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24" autoAdjust="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prstClr val="black"/>
              <a:schemeClr val="tx2">
                <a:tint val="45000"/>
                <a:satMod val="400000"/>
              </a:schemeClr>
            </a:duotone>
            <a:lum bright="-21000" contrast="6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bibliotekar.ru/kVenecianov/index.htm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Творчество </a:t>
            </a:r>
            <a:br>
              <a:rPr lang="ru-RU" sz="4000" dirty="0" smtClean="0"/>
            </a:br>
            <a:r>
              <a:rPr lang="ru-RU" sz="4000" dirty="0" smtClean="0"/>
              <a:t> Ф.С. </a:t>
            </a:r>
            <a:r>
              <a:rPr lang="ru-RU" sz="4000" dirty="0" err="1" smtClean="0"/>
              <a:t>Рокотова</a:t>
            </a:r>
            <a:r>
              <a:rPr lang="ru-RU" sz="4000" dirty="0" smtClean="0"/>
              <a:t> , Д.Г. Левицкого,</a:t>
            </a:r>
            <a:br>
              <a:rPr lang="ru-RU" sz="4000" dirty="0" smtClean="0"/>
            </a:br>
            <a:r>
              <a:rPr lang="ru-RU" sz="4000" dirty="0" smtClean="0"/>
              <a:t>В.Л. </a:t>
            </a:r>
            <a:r>
              <a:rPr lang="ru-RU" sz="4000" dirty="0" err="1" smtClean="0"/>
              <a:t>Боровиковского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pic>
        <p:nvPicPr>
          <p:cNvPr id="1026" name="Picture 2" descr="C:\Users\Винни-Пох\Desktop\2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643182"/>
            <a:ext cx="2500330" cy="3302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Винни-Пох\Desktop\levickiy_00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428868"/>
            <a:ext cx="2936959" cy="3702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Винни-Пох\Desktop\Borovikovsky_By_Bugaevsky_Blagodatn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571744"/>
            <a:ext cx="2578887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857224" y="607220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Ф.С. Рокотов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428992" y="621508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Д.Г. Левицкий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215074" y="600076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В.Л. </a:t>
            </a:r>
            <a:r>
              <a:rPr lang="ru-RU" dirty="0" err="1" smtClean="0"/>
              <a:t>Боровиковский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Винни-Пох\Desktop\levickiy_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4071966" cy="53274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6143644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А.В. Суворова. 1786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9" name="Picture 3" descr="C:\Users\Винни-Пох\Desktop\levickiy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571480"/>
            <a:ext cx="4180424" cy="514192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857752" y="5715016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А.С. Протасовой, бывшей камер-фрейлины Екатерины II. 1800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Винни-Пох\Desktop\levickiy_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4088995" cy="528161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5643578"/>
            <a:ext cx="4071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Екатерины II в виде законодательницы в храме богини Правосудия. 1783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3" name="Picture 3" descr="C:\Users\Винни-Пох\Desktop\levickiy_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28604"/>
            <a:ext cx="3781758" cy="531336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929190" y="5929330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Екатерины II. Около 1782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Винни-Пох\Desktop\levickiy_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3736482" cy="50006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5715016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Портрет И.Л. Голенищева-Кутузова</a:t>
            </a:r>
            <a:endParaRPr lang="ru-RU" dirty="0"/>
          </a:p>
        </p:txBody>
      </p:sp>
      <p:pic>
        <p:nvPicPr>
          <p:cNvPr id="11267" name="Picture 3" descr="C:\Users\Винни-Пох\Desktop\levickiy_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571480"/>
            <a:ext cx="4178516" cy="509779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429124" y="5857892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Портрет М.А. Львовой. 1781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Винни-Пох\Desktop\levickiy_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3980897" cy="521497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5786454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Портрет Урсулы Мнишек. 1782</a:t>
            </a:r>
            <a:endParaRPr lang="ru-RU" dirty="0"/>
          </a:p>
        </p:txBody>
      </p:sp>
      <p:pic>
        <p:nvPicPr>
          <p:cNvPr id="12291" name="Picture 3" descr="C:\Users\Винни-Пох\Desktop\levickiy_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571480"/>
            <a:ext cx="3769087" cy="516364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14876" y="5929330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Портрет священника (Г.К. Левицкого)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5" name="Picture 3" descr="C:\Users\Винни-Пох\Desktop\levickiy_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571480"/>
            <a:ext cx="4013560" cy="5190871"/>
          </a:xfrm>
          <a:prstGeom prst="rect">
            <a:avLst/>
          </a:prstGeom>
          <a:noFill/>
        </p:spPr>
      </p:pic>
      <p:pic>
        <p:nvPicPr>
          <p:cNvPr id="13316" name="Picture 4" descr="C:\Users\Винни-Пох\Desktop\levickiy_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71480"/>
            <a:ext cx="4010012" cy="515954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42910" y="5715016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Портрет воспитанницы </a:t>
            </a:r>
            <a:r>
              <a:rPr lang="ru-RU" dirty="0" err="1" smtClean="0"/>
              <a:t>Имп</a:t>
            </a:r>
            <a:r>
              <a:rPr lang="ru-RU" dirty="0" smtClean="0"/>
              <a:t>. </a:t>
            </a:r>
            <a:r>
              <a:rPr lang="ru-RU" dirty="0" err="1" smtClean="0"/>
              <a:t>восп</a:t>
            </a:r>
            <a:r>
              <a:rPr lang="ru-RU" dirty="0" smtClean="0"/>
              <a:t>. общ. благ. девиц Г.И. </a:t>
            </a:r>
            <a:r>
              <a:rPr lang="ru-RU" dirty="0" err="1" smtClean="0"/>
              <a:t>Алымовой</a:t>
            </a:r>
            <a:r>
              <a:rPr lang="ru-RU" dirty="0" smtClean="0"/>
              <a:t>. 1773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714876" y="5715016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Портрет воспитанницы </a:t>
            </a:r>
            <a:r>
              <a:rPr lang="ru-RU" dirty="0" err="1" smtClean="0"/>
              <a:t>Имп</a:t>
            </a:r>
            <a:r>
              <a:rPr lang="ru-RU" dirty="0" smtClean="0"/>
              <a:t>. </a:t>
            </a:r>
            <a:r>
              <a:rPr lang="ru-RU" dirty="0" err="1" smtClean="0"/>
              <a:t>восп</a:t>
            </a:r>
            <a:r>
              <a:rPr lang="ru-RU" dirty="0" smtClean="0"/>
              <a:t>. общ. благ. девиц Е.И. Молчановой. 1776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Винни-Пох\Desktop\levickiy_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3822009" cy="5242521"/>
          </a:xfrm>
          <a:prstGeom prst="rect">
            <a:avLst/>
          </a:prstGeom>
          <a:noFill/>
        </p:spPr>
      </p:pic>
      <p:pic>
        <p:nvPicPr>
          <p:cNvPr id="14339" name="Picture 3" descr="C:\Users\Винни-Пох\Desktop\levickiy_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571480"/>
            <a:ext cx="4137865" cy="533784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28662" y="6143644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Портрет великой княжны Александры Павловны. 1791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929190" y="6000768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Портрет </a:t>
            </a:r>
            <a:r>
              <a:rPr lang="ru-RU" dirty="0" err="1" smtClean="0"/>
              <a:t>А.Д.Ланского</a:t>
            </a:r>
            <a:r>
              <a:rPr lang="ru-RU" dirty="0" smtClean="0"/>
              <a:t>. 1782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Винни-Пох\Desktop\levickiy_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57166"/>
            <a:ext cx="4370055" cy="53387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57356" y="5929330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А.Д. Левицкой, дочери художника. 1785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429124" y="285728"/>
            <a:ext cx="4257676" cy="581027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err="1" smtClean="0"/>
              <a:t>Боровиковский</a:t>
            </a:r>
            <a:r>
              <a:rPr lang="ru-RU" dirty="0" smtClean="0"/>
              <a:t> Владимир Лукич, русский художник исторической, церковной и портретной живописи. Выходец из казачьего рода.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/>
              <a:t>Родился в Миргороде 24 июля 1757, в семье казака Луки Боровика.  Отец и два брата, Василий и Иван, были иконописцами, работавшими в окрестных храмах. Под руководством отца учился иконописи. Пройдя воинскую службу, занимался церковной живописью в духе украинского барокко.</a:t>
            </a:r>
            <a:endParaRPr lang="ru-RU" dirty="0"/>
          </a:p>
        </p:txBody>
      </p:sp>
      <p:pic>
        <p:nvPicPr>
          <p:cNvPr id="16386" name="Picture 2" descr="C:\Users\Винни-Пох\Desktop\Borovikovsky_By_Bugaevsky_Blagodatny.jp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714348" y="928670"/>
            <a:ext cx="3571900" cy="46504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643306" y="357166"/>
            <a:ext cx="5043494" cy="600079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1788 г.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Боровиковский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переезжает  в Петербург, но его  путь в Академию художеств был закрыт по возрасту.  Он некоторое время  он живет в доме Н. А. Львова, знакомится с его друзьями -   Г.Р.Державиным, И. И.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Хемницером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Е. И. Фоминым и другими интеллектуалами своего времени. С 1792 берет уроки  у австрийского живописца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И.Б.Лампи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работавшего при дворе Екатерины II.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В 1795 году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Боровиковскому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присвоено звание академика, а в 1802 году - советника Академии Художеств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числе его работ -  великолепный  портрет Екатерины II, прогуливающейся в Царскосельском саду,  портреты Державина, митрополита Михаила, князя Лопухина -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Трощинского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огромный портрет Фет - Али Мурзы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Кули-Хана.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 экземпляра этого портрета находятся в картинной галерее Эрмитажа, а другой в Академии Художеств.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7410" name="Picture 2" descr="C:\Users\Винни-Пох\Desktop\image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3210093" cy="48675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5786454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Екатерины </a:t>
            </a: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endParaRPr lang="ru-RU" i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Винни-Пох\Desktop\image002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338" y="500042"/>
            <a:ext cx="3985471" cy="542928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0" y="5929330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портрет Фет - Али Мурзы Кули-Хана</a:t>
            </a:r>
            <a:endParaRPr lang="ru-RU" dirty="0"/>
          </a:p>
        </p:txBody>
      </p:sp>
      <p:pic>
        <p:nvPicPr>
          <p:cNvPr id="18435" name="Picture 3" descr="C:\Users\Винни-Пох\Desktop\image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428604"/>
            <a:ext cx="4486267" cy="547784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929190" y="6000768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Державина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285728"/>
            <a:ext cx="5400684" cy="58102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Федор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Рокотов 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(1735 – 1808 г.) – талантливый русский художник-портретист, живший в XVIII веке. Его творчество было чрезвычайно востребовано современниками, но сразу после смерти мастера к сожалению забыли. Только через 100 лет имя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Рокотова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его работы стали известны широкому зрителю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Долгое время считалось, что 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Фёдор Рокотов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был дворянского происхождения, и лишь в 1954 г.  обнаружились документы, которые доказали, что будущий художник родился в крестьянской семье.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Винни-Пох\Desktop\2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00042"/>
            <a:ext cx="2461623" cy="3251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00034" y="4071942"/>
            <a:ext cx="8082018" cy="210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Неизвестно, у кого юноша учился живописи, поскольку его ранние работы пока не найдены. Однако в 1755 г. портреты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Рокотова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уже были хорошо известны в Москве. Граф И.И. Шувалов, отбиравший одаренных молодых людей для Академии художеств, обратил на него внимание и увез в Петербург. Знатный вельможа и меценат, Шувалов стал покровителем молодого художника. 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«Портрет неизвестного»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(1757 г.) предположительно является единственным автопортретом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Федора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Рокотова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8596" y="6072206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митрополит Михаил</a:t>
            </a:r>
            <a:endParaRPr lang="ru-RU" dirty="0"/>
          </a:p>
        </p:txBody>
      </p:sp>
      <p:pic>
        <p:nvPicPr>
          <p:cNvPr id="19459" name="Picture 3" descr="C:\Users\Винни-Пох\Desktop\borovikovsky_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642918"/>
            <a:ext cx="3975401" cy="51772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071934" y="357166"/>
            <a:ext cx="4614866" cy="628654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 2-й половины 1790-х гг.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Боровиковский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находит яркое выражение черты сентиментализма в своих портретах. В противовес официальному сословному портрету, он  разрабатывает тип изображения «частного» человека с его простыми, естественными чувствами, проявляющимися наиболее полно на лоне природы. Нежный, блёклый колорит, лёгкое, прозрачное письмо, плавные, мелодичные ритмы создают лирическую атмосферу мечтательной элегичности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Наиболее ярко талант художника раскрылся в серии женских портретов: О. К Филипповой, Е. Н. Арсеньевой, Е. А. Нарышкиной, В. А. Шидловской и др. Они не столь эффектны, как мужские, небольшие по размерам, порой сходны по композиционному решению, но их отличает исключительная тонкость в передаче характеров, неуловимых движений душевной жизни и объединяет нежное поэтическое чувство.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2" name="Picture 2" descr="C:\Users\Винни-Пох\Desktop\image002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14356"/>
            <a:ext cx="4041159" cy="489902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5786454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Е.А Нарышкиной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0" y="642894"/>
            <a:ext cx="4186238" cy="6215106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Написанный </a:t>
            </a:r>
            <a:r>
              <a:rPr lang="ru-RU" dirty="0" err="1" smtClean="0"/>
              <a:t>Боровиковским</a:t>
            </a:r>
            <a:r>
              <a:rPr lang="ru-RU" dirty="0" smtClean="0"/>
              <a:t> в 1797 г. портрет М.И. Лопухиной принадлежит к числу этапных произведений в развитии русской портретной живописи. Портрет Лопухиной отмечен чертами глубокой и подлинной жизненности. Главная идея - слияние человека с природой.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err="1" smtClean="0"/>
              <a:t>Боровиковский</a:t>
            </a:r>
            <a:r>
              <a:rPr lang="ru-RU" dirty="0" smtClean="0"/>
              <a:t> воспроизводит в портрете типичные особенности национального русского пейзажа - белые стволы берез, васильки и ромашки, золотые колосья ржи. Национальный дух подчеркнут и в образе Лопухиной, которому придано выражение нежной чувствительности.</a:t>
            </a:r>
          </a:p>
          <a:p>
            <a:endParaRPr lang="ru-RU" dirty="0"/>
          </a:p>
        </p:txBody>
      </p:sp>
      <p:pic>
        <p:nvPicPr>
          <p:cNvPr id="21506" name="Picture 2" descr="C:\Users\Винни-Пох\Desktop\image002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4154688" cy="52832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6072206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Портрет М.И Лопухиной 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429124" y="500042"/>
            <a:ext cx="4257676" cy="607223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Боровиковский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занимался  и религиозной живописью, в период с  1804 по1811гг, участвовал в росписи Казанского собора в Петербурге («Благовещение», «Константин и Елена», «Великомученица Екатерина», «Антоний и Феодосий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»).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>
              <a:buNone/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Боровиковский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 сохранял свое блестящее мастерство и зоркость глаза  на протяжении долгого времени, но в 1810-х гг. его активность ослабла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</a:t>
            </a:r>
          </a:p>
          <a:p>
            <a:pPr algn="ctr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Последней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 работой был иконостас для церкви на Смоленском кладбище в Петербурге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последние годы жизни,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Боровиковский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 активно работал как педагог, устроив у себя дома частную школу. Он воспитал двух учеников, одним из которых был 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Алексей Венецианов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перенявший от своего наставника поэтическое восприятие мира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>
              <a:buNone/>
            </a:pPr>
            <a:r>
              <a:rPr lang="ru-RU" dirty="0" smtClean="0"/>
              <a:t>Умер </a:t>
            </a:r>
            <a:r>
              <a:rPr lang="ru-RU" dirty="0" err="1" smtClean="0"/>
              <a:t>Боровиковский</a:t>
            </a:r>
            <a:r>
              <a:rPr lang="ru-RU" dirty="0" smtClean="0"/>
              <a:t> 6  апреля 1825 г. в Петербурге.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22530" name="Picture 2" descr="C:\Users\Винни-Пох\Desktop\0906011435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857232"/>
            <a:ext cx="3876675" cy="4762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5786454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Благовещение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Винни-Пох\Desktop\image002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3908445" cy="53816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6215082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Портрет Долгорукой</a:t>
            </a:r>
            <a:endParaRPr lang="ru-RU" dirty="0"/>
          </a:p>
        </p:txBody>
      </p:sp>
      <p:pic>
        <p:nvPicPr>
          <p:cNvPr id="23555" name="Picture 3" descr="C:\Users\Винни-Пох\Desktop\image002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642918"/>
            <a:ext cx="3804610" cy="52768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857752" y="5929330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Портрет императора Павла 1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571480"/>
            <a:ext cx="4214842" cy="552452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Талант и огромный труд прославили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Фёдора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Рокотова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в  Петербурге. Но несмотря на это, он продолжал обучаться в Академии художеств, где одновременно являлся преподавателем и учеником. Только через 10 лет, уже признанный мастер, получил звание академика. 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время совместной работы над мозаичным портретом императрицы Елизаветы (1757 г.) состоялось знакомство художника с М.В. Ломоносовым. Влияние этого гениального ученого и поэта на формирование личности молодого художника привело живописца к поискам психологического содержания в портретах. 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Парадный 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«Портрет императрицы Екатерины II»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(1763 г.), написанный в честь ее коронации, принес художнику огромный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успех</a:t>
            </a:r>
          </a:p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Фёдор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Рокотов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стал единственным живописцем, которому она оказывала милость позировать лично.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Винни-Пох\Desktop\221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4570400" cy="51435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5929330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«Портрет императрицы Екатерины </a:t>
            </a:r>
            <a:r>
              <a:rPr lang="en-US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II»</a:t>
            </a:r>
            <a:endParaRPr lang="ru-RU" i="1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4357718" cy="6143668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 </a:t>
            </a:r>
            <a:r>
              <a:rPr lang="ru-RU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Рокотова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особенно привлекали личные качества людей. Он старался уловить изменчивые движения человеческой души и передать их в своих работах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Творчество</a:t>
            </a: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Федора </a:t>
            </a:r>
            <a:r>
              <a:rPr lang="ru-RU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Рокотова</a:t>
            </a: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обогатило жанр портрета. Он использовал новый подход к изображению человека – камерный интимный портрет. Лирическое начало и психологическая достоверность – характерные черты его произведений</a:t>
            </a: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Самая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известная работа художника – «Портрет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Струйской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(1772 г.), настоящий шедевр русской живописи. Девушка, изображенная на картине – супруга богатого пензенского помещика Н.Е.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Струйского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его изображение (кисти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Рокотова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также дошло до нас. Портреты молодоженов были заказаны вскоре после свадьбы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этой работе присутствуют все характерные черты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рокотовского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женского портрета периода расцвета: легкая дымка, из которой  выступает изображение, нежная жемчужно-серая (иногда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розовая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или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голубая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палитра, «тающие» черты лица, выразительные «говорящие» глаза и таинственная полуулыбка.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i="1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4098" name="Picture 2" descr="C:\Users\Винни-Пох\Desktop\221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500042"/>
            <a:ext cx="4274646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Один из крупнейших художников своего века, </a:t>
            </a:r>
            <a:r>
              <a:rPr lang="ru-RU" b="1" dirty="0" smtClean="0"/>
              <a:t>Федор Рокотов</a:t>
            </a:r>
            <a:r>
              <a:rPr lang="ru-RU" dirty="0" smtClean="0"/>
              <a:t> оставил нам уникальную галерею исторических образов: самодовольные и горделивые вельможи, нежные и жеманные светские дамы, члены императорской семьи, знаменитые литераторы и артисты.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Портреты </a:t>
            </a:r>
            <a:r>
              <a:rPr lang="ru-RU" dirty="0" err="1" smtClean="0"/>
              <a:t>Рокотова</a:t>
            </a:r>
            <a:r>
              <a:rPr lang="ru-RU" dirty="0" smtClean="0"/>
              <a:t> подняли русскую живопись на уровень лучших европейских образцов. Творчество этого замечательного художника оказало влияние на живописцев, вошедших в русское искусство вслед за ним: Кипренского, Брюллова, Левитского и </a:t>
            </a:r>
            <a:r>
              <a:rPr lang="ru-RU" dirty="0" err="1" smtClean="0"/>
              <a:t>Боровиковского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инни-Пох\Desktop\levickiy_00a.jpg"/>
          <p:cNvPicPr>
            <a:picLocks noChangeAspect="1" noChangeArrowheads="1"/>
          </p:cNvPicPr>
          <p:nvPr/>
        </p:nvPicPr>
        <p:blipFill>
          <a:blip r:embed="rId2">
            <a:lum bright="10000" contrast="20000"/>
          </a:blip>
          <a:srcRect/>
          <a:stretch>
            <a:fillRect/>
          </a:stretch>
        </p:blipFill>
        <p:spPr bwMode="auto">
          <a:xfrm>
            <a:off x="571472" y="428604"/>
            <a:ext cx="3286148" cy="41422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214810" y="357167"/>
            <a:ext cx="421484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Дмитрий Григорьевич Левицкий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родился на Украине. Отец его был известным киевским гравером и одновременно свя­щенником. В первой половине 50-х годов юноша Левицкий познакомился с мастером «живописной команды»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Алексеем Петровичем Антроповым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крупнейшим русским художником, работавшим в Киеве над росписями только что построенной церкви Андрея Первозванного.</a:t>
            </a:r>
            <a:r>
              <a:rPr lang="ru-RU" dirty="0" smtClean="0"/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Около 1758 года Левицкий переехал в Санкт-Петербург. Учился в Академии художеств</a:t>
            </a:r>
          </a:p>
          <a:p>
            <a:pPr algn="ctr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071934" y="428604"/>
            <a:ext cx="4614866" cy="5667396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Петербурге Левицкий продолжал заниматься с Антроповым. Известность Левицкому принесли картины, выставленные в экспозиции Академии художеств (1770). В том же году за превосходно исполненный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директора Академии художеств А. Ф.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Кокоринова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тридцатипятилетний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Левицкий получил звание академика. Преподавал в Академии художеств (1771—1788), был руководителем портретного класса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Уже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ранних работах показал себя первоклассным мастером парадного портрета, способным найти выразительную позу и жест, сочетать интенсивность цвета с тональным единством и богатством оттенков 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Users\Винни-Пох\Desktop\levickiy_02.jp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500034" y="714356"/>
            <a:ext cx="3089717" cy="4371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00034" y="5214950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 А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Ф.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Кокоринова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786314" y="500042"/>
            <a:ext cx="3786214" cy="5595958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Широкое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признание при­несли Левицкому его произведения, представленные в 1770 го­ду на выставке Академии художеств. В 1773 году художник пишет парадный портрет богача вельможи Н. А. Демидова. Совершенно необычным для такого типа портретов было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изображение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вельможи не в парадном костюме, а в халате,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домашних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туфлях, колпаке, надетом на бритую, без парика,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голову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C:\Users\Винни-Пох\Desktop\levickiy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3841085" cy="54991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5929330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богача вельможи Н. А. Демидова. </a:t>
            </a:r>
            <a:endParaRPr lang="ru-RU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929190" y="428604"/>
            <a:ext cx="3786214" cy="507209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Большое место в творчестве Левицкого занимали интимные портреты, среди которых одним из лучших является портрет М. А. Дьяковой (1778). Написанное в тонко разработанной гамме теплых оливково-зеленоватых и </a:t>
            </a:r>
            <a:r>
              <a:rPr lang="ru-RU" dirty="0" smtClean="0"/>
              <a:t>Розовых </a:t>
            </a:r>
            <a:r>
              <a:rPr lang="ru-RU" dirty="0" smtClean="0"/>
              <a:t>тонов, это произведение очень живо передает молодость и обаяние </a:t>
            </a:r>
            <a:r>
              <a:rPr lang="ru-RU" dirty="0" smtClean="0"/>
              <a:t>девушки.</a:t>
            </a:r>
          </a:p>
          <a:p>
            <a:pPr algn="ctr">
              <a:buNone/>
            </a:pPr>
            <a:r>
              <a:rPr lang="ru-RU" dirty="0" smtClean="0"/>
              <a:t>Левицкий занимался и преподавательской деятельностью. 3плоть до 1778 года он руководил портретным классом в Академии художеств.</a:t>
            </a:r>
            <a:endParaRPr lang="ru-RU" dirty="0"/>
          </a:p>
        </p:txBody>
      </p:sp>
      <p:pic>
        <p:nvPicPr>
          <p:cNvPr id="8194" name="Picture 2" descr="C:\Users\Винни-Пох\Desktop\levickiy_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4257103" cy="52149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5929330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М. А. Дьяковой (1778). </a:t>
            </a:r>
            <a:endParaRPr lang="ru-RU" i="1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216</TotalTime>
  <Words>562</Words>
  <PresentationFormat>Экран (4:3)</PresentationFormat>
  <Paragraphs>60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Бумажная</vt:lpstr>
      <vt:lpstr>Творчество   Ф.С. Рокотова , Д.Г. Левицкого, В.Л. Боровиковского.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Творчество   Ф.С. Рокотова , Д.Г. Левицкого, В.Л. Боровиковского.</dc:title>
  <dc:creator>Винни-Пох</dc:creator>
  <cp:lastModifiedBy>Винни-Пох</cp:lastModifiedBy>
  <cp:revision>28</cp:revision>
  <dcterms:created xsi:type="dcterms:W3CDTF">2014-10-29T14:22:33Z</dcterms:created>
  <dcterms:modified xsi:type="dcterms:W3CDTF">2014-10-29T18:10:29Z</dcterms:modified>
</cp:coreProperties>
</file>