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7" d="100"/>
          <a:sy n="57" d="100"/>
        </p:scale>
        <p:origin x="-138" y="4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:\ягоды грибы\100590147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357895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F:\ягоды грибы\slide_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F:\ягоды грибы\s12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F:\ягоды грибы\BELY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0"/>
            <a:ext cx="5904655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F:\ягоды грибы\e0ffa199c990241d00091c6764ecfbf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80728"/>
            <a:ext cx="9060829" cy="49685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F:\ягоды грибы\0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F:\ягоды грибы\grib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</TotalTime>
  <Words>0</Words>
  <Application>Microsoft Office PowerPoint</Application>
  <PresentationFormat>Экран (4:3)</PresentationFormat>
  <Paragraphs>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Дарья</dc:creator>
  <cp:lastModifiedBy>Дарья</cp:lastModifiedBy>
  <cp:revision>10</cp:revision>
  <dcterms:created xsi:type="dcterms:W3CDTF">2019-10-13T23:57:26Z</dcterms:created>
  <dcterms:modified xsi:type="dcterms:W3CDTF">2019-10-14T02:36:11Z</dcterms:modified>
</cp:coreProperties>
</file>