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58" r:id="rId9"/>
    <p:sldId id="259" r:id="rId10"/>
    <p:sldId id="260" r:id="rId11"/>
    <p:sldId id="267" r:id="rId12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74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53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40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3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6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1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6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15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38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3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A068B9-8ADD-41CF-9414-041AD3BC0BE3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98DB6E7-B226-4D00-A1AC-CFE8528D3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6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357447"/>
            <a:ext cx="9966960" cy="3416531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 воспитателей и специалистов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УУД и «жизненных компетенций»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ОВЗ.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2657" y="5153891"/>
            <a:ext cx="9944914" cy="1384068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Кирилина Наталья Ивановна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80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501" y="643945"/>
            <a:ext cx="8761413" cy="126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Жизненная компетентность развивается в условиях школы: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службы сопровождения: соц. педагог, педагог-психолог, логопед, дефектолог.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Общественно-полезный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труд:   ежедневные трудовые поручения.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дела праздники, игровые программы и т.п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Воспитательские    тематические занятия, прогулки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родительские собрания, разъяснительная работа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Повседневный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обслуживающий труд   самообслуживание.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Внеклассная работа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376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644" y="1180407"/>
            <a:ext cx="10781607" cy="4915593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жизненной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у обучающихся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длительный процесс.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работы зависит от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применяемых  педагогом методов, от  созданной системы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формированию жизненной (социальной) компетенции,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сформированной   мотивации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у обучающихся.</a:t>
            </a:r>
          </a:p>
          <a:p>
            <a:pPr marL="4572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живем так, как можем,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живут так, как мы им поможем</a:t>
            </a:r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так, ведь жизнь этих детей − в наших руках.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07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076" y="465513"/>
            <a:ext cx="11222182" cy="5902036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ограниченными возможностями здоровья (ОВЗ) — это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различными отклонениями в физическом, психическом или сенсорном развитии, мешающими им полноценно жить, учиться и адаптироваться в обществе. Таким ребятам необходимы особые условия и сопровождение в учебном процессе и повседневной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«дети с ОВЗ» охватывает широкий круг лиц, у которых есть какие-то ограничения или нарушения в здоровье, оказывающие влияние на их развитие и деятельность. Эти ограничения могут быть врожденными или приобретенными, постоянными или временными, видимыми или невидимыми.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 присваивает психолого-медико-педагогическая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комиссия. Ребенку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 не обязательно будет присвоена инвалидность, но каждому такому ребенку нужна дополнительная поддержка и коррекция.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ограниченными возможностями — это очень неоднородная группа, в нее входят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разными видами нарушений: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слуховыми (глухие, слабослышащие);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зрительными (слепые, слабовидящие);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речевыми (заикание,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дислалия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дисфазия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опорно-двигательными (церебральный паралич, сколиоз, ампутация конечностей и т.д.);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интеллектуальными (умственная отсталость, ЗПР);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эмоционально-волевыми (РАС, СДВГ, аутизм);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комплексными нарушениями развития (синдром Дауна, синдром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фенилкетонурия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т.д.).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категория имеет свои специфические особенности развития и потребности. Поэтому для работы с ними требуется индивидуальный подход и дифференцированная коррекция.</a:t>
            </a:r>
          </a:p>
          <a:p>
            <a:pPr marL="4572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545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138" y="482137"/>
            <a:ext cx="11213869" cy="5910349"/>
          </a:xfrm>
        </p:spPr>
        <p:txBody>
          <a:bodyPr>
            <a:normAutofit fontScale="25000" lnSpcReduction="20000"/>
          </a:bodyPr>
          <a:lstStyle/>
          <a:p>
            <a:pPr marL="45720" indent="0">
              <a:lnSpc>
                <a:spcPct val="120000"/>
              </a:lnSpc>
              <a:buNone/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Ограниченные возможности здоровья могут быть вызваны причинами, которые можно условно разделить на три группы: врожденные, приобретенные и социальные.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Врожденные причины 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с наследственностью, генетикой или воздействием неблагоприятных факторов на плод во время беременности. Сюда относят: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хромосомные аномалии (например, синдром Дауна, синдром </a:t>
            </a:r>
            <a:r>
              <a:rPr lang="ru-RU" sz="5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Клайнфельтера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синдром Тернера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генетические заболевания (например, </a:t>
            </a:r>
            <a:r>
              <a:rPr lang="ru-RU" sz="5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фенилкетонурия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цистический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фиброз, гемофилия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 заболевания матери во время беременности (например, краснуха, токсоплазмоз, </a:t>
            </a:r>
            <a:r>
              <a:rPr lang="ru-RU" sz="5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цитомегаловирус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токсическое воздействие на плод алкоголя, наркотиков, лекарств, радиации и т.д.;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кислорода или питательных веществ у плода;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травмы или пороки развития плода.</a:t>
            </a:r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Приобретенные причины 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с повреждением или заболеванием органов и систем организма после рождения. Сюда относят: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 заболевания (например, менингит, полиомиелит, энцефалит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травматические повреждения головного мозга, позвоночника или конечностей;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опухоли головного мозга или других органов;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эндокринные нарушения (например, сахарный диабет, гипотиреоз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иммунные нарушения (например, аутоиммунные заболевания, аллергии и т.д.);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 сердца, легких, почек или других органов.</a:t>
            </a:r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причины 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с неблагоприятными условиями жизни, воспитания или обучения. К ним относятся: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эмоциональной поддержки или любви со стороны родителей или близких;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насилие, избиение или злоупотребление со стороны родителей или близких;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качественного обучения;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дискриминация, изоляция или стигматизация малыша по какому-либо признаку.</a:t>
            </a:r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56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5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ограниченных возможностей здоровья у детей могут быть разными, но все они влияют на развитие и качество жизни ребенка. Поэтому важно своевременно обнаруживать и диагностировать нарушения, а также оказывать детям необходимую медицинскую, психологическую и социальную помощь. Только так можно обеспечить им полноценное и счастливое детство и полноценное развитие.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8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076" y="523702"/>
            <a:ext cx="11139055" cy="582722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деятельность специалистов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педагогов, психологов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логопедов, дефектологов и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воспитателей),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направленная на оказание индивидуальной помощи детям с ОВЗ в образовательном процессе и в повседневной жизни.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Это: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уровня развития ребенка и выявление его потребностей;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и учителей по образовательным и воспитательным вопросам;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по развитию психических функций, речи, моторики, эмоций и т.д.;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работа по формированию умений и навыков, необходимых для обучения и жизни;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работа по адаптации малыша к обществу и себе.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помочь детям с ОВЗ, необходимо также учитывать их индивидуальные особенности, интересы, способности и желания. Нельзя навязывать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ему не нравится или не подходит. Нужно стимулировать его сильные стороны и поддерживать самооценку и самоуважение. Также необходимо создавать для ребенка положительную атмосферу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коллективе, где он будет чувствовать себя принятым, любимым и нужным.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17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327" y="573577"/>
            <a:ext cx="11105804" cy="5752407"/>
          </a:xfrm>
        </p:spPr>
        <p:txBody>
          <a:bodyPr anchor="ctr">
            <a:normAutofit fontScale="92500" lnSpcReduction="10000"/>
          </a:bodyPr>
          <a:lstStyle/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действия, их свойства и качества определяют эффективность образовательного процесса, в частности, усвоения знаний формирование умений, образа мира и основных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компетенций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с ОВЗ, в том числе социальной и личностной. Развитие универсальных учебных действий обеспечивает формирование психологических  новообразований и способностей учащегося с ОВЗ, которые в свою очередь определяют условия высокой успешности учебной деятельности и освоения учебных дисциплин.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выстраивает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 не только как процесс усвоения системы знаний, умений и компетенций, составляющих инструментальную основу учебной деятельности учащегося, но и как процесс развития личности, принятия духовно-нравственных, социальных, семейных и других ценностей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выдвижение гипотез, формулирование проблем, наблюдения, выводы, моделирование формируются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диалога, коррекции, ответов на вопросы, выступления,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мотивации учения, интереса к проблеме и способам её решения формируются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УУД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постановки учебной задачи, нахождение путей решения формируются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УУД.</a:t>
            </a: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63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866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сформировать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УУД?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953" y="1205345"/>
            <a:ext cx="11180617" cy="5203768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4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4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развития умения оценивать свою работу дети вместе с учителем разрабатывают алгоритм оценивания своего задания. Обращается внимание на развивающую ценность любого задания. </a:t>
            </a: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4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сравнивает детей между собой, а показывает достижения ребенка по сравнению с его вчерашними достижениями.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привлекает детей к открытию новых знаний. Они вместе обсуждают, для чего нужно то или иное знание, как оно пригодится в жизни.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обучает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приемам работы в группах,  дети вместе с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исследуют, как можно прийти к единому решению в работе в группах,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анализируют учебные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 и находят совместно пути их решения.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 учебное и </a:t>
            </a:r>
            <a:r>
              <a:rPr lang="ru-RU" sz="45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внеучебное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время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 большое внимание самопроверке детей, обучая их, как можно найти и исправить ошибку.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не наказывают, объясняя, что все учатся на ошибках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детей в открытие новых знаний.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Педагог учит </a:t>
            </a:r>
            <a:r>
              <a:rPr lang="ru-RU" sz="4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тем навыкам, которые им пригодятся в работе с информацией —пересказу, составлению плана, знакомит с разными источниками, используемыми для поиска информации. Детей учат способам эффективного запоминания. </a:t>
            </a:r>
            <a:endParaRPr lang="ru-RU" sz="4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0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866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сформировать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УУД?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953" y="1205345"/>
            <a:ext cx="11180617" cy="5203768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43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учит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делать нравственный выбор в рамках работы с ценностным материалом и его анализом.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формы работы на уроке и внеурочной деятельности.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и объясняет, за что была поставлена та или иная отметка, учит детей оценивать работу по критериям и самостоятельно выбирать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для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оценки.  Согласно  этим  критериям учеников учат оценивать и свою работу.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 ребенка ставить цели и искать пути их достижения, а также решения возникающих проблем. Перед началом решения составляется совместный план действий.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учит разным способам выражения своих мыслей, искусству спора, отстаивания собственного мнения, уважения мнения других.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организует формы деятельности, в рамках которой дети могли бы усвоить  нужные знания и ценностный ряд.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 ребенок общаются с позиции сотрудничества; педагог показывает, как распределять роли и обязанности, работая в  коллективе. При этом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включает каждого в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и </a:t>
            </a:r>
            <a:r>
              <a:rPr lang="ru-RU" sz="43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внеучебный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процесс, а также поощряет учебное сотрудничество между учениками, учениками и учителем. В их совместной деятельности у учащихся формируются общечеловеческие  ценности.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Педагог </a:t>
            </a: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ученики вместе решают возникающие учебные проблемы. Ученикам дается возможность самостоятельно выбирать задания из предложенных.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43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142" y="2057400"/>
            <a:ext cx="10964487" cy="403860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 – это готовность человека к мобилизации знаний, умений и внешних ресурсов для эффективной деятельности в конкретной жизненной ситуации. Компетентность – это готовность действовать в ситуации неопределенности. Это совокупность личностных качеств ученика (ценностно-смысловых ориентаций, знаний, умений, навыков, способностей), обусловленных опытом его деятельности в определенной социально и личностно значимой сфере.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жизненной компетенции рассматривается в структуре образования детей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 как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знаниями, умениями и навыками, уже сейчас необходимыми ребенку в обыденной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556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518588" cy="88089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Жизненная компетентность детей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Жизненная компетентность детей с интеллектуальными нарушениями включает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навыков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в различных жизненных ситуациях,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навыков практического владения выразительными движениями,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творческих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способностей, активности, самостоятельности,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выработку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положительных черт характера,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коррекцию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нежелательных черт характера и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4228812022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315</TotalTime>
  <Words>1179</Words>
  <Application>Microsoft Office PowerPoint</Application>
  <PresentationFormat>Широкоэкранный</PresentationFormat>
  <Paragraphs>95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Corbel</vt:lpstr>
      <vt:lpstr>Times New Roman</vt:lpstr>
      <vt:lpstr>Базис</vt:lpstr>
      <vt:lpstr>Взаимодействие педагогов, воспитателей и специалистов по совершенствованию УУД и «жизненных компетенций» обучающихся с ОВЗ.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сформировать УУД? </vt:lpstr>
      <vt:lpstr>Как сформировать УУД? </vt:lpstr>
      <vt:lpstr>Жизненные компетенции</vt:lpstr>
      <vt:lpstr> Жизненная компетентность детей с ОВЗ</vt:lpstr>
      <vt:lpstr> Жизненная компетентность развивается в условиях школы:</vt:lpstr>
      <vt:lpstr>Презентация PowerPoint</vt:lpstr>
    </vt:vector>
  </TitlesOfParts>
  <Company>WPI StaforceTEAM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специалистов по формированию УУД и компетенуий у детей с ОВЗ</dc:title>
  <dc:creator>Наталья</dc:creator>
  <cp:lastModifiedBy>Светлана</cp:lastModifiedBy>
  <cp:revision>20</cp:revision>
  <cp:lastPrinted>2023-11-02T10:42:03Z</cp:lastPrinted>
  <dcterms:created xsi:type="dcterms:W3CDTF">2022-04-03T16:16:46Z</dcterms:created>
  <dcterms:modified xsi:type="dcterms:W3CDTF">2023-11-03T05:51:22Z</dcterms:modified>
</cp:coreProperties>
</file>