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3" r:id="rId5"/>
    <p:sldId id="260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исунок1 (1).png"/>
          <p:cNvPicPr>
            <a:picLocks noChangeAspect="1"/>
          </p:cNvPicPr>
          <p:nvPr userDrawn="1"/>
        </p:nvPicPr>
        <p:blipFill>
          <a:blip r:embed="rId13">
            <a:duotone>
              <a:prstClr val="black"/>
              <a:srgbClr val="FFFF00">
                <a:tint val="45000"/>
                <a:satMod val="400000"/>
              </a:srgbClr>
            </a:duotone>
          </a:blip>
          <a:srcRect l="2926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Группа 8"/>
          <p:cNvGrpSpPr/>
          <p:nvPr userDrawn="1"/>
        </p:nvGrpSpPr>
        <p:grpSpPr>
          <a:xfrm>
            <a:off x="137702" y="1000108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9" name="Овал 8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4"/>
          <p:cNvGrpSpPr/>
          <p:nvPr userDrawn="1"/>
        </p:nvGrpSpPr>
        <p:grpSpPr>
          <a:xfrm>
            <a:off x="137702" y="1658925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15" name="Овал 1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20"/>
          <p:cNvGrpSpPr/>
          <p:nvPr userDrawn="1"/>
        </p:nvGrpSpPr>
        <p:grpSpPr>
          <a:xfrm>
            <a:off x="137702" y="2317742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21" name="Овал 20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6"/>
          <p:cNvGrpSpPr/>
          <p:nvPr userDrawn="1"/>
        </p:nvGrpSpPr>
        <p:grpSpPr>
          <a:xfrm>
            <a:off x="137702" y="2976559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27" name="Овал 26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2"/>
          <p:cNvGrpSpPr/>
          <p:nvPr userDrawn="1"/>
        </p:nvGrpSpPr>
        <p:grpSpPr>
          <a:xfrm>
            <a:off x="137702" y="3635376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33" name="Овал 32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8"/>
          <p:cNvGrpSpPr/>
          <p:nvPr userDrawn="1"/>
        </p:nvGrpSpPr>
        <p:grpSpPr>
          <a:xfrm>
            <a:off x="137702" y="4294193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39" name="Овал 38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4"/>
          <p:cNvGrpSpPr/>
          <p:nvPr userDrawn="1"/>
        </p:nvGrpSpPr>
        <p:grpSpPr>
          <a:xfrm>
            <a:off x="137702" y="4953010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45" name="Овал 4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0" name="Группа 50"/>
          <p:cNvGrpSpPr/>
          <p:nvPr userDrawn="1"/>
        </p:nvGrpSpPr>
        <p:grpSpPr>
          <a:xfrm>
            <a:off x="137702" y="6270645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51" name="Овал 50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2" name="Овал 51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3" name="Овал 52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4" name="Овал 53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56" name="Группа 56"/>
          <p:cNvGrpSpPr/>
          <p:nvPr userDrawn="1"/>
        </p:nvGrpSpPr>
        <p:grpSpPr>
          <a:xfrm>
            <a:off x="137702" y="5611827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57" name="Овал 56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2"/>
          <p:cNvGrpSpPr/>
          <p:nvPr userDrawn="1"/>
        </p:nvGrpSpPr>
        <p:grpSpPr>
          <a:xfrm>
            <a:off x="137702" y="341291"/>
            <a:ext cx="928662" cy="214314"/>
            <a:chOff x="2714612" y="3143248"/>
            <a:chExt cx="2857520" cy="928694"/>
          </a:xfrm>
          <a:solidFill>
            <a:srgbClr val="FFFF00"/>
          </a:solidFill>
        </p:grpSpPr>
        <p:sp>
          <p:nvSpPr>
            <p:cNvPr id="63" name="Овал 62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solidFill>
                <a:schemeClr val="accent6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785926"/>
            <a:ext cx="5715040" cy="3071835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  <a:sp3d extrusionH="57150">
              <a:bevelT h="25400" prst="softRound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</a:t>
            </a:r>
            <a:r>
              <a:rPr lang="ru-RU" sz="6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устыни</a:t>
            </a:r>
            <a:r>
              <a:rPr lang="ru-RU" sz="60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60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окружающий мир</a:t>
            </a:r>
            <a:b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 класс </a:t>
            </a:r>
            <a:b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УМК </a:t>
            </a:r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«Школа России»</a:t>
            </a:r>
            <a:endParaRPr lang="ru-RU" sz="60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786454"/>
            <a:ext cx="6429420" cy="92391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Составитель презентации: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Копалова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А.А.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учитель начальных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классов МКОУ Набережная СШ 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Каргатского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района Новосибирской области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663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Особенности животных в пустыне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363820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D34817"/>
              </a:buClr>
              <a:buSzPct val="85000"/>
            </a:pP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1) ночной  </a:t>
            </a:r>
            <a:r>
              <a:rPr lang="ru-RU" sz="3200" dirty="0">
                <a:solidFill>
                  <a:srgbClr val="C00000"/>
                </a:solidFill>
                <a:latin typeface="Bookman Old Style" panose="02050604050505020204" pitchFamily="18" charset="0"/>
              </a:rPr>
              <a:t>образ  жизни </a:t>
            </a: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;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2) некрупные животные;   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3) защитная  окраска;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4) быстро передвигаются;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5) впадают </a:t>
            </a:r>
            <a:r>
              <a:rPr lang="ru-RU" sz="3200" dirty="0">
                <a:solidFill>
                  <a:srgbClr val="C00000"/>
                </a:solidFill>
                <a:latin typeface="Bookman Old Style" panose="02050604050505020204" pitchFamily="18" charset="0"/>
              </a:rPr>
              <a:t>в </a:t>
            </a: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спячку.</a:t>
            </a:r>
            <a:endParaRPr lang="ru-RU" sz="28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6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9712" y="40466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Мир растений в пустыне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hvorast.ru/wp-content/uploads/2022/06/saksaul-belyj-e16541602449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12776"/>
            <a:ext cx="5611887" cy="355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39752" y="4969606"/>
            <a:ext cx="5611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Саксаул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0466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Мир растений в пустыне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Содержимое 5" descr="оази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1412776"/>
            <a:ext cx="5413511" cy="36292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5042038"/>
            <a:ext cx="5413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Оазис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7951" y="11663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Особенности растений  пустынь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700808"/>
            <a:ext cx="6120680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1) длинный корень;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2) листья </a:t>
            </a:r>
            <a:r>
              <a:rPr lang="ru-RU" sz="3200" dirty="0">
                <a:solidFill>
                  <a:srgbClr val="C00000"/>
                </a:solidFill>
                <a:latin typeface="Bookman Old Style" panose="02050604050505020204" pitchFamily="18" charset="0"/>
              </a:rPr>
              <a:t>– колючки </a:t>
            </a: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;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ct val="2000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3) низкорослые  растения.          </a:t>
            </a:r>
            <a:endParaRPr lang="ru-RU" sz="24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84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462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Экологические особенности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916832"/>
            <a:ext cx="6246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1) неумеренное орошение;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274320" lvl="0" indent="-274320">
              <a:spcBef>
                <a:spcPts val="580"/>
              </a:spcBef>
              <a:buClr>
                <a:srgbClr val="D34817"/>
              </a:buClr>
              <a:buSzPct val="85000"/>
              <a:buFont typeface="Arial" charset="0"/>
              <a:buChar char="•"/>
            </a:pP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2) выпас скота;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274320" lvl="0" indent="-274320">
              <a:spcBef>
                <a:spcPts val="580"/>
              </a:spcBef>
              <a:buClr>
                <a:srgbClr val="D34817"/>
              </a:buClr>
              <a:buSzPct val="85000"/>
              <a:buFont typeface="Arial" charset="0"/>
              <a:buChar char="•"/>
            </a:pP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lvl="0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3) браконьерство.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01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4624"/>
            <a:ext cx="7092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Заповедник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«Чёрные земли»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anose="02050604050505020204" pitchFamily="18" charset="0"/>
            </a:endParaRPr>
          </a:p>
        </p:txBody>
      </p:sp>
      <p:pic>
        <p:nvPicPr>
          <p:cNvPr id="3" name="Содержимое 11" descr="черные зем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484784"/>
            <a:ext cx="3980507" cy="3744416"/>
          </a:xfrm>
          <a:prstGeom prst="rect">
            <a:avLst/>
          </a:prstGeom>
        </p:spPr>
      </p:pic>
      <p:pic>
        <p:nvPicPr>
          <p:cNvPr id="4" name="Содержимое 12" descr="черные земли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482657"/>
            <a:ext cx="3744416" cy="374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57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332656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Озеро </a:t>
            </a:r>
            <a:r>
              <a:rPr kumimoji="0" lang="ru-RU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Маныч-Гудило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anose="02050604050505020204" pitchFamily="18" charset="0"/>
            </a:endParaRPr>
          </a:p>
        </p:txBody>
      </p:sp>
      <p:pic>
        <p:nvPicPr>
          <p:cNvPr id="3" name="Содержимое 6" descr="озер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3482542" cy="3830398"/>
          </a:xfrm>
          <a:prstGeom prst="rect">
            <a:avLst/>
          </a:prstGeom>
        </p:spPr>
      </p:pic>
      <p:pic>
        <p:nvPicPr>
          <p:cNvPr id="4" name="Содержимое 7" descr="озеро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8040" y="1484784"/>
            <a:ext cx="3526408" cy="404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76672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Эталон ответов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7216" y="1196752"/>
            <a:ext cx="70567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Б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Б </a:t>
            </a:r>
          </a:p>
          <a:p>
            <a:pPr marL="342900" indent="-342900">
              <a:buAutoNum type="arabicPeriod"/>
            </a:pPr>
            <a:endParaRPr lang="ru-RU" sz="3200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342900" indent="-342900">
              <a:buAutoNum type="arabicPeriod"/>
            </a:pPr>
            <a:endParaRPr lang="ru-RU" sz="3200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0260" y="548680"/>
            <a:ext cx="759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Критерии оценивания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8088" y="1700808"/>
            <a:ext cx="61206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«5»- 9 правильных вопросов;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«4»- 8 правильных вопросов;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«3»- 7 правильных вопросов;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«2»-6 и меньше правильных вопросов.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65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40.userapi.com/impf/3GAXkdA0E7YL3-0NvvZMktvZK9OBKDBbw5J3WA/T-yoKU09cj8.jpg?size=604x339&amp;quality=96&amp;sign=2e4a04f2f1a5f6ca423dc38c3129c326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9" r="-1"/>
          <a:stretch/>
        </p:blipFill>
        <p:spPr bwMode="auto">
          <a:xfrm>
            <a:off x="2555776" y="1412776"/>
            <a:ext cx="5177036" cy="375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1152" y="54868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Спасибо за активную работу!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41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132856"/>
            <a:ext cx="85050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Bookman Old Style" panose="02050604050505020204" pitchFamily="18" charset="0"/>
              </a:rPr>
              <a:t>Снова пришёл долгожданный миг-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Bookman Old Style" panose="02050604050505020204" pitchFamily="18" charset="0"/>
              </a:rPr>
              <a:t>Нам пора в дорогу.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Bookman Old Style" panose="02050604050505020204" pitchFamily="18" charset="0"/>
              </a:rPr>
              <a:t>Он зовёт нас, в загадочный мир,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Bookman Old Style" panose="02050604050505020204" pitchFamily="18" charset="0"/>
              </a:rPr>
              <a:t>Таинственный мир природы.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0466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81797"/>
            <a:ext cx="2039928" cy="19679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39952" y="1664581"/>
            <a:ext cx="4896544" cy="1336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Солнышко</a:t>
            </a:r>
            <a:r>
              <a:rPr lang="ru-RU" sz="2400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означает, что у вас всё получилось, вы работали хорошо на </a:t>
            </a: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уроке.</a:t>
            </a:r>
            <a:endParaRPr lang="ru-RU" dirty="0">
              <a:solidFill>
                <a:srgbClr val="C0000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://distance-educator.com/wp-content/uploads/clou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544" y="3616005"/>
            <a:ext cx="2232248" cy="18485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040204" y="4005064"/>
            <a:ext cx="480083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Облачко</a:t>
            </a: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вы старались, но вам что-то было не понятно.</a:t>
            </a:r>
            <a:endParaRPr lang="ru-RU" sz="2400" dirty="0">
              <a:solidFill>
                <a:srgbClr val="C0000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8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1412776"/>
            <a:ext cx="6192688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спине два горба,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жует что-то всегда.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бывает и плюется,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животное зовётся?</a:t>
            </a:r>
            <a:endParaRPr lang="ru-RU" sz="4000" dirty="0">
              <a:solidFill>
                <a:srgbClr val="C0000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87959"/>
            <a:ext cx="5832648" cy="4666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7704" y="580526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ВЕРБЛЮД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устын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irzonykarta-696x4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951" y="857038"/>
            <a:ext cx="7397050" cy="5143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04664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Пустыни бывают: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Содержимое 8" descr="глиняны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8658" y="1844824"/>
            <a:ext cx="3733800" cy="2487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1268760"/>
            <a:ext cx="3740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-глиняные;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Содержимое 12" descr="каменист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1184" y="3212976"/>
            <a:ext cx="4041775" cy="26642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4168" y="2667142"/>
            <a:ext cx="4035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-каменистые.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42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377" y="1484784"/>
            <a:ext cx="368270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63688" y="4046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Животные пустыни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76872"/>
            <a:ext cx="355176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5377" y="4221088"/>
            <a:ext cx="368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Тушканчик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4940697"/>
            <a:ext cx="3551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Ушастый ежик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9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046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Животные пустыни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0835" y="1412776"/>
            <a:ext cx="4490442" cy="3592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07704" y="4959532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Верблюд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22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48748"/>
            <a:ext cx="3592959" cy="269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63688" y="4046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Животные пустыни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1" y="2193698"/>
            <a:ext cx="3844943" cy="284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4142705"/>
            <a:ext cx="3592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Гиена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1" y="5038833"/>
            <a:ext cx="3844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Сайгак </a:t>
            </a:r>
            <a:endParaRPr lang="ru-RU" sz="3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5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239</Words>
  <Application>Microsoft Office PowerPoint</Application>
  <PresentationFormat>Экран (4:3)</PresentationFormat>
  <Paragraphs>67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Bookman Old Style</vt:lpstr>
      <vt:lpstr>Calibri</vt:lpstr>
      <vt:lpstr>Comic Sans MS</vt:lpstr>
      <vt:lpstr>Times New Roman</vt:lpstr>
      <vt:lpstr>Тема Office</vt:lpstr>
      <vt:lpstr>Пустыни окружающий мир 4 класс  УМК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Зона арктических пустынь</dc:title>
  <dc:creator>User01</dc:creator>
  <cp:lastModifiedBy>Дом</cp:lastModifiedBy>
  <cp:revision>21</cp:revision>
  <dcterms:created xsi:type="dcterms:W3CDTF">2022-02-09T12:38:55Z</dcterms:created>
  <dcterms:modified xsi:type="dcterms:W3CDTF">2023-11-04T00:07:28Z</dcterms:modified>
</cp:coreProperties>
</file>