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38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8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1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8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0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6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99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7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7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5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6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1A6E5-457F-4758-8F1A-406A7B39861F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E0CC4-8E7A-4C06-8CBE-88F6771FC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21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312367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Мини-музей </a:t>
            </a:r>
            <a:r>
              <a:rPr lang="ru-RU" sz="4800" b="1" i="1" dirty="0" smtClean="0"/>
              <a:t>как форма патриотического воспитания дошкольников 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28895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b="1" i="1" dirty="0" smtClean="0"/>
              <a:t>В последнее время актуальной стала проблема патриотического воспитания детей, всё больше проявляется интерес к традициям, истории, культуре своей малой родины. Одним из центральных направлений работы с подрастающим поколением становится  патриотическое воспитание. Развивать у детей понимание культурного наследия и воспитывать бережное отношение к нему необходимо с дошкольного возраста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20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 smtClean="0"/>
              <a:t>  Задача педагогов и родителей – как можно раньше пробудить в детях любовь к родной земле, формировать у них такие черты характера, которые помогут стать достойным человеком и достойным гражданином своей страны, воспитывать любовь и уважение к родному дому, детскому саду, родной улице, городу формировать чувство гордости за достижения страны, любовь и уважение к армии, гордость за мужество воинов, развивать интерес к доступным ребенку явлениям общественной жизни.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1114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i="1" dirty="0" smtClean="0"/>
              <a:t>  Алгоритм создания мини-музея:</a:t>
            </a:r>
          </a:p>
          <a:p>
            <a:pPr marL="0" indent="0">
              <a:buNone/>
            </a:pPr>
            <a:r>
              <a:rPr lang="ru-RU" b="1" i="1" dirty="0" smtClean="0"/>
              <a:t>1) выбор темы мини-музея,</a:t>
            </a:r>
          </a:p>
          <a:p>
            <a:pPr marL="0" indent="0">
              <a:buNone/>
            </a:pPr>
            <a:r>
              <a:rPr lang="ru-RU" b="1" i="1" dirty="0" smtClean="0"/>
              <a:t>2) определение места размещения мини-музея,</a:t>
            </a:r>
          </a:p>
          <a:p>
            <a:pPr marL="0" indent="0">
              <a:buNone/>
            </a:pPr>
            <a:r>
              <a:rPr lang="ru-RU" b="1" i="1" dirty="0" smtClean="0"/>
              <a:t>3) планирование экспозиций,</a:t>
            </a:r>
          </a:p>
          <a:p>
            <a:pPr marL="0" indent="0">
              <a:buNone/>
            </a:pPr>
            <a:r>
              <a:rPr lang="ru-RU" b="1" i="1" dirty="0" smtClean="0"/>
              <a:t>4) выбор дизайна оформления мини-музея,</a:t>
            </a:r>
          </a:p>
          <a:p>
            <a:pPr marL="0" indent="0">
              <a:buNone/>
            </a:pPr>
            <a:r>
              <a:rPr lang="ru-RU" b="1" i="1" dirty="0" smtClean="0"/>
              <a:t>5) подбор экспонатов,</a:t>
            </a:r>
          </a:p>
          <a:p>
            <a:pPr marL="0" indent="0">
              <a:buNone/>
            </a:pPr>
            <a:r>
              <a:rPr lang="ru-RU" b="1" i="1" dirty="0" smtClean="0"/>
              <a:t>6) оформление паспорта мини-музея,</a:t>
            </a:r>
          </a:p>
          <a:p>
            <a:pPr marL="0" indent="0">
              <a:buNone/>
            </a:pPr>
            <a:r>
              <a:rPr lang="ru-RU" b="1" i="1" dirty="0" smtClean="0"/>
              <a:t>7) разработка форм работы с экспозициями мини-музеев,</a:t>
            </a:r>
          </a:p>
          <a:p>
            <a:pPr marL="0" indent="0">
              <a:buNone/>
            </a:pPr>
            <a:r>
              <a:rPr lang="ru-RU" b="1" i="1" dirty="0" smtClean="0"/>
              <a:t>8) разработка ознакомительной экскурсии в мини-музей,</a:t>
            </a:r>
          </a:p>
          <a:p>
            <a:pPr marL="0" indent="0">
              <a:buNone/>
            </a:pPr>
            <a:r>
              <a:rPr lang="ru-RU" b="1" i="1" dirty="0" smtClean="0"/>
              <a:t>9) разработка конспектов занятий с использованием экспозиций мини-музея,</a:t>
            </a:r>
          </a:p>
          <a:p>
            <a:pPr marL="0" indent="0">
              <a:buNone/>
            </a:pPr>
            <a:r>
              <a:rPr lang="ru-RU" b="1" i="1" dirty="0" smtClean="0"/>
              <a:t>10) планирование организации поисково-познавательной деятельности в мини-музеях.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455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/>
              <a:t>  Роль мини-музея в патриотическом воспитании :</a:t>
            </a:r>
          </a:p>
          <a:p>
            <a:pPr marL="0" indent="0">
              <a:buNone/>
            </a:pPr>
            <a:r>
              <a:rPr lang="ru-RU" b="1" i="1" dirty="0" smtClean="0"/>
              <a:t>•помогает приобщать детей к истокам народной и национальной культуры;</a:t>
            </a:r>
          </a:p>
          <a:p>
            <a:pPr marL="0" indent="0">
              <a:buNone/>
            </a:pPr>
            <a:r>
              <a:rPr lang="ru-RU" b="1" i="1" dirty="0" smtClean="0"/>
              <a:t>•способствует сохранению народных традиций, воспитанию чувства патриотизма и духовности;</a:t>
            </a:r>
          </a:p>
          <a:p>
            <a:pPr marL="0" indent="0">
              <a:buNone/>
            </a:pPr>
            <a:r>
              <a:rPr lang="ru-RU" b="1" i="1" dirty="0" smtClean="0"/>
              <a:t>•позволяет развивать у дошкольников способности к эстетическому созерцанию и сопереживанию, потребность и способность самостоятельно осваивать окружающий мир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7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097"/>
            <a:ext cx="8243639" cy="6177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280920" cy="62058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5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089"/>
            <a:ext cx="8243639" cy="6177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72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263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Мини-музей как форма патриотического воспитания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Мини-музей, как форма патриотического воспитания дошкольников</dc:title>
  <dc:creator>Светлана</dc:creator>
  <cp:lastModifiedBy>Методист</cp:lastModifiedBy>
  <cp:revision>14</cp:revision>
  <dcterms:created xsi:type="dcterms:W3CDTF">2022-03-15T11:07:01Z</dcterms:created>
  <dcterms:modified xsi:type="dcterms:W3CDTF">2022-03-17T03:07:09Z</dcterms:modified>
</cp:coreProperties>
</file>