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62" r:id="rId4"/>
    <p:sldId id="259" r:id="rId5"/>
    <p:sldId id="260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913" y="7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0EC1E-2913-4FDF-B6E6-B083370E5E83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8A15C3-CF76-499A-8208-20D5EA420E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033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B5F960-23D6-1FF8-ED9B-03F23D4B96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BE6FF5F-52C8-19CE-990A-A7DBA943BE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FB7E4C-5E05-8C09-2ADA-0B5CA12D5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FF806-1B43-43C0-A39E-BF90C3FB5B54}" type="datetime1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264D0F-D158-FA4D-349D-8E28C14DA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F42ECF-70FE-5FF0-FAEF-FEA6CBCFE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54EFD-8E2B-4C77-96DE-FF68C3D70E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456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489D32-5F57-42D2-43CB-8BB712FA4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786C313-0A81-4C2A-BF10-EC3C7F172F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29F8F6-8F9A-FC94-8D64-EA9A0593E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51EC9-0FAA-44FF-BE01-6032A028B162}" type="datetime1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B6ED3B-B567-9116-DA77-F17356CE4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39E2AA-DB0E-B0A8-DD20-34305582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54EFD-8E2B-4C77-96DE-FF68C3D70E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337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B376FA3-F699-74C0-3402-06B8655726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F28C7EB-0708-3C39-2014-B8705DC907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B651FD-2F23-92AD-176C-530ABE950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92203-9A1E-4B10-B526-5B37FA76C043}" type="datetime1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092E8B-EC3E-57C1-FBE4-2BE09D2FF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F34EF2-E7A1-577C-9702-D104DAA40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54EFD-8E2B-4C77-96DE-FF68C3D70E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383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94F3D7-EA38-AA4D-A96E-081464A3A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C0D7B8-7270-F0EA-33C4-7C6393FD66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63299B-F367-71B4-D7BF-535C0B02A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B9B1A-3B28-4FF4-95A9-7D5F515201D0}" type="datetime1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2B6F55-B21B-5AA1-2FA8-8FE9F4F1B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65363C-05EB-C512-32CE-17FA93713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54EFD-8E2B-4C77-96DE-FF68C3D70E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911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C1BF55-1726-5EDB-F270-3D0BD60EE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17A3AD1-4114-D909-06AA-CE1AB2F0B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5E92E5-5039-60C7-DB31-8E9A6B0D9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64618-4AD2-494A-A747-F10A6FF1524C}" type="datetime1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1042D6-D6FE-B767-3728-994BF77DD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C8B5DE-5A29-BF0F-F088-C993F407C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54EFD-8E2B-4C77-96DE-FF68C3D70E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310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EAA0E7-E51B-69DB-F771-706F041FA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DAF5B4-7AA9-521F-BFE9-899D02551D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43E52F6-546C-A656-F658-E6CF3E12DF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4AC950-85D1-C4F1-9817-4E213F7EE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B227F-8C23-47FB-9C93-5B5E6EB1345E}" type="datetime1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F89A1DC-B0DA-3625-7E3C-077B5D34A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E8D3143-F17C-7B04-2BEE-39D4DB469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54EFD-8E2B-4C77-96DE-FF68C3D70E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25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9266BE-602E-9AAA-20D7-F4B92A279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1E9DA9-66C8-3227-83AA-155767DB3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D042C59-3D03-4FED-D572-532726F407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AE85D24-32CE-E97F-74A2-EB5DB7F0F4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21AB6E5-4420-CF33-46CB-EDC5754122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7D70184-542B-433F-9639-BA99C9026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FF2D-55E9-4FF4-987D-6F1CFAA1C800}" type="datetime1">
              <a:rPr lang="ru-RU" smtClean="0"/>
              <a:t>31.10.2023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D1F18C8-4025-975E-FCD2-9E894B06C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2EE040E-FC79-FE4D-D27A-04248B037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54EFD-8E2B-4C77-96DE-FF68C3D70E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573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1D3EFE-075B-902B-23F5-03FA92E48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39C4DF2-DEC9-BF9C-8C3E-369B13857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D2B7-771D-42E2-9694-B0C9368A6818}" type="datetime1">
              <a:rPr lang="ru-RU" smtClean="0"/>
              <a:t>31.10.2023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E31B418-C307-3307-8208-C649B6983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C5D1989-97FF-8D3E-FE6A-74003EE10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54EFD-8E2B-4C77-96DE-FF68C3D70E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90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6067BAB-D817-04BB-40EB-35796BB2E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F5084-4D5B-476D-9D82-92D151C712D9}" type="datetime1">
              <a:rPr lang="ru-RU" smtClean="0"/>
              <a:t>31.10.2023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3F66B83-3B8E-E665-39BB-A56DC9E0F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4996982-04A7-6B29-8FCA-E665CC137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54EFD-8E2B-4C77-96DE-FF68C3D70E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14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73CE4A-1081-2DCA-F725-27F54C156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E0B0E1-ADA2-A983-0095-C4EB6D3D4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1BEAA5B-20E6-3156-4BBF-CAC34FD800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1A14EF1-67D7-AA87-38FA-675EB7C66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6883-4FFD-482D-934E-7C54966C7924}" type="datetime1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B732813-E6C1-D8FF-F124-D786A3411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B1D97CA-D84F-34C0-A126-8CED93A90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54EFD-8E2B-4C77-96DE-FF68C3D70E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443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799CEC-1ED5-757A-9AFA-67EF52284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04E4F62-9BBD-C7B0-02AE-842E80222C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C522690-BFC2-22F8-DBF6-709451B54F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D773501-ACA3-2BD8-9034-B4B69342F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F870-5968-48C5-845C-A9888FCCFB53}" type="datetime1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5D246F4-CA1B-2CDF-36E1-8BFFC8B14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2E19389-5CC5-9024-CBF5-1F066A0D3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54EFD-8E2B-4C77-96DE-FF68C3D70E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52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A47DF1-8F2C-33DF-AE3E-D4E7A2EC3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189164E-87C2-E320-AB56-53B6F3C05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9332B2-02E1-849E-5C99-09077ECFCC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09B6D-C16B-48BA-A614-5777B04AA5D0}" type="datetime1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30F76B-769F-DDA4-75C7-CC47446BF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9191AF-190F-FEA5-97AB-98FD083665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54EFD-8E2B-4C77-96DE-FF68C3D70E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262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A57A62-53FD-F564-B37D-883DD6DD8E5F}"/>
              </a:ext>
            </a:extLst>
          </p:cNvPr>
          <p:cNvSpPr txBox="1"/>
          <p:nvPr/>
        </p:nvSpPr>
        <p:spPr>
          <a:xfrm>
            <a:off x="361949" y="538580"/>
            <a:ext cx="842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Новоуренгойский филиал Профессионального образовательного учреждения</a:t>
            </a:r>
          </a:p>
          <a:p>
            <a:pPr algn="ctr"/>
            <a:r>
              <a:rPr lang="ru-RU" sz="1600" dirty="0"/>
              <a:t>«Уральский региональный колледж»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83BFA4-E91F-1F4E-61F9-001A981C33E0}"/>
              </a:ext>
            </a:extLst>
          </p:cNvPr>
          <p:cNvSpPr txBox="1"/>
          <p:nvPr/>
        </p:nvSpPr>
        <p:spPr>
          <a:xfrm>
            <a:off x="676275" y="1550919"/>
            <a:ext cx="77914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B50707"/>
                </a:solidFill>
              </a:rPr>
              <a:t>История появления и развития программирования и ЭВМ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CA613C-ABC6-8E95-51D6-2D846F8E5EB4}"/>
              </a:ext>
            </a:extLst>
          </p:cNvPr>
          <p:cNvSpPr txBox="1"/>
          <p:nvPr/>
        </p:nvSpPr>
        <p:spPr>
          <a:xfrm>
            <a:off x="3682652" y="3463447"/>
            <a:ext cx="49895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Подготовил: студент 2 курса </a:t>
            </a:r>
            <a:br>
              <a:rPr lang="ru-RU" dirty="0"/>
            </a:br>
            <a:r>
              <a:rPr lang="ru-RU" dirty="0"/>
              <a:t>гр. П-270</a:t>
            </a:r>
          </a:p>
          <a:p>
            <a:r>
              <a:rPr lang="ru-RU" dirty="0"/>
              <a:t>Молчанов Арсений Дмитриевич</a:t>
            </a:r>
          </a:p>
          <a:p>
            <a:r>
              <a:rPr lang="ru-RU" dirty="0"/>
              <a:t>Преподаватель: Малышева Светлана Ивановна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C083D4-7442-F228-6F74-588C8CCA1ED1}"/>
              </a:ext>
            </a:extLst>
          </p:cNvPr>
          <p:cNvSpPr txBox="1"/>
          <p:nvPr/>
        </p:nvSpPr>
        <p:spPr>
          <a:xfrm>
            <a:off x="3152775" y="6162674"/>
            <a:ext cx="2314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Г. Новый Уренгой, 2023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D5D1C0E-D10F-577C-8C71-B5E531FE06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585" y="3134707"/>
            <a:ext cx="2476500" cy="24765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891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C91E7EE-3A84-ECCC-25E9-A538E062117C}"/>
              </a:ext>
            </a:extLst>
          </p:cNvPr>
          <p:cNvSpPr txBox="1"/>
          <p:nvPr/>
        </p:nvSpPr>
        <p:spPr>
          <a:xfrm>
            <a:off x="551145" y="468150"/>
            <a:ext cx="8066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Первое поколение ЭВМ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1DB519-8DD0-5588-45E0-A3090844EFF4}"/>
              </a:ext>
            </a:extLst>
          </p:cNvPr>
          <p:cNvSpPr txBox="1"/>
          <p:nvPr/>
        </p:nvSpPr>
        <p:spPr>
          <a:xfrm>
            <a:off x="435279" y="1065316"/>
            <a:ext cx="5444411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/>
              <a:t>Первое поколение — компьютеры на электронных лампах (1946 — 1956г.). За точку отсчета эры ЭВМ обычно принимают 15 февраля 1946 года, когда ученые Пенсильванского университета США ввели в строй первый в мире электронный компьютер ЭНИАК. В нем использовалось 18 тысяч электронных ламп. Машина занимала площадь 135 м3, весила 30 тонн и потребляла 150 кВт электроэнергии. Она использовалась для решения задач, связанных с созданием атомной бомбы. В СССР в 1952 году академиком С.А. Лебедевым была создана самая быстродействующая в Европе ЭВМ БЭСМ. Быстродействие первых машин было несколько тысяч операций в секунду.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30E00A7-D824-8EA9-420A-400E8B7820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846" y="1212970"/>
            <a:ext cx="2360988" cy="236098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0B50C5B-F13A-5929-FAC3-0DBA74473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0507" y="6094991"/>
            <a:ext cx="2057400" cy="365125"/>
          </a:xfrm>
        </p:spPr>
        <p:txBody>
          <a:bodyPr/>
          <a:lstStyle/>
          <a:p>
            <a:r>
              <a:rPr lang="ru-RU" sz="1400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2050" name="Picture 2" descr="Первое поколение ЭВМ. Создание первых ЭВМ на электронных лампах (1 окт 1945  г. – 1 фев 1950 г.) (Лента времени)">
            <a:extLst>
              <a:ext uri="{FF2B5EF4-FFF2-40B4-BE49-F238E27FC236}">
                <a16:creationId xmlns:a16="http://schemas.microsoft.com/office/drawing/2014/main" id="{6CE48D35-35B6-96B3-3B46-16048ADF59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815" y="3789941"/>
            <a:ext cx="2305050" cy="230505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746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F18A849A-16C8-6315-142A-AAEF51995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3343" y="6071216"/>
            <a:ext cx="2057400" cy="365125"/>
          </a:xfrm>
        </p:spPr>
        <p:txBody>
          <a:bodyPr/>
          <a:lstStyle/>
          <a:p>
            <a:fld id="{E6954EFD-8E2B-4C77-96DE-FF68C3D70E1F}" type="slidenum">
              <a:rPr lang="ru-RU" sz="1400" smtClean="0">
                <a:solidFill>
                  <a:schemeClr val="tx1"/>
                </a:solidFill>
              </a:rPr>
              <a:t>3</a:t>
            </a:fld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FFAD92-9C4B-6D96-FC33-0985CB3BA640}"/>
              </a:ext>
            </a:extLst>
          </p:cNvPr>
          <p:cNvSpPr txBox="1"/>
          <p:nvPr/>
        </p:nvSpPr>
        <p:spPr>
          <a:xfrm>
            <a:off x="564741" y="2122212"/>
            <a:ext cx="4127402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СССР в 1952 году академиком С.А. Лебедевым была создана самая быстродействующая в Европе ЭВМ БЭСМ.</a:t>
            </a:r>
            <a:r>
              <a:rPr lang="ru-RU" sz="20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БЭСМ — серия советских электронных вычислительных машин общего назначения, разработанных Институтом точной механики и вычислительной техники АН СССР и предназначенных для решения широкого круга задач.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4DBA4E-7846-DECD-209D-C16C85ABE6A4}"/>
              </a:ext>
            </a:extLst>
          </p:cNvPr>
          <p:cNvSpPr txBox="1"/>
          <p:nvPr/>
        </p:nvSpPr>
        <p:spPr>
          <a:xfrm>
            <a:off x="538619" y="507479"/>
            <a:ext cx="8066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Первое поколение ЭВМ</a:t>
            </a:r>
          </a:p>
        </p:txBody>
      </p:sp>
      <p:pic>
        <p:nvPicPr>
          <p:cNvPr id="1026" name="Picture 2" descr="БЭСМ-6 — Википедия">
            <a:extLst>
              <a:ext uri="{FF2B5EF4-FFF2-40B4-BE49-F238E27FC236}">
                <a16:creationId xmlns:a16="http://schemas.microsoft.com/office/drawing/2014/main" id="{ECDE0537-5AB9-BA9B-F76D-8F82DF571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582" y="2471061"/>
            <a:ext cx="3711677" cy="2780175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262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1DC97A-356E-D88D-F325-65EBDABD5EAF}"/>
              </a:ext>
            </a:extLst>
          </p:cNvPr>
          <p:cNvSpPr txBox="1"/>
          <p:nvPr/>
        </p:nvSpPr>
        <p:spPr>
          <a:xfrm>
            <a:off x="551145" y="468150"/>
            <a:ext cx="8066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Второе поколение ЭВМ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449B28-646D-29B4-AF08-1C41876B9107}"/>
              </a:ext>
            </a:extLst>
          </p:cNvPr>
          <p:cNvSpPr txBox="1"/>
          <p:nvPr/>
        </p:nvSpPr>
        <p:spPr>
          <a:xfrm>
            <a:off x="756107" y="1189703"/>
            <a:ext cx="7631786" cy="22392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/>
              <a:t>Второе поколение — компьютеры на транзисторах (1956 — 1964 г.). Полупроводниковый прибор - транзистор был изобретен в США в 1948 году Шокли и Бардиным. Компьютеры на транзисторах резко уменьшили габариты, массу, потребляемую мощность, повысили быстродействие и надежность. Типичная отечественная машина (серий "Минск", "Урал") содержала около 25 тысяч транзисторов. Лучшая наша ЭВМ БЭСМ-6 имела быстродействие 1 млн. оп/с.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EDD33E9-5916-21D4-9752-2B5A6D64E4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594" y="3565778"/>
            <a:ext cx="4572000" cy="273748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D926DA6-5039-894D-31DA-9176FA254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0507" y="6024725"/>
            <a:ext cx="2057400" cy="365125"/>
          </a:xfrm>
        </p:spPr>
        <p:txBody>
          <a:bodyPr/>
          <a:lstStyle/>
          <a:p>
            <a:fld id="{E6954EFD-8E2B-4C77-96DE-FF68C3D70E1F}" type="slidenum">
              <a:rPr lang="ru-RU" sz="1400" smtClean="0">
                <a:solidFill>
                  <a:schemeClr val="tx1"/>
                </a:solidFill>
              </a:rPr>
              <a:t>4</a:t>
            </a:fld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896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77677D-FC5D-EA6B-2FE4-D1F37AF0C636}"/>
              </a:ext>
            </a:extLst>
          </p:cNvPr>
          <p:cNvSpPr txBox="1"/>
          <p:nvPr/>
        </p:nvSpPr>
        <p:spPr>
          <a:xfrm>
            <a:off x="551145" y="468150"/>
            <a:ext cx="8066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Третье поколение ЭВМ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1CBB9F-8EA7-D2AE-6B14-4860D6DE3A20}"/>
              </a:ext>
            </a:extLst>
          </p:cNvPr>
          <p:cNvSpPr txBox="1"/>
          <p:nvPr/>
        </p:nvSpPr>
        <p:spPr>
          <a:xfrm>
            <a:off x="551145" y="2177870"/>
            <a:ext cx="466533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/>
              <a:t>Третье поколение — компьютеры на микросхемах с малой степенью интеграции (1964 — 1971г.). Микросхема была изобретена в 1958 году Дж. </a:t>
            </a:r>
            <a:r>
              <a:rPr lang="ru-RU" sz="2000" dirty="0" err="1"/>
              <a:t>Килби</a:t>
            </a:r>
            <a:r>
              <a:rPr lang="ru-RU" sz="2000" dirty="0"/>
              <a:t> в США. Микросхемы позволили повысить быстродействие и надежность ЭВМ, снизить габариты, массу и потребляемую мощность.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F811826-1B30-137E-DFDF-DB756B00EE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112" y="2071708"/>
            <a:ext cx="3301795" cy="276686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3FBA8AA-B2D6-4C93-8055-5CC840DB9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0507" y="6069683"/>
            <a:ext cx="2057400" cy="365125"/>
          </a:xfrm>
        </p:spPr>
        <p:txBody>
          <a:bodyPr/>
          <a:lstStyle/>
          <a:p>
            <a:r>
              <a:rPr lang="en-US" sz="1400" dirty="0">
                <a:solidFill>
                  <a:sysClr val="windowText" lastClr="000000"/>
                </a:solidFill>
              </a:rPr>
              <a:t>5</a:t>
            </a:r>
            <a:endParaRPr lang="ru-RU" sz="14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797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1F838B5C-63DE-82DA-E5D3-3AB3B4100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47981" y="5989596"/>
            <a:ext cx="2057400" cy="365125"/>
          </a:xfrm>
        </p:spPr>
        <p:txBody>
          <a:bodyPr/>
          <a:lstStyle/>
          <a:p>
            <a:fld id="{E6954EFD-8E2B-4C77-96DE-FF68C3D70E1F}" type="slidenum">
              <a:rPr lang="ru-RU" sz="1400" smtClean="0">
                <a:solidFill>
                  <a:schemeClr val="tx1"/>
                </a:solidFill>
                <a:cs typeface="Arial" panose="020B0604020202020204" pitchFamily="34" charset="0"/>
              </a:rPr>
              <a:t>6</a:t>
            </a:fld>
            <a:endParaRPr lang="ru-RU" sz="14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B2576A-525C-DC6B-9891-8DC2492F23A9}"/>
              </a:ext>
            </a:extLst>
          </p:cNvPr>
          <p:cNvSpPr txBox="1"/>
          <p:nvPr/>
        </p:nvSpPr>
        <p:spPr>
          <a:xfrm>
            <a:off x="703007" y="2075716"/>
            <a:ext cx="457200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Первая ЭВМ на микросхемах IBM-360 была выпущена в США в 1965 году, как и первая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мини-ЭВМ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PDP-8 размером с холодильник. В СССР большие ЭВМ третьего поколения серии ЕС (ЕС-1022-ЕС-1060) выпускались вместе со странами СЭВ с 1972 года. Это были аналоги американских ЭВМ IBM-360, IBM-370.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D1A8CC-C910-6F00-0077-7ED6C4260D5A}"/>
              </a:ext>
            </a:extLst>
          </p:cNvPr>
          <p:cNvSpPr txBox="1"/>
          <p:nvPr/>
        </p:nvSpPr>
        <p:spPr>
          <a:xfrm>
            <a:off x="538619" y="507479"/>
            <a:ext cx="8066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Третье поколение ЭВМ</a:t>
            </a:r>
          </a:p>
        </p:txBody>
      </p:sp>
      <p:pic>
        <p:nvPicPr>
          <p:cNvPr id="3074" name="Picture 2" descr="История ЭВМ: от перфокарт до персональных компьютеров – Москва 24,  12.08.2014">
            <a:extLst>
              <a:ext uri="{FF2B5EF4-FFF2-40B4-BE49-F238E27FC236}">
                <a16:creationId xmlns:a16="http://schemas.microsoft.com/office/drawing/2014/main" id="{3918C9EE-FEB0-9C9B-F7D1-1B000CB81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1841491"/>
            <a:ext cx="2514600" cy="1819275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околения ЭВМ — урок. Информатика, 10 класс.">
            <a:extLst>
              <a:ext uri="{FF2B5EF4-FFF2-40B4-BE49-F238E27FC236}">
                <a16:creationId xmlns:a16="http://schemas.microsoft.com/office/drawing/2014/main" id="{BB69DFE8-4C98-900E-B312-E830FDA359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901256"/>
            <a:ext cx="2476500" cy="184785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02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202C67-4F4C-FBA5-6C8E-F076004E5751}"/>
              </a:ext>
            </a:extLst>
          </p:cNvPr>
          <p:cNvSpPr txBox="1"/>
          <p:nvPr/>
        </p:nvSpPr>
        <p:spPr>
          <a:xfrm>
            <a:off x="551145" y="468150"/>
            <a:ext cx="8066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Четвертое поколение компьютеров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FE0DB4-BCA0-354D-ECBC-BE294D003377}"/>
              </a:ext>
            </a:extLst>
          </p:cNvPr>
          <p:cNvSpPr txBox="1"/>
          <p:nvPr/>
        </p:nvSpPr>
        <p:spPr>
          <a:xfrm>
            <a:off x="418342" y="1053798"/>
            <a:ext cx="5481013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/>
              <a:t>Четвертое поколение — компьютеры на микропроцессорах (1971 — настоящее время). Микропроцессор — это арифметическое и логическое устройство, выполненное чаще всего в виде одной микросхемы с большой степенью интеграции. Применение микропроцессоров привело к резкому снижению габаритов, массы и потребляемой мощности ЭВМ, повысило их быстродействие и надежность. Первый микропроцессор Intel-4004 был выпущен в США фирмой Intel в 1971 году. Его разрядность была 4 бита. В 1973г. был выпущен 8-битовый Intel-8008, а в 1974 г. Intel-8080. В 1975 г. появился первый в мире персональный компьютер Альтаир-8800, построенный на базе Intel-8080. Началась эра персональных ЭВМ.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6AB792-37B6-B7B7-8527-E0A178E97D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314" y="3824749"/>
            <a:ext cx="2615593" cy="206365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9D66D0F-0E86-F7B5-0C52-7E4EBFB03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0507" y="6099132"/>
            <a:ext cx="2057400" cy="365125"/>
          </a:xfrm>
        </p:spPr>
        <p:txBody>
          <a:bodyPr/>
          <a:lstStyle/>
          <a:p>
            <a:r>
              <a:rPr lang="ru-RU" sz="1400" dirty="0">
                <a:solidFill>
                  <a:schemeClr val="tx1"/>
                </a:solidFill>
              </a:rPr>
              <a:t>7</a:t>
            </a:r>
          </a:p>
        </p:txBody>
      </p:sp>
      <p:pic>
        <p:nvPicPr>
          <p:cNvPr id="4098" name="Picture 2" descr="Четвёртое поколение ЭВМ. Использование больших и сверхбольших интегральных  схем (1 июн 1970 г. – 19 ноя 2020 г.) (Лента времени)">
            <a:extLst>
              <a:ext uri="{FF2B5EF4-FFF2-40B4-BE49-F238E27FC236}">
                <a16:creationId xmlns:a16="http://schemas.microsoft.com/office/drawing/2014/main" id="{85627637-61A3-38FE-DC9A-633110647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314" y="1367274"/>
            <a:ext cx="2143125" cy="2143125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7678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491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Бикбов Марат Киньябулатович</dc:creator>
  <cp:lastModifiedBy>Молчанов Арсений Дмитриевич</cp:lastModifiedBy>
  <cp:revision>3</cp:revision>
  <dcterms:created xsi:type="dcterms:W3CDTF">2023-10-27T08:57:33Z</dcterms:created>
  <dcterms:modified xsi:type="dcterms:W3CDTF">2023-10-30T20:22:03Z</dcterms:modified>
</cp:coreProperties>
</file>