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детсад №\Desktop\Отряд-Дошколят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1663"/>
            <a:ext cx="8784976" cy="6588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81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детсад №\Desktop\_NxQheUbl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260648"/>
            <a:ext cx="6854849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431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332656"/>
            <a:ext cx="8712968" cy="612068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рамках реализации Проекта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Эколята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-Дошколята» в подготовительной группе №10 «Дружная семейка», была проведена разносторонняя деятельность с использованием образов сказочных героев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Эколят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– друзей и защитников Природы. Данная деятельность способствует формированию у воспитанников экологической культуры и культуры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природолюбия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усвоению ребёнком во время образовательного и воспитательного процессов теоретических эколого-биологических, географических и других специальных знаний и умений, а также основ коммуникативной, речевой и общей культуры.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Мероприятия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проводимые в апреле 2023 года в рамках проекта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Эколята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-дошколята».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	Мероприятие  по рисованию: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Эколята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-дошколята спасают мир»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	Беседа на тему: «Пищевые цепочки в лесу»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	Мероприятия по уходу за участком, на территории д\с.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	Совместно с родителями, был организован сбор батареек и крышек, для сдачи их на переработку.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5.Был проведён мастер класс по изготовлению «Эко-кормушки»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808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етсад №\Desktop\CX6OKhN6H0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7956376" cy="596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24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детсад №\Desktop\dZHnXpJjAc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22" y="96614"/>
            <a:ext cx="8941777" cy="6706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5072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детсад №\Desktop\kLFyAE2Tcc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638"/>
            <a:ext cx="8604448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503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етсад №\Desktop\bmA3deJ31B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8110"/>
            <a:ext cx="4803998" cy="6405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детсад №\Desktop\8mq-kos4KS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68110"/>
            <a:ext cx="4876006" cy="6501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535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етсад №\Desktop\lRwEWcKLC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5393"/>
            <a:ext cx="4968552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652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етсад №\Desktop\bKVbxJur7z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0897"/>
            <a:ext cx="4894008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детсад №\Desktop\Rr4vEI0GP1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986" y="116632"/>
            <a:ext cx="4948014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536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етсад №\Desktop\u-raNp7TJa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826" y="185624"/>
            <a:ext cx="4912634" cy="655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6678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Экран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детсад №</dc:creator>
  <cp:lastModifiedBy>детсад №</cp:lastModifiedBy>
  <cp:revision>4</cp:revision>
  <dcterms:created xsi:type="dcterms:W3CDTF">2023-04-13T07:54:55Z</dcterms:created>
  <dcterms:modified xsi:type="dcterms:W3CDTF">2023-04-13T08:41:14Z</dcterms:modified>
</cp:coreProperties>
</file>