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050AA4-4542-4E52-9F34-A059DF792FA7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87BF0-7E53-45A3-868D-593D4715E0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105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87BF0-7E53-45A3-868D-593D4715E0D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478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Формирование предметной мотивации изучения химии через </a:t>
            </a:r>
            <a:r>
              <a:rPr lang="ru-RU" dirty="0" err="1">
                <a:effectLst/>
              </a:rPr>
              <a:t>метапредметные</a:t>
            </a:r>
            <a:r>
              <a:rPr lang="ru-RU" dirty="0">
                <a:effectLst/>
              </a:rPr>
              <a:t> формы.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ru-RU" altLang="ru-RU" sz="2400" dirty="0">
                <a:latin typeface="Arial" charset="0"/>
                <a:cs typeface="Arial" charset="0"/>
              </a:rPr>
              <a:t>Учитель химии </a:t>
            </a:r>
          </a:p>
          <a:p>
            <a:pPr>
              <a:spcBef>
                <a:spcPct val="0"/>
              </a:spcBef>
            </a:pPr>
            <a:r>
              <a:rPr lang="ru-RU" altLang="ru-RU" sz="2400" dirty="0">
                <a:latin typeface="Arial" charset="0"/>
                <a:cs typeface="Arial" charset="0"/>
              </a:rPr>
              <a:t>МБОУ «СОШ № 2» г. Донской</a:t>
            </a:r>
          </a:p>
          <a:p>
            <a:pPr>
              <a:spcBef>
                <a:spcPct val="0"/>
              </a:spcBef>
            </a:pPr>
            <a:r>
              <a:rPr lang="ru-RU" altLang="ru-RU" sz="2400" dirty="0" err="1">
                <a:latin typeface="Arial" charset="0"/>
                <a:cs typeface="Arial" charset="0"/>
              </a:rPr>
              <a:t>Жукунова</a:t>
            </a:r>
            <a:r>
              <a:rPr lang="ru-RU" altLang="ru-RU" sz="2400" dirty="0">
                <a:latin typeface="Arial" charset="0"/>
                <a:cs typeface="Arial" charset="0"/>
              </a:rPr>
              <a:t> И.А.</a:t>
            </a:r>
            <a:endParaRPr lang="ru-RU" altLang="ru-RU" sz="2400" dirty="0">
              <a:latin typeface="Arial" charset="0"/>
              <a:cs typeface="Arial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924943"/>
            <a:ext cx="3443287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38900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«Роль химии в медицине»</a:t>
            </a:r>
          </a:p>
          <a:p>
            <a:r>
              <a:rPr lang="ru-RU" dirty="0" smtClean="0"/>
              <a:t>«Природа утомляемости организма»</a:t>
            </a:r>
          </a:p>
          <a:p>
            <a:r>
              <a:rPr lang="ru-RU" dirty="0" smtClean="0"/>
              <a:t>«Влияние аммиака на структуру</a:t>
            </a:r>
          </a:p>
          <a:p>
            <a:r>
              <a:rPr lang="ru-RU" dirty="0" smtClean="0"/>
              <a:t> волос»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Проектная деятельность учащихся</a:t>
            </a:r>
            <a:endParaRPr lang="ru-RU" dirty="0"/>
          </a:p>
        </p:txBody>
      </p:sp>
      <p:pic>
        <p:nvPicPr>
          <p:cNvPr id="4" name="Shape 19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563888" y="3212976"/>
            <a:ext cx="2520280" cy="352493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hape 2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544" y="3263063"/>
            <a:ext cx="2664296" cy="3474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Shape 20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72200" y="3964218"/>
            <a:ext cx="2558621" cy="20981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6570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 сравнения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181" y="1481138"/>
            <a:ext cx="6969637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53815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Химия в быту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1481328"/>
            <a:ext cx="8784976" cy="4525963"/>
          </a:xfrm>
        </p:spPr>
        <p:txBody>
          <a:bodyPr>
            <a:normAutofit/>
          </a:bodyPr>
          <a:lstStyle/>
          <a:p>
            <a:r>
              <a:rPr lang="ru-RU" sz="3200" b="1" i="1" dirty="0"/>
              <a:t>Моющие средства( Если вы стираете</a:t>
            </a:r>
            <a:r>
              <a:rPr lang="ru-RU" sz="3200" b="1" i="1" dirty="0" smtClean="0"/>
              <a:t>..)</a:t>
            </a:r>
          </a:p>
          <a:p>
            <a:r>
              <a:rPr lang="ru-RU" sz="3200" b="1" i="1" dirty="0"/>
              <a:t>Химия в квартире  (на кухне, ванной …) </a:t>
            </a:r>
            <a:endParaRPr lang="ru-RU" sz="3200" b="1" i="1" dirty="0" smtClean="0"/>
          </a:p>
          <a:p>
            <a:r>
              <a:rPr lang="ru-RU" sz="3200" b="1" i="1" dirty="0"/>
              <a:t> Химия на нашем </a:t>
            </a:r>
            <a:r>
              <a:rPr lang="ru-RU" sz="3200" b="1" i="1" dirty="0" smtClean="0"/>
              <a:t>столе</a:t>
            </a:r>
          </a:p>
          <a:p>
            <a:r>
              <a:rPr lang="ru-RU" sz="3200" b="1" i="1" dirty="0"/>
              <a:t>Чем и на чем </a:t>
            </a:r>
            <a:r>
              <a:rPr lang="ru-RU" sz="3200" b="1" i="1" dirty="0" smtClean="0"/>
              <a:t>пишем</a:t>
            </a:r>
          </a:p>
          <a:p>
            <a:r>
              <a:rPr lang="ru-RU" sz="3200" b="1" i="1" dirty="0"/>
              <a:t>Химия и красота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9690386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ЕГЭ 2018 г.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Средний балл 64</a:t>
            </a:r>
          </a:p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01056"/>
            <a:ext cx="8064896" cy="3957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4192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Средняя оценка 5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ОГЭ 2019 г.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76872"/>
            <a:ext cx="8035032" cy="254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95647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3946443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Медицинские ВУЗы – 6 человек из 14</a:t>
            </a:r>
          </a:p>
          <a:p>
            <a:r>
              <a:rPr lang="ru-RU" sz="3200" dirty="0" smtClean="0"/>
              <a:t>Педагогический университет – 2</a:t>
            </a:r>
          </a:p>
          <a:p>
            <a:r>
              <a:rPr lang="ru-RU" sz="3200" dirty="0" smtClean="0"/>
              <a:t>Медицинский колледж - 6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Распределение выпускников медицинского класса 2018 года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86038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Я верю, что химия со страниц учебника может войти в жизнь моих учеников, если будет сопряжена с достижениями личного характера, я стараюсь заинтересовать учащихся и мотивировать изучение науки для дальнейшего профессионального определения и помогает этом мне мои приоритеты: эксперимент, нестандартные задачи, метод сравнения, лежащие в основе </a:t>
            </a:r>
            <a:r>
              <a:rPr lang="ru-RU" dirty="0" err="1"/>
              <a:t>метапредметной</a:t>
            </a:r>
            <a:r>
              <a:rPr lang="ru-RU" dirty="0"/>
              <a:t> направленности.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7538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400" dirty="0" smtClean="0"/>
          </a:p>
          <a:p>
            <a:pPr algn="ctr"/>
            <a:endParaRPr lang="ru-RU" sz="4400" dirty="0"/>
          </a:p>
          <a:p>
            <a:pPr algn="ctr"/>
            <a:r>
              <a:rPr lang="ru-RU" sz="4400" smtClean="0"/>
              <a:t>Спасибо </a:t>
            </a:r>
            <a:r>
              <a:rPr lang="ru-RU" sz="4400" dirty="0" smtClean="0"/>
              <a:t>за внимание.</a:t>
            </a:r>
            <a:endParaRPr lang="ru-RU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120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«Широко распространяет химия руки свои в дела человеческие» </a:t>
            </a:r>
          </a:p>
          <a:p>
            <a:r>
              <a:rPr lang="ru-RU" dirty="0"/>
              <a:t>М. В. Ломоносов</a:t>
            </a:r>
          </a:p>
          <a:p>
            <a:r>
              <a:rPr lang="ru-RU" dirty="0"/>
              <a:t>«Химия – это область чудес, с ним связано счастье человеческое»</a:t>
            </a:r>
          </a:p>
          <a:p>
            <a:r>
              <a:rPr lang="ru-RU" dirty="0"/>
              <a:t>М. Горький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358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spcBef>
                <a:spcPct val="0"/>
              </a:spcBef>
              <a:buNone/>
            </a:pPr>
            <a:r>
              <a:rPr lang="ru-RU" altLang="ru-RU" sz="2800" dirty="0" err="1">
                <a:latin typeface="Arial" charset="0"/>
                <a:cs typeface="Arial" charset="0"/>
              </a:rPr>
              <a:t>Метапредметный</a:t>
            </a:r>
            <a:r>
              <a:rPr lang="ru-RU" altLang="ru-RU" sz="2800" dirty="0">
                <a:latin typeface="Arial" charset="0"/>
                <a:cs typeface="Arial" charset="0"/>
              </a:rPr>
              <a:t> подход в образовании и </a:t>
            </a:r>
            <a:r>
              <a:rPr lang="ru-RU" altLang="ru-RU" sz="2800" dirty="0" err="1">
                <a:latin typeface="Arial" charset="0"/>
                <a:cs typeface="Arial" charset="0"/>
              </a:rPr>
              <a:t>метапредметные</a:t>
            </a:r>
            <a:r>
              <a:rPr lang="ru-RU" altLang="ru-RU" sz="2800" dirty="0">
                <a:latin typeface="Arial" charset="0"/>
                <a:cs typeface="Arial" charset="0"/>
              </a:rPr>
              <a:t> образовательные технологии были разработаны  для того, чтобы решить проблему разобщенности, </a:t>
            </a:r>
            <a:r>
              <a:rPr lang="ru-RU" altLang="ru-RU" sz="2800" dirty="0" err="1">
                <a:latin typeface="Arial" charset="0"/>
                <a:cs typeface="Arial" charset="0"/>
              </a:rPr>
              <a:t>расколотости</a:t>
            </a:r>
            <a:r>
              <a:rPr lang="ru-RU" altLang="ru-RU" sz="2800" dirty="0">
                <a:latin typeface="Arial" charset="0"/>
                <a:cs typeface="Arial" charset="0"/>
              </a:rPr>
              <a:t>, оторванности друг от друга разных научных дисциплин и, как следствие,  учебных предметов. 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2800" dirty="0" err="1">
                <a:latin typeface="Arial" charset="0"/>
                <a:cs typeface="Arial" charset="0"/>
              </a:rPr>
              <a:t>Метапредметы</a:t>
            </a:r>
            <a:r>
              <a:rPr lang="ru-RU" altLang="ru-RU" sz="2800" dirty="0">
                <a:latin typeface="Arial" charset="0"/>
                <a:cs typeface="Arial" charset="0"/>
              </a:rPr>
              <a:t> — это новая образовательная форма, которая выстраивается поверх традиционных учебных предметов. Это — учебный предмет нового типа, в основе которого лежит </a:t>
            </a:r>
            <a:r>
              <a:rPr lang="ru-RU" altLang="ru-RU" sz="2800" dirty="0" err="1">
                <a:latin typeface="Arial" charset="0"/>
                <a:cs typeface="Arial" charset="0"/>
              </a:rPr>
              <a:t>мыследеятельностный</a:t>
            </a:r>
            <a:r>
              <a:rPr lang="ru-RU" altLang="ru-RU" sz="2800" dirty="0">
                <a:latin typeface="Arial" charset="0"/>
                <a:cs typeface="Arial" charset="0"/>
              </a:rPr>
              <a:t> тип интеграции учебного материала и принцип рефлексивного отношения к базисным организованностям мышления — «знание», «знак», «проблема», «задача».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085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32656"/>
            <a:ext cx="7920880" cy="5645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3293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Эксперимент</a:t>
            </a:r>
          </a:p>
          <a:p>
            <a:r>
              <a:rPr lang="ru-RU" sz="4000" dirty="0" smtClean="0"/>
              <a:t>Нестандартные задачи</a:t>
            </a:r>
          </a:p>
          <a:p>
            <a:r>
              <a:rPr lang="ru-RU" sz="4000" dirty="0" smtClean="0"/>
              <a:t>Метод сравнения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Основные приоритеты в обучении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03000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Химический эксперимент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40767"/>
            <a:ext cx="3797423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07"/>
          <a:stretch/>
        </p:blipFill>
        <p:spPr bwMode="auto">
          <a:xfrm>
            <a:off x="683568" y="1340767"/>
            <a:ext cx="2281252" cy="2956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635757"/>
            <a:ext cx="2961799" cy="3017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6048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Профильный медицинский класс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4198381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168" y="4149080"/>
            <a:ext cx="4566775" cy="2511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889" y="1268761"/>
            <a:ext cx="4567055" cy="2623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6917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ru-RU" dirty="0" smtClean="0"/>
              <a:t>Я считаю нестандартными задачами те, в условиях которых описаны какие-то жизненные ситуации, проблемы, которые предстоит решить учащимся на основе имеющихся у них предметных и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знаний, навыков и опыта. Исследовательские, изобретательские, задачи развлечения и другие.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Нестандартные задачи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84220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z="2800" dirty="0" smtClean="0">
                <a:latin typeface="Arial" charset="0"/>
                <a:cs typeface="Arial" charset="0"/>
              </a:rPr>
              <a:t>Объясните</a:t>
            </a:r>
            <a:r>
              <a:rPr lang="ru-RU" altLang="ru-RU" sz="2800" dirty="0">
                <a:latin typeface="Arial" charset="0"/>
                <a:cs typeface="Arial" charset="0"/>
              </a:rPr>
              <a:t>, почему кальцинированную соду </a:t>
            </a:r>
            <a:r>
              <a:rPr lang="en-US" altLang="ru-RU" sz="2800" dirty="0">
                <a:latin typeface="Arial" charset="0"/>
                <a:cs typeface="Arial" charset="0"/>
              </a:rPr>
              <a:t>Na</a:t>
            </a:r>
            <a:r>
              <a:rPr lang="ru-RU" altLang="ru-RU" sz="2800" baseline="-25000" dirty="0">
                <a:latin typeface="Arial" charset="0"/>
                <a:cs typeface="Arial" charset="0"/>
              </a:rPr>
              <a:t>2 </a:t>
            </a:r>
            <a:r>
              <a:rPr lang="ru-RU" altLang="ru-RU" sz="2800" dirty="0">
                <a:latin typeface="Arial" charset="0"/>
                <a:cs typeface="Arial" charset="0"/>
              </a:rPr>
              <a:t>С</a:t>
            </a:r>
            <a:r>
              <a:rPr lang="en-US" altLang="ru-RU" sz="2800" dirty="0">
                <a:latin typeface="Arial" charset="0"/>
                <a:cs typeface="Arial" charset="0"/>
              </a:rPr>
              <a:t>O</a:t>
            </a:r>
            <a:r>
              <a:rPr lang="ru-RU" altLang="ru-RU" sz="2800" baseline="-25000" dirty="0">
                <a:latin typeface="Arial" charset="0"/>
                <a:cs typeface="Arial" charset="0"/>
              </a:rPr>
              <a:t>3 </a:t>
            </a:r>
            <a:r>
              <a:rPr lang="ru-RU" altLang="ru-RU" sz="2800" dirty="0">
                <a:latin typeface="Arial" charset="0"/>
                <a:cs typeface="Arial" charset="0"/>
              </a:rPr>
              <a:t>можно использовать для мытья и чистки посуды.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Примеры нестандартных задач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8" r="2888"/>
          <a:stretch>
            <a:fillRect/>
          </a:stretch>
        </p:blipFill>
        <p:spPr>
          <a:xfrm>
            <a:off x="3707904" y="2564826"/>
            <a:ext cx="4873154" cy="365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10196"/>
                  </a:srgbClr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88580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81</TotalTime>
  <Words>296</Words>
  <Application>Microsoft Office PowerPoint</Application>
  <PresentationFormat>Экран (4:3)</PresentationFormat>
  <Paragraphs>45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Открытая</vt:lpstr>
      <vt:lpstr>Формирование предметной мотивации изучения химии через метапредметные формы.</vt:lpstr>
      <vt:lpstr>Презентация PowerPoint</vt:lpstr>
      <vt:lpstr>Презентация PowerPoint</vt:lpstr>
      <vt:lpstr>Презентация PowerPoint</vt:lpstr>
      <vt:lpstr>Основные приоритеты в обучении</vt:lpstr>
      <vt:lpstr>Химический эксперимент</vt:lpstr>
      <vt:lpstr>Профильный медицинский класс</vt:lpstr>
      <vt:lpstr>Нестандартные задачи</vt:lpstr>
      <vt:lpstr>Примеры нестандартных задач</vt:lpstr>
      <vt:lpstr>Проектная деятельность учащихся</vt:lpstr>
      <vt:lpstr>Метод сравнения</vt:lpstr>
      <vt:lpstr>Химия в быту</vt:lpstr>
      <vt:lpstr>ЕГЭ 2018 г.</vt:lpstr>
      <vt:lpstr>ОГЭ 2019 г.</vt:lpstr>
      <vt:lpstr>Распределение выпускников медицинского класса 2018 года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предметной мотивации изучения химии через метапредметные формы.</dc:title>
  <dc:creator>Администратор</dc:creator>
  <cp:lastModifiedBy>RePack by Diakov</cp:lastModifiedBy>
  <cp:revision>12</cp:revision>
  <dcterms:created xsi:type="dcterms:W3CDTF">2019-12-09T18:12:13Z</dcterms:created>
  <dcterms:modified xsi:type="dcterms:W3CDTF">2019-12-09T19:43:32Z</dcterms:modified>
</cp:coreProperties>
</file>