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324" r:id="rId9"/>
    <p:sldId id="266" r:id="rId10"/>
    <p:sldId id="267" r:id="rId11"/>
    <p:sldId id="268" r:id="rId12"/>
    <p:sldId id="269" r:id="rId13"/>
    <p:sldId id="270" r:id="rId14"/>
    <p:sldId id="325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90" r:id="rId27"/>
    <p:sldId id="282" r:id="rId28"/>
    <p:sldId id="291" r:id="rId29"/>
    <p:sldId id="292" r:id="rId30"/>
    <p:sldId id="293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4" r:id="rId39"/>
    <p:sldId id="295" r:id="rId40"/>
    <p:sldId id="299" r:id="rId41"/>
    <p:sldId id="298" r:id="rId42"/>
    <p:sldId id="300" r:id="rId43"/>
    <p:sldId id="301" r:id="rId44"/>
    <p:sldId id="302" r:id="rId45"/>
    <p:sldId id="303" r:id="rId46"/>
    <p:sldId id="304" r:id="rId47"/>
    <p:sldId id="305" r:id="rId48"/>
    <p:sldId id="257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259" r:id="rId6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21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612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21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629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9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61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6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9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650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13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51751-E353-4775-806D-1046478F3133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12010-7291-416B-A0AF-890F140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6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олубая рамка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8536" y="966651"/>
            <a:ext cx="9892937" cy="4754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арифметическое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Сергеевна Татаринова 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КУО ВО «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Горожанский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казачий кадетский корпус»</a:t>
            </a:r>
          </a:p>
          <a:p>
            <a:pPr algn="ctr"/>
            <a:endParaRPr lang="ru-RU" sz="7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7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7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3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по 12 : 3, то есть по 4 пирожка.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 (сложение)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Почему сумму поделили на 3? (Поделили поровну)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Какой можем сделать вывод? 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9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по 12 : 3, то есть по 4 пирожка.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 (сложение)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Почему сумму поделили на 3? (Поделили поровну)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Какой можем сделать вывод? (нашли сколько досталось каждому мальчику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5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4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2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96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68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4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(сложение, в результате получили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60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(сложение, в результате получили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(сложение, в результате получили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96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1792" y="466344"/>
            <a:ext cx="5276088" cy="5969289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39750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арифметическое</a:t>
            </a:r>
          </a:p>
          <a:p>
            <a:pPr indent="53975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  <a:p>
            <a:pPr marL="525463" indent="-342900" algn="just">
              <a:buAutoNum type="arabicPeriod"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5463" indent="-342900" algn="just">
              <a:buAutoNum type="arabicPeriod"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0843" t="28168" r="46901" b="19799"/>
          <a:stretch/>
        </p:blipFill>
        <p:spPr bwMode="auto">
          <a:xfrm>
            <a:off x="6995160" y="527271"/>
            <a:ext cx="4592574" cy="6039841"/>
          </a:xfrm>
          <a:prstGeom prst="rect">
            <a:avLst/>
          </a:prstGeom>
          <a:ln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4311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(сложение, в результате получили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поровну 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 результате деления получили?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57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(сложение, в результате получили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поровну 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 результате деления получили?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2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(сложение, в результате получили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поровну 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 результате деления получили?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(нашли сколько досталось каждой девочке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27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817352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(похожая на предыдущую)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девочек собирали клубнику. Первая собрала 8 кг, вторая 9 кг, третья 7 кг, четвертая 5 кг, пятая 4 кг. Всю клубнику они поделили поровну. Сколько килограммов клубники получила каждая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725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девочки собрали 8 + 9 + 7 + 5 + 4 = 33 кг клубники.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33 : 5 = 6,6 кг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И что получили в результате? (сложение, в результате получили сумму)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поровну 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 результате деления получили? (Частное)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(нашли сколько досталось каждой девочке в среднем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b="1" dirty="0">
                <a:solidFill>
                  <a:srgbClr val="FF0000"/>
                </a:solidFill>
              </a:rPr>
              <a:t>Если мы найдем сумму и поделим её на количество слагаемых, то получим среднее </a:t>
            </a:r>
            <a:r>
              <a:rPr lang="ru-RU" b="1" dirty="0" smtClean="0">
                <a:solidFill>
                  <a:srgbClr val="FF0000"/>
                </a:solidFill>
              </a:rPr>
              <a:t>арифметическое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3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4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271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 </a:t>
            </a:r>
          </a:p>
        </p:txBody>
      </p:sp>
    </p:spTree>
    <p:extLst>
      <p:ext uri="{BB962C8B-B14F-4D97-AF65-F5344CB8AC3E}">
        <p14:creationId xmlns:p14="http://schemas.microsoft.com/office/powerpoint/2010/main" val="42083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3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0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11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520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</a:t>
            </a:r>
          </a:p>
        </p:txBody>
      </p:sp>
    </p:spTree>
    <p:extLst>
      <p:ext uri="{BB962C8B-B14F-4D97-AF65-F5344CB8AC3E}">
        <p14:creationId xmlns:p14="http://schemas.microsoft.com/office/powerpoint/2010/main" val="16672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3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</a:t>
            </a:r>
          </a:p>
        </p:txBody>
      </p:sp>
    </p:spTree>
    <p:extLst>
      <p:ext uri="{BB962C8B-B14F-4D97-AF65-F5344CB8AC3E}">
        <p14:creationId xmlns:p14="http://schemas.microsoft.com/office/powerpoint/2010/main" val="175618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Поделили на количество слагаемых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4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0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</p:txBody>
      </p:sp>
    </p:spTree>
    <p:extLst>
      <p:ext uri="{BB962C8B-B14F-4D97-AF65-F5344CB8AC3E}">
        <p14:creationId xmlns:p14="http://schemas.microsoft.com/office/powerpoint/2010/main" val="384274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4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</a:t>
            </a:r>
          </a:p>
        </p:txBody>
      </p:sp>
    </p:spTree>
    <p:extLst>
      <p:ext uri="{BB962C8B-B14F-4D97-AF65-F5344CB8AC3E}">
        <p14:creationId xmlns:p14="http://schemas.microsoft.com/office/powerpoint/2010/main" val="38180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0392" y="411480"/>
            <a:ext cx="10725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 сумму и поделим её на количество слагаемых,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среднее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" y="1210807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(Просвещение, 2021 год)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 6.373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Дневная температура в ноябре в течение недели была следующей: 4,1; 3,8; 4,1; 4,2; 4,1; 4,0; 3,9. Найдите среднюю дневную температуру за эту неделю.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2990088"/>
            <a:ext cx="107944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нашли среднее арифметическое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42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82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2084" y="296406"/>
            <a:ext cx="109910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нашли среднее арифметическое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Дадим определение понятия среднее арифметическое.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2084" y="4812256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2084" y="296406"/>
            <a:ext cx="109910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нашли среднее арифметическое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Дадим определение понятия среднее арифметическое.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2084" y="4812256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 – это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частое</a:t>
            </a:r>
          </a:p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86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2084" y="296406"/>
            <a:ext cx="109910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слагаемых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(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нашли среднее арифметическое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Дадим определение понятия среднее арифметическое.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2084" y="4812256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 – это частое от деления суммы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на их количество.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2084" y="296406"/>
            <a:ext cx="109910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4,1 +3,8+4,1+4,2+4,1+4,0+3,7 = 3 х 4,1 + (3,8+4,2) +4 +3,7 = 12,3 + 8 + 7,7 =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20,3+7,7 = 28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 = 4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в результате действия сложения? Как это число называется? (28, сумма)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сколько поделили? Почему? (Поделили на количество слагаемых)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Какое число получили в результате деления? Как это число называется?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Какой можем сделать вывод? (нашли среднее арифметическое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Дадим определение понятия среднее арифметическое.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2084" y="4812256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 – это частое от деления суммы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на их количество.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92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2084" y="276832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 – это частое от деления суммы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на их количество.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2084" y="2056113"/>
            <a:ext cx="10305288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и запомните определение среднего арифметического нескольких чисел.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2084" y="276832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 – это частое от деления суммы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на их количество.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2084" y="2056113"/>
            <a:ext cx="10305288" cy="2035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и запомните определение среднего арифметического нескольких чисел.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Закончите самостоятельно предложение: «Чтобы найти среднее арифметическое пяти чисел, нужно….»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6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2084" y="276832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 – это частое от деления суммы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на их количество.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2084" y="2056113"/>
            <a:ext cx="10305288" cy="2486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и запомните определение среднего арифметического нескольких чисел.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Закончите самостоятельно предложение: «Чтобы найти среднее арифметическое пяти чисел, нужно….»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среднее арифметическое чисел 3,7; 2,4;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5,6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2084" y="276832"/>
            <a:ext cx="10917936" cy="1779281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арифметическое – это частое от деления суммы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на их количество.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2084" y="2056113"/>
            <a:ext cx="10305288" cy="2936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и запомните определение среднего арифметического нескольких чисел.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Закончите самостоятельно предложение: «Чтобы найти среднее арифметическое пяти чисел, нужно….»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среднее арифметическое чисел 3,7; 2,4; 5,6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3,9 . Если допустили ошибку, выполните вычисление ещё раз.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5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152" y="641023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6.372. (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а,б,в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83,4 и 84,5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75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152" y="641023"/>
            <a:ext cx="6096000" cy="12777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6.372. (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а,б,в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83,4 и 84,5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83,4+84,5 = 167,9      167,9: 2 = 83,95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6783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по 12 : 3, то есть по 4 пирожка.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95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152" y="641023"/>
            <a:ext cx="6096000" cy="15741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6.372. (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а,б,в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83,4 и 84,5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83,4+84,5 = 167,9      167,9: 2 = 83,95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0,2 ; 0,3 и 0,4   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53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152" y="641023"/>
            <a:ext cx="6096000" cy="2166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6.372. (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а,б,в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83,4 и 84,5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83,4+84,5 = 167,9      167,9: 2 = 83,95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0,2 ; 0,3 и 0,4   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0,2 +0,3 +0,4 = 0,9    0,9 : 3 = 0,3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28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152" y="641023"/>
            <a:ext cx="6096000" cy="2463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6.372. (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а,б,в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83,4 и 84,5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83,4+84,5 = 167,9      167,9: 2 = 83,95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0,2 ; 0,3 и 0,4   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0,2 +0,3 +0,4 = 0,9    0,9 : 3 = 0,3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2,23; 2,26; 2,34 и 2,07        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80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152" y="641023"/>
            <a:ext cx="6096000" cy="27596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6.372. (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а,б,в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83,4 и 84,5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83,4+84,5 = 167,9      167,9: 2 = 83,95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0,2 ; 0,3 и 0,4   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0,2 +0,3 +0,4 = 0,9    0,9 : 3 = 0,3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2,23; 2,26; 2,34 и 2,07        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18034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2,23+2,26+2,34+2,07 = 4,3+4,6 = 8,9    8,9 : 4 = 2,225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21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/>
          <a:srcRect l="24312" t="36123" r="20411" b="23455"/>
          <a:stretch/>
        </p:blipFill>
        <p:spPr bwMode="auto">
          <a:xfrm>
            <a:off x="308164" y="3515106"/>
            <a:ext cx="5233099" cy="23279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8164" y="209622"/>
            <a:ext cx="11359579" cy="2910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таблице представлена дневная и вечерняя температура воздуха в городе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записанная по результатам наблюдения с 1 по 5 сентября 2023 года. Вычислите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среднюю дневную температуру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воздуха в указанный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среднюю вечернюю температуру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воздуха в указанный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разницу между средней дневной и средней вечерней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температурой.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за весь период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наблюдений.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минимальное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значение за весь период наблюдений.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l="24433" t="36123" r="18234" b="22380"/>
          <a:stretch/>
        </p:blipFill>
        <p:spPr bwMode="auto">
          <a:xfrm>
            <a:off x="5886450" y="3550666"/>
            <a:ext cx="5631180" cy="22923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8571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/>
          <a:srcRect l="24191" t="37198" r="17751" b="22380"/>
          <a:stretch/>
        </p:blipFill>
        <p:spPr bwMode="auto">
          <a:xfrm>
            <a:off x="303085" y="242316"/>
            <a:ext cx="5347907" cy="2308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24554" t="35907" r="19564" b="22164"/>
          <a:stretch/>
        </p:blipFill>
        <p:spPr bwMode="auto">
          <a:xfrm>
            <a:off x="6071617" y="242316"/>
            <a:ext cx="5449824" cy="2308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4"/>
          <a:srcRect l="25038" t="49240" r="18718" b="10553"/>
          <a:stretch/>
        </p:blipFill>
        <p:spPr bwMode="auto">
          <a:xfrm>
            <a:off x="188118" y="3106674"/>
            <a:ext cx="5243418" cy="2260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/>
          <a:srcRect l="25159" t="37198" r="18839" b="22165"/>
          <a:stretch/>
        </p:blipFill>
        <p:spPr bwMode="auto">
          <a:xfrm>
            <a:off x="5999734" y="3106674"/>
            <a:ext cx="5521707" cy="2260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2594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520" y="164592"/>
            <a:ext cx="11164824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Обменялись карточками с соседом.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проверку и оценим результат усвоения новых знаний.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Проверку делаем по следующим шагам.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Фамилия на карточке указана.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результаты правильные.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пять правильных ответов оценка «5»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каждый не правильный ответ минус балл.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Поставьте оценку. Обведите её в кружок.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Сдайте работы учителю.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2"/>
          <a:srcRect l="30063" t="27771" r="26143" b="36236"/>
          <a:stretch/>
        </p:blipFill>
        <p:spPr bwMode="auto">
          <a:xfrm>
            <a:off x="3035808" y="2627830"/>
            <a:ext cx="8732520" cy="39924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393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2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4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10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по 12 : 3, то есть по 4 пирожка.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выполнили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числами?  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4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42 +60 + 24 =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126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28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42 +60 + 24 = 126   126 : 6 = 21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41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275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42 +60 + 24 = 126   126 : 6 = 21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Найдите среднее арифметическое чисел: 11; 21,3 и 36,7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80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42 +60 + 24 = 126   126 : 6 = 21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Найдите среднее арифметическое чисел: 11; 21,3 и 36,7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+ 21,3 + 36,7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48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33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42 +60 + 24 = 126   126 : 6 = 21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Найдите среднее арифметическое чисел: 11; 21,3 и 36,7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+ 21,3 + 36,7 = 69       69:3 = 23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76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42 +60 + 24 = 126   126 : 6 = 21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Найдите среднее арифметическое чисел: 11; 21,3 и 36,7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+ 21,3 + 36,7 = 69       69:3 = 23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Занимательный вопрос: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 выходит к доске и пишет : «Двести сорок да двести сорок будет четыреста сорок» Ученик оказался прав. В чём дело?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6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3816" y="863747"/>
            <a:ext cx="10552176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Итог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Повторить определение среднего арифметического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 волейбольной команде двум игрокам по 21 году, трем по 20 лет и одному 24 года. Каков средний возраст игроков?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2х 21 + 3х 20 + 24 = 42 +60 + 24 = 126   126 : 6 = 21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Найдите среднее арифметическое чисел: 11; 21,3 и 36,7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+ 21,3 + 36,7 = 69       69:3 = 23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Занимательный вопрос: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 выходит к доске и пишет : «Двести сорок да двести сорок будет четыреста сорок» Ученик оказался прав. В чём дело?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3816" y="5528995"/>
            <a:ext cx="9415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Домашнее задание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: п.45(до задачи №2); 6.374; 6.385 (столбик а); 6.386 (а-е)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3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5211" y="366630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Голубая рамка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78035" y="2133598"/>
            <a:ext cx="45627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85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по 12 : 3, то есть по 4 пирожка.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выполнили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числами?  (сложение)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1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по 12 : 3, то есть по 4 пирожка.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 (сложение)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Почему сумму поделили на 3? </a:t>
            </a: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97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0" y="536449"/>
            <a:ext cx="10012680" cy="2151887"/>
          </a:xfrm>
          <a:prstGeom prst="rect">
            <a:avLst/>
          </a:prstGeom>
          <a:solidFill>
            <a:srgbClr val="CDFD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Миша, Коля и Петя были в походе. Подойдя к лесу, они решили сделать привал. У Миши было 2 пирожка, у Пети – 4 и у Коли – 6. Все пирожки мальчики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поровну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съели.</a:t>
            </a:r>
          </a:p>
          <a:p>
            <a:pPr marL="182563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пирожков съел каждый?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2688336"/>
            <a:ext cx="10012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marL="182563" indent="174625"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было 2 + 4 + 6, то есть 12 пирожков.</a:t>
            </a:r>
          </a:p>
          <a:p>
            <a:pPr marL="182563" indent="174625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досталось по 12 : 3, то есть по 4 пирожка.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Какое действие сначала выполнили с числами?  (сложение)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Почему сумму поделили на 3? (Поделили поровну)</a:t>
            </a:r>
          </a:p>
          <a:p>
            <a:pPr marL="182563" indent="1746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174625" algn="just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2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3652</Words>
  <Application>Microsoft Office PowerPoint</Application>
  <PresentationFormat>Широкоэкранный</PresentationFormat>
  <Paragraphs>522</Paragraphs>
  <Slides>67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7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12</cp:revision>
  <dcterms:created xsi:type="dcterms:W3CDTF">2023-11-04T18:22:48Z</dcterms:created>
  <dcterms:modified xsi:type="dcterms:W3CDTF">2023-11-13T17:21:50Z</dcterms:modified>
</cp:coreProperties>
</file>