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04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9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9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3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51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5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123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4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5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8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11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860D-7A30-4D9B-94B3-4331F0093239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7266C-591E-425E-A754-7FD072074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3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67" y="3927644"/>
            <a:ext cx="3135930" cy="26263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676" y="0"/>
            <a:ext cx="8903350" cy="3387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922" y="3927644"/>
            <a:ext cx="3135930" cy="26263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3677" y="3927644"/>
            <a:ext cx="3135930" cy="262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825625"/>
            <a:ext cx="1144931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«Настоящее длительное время и школьные предметы»</a:t>
            </a:r>
          </a:p>
        </p:txBody>
      </p:sp>
    </p:spTree>
    <p:extLst>
      <p:ext uri="{BB962C8B-B14F-4D97-AF65-F5344CB8AC3E}">
        <p14:creationId xmlns:p14="http://schemas.microsoft.com/office/powerpoint/2010/main" val="2627294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991" y="4658106"/>
            <a:ext cx="12046040" cy="2387600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-изучить новую лексику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-узнать, когда используем настоящее длительное время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 составлять предложения, используя новые знания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0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F3C02-B77C-4F67-81F7-491B17440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8543" y="3648722"/>
            <a:ext cx="3805621" cy="2387600"/>
          </a:xfrm>
        </p:spPr>
        <p:txBody>
          <a:bodyPr>
            <a:no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13 30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19 90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14 40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17 70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15 50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0DFF0FB-5730-442A-BE3B-B9A77654F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05894" y="-408373"/>
            <a:ext cx="5140987" cy="405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21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003" y="5664200"/>
            <a:ext cx="10242997" cy="2387600"/>
          </a:xfrm>
        </p:spPr>
        <p:txBody>
          <a:bodyPr>
            <a:normAutofit fontScale="90000"/>
          </a:bodyPr>
          <a:lstStyle/>
          <a:p>
            <a:pPr algn="l"/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What's your </a:t>
            </a:r>
            <a:r>
              <a:rPr lang="en-US" sz="7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lesson?</a:t>
            </a:r>
            <a:b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7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lesson is…</a:t>
            </a:r>
            <a:b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Her/his </a:t>
            </a:r>
            <a:r>
              <a:rPr lang="en-US" sz="7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lesson is…</a:t>
            </a:r>
            <a:b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7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98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0"/>
            <a:ext cx="9753600" cy="68961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95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8" y="1043189"/>
            <a:ext cx="11844270" cy="5666704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play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my cat now.</a:t>
            </a:r>
          </a:p>
          <a:p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you  drink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tea?</a:t>
            </a: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fish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wear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T-shirt and shorts.</a:t>
            </a: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cook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pancakes.</a:t>
            </a: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listen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music.</a:t>
            </a:r>
          </a:p>
          <a:p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sleep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now?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1063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491" y="0"/>
            <a:ext cx="48490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422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7696" y="2159234"/>
            <a:ext cx="6354304" cy="477401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6029862" cy="473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20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119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Цель урока:   -изучить новую лексику  -узнать, когда используем настоящее длительное время  -научиться составлять предложения, используя новые знания </vt:lpstr>
      <vt:lpstr>13 30 19 90 14 40 17 70 15 50</vt:lpstr>
      <vt:lpstr> What's your favourite lesson?  My favourite lesson is…  Her/his favourite lesson is…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Bogomazov</dc:creator>
  <cp:lastModifiedBy>Teacher</cp:lastModifiedBy>
  <cp:revision>16</cp:revision>
  <dcterms:created xsi:type="dcterms:W3CDTF">2023-11-09T14:40:00Z</dcterms:created>
  <dcterms:modified xsi:type="dcterms:W3CDTF">2023-11-10T04:50:21Z</dcterms:modified>
</cp:coreProperties>
</file>