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62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108" y="-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8995E-DE4C-49C3-8527-CFD9DFF7EE9D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7E7E4-3256-49D2-8ABA-F44E35D47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05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7E7E4-3256-49D2-8ABA-F44E35D4748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137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cap="none" spc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Segoe Print" panose="02000600000000000000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 b="1" i="1" u="none" cap="none" spc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Script" panose="020B05040200000000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93C5-2FA2-40C1-89E0-5D25528A2C42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F2AA-FF8F-4C31-BD71-A1216C802C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0187" y="6298099"/>
            <a:ext cx="481626" cy="4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47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93C5-2FA2-40C1-89E0-5D25528A2C42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F2AA-FF8F-4C31-BD71-A1216C802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733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93C5-2FA2-40C1-89E0-5D25528A2C42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F2AA-FF8F-4C31-BD71-A1216C802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75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014" y="1847850"/>
            <a:ext cx="10515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93C5-2FA2-40C1-89E0-5D25528A2C42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F2AA-FF8F-4C31-BD71-A1216C802C24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37988" y="6345606"/>
            <a:ext cx="481626" cy="481626"/>
          </a:xfrm>
          <a:prstGeom prst="rect">
            <a:avLst/>
          </a:prstGeom>
        </p:spPr>
      </p:pic>
      <p:pic>
        <p:nvPicPr>
          <p:cNvPr id="12" name="Рисунок 11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95060" y="6345606"/>
            <a:ext cx="481626" cy="4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7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93C5-2FA2-40C1-89E0-5D25528A2C42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F2AA-FF8F-4C31-BD71-A1216C802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75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93C5-2FA2-40C1-89E0-5D25528A2C42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F2AA-FF8F-4C31-BD71-A1216C802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80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93C5-2FA2-40C1-89E0-5D25528A2C42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F2AA-FF8F-4C31-BD71-A1216C802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29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93C5-2FA2-40C1-89E0-5D25528A2C42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F2AA-FF8F-4C31-BD71-A1216C802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30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93C5-2FA2-40C1-89E0-5D25528A2C42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F2AA-FF8F-4C31-BD71-A1216C802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93C5-2FA2-40C1-89E0-5D25528A2C42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F2AA-FF8F-4C31-BD71-A1216C802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95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93C5-2FA2-40C1-89E0-5D25528A2C42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F2AA-FF8F-4C31-BD71-A1216C802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89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5418" r="-217"/>
          <a:stretch/>
        </p:blipFill>
        <p:spPr>
          <a:xfrm>
            <a:off x="0" y="13252"/>
            <a:ext cx="12218504" cy="6844748"/>
          </a:xfrm>
          <a:prstGeom prst="rect">
            <a:avLst/>
          </a:prstGeom>
          <a:effectLst>
            <a:glow rad="127000">
              <a:schemeClr val="bg1">
                <a:alpha val="31000"/>
              </a:schemeClr>
            </a:glow>
            <a:reflection endPos="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093C5-2FA2-40C1-89E0-5D25528A2C42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7F2AA-FF8F-4C31-BD71-A1216C802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78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Декоративная  графика (</a:t>
            </a:r>
            <a:r>
              <a:rPr lang="ru-RU" dirty="0" err="1" smtClean="0"/>
              <a:t>дудлинг</a:t>
            </a:r>
            <a:r>
              <a:rPr lang="ru-RU" dirty="0"/>
              <a:t>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Практическая работа 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303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3533"/>
            <a:ext cx="4517528" cy="508450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Овальная выноска 4"/>
          <p:cNvSpPr/>
          <p:nvPr/>
        </p:nvSpPr>
        <p:spPr>
          <a:xfrm>
            <a:off x="1366542" y="180715"/>
            <a:ext cx="5264632" cy="2916621"/>
          </a:xfrm>
          <a:prstGeom prst="wedgeEllipseCallout">
            <a:avLst>
              <a:gd name="adj1" fmla="val -39942"/>
              <a:gd name="adj2" fmla="val 46563"/>
            </a:avLst>
          </a:prstGeom>
          <a:gradFill>
            <a:gsLst>
              <a:gs pos="0">
                <a:schemeClr val="dk1">
                  <a:lumMod val="110000"/>
                  <a:satMod val="105000"/>
                  <a:tint val="67000"/>
                  <a:alpha val="40000"/>
                </a:schemeClr>
              </a:gs>
              <a:gs pos="50000">
                <a:schemeClr val="dk1">
                  <a:lumMod val="105000"/>
                  <a:satMod val="103000"/>
                  <a:tint val="73000"/>
                </a:schemeClr>
              </a:gs>
              <a:gs pos="100000">
                <a:schemeClr val="dk1">
                  <a:lumMod val="105000"/>
                  <a:satMod val="109000"/>
                  <a:tint val="81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Comic Sans MS" panose="030F0702030302020204" pitchFamily="66" charset="0"/>
              </a:rPr>
              <a:t>Задание :</a:t>
            </a:r>
          </a:p>
          <a:p>
            <a:pPr algn="ctr"/>
            <a:r>
              <a:rPr lang="ru-RU" sz="1400" dirty="0" smtClean="0">
                <a:latin typeface="Comic Sans MS" panose="030F0702030302020204" pitchFamily="66" charset="0"/>
              </a:rPr>
              <a:t> Выполни декоративный  рисунок в  технике </a:t>
            </a:r>
            <a:r>
              <a:rPr lang="ru-RU" sz="1400" dirty="0" err="1" smtClean="0">
                <a:latin typeface="Comic Sans MS" panose="030F0702030302020204" pitchFamily="66" charset="0"/>
              </a:rPr>
              <a:t>дудлинг</a:t>
            </a:r>
            <a:endParaRPr lang="ru-RU" sz="1400" dirty="0"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294" y="1458310"/>
            <a:ext cx="5298560" cy="464661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6905768" y="6353504"/>
            <a:ext cx="3562536" cy="394137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Прейти к построению рисунка 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33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Прямоугольник 95"/>
          <p:cNvSpPr/>
          <p:nvPr/>
        </p:nvSpPr>
        <p:spPr>
          <a:xfrm>
            <a:off x="1640231" y="690644"/>
            <a:ext cx="8944117" cy="586121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090041" y="914400"/>
            <a:ext cx="0" cy="5391807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090041" y="898634"/>
            <a:ext cx="6165156" cy="15766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55197" y="914400"/>
            <a:ext cx="0" cy="541370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3099895" y="6328104"/>
            <a:ext cx="6155302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3689131" y="1324303"/>
            <a:ext cx="63062" cy="468235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752193" y="1324303"/>
            <a:ext cx="480848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8513379" y="1324303"/>
            <a:ext cx="78828" cy="468235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679278" y="6006662"/>
            <a:ext cx="4881398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Дуга 37"/>
          <p:cNvSpPr/>
          <p:nvPr/>
        </p:nvSpPr>
        <p:spPr>
          <a:xfrm>
            <a:off x="6156434" y="3563007"/>
            <a:ext cx="914400" cy="914400"/>
          </a:xfrm>
          <a:prstGeom prst="arc">
            <a:avLst>
              <a:gd name="adj1" fmla="val 16200000"/>
              <a:gd name="adj2" fmla="val 16056839"/>
            </a:avLst>
          </a:prstGeom>
          <a:ln w="381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9" name="Дуга 38"/>
          <p:cNvSpPr/>
          <p:nvPr/>
        </p:nvSpPr>
        <p:spPr>
          <a:xfrm>
            <a:off x="6515519" y="3735481"/>
            <a:ext cx="338959" cy="338959"/>
          </a:xfrm>
          <a:prstGeom prst="arc">
            <a:avLst>
              <a:gd name="adj1" fmla="val 16200000"/>
              <a:gd name="adj2" fmla="val 16148123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Дуга 39"/>
          <p:cNvSpPr/>
          <p:nvPr/>
        </p:nvSpPr>
        <p:spPr>
          <a:xfrm>
            <a:off x="6590143" y="3761968"/>
            <a:ext cx="173420" cy="180357"/>
          </a:xfrm>
          <a:prstGeom prst="arc">
            <a:avLst>
              <a:gd name="adj1" fmla="val 16200000"/>
              <a:gd name="adj2" fmla="val 15688136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V="1">
            <a:off x="6702315" y="1324304"/>
            <a:ext cx="502526" cy="22150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6854478" y="1654076"/>
            <a:ext cx="1706198" cy="19916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7008758" y="3265215"/>
            <a:ext cx="1504620" cy="54161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7070834" y="4043856"/>
            <a:ext cx="1489842" cy="457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6953578" y="4342852"/>
            <a:ext cx="1556699" cy="136601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6748061" y="4477407"/>
            <a:ext cx="529769" cy="150560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>
            <a:off x="6172619" y="4444929"/>
            <a:ext cx="319252" cy="160059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H="1">
            <a:off x="4887310" y="4342852"/>
            <a:ext cx="1444935" cy="16638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H="1">
            <a:off x="3720662" y="4186002"/>
            <a:ext cx="2448855" cy="8398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3701521" y="3304080"/>
            <a:ext cx="2439567" cy="60482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3732769" y="1332187"/>
            <a:ext cx="2519098" cy="239635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5642552" y="1302883"/>
            <a:ext cx="785561" cy="22811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Дуга 82"/>
          <p:cNvSpPr/>
          <p:nvPr/>
        </p:nvSpPr>
        <p:spPr>
          <a:xfrm rot="5907510">
            <a:off x="4559491" y="1915028"/>
            <a:ext cx="4074448" cy="4113260"/>
          </a:xfrm>
          <a:prstGeom prst="arc">
            <a:avLst>
              <a:gd name="adj1" fmla="val 17064814"/>
              <a:gd name="adj2" fmla="val 14224542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олилиния 99"/>
          <p:cNvSpPr/>
          <p:nvPr/>
        </p:nvSpPr>
        <p:spPr>
          <a:xfrm>
            <a:off x="5979134" y="2999042"/>
            <a:ext cx="459568" cy="686476"/>
          </a:xfrm>
          <a:custGeom>
            <a:avLst/>
            <a:gdLst>
              <a:gd name="connsiteX0" fmla="*/ 0 w 450172"/>
              <a:gd name="connsiteY0" fmla="*/ 0 h 658558"/>
              <a:gd name="connsiteX1" fmla="*/ 0 w 450172"/>
              <a:gd name="connsiteY1" fmla="*/ 0 h 658558"/>
              <a:gd name="connsiteX2" fmla="*/ 18951 w 450172"/>
              <a:gd name="connsiteY2" fmla="*/ 37903 h 658558"/>
              <a:gd name="connsiteX3" fmla="*/ 37902 w 450172"/>
              <a:gd name="connsiteY3" fmla="*/ 66330 h 658558"/>
              <a:gd name="connsiteX4" fmla="*/ 47378 w 450172"/>
              <a:gd name="connsiteY4" fmla="*/ 80543 h 658558"/>
              <a:gd name="connsiteX5" fmla="*/ 56854 w 450172"/>
              <a:gd name="connsiteY5" fmla="*/ 99495 h 658558"/>
              <a:gd name="connsiteX6" fmla="*/ 66329 w 450172"/>
              <a:gd name="connsiteY6" fmla="*/ 113708 h 658558"/>
              <a:gd name="connsiteX7" fmla="*/ 85281 w 450172"/>
              <a:gd name="connsiteY7" fmla="*/ 161086 h 658558"/>
              <a:gd name="connsiteX8" fmla="*/ 113707 w 450172"/>
              <a:gd name="connsiteY8" fmla="*/ 194251 h 658558"/>
              <a:gd name="connsiteX9" fmla="*/ 132659 w 450172"/>
              <a:gd name="connsiteY9" fmla="*/ 222678 h 658558"/>
              <a:gd name="connsiteX10" fmla="*/ 146872 w 450172"/>
              <a:gd name="connsiteY10" fmla="*/ 236892 h 658558"/>
              <a:gd name="connsiteX11" fmla="*/ 161086 w 450172"/>
              <a:gd name="connsiteY11" fmla="*/ 255843 h 658558"/>
              <a:gd name="connsiteX12" fmla="*/ 170561 w 450172"/>
              <a:gd name="connsiteY12" fmla="*/ 270056 h 658558"/>
              <a:gd name="connsiteX13" fmla="*/ 184775 w 450172"/>
              <a:gd name="connsiteY13" fmla="*/ 279532 h 658558"/>
              <a:gd name="connsiteX14" fmla="*/ 194250 w 450172"/>
              <a:gd name="connsiteY14" fmla="*/ 298483 h 658558"/>
              <a:gd name="connsiteX15" fmla="*/ 208464 w 450172"/>
              <a:gd name="connsiteY15" fmla="*/ 312697 h 658558"/>
              <a:gd name="connsiteX16" fmla="*/ 217940 w 450172"/>
              <a:gd name="connsiteY16" fmla="*/ 326910 h 658558"/>
              <a:gd name="connsiteX17" fmla="*/ 232153 w 450172"/>
              <a:gd name="connsiteY17" fmla="*/ 341124 h 658558"/>
              <a:gd name="connsiteX18" fmla="*/ 260580 w 450172"/>
              <a:gd name="connsiteY18" fmla="*/ 379026 h 658558"/>
              <a:gd name="connsiteX19" fmla="*/ 312696 w 450172"/>
              <a:gd name="connsiteY19" fmla="*/ 426405 h 658558"/>
              <a:gd name="connsiteX20" fmla="*/ 345861 w 450172"/>
              <a:gd name="connsiteY20" fmla="*/ 459569 h 658558"/>
              <a:gd name="connsiteX21" fmla="*/ 360074 w 450172"/>
              <a:gd name="connsiteY21" fmla="*/ 473783 h 658558"/>
              <a:gd name="connsiteX22" fmla="*/ 374288 w 450172"/>
              <a:gd name="connsiteY22" fmla="*/ 492734 h 658558"/>
              <a:gd name="connsiteX23" fmla="*/ 388501 w 450172"/>
              <a:gd name="connsiteY23" fmla="*/ 506948 h 658558"/>
              <a:gd name="connsiteX24" fmla="*/ 421666 w 450172"/>
              <a:gd name="connsiteY24" fmla="*/ 554326 h 658558"/>
              <a:gd name="connsiteX25" fmla="*/ 435879 w 450172"/>
              <a:gd name="connsiteY25" fmla="*/ 559064 h 658558"/>
              <a:gd name="connsiteX26" fmla="*/ 450093 w 450172"/>
              <a:gd name="connsiteY26" fmla="*/ 573277 h 658558"/>
              <a:gd name="connsiteX27" fmla="*/ 431142 w 450172"/>
              <a:gd name="connsiteY27" fmla="*/ 587491 h 658558"/>
              <a:gd name="connsiteX28" fmla="*/ 416928 w 450172"/>
              <a:gd name="connsiteY28" fmla="*/ 592228 h 658558"/>
              <a:gd name="connsiteX29" fmla="*/ 379026 w 450172"/>
              <a:gd name="connsiteY29" fmla="*/ 606442 h 658558"/>
              <a:gd name="connsiteX30" fmla="*/ 341123 w 450172"/>
              <a:gd name="connsiteY30" fmla="*/ 634869 h 658558"/>
              <a:gd name="connsiteX31" fmla="*/ 322172 w 450172"/>
              <a:gd name="connsiteY31" fmla="*/ 649082 h 658558"/>
              <a:gd name="connsiteX32" fmla="*/ 307958 w 450172"/>
              <a:gd name="connsiteY32" fmla="*/ 658558 h 658558"/>
              <a:gd name="connsiteX33" fmla="*/ 293745 w 450172"/>
              <a:gd name="connsiteY33" fmla="*/ 625393 h 658558"/>
              <a:gd name="connsiteX34" fmla="*/ 284269 w 450172"/>
              <a:gd name="connsiteY34" fmla="*/ 554326 h 658558"/>
              <a:gd name="connsiteX35" fmla="*/ 270056 w 450172"/>
              <a:gd name="connsiteY35" fmla="*/ 521161 h 658558"/>
              <a:gd name="connsiteX36" fmla="*/ 260580 w 450172"/>
              <a:gd name="connsiteY36" fmla="*/ 487996 h 658558"/>
              <a:gd name="connsiteX37" fmla="*/ 241629 w 450172"/>
              <a:gd name="connsiteY37" fmla="*/ 454832 h 658558"/>
              <a:gd name="connsiteX38" fmla="*/ 227415 w 450172"/>
              <a:gd name="connsiteY38" fmla="*/ 426405 h 658558"/>
              <a:gd name="connsiteX39" fmla="*/ 203726 w 450172"/>
              <a:gd name="connsiteY39" fmla="*/ 383764 h 658558"/>
              <a:gd name="connsiteX40" fmla="*/ 194250 w 450172"/>
              <a:gd name="connsiteY40" fmla="*/ 369551 h 658558"/>
              <a:gd name="connsiteX41" fmla="*/ 189513 w 450172"/>
              <a:gd name="connsiteY41" fmla="*/ 350599 h 658558"/>
              <a:gd name="connsiteX42" fmla="*/ 170561 w 450172"/>
              <a:gd name="connsiteY42" fmla="*/ 317435 h 658558"/>
              <a:gd name="connsiteX43" fmla="*/ 151610 w 450172"/>
              <a:gd name="connsiteY43" fmla="*/ 274794 h 658558"/>
              <a:gd name="connsiteX44" fmla="*/ 137397 w 450172"/>
              <a:gd name="connsiteY44" fmla="*/ 251105 h 658558"/>
              <a:gd name="connsiteX45" fmla="*/ 127921 w 450172"/>
              <a:gd name="connsiteY45" fmla="*/ 236892 h 658558"/>
              <a:gd name="connsiteX46" fmla="*/ 104232 w 450172"/>
              <a:gd name="connsiteY46" fmla="*/ 203727 h 658558"/>
              <a:gd name="connsiteX47" fmla="*/ 94756 w 450172"/>
              <a:gd name="connsiteY47" fmla="*/ 175300 h 658558"/>
              <a:gd name="connsiteX48" fmla="*/ 66329 w 450172"/>
              <a:gd name="connsiteY48" fmla="*/ 132660 h 658558"/>
              <a:gd name="connsiteX49" fmla="*/ 56854 w 450172"/>
              <a:gd name="connsiteY49" fmla="*/ 118446 h 658558"/>
              <a:gd name="connsiteX50" fmla="*/ 47378 w 450172"/>
              <a:gd name="connsiteY50" fmla="*/ 99495 h 658558"/>
              <a:gd name="connsiteX51" fmla="*/ 42640 w 450172"/>
              <a:gd name="connsiteY51" fmla="*/ 80543 h 658558"/>
              <a:gd name="connsiteX52" fmla="*/ 28427 w 450172"/>
              <a:gd name="connsiteY52" fmla="*/ 66330 h 658558"/>
              <a:gd name="connsiteX53" fmla="*/ 18951 w 450172"/>
              <a:gd name="connsiteY53" fmla="*/ 52117 h 658558"/>
              <a:gd name="connsiteX54" fmla="*/ 0 w 450172"/>
              <a:gd name="connsiteY54" fmla="*/ 0 h 65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50172" h="658558">
                <a:moveTo>
                  <a:pt x="0" y="0"/>
                </a:moveTo>
                <a:lnTo>
                  <a:pt x="0" y="0"/>
                </a:lnTo>
                <a:cubicBezTo>
                  <a:pt x="6317" y="12634"/>
                  <a:pt x="11943" y="25639"/>
                  <a:pt x="18951" y="37903"/>
                </a:cubicBezTo>
                <a:cubicBezTo>
                  <a:pt x="24601" y="47791"/>
                  <a:pt x="31585" y="56854"/>
                  <a:pt x="37902" y="66330"/>
                </a:cubicBezTo>
                <a:cubicBezTo>
                  <a:pt x="41061" y="71068"/>
                  <a:pt x="44832" y="75450"/>
                  <a:pt x="47378" y="80543"/>
                </a:cubicBezTo>
                <a:cubicBezTo>
                  <a:pt x="50537" y="86860"/>
                  <a:pt x="53350" y="93363"/>
                  <a:pt x="56854" y="99495"/>
                </a:cubicBezTo>
                <a:cubicBezTo>
                  <a:pt x="59679" y="104439"/>
                  <a:pt x="64016" y="108505"/>
                  <a:pt x="66329" y="113708"/>
                </a:cubicBezTo>
                <a:cubicBezTo>
                  <a:pt x="79417" y="143156"/>
                  <a:pt x="70363" y="137217"/>
                  <a:pt x="85281" y="161086"/>
                </a:cubicBezTo>
                <a:cubicBezTo>
                  <a:pt x="109256" y="199446"/>
                  <a:pt x="89039" y="162535"/>
                  <a:pt x="113707" y="194251"/>
                </a:cubicBezTo>
                <a:cubicBezTo>
                  <a:pt x="120699" y="203240"/>
                  <a:pt x="124606" y="214625"/>
                  <a:pt x="132659" y="222678"/>
                </a:cubicBezTo>
                <a:cubicBezTo>
                  <a:pt x="137397" y="227416"/>
                  <a:pt x="142512" y="231805"/>
                  <a:pt x="146872" y="236892"/>
                </a:cubicBezTo>
                <a:cubicBezTo>
                  <a:pt x="152011" y="242887"/>
                  <a:pt x="156496" y="249417"/>
                  <a:pt x="161086" y="255843"/>
                </a:cubicBezTo>
                <a:cubicBezTo>
                  <a:pt x="164396" y="260476"/>
                  <a:pt x="166535" y="266030"/>
                  <a:pt x="170561" y="270056"/>
                </a:cubicBezTo>
                <a:cubicBezTo>
                  <a:pt x="174588" y="274083"/>
                  <a:pt x="180037" y="276373"/>
                  <a:pt x="184775" y="279532"/>
                </a:cubicBezTo>
                <a:cubicBezTo>
                  <a:pt x="187933" y="285849"/>
                  <a:pt x="190145" y="292736"/>
                  <a:pt x="194250" y="298483"/>
                </a:cubicBezTo>
                <a:cubicBezTo>
                  <a:pt x="198145" y="303935"/>
                  <a:pt x="204174" y="307550"/>
                  <a:pt x="208464" y="312697"/>
                </a:cubicBezTo>
                <a:cubicBezTo>
                  <a:pt x="212109" y="317071"/>
                  <a:pt x="214295" y="322536"/>
                  <a:pt x="217940" y="326910"/>
                </a:cubicBezTo>
                <a:cubicBezTo>
                  <a:pt x="222229" y="332057"/>
                  <a:pt x="227910" y="335938"/>
                  <a:pt x="232153" y="341124"/>
                </a:cubicBezTo>
                <a:cubicBezTo>
                  <a:pt x="242153" y="353347"/>
                  <a:pt x="247946" y="369550"/>
                  <a:pt x="260580" y="379026"/>
                </a:cubicBezTo>
                <a:cubicBezTo>
                  <a:pt x="336396" y="435887"/>
                  <a:pt x="273210" y="382970"/>
                  <a:pt x="312696" y="426405"/>
                </a:cubicBezTo>
                <a:cubicBezTo>
                  <a:pt x="323212" y="437973"/>
                  <a:pt x="334806" y="448514"/>
                  <a:pt x="345861" y="459569"/>
                </a:cubicBezTo>
                <a:cubicBezTo>
                  <a:pt x="350599" y="464307"/>
                  <a:pt x="356054" y="468423"/>
                  <a:pt x="360074" y="473783"/>
                </a:cubicBezTo>
                <a:cubicBezTo>
                  <a:pt x="364812" y="480100"/>
                  <a:pt x="369149" y="486739"/>
                  <a:pt x="374288" y="492734"/>
                </a:cubicBezTo>
                <a:cubicBezTo>
                  <a:pt x="378648" y="497821"/>
                  <a:pt x="384387" y="501659"/>
                  <a:pt x="388501" y="506948"/>
                </a:cubicBezTo>
                <a:cubicBezTo>
                  <a:pt x="389332" y="508017"/>
                  <a:pt x="416221" y="549788"/>
                  <a:pt x="421666" y="554326"/>
                </a:cubicBezTo>
                <a:cubicBezTo>
                  <a:pt x="425502" y="557523"/>
                  <a:pt x="431141" y="557485"/>
                  <a:pt x="435879" y="559064"/>
                </a:cubicBezTo>
                <a:cubicBezTo>
                  <a:pt x="440617" y="563802"/>
                  <a:pt x="451194" y="566668"/>
                  <a:pt x="450093" y="573277"/>
                </a:cubicBezTo>
                <a:cubicBezTo>
                  <a:pt x="448795" y="581066"/>
                  <a:pt x="437998" y="583573"/>
                  <a:pt x="431142" y="587491"/>
                </a:cubicBezTo>
                <a:cubicBezTo>
                  <a:pt x="426806" y="589969"/>
                  <a:pt x="421604" y="590474"/>
                  <a:pt x="416928" y="592228"/>
                </a:cubicBezTo>
                <a:cubicBezTo>
                  <a:pt x="371568" y="609237"/>
                  <a:pt x="411310" y="595680"/>
                  <a:pt x="379026" y="606442"/>
                </a:cubicBezTo>
                <a:lnTo>
                  <a:pt x="341123" y="634869"/>
                </a:lnTo>
                <a:cubicBezTo>
                  <a:pt x="334806" y="639607"/>
                  <a:pt x="328742" y="644702"/>
                  <a:pt x="322172" y="649082"/>
                </a:cubicBezTo>
                <a:lnTo>
                  <a:pt x="307958" y="658558"/>
                </a:lnTo>
                <a:cubicBezTo>
                  <a:pt x="303643" y="649928"/>
                  <a:pt x="295488" y="635849"/>
                  <a:pt x="293745" y="625393"/>
                </a:cubicBezTo>
                <a:cubicBezTo>
                  <a:pt x="286902" y="584335"/>
                  <a:pt x="292060" y="589383"/>
                  <a:pt x="284269" y="554326"/>
                </a:cubicBezTo>
                <a:cubicBezTo>
                  <a:pt x="280850" y="538942"/>
                  <a:pt x="276740" y="536758"/>
                  <a:pt x="270056" y="521161"/>
                </a:cubicBezTo>
                <a:cubicBezTo>
                  <a:pt x="258596" y="494421"/>
                  <a:pt x="272609" y="520072"/>
                  <a:pt x="260580" y="487996"/>
                </a:cubicBezTo>
                <a:cubicBezTo>
                  <a:pt x="248121" y="454773"/>
                  <a:pt x="255373" y="482322"/>
                  <a:pt x="241629" y="454832"/>
                </a:cubicBezTo>
                <a:cubicBezTo>
                  <a:pt x="222019" y="415610"/>
                  <a:pt x="254565" y="467127"/>
                  <a:pt x="227415" y="426405"/>
                </a:cubicBezTo>
                <a:cubicBezTo>
                  <a:pt x="219076" y="401388"/>
                  <a:pt x="225447" y="416345"/>
                  <a:pt x="203726" y="383764"/>
                </a:cubicBezTo>
                <a:lnTo>
                  <a:pt x="194250" y="369551"/>
                </a:lnTo>
                <a:cubicBezTo>
                  <a:pt x="192671" y="363234"/>
                  <a:pt x="191799" y="356696"/>
                  <a:pt x="189513" y="350599"/>
                </a:cubicBezTo>
                <a:cubicBezTo>
                  <a:pt x="177055" y="317375"/>
                  <a:pt x="184306" y="344925"/>
                  <a:pt x="170561" y="317435"/>
                </a:cubicBezTo>
                <a:cubicBezTo>
                  <a:pt x="144193" y="264699"/>
                  <a:pt x="176741" y="320030"/>
                  <a:pt x="151610" y="274794"/>
                </a:cubicBezTo>
                <a:cubicBezTo>
                  <a:pt x="147138" y="266744"/>
                  <a:pt x="142278" y="258914"/>
                  <a:pt x="137397" y="251105"/>
                </a:cubicBezTo>
                <a:cubicBezTo>
                  <a:pt x="134379" y="246276"/>
                  <a:pt x="130746" y="241836"/>
                  <a:pt x="127921" y="236892"/>
                </a:cubicBezTo>
                <a:cubicBezTo>
                  <a:pt x="111290" y="207789"/>
                  <a:pt x="127384" y="226879"/>
                  <a:pt x="104232" y="203727"/>
                </a:cubicBezTo>
                <a:cubicBezTo>
                  <a:pt x="101073" y="194251"/>
                  <a:pt x="100296" y="183611"/>
                  <a:pt x="94756" y="175300"/>
                </a:cubicBezTo>
                <a:lnTo>
                  <a:pt x="66329" y="132660"/>
                </a:lnTo>
                <a:cubicBezTo>
                  <a:pt x="63170" y="127922"/>
                  <a:pt x="59401" y="123539"/>
                  <a:pt x="56854" y="118446"/>
                </a:cubicBezTo>
                <a:lnTo>
                  <a:pt x="47378" y="99495"/>
                </a:lnTo>
                <a:cubicBezTo>
                  <a:pt x="45799" y="93178"/>
                  <a:pt x="45871" y="86197"/>
                  <a:pt x="42640" y="80543"/>
                </a:cubicBezTo>
                <a:cubicBezTo>
                  <a:pt x="39316" y="74726"/>
                  <a:pt x="32716" y="71477"/>
                  <a:pt x="28427" y="66330"/>
                </a:cubicBezTo>
                <a:cubicBezTo>
                  <a:pt x="24782" y="61956"/>
                  <a:pt x="22110" y="56855"/>
                  <a:pt x="18951" y="52117"/>
                </a:cubicBez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Полилиния 102"/>
          <p:cNvSpPr/>
          <p:nvPr/>
        </p:nvSpPr>
        <p:spPr>
          <a:xfrm>
            <a:off x="6438703" y="2809530"/>
            <a:ext cx="251104" cy="777003"/>
          </a:xfrm>
          <a:custGeom>
            <a:avLst/>
            <a:gdLst>
              <a:gd name="connsiteX0" fmla="*/ 94756 w 251104"/>
              <a:gd name="connsiteY0" fmla="*/ 0 h 777003"/>
              <a:gd name="connsiteX1" fmla="*/ 94756 w 251104"/>
              <a:gd name="connsiteY1" fmla="*/ 0 h 777003"/>
              <a:gd name="connsiteX2" fmla="*/ 99494 w 251104"/>
              <a:gd name="connsiteY2" fmla="*/ 47378 h 777003"/>
              <a:gd name="connsiteX3" fmla="*/ 104232 w 251104"/>
              <a:gd name="connsiteY3" fmla="*/ 61591 h 777003"/>
              <a:gd name="connsiteX4" fmla="*/ 108970 w 251104"/>
              <a:gd name="connsiteY4" fmla="*/ 80543 h 777003"/>
              <a:gd name="connsiteX5" fmla="*/ 113707 w 251104"/>
              <a:gd name="connsiteY5" fmla="*/ 241629 h 777003"/>
              <a:gd name="connsiteX6" fmla="*/ 118445 w 251104"/>
              <a:gd name="connsiteY6" fmla="*/ 260580 h 777003"/>
              <a:gd name="connsiteX7" fmla="*/ 127921 w 251104"/>
              <a:gd name="connsiteY7" fmla="*/ 307958 h 777003"/>
              <a:gd name="connsiteX8" fmla="*/ 132659 w 251104"/>
              <a:gd name="connsiteY8" fmla="*/ 345861 h 777003"/>
              <a:gd name="connsiteX9" fmla="*/ 142134 w 251104"/>
              <a:gd name="connsiteY9" fmla="*/ 379025 h 777003"/>
              <a:gd name="connsiteX10" fmla="*/ 151610 w 251104"/>
              <a:gd name="connsiteY10" fmla="*/ 431142 h 777003"/>
              <a:gd name="connsiteX11" fmla="*/ 165823 w 251104"/>
              <a:gd name="connsiteY11" fmla="*/ 454831 h 777003"/>
              <a:gd name="connsiteX12" fmla="*/ 170561 w 251104"/>
              <a:gd name="connsiteY12" fmla="*/ 502209 h 777003"/>
              <a:gd name="connsiteX13" fmla="*/ 180037 w 251104"/>
              <a:gd name="connsiteY13" fmla="*/ 521160 h 777003"/>
              <a:gd name="connsiteX14" fmla="*/ 184775 w 251104"/>
              <a:gd name="connsiteY14" fmla="*/ 535374 h 777003"/>
              <a:gd name="connsiteX15" fmla="*/ 189513 w 251104"/>
              <a:gd name="connsiteY15" fmla="*/ 559063 h 777003"/>
              <a:gd name="connsiteX16" fmla="*/ 208464 w 251104"/>
              <a:gd name="connsiteY16" fmla="*/ 596965 h 777003"/>
              <a:gd name="connsiteX17" fmla="*/ 222677 w 251104"/>
              <a:gd name="connsiteY17" fmla="*/ 644344 h 777003"/>
              <a:gd name="connsiteX18" fmla="*/ 227415 w 251104"/>
              <a:gd name="connsiteY18" fmla="*/ 658557 h 777003"/>
              <a:gd name="connsiteX19" fmla="*/ 236891 w 251104"/>
              <a:gd name="connsiteY19" fmla="*/ 710673 h 777003"/>
              <a:gd name="connsiteX20" fmla="*/ 246366 w 251104"/>
              <a:gd name="connsiteY20" fmla="*/ 724887 h 777003"/>
              <a:gd name="connsiteX21" fmla="*/ 251104 w 251104"/>
              <a:gd name="connsiteY21" fmla="*/ 739100 h 777003"/>
              <a:gd name="connsiteX22" fmla="*/ 246366 w 251104"/>
              <a:gd name="connsiteY22" fmla="*/ 762789 h 777003"/>
              <a:gd name="connsiteX23" fmla="*/ 232153 w 251104"/>
              <a:gd name="connsiteY23" fmla="*/ 758051 h 777003"/>
              <a:gd name="connsiteX24" fmla="*/ 198988 w 251104"/>
              <a:gd name="connsiteY24" fmla="*/ 748576 h 777003"/>
              <a:gd name="connsiteX25" fmla="*/ 71067 w 251104"/>
              <a:gd name="connsiteY25" fmla="*/ 753314 h 777003"/>
              <a:gd name="connsiteX26" fmla="*/ 37902 w 251104"/>
              <a:gd name="connsiteY26" fmla="*/ 767527 h 777003"/>
              <a:gd name="connsiteX27" fmla="*/ 0 w 251104"/>
              <a:gd name="connsiteY27" fmla="*/ 777003 h 777003"/>
              <a:gd name="connsiteX28" fmla="*/ 4737 w 251104"/>
              <a:gd name="connsiteY28" fmla="*/ 743838 h 777003"/>
              <a:gd name="connsiteX29" fmla="*/ 28427 w 251104"/>
              <a:gd name="connsiteY29" fmla="*/ 710673 h 777003"/>
              <a:gd name="connsiteX30" fmla="*/ 42640 w 251104"/>
              <a:gd name="connsiteY30" fmla="*/ 668033 h 777003"/>
              <a:gd name="connsiteX31" fmla="*/ 52116 w 251104"/>
              <a:gd name="connsiteY31" fmla="*/ 620654 h 777003"/>
              <a:gd name="connsiteX32" fmla="*/ 56853 w 251104"/>
              <a:gd name="connsiteY32" fmla="*/ 606441 h 777003"/>
              <a:gd name="connsiteX33" fmla="*/ 66329 w 251104"/>
              <a:gd name="connsiteY33" fmla="*/ 525898 h 777003"/>
              <a:gd name="connsiteX34" fmla="*/ 71067 w 251104"/>
              <a:gd name="connsiteY34" fmla="*/ 511685 h 777003"/>
              <a:gd name="connsiteX35" fmla="*/ 75805 w 251104"/>
              <a:gd name="connsiteY35" fmla="*/ 416928 h 777003"/>
              <a:gd name="connsiteX36" fmla="*/ 85280 w 251104"/>
              <a:gd name="connsiteY36" fmla="*/ 379025 h 777003"/>
              <a:gd name="connsiteX37" fmla="*/ 90018 w 251104"/>
              <a:gd name="connsiteY37" fmla="*/ 284269 h 777003"/>
              <a:gd name="connsiteX38" fmla="*/ 94756 w 251104"/>
              <a:gd name="connsiteY38" fmla="*/ 246366 h 777003"/>
              <a:gd name="connsiteX39" fmla="*/ 99494 w 251104"/>
              <a:gd name="connsiteY39" fmla="*/ 56853 h 777003"/>
              <a:gd name="connsiteX40" fmla="*/ 94756 w 251104"/>
              <a:gd name="connsiteY40" fmla="*/ 0 h 777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51104" h="777003">
                <a:moveTo>
                  <a:pt x="94756" y="0"/>
                </a:moveTo>
                <a:lnTo>
                  <a:pt x="94756" y="0"/>
                </a:lnTo>
                <a:cubicBezTo>
                  <a:pt x="96335" y="15793"/>
                  <a:pt x="97081" y="31691"/>
                  <a:pt x="99494" y="47378"/>
                </a:cubicBezTo>
                <a:cubicBezTo>
                  <a:pt x="100253" y="52314"/>
                  <a:pt x="102860" y="56789"/>
                  <a:pt x="104232" y="61591"/>
                </a:cubicBezTo>
                <a:cubicBezTo>
                  <a:pt x="106021" y="67852"/>
                  <a:pt x="107391" y="74226"/>
                  <a:pt x="108970" y="80543"/>
                </a:cubicBezTo>
                <a:cubicBezTo>
                  <a:pt x="110549" y="134238"/>
                  <a:pt x="110884" y="187985"/>
                  <a:pt x="113707" y="241629"/>
                </a:cubicBezTo>
                <a:cubicBezTo>
                  <a:pt x="114049" y="248131"/>
                  <a:pt x="117081" y="254213"/>
                  <a:pt x="118445" y="260580"/>
                </a:cubicBezTo>
                <a:cubicBezTo>
                  <a:pt x="121820" y="276328"/>
                  <a:pt x="125923" y="291977"/>
                  <a:pt x="127921" y="307958"/>
                </a:cubicBezTo>
                <a:cubicBezTo>
                  <a:pt x="129500" y="320592"/>
                  <a:pt x="130566" y="333302"/>
                  <a:pt x="132659" y="345861"/>
                </a:cubicBezTo>
                <a:cubicBezTo>
                  <a:pt x="134643" y="357765"/>
                  <a:pt x="138377" y="367755"/>
                  <a:pt x="142134" y="379025"/>
                </a:cubicBezTo>
                <a:cubicBezTo>
                  <a:pt x="143088" y="385703"/>
                  <a:pt x="146907" y="420560"/>
                  <a:pt x="151610" y="431142"/>
                </a:cubicBezTo>
                <a:cubicBezTo>
                  <a:pt x="155350" y="439557"/>
                  <a:pt x="161085" y="446935"/>
                  <a:pt x="165823" y="454831"/>
                </a:cubicBezTo>
                <a:cubicBezTo>
                  <a:pt x="167402" y="470624"/>
                  <a:pt x="167235" y="486690"/>
                  <a:pt x="170561" y="502209"/>
                </a:cubicBezTo>
                <a:cubicBezTo>
                  <a:pt x="172041" y="509115"/>
                  <a:pt x="177255" y="514668"/>
                  <a:pt x="180037" y="521160"/>
                </a:cubicBezTo>
                <a:cubicBezTo>
                  <a:pt x="182004" y="525750"/>
                  <a:pt x="183564" y="530529"/>
                  <a:pt x="184775" y="535374"/>
                </a:cubicBezTo>
                <a:cubicBezTo>
                  <a:pt x="186728" y="543186"/>
                  <a:pt x="186622" y="551547"/>
                  <a:pt x="189513" y="559063"/>
                </a:cubicBezTo>
                <a:cubicBezTo>
                  <a:pt x="194584" y="572247"/>
                  <a:pt x="203997" y="583565"/>
                  <a:pt x="208464" y="596965"/>
                </a:cubicBezTo>
                <a:cubicBezTo>
                  <a:pt x="219195" y="629159"/>
                  <a:pt x="206403" y="590094"/>
                  <a:pt x="222677" y="644344"/>
                </a:cubicBezTo>
                <a:cubicBezTo>
                  <a:pt x="224112" y="649127"/>
                  <a:pt x="225836" y="653819"/>
                  <a:pt x="227415" y="658557"/>
                </a:cubicBezTo>
                <a:cubicBezTo>
                  <a:pt x="228513" y="666245"/>
                  <a:pt x="232104" y="699502"/>
                  <a:pt x="236891" y="710673"/>
                </a:cubicBezTo>
                <a:cubicBezTo>
                  <a:pt x="239134" y="715907"/>
                  <a:pt x="243820" y="719794"/>
                  <a:pt x="246366" y="724887"/>
                </a:cubicBezTo>
                <a:cubicBezTo>
                  <a:pt x="248599" y="729354"/>
                  <a:pt x="249525" y="734362"/>
                  <a:pt x="251104" y="739100"/>
                </a:cubicBezTo>
                <a:cubicBezTo>
                  <a:pt x="249525" y="746996"/>
                  <a:pt x="252060" y="757095"/>
                  <a:pt x="246366" y="762789"/>
                </a:cubicBezTo>
                <a:cubicBezTo>
                  <a:pt x="242835" y="766320"/>
                  <a:pt x="236955" y="759423"/>
                  <a:pt x="232153" y="758051"/>
                </a:cubicBezTo>
                <a:cubicBezTo>
                  <a:pt x="190501" y="746151"/>
                  <a:pt x="233075" y="759938"/>
                  <a:pt x="198988" y="748576"/>
                </a:cubicBezTo>
                <a:cubicBezTo>
                  <a:pt x="156348" y="750155"/>
                  <a:pt x="113642" y="750476"/>
                  <a:pt x="71067" y="753314"/>
                </a:cubicBezTo>
                <a:cubicBezTo>
                  <a:pt x="60711" y="754004"/>
                  <a:pt x="46389" y="764698"/>
                  <a:pt x="37902" y="767527"/>
                </a:cubicBezTo>
                <a:cubicBezTo>
                  <a:pt x="25547" y="771645"/>
                  <a:pt x="0" y="777003"/>
                  <a:pt x="0" y="777003"/>
                </a:cubicBezTo>
                <a:cubicBezTo>
                  <a:pt x="1579" y="765948"/>
                  <a:pt x="1528" y="754534"/>
                  <a:pt x="4737" y="743838"/>
                </a:cubicBezTo>
                <a:cubicBezTo>
                  <a:pt x="5892" y="739988"/>
                  <a:pt x="28409" y="710697"/>
                  <a:pt x="28427" y="710673"/>
                </a:cubicBezTo>
                <a:cubicBezTo>
                  <a:pt x="39777" y="665267"/>
                  <a:pt x="24802" y="721545"/>
                  <a:pt x="42640" y="668033"/>
                </a:cubicBezTo>
                <a:cubicBezTo>
                  <a:pt x="48932" y="649158"/>
                  <a:pt x="47452" y="641643"/>
                  <a:pt x="52116" y="620654"/>
                </a:cubicBezTo>
                <a:cubicBezTo>
                  <a:pt x="53199" y="615779"/>
                  <a:pt x="55274" y="611179"/>
                  <a:pt x="56853" y="606441"/>
                </a:cubicBezTo>
                <a:cubicBezTo>
                  <a:pt x="59760" y="571557"/>
                  <a:pt x="58920" y="555533"/>
                  <a:pt x="66329" y="525898"/>
                </a:cubicBezTo>
                <a:cubicBezTo>
                  <a:pt x="67540" y="521053"/>
                  <a:pt x="69488" y="516423"/>
                  <a:pt x="71067" y="511685"/>
                </a:cubicBezTo>
                <a:cubicBezTo>
                  <a:pt x="72646" y="480099"/>
                  <a:pt x="72436" y="448373"/>
                  <a:pt x="75805" y="416928"/>
                </a:cubicBezTo>
                <a:cubicBezTo>
                  <a:pt x="77192" y="403979"/>
                  <a:pt x="85280" y="379025"/>
                  <a:pt x="85280" y="379025"/>
                </a:cubicBezTo>
                <a:cubicBezTo>
                  <a:pt x="86859" y="347440"/>
                  <a:pt x="87765" y="315813"/>
                  <a:pt x="90018" y="284269"/>
                </a:cubicBezTo>
                <a:cubicBezTo>
                  <a:pt x="90925" y="271569"/>
                  <a:pt x="94226" y="259088"/>
                  <a:pt x="94756" y="246366"/>
                </a:cubicBezTo>
                <a:cubicBezTo>
                  <a:pt x="97387" y="183230"/>
                  <a:pt x="97915" y="120024"/>
                  <a:pt x="99494" y="56853"/>
                </a:cubicBezTo>
                <a:cubicBezTo>
                  <a:pt x="94479" y="16735"/>
                  <a:pt x="95546" y="9475"/>
                  <a:pt x="94756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Дуга 103"/>
          <p:cNvSpPr/>
          <p:nvPr/>
        </p:nvSpPr>
        <p:spPr>
          <a:xfrm>
            <a:off x="5408338" y="2809530"/>
            <a:ext cx="2366452" cy="2325211"/>
          </a:xfrm>
          <a:prstGeom prst="arc">
            <a:avLst>
              <a:gd name="adj1" fmla="val 16049335"/>
              <a:gd name="adj2" fmla="val 16005689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Полилиния 105"/>
          <p:cNvSpPr/>
          <p:nvPr/>
        </p:nvSpPr>
        <p:spPr>
          <a:xfrm>
            <a:off x="6711884" y="2934448"/>
            <a:ext cx="403095" cy="694687"/>
          </a:xfrm>
          <a:custGeom>
            <a:avLst/>
            <a:gdLst>
              <a:gd name="connsiteX0" fmla="*/ 439700 w 439700"/>
              <a:gd name="connsiteY0" fmla="*/ 0 h 699247"/>
              <a:gd name="connsiteX1" fmla="*/ 439700 w 439700"/>
              <a:gd name="connsiteY1" fmla="*/ 0 h 699247"/>
              <a:gd name="connsiteX2" fmla="*/ 391889 w 439700"/>
              <a:gd name="connsiteY2" fmla="*/ 119529 h 699247"/>
              <a:gd name="connsiteX3" fmla="*/ 379936 w 439700"/>
              <a:gd name="connsiteY3" fmla="*/ 149412 h 699247"/>
              <a:gd name="connsiteX4" fmla="*/ 350053 w 439700"/>
              <a:gd name="connsiteY4" fmla="*/ 203200 h 699247"/>
              <a:gd name="connsiteX5" fmla="*/ 344077 w 439700"/>
              <a:gd name="connsiteY5" fmla="*/ 227106 h 699247"/>
              <a:gd name="connsiteX6" fmla="*/ 332124 w 439700"/>
              <a:gd name="connsiteY6" fmla="*/ 268941 h 699247"/>
              <a:gd name="connsiteX7" fmla="*/ 320171 w 439700"/>
              <a:gd name="connsiteY7" fmla="*/ 328706 h 699247"/>
              <a:gd name="connsiteX8" fmla="*/ 296265 w 439700"/>
              <a:gd name="connsiteY8" fmla="*/ 388471 h 699247"/>
              <a:gd name="connsiteX9" fmla="*/ 290289 w 439700"/>
              <a:gd name="connsiteY9" fmla="*/ 406400 h 699247"/>
              <a:gd name="connsiteX10" fmla="*/ 260406 w 439700"/>
              <a:gd name="connsiteY10" fmla="*/ 454212 h 699247"/>
              <a:gd name="connsiteX11" fmla="*/ 254430 w 439700"/>
              <a:gd name="connsiteY11" fmla="*/ 478118 h 699247"/>
              <a:gd name="connsiteX12" fmla="*/ 248453 w 439700"/>
              <a:gd name="connsiteY12" fmla="*/ 496047 h 699247"/>
              <a:gd name="connsiteX13" fmla="*/ 242477 w 439700"/>
              <a:gd name="connsiteY13" fmla="*/ 525929 h 699247"/>
              <a:gd name="connsiteX14" fmla="*/ 224548 w 439700"/>
              <a:gd name="connsiteY14" fmla="*/ 603624 h 699247"/>
              <a:gd name="connsiteX15" fmla="*/ 218571 w 439700"/>
              <a:gd name="connsiteY15" fmla="*/ 651435 h 699247"/>
              <a:gd name="connsiteX16" fmla="*/ 212595 w 439700"/>
              <a:gd name="connsiteY16" fmla="*/ 669365 h 699247"/>
              <a:gd name="connsiteX17" fmla="*/ 206618 w 439700"/>
              <a:gd name="connsiteY17" fmla="*/ 699247 h 699247"/>
              <a:gd name="connsiteX18" fmla="*/ 146853 w 439700"/>
              <a:gd name="connsiteY18" fmla="*/ 687294 h 699247"/>
              <a:gd name="connsiteX19" fmla="*/ 128924 w 439700"/>
              <a:gd name="connsiteY19" fmla="*/ 681318 h 699247"/>
              <a:gd name="connsiteX20" fmla="*/ 99042 w 439700"/>
              <a:gd name="connsiteY20" fmla="*/ 657412 h 699247"/>
              <a:gd name="connsiteX21" fmla="*/ 81112 w 439700"/>
              <a:gd name="connsiteY21" fmla="*/ 645459 h 699247"/>
              <a:gd name="connsiteX22" fmla="*/ 27324 w 439700"/>
              <a:gd name="connsiteY22" fmla="*/ 639482 h 699247"/>
              <a:gd name="connsiteX23" fmla="*/ 9395 w 439700"/>
              <a:gd name="connsiteY23" fmla="*/ 633506 h 699247"/>
              <a:gd name="connsiteX24" fmla="*/ 21348 w 439700"/>
              <a:gd name="connsiteY24" fmla="*/ 567765 h 699247"/>
              <a:gd name="connsiteX25" fmla="*/ 33300 w 439700"/>
              <a:gd name="connsiteY25" fmla="*/ 549835 h 699247"/>
              <a:gd name="connsiteX26" fmla="*/ 69159 w 439700"/>
              <a:gd name="connsiteY26" fmla="*/ 525929 h 699247"/>
              <a:gd name="connsiteX27" fmla="*/ 110995 w 439700"/>
              <a:gd name="connsiteY27" fmla="*/ 490071 h 699247"/>
              <a:gd name="connsiteX28" fmla="*/ 152830 w 439700"/>
              <a:gd name="connsiteY28" fmla="*/ 448235 h 699247"/>
              <a:gd name="connsiteX29" fmla="*/ 212595 w 439700"/>
              <a:gd name="connsiteY29" fmla="*/ 376518 h 699247"/>
              <a:gd name="connsiteX30" fmla="*/ 230524 w 439700"/>
              <a:gd name="connsiteY30" fmla="*/ 334682 h 699247"/>
              <a:gd name="connsiteX31" fmla="*/ 260406 w 439700"/>
              <a:gd name="connsiteY31" fmla="*/ 292847 h 699247"/>
              <a:gd name="connsiteX32" fmla="*/ 284312 w 439700"/>
              <a:gd name="connsiteY32" fmla="*/ 239059 h 699247"/>
              <a:gd name="connsiteX33" fmla="*/ 302242 w 439700"/>
              <a:gd name="connsiteY33" fmla="*/ 215153 h 699247"/>
              <a:gd name="connsiteX34" fmla="*/ 308218 w 439700"/>
              <a:gd name="connsiteY34" fmla="*/ 197224 h 699247"/>
              <a:gd name="connsiteX35" fmla="*/ 344077 w 439700"/>
              <a:gd name="connsiteY35" fmla="*/ 149412 h 699247"/>
              <a:gd name="connsiteX36" fmla="*/ 367983 w 439700"/>
              <a:gd name="connsiteY36" fmla="*/ 107577 h 699247"/>
              <a:gd name="connsiteX37" fmla="*/ 391889 w 439700"/>
              <a:gd name="connsiteY37" fmla="*/ 71718 h 699247"/>
              <a:gd name="connsiteX38" fmla="*/ 397865 w 439700"/>
              <a:gd name="connsiteY38" fmla="*/ 53788 h 699247"/>
              <a:gd name="connsiteX39" fmla="*/ 439700 w 439700"/>
              <a:gd name="connsiteY39" fmla="*/ 0 h 6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439700" h="699247">
                <a:moveTo>
                  <a:pt x="439700" y="0"/>
                </a:moveTo>
                <a:lnTo>
                  <a:pt x="439700" y="0"/>
                </a:lnTo>
                <a:lnTo>
                  <a:pt x="391889" y="119529"/>
                </a:lnTo>
                <a:cubicBezTo>
                  <a:pt x="387905" y="129490"/>
                  <a:pt x="385887" y="140486"/>
                  <a:pt x="379936" y="149412"/>
                </a:cubicBezTo>
                <a:cubicBezTo>
                  <a:pt x="360570" y="178460"/>
                  <a:pt x="371195" y="160917"/>
                  <a:pt x="350053" y="203200"/>
                </a:cubicBezTo>
                <a:cubicBezTo>
                  <a:pt x="348061" y="211169"/>
                  <a:pt x="346334" y="219208"/>
                  <a:pt x="344077" y="227106"/>
                </a:cubicBezTo>
                <a:cubicBezTo>
                  <a:pt x="335113" y="258480"/>
                  <a:pt x="340135" y="231553"/>
                  <a:pt x="332124" y="268941"/>
                </a:cubicBezTo>
                <a:cubicBezTo>
                  <a:pt x="327867" y="288806"/>
                  <a:pt x="329257" y="310535"/>
                  <a:pt x="320171" y="328706"/>
                </a:cubicBezTo>
                <a:cubicBezTo>
                  <a:pt x="302584" y="363880"/>
                  <a:pt x="311035" y="344162"/>
                  <a:pt x="296265" y="388471"/>
                </a:cubicBezTo>
                <a:cubicBezTo>
                  <a:pt x="294273" y="394447"/>
                  <a:pt x="293628" y="401058"/>
                  <a:pt x="290289" y="406400"/>
                </a:cubicBezTo>
                <a:lnTo>
                  <a:pt x="260406" y="454212"/>
                </a:lnTo>
                <a:cubicBezTo>
                  <a:pt x="258414" y="462181"/>
                  <a:pt x="256687" y="470220"/>
                  <a:pt x="254430" y="478118"/>
                </a:cubicBezTo>
                <a:cubicBezTo>
                  <a:pt x="252699" y="484175"/>
                  <a:pt x="249981" y="489935"/>
                  <a:pt x="248453" y="496047"/>
                </a:cubicBezTo>
                <a:cubicBezTo>
                  <a:pt x="245989" y="505902"/>
                  <a:pt x="244761" y="516031"/>
                  <a:pt x="242477" y="525929"/>
                </a:cubicBezTo>
                <a:cubicBezTo>
                  <a:pt x="236136" y="553408"/>
                  <a:pt x="228752" y="576299"/>
                  <a:pt x="224548" y="603624"/>
                </a:cubicBezTo>
                <a:cubicBezTo>
                  <a:pt x="222106" y="619498"/>
                  <a:pt x="221444" y="635633"/>
                  <a:pt x="218571" y="651435"/>
                </a:cubicBezTo>
                <a:cubicBezTo>
                  <a:pt x="217444" y="657633"/>
                  <a:pt x="214123" y="663253"/>
                  <a:pt x="212595" y="669365"/>
                </a:cubicBezTo>
                <a:cubicBezTo>
                  <a:pt x="210131" y="679220"/>
                  <a:pt x="208610" y="689286"/>
                  <a:pt x="206618" y="699247"/>
                </a:cubicBezTo>
                <a:cubicBezTo>
                  <a:pt x="186696" y="695263"/>
                  <a:pt x="166649" y="691862"/>
                  <a:pt x="146853" y="687294"/>
                </a:cubicBezTo>
                <a:cubicBezTo>
                  <a:pt x="140715" y="685878"/>
                  <a:pt x="134266" y="684657"/>
                  <a:pt x="128924" y="681318"/>
                </a:cubicBezTo>
                <a:cubicBezTo>
                  <a:pt x="118107" y="674557"/>
                  <a:pt x="109247" y="665066"/>
                  <a:pt x="99042" y="657412"/>
                </a:cubicBezTo>
                <a:cubicBezTo>
                  <a:pt x="93296" y="653102"/>
                  <a:pt x="88081" y="647201"/>
                  <a:pt x="81112" y="645459"/>
                </a:cubicBezTo>
                <a:cubicBezTo>
                  <a:pt x="63611" y="641084"/>
                  <a:pt x="45253" y="641474"/>
                  <a:pt x="27324" y="639482"/>
                </a:cubicBezTo>
                <a:cubicBezTo>
                  <a:pt x="21348" y="637490"/>
                  <a:pt x="12212" y="639140"/>
                  <a:pt x="9395" y="633506"/>
                </a:cubicBezTo>
                <a:cubicBezTo>
                  <a:pt x="-9583" y="595550"/>
                  <a:pt x="3163" y="593224"/>
                  <a:pt x="21348" y="567765"/>
                </a:cubicBezTo>
                <a:cubicBezTo>
                  <a:pt x="25523" y="561920"/>
                  <a:pt x="27894" y="554565"/>
                  <a:pt x="33300" y="549835"/>
                </a:cubicBezTo>
                <a:cubicBezTo>
                  <a:pt x="44111" y="540375"/>
                  <a:pt x="57772" y="534688"/>
                  <a:pt x="69159" y="525929"/>
                </a:cubicBezTo>
                <a:cubicBezTo>
                  <a:pt x="83717" y="514731"/>
                  <a:pt x="97536" y="502569"/>
                  <a:pt x="110995" y="490071"/>
                </a:cubicBezTo>
                <a:cubicBezTo>
                  <a:pt x="125447" y="476652"/>
                  <a:pt x="140722" y="463802"/>
                  <a:pt x="152830" y="448235"/>
                </a:cubicBezTo>
                <a:cubicBezTo>
                  <a:pt x="199854" y="387775"/>
                  <a:pt x="178603" y="410508"/>
                  <a:pt x="212595" y="376518"/>
                </a:cubicBezTo>
                <a:cubicBezTo>
                  <a:pt x="219300" y="356402"/>
                  <a:pt x="218707" y="355361"/>
                  <a:pt x="230524" y="334682"/>
                </a:cubicBezTo>
                <a:cubicBezTo>
                  <a:pt x="237513" y="322451"/>
                  <a:pt x="252714" y="303104"/>
                  <a:pt x="260406" y="292847"/>
                </a:cubicBezTo>
                <a:cubicBezTo>
                  <a:pt x="268163" y="269577"/>
                  <a:pt x="268754" y="264988"/>
                  <a:pt x="284312" y="239059"/>
                </a:cubicBezTo>
                <a:cubicBezTo>
                  <a:pt x="289437" y="230518"/>
                  <a:pt x="296265" y="223122"/>
                  <a:pt x="302242" y="215153"/>
                </a:cubicBezTo>
                <a:cubicBezTo>
                  <a:pt x="304234" y="209177"/>
                  <a:pt x="305401" y="202859"/>
                  <a:pt x="308218" y="197224"/>
                </a:cubicBezTo>
                <a:cubicBezTo>
                  <a:pt x="314562" y="184536"/>
                  <a:pt x="338210" y="156745"/>
                  <a:pt x="344077" y="149412"/>
                </a:cubicBezTo>
                <a:cubicBezTo>
                  <a:pt x="354531" y="107592"/>
                  <a:pt x="341746" y="141309"/>
                  <a:pt x="367983" y="107577"/>
                </a:cubicBezTo>
                <a:cubicBezTo>
                  <a:pt x="376803" y="96237"/>
                  <a:pt x="391889" y="71718"/>
                  <a:pt x="391889" y="71718"/>
                </a:cubicBezTo>
                <a:cubicBezTo>
                  <a:pt x="393881" y="65741"/>
                  <a:pt x="394806" y="59295"/>
                  <a:pt x="397865" y="53788"/>
                </a:cubicBezTo>
                <a:cubicBezTo>
                  <a:pt x="422876" y="8767"/>
                  <a:pt x="421771" y="33335"/>
                  <a:pt x="439700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олилиния 110"/>
          <p:cNvSpPr/>
          <p:nvPr/>
        </p:nvSpPr>
        <p:spPr>
          <a:xfrm>
            <a:off x="6878918" y="3310965"/>
            <a:ext cx="651435" cy="466164"/>
          </a:xfrm>
          <a:custGeom>
            <a:avLst/>
            <a:gdLst>
              <a:gd name="connsiteX0" fmla="*/ 651435 w 651435"/>
              <a:gd name="connsiteY0" fmla="*/ 0 h 466164"/>
              <a:gd name="connsiteX1" fmla="*/ 651435 w 651435"/>
              <a:gd name="connsiteY1" fmla="*/ 0 h 466164"/>
              <a:gd name="connsiteX2" fmla="*/ 609600 w 651435"/>
              <a:gd name="connsiteY2" fmla="*/ 29882 h 466164"/>
              <a:gd name="connsiteX3" fmla="*/ 591670 w 651435"/>
              <a:gd name="connsiteY3" fmla="*/ 53788 h 466164"/>
              <a:gd name="connsiteX4" fmla="*/ 567764 w 651435"/>
              <a:gd name="connsiteY4" fmla="*/ 77694 h 466164"/>
              <a:gd name="connsiteX5" fmla="*/ 537882 w 651435"/>
              <a:gd name="connsiteY5" fmla="*/ 107576 h 466164"/>
              <a:gd name="connsiteX6" fmla="*/ 525929 w 651435"/>
              <a:gd name="connsiteY6" fmla="*/ 125506 h 466164"/>
              <a:gd name="connsiteX7" fmla="*/ 490070 w 651435"/>
              <a:gd name="connsiteY7" fmla="*/ 149411 h 466164"/>
              <a:gd name="connsiteX8" fmla="*/ 442258 w 651435"/>
              <a:gd name="connsiteY8" fmla="*/ 197223 h 466164"/>
              <a:gd name="connsiteX9" fmla="*/ 424329 w 651435"/>
              <a:gd name="connsiteY9" fmla="*/ 221129 h 466164"/>
              <a:gd name="connsiteX10" fmla="*/ 394447 w 651435"/>
              <a:gd name="connsiteY10" fmla="*/ 245035 h 466164"/>
              <a:gd name="connsiteX11" fmla="*/ 376517 w 651435"/>
              <a:gd name="connsiteY11" fmla="*/ 268941 h 466164"/>
              <a:gd name="connsiteX12" fmla="*/ 334682 w 651435"/>
              <a:gd name="connsiteY12" fmla="*/ 298823 h 466164"/>
              <a:gd name="connsiteX13" fmla="*/ 280894 w 651435"/>
              <a:gd name="connsiteY13" fmla="*/ 346635 h 466164"/>
              <a:gd name="connsiteX14" fmla="*/ 227106 w 651435"/>
              <a:gd name="connsiteY14" fmla="*/ 406400 h 466164"/>
              <a:gd name="connsiteX15" fmla="*/ 203200 w 651435"/>
              <a:gd name="connsiteY15" fmla="*/ 418353 h 466164"/>
              <a:gd name="connsiteX16" fmla="*/ 167341 w 651435"/>
              <a:gd name="connsiteY16" fmla="*/ 454211 h 466164"/>
              <a:gd name="connsiteX17" fmla="*/ 131482 w 651435"/>
              <a:gd name="connsiteY17" fmla="*/ 466164 h 466164"/>
              <a:gd name="connsiteX18" fmla="*/ 125506 w 651435"/>
              <a:gd name="connsiteY18" fmla="*/ 448235 h 466164"/>
              <a:gd name="connsiteX19" fmla="*/ 71717 w 651435"/>
              <a:gd name="connsiteY19" fmla="*/ 388470 h 466164"/>
              <a:gd name="connsiteX20" fmla="*/ 53788 w 651435"/>
              <a:gd name="connsiteY20" fmla="*/ 370541 h 466164"/>
              <a:gd name="connsiteX21" fmla="*/ 29882 w 651435"/>
              <a:gd name="connsiteY21" fmla="*/ 358588 h 466164"/>
              <a:gd name="connsiteX22" fmla="*/ 0 w 651435"/>
              <a:gd name="connsiteY22" fmla="*/ 322729 h 466164"/>
              <a:gd name="connsiteX23" fmla="*/ 5976 w 651435"/>
              <a:gd name="connsiteY23" fmla="*/ 304800 h 466164"/>
              <a:gd name="connsiteX24" fmla="*/ 77694 w 651435"/>
              <a:gd name="connsiteY24" fmla="*/ 286870 h 466164"/>
              <a:gd name="connsiteX25" fmla="*/ 113553 w 651435"/>
              <a:gd name="connsiteY25" fmla="*/ 280894 h 466164"/>
              <a:gd name="connsiteX26" fmla="*/ 149411 w 651435"/>
              <a:gd name="connsiteY26" fmla="*/ 268941 h 466164"/>
              <a:gd name="connsiteX27" fmla="*/ 167341 w 651435"/>
              <a:gd name="connsiteY27" fmla="*/ 256988 h 466164"/>
              <a:gd name="connsiteX28" fmla="*/ 203200 w 651435"/>
              <a:gd name="connsiteY28" fmla="*/ 245035 h 466164"/>
              <a:gd name="connsiteX29" fmla="*/ 256988 w 651435"/>
              <a:gd name="connsiteY29" fmla="*/ 233082 h 466164"/>
              <a:gd name="connsiteX30" fmla="*/ 316753 w 651435"/>
              <a:gd name="connsiteY30" fmla="*/ 197223 h 466164"/>
              <a:gd name="connsiteX31" fmla="*/ 334682 w 651435"/>
              <a:gd name="connsiteY31" fmla="*/ 185270 h 466164"/>
              <a:gd name="connsiteX32" fmla="*/ 352611 w 651435"/>
              <a:gd name="connsiteY32" fmla="*/ 179294 h 466164"/>
              <a:gd name="connsiteX33" fmla="*/ 400423 w 651435"/>
              <a:gd name="connsiteY33" fmla="*/ 155388 h 466164"/>
              <a:gd name="connsiteX34" fmla="*/ 442258 w 651435"/>
              <a:gd name="connsiteY34" fmla="*/ 137459 h 466164"/>
              <a:gd name="connsiteX35" fmla="*/ 460188 w 651435"/>
              <a:gd name="connsiteY35" fmla="*/ 131482 h 466164"/>
              <a:gd name="connsiteX36" fmla="*/ 508000 w 651435"/>
              <a:gd name="connsiteY36" fmla="*/ 107576 h 466164"/>
              <a:gd name="connsiteX37" fmla="*/ 555811 w 651435"/>
              <a:gd name="connsiteY37" fmla="*/ 83670 h 466164"/>
              <a:gd name="connsiteX38" fmla="*/ 603623 w 651435"/>
              <a:gd name="connsiteY38" fmla="*/ 47811 h 466164"/>
              <a:gd name="connsiteX39" fmla="*/ 615576 w 651435"/>
              <a:gd name="connsiteY39" fmla="*/ 29882 h 466164"/>
              <a:gd name="connsiteX40" fmla="*/ 633506 w 651435"/>
              <a:gd name="connsiteY40" fmla="*/ 17929 h 466164"/>
              <a:gd name="connsiteX41" fmla="*/ 651435 w 651435"/>
              <a:gd name="connsiteY41" fmla="*/ 0 h 466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51435" h="466164">
                <a:moveTo>
                  <a:pt x="651435" y="0"/>
                </a:moveTo>
                <a:lnTo>
                  <a:pt x="651435" y="0"/>
                </a:lnTo>
                <a:cubicBezTo>
                  <a:pt x="637490" y="9961"/>
                  <a:pt x="622338" y="18418"/>
                  <a:pt x="609600" y="29882"/>
                </a:cubicBezTo>
                <a:cubicBezTo>
                  <a:pt x="602196" y="36545"/>
                  <a:pt x="598229" y="46292"/>
                  <a:pt x="591670" y="53788"/>
                </a:cubicBezTo>
                <a:cubicBezTo>
                  <a:pt x="584249" y="62269"/>
                  <a:pt x="575098" y="69138"/>
                  <a:pt x="567764" y="77694"/>
                </a:cubicBezTo>
                <a:cubicBezTo>
                  <a:pt x="541202" y="108683"/>
                  <a:pt x="572412" y="84555"/>
                  <a:pt x="537882" y="107576"/>
                </a:cubicBezTo>
                <a:cubicBezTo>
                  <a:pt x="533898" y="113553"/>
                  <a:pt x="531335" y="120776"/>
                  <a:pt x="525929" y="125506"/>
                </a:cubicBezTo>
                <a:cubicBezTo>
                  <a:pt x="515118" y="134966"/>
                  <a:pt x="499044" y="138193"/>
                  <a:pt x="490070" y="149411"/>
                </a:cubicBezTo>
                <a:cubicBezTo>
                  <a:pt x="416257" y="241678"/>
                  <a:pt x="510480" y="129001"/>
                  <a:pt x="442258" y="197223"/>
                </a:cubicBezTo>
                <a:cubicBezTo>
                  <a:pt x="435215" y="204266"/>
                  <a:pt x="431372" y="214086"/>
                  <a:pt x="424329" y="221129"/>
                </a:cubicBezTo>
                <a:cubicBezTo>
                  <a:pt x="415309" y="230149"/>
                  <a:pt x="403467" y="236015"/>
                  <a:pt x="394447" y="245035"/>
                </a:cubicBezTo>
                <a:cubicBezTo>
                  <a:pt x="387404" y="252078"/>
                  <a:pt x="383561" y="261898"/>
                  <a:pt x="376517" y="268941"/>
                </a:cubicBezTo>
                <a:cubicBezTo>
                  <a:pt x="340870" y="304587"/>
                  <a:pt x="365221" y="271677"/>
                  <a:pt x="334682" y="298823"/>
                </a:cubicBezTo>
                <a:cubicBezTo>
                  <a:pt x="273276" y="353407"/>
                  <a:pt x="321585" y="319507"/>
                  <a:pt x="280894" y="346635"/>
                </a:cubicBezTo>
                <a:cubicBezTo>
                  <a:pt x="266545" y="368157"/>
                  <a:pt x="250561" y="394673"/>
                  <a:pt x="227106" y="406400"/>
                </a:cubicBezTo>
                <a:lnTo>
                  <a:pt x="203200" y="418353"/>
                </a:lnTo>
                <a:cubicBezTo>
                  <a:pt x="191067" y="436552"/>
                  <a:pt x="189580" y="443092"/>
                  <a:pt x="167341" y="454211"/>
                </a:cubicBezTo>
                <a:cubicBezTo>
                  <a:pt x="156072" y="459846"/>
                  <a:pt x="131482" y="466164"/>
                  <a:pt x="131482" y="466164"/>
                </a:cubicBezTo>
                <a:cubicBezTo>
                  <a:pt x="129490" y="460188"/>
                  <a:pt x="128565" y="453742"/>
                  <a:pt x="125506" y="448235"/>
                </a:cubicBezTo>
                <a:cubicBezTo>
                  <a:pt x="100819" y="403799"/>
                  <a:pt x="107228" y="419542"/>
                  <a:pt x="71717" y="388470"/>
                </a:cubicBezTo>
                <a:cubicBezTo>
                  <a:pt x="65356" y="382904"/>
                  <a:pt x="60666" y="375454"/>
                  <a:pt x="53788" y="370541"/>
                </a:cubicBezTo>
                <a:cubicBezTo>
                  <a:pt x="46538" y="365363"/>
                  <a:pt x="37132" y="363766"/>
                  <a:pt x="29882" y="358588"/>
                </a:cubicBezTo>
                <a:cubicBezTo>
                  <a:pt x="15240" y="348130"/>
                  <a:pt x="9531" y="337026"/>
                  <a:pt x="0" y="322729"/>
                </a:cubicBezTo>
                <a:cubicBezTo>
                  <a:pt x="1992" y="316753"/>
                  <a:pt x="2041" y="309719"/>
                  <a:pt x="5976" y="304800"/>
                </a:cubicBezTo>
                <a:cubicBezTo>
                  <a:pt x="22191" y="284532"/>
                  <a:pt x="58771" y="289393"/>
                  <a:pt x="77694" y="286870"/>
                </a:cubicBezTo>
                <a:cubicBezTo>
                  <a:pt x="89706" y="285268"/>
                  <a:pt x="101600" y="282886"/>
                  <a:pt x="113553" y="280894"/>
                </a:cubicBezTo>
                <a:cubicBezTo>
                  <a:pt x="125506" y="276910"/>
                  <a:pt x="138928" y="275930"/>
                  <a:pt x="149411" y="268941"/>
                </a:cubicBezTo>
                <a:cubicBezTo>
                  <a:pt x="155388" y="264957"/>
                  <a:pt x="160777" y="259905"/>
                  <a:pt x="167341" y="256988"/>
                </a:cubicBezTo>
                <a:cubicBezTo>
                  <a:pt x="178855" y="251871"/>
                  <a:pt x="191247" y="249019"/>
                  <a:pt x="203200" y="245035"/>
                </a:cubicBezTo>
                <a:cubicBezTo>
                  <a:pt x="232623" y="235228"/>
                  <a:pt x="214919" y="240094"/>
                  <a:pt x="256988" y="233082"/>
                </a:cubicBezTo>
                <a:cubicBezTo>
                  <a:pt x="293742" y="214705"/>
                  <a:pt x="273483" y="226070"/>
                  <a:pt x="316753" y="197223"/>
                </a:cubicBezTo>
                <a:cubicBezTo>
                  <a:pt x="322729" y="193239"/>
                  <a:pt x="327868" y="187541"/>
                  <a:pt x="334682" y="185270"/>
                </a:cubicBezTo>
                <a:cubicBezTo>
                  <a:pt x="340658" y="183278"/>
                  <a:pt x="346876" y="181901"/>
                  <a:pt x="352611" y="179294"/>
                </a:cubicBezTo>
                <a:cubicBezTo>
                  <a:pt x="368832" y="171921"/>
                  <a:pt x="383519" y="161023"/>
                  <a:pt x="400423" y="155388"/>
                </a:cubicBezTo>
                <a:cubicBezTo>
                  <a:pt x="442473" y="141371"/>
                  <a:pt x="390562" y="159614"/>
                  <a:pt x="442258" y="137459"/>
                </a:cubicBezTo>
                <a:cubicBezTo>
                  <a:pt x="448049" y="134977"/>
                  <a:pt x="454453" y="134089"/>
                  <a:pt x="460188" y="131482"/>
                </a:cubicBezTo>
                <a:cubicBezTo>
                  <a:pt x="476409" y="124109"/>
                  <a:pt x="491456" y="114194"/>
                  <a:pt x="508000" y="107576"/>
                </a:cubicBezTo>
                <a:cubicBezTo>
                  <a:pt x="537125" y="95926"/>
                  <a:pt x="533928" y="99585"/>
                  <a:pt x="555811" y="83670"/>
                </a:cubicBezTo>
                <a:cubicBezTo>
                  <a:pt x="571922" y="71953"/>
                  <a:pt x="592572" y="64387"/>
                  <a:pt x="603623" y="47811"/>
                </a:cubicBezTo>
                <a:cubicBezTo>
                  <a:pt x="607607" y="41835"/>
                  <a:pt x="610497" y="34961"/>
                  <a:pt x="615576" y="29882"/>
                </a:cubicBezTo>
                <a:cubicBezTo>
                  <a:pt x="620655" y="24803"/>
                  <a:pt x="627760" y="22239"/>
                  <a:pt x="633506" y="17929"/>
                </a:cubicBezTo>
                <a:cubicBezTo>
                  <a:pt x="635760" y="16239"/>
                  <a:pt x="648447" y="2988"/>
                  <a:pt x="651435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Полилиния 114"/>
          <p:cNvSpPr/>
          <p:nvPr/>
        </p:nvSpPr>
        <p:spPr>
          <a:xfrm>
            <a:off x="7036411" y="3813268"/>
            <a:ext cx="731836" cy="230588"/>
          </a:xfrm>
          <a:custGeom>
            <a:avLst/>
            <a:gdLst>
              <a:gd name="connsiteX0" fmla="*/ 707666 w 707666"/>
              <a:gd name="connsiteY0" fmla="*/ 111319 h 230588"/>
              <a:gd name="connsiteX1" fmla="*/ 707666 w 707666"/>
              <a:gd name="connsiteY1" fmla="*/ 111319 h 230588"/>
              <a:gd name="connsiteX2" fmla="*/ 516835 w 707666"/>
              <a:gd name="connsiteY2" fmla="*/ 99392 h 230588"/>
              <a:gd name="connsiteX3" fmla="*/ 489005 w 707666"/>
              <a:gd name="connsiteY3" fmla="*/ 95416 h 230588"/>
              <a:gd name="connsiteX4" fmla="*/ 441297 w 707666"/>
              <a:gd name="connsiteY4" fmla="*/ 91440 h 230588"/>
              <a:gd name="connsiteX5" fmla="*/ 397565 w 707666"/>
              <a:gd name="connsiteY5" fmla="*/ 83489 h 230588"/>
              <a:gd name="connsiteX6" fmla="*/ 357809 w 707666"/>
              <a:gd name="connsiteY6" fmla="*/ 75538 h 230588"/>
              <a:gd name="connsiteX7" fmla="*/ 329979 w 707666"/>
              <a:gd name="connsiteY7" fmla="*/ 71562 h 230588"/>
              <a:gd name="connsiteX8" fmla="*/ 298174 w 707666"/>
              <a:gd name="connsiteY8" fmla="*/ 63611 h 230588"/>
              <a:gd name="connsiteX9" fmla="*/ 274320 w 707666"/>
              <a:gd name="connsiteY9" fmla="*/ 59635 h 230588"/>
              <a:gd name="connsiteX10" fmla="*/ 262393 w 707666"/>
              <a:gd name="connsiteY10" fmla="*/ 55660 h 230588"/>
              <a:gd name="connsiteX11" fmla="*/ 230588 w 707666"/>
              <a:gd name="connsiteY11" fmla="*/ 51684 h 230588"/>
              <a:gd name="connsiteX12" fmla="*/ 155050 w 707666"/>
              <a:gd name="connsiteY12" fmla="*/ 39757 h 230588"/>
              <a:gd name="connsiteX13" fmla="*/ 99391 w 707666"/>
              <a:gd name="connsiteY13" fmla="*/ 27830 h 230588"/>
              <a:gd name="connsiteX14" fmla="*/ 79513 w 707666"/>
              <a:gd name="connsiteY14" fmla="*/ 23854 h 230588"/>
              <a:gd name="connsiteX15" fmla="*/ 51683 w 707666"/>
              <a:gd name="connsiteY15" fmla="*/ 11927 h 230588"/>
              <a:gd name="connsiteX16" fmla="*/ 3976 w 707666"/>
              <a:gd name="connsiteY16" fmla="*/ 0 h 230588"/>
              <a:gd name="connsiteX17" fmla="*/ 0 w 707666"/>
              <a:gd name="connsiteY17" fmla="*/ 11927 h 230588"/>
              <a:gd name="connsiteX18" fmla="*/ 3976 w 707666"/>
              <a:gd name="connsiteY18" fmla="*/ 23854 h 230588"/>
              <a:gd name="connsiteX19" fmla="*/ 15903 w 707666"/>
              <a:gd name="connsiteY19" fmla="*/ 67587 h 230588"/>
              <a:gd name="connsiteX20" fmla="*/ 23854 w 707666"/>
              <a:gd name="connsiteY20" fmla="*/ 174929 h 230588"/>
              <a:gd name="connsiteX21" fmla="*/ 27830 w 707666"/>
              <a:gd name="connsiteY21" fmla="*/ 186856 h 230588"/>
              <a:gd name="connsiteX22" fmla="*/ 35781 w 707666"/>
              <a:gd name="connsiteY22" fmla="*/ 230588 h 230588"/>
              <a:gd name="connsiteX23" fmla="*/ 47708 w 707666"/>
              <a:gd name="connsiteY23" fmla="*/ 222637 h 230588"/>
              <a:gd name="connsiteX24" fmla="*/ 83489 w 707666"/>
              <a:gd name="connsiteY24" fmla="*/ 198783 h 230588"/>
              <a:gd name="connsiteX25" fmla="*/ 107343 w 707666"/>
              <a:gd name="connsiteY25" fmla="*/ 190832 h 230588"/>
              <a:gd name="connsiteX26" fmla="*/ 119270 w 707666"/>
              <a:gd name="connsiteY26" fmla="*/ 182880 h 230588"/>
              <a:gd name="connsiteX27" fmla="*/ 159026 w 707666"/>
              <a:gd name="connsiteY27" fmla="*/ 174929 h 230588"/>
              <a:gd name="connsiteX28" fmla="*/ 170953 w 707666"/>
              <a:gd name="connsiteY28" fmla="*/ 170953 h 230588"/>
              <a:gd name="connsiteX29" fmla="*/ 214685 w 707666"/>
              <a:gd name="connsiteY29" fmla="*/ 166978 h 230588"/>
              <a:gd name="connsiteX30" fmla="*/ 234563 w 707666"/>
              <a:gd name="connsiteY30" fmla="*/ 163002 h 230588"/>
              <a:gd name="connsiteX31" fmla="*/ 250466 w 707666"/>
              <a:gd name="connsiteY31" fmla="*/ 159027 h 230588"/>
              <a:gd name="connsiteX32" fmla="*/ 326003 w 707666"/>
              <a:gd name="connsiteY32" fmla="*/ 147100 h 230588"/>
              <a:gd name="connsiteX33" fmla="*/ 357809 w 707666"/>
              <a:gd name="connsiteY33" fmla="*/ 143124 h 230588"/>
              <a:gd name="connsiteX34" fmla="*/ 671885 w 707666"/>
              <a:gd name="connsiteY34" fmla="*/ 135173 h 230588"/>
              <a:gd name="connsiteX35" fmla="*/ 707666 w 707666"/>
              <a:gd name="connsiteY35" fmla="*/ 111319 h 23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07666" h="230588">
                <a:moveTo>
                  <a:pt x="707666" y="111319"/>
                </a:moveTo>
                <a:lnTo>
                  <a:pt x="707666" y="111319"/>
                </a:lnTo>
                <a:cubicBezTo>
                  <a:pt x="608690" y="100321"/>
                  <a:pt x="734586" y="113593"/>
                  <a:pt x="516835" y="99392"/>
                </a:cubicBezTo>
                <a:cubicBezTo>
                  <a:pt x="507484" y="98782"/>
                  <a:pt x="498324" y="96397"/>
                  <a:pt x="489005" y="95416"/>
                </a:cubicBezTo>
                <a:cubicBezTo>
                  <a:pt x="473135" y="93745"/>
                  <a:pt x="457200" y="92765"/>
                  <a:pt x="441297" y="91440"/>
                </a:cubicBezTo>
                <a:cubicBezTo>
                  <a:pt x="417911" y="83646"/>
                  <a:pt x="436901" y="89109"/>
                  <a:pt x="397565" y="83489"/>
                </a:cubicBezTo>
                <a:cubicBezTo>
                  <a:pt x="324946" y="73114"/>
                  <a:pt x="410931" y="85196"/>
                  <a:pt x="357809" y="75538"/>
                </a:cubicBezTo>
                <a:cubicBezTo>
                  <a:pt x="348589" y="73862"/>
                  <a:pt x="339222" y="73102"/>
                  <a:pt x="329979" y="71562"/>
                </a:cubicBezTo>
                <a:cubicBezTo>
                  <a:pt x="261255" y="60109"/>
                  <a:pt x="344257" y="73852"/>
                  <a:pt x="298174" y="63611"/>
                </a:cubicBezTo>
                <a:cubicBezTo>
                  <a:pt x="290305" y="61862"/>
                  <a:pt x="282189" y="61384"/>
                  <a:pt x="274320" y="59635"/>
                </a:cubicBezTo>
                <a:cubicBezTo>
                  <a:pt x="270229" y="58726"/>
                  <a:pt x="266516" y="56410"/>
                  <a:pt x="262393" y="55660"/>
                </a:cubicBezTo>
                <a:cubicBezTo>
                  <a:pt x="251881" y="53749"/>
                  <a:pt x="241127" y="53440"/>
                  <a:pt x="230588" y="51684"/>
                </a:cubicBezTo>
                <a:cubicBezTo>
                  <a:pt x="148153" y="37945"/>
                  <a:pt x="231710" y="48275"/>
                  <a:pt x="155050" y="39757"/>
                </a:cubicBezTo>
                <a:cubicBezTo>
                  <a:pt x="126033" y="32502"/>
                  <a:pt x="144515" y="36855"/>
                  <a:pt x="99391" y="27830"/>
                </a:cubicBezTo>
                <a:lnTo>
                  <a:pt x="79513" y="23854"/>
                </a:lnTo>
                <a:cubicBezTo>
                  <a:pt x="70236" y="19878"/>
                  <a:pt x="61054" y="15675"/>
                  <a:pt x="51683" y="11927"/>
                </a:cubicBezTo>
                <a:cubicBezTo>
                  <a:pt x="36460" y="5838"/>
                  <a:pt x="19947" y="3194"/>
                  <a:pt x="3976" y="0"/>
                </a:cubicBezTo>
                <a:cubicBezTo>
                  <a:pt x="2651" y="3976"/>
                  <a:pt x="0" y="7736"/>
                  <a:pt x="0" y="11927"/>
                </a:cubicBezTo>
                <a:cubicBezTo>
                  <a:pt x="0" y="16118"/>
                  <a:pt x="2873" y="19811"/>
                  <a:pt x="3976" y="23854"/>
                </a:cubicBezTo>
                <a:cubicBezTo>
                  <a:pt x="17428" y="73177"/>
                  <a:pt x="6751" y="40134"/>
                  <a:pt x="15903" y="67587"/>
                </a:cubicBezTo>
                <a:cubicBezTo>
                  <a:pt x="17574" y="102676"/>
                  <a:pt x="16075" y="139926"/>
                  <a:pt x="23854" y="174929"/>
                </a:cubicBezTo>
                <a:cubicBezTo>
                  <a:pt x="24763" y="179020"/>
                  <a:pt x="26505" y="182880"/>
                  <a:pt x="27830" y="186856"/>
                </a:cubicBezTo>
                <a:cubicBezTo>
                  <a:pt x="27403" y="190699"/>
                  <a:pt x="12246" y="230588"/>
                  <a:pt x="35781" y="230588"/>
                </a:cubicBezTo>
                <a:cubicBezTo>
                  <a:pt x="40559" y="230588"/>
                  <a:pt x="43820" y="225414"/>
                  <a:pt x="47708" y="222637"/>
                </a:cubicBezTo>
                <a:cubicBezTo>
                  <a:pt x="60558" y="213458"/>
                  <a:pt x="68697" y="205506"/>
                  <a:pt x="83489" y="198783"/>
                </a:cubicBezTo>
                <a:cubicBezTo>
                  <a:pt x="91119" y="195315"/>
                  <a:pt x="107343" y="190832"/>
                  <a:pt x="107343" y="190832"/>
                </a:cubicBezTo>
                <a:cubicBezTo>
                  <a:pt x="111319" y="188181"/>
                  <a:pt x="114878" y="184762"/>
                  <a:pt x="119270" y="182880"/>
                </a:cubicBezTo>
                <a:cubicBezTo>
                  <a:pt x="127795" y="179226"/>
                  <a:pt x="152204" y="176445"/>
                  <a:pt x="159026" y="174929"/>
                </a:cubicBezTo>
                <a:cubicBezTo>
                  <a:pt x="163117" y="174020"/>
                  <a:pt x="166804" y="171546"/>
                  <a:pt x="170953" y="170953"/>
                </a:cubicBezTo>
                <a:cubicBezTo>
                  <a:pt x="185443" y="168883"/>
                  <a:pt x="200108" y="168303"/>
                  <a:pt x="214685" y="166978"/>
                </a:cubicBezTo>
                <a:cubicBezTo>
                  <a:pt x="221311" y="165653"/>
                  <a:pt x="227967" y="164468"/>
                  <a:pt x="234563" y="163002"/>
                </a:cubicBezTo>
                <a:cubicBezTo>
                  <a:pt x="239897" y="161817"/>
                  <a:pt x="245096" y="160034"/>
                  <a:pt x="250466" y="159027"/>
                </a:cubicBezTo>
                <a:cubicBezTo>
                  <a:pt x="272306" y="154932"/>
                  <a:pt x="302621" y="150217"/>
                  <a:pt x="326003" y="147100"/>
                </a:cubicBezTo>
                <a:cubicBezTo>
                  <a:pt x="336594" y="145688"/>
                  <a:pt x="347154" y="143913"/>
                  <a:pt x="357809" y="143124"/>
                </a:cubicBezTo>
                <a:cubicBezTo>
                  <a:pt x="454889" y="135932"/>
                  <a:pt x="590660" y="136527"/>
                  <a:pt x="671885" y="135173"/>
                </a:cubicBezTo>
                <a:lnTo>
                  <a:pt x="707666" y="111319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олилиния 116"/>
          <p:cNvSpPr/>
          <p:nvPr/>
        </p:nvSpPr>
        <p:spPr>
          <a:xfrm>
            <a:off x="6971735" y="4076700"/>
            <a:ext cx="665680" cy="463221"/>
          </a:xfrm>
          <a:custGeom>
            <a:avLst/>
            <a:gdLst>
              <a:gd name="connsiteX0" fmla="*/ 102577 w 637695"/>
              <a:gd name="connsiteY0" fmla="*/ 0 h 438150"/>
              <a:gd name="connsiteX1" fmla="*/ 102577 w 637695"/>
              <a:gd name="connsiteY1" fmla="*/ 0 h 438150"/>
              <a:gd name="connsiteX2" fmla="*/ 134327 w 637695"/>
              <a:gd name="connsiteY2" fmla="*/ 44450 h 438150"/>
              <a:gd name="connsiteX3" fmla="*/ 166077 w 637695"/>
              <a:gd name="connsiteY3" fmla="*/ 101600 h 438150"/>
              <a:gd name="connsiteX4" fmla="*/ 191477 w 637695"/>
              <a:gd name="connsiteY4" fmla="*/ 139700 h 438150"/>
              <a:gd name="connsiteX5" fmla="*/ 216877 w 637695"/>
              <a:gd name="connsiteY5" fmla="*/ 177800 h 438150"/>
              <a:gd name="connsiteX6" fmla="*/ 229577 w 637695"/>
              <a:gd name="connsiteY6" fmla="*/ 196850 h 438150"/>
              <a:gd name="connsiteX7" fmla="*/ 267677 w 637695"/>
              <a:gd name="connsiteY7" fmla="*/ 222250 h 438150"/>
              <a:gd name="connsiteX8" fmla="*/ 286727 w 637695"/>
              <a:gd name="connsiteY8" fmla="*/ 241300 h 438150"/>
              <a:gd name="connsiteX9" fmla="*/ 299427 w 637695"/>
              <a:gd name="connsiteY9" fmla="*/ 260350 h 438150"/>
              <a:gd name="connsiteX10" fmla="*/ 337527 w 637695"/>
              <a:gd name="connsiteY10" fmla="*/ 273050 h 438150"/>
              <a:gd name="connsiteX11" fmla="*/ 356577 w 637695"/>
              <a:gd name="connsiteY11" fmla="*/ 285750 h 438150"/>
              <a:gd name="connsiteX12" fmla="*/ 401027 w 637695"/>
              <a:gd name="connsiteY12" fmla="*/ 298450 h 438150"/>
              <a:gd name="connsiteX13" fmla="*/ 426427 w 637695"/>
              <a:gd name="connsiteY13" fmla="*/ 311150 h 438150"/>
              <a:gd name="connsiteX14" fmla="*/ 445477 w 637695"/>
              <a:gd name="connsiteY14" fmla="*/ 317500 h 438150"/>
              <a:gd name="connsiteX15" fmla="*/ 483577 w 637695"/>
              <a:gd name="connsiteY15" fmla="*/ 342900 h 438150"/>
              <a:gd name="connsiteX16" fmla="*/ 521677 w 637695"/>
              <a:gd name="connsiteY16" fmla="*/ 355600 h 438150"/>
              <a:gd name="connsiteX17" fmla="*/ 540727 w 637695"/>
              <a:gd name="connsiteY17" fmla="*/ 368300 h 438150"/>
              <a:gd name="connsiteX18" fmla="*/ 559777 w 637695"/>
              <a:gd name="connsiteY18" fmla="*/ 387350 h 438150"/>
              <a:gd name="connsiteX19" fmla="*/ 585177 w 637695"/>
              <a:gd name="connsiteY19" fmla="*/ 400050 h 438150"/>
              <a:gd name="connsiteX20" fmla="*/ 616927 w 637695"/>
              <a:gd name="connsiteY20" fmla="*/ 425450 h 438150"/>
              <a:gd name="connsiteX21" fmla="*/ 635977 w 637695"/>
              <a:gd name="connsiteY21" fmla="*/ 438150 h 438150"/>
              <a:gd name="connsiteX22" fmla="*/ 585177 w 637695"/>
              <a:gd name="connsiteY22" fmla="*/ 425450 h 438150"/>
              <a:gd name="connsiteX23" fmla="*/ 521677 w 637695"/>
              <a:gd name="connsiteY23" fmla="*/ 406400 h 438150"/>
              <a:gd name="connsiteX24" fmla="*/ 502627 w 637695"/>
              <a:gd name="connsiteY24" fmla="*/ 393700 h 438150"/>
              <a:gd name="connsiteX25" fmla="*/ 439127 w 637695"/>
              <a:gd name="connsiteY25" fmla="*/ 381000 h 438150"/>
              <a:gd name="connsiteX26" fmla="*/ 369277 w 637695"/>
              <a:gd name="connsiteY26" fmla="*/ 368300 h 438150"/>
              <a:gd name="connsiteX27" fmla="*/ 331177 w 637695"/>
              <a:gd name="connsiteY27" fmla="*/ 355600 h 438150"/>
              <a:gd name="connsiteX28" fmla="*/ 312127 w 637695"/>
              <a:gd name="connsiteY28" fmla="*/ 349250 h 438150"/>
              <a:gd name="connsiteX29" fmla="*/ 293077 w 637695"/>
              <a:gd name="connsiteY29" fmla="*/ 342900 h 438150"/>
              <a:gd name="connsiteX30" fmla="*/ 216877 w 637695"/>
              <a:gd name="connsiteY30" fmla="*/ 330200 h 438150"/>
              <a:gd name="connsiteX31" fmla="*/ 197827 w 637695"/>
              <a:gd name="connsiteY31" fmla="*/ 323850 h 438150"/>
              <a:gd name="connsiteX32" fmla="*/ 102577 w 637695"/>
              <a:gd name="connsiteY32" fmla="*/ 311150 h 438150"/>
              <a:gd name="connsiteX33" fmla="*/ 39077 w 637695"/>
              <a:gd name="connsiteY33" fmla="*/ 292100 h 438150"/>
              <a:gd name="connsiteX34" fmla="*/ 20027 w 637695"/>
              <a:gd name="connsiteY34" fmla="*/ 279400 h 438150"/>
              <a:gd name="connsiteX35" fmla="*/ 977 w 637695"/>
              <a:gd name="connsiteY35" fmla="*/ 273050 h 438150"/>
              <a:gd name="connsiteX36" fmla="*/ 7327 w 637695"/>
              <a:gd name="connsiteY36" fmla="*/ 241300 h 438150"/>
              <a:gd name="connsiteX37" fmla="*/ 32727 w 637695"/>
              <a:gd name="connsiteY37" fmla="*/ 196850 h 438150"/>
              <a:gd name="connsiteX38" fmla="*/ 45427 w 637695"/>
              <a:gd name="connsiteY38" fmla="*/ 152400 h 438150"/>
              <a:gd name="connsiteX39" fmla="*/ 51777 w 637695"/>
              <a:gd name="connsiteY39" fmla="*/ 133350 h 438150"/>
              <a:gd name="connsiteX40" fmla="*/ 77177 w 637695"/>
              <a:gd name="connsiteY40" fmla="*/ 88900 h 438150"/>
              <a:gd name="connsiteX41" fmla="*/ 96227 w 637695"/>
              <a:gd name="connsiteY41" fmla="*/ 44450 h 438150"/>
              <a:gd name="connsiteX42" fmla="*/ 102577 w 637695"/>
              <a:gd name="connsiteY42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37695" h="438150">
                <a:moveTo>
                  <a:pt x="102577" y="0"/>
                </a:moveTo>
                <a:lnTo>
                  <a:pt x="102577" y="0"/>
                </a:lnTo>
                <a:cubicBezTo>
                  <a:pt x="113160" y="14817"/>
                  <a:pt x="125694" y="28418"/>
                  <a:pt x="134327" y="44450"/>
                </a:cubicBezTo>
                <a:cubicBezTo>
                  <a:pt x="170587" y="111789"/>
                  <a:pt x="123662" y="59185"/>
                  <a:pt x="166077" y="101600"/>
                </a:cubicBezTo>
                <a:cubicBezTo>
                  <a:pt x="178221" y="138033"/>
                  <a:pt x="163730" y="104025"/>
                  <a:pt x="191477" y="139700"/>
                </a:cubicBezTo>
                <a:cubicBezTo>
                  <a:pt x="200848" y="151748"/>
                  <a:pt x="208410" y="165100"/>
                  <a:pt x="216877" y="177800"/>
                </a:cubicBezTo>
                <a:cubicBezTo>
                  <a:pt x="221110" y="184150"/>
                  <a:pt x="223227" y="192617"/>
                  <a:pt x="229577" y="196850"/>
                </a:cubicBezTo>
                <a:cubicBezTo>
                  <a:pt x="242277" y="205317"/>
                  <a:pt x="256884" y="211457"/>
                  <a:pt x="267677" y="222250"/>
                </a:cubicBezTo>
                <a:cubicBezTo>
                  <a:pt x="274027" y="228600"/>
                  <a:pt x="280978" y="234401"/>
                  <a:pt x="286727" y="241300"/>
                </a:cubicBezTo>
                <a:cubicBezTo>
                  <a:pt x="291613" y="247163"/>
                  <a:pt x="292955" y="256305"/>
                  <a:pt x="299427" y="260350"/>
                </a:cubicBezTo>
                <a:cubicBezTo>
                  <a:pt x="310779" y="267445"/>
                  <a:pt x="326388" y="265624"/>
                  <a:pt x="337527" y="273050"/>
                </a:cubicBezTo>
                <a:cubicBezTo>
                  <a:pt x="343877" y="277283"/>
                  <a:pt x="349751" y="282337"/>
                  <a:pt x="356577" y="285750"/>
                </a:cubicBezTo>
                <a:cubicBezTo>
                  <a:pt x="371929" y="293426"/>
                  <a:pt x="384751" y="292346"/>
                  <a:pt x="401027" y="298450"/>
                </a:cubicBezTo>
                <a:cubicBezTo>
                  <a:pt x="409890" y="301774"/>
                  <a:pt x="417726" y="307421"/>
                  <a:pt x="426427" y="311150"/>
                </a:cubicBezTo>
                <a:cubicBezTo>
                  <a:pt x="432579" y="313787"/>
                  <a:pt x="439626" y="314249"/>
                  <a:pt x="445477" y="317500"/>
                </a:cubicBezTo>
                <a:cubicBezTo>
                  <a:pt x="458820" y="324913"/>
                  <a:pt x="469097" y="338073"/>
                  <a:pt x="483577" y="342900"/>
                </a:cubicBezTo>
                <a:cubicBezTo>
                  <a:pt x="496277" y="347133"/>
                  <a:pt x="510538" y="348174"/>
                  <a:pt x="521677" y="355600"/>
                </a:cubicBezTo>
                <a:cubicBezTo>
                  <a:pt x="528027" y="359833"/>
                  <a:pt x="534864" y="363414"/>
                  <a:pt x="540727" y="368300"/>
                </a:cubicBezTo>
                <a:cubicBezTo>
                  <a:pt x="547626" y="374049"/>
                  <a:pt x="552469" y="382130"/>
                  <a:pt x="559777" y="387350"/>
                </a:cubicBezTo>
                <a:cubicBezTo>
                  <a:pt x="567480" y="392852"/>
                  <a:pt x="576710" y="395817"/>
                  <a:pt x="585177" y="400050"/>
                </a:cubicBezTo>
                <a:cubicBezTo>
                  <a:pt x="606586" y="432163"/>
                  <a:pt x="586255" y="410114"/>
                  <a:pt x="616927" y="425450"/>
                </a:cubicBezTo>
                <a:cubicBezTo>
                  <a:pt x="623753" y="428863"/>
                  <a:pt x="643609" y="438150"/>
                  <a:pt x="635977" y="438150"/>
                </a:cubicBezTo>
                <a:cubicBezTo>
                  <a:pt x="618523" y="438150"/>
                  <a:pt x="601736" y="430970"/>
                  <a:pt x="585177" y="425450"/>
                </a:cubicBezTo>
                <a:cubicBezTo>
                  <a:pt x="538798" y="409990"/>
                  <a:pt x="560064" y="415997"/>
                  <a:pt x="521677" y="406400"/>
                </a:cubicBezTo>
                <a:cubicBezTo>
                  <a:pt x="515327" y="402167"/>
                  <a:pt x="509453" y="397113"/>
                  <a:pt x="502627" y="393700"/>
                </a:cubicBezTo>
                <a:cubicBezTo>
                  <a:pt x="484894" y="384834"/>
                  <a:pt x="455508" y="383340"/>
                  <a:pt x="439127" y="381000"/>
                </a:cubicBezTo>
                <a:cubicBezTo>
                  <a:pt x="386990" y="363621"/>
                  <a:pt x="469800" y="389841"/>
                  <a:pt x="369277" y="368300"/>
                </a:cubicBezTo>
                <a:cubicBezTo>
                  <a:pt x="356187" y="365495"/>
                  <a:pt x="343877" y="359833"/>
                  <a:pt x="331177" y="355600"/>
                </a:cubicBezTo>
                <a:lnTo>
                  <a:pt x="312127" y="349250"/>
                </a:lnTo>
                <a:cubicBezTo>
                  <a:pt x="305777" y="347133"/>
                  <a:pt x="299571" y="344523"/>
                  <a:pt x="293077" y="342900"/>
                </a:cubicBezTo>
                <a:cubicBezTo>
                  <a:pt x="251121" y="332411"/>
                  <a:pt x="276337" y="337632"/>
                  <a:pt x="216877" y="330200"/>
                </a:cubicBezTo>
                <a:cubicBezTo>
                  <a:pt x="210527" y="328083"/>
                  <a:pt x="204391" y="325163"/>
                  <a:pt x="197827" y="323850"/>
                </a:cubicBezTo>
                <a:cubicBezTo>
                  <a:pt x="183221" y="320929"/>
                  <a:pt x="114939" y="312695"/>
                  <a:pt x="102577" y="311150"/>
                </a:cubicBezTo>
                <a:cubicBezTo>
                  <a:pt x="56198" y="295690"/>
                  <a:pt x="77464" y="301697"/>
                  <a:pt x="39077" y="292100"/>
                </a:cubicBezTo>
                <a:cubicBezTo>
                  <a:pt x="32727" y="287867"/>
                  <a:pt x="26853" y="282813"/>
                  <a:pt x="20027" y="279400"/>
                </a:cubicBezTo>
                <a:cubicBezTo>
                  <a:pt x="14040" y="276407"/>
                  <a:pt x="3094" y="279400"/>
                  <a:pt x="977" y="273050"/>
                </a:cubicBezTo>
                <a:cubicBezTo>
                  <a:pt x="-2436" y="262811"/>
                  <a:pt x="3914" y="251539"/>
                  <a:pt x="7327" y="241300"/>
                </a:cubicBezTo>
                <a:cubicBezTo>
                  <a:pt x="18460" y="207902"/>
                  <a:pt x="18792" y="224721"/>
                  <a:pt x="32727" y="196850"/>
                </a:cubicBezTo>
                <a:cubicBezTo>
                  <a:pt x="37802" y="186700"/>
                  <a:pt x="42714" y="161895"/>
                  <a:pt x="45427" y="152400"/>
                </a:cubicBezTo>
                <a:cubicBezTo>
                  <a:pt x="47266" y="145964"/>
                  <a:pt x="48784" y="139337"/>
                  <a:pt x="51777" y="133350"/>
                </a:cubicBezTo>
                <a:cubicBezTo>
                  <a:pt x="70200" y="96504"/>
                  <a:pt x="60478" y="133430"/>
                  <a:pt x="77177" y="88900"/>
                </a:cubicBezTo>
                <a:cubicBezTo>
                  <a:pt x="85921" y="65582"/>
                  <a:pt x="78211" y="62466"/>
                  <a:pt x="96227" y="44450"/>
                </a:cubicBezTo>
                <a:cubicBezTo>
                  <a:pt x="97724" y="42953"/>
                  <a:pt x="101519" y="7408"/>
                  <a:pt x="102577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Полилиния 117"/>
          <p:cNvSpPr/>
          <p:nvPr/>
        </p:nvSpPr>
        <p:spPr>
          <a:xfrm>
            <a:off x="6500534" y="4453757"/>
            <a:ext cx="235128" cy="680983"/>
          </a:xfrm>
          <a:custGeom>
            <a:avLst/>
            <a:gdLst>
              <a:gd name="connsiteX0" fmla="*/ 0 w 235128"/>
              <a:gd name="connsiteY0" fmla="*/ 0 h 635000"/>
              <a:gd name="connsiteX1" fmla="*/ 0 w 235128"/>
              <a:gd name="connsiteY1" fmla="*/ 0 h 635000"/>
              <a:gd name="connsiteX2" fmla="*/ 171450 w 235128"/>
              <a:gd name="connsiteY2" fmla="*/ 19050 h 635000"/>
              <a:gd name="connsiteX3" fmla="*/ 215900 w 235128"/>
              <a:gd name="connsiteY3" fmla="*/ 12700 h 635000"/>
              <a:gd name="connsiteX4" fmla="*/ 234950 w 235128"/>
              <a:gd name="connsiteY4" fmla="*/ 6350 h 635000"/>
              <a:gd name="connsiteX5" fmla="*/ 203200 w 235128"/>
              <a:gd name="connsiteY5" fmla="*/ 44450 h 635000"/>
              <a:gd name="connsiteX6" fmla="*/ 190500 w 235128"/>
              <a:gd name="connsiteY6" fmla="*/ 82550 h 635000"/>
              <a:gd name="connsiteX7" fmla="*/ 184150 w 235128"/>
              <a:gd name="connsiteY7" fmla="*/ 101600 h 635000"/>
              <a:gd name="connsiteX8" fmla="*/ 177800 w 235128"/>
              <a:gd name="connsiteY8" fmla="*/ 139700 h 635000"/>
              <a:gd name="connsiteX9" fmla="*/ 171450 w 235128"/>
              <a:gd name="connsiteY9" fmla="*/ 539750 h 635000"/>
              <a:gd name="connsiteX10" fmla="*/ 165100 w 235128"/>
              <a:gd name="connsiteY10" fmla="*/ 558800 h 635000"/>
              <a:gd name="connsiteX11" fmla="*/ 152400 w 235128"/>
              <a:gd name="connsiteY11" fmla="*/ 635000 h 635000"/>
              <a:gd name="connsiteX12" fmla="*/ 146050 w 235128"/>
              <a:gd name="connsiteY12" fmla="*/ 615950 h 635000"/>
              <a:gd name="connsiteX13" fmla="*/ 133350 w 235128"/>
              <a:gd name="connsiteY13" fmla="*/ 565150 h 635000"/>
              <a:gd name="connsiteX14" fmla="*/ 120650 w 235128"/>
              <a:gd name="connsiteY14" fmla="*/ 546100 h 635000"/>
              <a:gd name="connsiteX15" fmla="*/ 114300 w 235128"/>
              <a:gd name="connsiteY15" fmla="*/ 495300 h 635000"/>
              <a:gd name="connsiteX16" fmla="*/ 107950 w 235128"/>
              <a:gd name="connsiteY16" fmla="*/ 450850 h 635000"/>
              <a:gd name="connsiteX17" fmla="*/ 95250 w 235128"/>
              <a:gd name="connsiteY17" fmla="*/ 374650 h 635000"/>
              <a:gd name="connsiteX18" fmla="*/ 88900 w 235128"/>
              <a:gd name="connsiteY18" fmla="*/ 304800 h 635000"/>
              <a:gd name="connsiteX19" fmla="*/ 82550 w 235128"/>
              <a:gd name="connsiteY19" fmla="*/ 279400 h 635000"/>
              <a:gd name="connsiteX20" fmla="*/ 76200 w 235128"/>
              <a:gd name="connsiteY20" fmla="*/ 203200 h 635000"/>
              <a:gd name="connsiteX21" fmla="*/ 69850 w 235128"/>
              <a:gd name="connsiteY21" fmla="*/ 184150 h 635000"/>
              <a:gd name="connsiteX22" fmla="*/ 57150 w 235128"/>
              <a:gd name="connsiteY22" fmla="*/ 139700 h 635000"/>
              <a:gd name="connsiteX23" fmla="*/ 31750 w 235128"/>
              <a:gd name="connsiteY23" fmla="*/ 88900 h 635000"/>
              <a:gd name="connsiteX24" fmla="*/ 12700 w 235128"/>
              <a:gd name="connsiteY24" fmla="*/ 69850 h 635000"/>
              <a:gd name="connsiteX25" fmla="*/ 0 w 235128"/>
              <a:gd name="connsiteY25" fmla="*/ 31750 h 635000"/>
              <a:gd name="connsiteX26" fmla="*/ 0 w 235128"/>
              <a:gd name="connsiteY26" fmla="*/ 0 h 63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35128" h="635000">
                <a:moveTo>
                  <a:pt x="0" y="0"/>
                </a:moveTo>
                <a:lnTo>
                  <a:pt x="0" y="0"/>
                </a:lnTo>
                <a:cubicBezTo>
                  <a:pt x="106388" y="35463"/>
                  <a:pt x="49485" y="27181"/>
                  <a:pt x="171450" y="19050"/>
                </a:cubicBezTo>
                <a:cubicBezTo>
                  <a:pt x="186267" y="16933"/>
                  <a:pt x="201224" y="15635"/>
                  <a:pt x="215900" y="12700"/>
                </a:cubicBezTo>
                <a:cubicBezTo>
                  <a:pt x="222464" y="11387"/>
                  <a:pt x="231957" y="363"/>
                  <a:pt x="234950" y="6350"/>
                </a:cubicBezTo>
                <a:cubicBezTo>
                  <a:pt x="237897" y="12244"/>
                  <a:pt x="203373" y="44277"/>
                  <a:pt x="203200" y="44450"/>
                </a:cubicBezTo>
                <a:lnTo>
                  <a:pt x="190500" y="82550"/>
                </a:lnTo>
                <a:cubicBezTo>
                  <a:pt x="188383" y="88900"/>
                  <a:pt x="185250" y="94998"/>
                  <a:pt x="184150" y="101600"/>
                </a:cubicBezTo>
                <a:lnTo>
                  <a:pt x="177800" y="139700"/>
                </a:lnTo>
                <a:cubicBezTo>
                  <a:pt x="175683" y="273050"/>
                  <a:pt x="175490" y="406444"/>
                  <a:pt x="171450" y="539750"/>
                </a:cubicBezTo>
                <a:cubicBezTo>
                  <a:pt x="171247" y="546440"/>
                  <a:pt x="166723" y="552306"/>
                  <a:pt x="165100" y="558800"/>
                </a:cubicBezTo>
                <a:cubicBezTo>
                  <a:pt x="158910" y="583561"/>
                  <a:pt x="155984" y="609910"/>
                  <a:pt x="152400" y="635000"/>
                </a:cubicBezTo>
                <a:cubicBezTo>
                  <a:pt x="150283" y="628650"/>
                  <a:pt x="147811" y="622408"/>
                  <a:pt x="146050" y="615950"/>
                </a:cubicBezTo>
                <a:cubicBezTo>
                  <a:pt x="141457" y="599111"/>
                  <a:pt x="143032" y="579673"/>
                  <a:pt x="133350" y="565150"/>
                </a:cubicBezTo>
                <a:lnTo>
                  <a:pt x="120650" y="546100"/>
                </a:lnTo>
                <a:cubicBezTo>
                  <a:pt x="118533" y="529167"/>
                  <a:pt x="116555" y="512215"/>
                  <a:pt x="114300" y="495300"/>
                </a:cubicBezTo>
                <a:cubicBezTo>
                  <a:pt x="112322" y="480464"/>
                  <a:pt x="109806" y="465702"/>
                  <a:pt x="107950" y="450850"/>
                </a:cubicBezTo>
                <a:cubicBezTo>
                  <a:pt x="99443" y="382794"/>
                  <a:pt x="108156" y="413369"/>
                  <a:pt x="95250" y="374650"/>
                </a:cubicBezTo>
                <a:cubicBezTo>
                  <a:pt x="93133" y="351367"/>
                  <a:pt x="91990" y="327974"/>
                  <a:pt x="88900" y="304800"/>
                </a:cubicBezTo>
                <a:cubicBezTo>
                  <a:pt x="87747" y="296149"/>
                  <a:pt x="83632" y="288060"/>
                  <a:pt x="82550" y="279400"/>
                </a:cubicBezTo>
                <a:cubicBezTo>
                  <a:pt x="79389" y="254109"/>
                  <a:pt x="79569" y="228464"/>
                  <a:pt x="76200" y="203200"/>
                </a:cubicBezTo>
                <a:cubicBezTo>
                  <a:pt x="75315" y="196565"/>
                  <a:pt x="71689" y="190586"/>
                  <a:pt x="69850" y="184150"/>
                </a:cubicBezTo>
                <a:cubicBezTo>
                  <a:pt x="66119" y="171092"/>
                  <a:pt x="63006" y="152583"/>
                  <a:pt x="57150" y="139700"/>
                </a:cubicBezTo>
                <a:cubicBezTo>
                  <a:pt x="49316" y="122465"/>
                  <a:pt x="45137" y="102287"/>
                  <a:pt x="31750" y="88900"/>
                </a:cubicBezTo>
                <a:lnTo>
                  <a:pt x="12700" y="69850"/>
                </a:lnTo>
                <a:lnTo>
                  <a:pt x="0" y="3175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Полилиния 119"/>
          <p:cNvSpPr/>
          <p:nvPr/>
        </p:nvSpPr>
        <p:spPr>
          <a:xfrm>
            <a:off x="6778302" y="4340592"/>
            <a:ext cx="494052" cy="602296"/>
          </a:xfrm>
          <a:custGeom>
            <a:avLst/>
            <a:gdLst>
              <a:gd name="connsiteX0" fmla="*/ 0 w 488950"/>
              <a:gd name="connsiteY0" fmla="*/ 101600 h 579993"/>
              <a:gd name="connsiteX1" fmla="*/ 0 w 488950"/>
              <a:gd name="connsiteY1" fmla="*/ 101600 h 579993"/>
              <a:gd name="connsiteX2" fmla="*/ 57150 w 488950"/>
              <a:gd name="connsiteY2" fmla="*/ 88900 h 579993"/>
              <a:gd name="connsiteX3" fmla="*/ 82550 w 488950"/>
              <a:gd name="connsiteY3" fmla="*/ 82550 h 579993"/>
              <a:gd name="connsiteX4" fmla="*/ 95250 w 488950"/>
              <a:gd name="connsiteY4" fmla="*/ 63500 h 579993"/>
              <a:gd name="connsiteX5" fmla="*/ 152400 w 488950"/>
              <a:gd name="connsiteY5" fmla="*/ 31750 h 579993"/>
              <a:gd name="connsiteX6" fmla="*/ 171450 w 488950"/>
              <a:gd name="connsiteY6" fmla="*/ 19050 h 579993"/>
              <a:gd name="connsiteX7" fmla="*/ 184150 w 488950"/>
              <a:gd name="connsiteY7" fmla="*/ 0 h 579993"/>
              <a:gd name="connsiteX8" fmla="*/ 196850 w 488950"/>
              <a:gd name="connsiteY8" fmla="*/ 19050 h 579993"/>
              <a:gd name="connsiteX9" fmla="*/ 209550 w 488950"/>
              <a:gd name="connsiteY9" fmla="*/ 50800 h 579993"/>
              <a:gd name="connsiteX10" fmla="*/ 215900 w 488950"/>
              <a:gd name="connsiteY10" fmla="*/ 95250 h 579993"/>
              <a:gd name="connsiteX11" fmla="*/ 241300 w 488950"/>
              <a:gd name="connsiteY11" fmla="*/ 158750 h 579993"/>
              <a:gd name="connsiteX12" fmla="*/ 260350 w 488950"/>
              <a:gd name="connsiteY12" fmla="*/ 190500 h 579993"/>
              <a:gd name="connsiteX13" fmla="*/ 273050 w 488950"/>
              <a:gd name="connsiteY13" fmla="*/ 234950 h 579993"/>
              <a:gd name="connsiteX14" fmla="*/ 298450 w 488950"/>
              <a:gd name="connsiteY14" fmla="*/ 273050 h 579993"/>
              <a:gd name="connsiteX15" fmla="*/ 323850 w 488950"/>
              <a:gd name="connsiteY15" fmla="*/ 311150 h 579993"/>
              <a:gd name="connsiteX16" fmla="*/ 342900 w 488950"/>
              <a:gd name="connsiteY16" fmla="*/ 361950 h 579993"/>
              <a:gd name="connsiteX17" fmla="*/ 349250 w 488950"/>
              <a:gd name="connsiteY17" fmla="*/ 381000 h 579993"/>
              <a:gd name="connsiteX18" fmla="*/ 361950 w 488950"/>
              <a:gd name="connsiteY18" fmla="*/ 400050 h 579993"/>
              <a:gd name="connsiteX19" fmla="*/ 368300 w 488950"/>
              <a:gd name="connsiteY19" fmla="*/ 419100 h 579993"/>
              <a:gd name="connsiteX20" fmla="*/ 400050 w 488950"/>
              <a:gd name="connsiteY20" fmla="*/ 469900 h 579993"/>
              <a:gd name="connsiteX21" fmla="*/ 444500 w 488950"/>
              <a:gd name="connsiteY21" fmla="*/ 527050 h 579993"/>
              <a:gd name="connsiteX22" fmla="*/ 450850 w 488950"/>
              <a:gd name="connsiteY22" fmla="*/ 546100 h 579993"/>
              <a:gd name="connsiteX23" fmla="*/ 488950 w 488950"/>
              <a:gd name="connsiteY23" fmla="*/ 577850 h 579993"/>
              <a:gd name="connsiteX24" fmla="*/ 469900 w 488950"/>
              <a:gd name="connsiteY24" fmla="*/ 571500 h 579993"/>
              <a:gd name="connsiteX25" fmla="*/ 444500 w 488950"/>
              <a:gd name="connsiteY25" fmla="*/ 533400 h 579993"/>
              <a:gd name="connsiteX26" fmla="*/ 406400 w 488950"/>
              <a:gd name="connsiteY26" fmla="*/ 501650 h 579993"/>
              <a:gd name="connsiteX27" fmla="*/ 381000 w 488950"/>
              <a:gd name="connsiteY27" fmla="*/ 457200 h 579993"/>
              <a:gd name="connsiteX28" fmla="*/ 355600 w 488950"/>
              <a:gd name="connsiteY28" fmla="*/ 419100 h 579993"/>
              <a:gd name="connsiteX29" fmla="*/ 336550 w 488950"/>
              <a:gd name="connsiteY29" fmla="*/ 400050 h 579993"/>
              <a:gd name="connsiteX30" fmla="*/ 323850 w 488950"/>
              <a:gd name="connsiteY30" fmla="*/ 381000 h 579993"/>
              <a:gd name="connsiteX31" fmla="*/ 292100 w 488950"/>
              <a:gd name="connsiteY31" fmla="*/ 355600 h 579993"/>
              <a:gd name="connsiteX32" fmla="*/ 254000 w 488950"/>
              <a:gd name="connsiteY32" fmla="*/ 330200 h 579993"/>
              <a:gd name="connsiteX33" fmla="*/ 184150 w 488950"/>
              <a:gd name="connsiteY33" fmla="*/ 266700 h 579993"/>
              <a:gd name="connsiteX34" fmla="*/ 133350 w 488950"/>
              <a:gd name="connsiteY34" fmla="*/ 222250 h 579993"/>
              <a:gd name="connsiteX35" fmla="*/ 120650 w 488950"/>
              <a:gd name="connsiteY35" fmla="*/ 203200 h 579993"/>
              <a:gd name="connsiteX36" fmla="*/ 95250 w 488950"/>
              <a:gd name="connsiteY36" fmla="*/ 184150 h 579993"/>
              <a:gd name="connsiteX37" fmla="*/ 63500 w 488950"/>
              <a:gd name="connsiteY37" fmla="*/ 158750 h 579993"/>
              <a:gd name="connsiteX38" fmla="*/ 19050 w 488950"/>
              <a:gd name="connsiteY38" fmla="*/ 127000 h 579993"/>
              <a:gd name="connsiteX39" fmla="*/ 0 w 488950"/>
              <a:gd name="connsiteY39" fmla="*/ 101600 h 579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488950" h="579993">
                <a:moveTo>
                  <a:pt x="0" y="101600"/>
                </a:moveTo>
                <a:lnTo>
                  <a:pt x="0" y="101600"/>
                </a:lnTo>
                <a:lnTo>
                  <a:pt x="57150" y="88900"/>
                </a:lnTo>
                <a:cubicBezTo>
                  <a:pt x="65654" y="86938"/>
                  <a:pt x="75288" y="87391"/>
                  <a:pt x="82550" y="82550"/>
                </a:cubicBezTo>
                <a:cubicBezTo>
                  <a:pt x="88900" y="78317"/>
                  <a:pt x="89507" y="68526"/>
                  <a:pt x="95250" y="63500"/>
                </a:cubicBezTo>
                <a:cubicBezTo>
                  <a:pt x="148641" y="16783"/>
                  <a:pt x="114606" y="50647"/>
                  <a:pt x="152400" y="31750"/>
                </a:cubicBezTo>
                <a:cubicBezTo>
                  <a:pt x="159226" y="28337"/>
                  <a:pt x="165100" y="23283"/>
                  <a:pt x="171450" y="19050"/>
                </a:cubicBezTo>
                <a:cubicBezTo>
                  <a:pt x="175683" y="12700"/>
                  <a:pt x="176518" y="0"/>
                  <a:pt x="184150" y="0"/>
                </a:cubicBezTo>
                <a:cubicBezTo>
                  <a:pt x="191782" y="0"/>
                  <a:pt x="193437" y="12224"/>
                  <a:pt x="196850" y="19050"/>
                </a:cubicBezTo>
                <a:cubicBezTo>
                  <a:pt x="201948" y="29245"/>
                  <a:pt x="205317" y="40217"/>
                  <a:pt x="209550" y="50800"/>
                </a:cubicBezTo>
                <a:cubicBezTo>
                  <a:pt x="211667" y="65617"/>
                  <a:pt x="212535" y="80666"/>
                  <a:pt x="215900" y="95250"/>
                </a:cubicBezTo>
                <a:cubicBezTo>
                  <a:pt x="221247" y="118422"/>
                  <a:pt x="229929" y="138282"/>
                  <a:pt x="241300" y="158750"/>
                </a:cubicBezTo>
                <a:cubicBezTo>
                  <a:pt x="247294" y="169539"/>
                  <a:pt x="254000" y="179917"/>
                  <a:pt x="260350" y="190500"/>
                </a:cubicBezTo>
                <a:cubicBezTo>
                  <a:pt x="261845" y="196479"/>
                  <a:pt x="268909" y="227497"/>
                  <a:pt x="273050" y="234950"/>
                </a:cubicBezTo>
                <a:cubicBezTo>
                  <a:pt x="280463" y="248293"/>
                  <a:pt x="293623" y="258570"/>
                  <a:pt x="298450" y="273050"/>
                </a:cubicBezTo>
                <a:cubicBezTo>
                  <a:pt x="307640" y="300619"/>
                  <a:pt x="300067" y="287367"/>
                  <a:pt x="323850" y="311150"/>
                </a:cubicBezTo>
                <a:cubicBezTo>
                  <a:pt x="335557" y="357979"/>
                  <a:pt x="322976" y="315462"/>
                  <a:pt x="342900" y="361950"/>
                </a:cubicBezTo>
                <a:cubicBezTo>
                  <a:pt x="345537" y="368102"/>
                  <a:pt x="346257" y="375013"/>
                  <a:pt x="349250" y="381000"/>
                </a:cubicBezTo>
                <a:cubicBezTo>
                  <a:pt x="352663" y="387826"/>
                  <a:pt x="358537" y="393224"/>
                  <a:pt x="361950" y="400050"/>
                </a:cubicBezTo>
                <a:cubicBezTo>
                  <a:pt x="364943" y="406037"/>
                  <a:pt x="365307" y="413113"/>
                  <a:pt x="368300" y="419100"/>
                </a:cubicBezTo>
                <a:cubicBezTo>
                  <a:pt x="371886" y="426271"/>
                  <a:pt x="392494" y="459825"/>
                  <a:pt x="400050" y="469900"/>
                </a:cubicBezTo>
                <a:cubicBezTo>
                  <a:pt x="414530" y="489207"/>
                  <a:pt x="444500" y="527050"/>
                  <a:pt x="444500" y="527050"/>
                </a:cubicBezTo>
                <a:cubicBezTo>
                  <a:pt x="446617" y="533400"/>
                  <a:pt x="446669" y="540873"/>
                  <a:pt x="450850" y="546100"/>
                </a:cubicBezTo>
                <a:cubicBezTo>
                  <a:pt x="456597" y="553283"/>
                  <a:pt x="488950" y="565757"/>
                  <a:pt x="488950" y="577850"/>
                </a:cubicBezTo>
                <a:cubicBezTo>
                  <a:pt x="488950" y="584543"/>
                  <a:pt x="476250" y="573617"/>
                  <a:pt x="469900" y="571500"/>
                </a:cubicBezTo>
                <a:cubicBezTo>
                  <a:pt x="409129" y="510729"/>
                  <a:pt x="481259" y="588539"/>
                  <a:pt x="444500" y="533400"/>
                </a:cubicBezTo>
                <a:cubicBezTo>
                  <a:pt x="434721" y="518732"/>
                  <a:pt x="420457" y="511021"/>
                  <a:pt x="406400" y="501650"/>
                </a:cubicBezTo>
                <a:cubicBezTo>
                  <a:pt x="395819" y="469907"/>
                  <a:pt x="405464" y="492149"/>
                  <a:pt x="381000" y="457200"/>
                </a:cubicBezTo>
                <a:cubicBezTo>
                  <a:pt x="372247" y="444696"/>
                  <a:pt x="366393" y="429893"/>
                  <a:pt x="355600" y="419100"/>
                </a:cubicBezTo>
                <a:cubicBezTo>
                  <a:pt x="349250" y="412750"/>
                  <a:pt x="342299" y="406949"/>
                  <a:pt x="336550" y="400050"/>
                </a:cubicBezTo>
                <a:cubicBezTo>
                  <a:pt x="331664" y="394187"/>
                  <a:pt x="329246" y="386396"/>
                  <a:pt x="323850" y="381000"/>
                </a:cubicBezTo>
                <a:cubicBezTo>
                  <a:pt x="314266" y="371416"/>
                  <a:pt x="303061" y="363572"/>
                  <a:pt x="292100" y="355600"/>
                </a:cubicBezTo>
                <a:cubicBezTo>
                  <a:pt x="279756" y="346622"/>
                  <a:pt x="254000" y="330200"/>
                  <a:pt x="254000" y="330200"/>
                </a:cubicBezTo>
                <a:cubicBezTo>
                  <a:pt x="228147" y="291420"/>
                  <a:pt x="246585" y="314727"/>
                  <a:pt x="184150" y="266700"/>
                </a:cubicBezTo>
                <a:cubicBezTo>
                  <a:pt x="159667" y="247867"/>
                  <a:pt x="154359" y="246760"/>
                  <a:pt x="133350" y="222250"/>
                </a:cubicBezTo>
                <a:cubicBezTo>
                  <a:pt x="128383" y="216456"/>
                  <a:pt x="126046" y="208596"/>
                  <a:pt x="120650" y="203200"/>
                </a:cubicBezTo>
                <a:cubicBezTo>
                  <a:pt x="113166" y="195716"/>
                  <a:pt x="102734" y="191634"/>
                  <a:pt x="95250" y="184150"/>
                </a:cubicBezTo>
                <a:cubicBezTo>
                  <a:pt x="66527" y="155427"/>
                  <a:pt x="100586" y="171112"/>
                  <a:pt x="63500" y="158750"/>
                </a:cubicBezTo>
                <a:cubicBezTo>
                  <a:pt x="49163" y="147997"/>
                  <a:pt x="34525" y="136285"/>
                  <a:pt x="19050" y="127000"/>
                </a:cubicBezTo>
                <a:cubicBezTo>
                  <a:pt x="14991" y="124565"/>
                  <a:pt x="10583" y="122767"/>
                  <a:pt x="0" y="101600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Полилиния 120"/>
          <p:cNvSpPr/>
          <p:nvPr/>
        </p:nvSpPr>
        <p:spPr>
          <a:xfrm>
            <a:off x="6112290" y="4378160"/>
            <a:ext cx="364892" cy="671349"/>
          </a:xfrm>
          <a:custGeom>
            <a:avLst/>
            <a:gdLst>
              <a:gd name="connsiteX0" fmla="*/ 160893 w 319803"/>
              <a:gd name="connsiteY0" fmla="*/ 0 h 647700"/>
              <a:gd name="connsiteX1" fmla="*/ 160893 w 319803"/>
              <a:gd name="connsiteY1" fmla="*/ 0 h 647700"/>
              <a:gd name="connsiteX2" fmla="*/ 148193 w 319803"/>
              <a:gd name="connsiteY2" fmla="*/ 63500 h 647700"/>
              <a:gd name="connsiteX3" fmla="*/ 141843 w 319803"/>
              <a:gd name="connsiteY3" fmla="*/ 88900 h 647700"/>
              <a:gd name="connsiteX4" fmla="*/ 129143 w 319803"/>
              <a:gd name="connsiteY4" fmla="*/ 152400 h 647700"/>
              <a:gd name="connsiteX5" fmla="*/ 116443 w 319803"/>
              <a:gd name="connsiteY5" fmla="*/ 273050 h 647700"/>
              <a:gd name="connsiteX6" fmla="*/ 103743 w 319803"/>
              <a:gd name="connsiteY6" fmla="*/ 330200 h 647700"/>
              <a:gd name="connsiteX7" fmla="*/ 97393 w 319803"/>
              <a:gd name="connsiteY7" fmla="*/ 381000 h 647700"/>
              <a:gd name="connsiteX8" fmla="*/ 91043 w 319803"/>
              <a:gd name="connsiteY8" fmla="*/ 412750 h 647700"/>
              <a:gd name="connsiteX9" fmla="*/ 78343 w 319803"/>
              <a:gd name="connsiteY9" fmla="*/ 488950 h 647700"/>
              <a:gd name="connsiteX10" fmla="*/ 71993 w 319803"/>
              <a:gd name="connsiteY10" fmla="*/ 533400 h 647700"/>
              <a:gd name="connsiteX11" fmla="*/ 52943 w 319803"/>
              <a:gd name="connsiteY11" fmla="*/ 552450 h 647700"/>
              <a:gd name="connsiteX12" fmla="*/ 46593 w 319803"/>
              <a:gd name="connsiteY12" fmla="*/ 571500 h 647700"/>
              <a:gd name="connsiteX13" fmla="*/ 21193 w 319803"/>
              <a:gd name="connsiteY13" fmla="*/ 609600 h 647700"/>
              <a:gd name="connsiteX14" fmla="*/ 8493 w 319803"/>
              <a:gd name="connsiteY14" fmla="*/ 628650 h 647700"/>
              <a:gd name="connsiteX15" fmla="*/ 2143 w 319803"/>
              <a:gd name="connsiteY15" fmla="*/ 647700 h 647700"/>
              <a:gd name="connsiteX16" fmla="*/ 21193 w 319803"/>
              <a:gd name="connsiteY16" fmla="*/ 609600 h 647700"/>
              <a:gd name="connsiteX17" fmla="*/ 65643 w 319803"/>
              <a:gd name="connsiteY17" fmla="*/ 558800 h 647700"/>
              <a:gd name="connsiteX18" fmla="*/ 71993 w 319803"/>
              <a:gd name="connsiteY18" fmla="*/ 533400 h 647700"/>
              <a:gd name="connsiteX19" fmla="*/ 91043 w 319803"/>
              <a:gd name="connsiteY19" fmla="*/ 514350 h 647700"/>
              <a:gd name="connsiteX20" fmla="*/ 103743 w 319803"/>
              <a:gd name="connsiteY20" fmla="*/ 495300 h 647700"/>
              <a:gd name="connsiteX21" fmla="*/ 135493 w 319803"/>
              <a:gd name="connsiteY21" fmla="*/ 450850 h 647700"/>
              <a:gd name="connsiteX22" fmla="*/ 141843 w 319803"/>
              <a:gd name="connsiteY22" fmla="*/ 425450 h 647700"/>
              <a:gd name="connsiteX23" fmla="*/ 167243 w 319803"/>
              <a:gd name="connsiteY23" fmla="*/ 381000 h 647700"/>
              <a:gd name="connsiteX24" fmla="*/ 186293 w 319803"/>
              <a:gd name="connsiteY24" fmla="*/ 330200 h 647700"/>
              <a:gd name="connsiteX25" fmla="*/ 205343 w 319803"/>
              <a:gd name="connsiteY25" fmla="*/ 292100 h 647700"/>
              <a:gd name="connsiteX26" fmla="*/ 224393 w 319803"/>
              <a:gd name="connsiteY26" fmla="*/ 273050 h 647700"/>
              <a:gd name="connsiteX27" fmla="*/ 243443 w 319803"/>
              <a:gd name="connsiteY27" fmla="*/ 234950 h 647700"/>
              <a:gd name="connsiteX28" fmla="*/ 262493 w 319803"/>
              <a:gd name="connsiteY28" fmla="*/ 222250 h 647700"/>
              <a:gd name="connsiteX29" fmla="*/ 268843 w 319803"/>
              <a:gd name="connsiteY29" fmla="*/ 203200 h 647700"/>
              <a:gd name="connsiteX30" fmla="*/ 306943 w 319803"/>
              <a:gd name="connsiteY30" fmla="*/ 177800 h 647700"/>
              <a:gd name="connsiteX31" fmla="*/ 313293 w 319803"/>
              <a:gd name="connsiteY31" fmla="*/ 120650 h 647700"/>
              <a:gd name="connsiteX32" fmla="*/ 319643 w 319803"/>
              <a:gd name="connsiteY32" fmla="*/ 95250 h 647700"/>
              <a:gd name="connsiteX33" fmla="*/ 306943 w 319803"/>
              <a:gd name="connsiteY33" fmla="*/ 76200 h 647700"/>
              <a:gd name="connsiteX34" fmla="*/ 256143 w 319803"/>
              <a:gd name="connsiteY34" fmla="*/ 63500 h 647700"/>
              <a:gd name="connsiteX35" fmla="*/ 237093 w 319803"/>
              <a:gd name="connsiteY35" fmla="*/ 50800 h 647700"/>
              <a:gd name="connsiteX36" fmla="*/ 198993 w 319803"/>
              <a:gd name="connsiteY36" fmla="*/ 38100 h 647700"/>
              <a:gd name="connsiteX37" fmla="*/ 160893 w 319803"/>
              <a:gd name="connsiteY37" fmla="*/ 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19803" h="647700">
                <a:moveTo>
                  <a:pt x="160893" y="0"/>
                </a:moveTo>
                <a:lnTo>
                  <a:pt x="160893" y="0"/>
                </a:lnTo>
                <a:cubicBezTo>
                  <a:pt x="156660" y="21167"/>
                  <a:pt x="152716" y="42393"/>
                  <a:pt x="148193" y="63500"/>
                </a:cubicBezTo>
                <a:cubicBezTo>
                  <a:pt x="146364" y="72034"/>
                  <a:pt x="143555" y="80342"/>
                  <a:pt x="141843" y="88900"/>
                </a:cubicBezTo>
                <a:cubicBezTo>
                  <a:pt x="126274" y="166747"/>
                  <a:pt x="143892" y="93402"/>
                  <a:pt x="129143" y="152400"/>
                </a:cubicBezTo>
                <a:cubicBezTo>
                  <a:pt x="117083" y="333296"/>
                  <a:pt x="131917" y="195678"/>
                  <a:pt x="116443" y="273050"/>
                </a:cubicBezTo>
                <a:cubicBezTo>
                  <a:pt x="105267" y="328928"/>
                  <a:pt x="116101" y="293126"/>
                  <a:pt x="103743" y="330200"/>
                </a:cubicBezTo>
                <a:cubicBezTo>
                  <a:pt x="101626" y="347133"/>
                  <a:pt x="99988" y="364133"/>
                  <a:pt x="97393" y="381000"/>
                </a:cubicBezTo>
                <a:cubicBezTo>
                  <a:pt x="95752" y="391667"/>
                  <a:pt x="92569" y="402066"/>
                  <a:pt x="91043" y="412750"/>
                </a:cubicBezTo>
                <a:cubicBezTo>
                  <a:pt x="80409" y="487186"/>
                  <a:pt x="91992" y="448003"/>
                  <a:pt x="78343" y="488950"/>
                </a:cubicBezTo>
                <a:cubicBezTo>
                  <a:pt x="76226" y="503767"/>
                  <a:pt x="77552" y="519503"/>
                  <a:pt x="71993" y="533400"/>
                </a:cubicBezTo>
                <a:cubicBezTo>
                  <a:pt x="68658" y="541738"/>
                  <a:pt x="57924" y="544978"/>
                  <a:pt x="52943" y="552450"/>
                </a:cubicBezTo>
                <a:cubicBezTo>
                  <a:pt x="49230" y="558019"/>
                  <a:pt x="49844" y="565649"/>
                  <a:pt x="46593" y="571500"/>
                </a:cubicBezTo>
                <a:cubicBezTo>
                  <a:pt x="39180" y="584843"/>
                  <a:pt x="29660" y="596900"/>
                  <a:pt x="21193" y="609600"/>
                </a:cubicBezTo>
                <a:cubicBezTo>
                  <a:pt x="16960" y="615950"/>
                  <a:pt x="10906" y="621410"/>
                  <a:pt x="8493" y="628650"/>
                </a:cubicBezTo>
                <a:cubicBezTo>
                  <a:pt x="6376" y="635000"/>
                  <a:pt x="-4550" y="647700"/>
                  <a:pt x="2143" y="647700"/>
                </a:cubicBezTo>
                <a:cubicBezTo>
                  <a:pt x="11540" y="647700"/>
                  <a:pt x="18583" y="614298"/>
                  <a:pt x="21193" y="609600"/>
                </a:cubicBezTo>
                <a:cubicBezTo>
                  <a:pt x="42982" y="570379"/>
                  <a:pt x="37815" y="577352"/>
                  <a:pt x="65643" y="558800"/>
                </a:cubicBezTo>
                <a:cubicBezTo>
                  <a:pt x="67760" y="550333"/>
                  <a:pt x="67663" y="540977"/>
                  <a:pt x="71993" y="533400"/>
                </a:cubicBezTo>
                <a:cubicBezTo>
                  <a:pt x="76448" y="525603"/>
                  <a:pt x="85294" y="521249"/>
                  <a:pt x="91043" y="514350"/>
                </a:cubicBezTo>
                <a:cubicBezTo>
                  <a:pt x="95929" y="508487"/>
                  <a:pt x="99307" y="501510"/>
                  <a:pt x="103743" y="495300"/>
                </a:cubicBezTo>
                <a:cubicBezTo>
                  <a:pt x="143125" y="440166"/>
                  <a:pt x="105563" y="495745"/>
                  <a:pt x="135493" y="450850"/>
                </a:cubicBezTo>
                <a:cubicBezTo>
                  <a:pt x="137610" y="442383"/>
                  <a:pt x="138779" y="433622"/>
                  <a:pt x="141843" y="425450"/>
                </a:cubicBezTo>
                <a:cubicBezTo>
                  <a:pt x="148749" y="407035"/>
                  <a:pt x="156715" y="396791"/>
                  <a:pt x="167243" y="381000"/>
                </a:cubicBezTo>
                <a:cubicBezTo>
                  <a:pt x="178950" y="334171"/>
                  <a:pt x="166369" y="376688"/>
                  <a:pt x="186293" y="330200"/>
                </a:cubicBezTo>
                <a:cubicBezTo>
                  <a:pt x="196401" y="306615"/>
                  <a:pt x="187397" y="313635"/>
                  <a:pt x="205343" y="292100"/>
                </a:cubicBezTo>
                <a:cubicBezTo>
                  <a:pt x="211092" y="285201"/>
                  <a:pt x="218043" y="279400"/>
                  <a:pt x="224393" y="273050"/>
                </a:cubicBezTo>
                <a:cubicBezTo>
                  <a:pt x="229558" y="257556"/>
                  <a:pt x="231133" y="247260"/>
                  <a:pt x="243443" y="234950"/>
                </a:cubicBezTo>
                <a:cubicBezTo>
                  <a:pt x="248839" y="229554"/>
                  <a:pt x="256143" y="226483"/>
                  <a:pt x="262493" y="222250"/>
                </a:cubicBezTo>
                <a:cubicBezTo>
                  <a:pt x="264610" y="215900"/>
                  <a:pt x="265130" y="208769"/>
                  <a:pt x="268843" y="203200"/>
                </a:cubicBezTo>
                <a:cubicBezTo>
                  <a:pt x="282433" y="182815"/>
                  <a:pt x="286971" y="184457"/>
                  <a:pt x="306943" y="177800"/>
                </a:cubicBezTo>
                <a:cubicBezTo>
                  <a:pt x="309060" y="158750"/>
                  <a:pt x="310378" y="139594"/>
                  <a:pt x="313293" y="120650"/>
                </a:cubicBezTo>
                <a:cubicBezTo>
                  <a:pt x="314620" y="112024"/>
                  <a:pt x="320877" y="103890"/>
                  <a:pt x="319643" y="95250"/>
                </a:cubicBezTo>
                <a:cubicBezTo>
                  <a:pt x="318564" y="87695"/>
                  <a:pt x="313769" y="79613"/>
                  <a:pt x="306943" y="76200"/>
                </a:cubicBezTo>
                <a:cubicBezTo>
                  <a:pt x="291331" y="68394"/>
                  <a:pt x="256143" y="63500"/>
                  <a:pt x="256143" y="63500"/>
                </a:cubicBezTo>
                <a:cubicBezTo>
                  <a:pt x="249793" y="59267"/>
                  <a:pt x="244067" y="53900"/>
                  <a:pt x="237093" y="50800"/>
                </a:cubicBezTo>
                <a:cubicBezTo>
                  <a:pt x="224860" y="45363"/>
                  <a:pt x="210132" y="45526"/>
                  <a:pt x="198993" y="38100"/>
                </a:cubicBezTo>
                <a:lnTo>
                  <a:pt x="160893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Полилиния 121"/>
          <p:cNvSpPr/>
          <p:nvPr/>
        </p:nvSpPr>
        <p:spPr>
          <a:xfrm>
            <a:off x="5645150" y="4178300"/>
            <a:ext cx="635000" cy="457200"/>
          </a:xfrm>
          <a:custGeom>
            <a:avLst/>
            <a:gdLst>
              <a:gd name="connsiteX0" fmla="*/ 539750 w 635000"/>
              <a:gd name="connsiteY0" fmla="*/ 0 h 457200"/>
              <a:gd name="connsiteX1" fmla="*/ 539750 w 635000"/>
              <a:gd name="connsiteY1" fmla="*/ 0 h 457200"/>
              <a:gd name="connsiteX2" fmla="*/ 400050 w 635000"/>
              <a:gd name="connsiteY2" fmla="*/ 127000 h 457200"/>
              <a:gd name="connsiteX3" fmla="*/ 368300 w 635000"/>
              <a:gd name="connsiteY3" fmla="*/ 165100 h 457200"/>
              <a:gd name="connsiteX4" fmla="*/ 342900 w 635000"/>
              <a:gd name="connsiteY4" fmla="*/ 177800 h 457200"/>
              <a:gd name="connsiteX5" fmla="*/ 311150 w 635000"/>
              <a:gd name="connsiteY5" fmla="*/ 215900 h 457200"/>
              <a:gd name="connsiteX6" fmla="*/ 292100 w 635000"/>
              <a:gd name="connsiteY6" fmla="*/ 222250 h 457200"/>
              <a:gd name="connsiteX7" fmla="*/ 273050 w 635000"/>
              <a:gd name="connsiteY7" fmla="*/ 241300 h 457200"/>
              <a:gd name="connsiteX8" fmla="*/ 234950 w 635000"/>
              <a:gd name="connsiteY8" fmla="*/ 266700 h 457200"/>
              <a:gd name="connsiteX9" fmla="*/ 215900 w 635000"/>
              <a:gd name="connsiteY9" fmla="*/ 279400 h 457200"/>
              <a:gd name="connsiteX10" fmla="*/ 177800 w 635000"/>
              <a:gd name="connsiteY10" fmla="*/ 311150 h 457200"/>
              <a:gd name="connsiteX11" fmla="*/ 158750 w 635000"/>
              <a:gd name="connsiteY11" fmla="*/ 330200 h 457200"/>
              <a:gd name="connsiteX12" fmla="*/ 139700 w 635000"/>
              <a:gd name="connsiteY12" fmla="*/ 336550 h 457200"/>
              <a:gd name="connsiteX13" fmla="*/ 120650 w 635000"/>
              <a:gd name="connsiteY13" fmla="*/ 349250 h 457200"/>
              <a:gd name="connsiteX14" fmla="*/ 114300 w 635000"/>
              <a:gd name="connsiteY14" fmla="*/ 368300 h 457200"/>
              <a:gd name="connsiteX15" fmla="*/ 57150 w 635000"/>
              <a:gd name="connsiteY15" fmla="*/ 412750 h 457200"/>
              <a:gd name="connsiteX16" fmla="*/ 38100 w 635000"/>
              <a:gd name="connsiteY16" fmla="*/ 431800 h 457200"/>
              <a:gd name="connsiteX17" fmla="*/ 19050 w 635000"/>
              <a:gd name="connsiteY17" fmla="*/ 438150 h 457200"/>
              <a:gd name="connsiteX18" fmla="*/ 0 w 635000"/>
              <a:gd name="connsiteY18" fmla="*/ 450850 h 457200"/>
              <a:gd name="connsiteX19" fmla="*/ 19050 w 635000"/>
              <a:gd name="connsiteY19" fmla="*/ 457200 h 457200"/>
              <a:gd name="connsiteX20" fmla="*/ 38100 w 635000"/>
              <a:gd name="connsiteY20" fmla="*/ 450850 h 457200"/>
              <a:gd name="connsiteX21" fmla="*/ 101600 w 635000"/>
              <a:gd name="connsiteY21" fmla="*/ 438150 h 457200"/>
              <a:gd name="connsiteX22" fmla="*/ 139700 w 635000"/>
              <a:gd name="connsiteY22" fmla="*/ 425450 h 457200"/>
              <a:gd name="connsiteX23" fmla="*/ 158750 w 635000"/>
              <a:gd name="connsiteY23" fmla="*/ 419100 h 457200"/>
              <a:gd name="connsiteX24" fmla="*/ 177800 w 635000"/>
              <a:gd name="connsiteY24" fmla="*/ 400050 h 457200"/>
              <a:gd name="connsiteX25" fmla="*/ 215900 w 635000"/>
              <a:gd name="connsiteY25" fmla="*/ 387350 h 457200"/>
              <a:gd name="connsiteX26" fmla="*/ 273050 w 635000"/>
              <a:gd name="connsiteY26" fmla="*/ 368300 h 457200"/>
              <a:gd name="connsiteX27" fmla="*/ 292100 w 635000"/>
              <a:gd name="connsiteY27" fmla="*/ 361950 h 457200"/>
              <a:gd name="connsiteX28" fmla="*/ 311150 w 635000"/>
              <a:gd name="connsiteY28" fmla="*/ 355600 h 457200"/>
              <a:gd name="connsiteX29" fmla="*/ 330200 w 635000"/>
              <a:gd name="connsiteY29" fmla="*/ 342900 h 457200"/>
              <a:gd name="connsiteX30" fmla="*/ 368300 w 635000"/>
              <a:gd name="connsiteY30" fmla="*/ 330200 h 457200"/>
              <a:gd name="connsiteX31" fmla="*/ 387350 w 635000"/>
              <a:gd name="connsiteY31" fmla="*/ 317500 h 457200"/>
              <a:gd name="connsiteX32" fmla="*/ 450850 w 635000"/>
              <a:gd name="connsiteY32" fmla="*/ 298450 h 457200"/>
              <a:gd name="connsiteX33" fmla="*/ 488950 w 635000"/>
              <a:gd name="connsiteY33" fmla="*/ 285750 h 457200"/>
              <a:gd name="connsiteX34" fmla="*/ 508000 w 635000"/>
              <a:gd name="connsiteY34" fmla="*/ 279400 h 457200"/>
              <a:gd name="connsiteX35" fmla="*/ 546100 w 635000"/>
              <a:gd name="connsiteY35" fmla="*/ 247650 h 457200"/>
              <a:gd name="connsiteX36" fmla="*/ 584200 w 635000"/>
              <a:gd name="connsiteY36" fmla="*/ 234950 h 457200"/>
              <a:gd name="connsiteX37" fmla="*/ 603250 w 635000"/>
              <a:gd name="connsiteY37" fmla="*/ 215900 h 457200"/>
              <a:gd name="connsiteX38" fmla="*/ 615950 w 635000"/>
              <a:gd name="connsiteY38" fmla="*/ 196850 h 457200"/>
              <a:gd name="connsiteX39" fmla="*/ 635000 w 635000"/>
              <a:gd name="connsiteY39" fmla="*/ 190500 h 457200"/>
              <a:gd name="connsiteX40" fmla="*/ 609600 w 635000"/>
              <a:gd name="connsiteY40" fmla="*/ 146050 h 457200"/>
              <a:gd name="connsiteX41" fmla="*/ 565150 w 635000"/>
              <a:gd name="connsiteY41" fmla="*/ 82550 h 457200"/>
              <a:gd name="connsiteX42" fmla="*/ 546100 w 635000"/>
              <a:gd name="connsiteY42" fmla="*/ 44450 h 457200"/>
              <a:gd name="connsiteX43" fmla="*/ 539750 w 635000"/>
              <a:gd name="connsiteY43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35000" h="457200">
                <a:moveTo>
                  <a:pt x="539750" y="0"/>
                </a:moveTo>
                <a:lnTo>
                  <a:pt x="539750" y="0"/>
                </a:lnTo>
                <a:cubicBezTo>
                  <a:pt x="493183" y="42333"/>
                  <a:pt x="445382" y="83347"/>
                  <a:pt x="400050" y="127000"/>
                </a:cubicBezTo>
                <a:cubicBezTo>
                  <a:pt x="388142" y="138467"/>
                  <a:pt x="380656" y="154117"/>
                  <a:pt x="368300" y="165100"/>
                </a:cubicBezTo>
                <a:cubicBezTo>
                  <a:pt x="361225" y="171389"/>
                  <a:pt x="350603" y="172298"/>
                  <a:pt x="342900" y="177800"/>
                </a:cubicBezTo>
                <a:cubicBezTo>
                  <a:pt x="230029" y="258422"/>
                  <a:pt x="403977" y="141638"/>
                  <a:pt x="311150" y="215900"/>
                </a:cubicBezTo>
                <a:cubicBezTo>
                  <a:pt x="305923" y="220081"/>
                  <a:pt x="298450" y="220133"/>
                  <a:pt x="292100" y="222250"/>
                </a:cubicBezTo>
                <a:cubicBezTo>
                  <a:pt x="285750" y="228600"/>
                  <a:pt x="280139" y="235787"/>
                  <a:pt x="273050" y="241300"/>
                </a:cubicBezTo>
                <a:cubicBezTo>
                  <a:pt x="261002" y="250671"/>
                  <a:pt x="247650" y="258233"/>
                  <a:pt x="234950" y="266700"/>
                </a:cubicBezTo>
                <a:cubicBezTo>
                  <a:pt x="228600" y="270933"/>
                  <a:pt x="221296" y="274004"/>
                  <a:pt x="215900" y="279400"/>
                </a:cubicBezTo>
                <a:cubicBezTo>
                  <a:pt x="160245" y="335055"/>
                  <a:pt x="230844" y="266947"/>
                  <a:pt x="177800" y="311150"/>
                </a:cubicBezTo>
                <a:cubicBezTo>
                  <a:pt x="170901" y="316899"/>
                  <a:pt x="166222" y="325219"/>
                  <a:pt x="158750" y="330200"/>
                </a:cubicBezTo>
                <a:cubicBezTo>
                  <a:pt x="153181" y="333913"/>
                  <a:pt x="145687" y="333557"/>
                  <a:pt x="139700" y="336550"/>
                </a:cubicBezTo>
                <a:cubicBezTo>
                  <a:pt x="132874" y="339963"/>
                  <a:pt x="127000" y="345017"/>
                  <a:pt x="120650" y="349250"/>
                </a:cubicBezTo>
                <a:cubicBezTo>
                  <a:pt x="118533" y="355600"/>
                  <a:pt x="118013" y="362731"/>
                  <a:pt x="114300" y="368300"/>
                </a:cubicBezTo>
                <a:cubicBezTo>
                  <a:pt x="96425" y="395112"/>
                  <a:pt x="82380" y="387520"/>
                  <a:pt x="57150" y="412750"/>
                </a:cubicBezTo>
                <a:cubicBezTo>
                  <a:pt x="50800" y="419100"/>
                  <a:pt x="45572" y="426819"/>
                  <a:pt x="38100" y="431800"/>
                </a:cubicBezTo>
                <a:cubicBezTo>
                  <a:pt x="32531" y="435513"/>
                  <a:pt x="25037" y="435157"/>
                  <a:pt x="19050" y="438150"/>
                </a:cubicBezTo>
                <a:cubicBezTo>
                  <a:pt x="12224" y="441563"/>
                  <a:pt x="6350" y="446617"/>
                  <a:pt x="0" y="450850"/>
                </a:cubicBezTo>
                <a:cubicBezTo>
                  <a:pt x="6350" y="452967"/>
                  <a:pt x="12357" y="457200"/>
                  <a:pt x="19050" y="457200"/>
                </a:cubicBezTo>
                <a:cubicBezTo>
                  <a:pt x="25743" y="457200"/>
                  <a:pt x="31578" y="452355"/>
                  <a:pt x="38100" y="450850"/>
                </a:cubicBezTo>
                <a:cubicBezTo>
                  <a:pt x="59133" y="445996"/>
                  <a:pt x="81122" y="444976"/>
                  <a:pt x="101600" y="438150"/>
                </a:cubicBezTo>
                <a:lnTo>
                  <a:pt x="139700" y="425450"/>
                </a:lnTo>
                <a:lnTo>
                  <a:pt x="158750" y="419100"/>
                </a:lnTo>
                <a:cubicBezTo>
                  <a:pt x="165100" y="412750"/>
                  <a:pt x="169950" y="404411"/>
                  <a:pt x="177800" y="400050"/>
                </a:cubicBezTo>
                <a:cubicBezTo>
                  <a:pt x="189502" y="393549"/>
                  <a:pt x="203200" y="391583"/>
                  <a:pt x="215900" y="387350"/>
                </a:cubicBezTo>
                <a:lnTo>
                  <a:pt x="273050" y="368300"/>
                </a:lnTo>
                <a:lnTo>
                  <a:pt x="292100" y="361950"/>
                </a:lnTo>
                <a:cubicBezTo>
                  <a:pt x="298450" y="359833"/>
                  <a:pt x="305581" y="359313"/>
                  <a:pt x="311150" y="355600"/>
                </a:cubicBezTo>
                <a:cubicBezTo>
                  <a:pt x="317500" y="351367"/>
                  <a:pt x="323226" y="346000"/>
                  <a:pt x="330200" y="342900"/>
                </a:cubicBezTo>
                <a:cubicBezTo>
                  <a:pt x="342433" y="337463"/>
                  <a:pt x="357161" y="337626"/>
                  <a:pt x="368300" y="330200"/>
                </a:cubicBezTo>
                <a:cubicBezTo>
                  <a:pt x="374650" y="325967"/>
                  <a:pt x="380376" y="320600"/>
                  <a:pt x="387350" y="317500"/>
                </a:cubicBezTo>
                <a:cubicBezTo>
                  <a:pt x="418436" y="303684"/>
                  <a:pt x="422433" y="306975"/>
                  <a:pt x="450850" y="298450"/>
                </a:cubicBezTo>
                <a:cubicBezTo>
                  <a:pt x="463672" y="294603"/>
                  <a:pt x="476250" y="289983"/>
                  <a:pt x="488950" y="285750"/>
                </a:cubicBezTo>
                <a:lnTo>
                  <a:pt x="508000" y="279400"/>
                </a:lnTo>
                <a:cubicBezTo>
                  <a:pt x="519963" y="267437"/>
                  <a:pt x="530187" y="254723"/>
                  <a:pt x="546100" y="247650"/>
                </a:cubicBezTo>
                <a:cubicBezTo>
                  <a:pt x="558333" y="242213"/>
                  <a:pt x="584200" y="234950"/>
                  <a:pt x="584200" y="234950"/>
                </a:cubicBezTo>
                <a:cubicBezTo>
                  <a:pt x="590550" y="228600"/>
                  <a:pt x="597501" y="222799"/>
                  <a:pt x="603250" y="215900"/>
                </a:cubicBezTo>
                <a:cubicBezTo>
                  <a:pt x="608136" y="210037"/>
                  <a:pt x="609991" y="201618"/>
                  <a:pt x="615950" y="196850"/>
                </a:cubicBezTo>
                <a:cubicBezTo>
                  <a:pt x="621177" y="192669"/>
                  <a:pt x="628650" y="192617"/>
                  <a:pt x="635000" y="190500"/>
                </a:cubicBezTo>
                <a:cubicBezTo>
                  <a:pt x="624419" y="158757"/>
                  <a:pt x="634064" y="180999"/>
                  <a:pt x="609600" y="146050"/>
                </a:cubicBezTo>
                <a:cubicBezTo>
                  <a:pt x="554876" y="67874"/>
                  <a:pt x="609620" y="141843"/>
                  <a:pt x="565150" y="82550"/>
                </a:cubicBezTo>
                <a:cubicBezTo>
                  <a:pt x="558786" y="63457"/>
                  <a:pt x="559777" y="60863"/>
                  <a:pt x="546100" y="44450"/>
                </a:cubicBezTo>
                <a:cubicBezTo>
                  <a:pt x="540351" y="37551"/>
                  <a:pt x="540808" y="7408"/>
                  <a:pt x="539750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Полилиния 122"/>
          <p:cNvSpPr/>
          <p:nvPr/>
        </p:nvSpPr>
        <p:spPr>
          <a:xfrm>
            <a:off x="5416550" y="3917950"/>
            <a:ext cx="774700" cy="247889"/>
          </a:xfrm>
          <a:custGeom>
            <a:avLst/>
            <a:gdLst>
              <a:gd name="connsiteX0" fmla="*/ 0 w 774700"/>
              <a:gd name="connsiteY0" fmla="*/ 190500 h 247889"/>
              <a:gd name="connsiteX1" fmla="*/ 0 w 774700"/>
              <a:gd name="connsiteY1" fmla="*/ 190500 h 247889"/>
              <a:gd name="connsiteX2" fmla="*/ 76200 w 774700"/>
              <a:gd name="connsiteY2" fmla="*/ 184150 h 247889"/>
              <a:gd name="connsiteX3" fmla="*/ 107950 w 774700"/>
              <a:gd name="connsiteY3" fmla="*/ 171450 h 247889"/>
              <a:gd name="connsiteX4" fmla="*/ 139700 w 774700"/>
              <a:gd name="connsiteY4" fmla="*/ 165100 h 247889"/>
              <a:gd name="connsiteX5" fmla="*/ 190500 w 774700"/>
              <a:gd name="connsiteY5" fmla="*/ 152400 h 247889"/>
              <a:gd name="connsiteX6" fmla="*/ 266700 w 774700"/>
              <a:gd name="connsiteY6" fmla="*/ 139700 h 247889"/>
              <a:gd name="connsiteX7" fmla="*/ 304800 w 774700"/>
              <a:gd name="connsiteY7" fmla="*/ 127000 h 247889"/>
              <a:gd name="connsiteX8" fmla="*/ 330200 w 774700"/>
              <a:gd name="connsiteY8" fmla="*/ 120650 h 247889"/>
              <a:gd name="connsiteX9" fmla="*/ 368300 w 774700"/>
              <a:gd name="connsiteY9" fmla="*/ 107950 h 247889"/>
              <a:gd name="connsiteX10" fmla="*/ 444500 w 774700"/>
              <a:gd name="connsiteY10" fmla="*/ 95250 h 247889"/>
              <a:gd name="connsiteX11" fmla="*/ 482600 w 774700"/>
              <a:gd name="connsiteY11" fmla="*/ 82550 h 247889"/>
              <a:gd name="connsiteX12" fmla="*/ 539750 w 774700"/>
              <a:gd name="connsiteY12" fmla="*/ 63500 h 247889"/>
              <a:gd name="connsiteX13" fmla="*/ 558800 w 774700"/>
              <a:gd name="connsiteY13" fmla="*/ 57150 h 247889"/>
              <a:gd name="connsiteX14" fmla="*/ 577850 w 774700"/>
              <a:gd name="connsiteY14" fmla="*/ 50800 h 247889"/>
              <a:gd name="connsiteX15" fmla="*/ 603250 w 774700"/>
              <a:gd name="connsiteY15" fmla="*/ 44450 h 247889"/>
              <a:gd name="connsiteX16" fmla="*/ 622300 w 774700"/>
              <a:gd name="connsiteY16" fmla="*/ 38100 h 247889"/>
              <a:gd name="connsiteX17" fmla="*/ 692150 w 774700"/>
              <a:gd name="connsiteY17" fmla="*/ 19050 h 247889"/>
              <a:gd name="connsiteX18" fmla="*/ 711200 w 774700"/>
              <a:gd name="connsiteY18" fmla="*/ 12700 h 247889"/>
              <a:gd name="connsiteX19" fmla="*/ 730250 w 774700"/>
              <a:gd name="connsiteY19" fmla="*/ 0 h 247889"/>
              <a:gd name="connsiteX20" fmla="*/ 749300 w 774700"/>
              <a:gd name="connsiteY20" fmla="*/ 158750 h 247889"/>
              <a:gd name="connsiteX21" fmla="*/ 762000 w 774700"/>
              <a:gd name="connsiteY21" fmla="*/ 196850 h 247889"/>
              <a:gd name="connsiteX22" fmla="*/ 774700 w 774700"/>
              <a:gd name="connsiteY22" fmla="*/ 241300 h 247889"/>
              <a:gd name="connsiteX23" fmla="*/ 736600 w 774700"/>
              <a:gd name="connsiteY23" fmla="*/ 234950 h 247889"/>
              <a:gd name="connsiteX24" fmla="*/ 704850 w 774700"/>
              <a:gd name="connsiteY24" fmla="*/ 228600 h 247889"/>
              <a:gd name="connsiteX25" fmla="*/ 679450 w 774700"/>
              <a:gd name="connsiteY25" fmla="*/ 222250 h 247889"/>
              <a:gd name="connsiteX26" fmla="*/ 641350 w 774700"/>
              <a:gd name="connsiteY26" fmla="*/ 215900 h 247889"/>
              <a:gd name="connsiteX27" fmla="*/ 609600 w 774700"/>
              <a:gd name="connsiteY27" fmla="*/ 209550 h 247889"/>
              <a:gd name="connsiteX28" fmla="*/ 476250 w 774700"/>
              <a:gd name="connsiteY28" fmla="*/ 203200 h 247889"/>
              <a:gd name="connsiteX29" fmla="*/ 438150 w 774700"/>
              <a:gd name="connsiteY29" fmla="*/ 196850 h 247889"/>
              <a:gd name="connsiteX30" fmla="*/ 222250 w 774700"/>
              <a:gd name="connsiteY30" fmla="*/ 209550 h 247889"/>
              <a:gd name="connsiteX31" fmla="*/ 0 w 774700"/>
              <a:gd name="connsiteY31" fmla="*/ 190500 h 24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74700" h="247889">
                <a:moveTo>
                  <a:pt x="0" y="190500"/>
                </a:moveTo>
                <a:lnTo>
                  <a:pt x="0" y="190500"/>
                </a:lnTo>
                <a:cubicBezTo>
                  <a:pt x="25400" y="188383"/>
                  <a:pt x="51100" y="188579"/>
                  <a:pt x="76200" y="184150"/>
                </a:cubicBezTo>
                <a:cubicBezTo>
                  <a:pt x="87425" y="182169"/>
                  <a:pt x="97032" y="174725"/>
                  <a:pt x="107950" y="171450"/>
                </a:cubicBezTo>
                <a:cubicBezTo>
                  <a:pt x="118288" y="168349"/>
                  <a:pt x="129183" y="167527"/>
                  <a:pt x="139700" y="165100"/>
                </a:cubicBezTo>
                <a:cubicBezTo>
                  <a:pt x="156707" y="161175"/>
                  <a:pt x="173221" y="154868"/>
                  <a:pt x="190500" y="152400"/>
                </a:cubicBezTo>
                <a:cubicBezTo>
                  <a:pt x="209581" y="149674"/>
                  <a:pt x="246272" y="145271"/>
                  <a:pt x="266700" y="139700"/>
                </a:cubicBezTo>
                <a:cubicBezTo>
                  <a:pt x="279615" y="136178"/>
                  <a:pt x="291813" y="130247"/>
                  <a:pt x="304800" y="127000"/>
                </a:cubicBezTo>
                <a:cubicBezTo>
                  <a:pt x="313267" y="124883"/>
                  <a:pt x="321841" y="123158"/>
                  <a:pt x="330200" y="120650"/>
                </a:cubicBezTo>
                <a:cubicBezTo>
                  <a:pt x="343022" y="116803"/>
                  <a:pt x="355048" y="109843"/>
                  <a:pt x="368300" y="107950"/>
                </a:cubicBezTo>
                <a:cubicBezTo>
                  <a:pt x="387381" y="105224"/>
                  <a:pt x="424072" y="100821"/>
                  <a:pt x="444500" y="95250"/>
                </a:cubicBezTo>
                <a:cubicBezTo>
                  <a:pt x="457415" y="91728"/>
                  <a:pt x="469900" y="86783"/>
                  <a:pt x="482600" y="82550"/>
                </a:cubicBezTo>
                <a:lnTo>
                  <a:pt x="539750" y="63500"/>
                </a:lnTo>
                <a:lnTo>
                  <a:pt x="558800" y="57150"/>
                </a:lnTo>
                <a:cubicBezTo>
                  <a:pt x="565150" y="55033"/>
                  <a:pt x="571356" y="52423"/>
                  <a:pt x="577850" y="50800"/>
                </a:cubicBezTo>
                <a:cubicBezTo>
                  <a:pt x="586317" y="48683"/>
                  <a:pt x="594859" y="46848"/>
                  <a:pt x="603250" y="44450"/>
                </a:cubicBezTo>
                <a:cubicBezTo>
                  <a:pt x="609686" y="42611"/>
                  <a:pt x="615806" y="39723"/>
                  <a:pt x="622300" y="38100"/>
                </a:cubicBezTo>
                <a:cubicBezTo>
                  <a:pt x="694103" y="20149"/>
                  <a:pt x="610413" y="46296"/>
                  <a:pt x="692150" y="19050"/>
                </a:cubicBezTo>
                <a:cubicBezTo>
                  <a:pt x="698500" y="16933"/>
                  <a:pt x="705631" y="16413"/>
                  <a:pt x="711200" y="12700"/>
                </a:cubicBezTo>
                <a:lnTo>
                  <a:pt x="730250" y="0"/>
                </a:lnTo>
                <a:cubicBezTo>
                  <a:pt x="770580" y="60495"/>
                  <a:pt x="731775" y="-4817"/>
                  <a:pt x="749300" y="158750"/>
                </a:cubicBezTo>
                <a:cubicBezTo>
                  <a:pt x="750726" y="172061"/>
                  <a:pt x="757767" y="184150"/>
                  <a:pt x="762000" y="196850"/>
                </a:cubicBezTo>
                <a:cubicBezTo>
                  <a:pt x="771110" y="224179"/>
                  <a:pt x="766727" y="209406"/>
                  <a:pt x="774700" y="241300"/>
                </a:cubicBezTo>
                <a:cubicBezTo>
                  <a:pt x="739519" y="253027"/>
                  <a:pt x="771357" y="247984"/>
                  <a:pt x="736600" y="234950"/>
                </a:cubicBezTo>
                <a:cubicBezTo>
                  <a:pt x="726494" y="231160"/>
                  <a:pt x="715386" y="230941"/>
                  <a:pt x="704850" y="228600"/>
                </a:cubicBezTo>
                <a:cubicBezTo>
                  <a:pt x="696331" y="226707"/>
                  <a:pt x="688008" y="223962"/>
                  <a:pt x="679450" y="222250"/>
                </a:cubicBezTo>
                <a:cubicBezTo>
                  <a:pt x="666825" y="219725"/>
                  <a:pt x="654018" y="218203"/>
                  <a:pt x="641350" y="215900"/>
                </a:cubicBezTo>
                <a:cubicBezTo>
                  <a:pt x="630731" y="213969"/>
                  <a:pt x="620361" y="210378"/>
                  <a:pt x="609600" y="209550"/>
                </a:cubicBezTo>
                <a:cubicBezTo>
                  <a:pt x="565231" y="206137"/>
                  <a:pt x="520700" y="205317"/>
                  <a:pt x="476250" y="203200"/>
                </a:cubicBezTo>
                <a:cubicBezTo>
                  <a:pt x="463550" y="201083"/>
                  <a:pt x="451025" y="196850"/>
                  <a:pt x="438150" y="196850"/>
                </a:cubicBezTo>
                <a:cubicBezTo>
                  <a:pt x="312044" y="196850"/>
                  <a:pt x="310332" y="198540"/>
                  <a:pt x="222250" y="209550"/>
                </a:cubicBezTo>
                <a:cubicBezTo>
                  <a:pt x="27519" y="203059"/>
                  <a:pt x="37042" y="193675"/>
                  <a:pt x="0" y="190500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Полилиния 123"/>
          <p:cNvSpPr/>
          <p:nvPr/>
        </p:nvSpPr>
        <p:spPr>
          <a:xfrm>
            <a:off x="5536543" y="3484188"/>
            <a:ext cx="733626" cy="419090"/>
          </a:xfrm>
          <a:custGeom>
            <a:avLst/>
            <a:gdLst>
              <a:gd name="connsiteX0" fmla="*/ 622957 w 711857"/>
              <a:gd name="connsiteY0" fmla="*/ 414712 h 414712"/>
              <a:gd name="connsiteX1" fmla="*/ 622957 w 711857"/>
              <a:gd name="connsiteY1" fmla="*/ 414712 h 414712"/>
              <a:gd name="connsiteX2" fmla="*/ 521357 w 711857"/>
              <a:gd name="connsiteY2" fmla="*/ 338512 h 414712"/>
              <a:gd name="connsiteX3" fmla="*/ 451507 w 711857"/>
              <a:gd name="connsiteY3" fmla="*/ 287712 h 414712"/>
              <a:gd name="connsiteX4" fmla="*/ 432457 w 711857"/>
              <a:gd name="connsiteY4" fmla="*/ 268662 h 414712"/>
              <a:gd name="connsiteX5" fmla="*/ 413407 w 711857"/>
              <a:gd name="connsiteY5" fmla="*/ 255962 h 414712"/>
              <a:gd name="connsiteX6" fmla="*/ 394357 w 711857"/>
              <a:gd name="connsiteY6" fmla="*/ 236912 h 414712"/>
              <a:gd name="connsiteX7" fmla="*/ 356257 w 711857"/>
              <a:gd name="connsiteY7" fmla="*/ 217862 h 414712"/>
              <a:gd name="connsiteX8" fmla="*/ 318157 w 711857"/>
              <a:gd name="connsiteY8" fmla="*/ 192462 h 414712"/>
              <a:gd name="connsiteX9" fmla="*/ 280057 w 711857"/>
              <a:gd name="connsiteY9" fmla="*/ 167062 h 414712"/>
              <a:gd name="connsiteX10" fmla="*/ 261007 w 711857"/>
              <a:gd name="connsiteY10" fmla="*/ 160712 h 414712"/>
              <a:gd name="connsiteX11" fmla="*/ 235607 w 711857"/>
              <a:gd name="connsiteY11" fmla="*/ 148012 h 414712"/>
              <a:gd name="connsiteX12" fmla="*/ 197507 w 711857"/>
              <a:gd name="connsiteY12" fmla="*/ 122612 h 414712"/>
              <a:gd name="connsiteX13" fmla="*/ 159407 w 711857"/>
              <a:gd name="connsiteY13" fmla="*/ 103562 h 414712"/>
              <a:gd name="connsiteX14" fmla="*/ 134007 w 711857"/>
              <a:gd name="connsiteY14" fmla="*/ 90862 h 414712"/>
              <a:gd name="connsiteX15" fmla="*/ 95907 w 711857"/>
              <a:gd name="connsiteY15" fmla="*/ 65462 h 414712"/>
              <a:gd name="connsiteX16" fmla="*/ 57807 w 711857"/>
              <a:gd name="connsiteY16" fmla="*/ 52762 h 414712"/>
              <a:gd name="connsiteX17" fmla="*/ 32407 w 711857"/>
              <a:gd name="connsiteY17" fmla="*/ 33712 h 414712"/>
              <a:gd name="connsiteX18" fmla="*/ 13357 w 711857"/>
              <a:gd name="connsiteY18" fmla="*/ 21012 h 414712"/>
              <a:gd name="connsiteX19" fmla="*/ 657 w 711857"/>
              <a:gd name="connsiteY19" fmla="*/ 1962 h 414712"/>
              <a:gd name="connsiteX20" fmla="*/ 19707 w 711857"/>
              <a:gd name="connsiteY20" fmla="*/ 8312 h 414712"/>
              <a:gd name="connsiteX21" fmla="*/ 64157 w 711857"/>
              <a:gd name="connsiteY21" fmla="*/ 40062 h 414712"/>
              <a:gd name="connsiteX22" fmla="*/ 102257 w 711857"/>
              <a:gd name="connsiteY22" fmla="*/ 65462 h 414712"/>
              <a:gd name="connsiteX23" fmla="*/ 121307 w 711857"/>
              <a:gd name="connsiteY23" fmla="*/ 78162 h 414712"/>
              <a:gd name="connsiteX24" fmla="*/ 203857 w 711857"/>
              <a:gd name="connsiteY24" fmla="*/ 90862 h 414712"/>
              <a:gd name="connsiteX25" fmla="*/ 254657 w 711857"/>
              <a:gd name="connsiteY25" fmla="*/ 103562 h 414712"/>
              <a:gd name="connsiteX26" fmla="*/ 292757 w 711857"/>
              <a:gd name="connsiteY26" fmla="*/ 116262 h 414712"/>
              <a:gd name="connsiteX27" fmla="*/ 311807 w 711857"/>
              <a:gd name="connsiteY27" fmla="*/ 122612 h 414712"/>
              <a:gd name="connsiteX28" fmla="*/ 330857 w 711857"/>
              <a:gd name="connsiteY28" fmla="*/ 128962 h 414712"/>
              <a:gd name="connsiteX29" fmla="*/ 368957 w 711857"/>
              <a:gd name="connsiteY29" fmla="*/ 135312 h 414712"/>
              <a:gd name="connsiteX30" fmla="*/ 407057 w 711857"/>
              <a:gd name="connsiteY30" fmla="*/ 148012 h 414712"/>
              <a:gd name="connsiteX31" fmla="*/ 438807 w 711857"/>
              <a:gd name="connsiteY31" fmla="*/ 154362 h 414712"/>
              <a:gd name="connsiteX32" fmla="*/ 457857 w 711857"/>
              <a:gd name="connsiteY32" fmla="*/ 167062 h 414712"/>
              <a:gd name="connsiteX33" fmla="*/ 521357 w 711857"/>
              <a:gd name="connsiteY33" fmla="*/ 186112 h 414712"/>
              <a:gd name="connsiteX34" fmla="*/ 540407 w 711857"/>
              <a:gd name="connsiteY34" fmla="*/ 198812 h 414712"/>
              <a:gd name="connsiteX35" fmla="*/ 654707 w 711857"/>
              <a:gd name="connsiteY35" fmla="*/ 224212 h 414712"/>
              <a:gd name="connsiteX36" fmla="*/ 692807 w 711857"/>
              <a:gd name="connsiteY36" fmla="*/ 236912 h 414712"/>
              <a:gd name="connsiteX37" fmla="*/ 711857 w 711857"/>
              <a:gd name="connsiteY37" fmla="*/ 243262 h 414712"/>
              <a:gd name="connsiteX38" fmla="*/ 705507 w 711857"/>
              <a:gd name="connsiteY38" fmla="*/ 262312 h 414712"/>
              <a:gd name="connsiteX39" fmla="*/ 686457 w 711857"/>
              <a:gd name="connsiteY39" fmla="*/ 275012 h 414712"/>
              <a:gd name="connsiteX40" fmla="*/ 648357 w 711857"/>
              <a:gd name="connsiteY40" fmla="*/ 306762 h 414712"/>
              <a:gd name="connsiteX41" fmla="*/ 629307 w 711857"/>
              <a:gd name="connsiteY41" fmla="*/ 370262 h 414712"/>
              <a:gd name="connsiteX42" fmla="*/ 622957 w 711857"/>
              <a:gd name="connsiteY42" fmla="*/ 414712 h 414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711857" h="414712">
                <a:moveTo>
                  <a:pt x="622957" y="414712"/>
                </a:moveTo>
                <a:lnTo>
                  <a:pt x="622957" y="414712"/>
                </a:lnTo>
                <a:cubicBezTo>
                  <a:pt x="589090" y="389312"/>
                  <a:pt x="555593" y="363411"/>
                  <a:pt x="521357" y="338512"/>
                </a:cubicBezTo>
                <a:cubicBezTo>
                  <a:pt x="476691" y="306027"/>
                  <a:pt x="490993" y="322262"/>
                  <a:pt x="451507" y="287712"/>
                </a:cubicBezTo>
                <a:cubicBezTo>
                  <a:pt x="444749" y="281798"/>
                  <a:pt x="439356" y="274411"/>
                  <a:pt x="432457" y="268662"/>
                </a:cubicBezTo>
                <a:cubicBezTo>
                  <a:pt x="426594" y="263776"/>
                  <a:pt x="419270" y="260848"/>
                  <a:pt x="413407" y="255962"/>
                </a:cubicBezTo>
                <a:cubicBezTo>
                  <a:pt x="406508" y="250213"/>
                  <a:pt x="401256" y="242661"/>
                  <a:pt x="394357" y="236912"/>
                </a:cubicBezTo>
                <a:cubicBezTo>
                  <a:pt x="377944" y="223235"/>
                  <a:pt x="375350" y="224226"/>
                  <a:pt x="356257" y="217862"/>
                </a:cubicBezTo>
                <a:cubicBezTo>
                  <a:pt x="313980" y="175585"/>
                  <a:pt x="359511" y="215437"/>
                  <a:pt x="318157" y="192462"/>
                </a:cubicBezTo>
                <a:cubicBezTo>
                  <a:pt x="304814" y="185049"/>
                  <a:pt x="294537" y="171889"/>
                  <a:pt x="280057" y="167062"/>
                </a:cubicBezTo>
                <a:cubicBezTo>
                  <a:pt x="273707" y="164945"/>
                  <a:pt x="267159" y="163349"/>
                  <a:pt x="261007" y="160712"/>
                </a:cubicBezTo>
                <a:cubicBezTo>
                  <a:pt x="252306" y="156983"/>
                  <a:pt x="243724" y="152882"/>
                  <a:pt x="235607" y="148012"/>
                </a:cubicBezTo>
                <a:cubicBezTo>
                  <a:pt x="222519" y="140159"/>
                  <a:pt x="211987" y="127439"/>
                  <a:pt x="197507" y="122612"/>
                </a:cubicBezTo>
                <a:cubicBezTo>
                  <a:pt x="162580" y="110970"/>
                  <a:pt x="193874" y="123257"/>
                  <a:pt x="159407" y="103562"/>
                </a:cubicBezTo>
                <a:cubicBezTo>
                  <a:pt x="151188" y="98866"/>
                  <a:pt x="142124" y="95732"/>
                  <a:pt x="134007" y="90862"/>
                </a:cubicBezTo>
                <a:cubicBezTo>
                  <a:pt x="120919" y="83009"/>
                  <a:pt x="110387" y="70289"/>
                  <a:pt x="95907" y="65462"/>
                </a:cubicBezTo>
                <a:lnTo>
                  <a:pt x="57807" y="52762"/>
                </a:lnTo>
                <a:cubicBezTo>
                  <a:pt x="49340" y="46412"/>
                  <a:pt x="41019" y="39863"/>
                  <a:pt x="32407" y="33712"/>
                </a:cubicBezTo>
                <a:cubicBezTo>
                  <a:pt x="26197" y="29276"/>
                  <a:pt x="18753" y="26408"/>
                  <a:pt x="13357" y="21012"/>
                </a:cubicBezTo>
                <a:cubicBezTo>
                  <a:pt x="7961" y="15616"/>
                  <a:pt x="-2756" y="8788"/>
                  <a:pt x="657" y="1962"/>
                </a:cubicBezTo>
                <a:cubicBezTo>
                  <a:pt x="3650" y="-4025"/>
                  <a:pt x="13720" y="5319"/>
                  <a:pt x="19707" y="8312"/>
                </a:cubicBezTo>
                <a:cubicBezTo>
                  <a:pt x="30029" y="13473"/>
                  <a:pt x="56966" y="35028"/>
                  <a:pt x="64157" y="40062"/>
                </a:cubicBezTo>
                <a:cubicBezTo>
                  <a:pt x="76661" y="48815"/>
                  <a:pt x="89557" y="56995"/>
                  <a:pt x="102257" y="65462"/>
                </a:cubicBezTo>
                <a:cubicBezTo>
                  <a:pt x="108607" y="69695"/>
                  <a:pt x="113823" y="76665"/>
                  <a:pt x="121307" y="78162"/>
                </a:cubicBezTo>
                <a:cubicBezTo>
                  <a:pt x="169791" y="87859"/>
                  <a:pt x="142347" y="83173"/>
                  <a:pt x="203857" y="90862"/>
                </a:cubicBezTo>
                <a:cubicBezTo>
                  <a:pt x="261659" y="110129"/>
                  <a:pt x="170367" y="80574"/>
                  <a:pt x="254657" y="103562"/>
                </a:cubicBezTo>
                <a:cubicBezTo>
                  <a:pt x="267572" y="107084"/>
                  <a:pt x="280057" y="112029"/>
                  <a:pt x="292757" y="116262"/>
                </a:cubicBezTo>
                <a:lnTo>
                  <a:pt x="311807" y="122612"/>
                </a:lnTo>
                <a:cubicBezTo>
                  <a:pt x="318157" y="124729"/>
                  <a:pt x="324255" y="127862"/>
                  <a:pt x="330857" y="128962"/>
                </a:cubicBezTo>
                <a:cubicBezTo>
                  <a:pt x="343557" y="131079"/>
                  <a:pt x="356466" y="132189"/>
                  <a:pt x="368957" y="135312"/>
                </a:cubicBezTo>
                <a:cubicBezTo>
                  <a:pt x="381944" y="138559"/>
                  <a:pt x="393930" y="145387"/>
                  <a:pt x="407057" y="148012"/>
                </a:cubicBezTo>
                <a:lnTo>
                  <a:pt x="438807" y="154362"/>
                </a:lnTo>
                <a:cubicBezTo>
                  <a:pt x="445157" y="158595"/>
                  <a:pt x="450883" y="163962"/>
                  <a:pt x="457857" y="167062"/>
                </a:cubicBezTo>
                <a:cubicBezTo>
                  <a:pt x="477734" y="175896"/>
                  <a:pt x="500247" y="180835"/>
                  <a:pt x="521357" y="186112"/>
                </a:cubicBezTo>
                <a:cubicBezTo>
                  <a:pt x="527707" y="190345"/>
                  <a:pt x="533433" y="195712"/>
                  <a:pt x="540407" y="198812"/>
                </a:cubicBezTo>
                <a:cubicBezTo>
                  <a:pt x="610126" y="229798"/>
                  <a:pt x="551472" y="189800"/>
                  <a:pt x="654707" y="224212"/>
                </a:cubicBezTo>
                <a:lnTo>
                  <a:pt x="692807" y="236912"/>
                </a:lnTo>
                <a:lnTo>
                  <a:pt x="711857" y="243262"/>
                </a:lnTo>
                <a:cubicBezTo>
                  <a:pt x="709740" y="249612"/>
                  <a:pt x="709688" y="257085"/>
                  <a:pt x="705507" y="262312"/>
                </a:cubicBezTo>
                <a:cubicBezTo>
                  <a:pt x="700739" y="268271"/>
                  <a:pt x="692320" y="270126"/>
                  <a:pt x="686457" y="275012"/>
                </a:cubicBezTo>
                <a:cubicBezTo>
                  <a:pt x="637564" y="315756"/>
                  <a:pt x="695655" y="275230"/>
                  <a:pt x="648357" y="306762"/>
                </a:cubicBezTo>
                <a:cubicBezTo>
                  <a:pt x="631143" y="332583"/>
                  <a:pt x="629307" y="329401"/>
                  <a:pt x="629307" y="370262"/>
                </a:cubicBezTo>
                <a:cubicBezTo>
                  <a:pt x="629307" y="391534"/>
                  <a:pt x="624015" y="407304"/>
                  <a:pt x="622957" y="414712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6209071" y="1979172"/>
            <a:ext cx="589935" cy="876377"/>
          </a:xfrm>
          <a:custGeom>
            <a:avLst/>
            <a:gdLst>
              <a:gd name="connsiteX0" fmla="*/ 0 w 589935"/>
              <a:gd name="connsiteY0" fmla="*/ 845144 h 876377"/>
              <a:gd name="connsiteX1" fmla="*/ 0 w 589935"/>
              <a:gd name="connsiteY1" fmla="*/ 845144 h 876377"/>
              <a:gd name="connsiteX2" fmla="*/ 29497 w 589935"/>
              <a:gd name="connsiteY2" fmla="*/ 786151 h 876377"/>
              <a:gd name="connsiteX3" fmla="*/ 36871 w 589935"/>
              <a:gd name="connsiteY3" fmla="*/ 764028 h 876377"/>
              <a:gd name="connsiteX4" fmla="*/ 51619 w 589935"/>
              <a:gd name="connsiteY4" fmla="*/ 741905 h 876377"/>
              <a:gd name="connsiteX5" fmla="*/ 81116 w 589935"/>
              <a:gd name="connsiteY5" fmla="*/ 675538 h 876377"/>
              <a:gd name="connsiteX6" fmla="*/ 110613 w 589935"/>
              <a:gd name="connsiteY6" fmla="*/ 616544 h 876377"/>
              <a:gd name="connsiteX7" fmla="*/ 125361 w 589935"/>
              <a:gd name="connsiteY7" fmla="*/ 564925 h 876377"/>
              <a:gd name="connsiteX8" fmla="*/ 132735 w 589935"/>
              <a:gd name="connsiteY8" fmla="*/ 542802 h 876377"/>
              <a:gd name="connsiteX9" fmla="*/ 147484 w 589935"/>
              <a:gd name="connsiteY9" fmla="*/ 528054 h 876377"/>
              <a:gd name="connsiteX10" fmla="*/ 176981 w 589935"/>
              <a:gd name="connsiteY10" fmla="*/ 469060 h 876377"/>
              <a:gd name="connsiteX11" fmla="*/ 206477 w 589935"/>
              <a:gd name="connsiteY11" fmla="*/ 380570 h 876377"/>
              <a:gd name="connsiteX12" fmla="*/ 213852 w 589935"/>
              <a:gd name="connsiteY12" fmla="*/ 358447 h 876377"/>
              <a:gd name="connsiteX13" fmla="*/ 221226 w 589935"/>
              <a:gd name="connsiteY13" fmla="*/ 336325 h 876377"/>
              <a:gd name="connsiteX14" fmla="*/ 228600 w 589935"/>
              <a:gd name="connsiteY14" fmla="*/ 203589 h 876377"/>
              <a:gd name="connsiteX15" fmla="*/ 235974 w 589935"/>
              <a:gd name="connsiteY15" fmla="*/ 166718 h 876377"/>
              <a:gd name="connsiteX16" fmla="*/ 250723 w 589935"/>
              <a:gd name="connsiteY16" fmla="*/ 115099 h 876377"/>
              <a:gd name="connsiteX17" fmla="*/ 243348 w 589935"/>
              <a:gd name="connsiteY17" fmla="*/ 4486 h 876377"/>
              <a:gd name="connsiteX18" fmla="*/ 250723 w 589935"/>
              <a:gd name="connsiteY18" fmla="*/ 70854 h 876377"/>
              <a:gd name="connsiteX19" fmla="*/ 258097 w 589935"/>
              <a:gd name="connsiteY19" fmla="*/ 92976 h 876377"/>
              <a:gd name="connsiteX20" fmla="*/ 265471 w 589935"/>
              <a:gd name="connsiteY20" fmla="*/ 137222 h 876377"/>
              <a:gd name="connsiteX21" fmla="*/ 272845 w 589935"/>
              <a:gd name="connsiteY21" fmla="*/ 174093 h 876377"/>
              <a:gd name="connsiteX22" fmla="*/ 287594 w 589935"/>
              <a:gd name="connsiteY22" fmla="*/ 262583 h 876377"/>
              <a:gd name="connsiteX23" fmla="*/ 302342 w 589935"/>
              <a:gd name="connsiteY23" fmla="*/ 306828 h 876377"/>
              <a:gd name="connsiteX24" fmla="*/ 324464 w 589935"/>
              <a:gd name="connsiteY24" fmla="*/ 358447 h 876377"/>
              <a:gd name="connsiteX25" fmla="*/ 331839 w 589935"/>
              <a:gd name="connsiteY25" fmla="*/ 387944 h 876377"/>
              <a:gd name="connsiteX26" fmla="*/ 346587 w 589935"/>
              <a:gd name="connsiteY26" fmla="*/ 410067 h 876377"/>
              <a:gd name="connsiteX27" fmla="*/ 361335 w 589935"/>
              <a:gd name="connsiteY27" fmla="*/ 439563 h 876377"/>
              <a:gd name="connsiteX28" fmla="*/ 368710 w 589935"/>
              <a:gd name="connsiteY28" fmla="*/ 461686 h 876377"/>
              <a:gd name="connsiteX29" fmla="*/ 390832 w 589935"/>
              <a:gd name="connsiteY29" fmla="*/ 513305 h 876377"/>
              <a:gd name="connsiteX30" fmla="*/ 398206 w 589935"/>
              <a:gd name="connsiteY30" fmla="*/ 542802 h 876377"/>
              <a:gd name="connsiteX31" fmla="*/ 412955 w 589935"/>
              <a:gd name="connsiteY31" fmla="*/ 557551 h 876377"/>
              <a:gd name="connsiteX32" fmla="*/ 427703 w 589935"/>
              <a:gd name="connsiteY32" fmla="*/ 579673 h 876377"/>
              <a:gd name="connsiteX33" fmla="*/ 442452 w 589935"/>
              <a:gd name="connsiteY33" fmla="*/ 631293 h 876377"/>
              <a:gd name="connsiteX34" fmla="*/ 471948 w 589935"/>
              <a:gd name="connsiteY34" fmla="*/ 675538 h 876377"/>
              <a:gd name="connsiteX35" fmla="*/ 494071 w 589935"/>
              <a:gd name="connsiteY35" fmla="*/ 719783 h 876377"/>
              <a:gd name="connsiteX36" fmla="*/ 516194 w 589935"/>
              <a:gd name="connsiteY36" fmla="*/ 764028 h 876377"/>
              <a:gd name="connsiteX37" fmla="*/ 538316 w 589935"/>
              <a:gd name="connsiteY37" fmla="*/ 793525 h 876377"/>
              <a:gd name="connsiteX38" fmla="*/ 567813 w 589935"/>
              <a:gd name="connsiteY38" fmla="*/ 837770 h 876377"/>
              <a:gd name="connsiteX39" fmla="*/ 589935 w 589935"/>
              <a:gd name="connsiteY39" fmla="*/ 859893 h 876377"/>
              <a:gd name="connsiteX40" fmla="*/ 567813 w 589935"/>
              <a:gd name="connsiteY40" fmla="*/ 852518 h 876377"/>
              <a:gd name="connsiteX41" fmla="*/ 516194 w 589935"/>
              <a:gd name="connsiteY41" fmla="*/ 837770 h 876377"/>
              <a:gd name="connsiteX42" fmla="*/ 309716 w 589935"/>
              <a:gd name="connsiteY42" fmla="*/ 845144 h 876377"/>
              <a:gd name="connsiteX43" fmla="*/ 280219 w 589935"/>
              <a:gd name="connsiteY43" fmla="*/ 852518 h 876377"/>
              <a:gd name="connsiteX44" fmla="*/ 228600 w 589935"/>
              <a:gd name="connsiteY44" fmla="*/ 859893 h 876377"/>
              <a:gd name="connsiteX45" fmla="*/ 184355 w 589935"/>
              <a:gd name="connsiteY45" fmla="*/ 867267 h 876377"/>
              <a:gd name="connsiteX46" fmla="*/ 51619 w 589935"/>
              <a:gd name="connsiteY46" fmla="*/ 874641 h 876377"/>
              <a:gd name="connsiteX47" fmla="*/ 0 w 589935"/>
              <a:gd name="connsiteY47" fmla="*/ 845144 h 876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589935" h="876377">
                <a:moveTo>
                  <a:pt x="0" y="845144"/>
                </a:moveTo>
                <a:lnTo>
                  <a:pt x="0" y="845144"/>
                </a:lnTo>
                <a:cubicBezTo>
                  <a:pt x="9832" y="825480"/>
                  <a:pt x="20399" y="806166"/>
                  <a:pt x="29497" y="786151"/>
                </a:cubicBezTo>
                <a:cubicBezTo>
                  <a:pt x="32714" y="779075"/>
                  <a:pt x="33395" y="770981"/>
                  <a:pt x="36871" y="764028"/>
                </a:cubicBezTo>
                <a:cubicBezTo>
                  <a:pt x="40834" y="756101"/>
                  <a:pt x="48019" y="750004"/>
                  <a:pt x="51619" y="741905"/>
                </a:cubicBezTo>
                <a:cubicBezTo>
                  <a:pt x="86720" y="662929"/>
                  <a:pt x="47740" y="725601"/>
                  <a:pt x="81116" y="675538"/>
                </a:cubicBezTo>
                <a:cubicBezTo>
                  <a:pt x="98063" y="624697"/>
                  <a:pt x="84871" y="642286"/>
                  <a:pt x="110613" y="616544"/>
                </a:cubicBezTo>
                <a:cubicBezTo>
                  <a:pt x="128291" y="563509"/>
                  <a:pt x="106845" y="629733"/>
                  <a:pt x="125361" y="564925"/>
                </a:cubicBezTo>
                <a:cubicBezTo>
                  <a:pt x="127496" y="557451"/>
                  <a:pt x="128736" y="549467"/>
                  <a:pt x="132735" y="542802"/>
                </a:cubicBezTo>
                <a:cubicBezTo>
                  <a:pt x="136312" y="536840"/>
                  <a:pt x="142568" y="532970"/>
                  <a:pt x="147484" y="528054"/>
                </a:cubicBezTo>
                <a:cubicBezTo>
                  <a:pt x="164431" y="477213"/>
                  <a:pt x="151239" y="494802"/>
                  <a:pt x="176981" y="469060"/>
                </a:cubicBezTo>
                <a:lnTo>
                  <a:pt x="206477" y="380570"/>
                </a:lnTo>
                <a:lnTo>
                  <a:pt x="213852" y="358447"/>
                </a:lnTo>
                <a:lnTo>
                  <a:pt x="221226" y="336325"/>
                </a:lnTo>
                <a:cubicBezTo>
                  <a:pt x="223684" y="292080"/>
                  <a:pt x="224761" y="247736"/>
                  <a:pt x="228600" y="203589"/>
                </a:cubicBezTo>
                <a:cubicBezTo>
                  <a:pt x="229686" y="191102"/>
                  <a:pt x="233255" y="178953"/>
                  <a:pt x="235974" y="166718"/>
                </a:cubicBezTo>
                <a:cubicBezTo>
                  <a:pt x="242147" y="138938"/>
                  <a:pt x="242510" y="139736"/>
                  <a:pt x="250723" y="115099"/>
                </a:cubicBezTo>
                <a:cubicBezTo>
                  <a:pt x="248265" y="78228"/>
                  <a:pt x="243348" y="41439"/>
                  <a:pt x="243348" y="4486"/>
                </a:cubicBezTo>
                <a:cubicBezTo>
                  <a:pt x="243348" y="-17773"/>
                  <a:pt x="247064" y="48898"/>
                  <a:pt x="250723" y="70854"/>
                </a:cubicBezTo>
                <a:cubicBezTo>
                  <a:pt x="252001" y="78521"/>
                  <a:pt x="255639" y="85602"/>
                  <a:pt x="258097" y="92976"/>
                </a:cubicBezTo>
                <a:cubicBezTo>
                  <a:pt x="260555" y="107725"/>
                  <a:pt x="262796" y="122511"/>
                  <a:pt x="265471" y="137222"/>
                </a:cubicBezTo>
                <a:cubicBezTo>
                  <a:pt x="267713" y="149554"/>
                  <a:pt x="270667" y="161750"/>
                  <a:pt x="272845" y="174093"/>
                </a:cubicBezTo>
                <a:cubicBezTo>
                  <a:pt x="278042" y="203542"/>
                  <a:pt x="278138" y="234214"/>
                  <a:pt x="287594" y="262583"/>
                </a:cubicBezTo>
                <a:cubicBezTo>
                  <a:pt x="292510" y="277331"/>
                  <a:pt x="298572" y="291746"/>
                  <a:pt x="302342" y="306828"/>
                </a:cubicBezTo>
                <a:cubicBezTo>
                  <a:pt x="311865" y="344923"/>
                  <a:pt x="304094" y="327892"/>
                  <a:pt x="324464" y="358447"/>
                </a:cubicBezTo>
                <a:cubicBezTo>
                  <a:pt x="326922" y="368279"/>
                  <a:pt x="327847" y="378628"/>
                  <a:pt x="331839" y="387944"/>
                </a:cubicBezTo>
                <a:cubicBezTo>
                  <a:pt x="335330" y="396090"/>
                  <a:pt x="342190" y="402372"/>
                  <a:pt x="346587" y="410067"/>
                </a:cubicBezTo>
                <a:cubicBezTo>
                  <a:pt x="352041" y="419611"/>
                  <a:pt x="357005" y="429459"/>
                  <a:pt x="361335" y="439563"/>
                </a:cubicBezTo>
                <a:cubicBezTo>
                  <a:pt x="364397" y="446708"/>
                  <a:pt x="365648" y="454541"/>
                  <a:pt x="368710" y="461686"/>
                </a:cubicBezTo>
                <a:cubicBezTo>
                  <a:pt x="385562" y="501008"/>
                  <a:pt x="380952" y="478723"/>
                  <a:pt x="390832" y="513305"/>
                </a:cubicBezTo>
                <a:cubicBezTo>
                  <a:pt x="393616" y="523050"/>
                  <a:pt x="393674" y="533737"/>
                  <a:pt x="398206" y="542802"/>
                </a:cubicBezTo>
                <a:cubicBezTo>
                  <a:pt x="401315" y="549021"/>
                  <a:pt x="408612" y="552122"/>
                  <a:pt x="412955" y="557551"/>
                </a:cubicBezTo>
                <a:cubicBezTo>
                  <a:pt x="418491" y="564471"/>
                  <a:pt x="422787" y="572299"/>
                  <a:pt x="427703" y="579673"/>
                </a:cubicBezTo>
                <a:cubicBezTo>
                  <a:pt x="429440" y="586622"/>
                  <a:pt x="437641" y="622633"/>
                  <a:pt x="442452" y="631293"/>
                </a:cubicBezTo>
                <a:cubicBezTo>
                  <a:pt x="451060" y="646788"/>
                  <a:pt x="466342" y="658723"/>
                  <a:pt x="471948" y="675538"/>
                </a:cubicBezTo>
                <a:cubicBezTo>
                  <a:pt x="490487" y="731149"/>
                  <a:pt x="465478" y="662595"/>
                  <a:pt x="494071" y="719783"/>
                </a:cubicBezTo>
                <a:cubicBezTo>
                  <a:pt x="518423" y="768488"/>
                  <a:pt x="480970" y="714714"/>
                  <a:pt x="516194" y="764028"/>
                </a:cubicBezTo>
                <a:cubicBezTo>
                  <a:pt x="523338" y="774029"/>
                  <a:pt x="531268" y="783456"/>
                  <a:pt x="538316" y="793525"/>
                </a:cubicBezTo>
                <a:cubicBezTo>
                  <a:pt x="548481" y="808046"/>
                  <a:pt x="555280" y="825236"/>
                  <a:pt x="567813" y="837770"/>
                </a:cubicBezTo>
                <a:cubicBezTo>
                  <a:pt x="575187" y="845144"/>
                  <a:pt x="589935" y="849464"/>
                  <a:pt x="589935" y="859893"/>
                </a:cubicBezTo>
                <a:cubicBezTo>
                  <a:pt x="589935" y="867666"/>
                  <a:pt x="575287" y="854653"/>
                  <a:pt x="567813" y="852518"/>
                </a:cubicBezTo>
                <a:cubicBezTo>
                  <a:pt x="502971" y="833991"/>
                  <a:pt x="569255" y="855457"/>
                  <a:pt x="516194" y="837770"/>
                </a:cubicBezTo>
                <a:cubicBezTo>
                  <a:pt x="447368" y="840228"/>
                  <a:pt x="378452" y="840848"/>
                  <a:pt x="309716" y="845144"/>
                </a:cubicBezTo>
                <a:cubicBezTo>
                  <a:pt x="299601" y="845776"/>
                  <a:pt x="290190" y="850705"/>
                  <a:pt x="280219" y="852518"/>
                </a:cubicBezTo>
                <a:cubicBezTo>
                  <a:pt x="263118" y="855627"/>
                  <a:pt x="245779" y="857250"/>
                  <a:pt x="228600" y="859893"/>
                </a:cubicBezTo>
                <a:cubicBezTo>
                  <a:pt x="213822" y="862167"/>
                  <a:pt x="199255" y="866025"/>
                  <a:pt x="184355" y="867267"/>
                </a:cubicBezTo>
                <a:cubicBezTo>
                  <a:pt x="140195" y="870947"/>
                  <a:pt x="95864" y="872183"/>
                  <a:pt x="51619" y="874641"/>
                </a:cubicBezTo>
                <a:cubicBezTo>
                  <a:pt x="12584" y="884400"/>
                  <a:pt x="8603" y="850060"/>
                  <a:pt x="0" y="845144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897328">
            <a:off x="5427390" y="2195130"/>
            <a:ext cx="603556" cy="93402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026588">
            <a:off x="4893363" y="2806399"/>
            <a:ext cx="603556" cy="883997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932969">
            <a:off x="4711993" y="3668027"/>
            <a:ext cx="603556" cy="883997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109291">
            <a:off x="5029865" y="4452259"/>
            <a:ext cx="603556" cy="883997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473548">
            <a:off x="5614651" y="4964632"/>
            <a:ext cx="603556" cy="883997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366648" y="5092015"/>
            <a:ext cx="646318" cy="946628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964081">
            <a:off x="7115043" y="4866265"/>
            <a:ext cx="646232" cy="951058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149490">
            <a:off x="7441006" y="4257755"/>
            <a:ext cx="1018120" cy="1146147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062240">
            <a:off x="7716002" y="3504911"/>
            <a:ext cx="856574" cy="964287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5806886">
            <a:off x="7420388" y="2560699"/>
            <a:ext cx="928134" cy="1044845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775790">
            <a:off x="6723605" y="2061928"/>
            <a:ext cx="1152244" cy="1048603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3418175" y="4611711"/>
            <a:ext cx="1940543" cy="1765997"/>
          </a:xfrm>
          <a:prstGeom prst="rect">
            <a:avLst/>
          </a:prstGeom>
        </p:spPr>
      </p:pic>
      <p:sp>
        <p:nvSpPr>
          <p:cNvPr id="41" name="Полилиния 40"/>
          <p:cNvSpPr/>
          <p:nvPr/>
        </p:nvSpPr>
        <p:spPr>
          <a:xfrm>
            <a:off x="3710763" y="3530009"/>
            <a:ext cx="925032" cy="1106058"/>
          </a:xfrm>
          <a:custGeom>
            <a:avLst/>
            <a:gdLst>
              <a:gd name="connsiteX0" fmla="*/ 0 w 925032"/>
              <a:gd name="connsiteY0" fmla="*/ 499731 h 1106058"/>
              <a:gd name="connsiteX1" fmla="*/ 0 w 925032"/>
              <a:gd name="connsiteY1" fmla="*/ 499731 h 1106058"/>
              <a:gd name="connsiteX2" fmla="*/ 95693 w 925032"/>
              <a:gd name="connsiteY2" fmla="*/ 489098 h 1106058"/>
              <a:gd name="connsiteX3" fmla="*/ 127590 w 925032"/>
              <a:gd name="connsiteY3" fmla="*/ 457200 h 1106058"/>
              <a:gd name="connsiteX4" fmla="*/ 191386 w 925032"/>
              <a:gd name="connsiteY4" fmla="*/ 435935 h 1106058"/>
              <a:gd name="connsiteX5" fmla="*/ 255181 w 925032"/>
              <a:gd name="connsiteY5" fmla="*/ 414670 h 1106058"/>
              <a:gd name="connsiteX6" fmla="*/ 287079 w 925032"/>
              <a:gd name="connsiteY6" fmla="*/ 404038 h 1106058"/>
              <a:gd name="connsiteX7" fmla="*/ 340242 w 925032"/>
              <a:gd name="connsiteY7" fmla="*/ 361507 h 1106058"/>
              <a:gd name="connsiteX8" fmla="*/ 414670 w 925032"/>
              <a:gd name="connsiteY8" fmla="*/ 329610 h 1106058"/>
              <a:gd name="connsiteX9" fmla="*/ 478465 w 925032"/>
              <a:gd name="connsiteY9" fmla="*/ 287079 h 1106058"/>
              <a:gd name="connsiteX10" fmla="*/ 510363 w 925032"/>
              <a:gd name="connsiteY10" fmla="*/ 265814 h 1106058"/>
              <a:gd name="connsiteX11" fmla="*/ 574158 w 925032"/>
              <a:gd name="connsiteY11" fmla="*/ 212651 h 1106058"/>
              <a:gd name="connsiteX12" fmla="*/ 637953 w 925032"/>
              <a:gd name="connsiteY12" fmla="*/ 170121 h 1106058"/>
              <a:gd name="connsiteX13" fmla="*/ 691116 w 925032"/>
              <a:gd name="connsiteY13" fmla="*/ 127591 h 1106058"/>
              <a:gd name="connsiteX14" fmla="*/ 754911 w 925032"/>
              <a:gd name="connsiteY14" fmla="*/ 85061 h 1106058"/>
              <a:gd name="connsiteX15" fmla="*/ 797442 w 925032"/>
              <a:gd name="connsiteY15" fmla="*/ 31898 h 1106058"/>
              <a:gd name="connsiteX16" fmla="*/ 829339 w 925032"/>
              <a:gd name="connsiteY16" fmla="*/ 0 h 1106058"/>
              <a:gd name="connsiteX17" fmla="*/ 797442 w 925032"/>
              <a:gd name="connsiteY17" fmla="*/ 170121 h 1106058"/>
              <a:gd name="connsiteX18" fmla="*/ 786809 w 925032"/>
              <a:gd name="connsiteY18" fmla="*/ 202019 h 1106058"/>
              <a:gd name="connsiteX19" fmla="*/ 776177 w 925032"/>
              <a:gd name="connsiteY19" fmla="*/ 233917 h 1106058"/>
              <a:gd name="connsiteX20" fmla="*/ 786809 w 925032"/>
              <a:gd name="connsiteY20" fmla="*/ 435935 h 1106058"/>
              <a:gd name="connsiteX21" fmla="*/ 797442 w 925032"/>
              <a:gd name="connsiteY21" fmla="*/ 467833 h 1106058"/>
              <a:gd name="connsiteX22" fmla="*/ 808074 w 925032"/>
              <a:gd name="connsiteY22" fmla="*/ 520996 h 1106058"/>
              <a:gd name="connsiteX23" fmla="*/ 829339 w 925032"/>
              <a:gd name="connsiteY23" fmla="*/ 606056 h 1106058"/>
              <a:gd name="connsiteX24" fmla="*/ 839972 w 925032"/>
              <a:gd name="connsiteY24" fmla="*/ 733647 h 1106058"/>
              <a:gd name="connsiteX25" fmla="*/ 850604 w 925032"/>
              <a:gd name="connsiteY25" fmla="*/ 765544 h 1106058"/>
              <a:gd name="connsiteX26" fmla="*/ 871870 w 925032"/>
              <a:gd name="connsiteY26" fmla="*/ 893135 h 1106058"/>
              <a:gd name="connsiteX27" fmla="*/ 882502 w 925032"/>
              <a:gd name="connsiteY27" fmla="*/ 978196 h 1106058"/>
              <a:gd name="connsiteX28" fmla="*/ 925032 w 925032"/>
              <a:gd name="connsiteY28" fmla="*/ 1084521 h 1106058"/>
              <a:gd name="connsiteX29" fmla="*/ 893135 w 925032"/>
              <a:gd name="connsiteY29" fmla="*/ 1105786 h 1106058"/>
              <a:gd name="connsiteX30" fmla="*/ 829339 w 925032"/>
              <a:gd name="connsiteY30" fmla="*/ 1073889 h 1106058"/>
              <a:gd name="connsiteX31" fmla="*/ 797442 w 925032"/>
              <a:gd name="connsiteY31" fmla="*/ 1063256 h 1106058"/>
              <a:gd name="connsiteX32" fmla="*/ 765544 w 925032"/>
              <a:gd name="connsiteY32" fmla="*/ 1031358 h 1106058"/>
              <a:gd name="connsiteX33" fmla="*/ 701749 w 925032"/>
              <a:gd name="connsiteY33" fmla="*/ 988828 h 1106058"/>
              <a:gd name="connsiteX34" fmla="*/ 669851 w 925032"/>
              <a:gd name="connsiteY34" fmla="*/ 956931 h 1106058"/>
              <a:gd name="connsiteX35" fmla="*/ 574158 w 925032"/>
              <a:gd name="connsiteY35" fmla="*/ 925033 h 1106058"/>
              <a:gd name="connsiteX36" fmla="*/ 542260 w 925032"/>
              <a:gd name="connsiteY36" fmla="*/ 914400 h 1106058"/>
              <a:gd name="connsiteX37" fmla="*/ 510363 w 925032"/>
              <a:gd name="connsiteY37" fmla="*/ 893135 h 1106058"/>
              <a:gd name="connsiteX38" fmla="*/ 425302 w 925032"/>
              <a:gd name="connsiteY38" fmla="*/ 871870 h 1106058"/>
              <a:gd name="connsiteX39" fmla="*/ 382772 w 925032"/>
              <a:gd name="connsiteY39" fmla="*/ 861238 h 1106058"/>
              <a:gd name="connsiteX40" fmla="*/ 308344 w 925032"/>
              <a:gd name="connsiteY40" fmla="*/ 818707 h 1106058"/>
              <a:gd name="connsiteX41" fmla="*/ 202018 w 925032"/>
              <a:gd name="connsiteY41" fmla="*/ 786810 h 1106058"/>
              <a:gd name="connsiteX42" fmla="*/ 127590 w 925032"/>
              <a:gd name="connsiteY42" fmla="*/ 765544 h 1106058"/>
              <a:gd name="connsiteX43" fmla="*/ 21265 w 925032"/>
              <a:gd name="connsiteY43" fmla="*/ 754912 h 1106058"/>
              <a:gd name="connsiteX44" fmla="*/ 10632 w 925032"/>
              <a:gd name="connsiteY44" fmla="*/ 723014 h 1106058"/>
              <a:gd name="connsiteX45" fmla="*/ 21265 w 925032"/>
              <a:gd name="connsiteY45" fmla="*/ 520996 h 1106058"/>
              <a:gd name="connsiteX46" fmla="*/ 0 w 925032"/>
              <a:gd name="connsiteY46" fmla="*/ 499731 h 110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925032" h="1106058">
                <a:moveTo>
                  <a:pt x="0" y="499731"/>
                </a:moveTo>
                <a:lnTo>
                  <a:pt x="0" y="499731"/>
                </a:lnTo>
                <a:cubicBezTo>
                  <a:pt x="31898" y="496187"/>
                  <a:pt x="65246" y="499247"/>
                  <a:pt x="95693" y="489098"/>
                </a:cubicBezTo>
                <a:cubicBezTo>
                  <a:pt x="109958" y="484343"/>
                  <a:pt x="114446" y="464502"/>
                  <a:pt x="127590" y="457200"/>
                </a:cubicBezTo>
                <a:cubicBezTo>
                  <a:pt x="147185" y="446314"/>
                  <a:pt x="170121" y="443023"/>
                  <a:pt x="191386" y="435935"/>
                </a:cubicBezTo>
                <a:lnTo>
                  <a:pt x="255181" y="414670"/>
                </a:lnTo>
                <a:lnTo>
                  <a:pt x="287079" y="404038"/>
                </a:lnTo>
                <a:cubicBezTo>
                  <a:pt x="306859" y="384257"/>
                  <a:pt x="313414" y="374921"/>
                  <a:pt x="340242" y="361507"/>
                </a:cubicBezTo>
                <a:cubicBezTo>
                  <a:pt x="428229" y="317514"/>
                  <a:pt x="304055" y="395980"/>
                  <a:pt x="414670" y="329610"/>
                </a:cubicBezTo>
                <a:cubicBezTo>
                  <a:pt x="436585" y="316461"/>
                  <a:pt x="457200" y="301256"/>
                  <a:pt x="478465" y="287079"/>
                </a:cubicBezTo>
                <a:lnTo>
                  <a:pt x="510363" y="265814"/>
                </a:lnTo>
                <a:cubicBezTo>
                  <a:pt x="624338" y="189830"/>
                  <a:pt x="451363" y="308158"/>
                  <a:pt x="574158" y="212651"/>
                </a:cubicBezTo>
                <a:cubicBezTo>
                  <a:pt x="594332" y="196960"/>
                  <a:pt x="637953" y="170121"/>
                  <a:pt x="637953" y="170121"/>
                </a:cubicBezTo>
                <a:cubicBezTo>
                  <a:pt x="685511" y="98785"/>
                  <a:pt x="629487" y="168678"/>
                  <a:pt x="691116" y="127591"/>
                </a:cubicBezTo>
                <a:cubicBezTo>
                  <a:pt x="770759" y="74495"/>
                  <a:pt x="679069" y="110341"/>
                  <a:pt x="754911" y="85061"/>
                </a:cubicBezTo>
                <a:cubicBezTo>
                  <a:pt x="816766" y="23209"/>
                  <a:pt x="730394" y="112357"/>
                  <a:pt x="797442" y="31898"/>
                </a:cubicBezTo>
                <a:cubicBezTo>
                  <a:pt x="807068" y="20346"/>
                  <a:pt x="818707" y="10633"/>
                  <a:pt x="829339" y="0"/>
                </a:cubicBezTo>
                <a:cubicBezTo>
                  <a:pt x="816477" y="128628"/>
                  <a:pt x="829970" y="72537"/>
                  <a:pt x="797442" y="170121"/>
                </a:cubicBezTo>
                <a:lnTo>
                  <a:pt x="786809" y="202019"/>
                </a:lnTo>
                <a:lnTo>
                  <a:pt x="776177" y="233917"/>
                </a:lnTo>
                <a:cubicBezTo>
                  <a:pt x="779721" y="301256"/>
                  <a:pt x="780704" y="368779"/>
                  <a:pt x="786809" y="435935"/>
                </a:cubicBezTo>
                <a:cubicBezTo>
                  <a:pt x="787824" y="447097"/>
                  <a:pt x="794724" y="456960"/>
                  <a:pt x="797442" y="467833"/>
                </a:cubicBezTo>
                <a:cubicBezTo>
                  <a:pt x="801825" y="485365"/>
                  <a:pt x="803691" y="503464"/>
                  <a:pt x="808074" y="520996"/>
                </a:cubicBezTo>
                <a:cubicBezTo>
                  <a:pt x="840769" y="651775"/>
                  <a:pt x="790151" y="410103"/>
                  <a:pt x="829339" y="606056"/>
                </a:cubicBezTo>
                <a:cubicBezTo>
                  <a:pt x="832883" y="648586"/>
                  <a:pt x="834332" y="691344"/>
                  <a:pt x="839972" y="733647"/>
                </a:cubicBezTo>
                <a:cubicBezTo>
                  <a:pt x="841453" y="744756"/>
                  <a:pt x="848406" y="754554"/>
                  <a:pt x="850604" y="765544"/>
                </a:cubicBezTo>
                <a:cubicBezTo>
                  <a:pt x="859060" y="807824"/>
                  <a:pt x="866522" y="850351"/>
                  <a:pt x="871870" y="893135"/>
                </a:cubicBezTo>
                <a:cubicBezTo>
                  <a:pt x="875414" y="921489"/>
                  <a:pt x="876515" y="950256"/>
                  <a:pt x="882502" y="978196"/>
                </a:cubicBezTo>
                <a:cubicBezTo>
                  <a:pt x="892356" y="1024180"/>
                  <a:pt x="905356" y="1045169"/>
                  <a:pt x="925032" y="1084521"/>
                </a:cubicBezTo>
                <a:cubicBezTo>
                  <a:pt x="914400" y="1091609"/>
                  <a:pt x="905740" y="1103685"/>
                  <a:pt x="893135" y="1105786"/>
                </a:cubicBezTo>
                <a:cubicBezTo>
                  <a:pt x="873090" y="1109127"/>
                  <a:pt x="843225" y="1080832"/>
                  <a:pt x="829339" y="1073889"/>
                </a:cubicBezTo>
                <a:cubicBezTo>
                  <a:pt x="819315" y="1068877"/>
                  <a:pt x="808074" y="1066800"/>
                  <a:pt x="797442" y="1063256"/>
                </a:cubicBezTo>
                <a:cubicBezTo>
                  <a:pt x="786809" y="1052623"/>
                  <a:pt x="777413" y="1040590"/>
                  <a:pt x="765544" y="1031358"/>
                </a:cubicBezTo>
                <a:cubicBezTo>
                  <a:pt x="745370" y="1015667"/>
                  <a:pt x="719821" y="1006899"/>
                  <a:pt x="701749" y="988828"/>
                </a:cubicBezTo>
                <a:cubicBezTo>
                  <a:pt x="691116" y="978196"/>
                  <a:pt x="682995" y="964233"/>
                  <a:pt x="669851" y="956931"/>
                </a:cubicBezTo>
                <a:cubicBezTo>
                  <a:pt x="669837" y="956923"/>
                  <a:pt x="590115" y="930352"/>
                  <a:pt x="574158" y="925033"/>
                </a:cubicBezTo>
                <a:cubicBezTo>
                  <a:pt x="563525" y="921489"/>
                  <a:pt x="551585" y="920617"/>
                  <a:pt x="542260" y="914400"/>
                </a:cubicBezTo>
                <a:cubicBezTo>
                  <a:pt x="531628" y="907312"/>
                  <a:pt x="522372" y="897502"/>
                  <a:pt x="510363" y="893135"/>
                </a:cubicBezTo>
                <a:cubicBezTo>
                  <a:pt x="482896" y="883147"/>
                  <a:pt x="453656" y="878958"/>
                  <a:pt x="425302" y="871870"/>
                </a:cubicBezTo>
                <a:lnTo>
                  <a:pt x="382772" y="861238"/>
                </a:lnTo>
                <a:cubicBezTo>
                  <a:pt x="353999" y="842056"/>
                  <a:pt x="342071" y="832198"/>
                  <a:pt x="308344" y="818707"/>
                </a:cubicBezTo>
                <a:cubicBezTo>
                  <a:pt x="245162" y="793434"/>
                  <a:pt x="256858" y="802478"/>
                  <a:pt x="202018" y="786810"/>
                </a:cubicBezTo>
                <a:cubicBezTo>
                  <a:pt x="171717" y="778153"/>
                  <a:pt x="160837" y="770293"/>
                  <a:pt x="127590" y="765544"/>
                </a:cubicBezTo>
                <a:cubicBezTo>
                  <a:pt x="92330" y="760507"/>
                  <a:pt x="56707" y="758456"/>
                  <a:pt x="21265" y="754912"/>
                </a:cubicBezTo>
                <a:cubicBezTo>
                  <a:pt x="17721" y="744279"/>
                  <a:pt x="10632" y="734222"/>
                  <a:pt x="10632" y="723014"/>
                </a:cubicBezTo>
                <a:cubicBezTo>
                  <a:pt x="10632" y="655581"/>
                  <a:pt x="18057" y="588352"/>
                  <a:pt x="21265" y="520996"/>
                </a:cubicBezTo>
                <a:cubicBezTo>
                  <a:pt x="21602" y="513916"/>
                  <a:pt x="3544" y="503275"/>
                  <a:pt x="0" y="499731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олилиния 42"/>
          <p:cNvSpPr/>
          <p:nvPr/>
        </p:nvSpPr>
        <p:spPr>
          <a:xfrm>
            <a:off x="3710763" y="2275367"/>
            <a:ext cx="1318437" cy="1212112"/>
          </a:xfrm>
          <a:custGeom>
            <a:avLst/>
            <a:gdLst>
              <a:gd name="connsiteX0" fmla="*/ 0 w 1318437"/>
              <a:gd name="connsiteY0" fmla="*/ 0 h 1212112"/>
              <a:gd name="connsiteX1" fmla="*/ 0 w 1318437"/>
              <a:gd name="connsiteY1" fmla="*/ 0 h 1212112"/>
              <a:gd name="connsiteX2" fmla="*/ 106325 w 1318437"/>
              <a:gd name="connsiteY2" fmla="*/ 74428 h 1212112"/>
              <a:gd name="connsiteX3" fmla="*/ 202018 w 1318437"/>
              <a:gd name="connsiteY3" fmla="*/ 148856 h 1212112"/>
              <a:gd name="connsiteX4" fmla="*/ 233916 w 1318437"/>
              <a:gd name="connsiteY4" fmla="*/ 170121 h 1212112"/>
              <a:gd name="connsiteX5" fmla="*/ 297711 w 1318437"/>
              <a:gd name="connsiteY5" fmla="*/ 191386 h 1212112"/>
              <a:gd name="connsiteX6" fmla="*/ 393404 w 1318437"/>
              <a:gd name="connsiteY6" fmla="*/ 233917 h 1212112"/>
              <a:gd name="connsiteX7" fmla="*/ 510363 w 1318437"/>
              <a:gd name="connsiteY7" fmla="*/ 265814 h 1212112"/>
              <a:gd name="connsiteX8" fmla="*/ 552893 w 1318437"/>
              <a:gd name="connsiteY8" fmla="*/ 276447 h 1212112"/>
              <a:gd name="connsiteX9" fmla="*/ 627321 w 1318437"/>
              <a:gd name="connsiteY9" fmla="*/ 287080 h 1212112"/>
              <a:gd name="connsiteX10" fmla="*/ 723014 w 1318437"/>
              <a:gd name="connsiteY10" fmla="*/ 308345 h 1212112"/>
              <a:gd name="connsiteX11" fmla="*/ 765544 w 1318437"/>
              <a:gd name="connsiteY11" fmla="*/ 318977 h 1212112"/>
              <a:gd name="connsiteX12" fmla="*/ 1318437 w 1318437"/>
              <a:gd name="connsiteY12" fmla="*/ 329610 h 1212112"/>
              <a:gd name="connsiteX13" fmla="*/ 1297172 w 1318437"/>
              <a:gd name="connsiteY13" fmla="*/ 361507 h 1212112"/>
              <a:gd name="connsiteX14" fmla="*/ 1265274 w 1318437"/>
              <a:gd name="connsiteY14" fmla="*/ 372140 h 1212112"/>
              <a:gd name="connsiteX15" fmla="*/ 1201479 w 1318437"/>
              <a:gd name="connsiteY15" fmla="*/ 467833 h 1212112"/>
              <a:gd name="connsiteX16" fmla="*/ 1180214 w 1318437"/>
              <a:gd name="connsiteY16" fmla="*/ 499731 h 1212112"/>
              <a:gd name="connsiteX17" fmla="*/ 1169581 w 1318437"/>
              <a:gd name="connsiteY17" fmla="*/ 531628 h 1212112"/>
              <a:gd name="connsiteX18" fmla="*/ 1137684 w 1318437"/>
              <a:gd name="connsiteY18" fmla="*/ 552893 h 1212112"/>
              <a:gd name="connsiteX19" fmla="*/ 1095153 w 1318437"/>
              <a:gd name="connsiteY19" fmla="*/ 616689 h 1212112"/>
              <a:gd name="connsiteX20" fmla="*/ 1052623 w 1318437"/>
              <a:gd name="connsiteY20" fmla="*/ 669852 h 1212112"/>
              <a:gd name="connsiteX21" fmla="*/ 1041990 w 1318437"/>
              <a:gd name="connsiteY21" fmla="*/ 701749 h 1212112"/>
              <a:gd name="connsiteX22" fmla="*/ 1010093 w 1318437"/>
              <a:gd name="connsiteY22" fmla="*/ 765545 h 1212112"/>
              <a:gd name="connsiteX23" fmla="*/ 978195 w 1318437"/>
              <a:gd name="connsiteY23" fmla="*/ 871870 h 1212112"/>
              <a:gd name="connsiteX24" fmla="*/ 967563 w 1318437"/>
              <a:gd name="connsiteY24" fmla="*/ 903768 h 1212112"/>
              <a:gd name="connsiteX25" fmla="*/ 946297 w 1318437"/>
              <a:gd name="connsiteY25" fmla="*/ 925033 h 1212112"/>
              <a:gd name="connsiteX26" fmla="*/ 925032 w 1318437"/>
              <a:gd name="connsiteY26" fmla="*/ 1010093 h 1212112"/>
              <a:gd name="connsiteX27" fmla="*/ 914400 w 1318437"/>
              <a:gd name="connsiteY27" fmla="*/ 1041991 h 1212112"/>
              <a:gd name="connsiteX28" fmla="*/ 903767 w 1318437"/>
              <a:gd name="connsiteY28" fmla="*/ 1095154 h 1212112"/>
              <a:gd name="connsiteX29" fmla="*/ 893135 w 1318437"/>
              <a:gd name="connsiteY29" fmla="*/ 1127052 h 1212112"/>
              <a:gd name="connsiteX30" fmla="*/ 871870 w 1318437"/>
              <a:gd name="connsiteY30" fmla="*/ 1212112 h 1212112"/>
              <a:gd name="connsiteX31" fmla="*/ 839972 w 1318437"/>
              <a:gd name="connsiteY31" fmla="*/ 1201480 h 1212112"/>
              <a:gd name="connsiteX32" fmla="*/ 797442 w 1318437"/>
              <a:gd name="connsiteY32" fmla="*/ 1116419 h 1212112"/>
              <a:gd name="connsiteX33" fmla="*/ 776177 w 1318437"/>
              <a:gd name="connsiteY33" fmla="*/ 1084521 h 1212112"/>
              <a:gd name="connsiteX34" fmla="*/ 754911 w 1318437"/>
              <a:gd name="connsiteY34" fmla="*/ 967563 h 1212112"/>
              <a:gd name="connsiteX35" fmla="*/ 733646 w 1318437"/>
              <a:gd name="connsiteY35" fmla="*/ 882503 h 1212112"/>
              <a:gd name="connsiteX36" fmla="*/ 659218 w 1318437"/>
              <a:gd name="connsiteY36" fmla="*/ 786810 h 1212112"/>
              <a:gd name="connsiteX37" fmla="*/ 616688 w 1318437"/>
              <a:gd name="connsiteY37" fmla="*/ 723014 h 1212112"/>
              <a:gd name="connsiteX38" fmla="*/ 584790 w 1318437"/>
              <a:gd name="connsiteY38" fmla="*/ 691117 h 1212112"/>
              <a:gd name="connsiteX39" fmla="*/ 510363 w 1318437"/>
              <a:gd name="connsiteY39" fmla="*/ 606056 h 1212112"/>
              <a:gd name="connsiteX40" fmla="*/ 446567 w 1318437"/>
              <a:gd name="connsiteY40" fmla="*/ 520996 h 1212112"/>
              <a:gd name="connsiteX41" fmla="*/ 414670 w 1318437"/>
              <a:gd name="connsiteY41" fmla="*/ 478466 h 1212112"/>
              <a:gd name="connsiteX42" fmla="*/ 393404 w 1318437"/>
              <a:gd name="connsiteY42" fmla="*/ 457200 h 1212112"/>
              <a:gd name="connsiteX43" fmla="*/ 372139 w 1318437"/>
              <a:gd name="connsiteY43" fmla="*/ 425303 h 1212112"/>
              <a:gd name="connsiteX44" fmla="*/ 276446 w 1318437"/>
              <a:gd name="connsiteY44" fmla="*/ 340242 h 1212112"/>
              <a:gd name="connsiteX45" fmla="*/ 255181 w 1318437"/>
              <a:gd name="connsiteY45" fmla="*/ 308345 h 1212112"/>
              <a:gd name="connsiteX46" fmla="*/ 223284 w 1318437"/>
              <a:gd name="connsiteY46" fmla="*/ 287080 h 1212112"/>
              <a:gd name="connsiteX47" fmla="*/ 202018 w 1318437"/>
              <a:gd name="connsiteY47" fmla="*/ 265814 h 1212112"/>
              <a:gd name="connsiteX48" fmla="*/ 138223 w 1318437"/>
              <a:gd name="connsiteY48" fmla="*/ 223284 h 1212112"/>
              <a:gd name="connsiteX49" fmla="*/ 106325 w 1318437"/>
              <a:gd name="connsiteY49" fmla="*/ 202019 h 1212112"/>
              <a:gd name="connsiteX50" fmla="*/ 74428 w 1318437"/>
              <a:gd name="connsiteY50" fmla="*/ 180754 h 1212112"/>
              <a:gd name="connsiteX51" fmla="*/ 63795 w 1318437"/>
              <a:gd name="connsiteY51" fmla="*/ 148856 h 1212112"/>
              <a:gd name="connsiteX52" fmla="*/ 42530 w 1318437"/>
              <a:gd name="connsiteY52" fmla="*/ 116959 h 1212112"/>
              <a:gd name="connsiteX53" fmla="*/ 0 w 1318437"/>
              <a:gd name="connsiteY53" fmla="*/ 0 h 1212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318437" h="1212112">
                <a:moveTo>
                  <a:pt x="0" y="0"/>
                </a:moveTo>
                <a:lnTo>
                  <a:pt x="0" y="0"/>
                </a:lnTo>
                <a:cubicBezTo>
                  <a:pt x="35442" y="24809"/>
                  <a:pt x="75734" y="43837"/>
                  <a:pt x="106325" y="74428"/>
                </a:cubicBezTo>
                <a:cubicBezTo>
                  <a:pt x="156294" y="124397"/>
                  <a:pt x="125712" y="97986"/>
                  <a:pt x="202018" y="148856"/>
                </a:cubicBezTo>
                <a:cubicBezTo>
                  <a:pt x="212651" y="155944"/>
                  <a:pt x="221793" y="166080"/>
                  <a:pt x="233916" y="170121"/>
                </a:cubicBezTo>
                <a:lnTo>
                  <a:pt x="297711" y="191386"/>
                </a:lnTo>
                <a:cubicBezTo>
                  <a:pt x="348259" y="225085"/>
                  <a:pt x="317487" y="208612"/>
                  <a:pt x="393404" y="233917"/>
                </a:cubicBezTo>
                <a:cubicBezTo>
                  <a:pt x="453021" y="253789"/>
                  <a:pt x="414449" y="241835"/>
                  <a:pt x="510363" y="265814"/>
                </a:cubicBezTo>
                <a:cubicBezTo>
                  <a:pt x="524540" y="269358"/>
                  <a:pt x="538427" y="274380"/>
                  <a:pt x="552893" y="276447"/>
                </a:cubicBezTo>
                <a:lnTo>
                  <a:pt x="627321" y="287080"/>
                </a:lnTo>
                <a:cubicBezTo>
                  <a:pt x="689397" y="307771"/>
                  <a:pt x="629453" y="289633"/>
                  <a:pt x="723014" y="308345"/>
                </a:cubicBezTo>
                <a:cubicBezTo>
                  <a:pt x="737343" y="311211"/>
                  <a:pt x="750940" y="318455"/>
                  <a:pt x="765544" y="318977"/>
                </a:cubicBezTo>
                <a:cubicBezTo>
                  <a:pt x="949758" y="325556"/>
                  <a:pt x="1134139" y="326066"/>
                  <a:pt x="1318437" y="329610"/>
                </a:cubicBezTo>
                <a:cubicBezTo>
                  <a:pt x="1311349" y="340242"/>
                  <a:pt x="1307150" y="353524"/>
                  <a:pt x="1297172" y="361507"/>
                </a:cubicBezTo>
                <a:cubicBezTo>
                  <a:pt x="1288420" y="368508"/>
                  <a:pt x="1273199" y="364215"/>
                  <a:pt x="1265274" y="372140"/>
                </a:cubicBezTo>
                <a:cubicBezTo>
                  <a:pt x="1265272" y="372142"/>
                  <a:pt x="1212112" y="451883"/>
                  <a:pt x="1201479" y="467833"/>
                </a:cubicBezTo>
                <a:cubicBezTo>
                  <a:pt x="1194391" y="478466"/>
                  <a:pt x="1184255" y="487608"/>
                  <a:pt x="1180214" y="499731"/>
                </a:cubicBezTo>
                <a:cubicBezTo>
                  <a:pt x="1176670" y="510363"/>
                  <a:pt x="1176582" y="522876"/>
                  <a:pt x="1169581" y="531628"/>
                </a:cubicBezTo>
                <a:cubicBezTo>
                  <a:pt x="1161598" y="541606"/>
                  <a:pt x="1148316" y="545805"/>
                  <a:pt x="1137684" y="552893"/>
                </a:cubicBezTo>
                <a:cubicBezTo>
                  <a:pt x="1118998" y="608950"/>
                  <a:pt x="1139401" y="563592"/>
                  <a:pt x="1095153" y="616689"/>
                </a:cubicBezTo>
                <a:cubicBezTo>
                  <a:pt x="1028079" y="697178"/>
                  <a:pt x="1114498" y="607974"/>
                  <a:pt x="1052623" y="669852"/>
                </a:cubicBezTo>
                <a:cubicBezTo>
                  <a:pt x="1049079" y="680484"/>
                  <a:pt x="1047002" y="691725"/>
                  <a:pt x="1041990" y="701749"/>
                </a:cubicBezTo>
                <a:cubicBezTo>
                  <a:pt x="1010923" y="763881"/>
                  <a:pt x="1027910" y="703186"/>
                  <a:pt x="1010093" y="765545"/>
                </a:cubicBezTo>
                <a:cubicBezTo>
                  <a:pt x="977957" y="878022"/>
                  <a:pt x="1028726" y="720275"/>
                  <a:pt x="978195" y="871870"/>
                </a:cubicBezTo>
                <a:cubicBezTo>
                  <a:pt x="974651" y="882503"/>
                  <a:pt x="975488" y="895843"/>
                  <a:pt x="967563" y="903768"/>
                </a:cubicBezTo>
                <a:lnTo>
                  <a:pt x="946297" y="925033"/>
                </a:lnTo>
                <a:cubicBezTo>
                  <a:pt x="939209" y="953386"/>
                  <a:pt x="934274" y="982367"/>
                  <a:pt x="925032" y="1010093"/>
                </a:cubicBezTo>
                <a:cubicBezTo>
                  <a:pt x="921488" y="1020726"/>
                  <a:pt x="917118" y="1031118"/>
                  <a:pt x="914400" y="1041991"/>
                </a:cubicBezTo>
                <a:cubicBezTo>
                  <a:pt x="910017" y="1059523"/>
                  <a:pt x="908150" y="1077622"/>
                  <a:pt x="903767" y="1095154"/>
                </a:cubicBezTo>
                <a:cubicBezTo>
                  <a:pt x="901049" y="1106027"/>
                  <a:pt x="895853" y="1116179"/>
                  <a:pt x="893135" y="1127052"/>
                </a:cubicBezTo>
                <a:lnTo>
                  <a:pt x="871870" y="1212112"/>
                </a:lnTo>
                <a:cubicBezTo>
                  <a:pt x="861237" y="1208568"/>
                  <a:pt x="849583" y="1207246"/>
                  <a:pt x="839972" y="1201480"/>
                </a:cubicBezTo>
                <a:cubicBezTo>
                  <a:pt x="801142" y="1178182"/>
                  <a:pt x="825714" y="1158827"/>
                  <a:pt x="797442" y="1116419"/>
                </a:cubicBezTo>
                <a:lnTo>
                  <a:pt x="776177" y="1084521"/>
                </a:lnTo>
                <a:cubicBezTo>
                  <a:pt x="751614" y="888028"/>
                  <a:pt x="779499" y="1065915"/>
                  <a:pt x="754911" y="967563"/>
                </a:cubicBezTo>
                <a:cubicBezTo>
                  <a:pt x="750624" y="950416"/>
                  <a:pt x="744696" y="902393"/>
                  <a:pt x="733646" y="882503"/>
                </a:cubicBezTo>
                <a:cubicBezTo>
                  <a:pt x="665256" y="759402"/>
                  <a:pt x="719495" y="864309"/>
                  <a:pt x="659218" y="786810"/>
                </a:cubicBezTo>
                <a:cubicBezTo>
                  <a:pt x="643527" y="766636"/>
                  <a:pt x="634760" y="741086"/>
                  <a:pt x="616688" y="723014"/>
                </a:cubicBezTo>
                <a:cubicBezTo>
                  <a:pt x="606055" y="712382"/>
                  <a:pt x="594022" y="702986"/>
                  <a:pt x="584790" y="691117"/>
                </a:cubicBezTo>
                <a:cubicBezTo>
                  <a:pt x="517994" y="605236"/>
                  <a:pt x="572114" y="647224"/>
                  <a:pt x="510363" y="606056"/>
                </a:cubicBezTo>
                <a:cubicBezTo>
                  <a:pt x="486340" y="533991"/>
                  <a:pt x="519875" y="618741"/>
                  <a:pt x="446567" y="520996"/>
                </a:cubicBezTo>
                <a:cubicBezTo>
                  <a:pt x="435935" y="506819"/>
                  <a:pt x="426014" y="492079"/>
                  <a:pt x="414670" y="478466"/>
                </a:cubicBezTo>
                <a:cubicBezTo>
                  <a:pt x="408252" y="470765"/>
                  <a:pt x="399667" y="465028"/>
                  <a:pt x="393404" y="457200"/>
                </a:cubicBezTo>
                <a:cubicBezTo>
                  <a:pt x="385421" y="447222"/>
                  <a:pt x="380629" y="434854"/>
                  <a:pt x="372139" y="425303"/>
                </a:cubicBezTo>
                <a:cubicBezTo>
                  <a:pt x="319169" y="365711"/>
                  <a:pt x="324928" y="372563"/>
                  <a:pt x="276446" y="340242"/>
                </a:cubicBezTo>
                <a:cubicBezTo>
                  <a:pt x="269358" y="329610"/>
                  <a:pt x="264217" y="317381"/>
                  <a:pt x="255181" y="308345"/>
                </a:cubicBezTo>
                <a:cubicBezTo>
                  <a:pt x="246145" y="299309"/>
                  <a:pt x="233262" y="295063"/>
                  <a:pt x="223284" y="287080"/>
                </a:cubicBezTo>
                <a:cubicBezTo>
                  <a:pt x="215456" y="280817"/>
                  <a:pt x="210038" y="271829"/>
                  <a:pt x="202018" y="265814"/>
                </a:cubicBezTo>
                <a:cubicBezTo>
                  <a:pt x="181572" y="250480"/>
                  <a:pt x="159488" y="237461"/>
                  <a:pt x="138223" y="223284"/>
                </a:cubicBezTo>
                <a:lnTo>
                  <a:pt x="106325" y="202019"/>
                </a:lnTo>
                <a:lnTo>
                  <a:pt x="74428" y="180754"/>
                </a:lnTo>
                <a:cubicBezTo>
                  <a:pt x="70884" y="170121"/>
                  <a:pt x="68807" y="158881"/>
                  <a:pt x="63795" y="148856"/>
                </a:cubicBezTo>
                <a:cubicBezTo>
                  <a:pt x="58080" y="137427"/>
                  <a:pt x="47017" y="128924"/>
                  <a:pt x="42530" y="116959"/>
                </a:cubicBezTo>
                <a:cubicBezTo>
                  <a:pt x="29812" y="83044"/>
                  <a:pt x="7088" y="19493"/>
                  <a:pt x="0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олилиния 44"/>
          <p:cNvSpPr/>
          <p:nvPr/>
        </p:nvSpPr>
        <p:spPr>
          <a:xfrm>
            <a:off x="5284381" y="5571460"/>
            <a:ext cx="893135" cy="448585"/>
          </a:xfrm>
          <a:custGeom>
            <a:avLst/>
            <a:gdLst>
              <a:gd name="connsiteX0" fmla="*/ 0 w 893135"/>
              <a:gd name="connsiteY0" fmla="*/ 0 h 448585"/>
              <a:gd name="connsiteX1" fmla="*/ 0 w 893135"/>
              <a:gd name="connsiteY1" fmla="*/ 0 h 448585"/>
              <a:gd name="connsiteX2" fmla="*/ 21266 w 893135"/>
              <a:gd name="connsiteY2" fmla="*/ 106326 h 448585"/>
              <a:gd name="connsiteX3" fmla="*/ 42531 w 893135"/>
              <a:gd name="connsiteY3" fmla="*/ 148856 h 448585"/>
              <a:gd name="connsiteX4" fmla="*/ 53163 w 893135"/>
              <a:gd name="connsiteY4" fmla="*/ 212652 h 448585"/>
              <a:gd name="connsiteX5" fmla="*/ 42531 w 893135"/>
              <a:gd name="connsiteY5" fmla="*/ 350875 h 448585"/>
              <a:gd name="connsiteX6" fmla="*/ 21266 w 893135"/>
              <a:gd name="connsiteY6" fmla="*/ 414670 h 448585"/>
              <a:gd name="connsiteX7" fmla="*/ 53163 w 893135"/>
              <a:gd name="connsiteY7" fmla="*/ 425303 h 448585"/>
              <a:gd name="connsiteX8" fmla="*/ 893135 w 893135"/>
              <a:gd name="connsiteY8" fmla="*/ 425303 h 448585"/>
              <a:gd name="connsiteX9" fmla="*/ 882503 w 893135"/>
              <a:gd name="connsiteY9" fmla="*/ 393405 h 448585"/>
              <a:gd name="connsiteX10" fmla="*/ 808075 w 893135"/>
              <a:gd name="connsiteY10" fmla="*/ 382773 h 448585"/>
              <a:gd name="connsiteX11" fmla="*/ 776177 w 893135"/>
              <a:gd name="connsiteY11" fmla="*/ 372140 h 448585"/>
              <a:gd name="connsiteX12" fmla="*/ 659219 w 893135"/>
              <a:gd name="connsiteY12" fmla="*/ 340242 h 448585"/>
              <a:gd name="connsiteX13" fmla="*/ 584791 w 893135"/>
              <a:gd name="connsiteY13" fmla="*/ 287080 h 448585"/>
              <a:gd name="connsiteX14" fmla="*/ 542261 w 893135"/>
              <a:gd name="connsiteY14" fmla="*/ 276447 h 448585"/>
              <a:gd name="connsiteX15" fmla="*/ 499731 w 893135"/>
              <a:gd name="connsiteY15" fmla="*/ 255182 h 448585"/>
              <a:gd name="connsiteX16" fmla="*/ 414670 w 893135"/>
              <a:gd name="connsiteY16" fmla="*/ 233917 h 448585"/>
              <a:gd name="connsiteX17" fmla="*/ 340242 w 893135"/>
              <a:gd name="connsiteY17" fmla="*/ 212652 h 448585"/>
              <a:gd name="connsiteX18" fmla="*/ 276447 w 893135"/>
              <a:gd name="connsiteY18" fmla="*/ 170121 h 448585"/>
              <a:gd name="connsiteX19" fmla="*/ 180754 w 893135"/>
              <a:gd name="connsiteY19" fmla="*/ 116959 h 448585"/>
              <a:gd name="connsiteX20" fmla="*/ 127591 w 893135"/>
              <a:gd name="connsiteY20" fmla="*/ 85061 h 448585"/>
              <a:gd name="connsiteX21" fmla="*/ 63796 w 893135"/>
              <a:gd name="connsiteY21" fmla="*/ 42531 h 448585"/>
              <a:gd name="connsiteX22" fmla="*/ 0 w 893135"/>
              <a:gd name="connsiteY22" fmla="*/ 0 h 448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93135" h="448585">
                <a:moveTo>
                  <a:pt x="0" y="0"/>
                </a:moveTo>
                <a:lnTo>
                  <a:pt x="0" y="0"/>
                </a:lnTo>
                <a:cubicBezTo>
                  <a:pt x="7089" y="35442"/>
                  <a:pt x="11336" y="71573"/>
                  <a:pt x="21266" y="106326"/>
                </a:cubicBezTo>
                <a:cubicBezTo>
                  <a:pt x="25620" y="121566"/>
                  <a:pt x="37977" y="133674"/>
                  <a:pt x="42531" y="148856"/>
                </a:cubicBezTo>
                <a:cubicBezTo>
                  <a:pt x="48726" y="169505"/>
                  <a:pt x="49619" y="191387"/>
                  <a:pt x="53163" y="212652"/>
                </a:cubicBezTo>
                <a:cubicBezTo>
                  <a:pt x="49619" y="258726"/>
                  <a:pt x="49738" y="305230"/>
                  <a:pt x="42531" y="350875"/>
                </a:cubicBezTo>
                <a:cubicBezTo>
                  <a:pt x="39035" y="373016"/>
                  <a:pt x="21266" y="414670"/>
                  <a:pt x="21266" y="414670"/>
                </a:cubicBezTo>
                <a:cubicBezTo>
                  <a:pt x="31898" y="418214"/>
                  <a:pt x="41960" y="425000"/>
                  <a:pt x="53163" y="425303"/>
                </a:cubicBezTo>
                <a:cubicBezTo>
                  <a:pt x="769940" y="444675"/>
                  <a:pt x="565930" y="466202"/>
                  <a:pt x="893135" y="425303"/>
                </a:cubicBezTo>
                <a:cubicBezTo>
                  <a:pt x="889591" y="414670"/>
                  <a:pt x="892528" y="398417"/>
                  <a:pt x="882503" y="393405"/>
                </a:cubicBezTo>
                <a:cubicBezTo>
                  <a:pt x="860088" y="382197"/>
                  <a:pt x="832650" y="387688"/>
                  <a:pt x="808075" y="382773"/>
                </a:cubicBezTo>
                <a:cubicBezTo>
                  <a:pt x="797085" y="380575"/>
                  <a:pt x="786990" y="375089"/>
                  <a:pt x="776177" y="372140"/>
                </a:cubicBezTo>
                <a:cubicBezTo>
                  <a:pt x="644268" y="336164"/>
                  <a:pt x="732639" y="364716"/>
                  <a:pt x="659219" y="340242"/>
                </a:cubicBezTo>
                <a:cubicBezTo>
                  <a:pt x="654377" y="336610"/>
                  <a:pt x="596884" y="292263"/>
                  <a:pt x="584791" y="287080"/>
                </a:cubicBezTo>
                <a:cubicBezTo>
                  <a:pt x="571360" y="281324"/>
                  <a:pt x="555944" y="281578"/>
                  <a:pt x="542261" y="276447"/>
                </a:cubicBezTo>
                <a:cubicBezTo>
                  <a:pt x="527420" y="270882"/>
                  <a:pt x="514768" y="260194"/>
                  <a:pt x="499731" y="255182"/>
                </a:cubicBezTo>
                <a:cubicBezTo>
                  <a:pt x="472005" y="245940"/>
                  <a:pt x="443024" y="241005"/>
                  <a:pt x="414670" y="233917"/>
                </a:cubicBezTo>
                <a:cubicBezTo>
                  <a:pt x="361273" y="220568"/>
                  <a:pt x="385998" y="227903"/>
                  <a:pt x="340242" y="212652"/>
                </a:cubicBezTo>
                <a:cubicBezTo>
                  <a:pt x="269457" y="141864"/>
                  <a:pt x="345689" y="208589"/>
                  <a:pt x="276447" y="170121"/>
                </a:cubicBezTo>
                <a:cubicBezTo>
                  <a:pt x="166771" y="109190"/>
                  <a:pt x="252929" y="141016"/>
                  <a:pt x="180754" y="116959"/>
                </a:cubicBezTo>
                <a:cubicBezTo>
                  <a:pt x="133047" y="69249"/>
                  <a:pt x="189702" y="119567"/>
                  <a:pt x="127591" y="85061"/>
                </a:cubicBezTo>
                <a:cubicBezTo>
                  <a:pt x="105250" y="72649"/>
                  <a:pt x="88042" y="50613"/>
                  <a:pt x="63796" y="42531"/>
                </a:cubicBezTo>
                <a:cubicBezTo>
                  <a:pt x="24380" y="29392"/>
                  <a:pt x="10633" y="7088"/>
                  <a:pt x="0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олилиния 45"/>
          <p:cNvSpPr/>
          <p:nvPr/>
        </p:nvSpPr>
        <p:spPr>
          <a:xfrm>
            <a:off x="4859797" y="1296882"/>
            <a:ext cx="1052624" cy="1278096"/>
          </a:xfrm>
          <a:custGeom>
            <a:avLst/>
            <a:gdLst>
              <a:gd name="connsiteX0" fmla="*/ 0 w 1052624"/>
              <a:gd name="connsiteY0" fmla="*/ 0 h 1278096"/>
              <a:gd name="connsiteX1" fmla="*/ 0 w 1052624"/>
              <a:gd name="connsiteY1" fmla="*/ 0 h 1278096"/>
              <a:gd name="connsiteX2" fmla="*/ 53163 w 1052624"/>
              <a:gd name="connsiteY2" fmla="*/ 85061 h 1278096"/>
              <a:gd name="connsiteX3" fmla="*/ 63796 w 1052624"/>
              <a:gd name="connsiteY3" fmla="*/ 127591 h 1278096"/>
              <a:gd name="connsiteX4" fmla="*/ 74428 w 1052624"/>
              <a:gd name="connsiteY4" fmla="*/ 159489 h 1278096"/>
              <a:gd name="connsiteX5" fmla="*/ 85061 w 1052624"/>
              <a:gd name="connsiteY5" fmla="*/ 244549 h 1278096"/>
              <a:gd name="connsiteX6" fmla="*/ 95693 w 1052624"/>
              <a:gd name="connsiteY6" fmla="*/ 276447 h 1278096"/>
              <a:gd name="connsiteX7" fmla="*/ 106326 w 1052624"/>
              <a:gd name="connsiteY7" fmla="*/ 542261 h 1278096"/>
              <a:gd name="connsiteX8" fmla="*/ 127591 w 1052624"/>
              <a:gd name="connsiteY8" fmla="*/ 627321 h 1278096"/>
              <a:gd name="connsiteX9" fmla="*/ 148856 w 1052624"/>
              <a:gd name="connsiteY9" fmla="*/ 744279 h 1278096"/>
              <a:gd name="connsiteX10" fmla="*/ 159489 w 1052624"/>
              <a:gd name="connsiteY10" fmla="*/ 776177 h 1278096"/>
              <a:gd name="connsiteX11" fmla="*/ 170121 w 1052624"/>
              <a:gd name="connsiteY11" fmla="*/ 818707 h 1278096"/>
              <a:gd name="connsiteX12" fmla="*/ 191386 w 1052624"/>
              <a:gd name="connsiteY12" fmla="*/ 925033 h 1278096"/>
              <a:gd name="connsiteX13" fmla="*/ 212652 w 1052624"/>
              <a:gd name="connsiteY13" fmla="*/ 1063256 h 1278096"/>
              <a:gd name="connsiteX14" fmla="*/ 223284 w 1052624"/>
              <a:gd name="connsiteY14" fmla="*/ 1095154 h 1278096"/>
              <a:gd name="connsiteX15" fmla="*/ 233917 w 1052624"/>
              <a:gd name="connsiteY15" fmla="*/ 1275907 h 1278096"/>
              <a:gd name="connsiteX16" fmla="*/ 244549 w 1052624"/>
              <a:gd name="connsiteY16" fmla="*/ 1244010 h 1278096"/>
              <a:gd name="connsiteX17" fmla="*/ 276447 w 1052624"/>
              <a:gd name="connsiteY17" fmla="*/ 1222745 h 1278096"/>
              <a:gd name="connsiteX18" fmla="*/ 329610 w 1052624"/>
              <a:gd name="connsiteY18" fmla="*/ 1169582 h 1278096"/>
              <a:gd name="connsiteX19" fmla="*/ 425303 w 1052624"/>
              <a:gd name="connsiteY19" fmla="*/ 1095154 h 1278096"/>
              <a:gd name="connsiteX20" fmla="*/ 499731 w 1052624"/>
              <a:gd name="connsiteY20" fmla="*/ 1073889 h 1278096"/>
              <a:gd name="connsiteX21" fmla="*/ 552893 w 1052624"/>
              <a:gd name="connsiteY21" fmla="*/ 1020726 h 1278096"/>
              <a:gd name="connsiteX22" fmla="*/ 637954 w 1052624"/>
              <a:gd name="connsiteY22" fmla="*/ 956931 h 1278096"/>
              <a:gd name="connsiteX23" fmla="*/ 701749 w 1052624"/>
              <a:gd name="connsiteY23" fmla="*/ 925033 h 1278096"/>
              <a:gd name="connsiteX24" fmla="*/ 733647 w 1052624"/>
              <a:gd name="connsiteY24" fmla="*/ 903768 h 1278096"/>
              <a:gd name="connsiteX25" fmla="*/ 765545 w 1052624"/>
              <a:gd name="connsiteY25" fmla="*/ 893135 h 1278096"/>
              <a:gd name="connsiteX26" fmla="*/ 829340 w 1052624"/>
              <a:gd name="connsiteY26" fmla="*/ 850605 h 1278096"/>
              <a:gd name="connsiteX27" fmla="*/ 893135 w 1052624"/>
              <a:gd name="connsiteY27" fmla="*/ 797442 h 1278096"/>
              <a:gd name="connsiteX28" fmla="*/ 914400 w 1052624"/>
              <a:gd name="connsiteY28" fmla="*/ 765545 h 1278096"/>
              <a:gd name="connsiteX29" fmla="*/ 946298 w 1052624"/>
              <a:gd name="connsiteY29" fmla="*/ 754912 h 1278096"/>
              <a:gd name="connsiteX30" fmla="*/ 1052624 w 1052624"/>
              <a:gd name="connsiteY30" fmla="*/ 723014 h 1278096"/>
              <a:gd name="connsiteX31" fmla="*/ 1020726 w 1052624"/>
              <a:gd name="connsiteY31" fmla="*/ 691117 h 1278096"/>
              <a:gd name="connsiteX32" fmla="*/ 988828 w 1052624"/>
              <a:gd name="connsiteY32" fmla="*/ 680484 h 1278096"/>
              <a:gd name="connsiteX33" fmla="*/ 946298 w 1052624"/>
              <a:gd name="connsiteY33" fmla="*/ 659219 h 1278096"/>
              <a:gd name="connsiteX34" fmla="*/ 914400 w 1052624"/>
              <a:gd name="connsiteY34" fmla="*/ 648586 h 1278096"/>
              <a:gd name="connsiteX35" fmla="*/ 839972 w 1052624"/>
              <a:gd name="connsiteY35" fmla="*/ 616689 h 1278096"/>
              <a:gd name="connsiteX36" fmla="*/ 744279 w 1052624"/>
              <a:gd name="connsiteY36" fmla="*/ 542261 h 1278096"/>
              <a:gd name="connsiteX37" fmla="*/ 712382 w 1052624"/>
              <a:gd name="connsiteY37" fmla="*/ 520996 h 1278096"/>
              <a:gd name="connsiteX38" fmla="*/ 680484 w 1052624"/>
              <a:gd name="connsiteY38" fmla="*/ 489098 h 1278096"/>
              <a:gd name="connsiteX39" fmla="*/ 616689 w 1052624"/>
              <a:gd name="connsiteY39" fmla="*/ 446568 h 1278096"/>
              <a:gd name="connsiteX40" fmla="*/ 542261 w 1052624"/>
              <a:gd name="connsiteY40" fmla="*/ 393405 h 1278096"/>
              <a:gd name="connsiteX41" fmla="*/ 520996 w 1052624"/>
              <a:gd name="connsiteY41" fmla="*/ 361507 h 1278096"/>
              <a:gd name="connsiteX42" fmla="*/ 457200 w 1052624"/>
              <a:gd name="connsiteY42" fmla="*/ 318977 h 1278096"/>
              <a:gd name="connsiteX43" fmla="*/ 425303 w 1052624"/>
              <a:gd name="connsiteY43" fmla="*/ 297712 h 1278096"/>
              <a:gd name="connsiteX44" fmla="*/ 393405 w 1052624"/>
              <a:gd name="connsiteY44" fmla="*/ 265814 h 1278096"/>
              <a:gd name="connsiteX45" fmla="*/ 329610 w 1052624"/>
              <a:gd name="connsiteY45" fmla="*/ 223284 h 1278096"/>
              <a:gd name="connsiteX46" fmla="*/ 276447 w 1052624"/>
              <a:gd name="connsiteY46" fmla="*/ 180754 h 1278096"/>
              <a:gd name="connsiteX47" fmla="*/ 255182 w 1052624"/>
              <a:gd name="connsiteY47" fmla="*/ 148856 h 1278096"/>
              <a:gd name="connsiteX48" fmla="*/ 191386 w 1052624"/>
              <a:gd name="connsiteY48" fmla="*/ 106326 h 1278096"/>
              <a:gd name="connsiteX49" fmla="*/ 159489 w 1052624"/>
              <a:gd name="connsiteY49" fmla="*/ 85061 h 1278096"/>
              <a:gd name="connsiteX50" fmla="*/ 127591 w 1052624"/>
              <a:gd name="connsiteY50" fmla="*/ 63796 h 1278096"/>
              <a:gd name="connsiteX51" fmla="*/ 31898 w 1052624"/>
              <a:gd name="connsiteY51" fmla="*/ 31898 h 1278096"/>
              <a:gd name="connsiteX52" fmla="*/ 0 w 1052624"/>
              <a:gd name="connsiteY52" fmla="*/ 0 h 127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052624" h="1278096">
                <a:moveTo>
                  <a:pt x="0" y="0"/>
                </a:moveTo>
                <a:lnTo>
                  <a:pt x="0" y="0"/>
                </a:lnTo>
                <a:cubicBezTo>
                  <a:pt x="17721" y="28354"/>
                  <a:pt x="38210" y="55155"/>
                  <a:pt x="53163" y="85061"/>
                </a:cubicBezTo>
                <a:cubicBezTo>
                  <a:pt x="59698" y="98131"/>
                  <a:pt x="59782" y="113540"/>
                  <a:pt x="63796" y="127591"/>
                </a:cubicBezTo>
                <a:cubicBezTo>
                  <a:pt x="66875" y="138368"/>
                  <a:pt x="70884" y="148856"/>
                  <a:pt x="74428" y="159489"/>
                </a:cubicBezTo>
                <a:cubicBezTo>
                  <a:pt x="77972" y="187842"/>
                  <a:pt x="79950" y="216436"/>
                  <a:pt x="85061" y="244549"/>
                </a:cubicBezTo>
                <a:cubicBezTo>
                  <a:pt x="87066" y="255576"/>
                  <a:pt x="94894" y="265268"/>
                  <a:pt x="95693" y="276447"/>
                </a:cubicBezTo>
                <a:cubicBezTo>
                  <a:pt x="102011" y="364897"/>
                  <a:pt x="98298" y="453950"/>
                  <a:pt x="106326" y="542261"/>
                </a:cubicBezTo>
                <a:cubicBezTo>
                  <a:pt x="108972" y="571367"/>
                  <a:pt x="120503" y="598968"/>
                  <a:pt x="127591" y="627321"/>
                </a:cubicBezTo>
                <a:cubicBezTo>
                  <a:pt x="159114" y="753412"/>
                  <a:pt x="110756" y="553775"/>
                  <a:pt x="148856" y="744279"/>
                </a:cubicBezTo>
                <a:cubicBezTo>
                  <a:pt x="151054" y="755269"/>
                  <a:pt x="156410" y="765400"/>
                  <a:pt x="159489" y="776177"/>
                </a:cubicBezTo>
                <a:cubicBezTo>
                  <a:pt x="163503" y="790228"/>
                  <a:pt x="167507" y="804330"/>
                  <a:pt x="170121" y="818707"/>
                </a:cubicBezTo>
                <a:cubicBezTo>
                  <a:pt x="189669" y="926221"/>
                  <a:pt x="169551" y="859525"/>
                  <a:pt x="191386" y="925033"/>
                </a:cubicBezTo>
                <a:cubicBezTo>
                  <a:pt x="197843" y="976689"/>
                  <a:pt x="200474" y="1014542"/>
                  <a:pt x="212652" y="1063256"/>
                </a:cubicBezTo>
                <a:cubicBezTo>
                  <a:pt x="215370" y="1074129"/>
                  <a:pt x="219740" y="1084521"/>
                  <a:pt x="223284" y="1095154"/>
                </a:cubicBezTo>
                <a:cubicBezTo>
                  <a:pt x="226828" y="1155405"/>
                  <a:pt x="225382" y="1216158"/>
                  <a:pt x="233917" y="1275907"/>
                </a:cubicBezTo>
                <a:cubicBezTo>
                  <a:pt x="235502" y="1287002"/>
                  <a:pt x="237548" y="1252761"/>
                  <a:pt x="244549" y="1244010"/>
                </a:cubicBezTo>
                <a:cubicBezTo>
                  <a:pt x="252532" y="1234031"/>
                  <a:pt x="266830" y="1231160"/>
                  <a:pt x="276447" y="1222745"/>
                </a:cubicBezTo>
                <a:cubicBezTo>
                  <a:pt x="295308" y="1206242"/>
                  <a:pt x="311889" y="1187303"/>
                  <a:pt x="329610" y="1169582"/>
                </a:cubicBezTo>
                <a:cubicBezTo>
                  <a:pt x="357135" y="1142057"/>
                  <a:pt x="387144" y="1107875"/>
                  <a:pt x="425303" y="1095154"/>
                </a:cubicBezTo>
                <a:cubicBezTo>
                  <a:pt x="471063" y="1079900"/>
                  <a:pt x="446327" y="1087239"/>
                  <a:pt x="499731" y="1073889"/>
                </a:cubicBezTo>
                <a:cubicBezTo>
                  <a:pt x="542260" y="1010094"/>
                  <a:pt x="496188" y="1070344"/>
                  <a:pt x="552893" y="1020726"/>
                </a:cubicBezTo>
                <a:cubicBezTo>
                  <a:pt x="628077" y="954940"/>
                  <a:pt x="575977" y="977589"/>
                  <a:pt x="637954" y="956931"/>
                </a:cubicBezTo>
                <a:cubicBezTo>
                  <a:pt x="680753" y="914130"/>
                  <a:pt x="633165" y="954425"/>
                  <a:pt x="701749" y="925033"/>
                </a:cubicBezTo>
                <a:cubicBezTo>
                  <a:pt x="713495" y="919999"/>
                  <a:pt x="722217" y="909483"/>
                  <a:pt x="733647" y="903768"/>
                </a:cubicBezTo>
                <a:cubicBezTo>
                  <a:pt x="743672" y="898756"/>
                  <a:pt x="755748" y="898578"/>
                  <a:pt x="765545" y="893135"/>
                </a:cubicBezTo>
                <a:cubicBezTo>
                  <a:pt x="787886" y="880723"/>
                  <a:pt x="808075" y="864782"/>
                  <a:pt x="829340" y="850605"/>
                </a:cubicBezTo>
                <a:cubicBezTo>
                  <a:pt x="860707" y="829694"/>
                  <a:pt x="867549" y="828145"/>
                  <a:pt x="893135" y="797442"/>
                </a:cubicBezTo>
                <a:cubicBezTo>
                  <a:pt x="901316" y="787625"/>
                  <a:pt x="904422" y="773528"/>
                  <a:pt x="914400" y="765545"/>
                </a:cubicBezTo>
                <a:cubicBezTo>
                  <a:pt x="923152" y="758544"/>
                  <a:pt x="936273" y="759924"/>
                  <a:pt x="946298" y="754912"/>
                </a:cubicBezTo>
                <a:cubicBezTo>
                  <a:pt x="1023664" y="716229"/>
                  <a:pt x="917271" y="742351"/>
                  <a:pt x="1052624" y="723014"/>
                </a:cubicBezTo>
                <a:cubicBezTo>
                  <a:pt x="1041991" y="712382"/>
                  <a:pt x="1033237" y="699458"/>
                  <a:pt x="1020726" y="691117"/>
                </a:cubicBezTo>
                <a:cubicBezTo>
                  <a:pt x="1011400" y="684900"/>
                  <a:pt x="999130" y="684899"/>
                  <a:pt x="988828" y="680484"/>
                </a:cubicBezTo>
                <a:cubicBezTo>
                  <a:pt x="974260" y="674240"/>
                  <a:pt x="960866" y="665463"/>
                  <a:pt x="946298" y="659219"/>
                </a:cubicBezTo>
                <a:cubicBezTo>
                  <a:pt x="935996" y="654804"/>
                  <a:pt x="924425" y="653598"/>
                  <a:pt x="914400" y="648586"/>
                </a:cubicBezTo>
                <a:cubicBezTo>
                  <a:pt x="840976" y="611873"/>
                  <a:pt x="928485" y="638816"/>
                  <a:pt x="839972" y="616689"/>
                </a:cubicBezTo>
                <a:cubicBezTo>
                  <a:pt x="678732" y="509193"/>
                  <a:pt x="844219" y="625544"/>
                  <a:pt x="744279" y="542261"/>
                </a:cubicBezTo>
                <a:cubicBezTo>
                  <a:pt x="734462" y="534080"/>
                  <a:pt x="722199" y="529177"/>
                  <a:pt x="712382" y="520996"/>
                </a:cubicBezTo>
                <a:cubicBezTo>
                  <a:pt x="700830" y="511370"/>
                  <a:pt x="692353" y="498330"/>
                  <a:pt x="680484" y="489098"/>
                </a:cubicBezTo>
                <a:cubicBezTo>
                  <a:pt x="660310" y="473407"/>
                  <a:pt x="637135" y="461903"/>
                  <a:pt x="616689" y="446568"/>
                </a:cubicBezTo>
                <a:cubicBezTo>
                  <a:pt x="563936" y="407003"/>
                  <a:pt x="588904" y="424500"/>
                  <a:pt x="542261" y="393405"/>
                </a:cubicBezTo>
                <a:cubicBezTo>
                  <a:pt x="535173" y="382772"/>
                  <a:pt x="530613" y="369922"/>
                  <a:pt x="520996" y="361507"/>
                </a:cubicBezTo>
                <a:cubicBezTo>
                  <a:pt x="501762" y="344677"/>
                  <a:pt x="478465" y="333154"/>
                  <a:pt x="457200" y="318977"/>
                </a:cubicBezTo>
                <a:cubicBezTo>
                  <a:pt x="446568" y="311889"/>
                  <a:pt x="434339" y="306748"/>
                  <a:pt x="425303" y="297712"/>
                </a:cubicBezTo>
                <a:cubicBezTo>
                  <a:pt x="414670" y="287079"/>
                  <a:pt x="405274" y="275046"/>
                  <a:pt x="393405" y="265814"/>
                </a:cubicBezTo>
                <a:cubicBezTo>
                  <a:pt x="373231" y="250123"/>
                  <a:pt x="329610" y="223284"/>
                  <a:pt x="329610" y="223284"/>
                </a:cubicBezTo>
                <a:cubicBezTo>
                  <a:pt x="268667" y="131869"/>
                  <a:pt x="349815" y="239448"/>
                  <a:pt x="276447" y="180754"/>
                </a:cubicBezTo>
                <a:cubicBezTo>
                  <a:pt x="266468" y="172771"/>
                  <a:pt x="264799" y="157271"/>
                  <a:pt x="255182" y="148856"/>
                </a:cubicBezTo>
                <a:cubicBezTo>
                  <a:pt x="235948" y="132026"/>
                  <a:pt x="212651" y="120503"/>
                  <a:pt x="191386" y="106326"/>
                </a:cubicBezTo>
                <a:lnTo>
                  <a:pt x="159489" y="85061"/>
                </a:lnTo>
                <a:cubicBezTo>
                  <a:pt x="148856" y="77973"/>
                  <a:pt x="139714" y="67837"/>
                  <a:pt x="127591" y="63796"/>
                </a:cubicBezTo>
                <a:lnTo>
                  <a:pt x="31898" y="31898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>
            <a:off x="5922335" y="1318437"/>
            <a:ext cx="1137684" cy="712382"/>
          </a:xfrm>
          <a:custGeom>
            <a:avLst/>
            <a:gdLst>
              <a:gd name="connsiteX0" fmla="*/ 0 w 1137684"/>
              <a:gd name="connsiteY0" fmla="*/ 712382 h 712382"/>
              <a:gd name="connsiteX1" fmla="*/ 0 w 1137684"/>
              <a:gd name="connsiteY1" fmla="*/ 712382 h 712382"/>
              <a:gd name="connsiteX2" fmla="*/ 63795 w 1137684"/>
              <a:gd name="connsiteY2" fmla="*/ 648586 h 712382"/>
              <a:gd name="connsiteX3" fmla="*/ 95693 w 1137684"/>
              <a:gd name="connsiteY3" fmla="*/ 627321 h 712382"/>
              <a:gd name="connsiteX4" fmla="*/ 116958 w 1137684"/>
              <a:gd name="connsiteY4" fmla="*/ 563526 h 712382"/>
              <a:gd name="connsiteX5" fmla="*/ 159488 w 1137684"/>
              <a:gd name="connsiteY5" fmla="*/ 499730 h 712382"/>
              <a:gd name="connsiteX6" fmla="*/ 180753 w 1137684"/>
              <a:gd name="connsiteY6" fmla="*/ 457200 h 712382"/>
              <a:gd name="connsiteX7" fmla="*/ 212651 w 1137684"/>
              <a:gd name="connsiteY7" fmla="*/ 435935 h 712382"/>
              <a:gd name="connsiteX8" fmla="*/ 233916 w 1137684"/>
              <a:gd name="connsiteY8" fmla="*/ 372140 h 712382"/>
              <a:gd name="connsiteX9" fmla="*/ 255181 w 1137684"/>
              <a:gd name="connsiteY9" fmla="*/ 340242 h 712382"/>
              <a:gd name="connsiteX10" fmla="*/ 265814 w 1137684"/>
              <a:gd name="connsiteY10" fmla="*/ 308344 h 712382"/>
              <a:gd name="connsiteX11" fmla="*/ 308344 w 1137684"/>
              <a:gd name="connsiteY11" fmla="*/ 244549 h 712382"/>
              <a:gd name="connsiteX12" fmla="*/ 329609 w 1137684"/>
              <a:gd name="connsiteY12" fmla="*/ 212651 h 712382"/>
              <a:gd name="connsiteX13" fmla="*/ 361507 w 1137684"/>
              <a:gd name="connsiteY13" fmla="*/ 180754 h 712382"/>
              <a:gd name="connsiteX14" fmla="*/ 372139 w 1137684"/>
              <a:gd name="connsiteY14" fmla="*/ 148856 h 712382"/>
              <a:gd name="connsiteX15" fmla="*/ 393405 w 1137684"/>
              <a:gd name="connsiteY15" fmla="*/ 127591 h 712382"/>
              <a:gd name="connsiteX16" fmla="*/ 404037 w 1137684"/>
              <a:gd name="connsiteY16" fmla="*/ 85061 h 712382"/>
              <a:gd name="connsiteX17" fmla="*/ 425302 w 1137684"/>
              <a:gd name="connsiteY17" fmla="*/ 0 h 712382"/>
              <a:gd name="connsiteX18" fmla="*/ 637953 w 1137684"/>
              <a:gd name="connsiteY18" fmla="*/ 21265 h 712382"/>
              <a:gd name="connsiteX19" fmla="*/ 669851 w 1137684"/>
              <a:gd name="connsiteY19" fmla="*/ 31898 h 712382"/>
              <a:gd name="connsiteX20" fmla="*/ 680484 w 1137684"/>
              <a:gd name="connsiteY20" fmla="*/ 63796 h 712382"/>
              <a:gd name="connsiteX21" fmla="*/ 723014 w 1137684"/>
              <a:gd name="connsiteY21" fmla="*/ 127591 h 712382"/>
              <a:gd name="connsiteX22" fmla="*/ 754912 w 1137684"/>
              <a:gd name="connsiteY22" fmla="*/ 202019 h 712382"/>
              <a:gd name="connsiteX23" fmla="*/ 765544 w 1137684"/>
              <a:gd name="connsiteY23" fmla="*/ 233916 h 712382"/>
              <a:gd name="connsiteX24" fmla="*/ 786809 w 1137684"/>
              <a:gd name="connsiteY24" fmla="*/ 265814 h 712382"/>
              <a:gd name="connsiteX25" fmla="*/ 797442 w 1137684"/>
              <a:gd name="connsiteY25" fmla="*/ 297712 h 712382"/>
              <a:gd name="connsiteX26" fmla="*/ 871870 w 1137684"/>
              <a:gd name="connsiteY26" fmla="*/ 393405 h 712382"/>
              <a:gd name="connsiteX27" fmla="*/ 925032 w 1137684"/>
              <a:gd name="connsiteY27" fmla="*/ 457200 h 712382"/>
              <a:gd name="connsiteX28" fmla="*/ 988828 w 1137684"/>
              <a:gd name="connsiteY28" fmla="*/ 499730 h 712382"/>
              <a:gd name="connsiteX29" fmla="*/ 1020725 w 1137684"/>
              <a:gd name="connsiteY29" fmla="*/ 520996 h 712382"/>
              <a:gd name="connsiteX30" fmla="*/ 1041991 w 1137684"/>
              <a:gd name="connsiteY30" fmla="*/ 542261 h 712382"/>
              <a:gd name="connsiteX31" fmla="*/ 1105786 w 1137684"/>
              <a:gd name="connsiteY31" fmla="*/ 584791 h 712382"/>
              <a:gd name="connsiteX32" fmla="*/ 1137684 w 1137684"/>
              <a:gd name="connsiteY32" fmla="*/ 616689 h 712382"/>
              <a:gd name="connsiteX33" fmla="*/ 1116418 w 1137684"/>
              <a:gd name="connsiteY33" fmla="*/ 637954 h 712382"/>
              <a:gd name="connsiteX34" fmla="*/ 967563 w 1137684"/>
              <a:gd name="connsiteY34" fmla="*/ 606056 h 712382"/>
              <a:gd name="connsiteX35" fmla="*/ 935665 w 1137684"/>
              <a:gd name="connsiteY35" fmla="*/ 595423 h 712382"/>
              <a:gd name="connsiteX36" fmla="*/ 903767 w 1137684"/>
              <a:gd name="connsiteY36" fmla="*/ 584791 h 712382"/>
              <a:gd name="connsiteX37" fmla="*/ 393405 w 1137684"/>
              <a:gd name="connsiteY37" fmla="*/ 606056 h 712382"/>
              <a:gd name="connsiteX38" fmla="*/ 276446 w 1137684"/>
              <a:gd name="connsiteY38" fmla="*/ 637954 h 712382"/>
              <a:gd name="connsiteX39" fmla="*/ 244549 w 1137684"/>
              <a:gd name="connsiteY39" fmla="*/ 648586 h 712382"/>
              <a:gd name="connsiteX40" fmla="*/ 116958 w 1137684"/>
              <a:gd name="connsiteY40" fmla="*/ 669851 h 712382"/>
              <a:gd name="connsiteX41" fmla="*/ 53163 w 1137684"/>
              <a:gd name="connsiteY41" fmla="*/ 691116 h 712382"/>
              <a:gd name="connsiteX42" fmla="*/ 21265 w 1137684"/>
              <a:gd name="connsiteY42" fmla="*/ 701749 h 712382"/>
              <a:gd name="connsiteX43" fmla="*/ 0 w 1137684"/>
              <a:gd name="connsiteY43" fmla="*/ 712382 h 71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37684" h="712382">
                <a:moveTo>
                  <a:pt x="0" y="712382"/>
                </a:moveTo>
                <a:lnTo>
                  <a:pt x="0" y="712382"/>
                </a:lnTo>
                <a:cubicBezTo>
                  <a:pt x="21265" y="691117"/>
                  <a:pt x="41318" y="668566"/>
                  <a:pt x="63795" y="648586"/>
                </a:cubicBezTo>
                <a:cubicBezTo>
                  <a:pt x="73346" y="640096"/>
                  <a:pt x="88920" y="638157"/>
                  <a:pt x="95693" y="627321"/>
                </a:cubicBezTo>
                <a:cubicBezTo>
                  <a:pt x="107573" y="608313"/>
                  <a:pt x="104524" y="582177"/>
                  <a:pt x="116958" y="563526"/>
                </a:cubicBezTo>
                <a:cubicBezTo>
                  <a:pt x="131135" y="542261"/>
                  <a:pt x="148058" y="522589"/>
                  <a:pt x="159488" y="499730"/>
                </a:cubicBezTo>
                <a:cubicBezTo>
                  <a:pt x="166576" y="485553"/>
                  <a:pt x="170606" y="469376"/>
                  <a:pt x="180753" y="457200"/>
                </a:cubicBezTo>
                <a:cubicBezTo>
                  <a:pt x="188934" y="447383"/>
                  <a:pt x="202018" y="443023"/>
                  <a:pt x="212651" y="435935"/>
                </a:cubicBezTo>
                <a:cubicBezTo>
                  <a:pt x="219739" y="414670"/>
                  <a:pt x="221482" y="390791"/>
                  <a:pt x="233916" y="372140"/>
                </a:cubicBezTo>
                <a:cubicBezTo>
                  <a:pt x="241004" y="361507"/>
                  <a:pt x="249466" y="351672"/>
                  <a:pt x="255181" y="340242"/>
                </a:cubicBezTo>
                <a:cubicBezTo>
                  <a:pt x="260193" y="330217"/>
                  <a:pt x="260371" y="318141"/>
                  <a:pt x="265814" y="308344"/>
                </a:cubicBezTo>
                <a:cubicBezTo>
                  <a:pt x="278226" y="286003"/>
                  <a:pt x="294167" y="265814"/>
                  <a:pt x="308344" y="244549"/>
                </a:cubicBezTo>
                <a:cubicBezTo>
                  <a:pt x="315432" y="233916"/>
                  <a:pt x="320573" y="221687"/>
                  <a:pt x="329609" y="212651"/>
                </a:cubicBezTo>
                <a:lnTo>
                  <a:pt x="361507" y="180754"/>
                </a:lnTo>
                <a:cubicBezTo>
                  <a:pt x="365051" y="170121"/>
                  <a:pt x="366373" y="158467"/>
                  <a:pt x="372139" y="148856"/>
                </a:cubicBezTo>
                <a:cubicBezTo>
                  <a:pt x="377297" y="140260"/>
                  <a:pt x="388922" y="136557"/>
                  <a:pt x="393405" y="127591"/>
                </a:cubicBezTo>
                <a:cubicBezTo>
                  <a:pt x="399940" y="114521"/>
                  <a:pt x="400023" y="99112"/>
                  <a:pt x="404037" y="85061"/>
                </a:cubicBezTo>
                <a:cubicBezTo>
                  <a:pt x="425835" y="8769"/>
                  <a:pt x="403685" y="108092"/>
                  <a:pt x="425302" y="0"/>
                </a:cubicBezTo>
                <a:cubicBezTo>
                  <a:pt x="518051" y="6183"/>
                  <a:pt x="561297" y="2101"/>
                  <a:pt x="637953" y="21265"/>
                </a:cubicBezTo>
                <a:cubicBezTo>
                  <a:pt x="648826" y="23983"/>
                  <a:pt x="659218" y="28354"/>
                  <a:pt x="669851" y="31898"/>
                </a:cubicBezTo>
                <a:cubicBezTo>
                  <a:pt x="673395" y="42531"/>
                  <a:pt x="675041" y="53999"/>
                  <a:pt x="680484" y="63796"/>
                </a:cubicBezTo>
                <a:cubicBezTo>
                  <a:pt x="692896" y="86137"/>
                  <a:pt x="723014" y="127591"/>
                  <a:pt x="723014" y="127591"/>
                </a:cubicBezTo>
                <a:cubicBezTo>
                  <a:pt x="745141" y="216105"/>
                  <a:pt x="718198" y="128591"/>
                  <a:pt x="754912" y="202019"/>
                </a:cubicBezTo>
                <a:cubicBezTo>
                  <a:pt x="759924" y="212043"/>
                  <a:pt x="760532" y="223892"/>
                  <a:pt x="765544" y="233916"/>
                </a:cubicBezTo>
                <a:cubicBezTo>
                  <a:pt x="771259" y="245346"/>
                  <a:pt x="781094" y="254384"/>
                  <a:pt x="786809" y="265814"/>
                </a:cubicBezTo>
                <a:cubicBezTo>
                  <a:pt x="791821" y="275839"/>
                  <a:pt x="791999" y="287915"/>
                  <a:pt x="797442" y="297712"/>
                </a:cubicBezTo>
                <a:cubicBezTo>
                  <a:pt x="851190" y="394457"/>
                  <a:pt x="820208" y="331410"/>
                  <a:pt x="871870" y="393405"/>
                </a:cubicBezTo>
                <a:cubicBezTo>
                  <a:pt x="904202" y="432204"/>
                  <a:pt x="880891" y="422868"/>
                  <a:pt x="925032" y="457200"/>
                </a:cubicBezTo>
                <a:cubicBezTo>
                  <a:pt x="945206" y="472891"/>
                  <a:pt x="967563" y="485553"/>
                  <a:pt x="988828" y="499730"/>
                </a:cubicBezTo>
                <a:cubicBezTo>
                  <a:pt x="999461" y="506818"/>
                  <a:pt x="1011689" y="511960"/>
                  <a:pt x="1020725" y="520996"/>
                </a:cubicBezTo>
                <a:cubicBezTo>
                  <a:pt x="1027814" y="528084"/>
                  <a:pt x="1033971" y="536246"/>
                  <a:pt x="1041991" y="542261"/>
                </a:cubicBezTo>
                <a:cubicBezTo>
                  <a:pt x="1062437" y="557595"/>
                  <a:pt x="1087714" y="566719"/>
                  <a:pt x="1105786" y="584791"/>
                </a:cubicBezTo>
                <a:lnTo>
                  <a:pt x="1137684" y="616689"/>
                </a:lnTo>
                <a:cubicBezTo>
                  <a:pt x="1130595" y="623777"/>
                  <a:pt x="1126393" y="636957"/>
                  <a:pt x="1116418" y="637954"/>
                </a:cubicBezTo>
                <a:cubicBezTo>
                  <a:pt x="1064832" y="643112"/>
                  <a:pt x="1014759" y="621788"/>
                  <a:pt x="967563" y="606056"/>
                </a:cubicBezTo>
                <a:lnTo>
                  <a:pt x="935665" y="595423"/>
                </a:lnTo>
                <a:lnTo>
                  <a:pt x="903767" y="584791"/>
                </a:lnTo>
                <a:cubicBezTo>
                  <a:pt x="562496" y="613229"/>
                  <a:pt x="1077489" y="572685"/>
                  <a:pt x="393405" y="606056"/>
                </a:cubicBezTo>
                <a:cubicBezTo>
                  <a:pt x="358197" y="607774"/>
                  <a:pt x="307852" y="627485"/>
                  <a:pt x="276446" y="637954"/>
                </a:cubicBezTo>
                <a:cubicBezTo>
                  <a:pt x="265814" y="641498"/>
                  <a:pt x="255604" y="646744"/>
                  <a:pt x="244549" y="648586"/>
                </a:cubicBezTo>
                <a:lnTo>
                  <a:pt x="116958" y="669851"/>
                </a:lnTo>
                <a:lnTo>
                  <a:pt x="53163" y="691116"/>
                </a:lnTo>
                <a:cubicBezTo>
                  <a:pt x="42530" y="694660"/>
                  <a:pt x="30591" y="695532"/>
                  <a:pt x="21265" y="701749"/>
                </a:cubicBezTo>
                <a:lnTo>
                  <a:pt x="0" y="712382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олилиния 48"/>
          <p:cNvSpPr/>
          <p:nvPr/>
        </p:nvSpPr>
        <p:spPr>
          <a:xfrm>
            <a:off x="7103358" y="1339486"/>
            <a:ext cx="872570" cy="1051027"/>
          </a:xfrm>
          <a:custGeom>
            <a:avLst/>
            <a:gdLst>
              <a:gd name="connsiteX0" fmla="*/ 0 w 935665"/>
              <a:gd name="connsiteY0" fmla="*/ 616688 h 1116418"/>
              <a:gd name="connsiteX1" fmla="*/ 0 w 935665"/>
              <a:gd name="connsiteY1" fmla="*/ 616688 h 1116418"/>
              <a:gd name="connsiteX2" fmla="*/ 138223 w 935665"/>
              <a:gd name="connsiteY2" fmla="*/ 531628 h 1116418"/>
              <a:gd name="connsiteX3" fmla="*/ 191386 w 935665"/>
              <a:gd name="connsiteY3" fmla="*/ 489097 h 1116418"/>
              <a:gd name="connsiteX4" fmla="*/ 223284 w 935665"/>
              <a:gd name="connsiteY4" fmla="*/ 478465 h 1116418"/>
              <a:gd name="connsiteX5" fmla="*/ 244549 w 935665"/>
              <a:gd name="connsiteY5" fmla="*/ 446567 h 1116418"/>
              <a:gd name="connsiteX6" fmla="*/ 308344 w 935665"/>
              <a:gd name="connsiteY6" fmla="*/ 425302 h 1116418"/>
              <a:gd name="connsiteX7" fmla="*/ 414670 w 935665"/>
              <a:gd name="connsiteY7" fmla="*/ 393404 h 1116418"/>
              <a:gd name="connsiteX8" fmla="*/ 457200 w 935665"/>
              <a:gd name="connsiteY8" fmla="*/ 372139 h 1116418"/>
              <a:gd name="connsiteX9" fmla="*/ 552893 w 935665"/>
              <a:gd name="connsiteY9" fmla="*/ 308344 h 1116418"/>
              <a:gd name="connsiteX10" fmla="*/ 584791 w 935665"/>
              <a:gd name="connsiteY10" fmla="*/ 287079 h 1116418"/>
              <a:gd name="connsiteX11" fmla="*/ 616689 w 935665"/>
              <a:gd name="connsiteY11" fmla="*/ 265814 h 1116418"/>
              <a:gd name="connsiteX12" fmla="*/ 669851 w 935665"/>
              <a:gd name="connsiteY12" fmla="*/ 223283 h 1116418"/>
              <a:gd name="connsiteX13" fmla="*/ 733647 w 935665"/>
              <a:gd name="connsiteY13" fmla="*/ 202018 h 1116418"/>
              <a:gd name="connsiteX14" fmla="*/ 797442 w 935665"/>
              <a:gd name="connsiteY14" fmla="*/ 159488 h 1116418"/>
              <a:gd name="connsiteX15" fmla="*/ 861237 w 935665"/>
              <a:gd name="connsiteY15" fmla="*/ 116958 h 1116418"/>
              <a:gd name="connsiteX16" fmla="*/ 882502 w 935665"/>
              <a:gd name="connsiteY16" fmla="*/ 85060 h 1116418"/>
              <a:gd name="connsiteX17" fmla="*/ 903768 w 935665"/>
              <a:gd name="connsiteY17" fmla="*/ 63795 h 1116418"/>
              <a:gd name="connsiteX18" fmla="*/ 914400 w 935665"/>
              <a:gd name="connsiteY18" fmla="*/ 31897 h 1116418"/>
              <a:gd name="connsiteX19" fmla="*/ 935665 w 935665"/>
              <a:gd name="connsiteY19" fmla="*/ 0 h 1116418"/>
              <a:gd name="connsiteX20" fmla="*/ 903768 w 935665"/>
              <a:gd name="connsiteY20" fmla="*/ 116958 h 1116418"/>
              <a:gd name="connsiteX21" fmla="*/ 882502 w 935665"/>
              <a:gd name="connsiteY21" fmla="*/ 287079 h 1116418"/>
              <a:gd name="connsiteX22" fmla="*/ 861237 w 935665"/>
              <a:gd name="connsiteY22" fmla="*/ 350874 h 1116418"/>
              <a:gd name="connsiteX23" fmla="*/ 861237 w 935665"/>
              <a:gd name="connsiteY23" fmla="*/ 786809 h 1116418"/>
              <a:gd name="connsiteX24" fmla="*/ 882502 w 935665"/>
              <a:gd name="connsiteY24" fmla="*/ 850604 h 1116418"/>
              <a:gd name="connsiteX25" fmla="*/ 903768 w 935665"/>
              <a:gd name="connsiteY25" fmla="*/ 914400 h 1116418"/>
              <a:gd name="connsiteX26" fmla="*/ 914400 w 935665"/>
              <a:gd name="connsiteY26" fmla="*/ 946297 h 1116418"/>
              <a:gd name="connsiteX27" fmla="*/ 925033 w 935665"/>
              <a:gd name="connsiteY27" fmla="*/ 1010093 h 1116418"/>
              <a:gd name="connsiteX28" fmla="*/ 914400 w 935665"/>
              <a:gd name="connsiteY28" fmla="*/ 1095153 h 1116418"/>
              <a:gd name="connsiteX29" fmla="*/ 850605 w 935665"/>
              <a:gd name="connsiteY29" fmla="*/ 1116418 h 1116418"/>
              <a:gd name="connsiteX30" fmla="*/ 776177 w 935665"/>
              <a:gd name="connsiteY30" fmla="*/ 1095153 h 1116418"/>
              <a:gd name="connsiteX31" fmla="*/ 733647 w 935665"/>
              <a:gd name="connsiteY31" fmla="*/ 1031358 h 1116418"/>
              <a:gd name="connsiteX32" fmla="*/ 701749 w 935665"/>
              <a:gd name="connsiteY32" fmla="*/ 1020725 h 1116418"/>
              <a:gd name="connsiteX33" fmla="*/ 637954 w 935665"/>
              <a:gd name="connsiteY33" fmla="*/ 978195 h 1116418"/>
              <a:gd name="connsiteX34" fmla="*/ 606056 w 935665"/>
              <a:gd name="connsiteY34" fmla="*/ 956930 h 1116418"/>
              <a:gd name="connsiteX35" fmla="*/ 574158 w 935665"/>
              <a:gd name="connsiteY35" fmla="*/ 935665 h 1116418"/>
              <a:gd name="connsiteX36" fmla="*/ 531628 w 935665"/>
              <a:gd name="connsiteY36" fmla="*/ 925032 h 1116418"/>
              <a:gd name="connsiteX37" fmla="*/ 467833 w 935665"/>
              <a:gd name="connsiteY37" fmla="*/ 882502 h 1116418"/>
              <a:gd name="connsiteX38" fmla="*/ 393405 w 935665"/>
              <a:gd name="connsiteY38" fmla="*/ 850604 h 1116418"/>
              <a:gd name="connsiteX39" fmla="*/ 329609 w 935665"/>
              <a:gd name="connsiteY39" fmla="*/ 829339 h 1116418"/>
              <a:gd name="connsiteX40" fmla="*/ 297712 w 935665"/>
              <a:gd name="connsiteY40" fmla="*/ 808074 h 1116418"/>
              <a:gd name="connsiteX41" fmla="*/ 233916 w 935665"/>
              <a:gd name="connsiteY41" fmla="*/ 786809 h 1116418"/>
              <a:gd name="connsiteX42" fmla="*/ 202019 w 935665"/>
              <a:gd name="connsiteY42" fmla="*/ 765544 h 1116418"/>
              <a:gd name="connsiteX43" fmla="*/ 170121 w 935665"/>
              <a:gd name="connsiteY43" fmla="*/ 754911 h 1116418"/>
              <a:gd name="connsiteX44" fmla="*/ 95693 w 935665"/>
              <a:gd name="connsiteY44" fmla="*/ 723014 h 1116418"/>
              <a:gd name="connsiteX45" fmla="*/ 31898 w 935665"/>
              <a:gd name="connsiteY45" fmla="*/ 701748 h 1116418"/>
              <a:gd name="connsiteX46" fmla="*/ 0 w 935665"/>
              <a:gd name="connsiteY46" fmla="*/ 616688 h 1116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935665" h="1116418">
                <a:moveTo>
                  <a:pt x="0" y="616688"/>
                </a:moveTo>
                <a:lnTo>
                  <a:pt x="0" y="616688"/>
                </a:lnTo>
                <a:cubicBezTo>
                  <a:pt x="115507" y="535833"/>
                  <a:pt x="65284" y="555940"/>
                  <a:pt x="138223" y="531628"/>
                </a:cubicBezTo>
                <a:cubicBezTo>
                  <a:pt x="158001" y="511850"/>
                  <a:pt x="164562" y="502509"/>
                  <a:pt x="191386" y="489097"/>
                </a:cubicBezTo>
                <a:cubicBezTo>
                  <a:pt x="201411" y="484085"/>
                  <a:pt x="212651" y="482009"/>
                  <a:pt x="223284" y="478465"/>
                </a:cubicBezTo>
                <a:cubicBezTo>
                  <a:pt x="230372" y="467832"/>
                  <a:pt x="233713" y="453340"/>
                  <a:pt x="244549" y="446567"/>
                </a:cubicBezTo>
                <a:cubicBezTo>
                  <a:pt x="263557" y="434687"/>
                  <a:pt x="286598" y="430739"/>
                  <a:pt x="308344" y="425302"/>
                </a:cubicBezTo>
                <a:cubicBezTo>
                  <a:pt x="338868" y="417671"/>
                  <a:pt x="388785" y="406346"/>
                  <a:pt x="414670" y="393404"/>
                </a:cubicBezTo>
                <a:cubicBezTo>
                  <a:pt x="428847" y="386316"/>
                  <a:pt x="443609" y="380294"/>
                  <a:pt x="457200" y="372139"/>
                </a:cubicBezTo>
                <a:cubicBezTo>
                  <a:pt x="457228" y="372122"/>
                  <a:pt x="536930" y="318986"/>
                  <a:pt x="552893" y="308344"/>
                </a:cubicBezTo>
                <a:lnTo>
                  <a:pt x="584791" y="287079"/>
                </a:lnTo>
                <a:cubicBezTo>
                  <a:pt x="595424" y="279991"/>
                  <a:pt x="607653" y="274850"/>
                  <a:pt x="616689" y="265814"/>
                </a:cubicBezTo>
                <a:cubicBezTo>
                  <a:pt x="634363" y="248139"/>
                  <a:pt x="645708" y="234013"/>
                  <a:pt x="669851" y="223283"/>
                </a:cubicBezTo>
                <a:cubicBezTo>
                  <a:pt x="690335" y="214179"/>
                  <a:pt x="733647" y="202018"/>
                  <a:pt x="733647" y="202018"/>
                </a:cubicBezTo>
                <a:cubicBezTo>
                  <a:pt x="835401" y="100264"/>
                  <a:pt x="705117" y="221039"/>
                  <a:pt x="797442" y="159488"/>
                </a:cubicBezTo>
                <a:cubicBezTo>
                  <a:pt x="877085" y="106392"/>
                  <a:pt x="785395" y="142238"/>
                  <a:pt x="861237" y="116958"/>
                </a:cubicBezTo>
                <a:cubicBezTo>
                  <a:pt x="868325" y="106325"/>
                  <a:pt x="874519" y="95039"/>
                  <a:pt x="882502" y="85060"/>
                </a:cubicBezTo>
                <a:cubicBezTo>
                  <a:pt x="888764" y="77232"/>
                  <a:pt x="898610" y="72391"/>
                  <a:pt x="903768" y="63795"/>
                </a:cubicBezTo>
                <a:cubicBezTo>
                  <a:pt x="909534" y="54184"/>
                  <a:pt x="909388" y="41922"/>
                  <a:pt x="914400" y="31897"/>
                </a:cubicBezTo>
                <a:cubicBezTo>
                  <a:pt x="920115" y="20467"/>
                  <a:pt x="928577" y="10632"/>
                  <a:pt x="935665" y="0"/>
                </a:cubicBezTo>
                <a:cubicBezTo>
                  <a:pt x="911682" y="95933"/>
                  <a:pt x="923642" y="57334"/>
                  <a:pt x="903768" y="116958"/>
                </a:cubicBezTo>
                <a:cubicBezTo>
                  <a:pt x="901470" y="137641"/>
                  <a:pt x="889004" y="258902"/>
                  <a:pt x="882502" y="287079"/>
                </a:cubicBezTo>
                <a:cubicBezTo>
                  <a:pt x="877462" y="308920"/>
                  <a:pt x="861237" y="350874"/>
                  <a:pt x="861237" y="350874"/>
                </a:cubicBezTo>
                <a:cubicBezTo>
                  <a:pt x="838766" y="530649"/>
                  <a:pt x="838789" y="494982"/>
                  <a:pt x="861237" y="786809"/>
                </a:cubicBezTo>
                <a:cubicBezTo>
                  <a:pt x="862956" y="809158"/>
                  <a:pt x="875414" y="829339"/>
                  <a:pt x="882502" y="850604"/>
                </a:cubicBezTo>
                <a:lnTo>
                  <a:pt x="903768" y="914400"/>
                </a:lnTo>
                <a:cubicBezTo>
                  <a:pt x="907312" y="925032"/>
                  <a:pt x="912557" y="935242"/>
                  <a:pt x="914400" y="946297"/>
                </a:cubicBezTo>
                <a:lnTo>
                  <a:pt x="925033" y="1010093"/>
                </a:lnTo>
                <a:cubicBezTo>
                  <a:pt x="921489" y="1038446"/>
                  <a:pt x="930786" y="1071744"/>
                  <a:pt x="914400" y="1095153"/>
                </a:cubicBezTo>
                <a:cubicBezTo>
                  <a:pt x="901546" y="1113516"/>
                  <a:pt x="850605" y="1116418"/>
                  <a:pt x="850605" y="1116418"/>
                </a:cubicBezTo>
                <a:cubicBezTo>
                  <a:pt x="850235" y="1116325"/>
                  <a:pt x="781263" y="1100239"/>
                  <a:pt x="776177" y="1095153"/>
                </a:cubicBezTo>
                <a:cubicBezTo>
                  <a:pt x="758105" y="1077081"/>
                  <a:pt x="757893" y="1039440"/>
                  <a:pt x="733647" y="1031358"/>
                </a:cubicBezTo>
                <a:cubicBezTo>
                  <a:pt x="723014" y="1027814"/>
                  <a:pt x="711546" y="1026168"/>
                  <a:pt x="701749" y="1020725"/>
                </a:cubicBezTo>
                <a:cubicBezTo>
                  <a:pt x="679408" y="1008313"/>
                  <a:pt x="659219" y="992372"/>
                  <a:pt x="637954" y="978195"/>
                </a:cubicBezTo>
                <a:lnTo>
                  <a:pt x="606056" y="956930"/>
                </a:lnTo>
                <a:cubicBezTo>
                  <a:pt x="595423" y="949842"/>
                  <a:pt x="586555" y="938764"/>
                  <a:pt x="574158" y="935665"/>
                </a:cubicBezTo>
                <a:lnTo>
                  <a:pt x="531628" y="925032"/>
                </a:lnTo>
                <a:cubicBezTo>
                  <a:pt x="510363" y="910855"/>
                  <a:pt x="492079" y="890584"/>
                  <a:pt x="467833" y="882502"/>
                </a:cubicBezTo>
                <a:cubicBezTo>
                  <a:pt x="365141" y="848270"/>
                  <a:pt x="524811" y="903166"/>
                  <a:pt x="393405" y="850604"/>
                </a:cubicBezTo>
                <a:cubicBezTo>
                  <a:pt x="372593" y="842279"/>
                  <a:pt x="348260" y="841773"/>
                  <a:pt x="329609" y="829339"/>
                </a:cubicBezTo>
                <a:cubicBezTo>
                  <a:pt x="318977" y="822251"/>
                  <a:pt x="309389" y="813264"/>
                  <a:pt x="297712" y="808074"/>
                </a:cubicBezTo>
                <a:cubicBezTo>
                  <a:pt x="277228" y="798970"/>
                  <a:pt x="252567" y="799243"/>
                  <a:pt x="233916" y="786809"/>
                </a:cubicBezTo>
                <a:cubicBezTo>
                  <a:pt x="223284" y="779721"/>
                  <a:pt x="213448" y="771259"/>
                  <a:pt x="202019" y="765544"/>
                </a:cubicBezTo>
                <a:cubicBezTo>
                  <a:pt x="191994" y="760532"/>
                  <a:pt x="180146" y="759923"/>
                  <a:pt x="170121" y="754911"/>
                </a:cubicBezTo>
                <a:cubicBezTo>
                  <a:pt x="77339" y="708520"/>
                  <a:pt x="206339" y="756208"/>
                  <a:pt x="95693" y="723014"/>
                </a:cubicBezTo>
                <a:cubicBezTo>
                  <a:pt x="74223" y="716573"/>
                  <a:pt x="31898" y="701748"/>
                  <a:pt x="31898" y="701748"/>
                </a:cubicBezTo>
                <a:cubicBezTo>
                  <a:pt x="6237" y="663257"/>
                  <a:pt x="5316" y="630865"/>
                  <a:pt x="0" y="616688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олилиния 49"/>
          <p:cNvSpPr/>
          <p:nvPr/>
        </p:nvSpPr>
        <p:spPr>
          <a:xfrm>
            <a:off x="7899991" y="2325078"/>
            <a:ext cx="680483" cy="896587"/>
          </a:xfrm>
          <a:custGeom>
            <a:avLst/>
            <a:gdLst>
              <a:gd name="connsiteX0" fmla="*/ 0 w 680483"/>
              <a:gd name="connsiteY0" fmla="*/ 45982 h 896587"/>
              <a:gd name="connsiteX1" fmla="*/ 0 w 680483"/>
              <a:gd name="connsiteY1" fmla="*/ 45982 h 896587"/>
              <a:gd name="connsiteX2" fmla="*/ 372139 w 680483"/>
              <a:gd name="connsiteY2" fmla="*/ 35350 h 896587"/>
              <a:gd name="connsiteX3" fmla="*/ 637953 w 680483"/>
              <a:gd name="connsiteY3" fmla="*/ 14085 h 896587"/>
              <a:gd name="connsiteX4" fmla="*/ 669851 w 680483"/>
              <a:gd name="connsiteY4" fmla="*/ 3452 h 896587"/>
              <a:gd name="connsiteX5" fmla="*/ 648586 w 680483"/>
              <a:gd name="connsiteY5" fmla="*/ 184206 h 896587"/>
              <a:gd name="connsiteX6" fmla="*/ 659218 w 680483"/>
              <a:gd name="connsiteY6" fmla="*/ 364959 h 896587"/>
              <a:gd name="connsiteX7" fmla="*/ 669851 w 680483"/>
              <a:gd name="connsiteY7" fmla="*/ 396857 h 896587"/>
              <a:gd name="connsiteX8" fmla="*/ 680483 w 680483"/>
              <a:gd name="connsiteY8" fmla="*/ 513815 h 896587"/>
              <a:gd name="connsiteX9" fmla="*/ 669851 w 680483"/>
              <a:gd name="connsiteY9" fmla="*/ 790262 h 896587"/>
              <a:gd name="connsiteX10" fmla="*/ 648586 w 680483"/>
              <a:gd name="connsiteY10" fmla="*/ 875322 h 896587"/>
              <a:gd name="connsiteX11" fmla="*/ 616688 w 680483"/>
              <a:gd name="connsiteY11" fmla="*/ 896587 h 896587"/>
              <a:gd name="connsiteX12" fmla="*/ 584790 w 680483"/>
              <a:gd name="connsiteY12" fmla="*/ 885955 h 896587"/>
              <a:gd name="connsiteX13" fmla="*/ 531628 w 680483"/>
              <a:gd name="connsiteY13" fmla="*/ 832792 h 896587"/>
              <a:gd name="connsiteX14" fmla="*/ 510362 w 680483"/>
              <a:gd name="connsiteY14" fmla="*/ 768996 h 896587"/>
              <a:gd name="connsiteX15" fmla="*/ 489097 w 680483"/>
              <a:gd name="connsiteY15" fmla="*/ 694569 h 896587"/>
              <a:gd name="connsiteX16" fmla="*/ 467832 w 680483"/>
              <a:gd name="connsiteY16" fmla="*/ 662671 h 896587"/>
              <a:gd name="connsiteX17" fmla="*/ 446567 w 680483"/>
              <a:gd name="connsiteY17" fmla="*/ 598875 h 896587"/>
              <a:gd name="connsiteX18" fmla="*/ 404037 w 680483"/>
              <a:gd name="connsiteY18" fmla="*/ 535080 h 896587"/>
              <a:gd name="connsiteX19" fmla="*/ 350874 w 680483"/>
              <a:gd name="connsiteY19" fmla="*/ 439387 h 896587"/>
              <a:gd name="connsiteX20" fmla="*/ 308344 w 680483"/>
              <a:gd name="connsiteY20" fmla="*/ 375592 h 896587"/>
              <a:gd name="connsiteX21" fmla="*/ 276446 w 680483"/>
              <a:gd name="connsiteY21" fmla="*/ 354327 h 896587"/>
              <a:gd name="connsiteX22" fmla="*/ 223283 w 680483"/>
              <a:gd name="connsiteY22" fmla="*/ 301164 h 896587"/>
              <a:gd name="connsiteX23" fmla="*/ 202018 w 680483"/>
              <a:gd name="connsiteY23" fmla="*/ 269266 h 896587"/>
              <a:gd name="connsiteX24" fmla="*/ 148856 w 680483"/>
              <a:gd name="connsiteY24" fmla="*/ 216103 h 896587"/>
              <a:gd name="connsiteX25" fmla="*/ 127590 w 680483"/>
              <a:gd name="connsiteY25" fmla="*/ 194838 h 896587"/>
              <a:gd name="connsiteX26" fmla="*/ 31897 w 680483"/>
              <a:gd name="connsiteY26" fmla="*/ 120410 h 896587"/>
              <a:gd name="connsiteX27" fmla="*/ 21265 w 680483"/>
              <a:gd name="connsiteY27" fmla="*/ 88513 h 896587"/>
              <a:gd name="connsiteX28" fmla="*/ 0 w 680483"/>
              <a:gd name="connsiteY28" fmla="*/ 45982 h 896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80483" h="896587">
                <a:moveTo>
                  <a:pt x="0" y="45982"/>
                </a:moveTo>
                <a:lnTo>
                  <a:pt x="0" y="45982"/>
                </a:lnTo>
                <a:cubicBezTo>
                  <a:pt x="124046" y="42438"/>
                  <a:pt x="248197" y="41547"/>
                  <a:pt x="372139" y="35350"/>
                </a:cubicBezTo>
                <a:cubicBezTo>
                  <a:pt x="460916" y="30911"/>
                  <a:pt x="637953" y="14085"/>
                  <a:pt x="637953" y="14085"/>
                </a:cubicBezTo>
                <a:cubicBezTo>
                  <a:pt x="648586" y="10541"/>
                  <a:pt x="667133" y="-7421"/>
                  <a:pt x="669851" y="3452"/>
                </a:cubicBezTo>
                <a:cubicBezTo>
                  <a:pt x="670999" y="8044"/>
                  <a:pt x="649900" y="173694"/>
                  <a:pt x="648586" y="184206"/>
                </a:cubicBezTo>
                <a:cubicBezTo>
                  <a:pt x="652130" y="244457"/>
                  <a:pt x="653212" y="304903"/>
                  <a:pt x="659218" y="364959"/>
                </a:cubicBezTo>
                <a:cubicBezTo>
                  <a:pt x="660333" y="376111"/>
                  <a:pt x="668266" y="385762"/>
                  <a:pt x="669851" y="396857"/>
                </a:cubicBezTo>
                <a:cubicBezTo>
                  <a:pt x="675387" y="435610"/>
                  <a:pt x="676939" y="474829"/>
                  <a:pt x="680483" y="513815"/>
                </a:cubicBezTo>
                <a:cubicBezTo>
                  <a:pt x="676939" y="605964"/>
                  <a:pt x="675788" y="698236"/>
                  <a:pt x="669851" y="790262"/>
                </a:cubicBezTo>
                <a:cubicBezTo>
                  <a:pt x="669712" y="792419"/>
                  <a:pt x="657061" y="864728"/>
                  <a:pt x="648586" y="875322"/>
                </a:cubicBezTo>
                <a:cubicBezTo>
                  <a:pt x="640603" y="885301"/>
                  <a:pt x="627321" y="889499"/>
                  <a:pt x="616688" y="896587"/>
                </a:cubicBezTo>
                <a:cubicBezTo>
                  <a:pt x="606055" y="893043"/>
                  <a:pt x="593756" y="892680"/>
                  <a:pt x="584790" y="885955"/>
                </a:cubicBezTo>
                <a:cubicBezTo>
                  <a:pt x="564741" y="870918"/>
                  <a:pt x="531628" y="832792"/>
                  <a:pt x="531628" y="832792"/>
                </a:cubicBezTo>
                <a:cubicBezTo>
                  <a:pt x="524539" y="811527"/>
                  <a:pt x="515798" y="790742"/>
                  <a:pt x="510362" y="768996"/>
                </a:cubicBezTo>
                <a:cubicBezTo>
                  <a:pt x="506954" y="755363"/>
                  <a:pt x="496726" y="709827"/>
                  <a:pt x="489097" y="694569"/>
                </a:cubicBezTo>
                <a:cubicBezTo>
                  <a:pt x="483382" y="683139"/>
                  <a:pt x="474920" y="673304"/>
                  <a:pt x="467832" y="662671"/>
                </a:cubicBezTo>
                <a:cubicBezTo>
                  <a:pt x="460744" y="641406"/>
                  <a:pt x="459001" y="617526"/>
                  <a:pt x="446567" y="598875"/>
                </a:cubicBezTo>
                <a:cubicBezTo>
                  <a:pt x="432390" y="577610"/>
                  <a:pt x="412119" y="559326"/>
                  <a:pt x="404037" y="535080"/>
                </a:cubicBezTo>
                <a:cubicBezTo>
                  <a:pt x="385322" y="478936"/>
                  <a:pt x="399621" y="512508"/>
                  <a:pt x="350874" y="439387"/>
                </a:cubicBezTo>
                <a:cubicBezTo>
                  <a:pt x="350873" y="439386"/>
                  <a:pt x="308346" y="375593"/>
                  <a:pt x="308344" y="375592"/>
                </a:cubicBezTo>
                <a:lnTo>
                  <a:pt x="276446" y="354327"/>
                </a:lnTo>
                <a:cubicBezTo>
                  <a:pt x="219739" y="269266"/>
                  <a:pt x="294167" y="372048"/>
                  <a:pt x="223283" y="301164"/>
                </a:cubicBezTo>
                <a:cubicBezTo>
                  <a:pt x="214247" y="292128"/>
                  <a:pt x="210433" y="278883"/>
                  <a:pt x="202018" y="269266"/>
                </a:cubicBezTo>
                <a:cubicBezTo>
                  <a:pt x="185515" y="250405"/>
                  <a:pt x="166577" y="233824"/>
                  <a:pt x="148856" y="216103"/>
                </a:cubicBezTo>
                <a:cubicBezTo>
                  <a:pt x="141767" y="209014"/>
                  <a:pt x="135931" y="200399"/>
                  <a:pt x="127590" y="194838"/>
                </a:cubicBezTo>
                <a:cubicBezTo>
                  <a:pt x="51284" y="143967"/>
                  <a:pt x="81867" y="170380"/>
                  <a:pt x="31897" y="120410"/>
                </a:cubicBezTo>
                <a:cubicBezTo>
                  <a:pt x="28353" y="109778"/>
                  <a:pt x="19422" y="99568"/>
                  <a:pt x="21265" y="88513"/>
                </a:cubicBezTo>
                <a:cubicBezTo>
                  <a:pt x="23366" y="75908"/>
                  <a:pt x="3544" y="53070"/>
                  <a:pt x="0" y="45982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олилиния 53"/>
          <p:cNvSpPr/>
          <p:nvPr/>
        </p:nvSpPr>
        <p:spPr>
          <a:xfrm rot="21325563">
            <a:off x="7272182" y="5307304"/>
            <a:ext cx="1005215" cy="666576"/>
          </a:xfrm>
          <a:custGeom>
            <a:avLst/>
            <a:gdLst>
              <a:gd name="connsiteX0" fmla="*/ 67281 w 1005215"/>
              <a:gd name="connsiteY0" fmla="*/ 517720 h 666576"/>
              <a:gd name="connsiteX1" fmla="*/ 67281 w 1005215"/>
              <a:gd name="connsiteY1" fmla="*/ 517720 h 666576"/>
              <a:gd name="connsiteX2" fmla="*/ 173607 w 1005215"/>
              <a:gd name="connsiteY2" fmla="*/ 496455 h 666576"/>
              <a:gd name="connsiteX3" fmla="*/ 205505 w 1005215"/>
              <a:gd name="connsiteY3" fmla="*/ 485823 h 666576"/>
              <a:gd name="connsiteX4" fmla="*/ 301198 w 1005215"/>
              <a:gd name="connsiteY4" fmla="*/ 443292 h 666576"/>
              <a:gd name="connsiteX5" fmla="*/ 364993 w 1005215"/>
              <a:gd name="connsiteY5" fmla="*/ 422027 h 666576"/>
              <a:gd name="connsiteX6" fmla="*/ 396891 w 1005215"/>
              <a:gd name="connsiteY6" fmla="*/ 411395 h 666576"/>
              <a:gd name="connsiteX7" fmla="*/ 460686 w 1005215"/>
              <a:gd name="connsiteY7" fmla="*/ 379497 h 666576"/>
              <a:gd name="connsiteX8" fmla="*/ 492584 w 1005215"/>
              <a:gd name="connsiteY8" fmla="*/ 358232 h 666576"/>
              <a:gd name="connsiteX9" fmla="*/ 556379 w 1005215"/>
              <a:gd name="connsiteY9" fmla="*/ 336967 h 666576"/>
              <a:gd name="connsiteX10" fmla="*/ 588277 w 1005215"/>
              <a:gd name="connsiteY10" fmla="*/ 326334 h 666576"/>
              <a:gd name="connsiteX11" fmla="*/ 641440 w 1005215"/>
              <a:gd name="connsiteY11" fmla="*/ 283804 h 666576"/>
              <a:gd name="connsiteX12" fmla="*/ 673337 w 1005215"/>
              <a:gd name="connsiteY12" fmla="*/ 262539 h 666576"/>
              <a:gd name="connsiteX13" fmla="*/ 737133 w 1005215"/>
              <a:gd name="connsiteY13" fmla="*/ 198743 h 666576"/>
              <a:gd name="connsiteX14" fmla="*/ 769030 w 1005215"/>
              <a:gd name="connsiteY14" fmla="*/ 166846 h 666576"/>
              <a:gd name="connsiteX15" fmla="*/ 790295 w 1005215"/>
              <a:gd name="connsiteY15" fmla="*/ 134948 h 666576"/>
              <a:gd name="connsiteX16" fmla="*/ 854091 w 1005215"/>
              <a:gd name="connsiteY16" fmla="*/ 92418 h 666576"/>
              <a:gd name="connsiteX17" fmla="*/ 885988 w 1005215"/>
              <a:gd name="connsiteY17" fmla="*/ 60520 h 666576"/>
              <a:gd name="connsiteX18" fmla="*/ 907254 w 1005215"/>
              <a:gd name="connsiteY18" fmla="*/ 411395 h 666576"/>
              <a:gd name="connsiteX19" fmla="*/ 928519 w 1005215"/>
              <a:gd name="connsiteY19" fmla="*/ 453925 h 666576"/>
              <a:gd name="connsiteX20" fmla="*/ 939151 w 1005215"/>
              <a:gd name="connsiteY20" fmla="*/ 485823 h 666576"/>
              <a:gd name="connsiteX21" fmla="*/ 960416 w 1005215"/>
              <a:gd name="connsiteY21" fmla="*/ 570883 h 666576"/>
              <a:gd name="connsiteX22" fmla="*/ 971049 w 1005215"/>
              <a:gd name="connsiteY22" fmla="*/ 613413 h 666576"/>
              <a:gd name="connsiteX23" fmla="*/ 981681 w 1005215"/>
              <a:gd name="connsiteY23" fmla="*/ 645311 h 666576"/>
              <a:gd name="connsiteX24" fmla="*/ 1002947 w 1005215"/>
              <a:gd name="connsiteY24" fmla="*/ 666576 h 666576"/>
              <a:gd name="connsiteX25" fmla="*/ 77914 w 1005215"/>
              <a:gd name="connsiteY25" fmla="*/ 655943 h 666576"/>
              <a:gd name="connsiteX26" fmla="*/ 35384 w 1005215"/>
              <a:gd name="connsiteY26" fmla="*/ 624046 h 666576"/>
              <a:gd name="connsiteX27" fmla="*/ 3486 w 1005215"/>
              <a:gd name="connsiteY27" fmla="*/ 602781 h 666576"/>
              <a:gd name="connsiteX28" fmla="*/ 3486 w 1005215"/>
              <a:gd name="connsiteY28" fmla="*/ 528353 h 666576"/>
              <a:gd name="connsiteX29" fmla="*/ 67281 w 1005215"/>
              <a:gd name="connsiteY29" fmla="*/ 517720 h 66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005215" h="666576">
                <a:moveTo>
                  <a:pt x="67281" y="517720"/>
                </a:moveTo>
                <a:lnTo>
                  <a:pt x="67281" y="517720"/>
                </a:lnTo>
                <a:cubicBezTo>
                  <a:pt x="102723" y="510632"/>
                  <a:pt x="138389" y="504582"/>
                  <a:pt x="173607" y="496455"/>
                </a:cubicBezTo>
                <a:cubicBezTo>
                  <a:pt x="184528" y="493935"/>
                  <a:pt x="195481" y="490835"/>
                  <a:pt x="205505" y="485823"/>
                </a:cubicBezTo>
                <a:cubicBezTo>
                  <a:pt x="306605" y="435272"/>
                  <a:pt x="136602" y="498156"/>
                  <a:pt x="301198" y="443292"/>
                </a:cubicBezTo>
                <a:lnTo>
                  <a:pt x="364993" y="422027"/>
                </a:lnTo>
                <a:lnTo>
                  <a:pt x="396891" y="411395"/>
                </a:lnTo>
                <a:cubicBezTo>
                  <a:pt x="488297" y="350457"/>
                  <a:pt x="372650" y="423515"/>
                  <a:pt x="460686" y="379497"/>
                </a:cubicBezTo>
                <a:cubicBezTo>
                  <a:pt x="472116" y="373782"/>
                  <a:pt x="480907" y="363422"/>
                  <a:pt x="492584" y="358232"/>
                </a:cubicBezTo>
                <a:cubicBezTo>
                  <a:pt x="513067" y="349128"/>
                  <a:pt x="535114" y="344055"/>
                  <a:pt x="556379" y="336967"/>
                </a:cubicBezTo>
                <a:cubicBezTo>
                  <a:pt x="567012" y="333423"/>
                  <a:pt x="578952" y="332551"/>
                  <a:pt x="588277" y="326334"/>
                </a:cubicBezTo>
                <a:cubicBezTo>
                  <a:pt x="686451" y="260884"/>
                  <a:pt x="565688" y="344405"/>
                  <a:pt x="641440" y="283804"/>
                </a:cubicBezTo>
                <a:cubicBezTo>
                  <a:pt x="651418" y="275821"/>
                  <a:pt x="663786" y="271029"/>
                  <a:pt x="673337" y="262539"/>
                </a:cubicBezTo>
                <a:cubicBezTo>
                  <a:pt x="695814" y="242559"/>
                  <a:pt x="715868" y="220008"/>
                  <a:pt x="737133" y="198743"/>
                </a:cubicBezTo>
                <a:cubicBezTo>
                  <a:pt x="747765" y="188111"/>
                  <a:pt x="760689" y="179357"/>
                  <a:pt x="769030" y="166846"/>
                </a:cubicBezTo>
                <a:cubicBezTo>
                  <a:pt x="776118" y="156213"/>
                  <a:pt x="780678" y="143363"/>
                  <a:pt x="790295" y="134948"/>
                </a:cubicBezTo>
                <a:cubicBezTo>
                  <a:pt x="809529" y="118118"/>
                  <a:pt x="836019" y="110490"/>
                  <a:pt x="854091" y="92418"/>
                </a:cubicBezTo>
                <a:lnTo>
                  <a:pt x="885988" y="60520"/>
                </a:lnTo>
                <a:cubicBezTo>
                  <a:pt x="938320" y="-96466"/>
                  <a:pt x="881122" y="62979"/>
                  <a:pt x="907254" y="411395"/>
                </a:cubicBezTo>
                <a:cubicBezTo>
                  <a:pt x="908439" y="427201"/>
                  <a:pt x="922275" y="439357"/>
                  <a:pt x="928519" y="453925"/>
                </a:cubicBezTo>
                <a:cubicBezTo>
                  <a:pt x="932934" y="464227"/>
                  <a:pt x="936202" y="475010"/>
                  <a:pt x="939151" y="485823"/>
                </a:cubicBezTo>
                <a:cubicBezTo>
                  <a:pt x="946841" y="514019"/>
                  <a:pt x="953328" y="542530"/>
                  <a:pt x="960416" y="570883"/>
                </a:cubicBezTo>
                <a:cubicBezTo>
                  <a:pt x="963960" y="585060"/>
                  <a:pt x="966428" y="599550"/>
                  <a:pt x="971049" y="613413"/>
                </a:cubicBezTo>
                <a:cubicBezTo>
                  <a:pt x="974593" y="624046"/>
                  <a:pt x="975915" y="635700"/>
                  <a:pt x="981681" y="645311"/>
                </a:cubicBezTo>
                <a:cubicBezTo>
                  <a:pt x="986839" y="653907"/>
                  <a:pt x="1012971" y="666458"/>
                  <a:pt x="1002947" y="666576"/>
                </a:cubicBezTo>
                <a:lnTo>
                  <a:pt x="77914" y="655943"/>
                </a:lnTo>
                <a:cubicBezTo>
                  <a:pt x="63737" y="645311"/>
                  <a:pt x="49804" y="634346"/>
                  <a:pt x="35384" y="624046"/>
                </a:cubicBezTo>
                <a:cubicBezTo>
                  <a:pt x="24985" y="616619"/>
                  <a:pt x="7527" y="614904"/>
                  <a:pt x="3486" y="602781"/>
                </a:cubicBezTo>
                <a:cubicBezTo>
                  <a:pt x="-4359" y="579245"/>
                  <a:pt x="3486" y="553162"/>
                  <a:pt x="3486" y="528353"/>
                </a:cubicBezTo>
                <a:lnTo>
                  <a:pt x="67281" y="51772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35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1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75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25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75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325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75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25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475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25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75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25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675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25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775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825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75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9250"/>
                            </p:stCondLst>
                            <p:childTnLst>
                              <p:par>
                                <p:cTn id="1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9750"/>
                            </p:stCondLst>
                            <p:childTnLst>
                              <p:par>
                                <p:cTn id="1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250"/>
                            </p:stCondLst>
                            <p:childTnLst>
                              <p:par>
                                <p:cTn id="1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750"/>
                            </p:stCondLst>
                            <p:childTnLst>
                              <p:par>
                                <p:cTn id="1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125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1750"/>
                            </p:stCondLst>
                            <p:childTnLst>
                              <p:par>
                                <p:cTn id="1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2250"/>
                            </p:stCondLst>
                            <p:childTnLst>
                              <p:par>
                                <p:cTn id="1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2750"/>
                            </p:stCondLst>
                            <p:childTnLst>
                              <p:par>
                                <p:cTn id="1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3250"/>
                            </p:stCondLst>
                            <p:childTnLst>
                              <p:par>
                                <p:cTn id="1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3750"/>
                            </p:stCondLst>
                            <p:childTnLst>
                              <p:par>
                                <p:cTn id="1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4250"/>
                            </p:stCondLst>
                            <p:childTnLst>
                              <p:par>
                                <p:cTn id="1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4750"/>
                            </p:stCondLst>
                            <p:childTnLst>
                              <p:par>
                                <p:cTn id="1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5250"/>
                            </p:stCondLst>
                            <p:childTnLst>
                              <p:par>
                                <p:cTn id="1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5750"/>
                            </p:stCondLst>
                            <p:childTnLst>
                              <p:par>
                                <p:cTn id="1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6250"/>
                            </p:stCondLst>
                            <p:childTnLst>
                              <p:par>
                                <p:cTn id="1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6750"/>
                            </p:stCondLst>
                            <p:childTnLst>
                              <p:par>
                                <p:cTn id="1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7250"/>
                            </p:stCondLst>
                            <p:childTnLst>
                              <p:par>
                                <p:cTn id="1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7750"/>
                            </p:stCondLst>
                            <p:childTnLst>
                              <p:par>
                                <p:cTn id="1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28250"/>
                            </p:stCondLst>
                            <p:childTnLst>
                              <p:par>
                                <p:cTn id="1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8750"/>
                            </p:stCondLst>
                            <p:childTnLst>
                              <p:par>
                                <p:cTn id="1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9250"/>
                            </p:stCondLst>
                            <p:childTnLst>
                              <p:par>
                                <p:cTn id="1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29750"/>
                            </p:stCondLst>
                            <p:childTnLst>
                              <p:par>
                                <p:cTn id="2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30250"/>
                            </p:stCondLst>
                            <p:childTnLst>
                              <p:par>
                                <p:cTn id="2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0750"/>
                            </p:stCondLst>
                            <p:childTnLst>
                              <p:par>
                                <p:cTn id="2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1250"/>
                            </p:stCondLst>
                            <p:childTnLst>
                              <p:par>
                                <p:cTn id="2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31750"/>
                            </p:stCondLst>
                            <p:childTnLst>
                              <p:par>
                                <p:cTn id="2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2250"/>
                            </p:stCondLst>
                            <p:childTnLst>
                              <p:par>
                                <p:cTn id="2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32750"/>
                            </p:stCondLst>
                            <p:childTnLst>
                              <p:par>
                                <p:cTn id="2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33250"/>
                            </p:stCondLst>
                            <p:childTnLst>
                              <p:par>
                                <p:cTn id="2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3750"/>
                            </p:stCondLst>
                            <p:childTnLst>
                              <p:par>
                                <p:cTn id="2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34250"/>
                            </p:stCondLst>
                            <p:childTnLst>
                              <p:par>
                                <p:cTn id="2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38" grpId="0" animBg="1"/>
      <p:bldP spid="39" grpId="0" animBg="1"/>
      <p:bldP spid="40" grpId="0" animBg="1"/>
      <p:bldP spid="83" grpId="0" animBg="1"/>
      <p:bldP spid="100" grpId="0" animBg="1"/>
      <p:bldP spid="103" grpId="0" animBg="1"/>
      <p:bldP spid="104" grpId="0" animBg="1"/>
      <p:bldP spid="106" grpId="0" animBg="1"/>
      <p:bldP spid="111" grpId="0" animBg="1"/>
      <p:bldP spid="115" grpId="0" animBg="1"/>
      <p:bldP spid="117" grpId="0" animBg="1"/>
      <p:bldP spid="118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20" grpId="0" animBg="1"/>
      <p:bldP spid="41" grpId="0" animBg="1"/>
      <p:bldP spid="43" grpId="0" animBg="1"/>
      <p:bldP spid="45" grpId="0" animBg="1"/>
      <p:bldP spid="46" grpId="0" animBg="1"/>
      <p:bldP spid="48" grpId="0" animBg="1"/>
      <p:bldP spid="49" grpId="0" animBg="1"/>
      <p:bldP spid="50" grpId="0" animBg="1"/>
      <p:bldP spid="54" grpId="0" animBg="1"/>
    </p:bldLst>
  </p:timing>
</p:sld>
</file>

<file path=ppt/theme/theme1.xml><?xml version="1.0" encoding="utf-8"?>
<a:theme xmlns:a="http://schemas.openxmlformats.org/drawingml/2006/main" name="тема под диплом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 под диплом" id="{61AFE3DE-E161-44D2-8686-6B9B86DA1C8E}" vid="{8F620A07-08E5-4B8A-9053-A3ACE98BA598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под диплом</Template>
  <TotalTime>186</TotalTime>
  <Words>23</Words>
  <Application>Microsoft Office PowerPoint</Application>
  <PresentationFormat>Широкоэкранный</PresentationFormat>
  <Paragraphs>6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Segoe Print</vt:lpstr>
      <vt:lpstr>Segoe Script</vt:lpstr>
      <vt:lpstr>тема под диплом</vt:lpstr>
      <vt:lpstr>Декоративная  графика (дудлинг)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Декоративная  графика (дудлинг)</dc:title>
  <dc:creator>mne.pox.i.ejik</dc:creator>
  <cp:lastModifiedBy>mne.pox.i.ejik</cp:lastModifiedBy>
  <cp:revision>20</cp:revision>
  <dcterms:created xsi:type="dcterms:W3CDTF">2016-12-27T11:18:02Z</dcterms:created>
  <dcterms:modified xsi:type="dcterms:W3CDTF">2016-12-27T14:35:25Z</dcterms:modified>
</cp:coreProperties>
</file>