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8" r:id="rId3"/>
    <p:sldId id="262" r:id="rId4"/>
    <p:sldId id="260" r:id="rId5"/>
    <p:sldId id="264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1B732-1D7C-483A-982D-206D10A86DB3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FBAE4-22F5-4A7D-A53C-FF6E60CA8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58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 b="1" i="1" u="none" cap="none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Script" panose="020B05040200000000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0187" y="6298099"/>
            <a:ext cx="481626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7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70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97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014" y="1847850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98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99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79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0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03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72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42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58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418" r="-217"/>
          <a:stretch/>
        </p:blipFill>
        <p:spPr>
          <a:xfrm>
            <a:off x="0" y="13252"/>
            <a:ext cx="12218504" cy="6844748"/>
          </a:xfrm>
          <a:prstGeom prst="rect">
            <a:avLst/>
          </a:prstGeom>
          <a:effectLst>
            <a:glow rad="127000">
              <a:schemeClr val="bg1">
                <a:alpha val="31000"/>
              </a:schemeClr>
            </a:glow>
            <a:reflection endPos="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81E9C-355B-414A-B158-D613092D9BE5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9F592-3CB1-4567-9321-0D1119DD9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4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Контрольные вопросы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 теме  декоративное графика (</a:t>
            </a:r>
            <a:r>
              <a:rPr lang="ru-RU" dirty="0" err="1" smtClean="0"/>
              <a:t>дудлинг</a:t>
            </a:r>
            <a:r>
              <a:rPr lang="ru-RU" dirty="0" smtClean="0"/>
              <a:t> ) в батике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97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71474" y="142875"/>
            <a:ext cx="11472863" cy="21002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5" y="350837"/>
            <a:ext cx="11820525" cy="1635126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Segoe Script" panose="030B0504020000000003" pitchFamily="66" charset="0"/>
              </a:rPr>
              <a:t>Вопрос № 1.  Выберете правильный ответ на определение «…это бессознательный рисунок»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8663" y="2451100"/>
            <a:ext cx="10890951" cy="374808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 Батик</a:t>
            </a:r>
            <a:endParaRPr lang="ru-RU" sz="4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 Живопись</a:t>
            </a:r>
            <a:endParaRPr lang="ru-RU" sz="4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/>
              </a:rPr>
              <a:t> </a:t>
            </a:r>
            <a:r>
              <a:rPr lang="ru-RU" sz="4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/>
              </a:rPr>
              <a:t>Дудлинг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709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1" y="257177"/>
            <a:ext cx="10839450" cy="14335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Segoe Script" panose="030B0504020000000003" pitchFamily="66" charset="0"/>
              </a:rPr>
              <a:t>Вопрос №2. Батик это?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014" y="2159876"/>
            <a:ext cx="7661614" cy="403931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dirty="0">
                <a:hlinkClick r:id="rId3" action="ppaction://hlinksldjump"/>
              </a:rPr>
              <a:t>«бессознательный рисунок») – это рисование с помощью простых элементов (кружочков, закорючек, ромбиков, точечек, палочек и пр.).</a:t>
            </a:r>
            <a:endParaRPr lang="ru-RU" i="1" dirty="0"/>
          </a:p>
          <a:p>
            <a:pPr marL="514350" indent="-514350">
              <a:buFont typeface="+mj-lt"/>
              <a:buAutoNum type="arabicPeriod"/>
            </a:pPr>
            <a:r>
              <a:rPr lang="ru-RU" i="1" dirty="0">
                <a:hlinkClick r:id="" action="ppaction://hlinkshowjump?jump=nextslide"/>
              </a:rPr>
              <a:t>это обобщенное название разнообразных способов ручной росписи ткани.</a:t>
            </a:r>
            <a:br>
              <a:rPr lang="ru-RU" i="1" dirty="0">
                <a:hlinkClick r:id="" action="ppaction://hlinkshowjump?jump=nextslide"/>
              </a:rPr>
            </a:br>
            <a:r>
              <a:rPr lang="ru-RU" i="1" dirty="0" smtClean="0">
                <a:hlinkClick r:id="" action="ppaction://hlinkshowjump?jump=nextslide"/>
              </a:rPr>
              <a:t>Его родиной считается </a:t>
            </a:r>
            <a:r>
              <a:rPr lang="ru-RU" i="1" dirty="0">
                <a:hlinkClick r:id="" action="ppaction://hlinkshowjump?jump=nextslide"/>
              </a:rPr>
              <a:t>остров Ява в Индонезии. </a:t>
            </a:r>
            <a:endParaRPr lang="ru-RU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>
                <a:hlinkClick r:id="rId3" action="ppaction://hlinksldjump"/>
              </a:rPr>
              <a:t>это  </a:t>
            </a:r>
            <a:r>
              <a:rPr lang="ru-RU" i="1" dirty="0">
                <a:hlinkClick r:id="rId3" action="ppaction://hlinksldjump"/>
              </a:rPr>
              <a:t>вид спонтанного творчества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89205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18" y="142875"/>
            <a:ext cx="11479763" cy="21093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53479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Script" panose="030B0504020000000003" pitchFamily="66" charset="0"/>
              </a:rPr>
              <a:t>Вопрос №3. Какой вид батика изображен на слайде?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3400425"/>
            <a:ext cx="4576764" cy="4480929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Холодный батик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514350" indent="-514350">
              <a:buAutoNum type="arabicParenR"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Горячий батик</a:t>
            </a:r>
            <a:endParaRPr lang="ru-RU" sz="3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AutoNum type="arabicParenR"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Свободная  роспись</a:t>
            </a:r>
            <a:endParaRPr lang="ru-RU" sz="3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038" y="2644191"/>
            <a:ext cx="4457700" cy="35731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325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4" y="422276"/>
            <a:ext cx="9596437" cy="59785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 не верный</a:t>
            </a:r>
            <a:br>
              <a:rPr lang="ru-RU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попробуй  еще  раз</a:t>
            </a:r>
            <a:endParaRPr lang="ru-RU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>
            <a:hlinkClick r:id="" action="ppaction://hlinkshowjump?jump=lastslideviewed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8750" y="6376374"/>
            <a:ext cx="481626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4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Молодец</a:t>
            </a:r>
          </a:p>
          <a:p>
            <a:r>
              <a:rPr lang="ru-RU" dirty="0" smtClean="0"/>
              <a:t>Молодец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04014" y="1027906"/>
            <a:ext cx="8358187" cy="5086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Молодец</a:t>
            </a:r>
          </a:p>
          <a:p>
            <a:pPr algn="ctr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3687" y="6199188"/>
            <a:ext cx="481626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5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под диплом">
  <a:themeElements>
    <a:clrScheme name="Другая 1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 под диплом" id="{61AFE3DE-E161-44D2-8686-6B9B86DA1C8E}" vid="{8F620A07-08E5-4B8A-9053-A3ACE98BA59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под диплом</Template>
  <TotalTime>33</TotalTime>
  <Words>80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Segoe Print</vt:lpstr>
      <vt:lpstr>Segoe Script</vt:lpstr>
      <vt:lpstr>тема под диплом</vt:lpstr>
      <vt:lpstr>Контрольные вопросы</vt:lpstr>
      <vt:lpstr>Вопрос № 1.  Выберете правильный ответ на определение «…это бессознательный рисунок»</vt:lpstr>
      <vt:lpstr> Вопрос №2. Батик это?</vt:lpstr>
      <vt:lpstr>Вопрос №3. Какой вид батика изображен на слайде?</vt:lpstr>
      <vt:lpstr>Ответ не верный    попробуй  еще  раз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Контрольные вопросы</dc:title>
  <dc:creator>mne.pox.i.ejik</dc:creator>
  <cp:lastModifiedBy>mne.pox.i.ejik</cp:lastModifiedBy>
  <cp:revision>5</cp:revision>
  <dcterms:created xsi:type="dcterms:W3CDTF">2016-12-27T13:19:53Z</dcterms:created>
  <dcterms:modified xsi:type="dcterms:W3CDTF">2016-12-27T13:53:17Z</dcterms:modified>
</cp:coreProperties>
</file>