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7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BE8D0E-647D-4E84-B7F2-0A257EFA297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C69256-6BB9-4352-86D3-C88EAF8FF7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Праздники в </a:t>
            </a:r>
            <a:r>
              <a:rPr lang="ru-RU"/>
              <a:t>англоязычных странах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852936"/>
            <a:ext cx="5220230" cy="3479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8568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896" y="260648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Пасха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144" y="1582297"/>
            <a:ext cx="3409530" cy="2210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85896" y="1484784"/>
            <a:ext cx="480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Пасха – христианский праздник, знаменующий воскресение Иисуса Христа. Она всегда празднуется в одно из воскресений марта или апреля, которое зовется Пасхальным воскресеньем. Пятница перед Пасхой и следующий после нее понедельник являются выходными днями.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896" y="5229200"/>
            <a:ext cx="8478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Пасхальным утром в воскресенье всей семьей британцы идут в церковь, встречают там восход солнца. В каждой церкви зажигается большая свеча, в которую втыкают десятки булавок, символизирующих раны Иисуса Христа.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896" y="4018074"/>
            <a:ext cx="7758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Британцы отмечают Пасху по-разному, но, как правило, большинство дарит друг другу шоколадные яйца и поедает «английские крестовые булочки»  – сладкие булки с крестовым узором сверху, а дети раскрашивают яйца и принимают участие в охоте на пасхальные яйца. </a:t>
            </a:r>
          </a:p>
        </p:txBody>
      </p:sp>
    </p:spTree>
    <p:extLst>
      <p:ext uri="{BB962C8B-B14F-4D97-AF65-F5344CB8AC3E}">
        <p14:creationId xmlns:p14="http://schemas.microsoft.com/office/powerpoint/2010/main" val="550745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Святого Георгия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57306"/>
            <a:ext cx="2915816" cy="2051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39552" y="16288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Легенда гласит, что Святой Георгий был римским солдатом, убившим дракона, чтобы спасти принцессу. Теперь он святой покровитель Англии, и 23 апреля — национальный праздник Англии. Крест Св. Георгия можно увидеть на флаге Англии (красный крест на белом фоне).</a:t>
            </a:r>
          </a:p>
          <a:p>
            <a:r>
              <a:rPr lang="ru-RU" dirty="0"/>
              <a:t> 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77072"/>
            <a:ext cx="3092368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779912" y="3937124"/>
            <a:ext cx="4968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Также 23-го апреля родился Уильям Шекспир. И лучшим местом проведения этого дня несомненно является родной город великого писателя, </a:t>
            </a:r>
            <a:r>
              <a:rPr lang="ru-RU" dirty="0" err="1"/>
              <a:t>Стратфорд</a:t>
            </a:r>
            <a:r>
              <a:rPr lang="ru-RU" dirty="0"/>
              <a:t>-на-</a:t>
            </a:r>
            <a:r>
              <a:rPr lang="ru-RU" dirty="0" err="1"/>
              <a:t>Эйвоне</a:t>
            </a:r>
            <a:r>
              <a:rPr lang="ru-RU" dirty="0"/>
              <a:t> в графстве Уорикшир, где проводится посвященный этому дню фестиваль. В 2014 году празднование было особенно пышным, поскольку отмечали 450-летнюю годовщину со дня рождения Шекспира.</a:t>
            </a:r>
          </a:p>
        </p:txBody>
      </p:sp>
    </p:spTree>
    <p:extLst>
      <p:ext uri="{BB962C8B-B14F-4D97-AF65-F5344CB8AC3E}">
        <p14:creationId xmlns:p14="http://schemas.microsoft.com/office/powerpoint/2010/main" val="3305940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	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Вальпургиева ночь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132856"/>
            <a:ext cx="3085030" cy="2042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1772816"/>
            <a:ext cx="5184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Вальпургиева ночь (30 апреля) — это главный шабаш ведьм, а также один из важнейших языческих праздников, посвященных плодородию. По приданию в это время собираются вместе все ведьмы и открываются врата в страну эльфов. Улицы Англии заполняются ведьмами всех возрастов — разумеется, не настоящих, а горожан в карнавальных костюмах. Также этот праздник ознаменовывает скорый приход лета.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1387" y="4725144"/>
            <a:ext cx="8406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Вальпургиева ночь сопровождается взрывами петард и громкими звуками. Считается, что злые духи, испугавшись шума, убегут подальше в леса, и не будут докучать добропорядочным гражданам. Петарды доверяют взрывать мальчишкам после заката.</a:t>
            </a:r>
          </a:p>
        </p:txBody>
      </p:sp>
    </p:spTree>
    <p:extLst>
      <p:ext uri="{BB962C8B-B14F-4D97-AF65-F5344CB8AC3E}">
        <p14:creationId xmlns:p14="http://schemas.microsoft.com/office/powerpoint/2010/main" val="217367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04" y="9898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Официальный день рождения королевы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08920"/>
            <a:ext cx="3394720" cy="2361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1864" y="220486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14-е июня — официальный день рождения королевы. Несмотря на то, что настоящий день рождения ныне здравствующая королева празднует 21-го апреля, по традиции, уходящей к 1748 году, дни рождения короля или королевы отмечают в июне.</a:t>
            </a:r>
          </a:p>
          <a:p>
            <a:r>
              <a:rPr lang="ru-RU" dirty="0"/>
              <a:t>   В это день в Лондоне проводится традиционный военный парад под названием </a:t>
            </a:r>
            <a:r>
              <a:rPr lang="ru-RU" dirty="0" err="1"/>
              <a:t>Trooping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Colour</a:t>
            </a:r>
            <a:r>
              <a:rPr lang="ru-RU" dirty="0"/>
              <a:t> («Вынос знамени»), принимает который сама королева в окружении членов своей семьи.</a:t>
            </a:r>
          </a:p>
        </p:txBody>
      </p:sp>
    </p:spTree>
    <p:extLst>
      <p:ext uri="{BB962C8B-B14F-4D97-AF65-F5344CB8AC3E}">
        <p14:creationId xmlns:p14="http://schemas.microsoft.com/office/powerpoint/2010/main" val="3838420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Остальные праздники Великобритании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126016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1 марта  </a:t>
            </a:r>
            <a:r>
              <a:rPr lang="ru-RU" b="1" dirty="0"/>
              <a:t>День Святого Давида</a:t>
            </a:r>
            <a:r>
              <a:rPr lang="ru-RU" dirty="0"/>
              <a:t>                          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4-е воскресенье Великого поста	</a:t>
            </a:r>
            <a:r>
              <a:rPr lang="ru-RU" b="1" dirty="0"/>
              <a:t>День Матери</a:t>
            </a:r>
            <a:r>
              <a:rPr lang="ru-RU" dirty="0"/>
              <a:t>	        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1 апреля   </a:t>
            </a:r>
            <a:r>
              <a:rPr lang="ru-RU" b="1" dirty="0"/>
              <a:t>День дурака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1 мая	    </a:t>
            </a:r>
            <a:r>
              <a:rPr lang="ru-RU" b="1" dirty="0" err="1"/>
              <a:t>Белтан</a:t>
            </a:r>
            <a:r>
              <a:rPr lang="ru-RU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3-е воскресенье июня	</a:t>
            </a:r>
            <a:r>
              <a:rPr lang="ru-RU" b="1" dirty="0"/>
              <a:t>День отца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1-8 августа  </a:t>
            </a:r>
            <a:r>
              <a:rPr lang="ru-RU" b="1" dirty="0" err="1"/>
              <a:t>Айстедвод</a:t>
            </a:r>
            <a:r>
              <a:rPr lang="ru-RU" b="1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1-25 августа</a:t>
            </a:r>
            <a:r>
              <a:rPr lang="ru-RU" b="1" dirty="0"/>
              <a:t> Фестиваль «</a:t>
            </a:r>
            <a:r>
              <a:rPr lang="ru-RU" b="1" dirty="0" err="1"/>
              <a:t>Фриндж</a:t>
            </a:r>
            <a:r>
              <a:rPr lang="ru-RU" b="1" dirty="0"/>
              <a:t>» в Эдинбурге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5 ноября</a:t>
            </a:r>
            <a:r>
              <a:rPr lang="ru-RU" b="1" dirty="0"/>
              <a:t>  Ночь костров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30 ноября</a:t>
            </a:r>
            <a:r>
              <a:rPr lang="ru-RU" b="1" dirty="0"/>
              <a:t>  День Святого Андрея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26 декабря</a:t>
            </a:r>
            <a:r>
              <a:rPr lang="ru-RU" b="1" dirty="0"/>
              <a:t>  День подарков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23 октября    </a:t>
            </a:r>
            <a:r>
              <a:rPr lang="ru-RU" b="1" dirty="0" err="1"/>
              <a:t>Дивали</a:t>
            </a:r>
            <a:r>
              <a:rPr lang="ru-RU" b="1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8 марта </a:t>
            </a:r>
            <a:r>
              <a:rPr lang="ru-RU" b="1" dirty="0"/>
              <a:t>   Международный женский день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25 августа </a:t>
            </a:r>
            <a:r>
              <a:rPr lang="ru-RU" b="1" dirty="0"/>
              <a:t>  Карнавал в </a:t>
            </a:r>
            <a:r>
              <a:rPr lang="ru-RU" b="1" dirty="0" err="1"/>
              <a:t>Ноттинг</a:t>
            </a:r>
            <a:r>
              <a:rPr lang="ru-RU" b="1" dirty="0"/>
              <a:t>-Хилле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31 января </a:t>
            </a:r>
            <a:r>
              <a:rPr lang="ru-RU" b="1" dirty="0"/>
              <a:t>   Китайский Новый год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1 января  </a:t>
            </a:r>
            <a:r>
              <a:rPr lang="ru-RU" b="1" dirty="0"/>
              <a:t>Новый год</a:t>
            </a:r>
          </a:p>
        </p:txBody>
      </p:sp>
    </p:spTree>
    <p:extLst>
      <p:ext uri="{BB962C8B-B14F-4D97-AF65-F5344CB8AC3E}">
        <p14:creationId xmlns:p14="http://schemas.microsoft.com/office/powerpoint/2010/main" val="1729182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Рождество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56792"/>
            <a:ext cx="3793667" cy="2528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11576" y="130197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Рождество для британцев является более важным праздником, чем Новый Год. Празднуют его 25 ноября по католическим традициям, связанными с различием между грегорианским и церковным календарями. К этому дню тщательно готовятся: украшают дома, наряжают ёлку, подбирают подарки родным и близким. В костёлах принято проводить ночные службы, а также театральные постановки на религиозные темы.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653136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Традиционный рождественский ужин состоит из зажаренной целиком индейки с жареным картофелем, овощами, подливой и рождественским пудингом на десерт (бисквитный пудинг с сухофруктами, приготовленный на пару) — впрочем, у каждой семьи свои кулинарные традиции. Если верить легенде, когда-то давно Санта через дымовую трубу случайно уронил в носок золотую монету, и с тех пор появился обычай вешать в Сочельник на камин чулок.</a:t>
            </a:r>
          </a:p>
        </p:txBody>
      </p:sp>
    </p:spTree>
    <p:extLst>
      <p:ext uri="{BB962C8B-B14F-4D97-AF65-F5344CB8AC3E}">
        <p14:creationId xmlns:p14="http://schemas.microsoft.com/office/powerpoint/2010/main" val="2045938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Хэллоуин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587" y="1916832"/>
            <a:ext cx="3532189" cy="2184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155679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 Хэллоуин, 31 октября. Каждый год в этот день улицы Англии превращаются в настоящую сказку с колдуньями в шляпах, чертями с вилами, зловещими тыквами, и прочими «симпатичными» персонажами. Детишки в нарядах сказочных героев ходят с корзинками по домам, и по традиции их следует угостить конфетами, иначе не будет удачи. Исторически праздник основан на кельтском обряде </a:t>
            </a:r>
            <a:r>
              <a:rPr lang="ru-RU" dirty="0" err="1"/>
              <a:t>Самайн</a:t>
            </a:r>
            <a:r>
              <a:rPr lang="ru-RU" dirty="0"/>
              <a:t> и христианском Дне всех святых.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9280" y="4869160"/>
            <a:ext cx="84066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Именно 31 октября, согласно поверьям, грань между нашим и потусторонним мирами становится особенно тонкой. Это позволяет существам из загробного мира проникать к нам и утаскивать за собой живых. Чтобы духи не тронули их, кельты надевали страшные маски и тушили свет в жилищах, привлекавший призраков. </a:t>
            </a:r>
          </a:p>
        </p:txBody>
      </p:sp>
    </p:spTree>
    <p:extLst>
      <p:ext uri="{BB962C8B-B14F-4D97-AF65-F5344CB8AC3E}">
        <p14:creationId xmlns:p14="http://schemas.microsoft.com/office/powerpoint/2010/main" val="403521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632" y="188640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всех влюблённых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896" y="1705311"/>
            <a:ext cx="3424439" cy="227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1412776"/>
            <a:ext cx="48965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День всех влюблённых или День святого Валентина уже прочно укоренился и в нашем сообществе. Традиционно в День Любви, 14 февраля, принято присылать открытки в форме сердец — </a:t>
            </a:r>
            <a:r>
              <a:rPr lang="ru-RU" dirty="0" err="1"/>
              <a:t>валентинки</a:t>
            </a:r>
            <a:r>
              <a:rPr lang="ru-RU" dirty="0"/>
              <a:t>, а также тайно признаваться в своих чувствах. Согласно легенде, св. Валентин был обычным священником и полевым врачом, который тайно венчал влюблённых в жестокие военные времена.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275098"/>
            <a:ext cx="88970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Дело в том, что правительство считало, что одинокий мужчина будет лучше сражаться на поле боя, так как его сердце не будет тянуть домой к семье, любимой жене и детям. Поэтому военным было запрещено жениться. А святой Валентин, сочувствуя молодым людям, связывал их узами брака, за что был схвачен и заточён в темницу. Там он познакомился с дочерью надзирателя и влюбился в неё, но признаться в своих чувствах не мог. Когда подошло время казни, Валентин решился на признание и написал возлюбленной любовное письмо, которое она прочла уже после казни 14 февраля 269 года.</a:t>
            </a:r>
          </a:p>
        </p:txBody>
      </p:sp>
    </p:spTree>
    <p:extLst>
      <p:ext uri="{BB962C8B-B14F-4D97-AF65-F5344CB8AC3E}">
        <p14:creationId xmlns:p14="http://schemas.microsoft.com/office/powerpoint/2010/main" val="1953314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Вторник масленицы или «Блинный день»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132856"/>
            <a:ext cx="3322637" cy="2076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60792" y="1916832"/>
            <a:ext cx="4966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Великий пост (</a:t>
            </a:r>
            <a:r>
              <a:rPr lang="ru-RU" dirty="0" err="1"/>
              <a:t>Lent</a:t>
            </a:r>
            <a:r>
              <a:rPr lang="ru-RU" dirty="0"/>
              <a:t>) — традиционный христианский период воздержания, длящийся 40 дней. Вторник масленицы (</a:t>
            </a:r>
            <a:r>
              <a:rPr lang="ru-RU" dirty="0" err="1"/>
              <a:t>Shrove</a:t>
            </a:r>
            <a:r>
              <a:rPr lang="ru-RU" dirty="0"/>
              <a:t> </a:t>
            </a:r>
            <a:r>
              <a:rPr lang="ru-RU" dirty="0" err="1"/>
              <a:t>Tuesday</a:t>
            </a:r>
            <a:r>
              <a:rPr lang="ru-RU" dirty="0"/>
              <a:t>, </a:t>
            </a:r>
            <a:r>
              <a:rPr lang="ru-RU" dirty="0" err="1"/>
              <a:t>Fat</a:t>
            </a:r>
            <a:r>
              <a:rPr lang="ru-RU" dirty="0"/>
              <a:t> </a:t>
            </a:r>
            <a:r>
              <a:rPr lang="ru-RU" dirty="0" err="1"/>
              <a:t>Tuesday</a:t>
            </a:r>
            <a:r>
              <a:rPr lang="ru-RU" dirty="0"/>
              <a:t>) — день накануне начала поста, пепельной среды (</a:t>
            </a:r>
            <a:r>
              <a:rPr lang="ru-RU" dirty="0" err="1"/>
              <a:t>Ash</a:t>
            </a:r>
            <a:r>
              <a:rPr lang="ru-RU" dirty="0"/>
              <a:t> </a:t>
            </a:r>
            <a:r>
              <a:rPr lang="ru-RU" dirty="0" err="1"/>
              <a:t>Wednesday</a:t>
            </a:r>
            <a:r>
              <a:rPr lang="ru-RU" dirty="0"/>
              <a:t>), когда хозяйки готовят сытную еду с большим количеством яиц, молока и </a:t>
            </a:r>
            <a:r>
              <a:rPr lang="ru-RU" dirty="0" err="1"/>
              <a:t>сахара.В</a:t>
            </a:r>
            <a:r>
              <a:rPr lang="ru-RU" dirty="0"/>
              <a:t> наши дни даже нерелигиозные люди в этот день готовят и едят блины.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6464" y="4437112"/>
            <a:ext cx="8910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Блины в Англии делают тонкие (в отличие от американских) и чаще всего подают с лимоном и сахаром или с кукурузным сиропом (</a:t>
            </a:r>
            <a:r>
              <a:rPr lang="ru-RU" dirty="0" err="1"/>
              <a:t>golden</a:t>
            </a:r>
            <a:r>
              <a:rPr lang="ru-RU" dirty="0"/>
              <a:t> </a:t>
            </a:r>
            <a:r>
              <a:rPr lang="ru-RU" dirty="0" err="1"/>
              <a:t>syrup</a:t>
            </a:r>
            <a:r>
              <a:rPr lang="ru-RU" dirty="0"/>
              <a:t>).</a:t>
            </a:r>
          </a:p>
          <a:p>
            <a:r>
              <a:rPr lang="ru-RU" dirty="0"/>
              <a:t>В некоторых городках Великобритании также проходят «блинные забеги» (</a:t>
            </a:r>
            <a:r>
              <a:rPr lang="ru-RU" dirty="0" err="1"/>
              <a:t>pancake</a:t>
            </a:r>
            <a:r>
              <a:rPr lang="ru-RU" dirty="0"/>
              <a:t> </a:t>
            </a:r>
            <a:r>
              <a:rPr lang="ru-RU" dirty="0" err="1"/>
              <a:t>races</a:t>
            </a:r>
            <a:r>
              <a:rPr lang="ru-RU" dirty="0"/>
              <a:t>), участники которых пытаются пробежать дистанцию со сковородой в руках, подбрасывая блин на бегу. Один из самых известных забегов проводится в </a:t>
            </a:r>
            <a:r>
              <a:rPr lang="ru-RU" dirty="0" err="1"/>
              <a:t>Олни</a:t>
            </a:r>
            <a:r>
              <a:rPr lang="ru-RU" dirty="0"/>
              <a:t>, </a:t>
            </a:r>
            <a:r>
              <a:rPr lang="ru-RU" dirty="0" err="1"/>
              <a:t>Бекингемшир</a:t>
            </a:r>
            <a:r>
              <a:rPr lang="ru-RU" dirty="0"/>
              <a:t>, где в далеком 1445 году, как полагают, и произошел первый «блинный забег».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00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1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Святого Патрика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04" y="2016977"/>
            <a:ext cx="3322712" cy="2492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191683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День Св. Патрика — национальный праздник Ирландии, чтимый всеми ирландскими землячествами во всем мире. В Великобритании этот день знаменуется праздничными мероприятиями во многих городах, включая Бирмингем, </a:t>
            </a:r>
            <a:r>
              <a:rPr lang="ru-RU" dirty="0" err="1"/>
              <a:t>Ноттингем</a:t>
            </a:r>
            <a:r>
              <a:rPr lang="ru-RU" dirty="0"/>
              <a:t>, Манчестер и Лондон, а также Белфаст. Празднуется 17 марта.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57128"/>
            <a:ext cx="8478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Толпы народу выходят на улицы, надев одежду зеленого цвета или украсив себя символом трехлистного клевера (</a:t>
            </a:r>
            <a:r>
              <a:rPr lang="ru-RU" dirty="0" err="1"/>
              <a:t>shamrock</a:t>
            </a:r>
            <a:r>
              <a:rPr lang="ru-RU" dirty="0"/>
              <a:t>), который, по поверью, приносит удачу. С личностью святого Патрика и его деятельностью в качестве миссионера связано много легенд. Так, считается, что именно он принес письменность в Ирландию, а также изгнал с острова всех змей. </a:t>
            </a:r>
          </a:p>
        </p:txBody>
      </p:sp>
    </p:spTree>
    <p:extLst>
      <p:ext uri="{BB962C8B-B14F-4D97-AF65-F5344CB8AC3E}">
        <p14:creationId xmlns:p14="http://schemas.microsoft.com/office/powerpoint/2010/main" val="2702160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152" y="404664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памяти в Великобритании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52" y="2055847"/>
            <a:ext cx="3394720" cy="1907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170080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В День памяти в Великобритании чтят память солдат, погибших в Первой мировой войне. Символом праздника является красный мак, который продевают в петлицу пиджака. Лепестки мака распускаются на груди, символизируя собой ранения, полученные в бою. Джон </a:t>
            </a:r>
            <a:r>
              <a:rPr lang="ru-RU" dirty="0" err="1"/>
              <a:t>Маккрей</a:t>
            </a:r>
            <a:r>
              <a:rPr lang="ru-RU" dirty="0"/>
              <a:t>, канадский врач и поэт, воспел красоту этого цветка и его связь с военными действиями в стихотворении «На полях Фландрии». В этот день принято возлагать цветы к военным памятникам, а в 11 часов 11 ноября во многих странах Содружества принято выдерживать минуту молчания.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187494"/>
            <a:ext cx="3051820" cy="2037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0852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 Бернса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916832"/>
            <a:ext cx="3615509" cy="2407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155679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 Многие шотландцы отмечают этот день (25 января) праздничным ужином. В этот день они чествуют и вспоминают шотландского поэта Роберта Бернса, поднимая бокалы в его честь и зачитывая его стихотворения. Мужчины облачаются в традиционные шотландские юбки – килты, музыканты играют на волынках, и почти на каждом столе можно увидеть «</a:t>
            </a:r>
            <a:r>
              <a:rPr lang="ru-RU" dirty="0" err="1"/>
              <a:t>хаггис</a:t>
            </a:r>
            <a:r>
              <a:rPr lang="ru-RU" dirty="0"/>
              <a:t>» (</a:t>
            </a:r>
            <a:r>
              <a:rPr lang="ru-RU" dirty="0" err="1"/>
              <a:t>haggis</a:t>
            </a:r>
            <a:r>
              <a:rPr lang="ru-RU" dirty="0"/>
              <a:t>) – традиционное шотландское блюдо из овечьего сердца, печени и легких с репой и картофелем.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5552" y="4973112"/>
            <a:ext cx="8272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При жизни поэта, это блюдо считалось едой бедняков, которые не могли себе позволить настоящее мясо баранины. В этот вечер в домах шотландцев царит особая атмосфера уюта: молитвы, звуки волынки, тонкий аромат солодового виски и проникновенные стихи Роберта Бернса.</a:t>
            </a:r>
          </a:p>
        </p:txBody>
      </p:sp>
    </p:spTree>
    <p:extLst>
      <p:ext uri="{BB962C8B-B14F-4D97-AF65-F5344CB8AC3E}">
        <p14:creationId xmlns:p14="http://schemas.microsoft.com/office/powerpoint/2010/main" val="3616187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34318"/>
            <a:ext cx="3342223" cy="2219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1412776"/>
            <a:ext cx="48965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Банковские каникулы — общественный праздник в Великобритании и странах Содружества, или неофициальный государственный праздник в Ирландии. Вообще нигде не прописан этот праздник, но банки закрываются в этот день, и большинство населения освобождается от работы, либо им оплачивается определенная сумма за эти дни в зависимости от их контракта.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2424" y="4365104"/>
            <a:ext cx="8622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Первые такие «каникулы» занимали четыре дня и были названы в честь Акта о Банковских каникулах 1871 года, но сегодня этот термин больше употребляется в разговорной речи (хотя и неправильно); используется также для обозначения общественных праздников, которые официально не являются таковыми, например, Великая пятница или Рождество. Многие крупные магазины открыты в банковские каникулы, так как в основном большинство людей ходят по магазинам в эти дни.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87095" y="548680"/>
            <a:ext cx="64395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Банковские каникулы </a:t>
            </a:r>
          </a:p>
        </p:txBody>
      </p:sp>
    </p:spTree>
    <p:extLst>
      <p:ext uri="{BB962C8B-B14F-4D97-AF65-F5344CB8AC3E}">
        <p14:creationId xmlns:p14="http://schemas.microsoft.com/office/powerpoint/2010/main" val="1014208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50">
      <a:dk1>
        <a:sysClr val="windowText" lastClr="000000"/>
      </a:dk1>
      <a:lt1>
        <a:sysClr val="window" lastClr="FFFFFF"/>
      </a:lt1>
      <a:dk2>
        <a:srgbClr val="F2D6D0"/>
      </a:dk2>
      <a:lt2>
        <a:srgbClr val="FFFFFF"/>
      </a:lt2>
      <a:accent1>
        <a:srgbClr val="E3A191"/>
      </a:accent1>
      <a:accent2>
        <a:srgbClr val="B04730"/>
      </a:accent2>
      <a:accent3>
        <a:srgbClr val="FFFFFF"/>
      </a:accent3>
      <a:accent4>
        <a:srgbClr val="8C7B70"/>
      </a:accent4>
      <a:accent5>
        <a:srgbClr val="8FB08C"/>
      </a:accent5>
      <a:accent6>
        <a:srgbClr val="EEC6BD"/>
      </a:accent6>
      <a:hlink>
        <a:srgbClr val="00A3D6"/>
      </a:hlink>
      <a:folHlink>
        <a:srgbClr val="694F07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</TotalTime>
  <Words>1470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Constantia</vt:lpstr>
      <vt:lpstr>Garamond</vt:lpstr>
      <vt:lpstr>Wingdings</vt:lpstr>
      <vt:lpstr>Wingdings 2</vt:lpstr>
      <vt:lpstr>Поток</vt:lpstr>
      <vt:lpstr>Праздники в англоязычных странах</vt:lpstr>
      <vt:lpstr>Рождество</vt:lpstr>
      <vt:lpstr>Хэллоуин</vt:lpstr>
      <vt:lpstr>День всех влюблённых </vt:lpstr>
      <vt:lpstr>Вторник масленицы или «Блинный день»</vt:lpstr>
      <vt:lpstr>День Святого Патрика</vt:lpstr>
      <vt:lpstr>День памяти в Великобритании</vt:lpstr>
      <vt:lpstr>Ночь Бернса</vt:lpstr>
      <vt:lpstr>Презентация PowerPoint</vt:lpstr>
      <vt:lpstr>Пасха</vt:lpstr>
      <vt:lpstr>День Святого Георгия</vt:lpstr>
      <vt:lpstr> Вальпургиева ночь</vt:lpstr>
      <vt:lpstr> Официальный день рождения королевы</vt:lpstr>
      <vt:lpstr>Остальные праздники Великобритании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Праздники Великобритании</dc:title>
  <dc:creator>Мария</dc:creator>
  <cp:lastModifiedBy>Chumikova</cp:lastModifiedBy>
  <cp:revision>19</cp:revision>
  <dcterms:created xsi:type="dcterms:W3CDTF">2019-02-02T05:55:16Z</dcterms:created>
  <dcterms:modified xsi:type="dcterms:W3CDTF">2023-11-14T09:26:29Z</dcterms:modified>
</cp:coreProperties>
</file>