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60" r:id="rId5"/>
    <p:sldId id="261" r:id="rId6"/>
    <p:sldId id="266" r:id="rId7"/>
    <p:sldId id="265" r:id="rId8"/>
    <p:sldId id="264" r:id="rId9"/>
    <p:sldId id="270" r:id="rId10"/>
    <p:sldId id="269" r:id="rId11"/>
    <p:sldId id="268" r:id="rId12"/>
    <p:sldId id="267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BAE50DE-D799-4603-9FF5-3D696619A87E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F7B213E-6915-41E3-9D6B-081D5BA09AA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AutoShape 2" descr="data:image/png;base64,iVBORw0KGgoAAAANSUhEUgAAA8AAAALqCAYAAAD6lj1/AAAgAElEQVR4Xuy92bMsSXLeF2df7t7TPVsPMCswI5AECDOKNJle9MAXykwPMplJf5n0JP0V0rNMokQKMlDcsHGAAWaA2Xt6udvZN32/z90zI7Oyzjm30QPM0tVd91RlRUbG4uHun7uHx0b7H3940z6B18bGxmItNxvbw/WNjfmj+D69drNxvVjPxsbWcv2ba5p/c0u3Ftq6tv1tc/G5m2v629py+7cWhsfPvL5y/Xzu67y+vm4M1/y2raWKdP9mV3Lsy7Vbv6lKuLarMeT2LY35rv7u6hn83dvaanvbG21fhZ9snWtKLtrF1Wk7OX/dTk9ftcvL47anSh7s7rZnhw/aWw+ftcf6e7C/2zZ2ttTjy3atfpycnbWzi4t2dnXVXh2ft1en5+3o4rod6315s9m2tnfa5tVW29zmvj3dt9NOdf1c79Ob7XZ2vdEu1Ofz65t2pTbeqE8bdGA2DjeaW/eRwfHfcZQ2cjxr0mos1s3vfHIpR/3z++v79sqMzOebxsb912r4FfRA82Z9gJ7n80uPmTB3Sx+3fE/2TX88JvpL7X6q1sqGPqnFnv8orwqy+UOfN5mj1rZvNN/q2yYj6zHTXe6vK/N9RYMbGvhrVXW5ed2udV+7DFraUflt3tzi51FXjI6mr13lcmFZbqmxvPslHo+iBdH+bfWKzs45wcZWlIlf4gVr2LmOGZjMJ8uI/9QR35PtoV/Xoq0YT0aGtsSPjAe85kpv/7fBTDEe8JmOBliHjNQmHdNdHW3cqMM3WV+QYdFktVgUkN2HEhhQ/ltZ1dDz0Mv5h2W+t1g8aab/bU73PW0v1TGnf8rXPdeap0smdh0vY0x7vhvkPL3mOR3naNIGDe/m9bS/t7W3yLbqoCw0yIv5ctv9vKShWh+zjq97ButN3DCWRvYr5nykSX4eaECft1g3XXn/ni0Y6qj7k3/1YpH6/UjRUj/MPIN1GHVN6bzv/7CUeYZpXtx+Nl81pzVW0+GI+fa4dd30NfcrBoQ/56r9nIszWeh+zuWvvy/TziItx8Cu/LSiQsT0+LVaOq+va494Q+N979ecS91+IzxnnEXGNGTFlH7GOs2jcrI8x7POzr/H6ip+YmKqDuff1YXKlRV6l7xdfCV9ivBGmdKN10BXfgzEcal36DP3f1Wb4w6rcxaZY9sHelxgncNzoEHP8/hk5MVAGxNaGscqOG+V6m7oO4D8W6Ku2SLpxzZ0uxmfmDzrPiMUsmdlvpZ021zvKzRQj1nSV9csx7U8d0LPY/vXlrfun3LTk3oRkysdDdK2KKFOvZmHy1QqpHJIDoj7qvPWJywSGE99uNmRHhD13jTqW6a3xXHrx39O8ov8almXX8fGBj3qPlNLmTcc/9D1Rnkz0VNDS5k8+S5Zv8RfR/rpqpqtqzu7t0SfvmlZz1lPb3c+aVpg7XOz2Pz3/+V3tSo+BcAenV9EAGxyni3Uvw0A3pZyH+BFAFhVA4h2xIn2BTb2tjfbviTG4+0rLaML8e7zdnF52s7PX7Wri+Omn9uhAOyTg4P25PBxe3Rw2PZ399rWHnBaAEJA4exS4PccEHzVPnr1ur04OWsvTy8EpFH/xei2dtrO5m7bFvjd3DsUg9ttZ4BfaWLnAsCn4njn4jkBgKPrvxIAONdfL2oFDYPupixr4GEBIKclUIBQWmHLvDc0Xxg0zBgpb/iLkEihad0URB2oelPzvWeaUnkPrOYERVvlrwz0AIA3qkF16PqVGnEhaXSj+di40rOgGdXDc3YEMKyf6Z9ByaBtbk+qZgmAAZ4lf3kudwRZ024pTfltwMpud5RJldGfAdObBpHu/DByGzLOeGym+k+MVcqwDQPh6CtKL2ACyHutPpp+DYKj5aGrJ2wCnDJ2bvNUEQowFBaauwEwfWXMeirILtwKgG/T+ibE42EMmhlfnzQAvtIDltTles7fCgDn/PYP+GUDwNBJDyxLeTc+KBD9cwTAXt71rF84ABz84t6vXzMAbIOFQQZL+Q0A8MTC4ck3b196wcXKYDP8Pozzwj1cmgBgM1+3L4Rz9ygDRUnuRTCx0Jpg5PE2zw3yqHcnWQLbLrHCoavV7+45WZfXhIXihDPOxihGfXHYPgXAMXBvDIDDmBwDXxodRmRkYcxHsIOgo7J9bqKLiOYwuHrO8eC4APJb4PcGnZO6qfNTAByr6FMAvAzoe34wkz1/dwA4uNsqyEyu17fxV84DHGx87jEuCMCk1bj0ZVCWlgCwHVELr9s9wAF08E5gOwPEbNv/GkAY7+6uAfBNe7Qjr5y8YbbWXZ+3y6tjGXZP7anb396WF3ivPdp/0A7399u2vm9ty6MLGFJ95xeX8gKfCgSftxdHR+3565P20ZE8yWdX8uxKuO/stt2dg7azd9B2Dx60m+09eX2324kedy6mdi5wcyrGJ7w8eoDNP9coTb0XOMek9wD39PbJe4BXaTeaMErdglZ1udiUGVYpDyoeU4riDDCNWgyAO2lcYsRCgacg7wGrCc7CF4ACla0ourInCYBInTHfZpb+Px5mG6095wFUy0uJ8LkEUVGX5sUeYJUx0Ha50hfyodSZ7d/2MBiOm/at5lCVC8TzXW96sD1yqQflcIwAGDBa7U3AHt9juOO+GJewkcYrxkq9SSFb1mYKXhngAmkRtAGAfT+eNtdbQC8E9ZYBeQ1uKVSUDaPB8KrH599RkY2GbojORy1rtDBbIVh8jf1ZU2C8TDurmm5++/v889KzuvJ9mVIcy7t6Y2PDbS2J8aKOKdYZgXM10X/7ugyAGZ8yPtRzlsdmfnWdB9hzmQvIERKz120e4M48k/3Caxhe0knryhBicDDST+8li1vKu8oCqXXQNWhYSrN26nrR6FjLarxRrQPaZ4OW2jW0tGgy23+bB5hnzB2DRFjEs0cPMHw91nTfh+n4TAh0ikJuJ+lfQwAcBrIY5cKFA3JbMR4kB54sBJihV19WU4QffxcBsIsmX65nm56TP1X9K57iYsL9NEZE0pQcYAgLa9ihacEXS6iFnFA7zUMiOmnevb7uGhJoEBk1e/IKXY4X5kxsjWI1i/oZ7h+Y2PjEEGnxfYikiWnMUe3H+HbSj1//Fh5gk1A3Gn8fHuBOFwpizv6v0EIZUgDH4f0d5HoQhPWEnSvmF8M80WmSE3OLdzek/VxM53wQzLfQRo3dpx7gINz5IryDdtfqMr+WHuBSk389AXAEdwRDnDDuvF7X5mUqBG7VYL68KJcAsEfe3r4AwAARFHnACV7gbSn+DoUWQ9kVktrFAyyEtCOv3xZvQkyuTiRYFOym965CpQ93dtrB3n7bUzj0tjy6AOAtXd9WHVfyAJ+cnbRThUK/eHkkL/BR+1DvY3mBCYHeFHje5t6Dh23vwSMB4AOB3i2FTG/YC3ymkToV7yMM+jLXXD9sk5CP9BAaS+Vnj/EVKmu8PmkAzByNoBThsiDUe6afAC9b4xkvKhjaNlQRXtoQehWY1QWC0bdS5F0qBAMe/SifwDT16l4QUzGyZ4vy6WEImkgQXBZZj1n8Y3qSgnINwkYo6R1gG9oByKUV18W7cVABynI/bYv7oteENsWHcS1gy0007J/cc9Fh8NwAnRF+aZEmi3DcC/gPPpue4gGwMkxxDR3OXl0rVKP3l1Bkj49+QqkPoAy8KGAcLen5/hgqXtez3TJk0KKAz91rkPUBsLPR4aH3HR39vKmAmT5p+DaPTl4y+tzmUV3y4vZeS2jI4zllZSutGZ4xUf4GWDuUnxg8PCoosSEv7gzfYgQXBG2Buj6Uu8J3A1O8CQAu/0IBcuY+PP71GvvaAc2ubUvt6WllxZhgkMFITNsZnuS5gh+GQq8CeGCugd5QAwCuNVLz5nKm+1VCiuUSNF6At+9rUG2sr4vbQqAX52cdz1xD0J8kAOYR8/ocq74O+Cy16c3a/6Yh0EsetqCPNc8tQDFvat/PwfITPGdcF8mg8l6v/RkLG77W41fmY8YL/Psa0LA4xRlR0z03vL/jWvJPrrfXcLrK+gXUtS9Fw2StDh2s55XoiRWUlWLg6hs73fbiX/rfu2d6hP8uAPC4IKejOmeoPc3/nQNgJrI8tGmel65nz20/7hMelAN7fWn9wib33JK0Jb64o6hEbj4H+27KlbMmMr1mc1U+dDQ/o/UV3nAbLXdyrZ+A0kfWcLPVy2vrmTcubv00BPqOkV0LvPO++e9/Nx7gUcBMFbJlRvmLtwd4edBX9gAnMff8uCyhgSm6lQ546K7VL1XGYDUZ8lxHuZnvscm1Yi9b94xa6hYorkR1CjzAggLEBCAyABaywSu8o3DUx/tbAsRiNkIrO1JxtgC/2g+8pd+03Vee4u22L0/ujoDwpqxwW/Li7gCAFUZ9fa0Q6NPTdiEP8EcvXrYXAr8fvToWAD7TLmEBYIHfbXmPd7V/eP/BY3uAAwBvCQC3DIdW2K0+1x7gHhzNKcZewL7PKIEJgFcMDksCIJlKzXAMUygCYWucCnh+DwCzTshXvG0yLAOvnn5GBjy0bzbBE5oJODihleD5qeKqcnt9PacBNq3uZh9ir2+FSweYxlAxPEMXIjA4dtQUtok6VQpdwLg8ArYLADtML2OL6x7rSCBcrLWqEJAMAC4P9TZAMYczhgRRKJqQVTdeMeJ+AUjROzwVBXQD9F7hgfQMMEnjPaGjccN4DRq6qPA1wqcMfClToxb1DP+p/ssa2wQTo0e580YkfXhmbIAoFTX6UnPkXg1APehpCmyy74vyzg/J2elpKMZq6TVxRK+h97pvrhysA8t9OYfezxkS0+U5y1mcNG00+QxAui/bdaJuC8CWfbxteIaOxIMn9XMBOkmBN4Qhu5n3B8A8vgLsig7DM5WdGOgg5snzXm0ug0wOTq3DAqcFyldmMum338tf49GXHeYl2FW8JwCAxvFjjs9kjmoFZs2zOS0AzK89CI76w9zGurnQ39gDPKXGSTv8qGV6nd618O3nDYC9JeH+9DCO9J0tDwqxsbEGJ4xsPa3WvI7jUxEiY/0xfWs0fY3PvPVzOhjlJ4yceoJHplQZm1BzZJ6TLSLcrAfGt+0VpiX2yK3hTbMhi1KrIaxjSGy0wuU8BporMZ95ypeVcG7uKhlg5ScfPLRrWMBdi3jKasTFUGBY1HFlnFE/bNqzBQBc94zSfDYYa7+u8QBX+ZVnp7ZwFxAY7l9Zuv5lrfFxQs9jo5fLowvgjIBLRNhy7N2V64WtQ1Y6mJ+aI8qncfHmlJA03cN9B3rvOnoNAIyEvtxi65LJYy1rMfUsGWwGQTUb9MV5/NQDnATxZix8Lf29oQd4str65bpGntxF979WAHgdU2EQFpTDdSGyKxb6XK8rACuv9wpi7xOYADUr5QFUipn24Jff+vDXvitLANi8ZBYb3Yed1v31PINgtZd9vTu8hW5smwMAa08vAJiEWHsKg96+OmvbAsFbSoy1revsQd4W+MXruyEArN2gun9bAFitEAC+FPi9ujhvL1++aq+OjvU+bcfnSpKF6ikAvHX4qO2wf1he4JvtfYVAA36lSCnbwanKKFo6Q6ATZnYTEGCle5nfxwgOFuyFJBzr5pb7BNsnlNJ7joZ6uxJ3AuBOGXQyh37d+nNeKRpMBdbPSghYKivfw38T3vtQBiJBmF/6EwAWb30oB1QLQI0Q5QCjFaJoYJp7d+Pxqt/6q+bUQDc8BNQVejvgU0G+ugdAi8HE7VH95dUNzhhK8M2mJk+N4N4t7jEADqPLjmgl+pIv9i9Tj7z/tQr6tcOecrdw0MbCKMK+ZAMxaCEVMn+3MAwFILvmPb6ixvgNoWuPD8CIUVOrdN37hM0YwyN2lSiyAE+VCa9yzgz35RQEbQUgGO5JVTeKTKX0mwAw17yG19cwzv925Df8tOTZXXd/f70HkENPYqqHdTh+jnEPw0SWmTVm8MQuPDz2jgMAaozv7nhM22p53zkDwOMj7+/xo/4AwDmTA6D2A1aU35jpMQC0wGNv7CL03jWipEN7U46WStuyB3jdnNUwrMxXMIzJbTWqPYBeMSx2/Vz1AkedBYDPvPxnz5gpGvfx5i/27ZMGwPWQAdCYaQ38Z/x5He1N1/Jda+jNAXBx3n48y9y50CYD4IhugVHUPK6Md1+dBQJrNPhWEuPYlVq7JvEEwLUECtx1HR9bFfVGlE89MGWDAWl+HtYTbcbc2G9aCUyUkiuMh/0gC/VszQwWFSUUa6oKdx02Aw2eNNfiM05oaFHss6Efsw52ALgbteDsdwHgrKpCuufr8XYaugMAL9GzBfHdvLM6vSQvPjkATJIqeXNtvJAGoQRWAGHGOfb3Qmy8w3Du36DijQTA1wpHvHqonw7MVeUq0T2S6PIsOxKsEnwsDKLl0qcA+HbyWqST4gn9Gqj1c3t1d/6ajr95udvlwwKFrqPvu+j+5wmAl0ClO1p7HfloQbkkREYRvAI4i4G8aRbodbPxtwHAyVfMBJNRTmQLy9cXVm19Ub5UpGhcANIAKfWd4QnvbydaOn42GZ+uPQWArd4VKORjLxQScDt81aCEZEYBfhTALOFyrURXG+1AYPZQvGhfAgqr245AMAB403tUpRKSoRdABqjZkAdYfwHSmwLQNwqDvr68bMevX7WjY/b/ngvcouxJeGnv76aAL0CYfcDXmwLAToKltFsAYbX1TKRAIiwUz8imGgLJf1Jp9Ah38nQwHtCrNC4M43nHqnxzALwoMsb56n62R7YX2INsTdG7sN+9D7GuLVJ0YZsvHoea0FAqgJXeM0UZvQsw72iOArIhYIxuo4w9wHwucB0geEv/EMrMb6GG8TthzqILGTtIeuW2oeQAXHUtiBaBFfRqgaY3YB3diTYbBOsyEQIk4apnl4q/bVPu6mvwlHmy43fAKaYU575WO+IdYPTanuSovYYIAIywtP9ExMTWomsSaKj9VxkaSp3FF6k59gYXvdFfZadM9Y39wdlplauP4RmODL0Bpv03fy7v43Dnkmd2Rb6MRDTCqXGMbhMYE3608Kxb783yUw9edHQAV8lDhu6P05Nca+yMZ6TqzDHsWFkNZdQ/jNfYg6HsGsFmnamzmkzUZT23wOXHBWDGCYYYNQZDIwdaG9o+yJVKgjXSlct4icSe84Ge9aHoJhbo6LUOeTGujepDRaUsgZwC1+N8xXroX+5J0mg/7vU5jDhjf/v5Gj3DQZXnqvtsjTxdGvM3noeFeV8yCFUPV2irW4OTQcgx6D3ki7+vXHyzCx8HAGfK225F5Mx4nGc95JLpqby7RVodQ5lMfwqBAdDNRq4bb5MrOtfglQNor/Hg5LBE1n++9O65XD+Wy7PrzjUSCRzrZcnjdVKnHnS8UDpCjCmvEb5OWuU+5LoxAxrr750HUcd0PP1tTkx92/LZVcS8fk6j+X1uSJ896t6EFGxjHWV31ZhZzdb7XfeZflZfnwwApnJ5gJljDPKS8+S/cMSFfgpbNHoh5SJBFrrApvSNK4Fcy08B4M3LR2rjPhK/XW2dGABbz8A7/CkAnqybeRTDnXSzSB9JEVPGP18q96bfScFfCQC8tGLMONb9MArxtQC4AwLrlvobH4O0borWCOz7eIDnIYZ9hE09LjwZq4IiFJqptdOhzl2lBsQLTKl/bg+A++uRiCohQDcXUWbaogpiA9QAlPDsCRIYoByIuRzo2kMB4UN59PYEfHdyDzDWvBuBXI6OAThEAiCFNUtIAoDxIG8qBHlD7wslw+JYpAtlhGY/L97ird39dq0Q6A2FUG/t7KsOZYEW0ztTPedXOgZJ5QIAR9ZoQPZVphWmG2MQ2XRyy7PNX7IZ1+s2z2+V+cQA8JJmpkaTebt/RT+iL1asZ8tm8L4mDcWcSjiAKD2XGQ6XCvWW6i/PKvu6KwyaUPUCwBbG9t5i7AiI7fRNqQ85m7SXcAJgzafDqiWM9jiqSPTAfSRRQ3mmq6Y315vNcqWi7wTAjhTQNXuA9d4FANMnALT7ForM0rDFeLmD0eVkCliNzwv0kiUSAEGkFEX8NxqDkGUcAL8GwL5HJh4MK6I3Pl86yyRmn/JOBHi9UqFhjtLra2UMmUvLDR4A4NX3BMzVnlTeSh8Zwr2SCKY0mWrYiiAqnrkcgvX3CYDX8/mOygtAmaZGVXPF21nTnLfGuEff7xTeRTsZo9wrr9xrXpCEc5+6Jou0a4+9UR0gnJYbfxuu01/971XazWuQcBhtiqRNb2mwi6sj2F4CwLFug+7qNQDj7O/UeDEb4OqXaXj15fFnCVmxH9tfZcdxuBsAL83hG8/DgoL2cQDwfKzGwcsOz4diHXBYp5wsEY/p801DoAGct+QImBtMe6IfqAriWBO6aXLwBK+0uOI3irRCvAwaRQJtPLwDNUQdyf8puS36RRdYfnFf1R6fk4MPUR/1+5UslV4buY6GffQGUNRRshB6pZ6u7s5IGYx8jMkw5x4M5KtjMJHHC3NNCHaNCH18IwC8ZlRuvZzqwdK6WQHYblBOSF/pbSB4Vf0IKlpL/z09jw9ZLk/lGMdDQPuIrzJ2k6wshb+lb+ode8LLW3r2+bYiCZnja50ycnUoWS7NRmD6ckcJWbcIq+Y3eYfNpJZpPeh3Pond7M1/mpf19zXraO24LYz/bRP8huP/S7MHeF2fPwXAK1QHmU5AwDoZ8/cGgItthz4+vNbt0WVtdvpJMuBBle9+C89vv5fYwVjWn9ITkM/r6+vHp79ugERbZ4aIOQDOaCkBmMggjOcPABx7g68V+rwh0HPTHujvQ+21OBAr2iMZ1sWpj0a6Esi9FFM7V6KCc50NS15hwNaeKtsRYOJNhmkhCeWjElhWgyNEVQxQibOud3T8kZJnCQGr5h2fAawgawESjkFKAIzws4AErAA2ACCRA5W6zPxzJiwO03DA4JYX5D7glyqWALCvdyHloRDGE1dTcRSA6mcmvfqRw3+cc89N0Dv9sS6SPSkQXwoEz3MYM0YSSyWESNjFfQ2Pug3qkd3bo6WBYh591JVuxrjikOY4CNqAtBIlGTSnAabAcIXse98u5fWsQ92wp/ndIeN3gXDaxjmrFl7hgTVdMWtCpNRNWZ6LgQXa3ILe3PU4wMC0y71WcnLshj8qI8DtseH/DjSwPzzoAfCbZ/+mokabnMEaxZNCotMLtelSCtWlvb86Z5oka6rj0uBDRWOQg0Y57olQaf4zoE2gy298NoCmtUmbzKMNLniUgw7SPEHFQwQD3apQvRGwxNzZ68dHPMgDCeXK9pjG5PunbnwG+u5+6Mus2iOXuUg9sy8/1QV6T2YYLu7zCkOBiSx7UHelwWDszlid10OnQHfzvvRM87Yak6HsuA755ND04qNuy2r71yl8teKjA/Wg/v7OP+81MDZovlfaupqroT3jmdXjHuP6vbYfTNtZex3HHfw5Il2x8pyN8HaMhuiGKruzCoKHOYOOuQHa7Igh2j8OBUkLIy3N8mtpXN8IBC8ppd1cjmtg5M9LBpqPpdAvgYB1HV23ICYeuaDGCS0NK6MqTgAc1rx4IduCCSIAJusvOC0TkIzC9Af/648ims98X2/JgAJ2YQAdeBQy2wgXOhqPrvFTB7pLY4mevau2YggfPVEmonxgfa72ZNv5GZ7b8T8DS8sFRYbhEeQ388kAvmxhCfKMSLRY4zlgYXnKcZkTp3vncYyx7cr6whC3MxK6i6LUIVOyWl0bfdndszwXb0okOTz9n66OQRdcKLZyabBGd7/c1h6GYvHxa/rwpuWtzOaYD8MeEWI3KTeZDqJgWMt73oMk2azENJecIazcMIROY4i/0Qa5tisdlBh7QqmvdKDjrSB1qQ+9bOk6vtaT/AsGgIftfQuGV9PeTHauKgHT2V6kjaSIfvhKeN2HBm9bA93Wzym537ZmFih0HU3ftfbmv3+sJFhLK+bWge49wPOOdszIDK1TKFYGe9my6HCIj/m6L0gyr5z1cf7YIQx33sy0esyFsL1z6N4d0Io9nKkwJtFN1K1USJbaXQB4PhSjzTKPd0l+xH5ePvL4AMCxD3ifbND6e6hrD/EGy4O2RyjLxYkwrTy68gafCQSf6rzf44sLrbldA6QDVbQnj/GBwMS+Kt7XPmEY1KZCZQEalwCHTaXVkoUb5obPEQB8KZh1znWOQFK5UxUmCzQAOPySeO4U+qpxNMiwDptekGTI/X7p5aM91hNIAeCV+Z3tqV4CwHFtvjM5BHxYaHluguCayBS+hlFW+KNsqebhZeV/zvjFIJInBlMZB8jndQAmSc34D9Ac22kwPkTosQ0aqhSQbGDoa2FhtWcC2kv5FAC4wp6DHjbIDC6J/0CodU+Zvvd0BnTRanjYQgmhH4DJsK7rLaTpHhP+TOi0AXCA8UjWNYZYR1KrGIP5KvazDBb4EwohIPRSboHwnEX4aIVA0x4nY8PDjQeYkZGwvLi60HnWFzLWqJ2q5kweXkLyw5Sg+hlD9c+zxlFPJOpw3QECAB5hWMdrfK3nF6AS6NX4XeIxpgwKm8ch5t1e4qCEqNvfU1ErKxQzYrqIyIUaA//ln9IfknxHD1zQTP+6C1gs8Yy77nEzeqHh9bYkAFbXl8GU6XvhN1P30vUY5/lrPYDp1Ots59zLXCHpUSd0v77+5efMyvfuV49P1BtTBi0EU+ou52/RAs+z6bqMJXHvwEXSKBL1DVU71Dt4xGzeu68FYIcmmidU24xjoi01VjOFoKcv0+yMxsLjFY2i7F0A+LZ5vA/trYCJlIlugdo2yE7Gcjjwe5U+PxYAXm28r7wRIBm4es1mroZgavkET1Ku9ww5HpJJBf8H0AbPjVwQtaiQBsMKKKARLSzqyb/13Fh1lTCTkhhSC6eQaGikFoylmVfCZkXJiFy0kV8iPa9e51E/4Ne5JMy74vcy2IR8SOOiuSF9E69GjkQCBxsgefmP6oHfX0jm8Sb7PIB4iPjxHQmAiUbDOGkZWeOa4zRhQEkbNNAfc9yHucizamv4it7MM9KYlFPH7Ta/fV0AACAASURBVBNWUM+drak5GS16btfQWtHbbeto8htyvWZwqR3zazUM8wes+76mb4vry+Meus9AsGlBiDUUhmM7iPMIRiIIqGtTuqM2XmkrXYDlDTlerm+ORVyKQEQvuJJu2Q65UX+XzwFeNkSEISMF9NjLtQA4B+ie49bLgnsN6ZrxX8+vYsX3UUnDc4bxZriT6FN/rDJ38tx+rUw+5zq5V6e6568QbjCQN9Nd7qFvVH/vWHsrNPGJAOC7rAzDIITS3VFdfOyu/WIC4KCEftJoMoKjfxXrGfdoQgg54aaJnqJg7TEeBjz5sjgrAJwMtYZnANiz8e7B06RBwxooBYvKx7RcTmjkdwizLUJd9XlfQgkP8IG+4/0bALDA76W8wGd6H+l9TIizkl3hyQUgHUryPdD78e6WzhLeaYcceQSIkteXPZQXAkaXUuKOSXilYbkQc7sQ1L7e0u9bygYtPuajkNTuOgbJAg9GaOEm8AHgiUEKozcMBKVAf2sUASUTmXfHovU+V+4o2dipAPOxD3Kd2X5RAKbQZaDzkKPJdHNuB+VkQvcxB6Yr/rVyjAjQtwSP9ppyQDw1quLw3IeCRCi7RY3GZ0fffc5zzm8A4FCcMBQA9QyAue7xo+Ih8NRt8D0CkwDghwLAhC/vap4HAEy/UEh0f80L4JALGwKErpIkWITXiyZ8VBN0pva57amk2WPqfWAx/B6Bgb7TG9EpFhyldc5eXp6re2u/Loo5z9oRSN/R8QiRsEtjJ2POlQDwuQDwmdy+F4pKOBUdXgBa9ShoaVNlNtgvTRvVhQDALN0AKO5WaoiER2OMQdlmxBC9DqVG79JnwI1Do7kvVMZQRVN+FMjJnnm26TL3jAC49syFgsX885p44pKX3CnQOtr/uAB48mwvrGWBVNPWs7klw4br61ZMfB9f69bucl9XFT7XTSXZzAKF8QQPaPe0+NgDv8mPZgsLhtfZOAyAMvvmJbzylHh8AeBY4xhOUPCS1gok+P6c90k9lJ2O//Acs42ZIambjCpno4S/pHGpa2mvwBXNRvm4O4B7dA5aBgDLBLrQ17msr3GezfWbKizVKIbyVwUAd1EDYZxJQKi+GqASaSOAUMkIK56Iubgyr0nmGTNkphFbmoqCGKy4XrviifDhWQGEoxxFQh8oCBX7eXkjXbjHhlb/3pv1QhbAPNmCY5ia648/BZR9yXww6CWuRyyQycBrANmUtC++5yz+4tkGwPBTjcWY/yFoiTEgshYDEeXgzyg1nFABoK5EiUG/wVP94u9woTzueLnLzZtyvgxI5gVl1I6hjnpyQQ1KeNabP8///NoAYAu2kOqjgO/NnkmTRIzxURGFEBt/94gYs9InwCcSIfElpzk4LFonh7RLzPz6G5liFkc6pnfOhX91AHDQc98/6HBVNvdy/059YZ0g7vjuGrKeXl7H1z8pD/C8EX9vAPje4Ld4RTdBs/0sA/BbO8ILighE8HP3AAdVDAC0lnTXdyvPSTw9DY77TabE6lj+vH++Z2Yg2MGSOT67b0d9LhazMmxm2IxP71VPAKwfwhuXXkK+qwPY1QDAHI0EAN4nBFp/dwmBJsPzpQCwPL9HZzrbV/t7Ty+kAimF9L4A8MPd7fZkb7c9299rT/Z3BYh3FBqtugSE6cqpvMV4314LiJzqfSIUfE5CIoHf6x2dByzkSkIsADD7PPEak6gIsQrIMNBCeJZymUmhAvgVmJMQVD/mbG8tSeH5RtGoyesKlkfBc1tvjyhPFNOdKYYxH6tPZp8pQrITBZNygwIS8G8EwIBFlDyAqzq4a89mhKkH4A/Q6lBlgKbv5Vxn9mNHgjOMGuEFjj5QxmA0rQejLmANJBgqSlB5b20AUZ16Nt5cQG0ov2GAYE6soGheraSgxPgM+1wzVkQyBNtzlDRnZSyeaSFWAJkx6NdVMt5Q7GMfL3vGucuAE8u/v8kIAK0Rqg0A5lkZgs2gXioU/8zA98pgGK8twNLGBfYq6+3yGsFtH72Q3lwUzFSarNrpPoC+AbCEO+IXY801n6FPg+MAzCSQIVTPIJo6oGn64F6n9yRBDuN5BcGbtlN1TVA0nHts8DHS11yY1fcloDvnG0XmdwrEbj2MZVeFbF//bW2k3HyFmAqyytvasw4AF9KdP3euCwRtZxjljCGsbbPX2bLc6ZWNEQAH5S/oIUnt4xwGTUeUAGwj6CJGp2hg1bRG2QUA7wlYVfiWxiwSC+Zz3Ia418/tGl+ktlI+y8QRY4qoWOC2xS9nwxzr4Jaxn5df9OKUYfjnCIDXro9YoguK9UrL80IvnYvf1UAPTwkC8DSEGRT+Eneml9vhx5GN34Z3eEMZ6AzARqrhrpJpFRkVvDYAMBVbbqRRtIBy5Wao65Y7uo3zV3nmjrfcjNttKoItbIP8g2HWnCza7rVWpMXvY7+zueaP5q85rsiP8B5LUqmR7Pa8JJ9IAWB9dwxUeXyJyOF+gLH+IoccpeCIJ0WemR+Pa8r0p3Y4ciibE3ReADj0gVgMtc4y74Ovd6Gn/SLvFf5Ob+upouead/Ldrr4yR/R1rb3/78kDvEj9ySfCvJLA0x4LmB0yn2grGewVTUjOmW221SnM+eTkeTvUnD/hyE1RwJmcLOc7e+3y4Gl7fa0NeRuH2lpHAizqDeP50qsuT8dqDQBeB9gKXM9/T3qdPzeKrWnQUiPX1jPnknFz4ImgQ5PojE6WjgT7xACwH7g81itX143nrwwAHuY4P9w250zyHCh3Vk9PrH8fGdXyMP/9A+ARMEyJb9jHS19xn4UmMVkKQaxpbe3GawUA513zIS1Pb38sxWitnY6x7x34eCplHtQcw5BXAY7s/QOkCGrq2qEAxK7auqeihDTv6boBMMmvrsSMBHqPz06c4OrsUumrJCUP93baUwHftw72/X4KAN6VZ5jjkQRMHHp6cdlOBEQ+Or3Q/Ve6/0Lhzlh1dxXRciAwozBoAeJztYHMonh7L/WdrL0IuUvvBZJAyy5gdTZrpR96l7A/L31gRkSLwIDkTwisDriWhfYK62MPfv28blY6RXLkDDHoE6aTtG/LfSofIXCLFsKjG/dEODO/QS/20nqOOH9ZSah0DSXDntykJ37H0+6My5p0gC8GjD3Fo2n0Rqs+z9YbD3G8rGn4L5+uZHnFWo5ct/Lj5Ggqjw9+8BaEUmOruz6xt/bcoFL7wR2qpgQWmiCue882QJFu8w7dyyCeSnIHcVkuwqMzMTSYww9jwUcyasf+rwCQDjtOmQb4DQDMURkRWeFEXLpGOwhdpl3Xai/eFJapIxTkod6Vyxw63VFo/o7ocLJ+cj5JoEV7CgCjWEGXRC4Aeuk7ChdA9sodJsw/9warXO2FBySHEkbf0lus8hGFlWHSYQZJL3fOFjTBwJUQymkcZU3S3ix0f5mX3u/qetC5/v7JPdm4dXKzrg+65JqCk36vPBojQ8qO+fMmazSGbvS+jxWtGhPG9REe4HVe4GT1w4qKJyyB7wC8s5cuOBYIvqafkgQyrJ96wgsVtcY/i8doBemsALOl+csWRp0LbZoqURW2H61wed8Y68+8OtvX92wdAK7xX2e8WUtVvaLXDeJ9Q6DX1et2rCPO/qZ6fgKMOwHMcG/w9FzBNYtTouk9wKaF4Mn8720uljvBB22ks3zAAAcGiL2xQReAx6DuOLMd/2rILHNM0xL5I/ichtUQScGT857K4G8ZAPgVYyLRYmT0p15OfoCnU0/y9uTbFU01qntp+E0D7JQ30KXOo2p6TPOy5QtbnrTlBbnvyJrI21DbTOCjl+Ll5qf2DPN70KvNBwBw53MIWjVwzt8xhMK7h1MEkrYdweQ5KLIIg1lN/3AKgKcoxn34caCR7toK4SX3qcW8njDzl5nOUZTUrYdJFb9IABi6sm4VkVBxEkXStvTGva2rtn992vauTtojPkvXPDr/oH304oftQBGGXzzcaW8pz9XZyUk7233azp59pf1087Pto6sHcsJIPoYKFfXOXrXi6vJId7/kAHgw1Mx7WKxldW/wJwKAGUjzmOlrvSFmnSAPb/1cF7+dny70dT7hw9q7g5nP183HDoHOsLxJO+Ygt5bwrE2h54+W8HEwouAUNvZP+PsHwH0Lhj1HamKfGGlTivQ827P7ZeEUQqN/LQHg+ZQX+LVS3E1itWcSDhbDm2NZQrKeOPYgLL4jwEJgAoAfCADvqJ179iLiUVRiK705DOZaIOlCzOv49LSdCgBfChBvbytMdm+7PTs8aG8bAB/IE7zTHu3rqCMy/6rD7LkkBPpYIPj9k7P2WiD46ORcgFhCS4CD84BvlBzL+4PFxM8k3c8l9PAAX8kjZ2HHHmCEG3LHNBSCyn3gLwtU186KF8wWyV0AeM4obIXPyeqBcF/tuHBX53VY6DmZQSMR9GUqhx7c5kplEkoJe1hD/4nnR0KqCGnGQ+9QNA0AR04gBTxvhCtjRdXvu+zhxnghYAcAdsizhysANVb8QaVOOkEROJfVtdcHrdyYliJcv5RlJ55KYIdlnvvO7GHVW9ePLpnvuH7hJGjpo83+Gvjng6xUq70BksP7W6HgXiguV0q3xk6Tv81ZgSg3/KxJ9x5efd7ZEQCWwWW3FDW8uRqDHVmPc+hdlwPvVJ5xwvJM9MKeNLs9he3v2dPNTqQOjKdhIpZd7g1OLzBK1IncYGQqd6ItwvqJ3PL8yQPBek2vsI03XkWhN7nMMP4BhAIAjzzQHubyYHgcRma6VrAt8ebZWniTr6vC6W6BNGlnKZPrZHbXmHWC8HYBWcnGpuPj2eqeOXppV3u/CBRDu0rgsCx7DAS7OelNjf1TFrPFDgW6teWFEOHFDu/38TbQQ4LnYHwrHTBVeLlMhe26cRtC8eflXXOvRMWz+vJekhl1SAKsJQDs5izoA8YLyUv6TtwLUGZb+yCbTwQA32cxDApWANR7tdf19vMVvV+gvhDYKcuqf9wJr/YeXe40EM39uiEgRH6lUKYchOvoupNbIjt0Z4Dh5K+WKRhF2VoTQNlgFjmEPoCsSaMr8+dj9TTZ6CiVWNHG0LpvDoI972MP/THBdnmEh1+Lrw8XEixrfG1IFPCF9QXfDLDKFpQYw/DuRng0egFjAViOqJxYO1yMEGuvJ18P4y3yCaN8bKMpIAzvxmPs0R6iFQL0BnDy5+qfBVDI8BWj3xovcHH2O+lnWJe/zACYgQ36tNZDUiszKemT12ft2c5le7pxpLxWP2tbx++3jbMX7fXZe+2DVz+WnD9rX3yw0776aL+9LefI6ebT9t7Bl9pfP/jt9uP2rL06xRlQ+8Gnp2zUqpuvsxjzX34AbOqcW1hjkKN//v0eesJ8gIY68oc5q4JHzO759QTA5pjdSKwBvlWiF1iDp7e/mEsklI0IF1x+/XwB8CJAMjGNVoslADxnUZuRmneNmjK9boAz62zV17fHYhSAoL+AwXoh5OoVSYPi28Cj9flKlrXxNUBmazElAAFJBlYq+EgwC9+VE1rIMgcIRpXfVj2Iogt5gE8EYgmFvlZY9MGeMkYLcT0D/Op837cFhAHATwSEdwQmeF0AgCV0Xp9ftveOj9sLnQ/84vWJADEeXQGUXZ0PvPugXQh867Rhg18DYIDFEgDOsG4DX8aQxelYQnnkAEfrSGh+vfMAL1mllmhiGXhMAXBfpvf8pj3ZQpNkIbbq60/NCmUBYCwC/mN6QwnSHKgs3ls8nIQ5B+CXcqKbdwB6gGDVBbAD0GHEsAe4oFWGHxGh4AAw61ChKKAgnJMemfXnZgHq8OCmSm/PJkpD7oHV7xe80wN85vB27a8VY34pt9Apn3XtQm+yhQ+MksdiZR8USvcyCbYUoKRhiNgxa3y3luE/WwhS5CjkbuuAvppW2ac8GgJ8/jBJsQSA2c9MmDP0DkBmj9FDRSiwZ/0BCdw4+5qIBbzseI5VKXuXyUTNei5gXk2lP4TRsaf9RKH76GUYeC6kVYUnGOAbyhjZpyNjtYw4ahPeYbpSipcTaDHe7l7QrgWc/sfsRH1xbUrVRWNzAHZv2r/vGumeHXXPxeAqz6mqR0NHXpndutTWO5XDvt39mCVIrPutcFtHHZ/Cpz6CpqqycdLzstQiVmc1fN6B2T2hdbta/5vFDYBRBjuD2tCN9KbyvTxMoZgHQwuyj77Eml0d/2r13Mf8cQGw298NhXtVY5leu9s8wOtIK0ZnbH+1795znoCj6v87A8A1IHjYPmkA3HmALcdy4OGGeIAjuSVMuvhmygUbDAMQRpRQGEudBNFsMc5gj3wIoVshRzZlzPaJ7gbAlQMkSLMoPVQ8DKshb5zNX393MBACaIMybVT1jKY+h5d5HrK7Lhog6D2TxulzyEnyeSRgtfzhQXqSnm+Hgxir5Z7aAr8k5Pnc21IC4IahnCid2IrCdgHz1/zdAFjlyEHi+/XZvBrjur6f6PNZzq+jhrxuwyjpPBDU1ytXusf7Vw24uwXDwxcZcXmA7+DSvyIA+EZHaAYjgSpJikpIvUKer47aF/Yv27t7r9rB8ffb1QffaddH77dX7aj94Ox5e3557hDo33l42P7zp+/oAJKd9p3zx+377/6z9v39r7SfnetopAsA8DzlYXAGpmiJn6crYNAlRh68bj7S0jeXC9DgApOLYsvycZEnrq1nuT3eOumKVoGuLy9sj+mfeyef7R87b8JCWz8FwHeA35iUQb9N4jCXn9CD1b6s634AuLu/R6XzSbuDFicgc01f1gFgK03uUf+Q2D+59Ao2Or7q2ZF/dnq9FnBdnWQ57qw//RFKrm9GpA79IXXjwLQ7RS4TElWI7QiASSIEQBPgEgBmHynvHUlnBO6VQM2JPMDnJMASM3uwx17h1h7jBd7bEwA+bE8PdrUP+EChpQonRenHWitw8Or8ov1EAPjDV3o/f+m9wDey8G3uPWibOh/4gmzQWtwOpWVfKRl/cw+wQ6LVH++vBPxYWIYgnniAEUgLU7A4K4SJwbWGmKdQFDyrnaDzDCHk+KWjk1HhHAHwYORJyrBKYOUi28lfDAx4GlWnre5J/jySELPAe3FMkhNS4eXVlz0pGE5IhbLjVhLKq/3BhO+yB1bl/bs0IM5jBgA7KYn7QuvD48oeKr7aOxsf7a2tMCXALntlI1lUWNsJc2YvrUOJUTJkyfU84fnVs86F9E408B+dCvzqvtNzhcvrN0CyQ6v9IDWEBW5gy1892Ob7WAOhT0U7h89mCGnRh8Q9KAwU/F5jO4BgjlxCQSOXRob/SVHaEMAlDJoxQhkky/mBvhOx8FD71x/q86GsPYTs7+u7Q/0MmPX2vRF2iCJa++PcHnseFO6tCAZALuPHGGDsQf+xh0FN91+DYgAw+9piv9rg3cjPl7q3vMB1/iZg+SIB8zAGHb+I4Sr+EdS4BPAmDGZFQJuqp0UWvlnJi1laLLsEyIu4uMP3dreueISqL4sgdLl50f+olNYVhx0Abfe8av9tANj1TJ4fHH58zYywOfTjLaNxx23LW20wmQHg4tde6/mASHEXUQZ1rFb8Hop3KVhVfj4qc3XwEwPAIZBinK3sR1vI1aDDSVZeS8+NVbxKPyvgYXmqh6sOq8xXD4BZj0Fjd9Ny3X+bQjhVoHONlANy3QQstr0TJN3vo5xQZeUB1kdkAh2xXE4ADItz2LMzzoeOAa8D0GJm895cyqocUUKAVSdCTBBsGaLPNqRKHwDCWu7wjPxbADhUsaBjgtmcxd/GRUWGOas/uSg0EEanMSBO/On7vJlq7KXqLv3IQzZb23WwYURyZSLCWgMZ9uw5xmiLB1zMlD6Ru8EZojUeZ7qGYRZZhBGWa5FoDv1ApX3+e6wn82M14xxeDI/W5wEwq/yxyh7DnwG/rjOSGrpO030aKD0fLMhOdch14YslVEeqzSkuQNXrghZqnU6c96d26REsevMj6/elhdcZ65b46Eq77sP5x+eULuy76HsNgNdcum4YB39nvDIez3k1ZFxWtw+UTHX/7IP2xf3T9pXHR+3Z9Y/b4ckP21vyCJ/J6/vHLz9qf/b8hQDuefuG6vn9S8nYj07b984ftQ/+4b9of/noW+1Hl09bOybHhnQLkmjOXsGuRn41rPca04VxWOVMTGMdMj9b8O776qv48yIbWLq4tp5lBnMbAI4ovdt536cAeDauHysE2tw4XxNhs04qZHmv8Vjo6fdxJdzljIBmoum9ywU0ZZhjPcP1TjBHZQEy/NJv45E45sTx6pq5AoAXulCeOG6dYG09K5Z9/wrhFMt//M3fO4bUD1vvxa2F2y9gP3fSrujL+Nzxy9yxzpgCdkar5XhXHXlQXugIeVI4sxT6sCJLAMrry98tMRk8iwhQMlJeaI/GhcKZm0KgDxUCrVzOCiW9aU8EIj7z8KA9fbAnQHwg77C8b96zJEEjD+MLeYB/KvD84YvX7cOPnsuLLKV/e7dtCfw2vS939g0Q8KxJlqX3jLDoCIH28UiWF4C4GHfv/rHiEGOSBxkMNFCzE3M9ZxCDzy1IRgKw5maTJEa9dmoZn/4L03DMcYxtpWIagXN4DSkf9BDnLIctFICGQuEMm/qxvMAoHqgP4QkKAAz4Jcx5T0rAge7BexnnLTIfAOiL2OuaRw5F8iuEv/yHDl8Otbq6f0nYcNLjcOwESjeJobJQAGDAK+foyiAhzaFCmi+lOaAM2CBhAHwVAJg93nrSBwbAAsMSYOz7tme5PLkGwHpjdi8U6A3eeW5lNEy/xT1kva57Q/jqN6SoNTcGkmQpthD4jWfAs5xrM7wHAYABsoBYzqsm7PmJ6PSB6JXs5ft6H2rf+oESue1rgqzwyXizp6RuuwLFu+yLJ8u0PCD2iJiSWFvsYc9jvtQH7/9lbPiLgpVjBBXYCKT+c+wXXfdeYpSyukfj6gzStu5YXZVBSMqXvvbAzoDBIIA1MOaVDr6qW52EzNRcpD+wPFPkXOiaaUTZCZsZ+FX+lt9XPZD1tKqjqyUXSfHDfvndFwAP7LwWZsdH+a3wUEiVeA0t6Jb7CICHYckPMJTwAPveieI45xdVZnJr3hc00RtEBwCMRyq3AsTMwCdyVMxXqt1EAwSfCQAcgNiKtw0hUXIyT113Yrinv/rbbC7HkObpWKzQzTj4Bh3Rlhgj2nSu7+RrsFeUYfSzo52jwWR8xmq7x7LzWcmq0GS79o8eN8rH/tgcF9ZTyoaVuu66kPx2tVi2OHUTt2lQKvK3BaVzjLMK2RtjkbQ0kJQ+pOygi4wurI3tLby8tcWGN/F6A0sAsGQuOg7XHK0C/4/QaLy1lOUIQ0DrbvIpGwTF8yMkGpketO63vhsyEUXTcQ1f93Mpz/YSDKzSC8jpoXoNPAwyTQyiWfIqmPPS8qTRgXgG6g4yHKlgTAkY8xjrIui1DFUGwOkF3xVTJcqJiB4M4fBQjrczELbM4cg7DIlUQX939EarKYNjgF5H66gZPgveYDj49amA2omAGgCa3wiVZksL23siEaelcpABokkDx7w6qRZGXv9SdEEhtdXHlwVXCN2FMSOpaC58zrTF6G0+7EDtpPcEs8wT9fBci898hse+o1iPW0imsRldgRz72npVMzEedTZdnT3nG9lHAcJdN5dzEG42tTWOB6oP/IfMttaBTBbYTZd929Y47EsneHryou2e/VQG6FftC5+7aJ9/eNy+sHncvvn4cdt7+Kj9yQcftH/7/k+kWp62t16+ao//8kft/IMX7cXhF9uL3/tv2589+mb7wcWztnFMxhPW/NSxRL8mbV9Z1MlP1jHRpN4Y2xrj2VjPnlGPmIiOlecuXFjXhjXXRydachjzleovfHD1GRN5dFcD6/6lckttWrnW0f5S/38hk2D9Tz+cUX6Sz7rB6j2cEwC8SogxBjlZrnauUAykkx/0O/XPBZK1tr6Z9bnKB63aelqv6kYJxeLPXTN74rBA4DGziYssrFHvINhUFpBgxQkW2I0DQihUhbH24OnLVO09n9V7C6VowwScT/hYdKDaWeX68v2ommEuDHvvVR680SLQAzOyEH68EaiEQDtRECFUACh5fi8VpnKjcOgDeqqzgbfE1A/Ey9/Svg0A8NMHD9ujDIO2+Jb0eHFy0X58AgB+2V7Iynd2ei6vmH7d15luBw/axsFDCQkEkMZE7ysJtzM8aOoQwofQJQstCwIGIYWOlbAgkYmHtut3CPwS8zEknqXuzIb+iJHekj1mXmXO1Yh8fsn8UFhjr2xkbg6BFf8HJXj/LsqJPnt89fYeq1R0Mv+nrpJ8ywQQ2A4vr8b9QArPA4XzVpjzgbzlWzJQbGxKyPBsklbZOh8MniRWVpo0Vw51T1fzGcp4Sc70mkQ0w0iv9m4i/DWex6kgeI8rXvkEwLG/lTA0gWUBXcKgT1T+hSbqhP3enBN9pn3eSnbG3liGzUlJGMKKRdO9W3pfKTLAFg/mz65R+fr1nA280uktxvtBIrYAwB64UBwAwY7ni73BQes58b6ukcd7C/2qDMYClty+Ihb2FapvxVHfDxTCf6gjvA522fuufcGA48N9AWJ5iJXJfE/37gkI72OIIMO5wTe0yZpgzDFsREKmKwC92sLYEM5K2wA0F9D0NeaiAMDOcApwRrki2sGGHxBveFIu9IhTGZZCGQwLL/MSxgq8gnjoQwkY1C/VE7SdoGngLQ6bSJ4V7UUZswgdwF8WHpSrmceTeme8JJTg9Zz9tl9mrHYZNCXfXLTooyjndPf81Z97OZX8l1EMlb9/xfcyMk74dCdm+juqTGVIju/BueN4vOkgDYBwJgNKYR7Ze+wz5HvMaNCT2+3rUzl4l0Xf9XrKA7jW5FWdo0SL3i0B7J6fTjNCkwEdAJz3DqSTQNl9qFfy3WhEN5QxTgEQ+4qg1SQqwFn9pGuep44mCJk1J4evmS8bzd3vVU3x3/rSKwj9NQaSB8ymt8IOs7kGBrmkOIfc69PjH5LAhrokFzeTSCyzLoFNrd1de2eRHmEPwgAAIABJREFUv+XBxaMLN9Ca9znwgFOMdBGtYvCrsvC1Hd7IbYAwrC+3yBgoA2j1OABw7AEOXhDADZmWxg3LxPA+kwiTEwVIELjtc+BDV4nz19Ng5xDkyB8Rhtvop6MezGRKJo/zPtCteQf6U8xZiL0YnNCr0qCZgH1Pz+SIRuQcg2CeiqFcvBT5cyo5UkkGzQLU480NjajlQiTKsuiBL9Neem4Zpj74mMZdAWnlHEnDJcadU2SbTzkg4WHsN7YBk3Pl2bKlei+GTNWuMeQS3VCZLfFy5AI9OpfsuCEiT8mfbOQ1r99XQyXVTdjEUxCYDV0kmOVOG0Z0ScXlEEVIRv1dNEQYihwWFb/N9U3mIY3I5fwwNQ18cqq/D0vIRtlcTpuK+mOurg4SlOv79rlPYyD2gPwcGPdtLBC9NAFekqReb5y3h5LdT09ftmfPf9J2Ln/S9p4dt89867B99jNb7fGrl+0rJ9vtwcZ+e6m5+cnNicZN5vT3ftZe/IfvtBPpixfvfKO9/1v/Tfuzh18XAH7UNo9k2CD52aqIWqtrr2UKK2MVdMub6u/is/dhNm9URwm1+1Tcl1npR6/VjQXXtiV52Bu1den5ppekoOLVQdRv1KN5d+4zfz2mq/Jj5MKshv/5H2nV/LwBsBWCfE0A87ruVPmkwBq0iVAbBzJ2pCQAyjG2CA4dz/MQ53jmnEzWeVQajDduqGLD4HXNnwLgy5Wy3MMew6XXJwWAJ2pFN57rALCV3L5JOXQTz3PWAx/bJ3xKfxHAIwDmbLYQnqH3E2YUHuAtCZ6mxFg3ZPbbvBDw3W2PhYTffvKkPX7wQKBYHl5ZjuG9rwSAf3ik8GcxtOcvXrRTeYMJ8yT8eUsAePvgkWQCZQW7OddPMgLh49AlvGf6i9LFyIe1PzzcddxUWCXHzvb9LgNHb5jg/hK4MWepnAzW7KSHUnJ4gFP4Y+FMHpkGBobVssmW9vEzigXXnbhKBLajv9iN2c/L30hYEklJbE/WuGJ1jzDc2M/Fe0+fD5WoCe8vmYtJ2OQ0S/IAY4FHsSqvNcqg965awZBPPevA2uuwZv4bllBaEVHM0gDjvTWpBDDWzsaJ0lD7rXRzhJWhTBCGBghWyDN7YlX2RErDa50T/fo0QPCZJg5FAlzofVrSJgBxVLBJoizTUHp97ToVbAQUFwC2t5jyAH6Uylq0CX6hX++953oqwKn0WLuMOPI47zdDptnjS+KsDYf2a3zl7d3TIO/r7VA//XYgALwnALyvs6wNgAHDEuwPtdf9UNEN25oYjBCAYbw0u2RIZezUXvYPX2vsbajRs1ASMOxcXYm2GTfNGWOKQcFgWMvpQkSFk+daihGe4AutxdPtAMhhnAEk8zuMCoCLukUYWMypox+soHfJtIoPJvCzrmJlKIxI/bnlQRMjHxyRRKypDqYMsszUk3xzkfHdG42U3na7kJwAXT2wjDkfHwCHyCQEs4DqIDisyndie5Dp0cb5EUGM16aTvUxfQ73UNZHqMaK9NLNHiboNCj8BAJzz5mlKhhjgJNdK19R1AHgO+E0LgA/VSSbofsYcrp196kWtR3IFAAe9BT/KWvyn0wFuAcDmm0l78KwwjL4pAO7a5Wdnqz3XRdh5zXJgLt8RBCymtMshg2J5pnEK72hIB/9HlIq+OkrH9KUoK/Eke4B1XXFB/s0AmLeuIw98tq/vw+Cm2sTLiAaKvBBxlBsAOI7M41pEDvleg940wtoDXGMUfByfnaEbdEGkgp7rhIxqtfODEG4tGU6EDTLEUS7cAy+qUGHGn2FIHmIao832gMY41vSb+sqg4zFIqe25TocCctMRWQHI4X97qoNtPj4OCp4OqEUWIZccbeSDEk3R9HFba3FbhmJHY6W31lNV4fLMNhE45LcwyNV5FzoHPs4TDt2Dc+NPpYicqdyZPcP0P/KacOKBc5ZgBMYpkPqIPaB0EZrAmClgyPPJAREr79Se0hsA8I0AMKYJcrVsEDLMvllIz+Zx94Wf8KDC5y8T45rILBeLXwc1DQyLBjAOrE+TbOk21B1a8yQ6MB7qe/waePoIgDcIN+ZxGierHnyXB9jbkTRWAGCOTHSWbUUSkpZzW+C33XzQPrv5qr179bIdfPgD6Qc/bjvvbrUv/JMvtieHW+3ln/1l2/nOB+36+KY9/szb7dk7T9oD7RO+ee+n7cVf/aA9PzpqL578Znv5jf+u/Zn2AP/g8mHbOMGYEF7x+euNAdwSAGbEsGUwFPdGYqttGYbzTer4FAAHCd6uCnS02kvQVYL45QHACI85DVljS4A6+a06HR0ueVVc1iF2FkIh0oaFMtxW2kyCnA5M9iHHmYhzEHsFNMmI3Ct+dR3B1b+WQ+vGEj7WIF8FQKhinQf4bwuAS2GY1N8BYPaZhuBD2IQXeEfKuj8DyPRjYA04vIT7xYlw8LGMmsdtW+cEP5SEeiRP2mefPW1PHj1qDwG2Am7w41fy+L6ntPYfKrTlQwCwQBIe3x0Bim0lwdrRXmAfdM4JcABgzRWgioWAojXu2wnjKVMZCnAoqkkqsXiKJvqxTWFQ5az8T+YrknDEq/8h5siCPFdlFYs6CjxWQpJIUhWe4IDcBsW61xk51WonKtHb2Mxvq+CyfJJ4LPZeWcHRZ5/LrA/sUUWZ8R4vbgT4AqwkcAKIhMJscMlz8AyrTDwnvNNGSSUQPWj5dqGxz6W0o8BQtROJkJkzcKvBWwj6CINGAXGYryaKcLRjgdrXAsXHQnYnuuGljB3s1+L7qUDxuQAu4b+Odtbna5QXwLlD60kPrgc5fBotSw9MYOzx5519GBdP9YWOe+DjL0nFPBEBgoPBoEDpZ1tzor5tAd5NeX239N4gvJDs0AfyuAvw7ig0Gg8LIPhAtPpINP3o4QOHTh9oCwAh1UROPFTZB4S2s35Q5LD2o9yqHBmrOcd4QwqWu4AhILOY0lXtDnCEw7mI/rISa6n9Z1IyMFpAl2VasdcmzxiOfVDhbQFkE+JnTxhrACVzxo+KZzGvPk+zXzRF5Sn4h7FNrmzWCTm4A+MKuV1BmDdgrHX+qZd36+qcA+BY/XHn5B6Uo5kEDZwybU+t7AgPj34tSd7qe/+cZQBcnpuxd7cBYJoz7kuO+YroyKk32M8dehp131cxK09cD4C532Cxe63Ul3Kh2j/vr48BC644tKU87AOtuN1BOFF/P8t5vfrl8S+GFD2G9AZ+rd97D7ABsBX7AG72zt0XAGczDBA6OgnqgLi70ebi0OwZCE56MThVMdZp8HjWl3iktw0xKgCyOE+XfayAVGfpV7udsyEm1CDTiavwvBq4xbaYCHdOeWG7n3IZ6Nq+r8VxbhEGjezg/tjG5NweGRzj9tlYFgbk8OISFpwJDhlDrkVTxKsAb+Et5kguG2Z03wUyxwbSjGTJo4oq34FFUc7pOL6xtnpa6WnPZijALq1LQ6wjqkwiIUPruD/ApD8T9WSPJAZVWw4NpR3pQxQPhgAbl+s4KZVNr6m9yzQGA4AjnjiHVuANvkqeCwCueDHGXRtwiWwi5FoDgC4C6L2SO/YaEKzn+uQKjdClnmWg7DcAnX65VY6B3iDSCVBoowPtIaaLCYJzc44CW5fgRciJ4CUYzyVmrDdciC7sBeZthqa6Va/xMIlKsaJgMNXzh21h8GzGqRRi1zvS+bjAuhlh/qtUrg/ncbbxI+ihFucOuWF0NCaRU7uKlmK7G+rx9obywGhj1ION77ffevSyfXnvuJ1/+NftB0c/aDtfetC+/k+/pX7dtD/+3/+g/fQ//k17qXCS3/jNr7Z/8PnPt7dPPmwHz3/a2uvX3jb3NzvvtqPf+h/an2/9Znvv+pH0Ba8wiLQno+jVvZHT0MFpHXn/pwB4ZWhvv1DjPhWWvmfgq29Q5b2nccK/V/WNXyoAbMWxBsm6bHxb9XCGRKo9DIMeV0LW1rZY8xmYErV2QHecmKnjfKITIoBzAstLzH14d+L6OOB8AtgMze+etW5RxtEG0zpcb39tojOkZW/ej9l3j43733mAk6mt1N8BYEKwfHyC7jPoVS07CGkx1gBmCNS06uKN0zluAOCro1dtQyD4QEL/gQp+5tFDAeDHfm/JgwZ+wSv4QsAIi96Hr175LGG889tbu6pXxyZtHwh4KKha3wncxTt8KWBBaKj3/yJ4LLARE4jY9AQb6M14WMjTcS6GRVgjk38TSCcxeT65DbCYsDrrCEWrsnTGGk/NSH8ckYsyostkEeaXIcFIAt8AxeHjYSzt9cVSDzgFizEWHBOgv3h69wllU0WIyEdKLMbZvt73m5KNvUoOQ1TCKsCn5SECnRDZFJCAYCtDKAwoVAhhFAyeiVe0gCLtUUFfQ2DSe80ZHutSYup4CRR2LOYewfIOC9hi8ca7y28oAcdXCksjPI3wdwmxE/ZpKTnWsbKIE66GFf1UE3rO3i3C1/LvteqiDzd4gg1+cR3bfay3NTc9GGAMGs99STQ6DRpWiukDihvAdwDEteI9OAGK62V3uyzxAsAGzXiIBYC3OFvYoDgMCLuERiu0/1DJ3gDACniQwWdX2aR3lARO4f9SADheiRBEYWpVqfWkRYPn2bQjxcD7ufTZe81sWCDbM8dzbNjjABgG+5MA60x8hjBpG9/l0bDaLKXH4dDqQ3gKAwDjgbhUnyvE1R7hfA/9TGHhbKvJGyHWkT958mc4pRdf+bnn09OlN3/Uml9XL0+WsPu1/tV7K63XUb6XmKaHqTIU3ZqCvgAe/BOMgDq8qmfSd2hLx9/jSLqpBzdV9knDjety/1OsmeGh0cbhWsoryptLVChpVPdxAfAY8dF5uVXfrQB4JrvKa1y9NQ9IflydjX7kuPtifB5U1DVz6vHJ4iu0F1VE/1WwB8AAIXNazz1JEhm/FNj9DKwhJHP4nPMppeliPnRKhTPwm9Novq7Pw7FDpibCM3OPIp5AVYhxfNeeTIxp4hFqNztUtRsj5U1UZDmgd0QHhU8dnobMcBSyebeMomIKB5QhP0HmOKjEVWHvizwS1DV4YTMk21tYzI7wapJwkv2usWXDRw4iR+RuvJbBLuY6yrEF6aI+Y/D0+e8cWRShr/zuMWX2PS9B3JG3IL/XyjbtJ19MCvcKdXtjAkoK83lT0WEGsx4LPN7kdKjM1BiVc1zZoiK+Tb4HJ4y07Au6sKEijRCmn2wfvNgRBCZYrT0R97lkGfbY0wTAryV/TtSXU/XllJCdK02GxoftQT4VAVms5x1LHuM9tofYfDa2tGydA4BJTHohOiUMmz4SmM5fApJjO9OmAOqN9gbD5yEIb5liTNX4CxtV6EguLCu4hFlTL8KFUPnQUzC40z36ZYIpvl5h0rXGBwtTtwrGJTDwrh3dB/ldadAurLBwYoV6pr2+m9oStwkNSv5tSIBtSZ7v6LfHG8ftN3beE6i9bJ//zEX70Uffa3/+g//Udh9ut9/93d9xH/+Pf/X/tW//zUfttQzLn/38F9vXpPO9895327s6HultzfF7shf8RXu3vf7Gf9++o78f3jwORpma4HTtrvLu+e8r32e8fjCAMgZFv3dWEgU68TC5Y1H/nz+37pgYAe/5YIqt9GNcR30taw0EOedvbEAY2p2MdmDmY5t6DeK+PVo3PLfN3xTJRclfIgAsgYDlygwQagplPT4uk5b3MCTTnQyMypdXZBTeUWf/GupfIyTLKTY8fyCSVLxVWZ+Nuc/qvK7N/fN7DzDXh753hSZAbo70bhsbJr8DwL1nu2/b0H6EAxZs3YcwcQg0VmSN7wHKPMIUxT4xRYSjnipc9VThKy+VmOB12xXowTL9cF+JsOQBfvz4iQDwnq3zx2KSCI7XSqL14vjESSsczSlGuSOGv6P9Otu72g+ssGn211zDYLU/xiG4MHiVZS8OibIkQgZvjsNMmW0z/FHBjZlO9Wtg6P1EY23uFDQL4/DCWGXoaSWZEgZWLypXnsYaKyolXCMDMSLP4gvjrtqFIhOGhTiaaIfwWa45QldPM8DC6o9IDOB7AOBSHezDPhSaiozE6qO9iSSbumyv1B6OHDoniZKt2WHRLibmY+gJkcObbEFKHXo21nMD7zDAAIh9LYEeXXeyLlQ5azPRb4tqXfc5yXxHwOM1wAoPmMMbjDVcChXJsCqE3UdbEUbGXi08wNIsAHkvTuLIpHMB41PtF8YoAqCPpFuECJOARGoaHmJPPpZ0NDdQImHS7B8mGkHX7GlB8IfCZwCM99UzFZ3w9JVbtDxg/AX0sl9YtBeb7NQ7hUVj8cGAs6nxdzSIftvS3mEs3XIMyyOshFoCxA8VEv1MgPkzyn5+qHsf6L4DoWASa+0qIsJ79JhvQsVs9AqwgHEHinAWU3WDzOhnFSqu8gBiEo+xJYBQOt4+H5sy7lfYA1gf6EtX6nMcWBb7k60AlcIJPRb5U557PYlTpSGU1nWifFxfdwnKewuwIK2V18QzpwGbP688p6ue2JAX1YUJWDY0mb08JuERGsquaXw/LMFvwsBaq8PhpfPqDQSmAqb/3k1JOGkgZU1KGTJM1X7WFI7dNf59M6jT/rVJO3Jt5FSXEWGSRwFS6No/tEnXaktK9T1A+9jGibGho7G5z6aaNIxt18ZeoVkBwIQTB/EGDyq4NCfdgfd3IxKMIDhCPq/X2xZJxByvQHBwFe/PhFfq25B12XBHYythQZ+851KLtHg5f9lStKcWw+dJvAdIg68bAMOvAT6WK2kgpU6HMsODQo3ZV/0HNpzCvtinGx5Rz6r1BPty3Wo2SADEHCFiw2kmldQv5wJwp/BcQKC+m39zpJuSEFxq2wZ8GH5MxIqTQ/Gd7R3QgMOCiQwiNBgQGXzYD01vq8Fv0pCnpq53RqoCGm5vytKRY9MP7oyEUc5QjR5iAExSQ85/l0Eho6T2xK8POBdeZZwULAEx+VbsEQcA4403eB6NKJvSZ+LIQY2gA5Fi2woG3GO9X4s3H6mPxxov8lxgjCWix+BZTYzEWhvtSODPJyGIIZuXpwkDAMwEXMhTe4HX1GsFsEtP2aqEVoM+JLcDnmG1je+bejaGbK+twQajugiDCy0j51vxGER8QdW5yIbtfxnp5KgxA2T4I8pJt2WjZ1HQbPK1SkC5Ja+0U4MqDwf62Q33qi5RiGhc7dP4ovXsSQd8dPZSe31ftXcU9vyPds/aN74mg/GX99q3lfH5L//437TdDz5qv/u5L7arR8/av/7gVfuTvUft5N3POxrwwff+uj3+0z9ov/Xih+23lR/mfPsz7bvb32g//dJ/3f7y5nPt9c1hOn6xCv/8PMADW7+vIFviM8lIPgXAwW/f5HXfYe+B/ycHgNe1tBcuEzC5SoiuolcI1oDY4VFaRDsosX5Geqh8T3h0Fl9WjGJwg9HHvQhx7w8RZ40kFOElMajJ+l1nzsm66m057F51+zWxmzzJYH2cWIDjm7zWhUBPntnRTZ25V8++7Vmp1w2tW1XN4u7JcUqDtRorNCHQ7F9VEibCqlSTBQ9C3XxXhbdOlbxDJrpTJS4QAN5WYqx9ARb2Re4psdDeA53ZJqYGcyTUilAlduocGQzj7dI1ZYPelDDZlLDZ4Uxglb9R2PTNljxwescB93gdETKCdHo+yZxQsMoMUcoTilAIhfgbO+pCiQvbwXQR1nSt6vshfHhW2RwMa1NLGoynCcNDkAYAGwCwlZXYs4WYsTWaxCR6x5mzhJVHwiqSNFm28bv+2lugOmVP9T6wCGWj9vAqXEjIEGL8gQQte27JqG2rPXTuDUhB3M4szfmNADAAMNZiPMsOmSO0N74DkL2XVdcBxXY0ANS9XML7SZ9L/kL/TqaSBHjtkOhcZ2qDvQkoBPZMA/Qk8KVUkVHzQhZi3oS5v1K7nWhEk3siYEzyLAwjJ1LIIpO06IQ9WP4sBexUlapih0rzNhAWFQhAx54oZGJ66u3hzj2JbgeKWE2qV1C87YpHC9XMKSu5jWq4zfEGQ/AgXUIfGAC7WDRuUrLQH3akZT0QAOYc4ceHe+0t0fsDAd6n+vxIrp2HAssoY3vet80ZxKwhEthEnEBQqGz/GAQAwdA4jm01lDdeCG+Pti4L8OVYD/Zk5znDrA2DEcKZ8XiTaTrpgDVjw1BO0sDvYhyg7R4cDysjaXzkLTHLUY8+d0vIcOc2ufZm7HDFiD22IT7NgWMZN2mE20fzWOuMRd2c1/iOlJiYyIr/QwO2o4ydWVJa+jqpPjzweZ/XyDIArqZM64w298PnDPfMDdfVbv9Fwvg5bw6APQ6WfyUh+z6WcWgct/l4Q/MTAExdOZ72BhY28Y0hi2M/KV+TbrLS6OdouOyfNRmHohnd0JPPAIDzRkBjDR78ZYB7c5rr6+kGO7yLZTjN9t9Kr7liXUdQE7jCkVHpVQzeHfqH9/vqNwyJm2xtUdld8/dI5gQvwMC8Lx5CQisAsOWAAVqd4xvRO+a9DBLsijaqLOe9k4cAdmWeDU/BQMpcA0r9jhBsPl+IYclXl1svxG9UDkBsYyX8lXLwBFVwIhB3QnSO5LJPBBA/BgA74sf7fcPs43GH96R+5aiTXEN1DvgE/JYcznVTxiN4dtw3Rllxnw2ZeU9IxphzjnPyXmknMZQ8U//3MTZyHKD47570B/gtIHhvV3qIM/yTOJJtRcg+zoynvCJ8bJBE17lQeRklbGjU2rAHdsuG21O27xAGzdhoLNnOc6UBJEzc44ttVp0HCB9rLwuh0scC0LLvxriCXBW2C/5kW8u5nhfGCHWHowLh2gLGLncj8MvbykZEP3nPMIWtdwF44VeUdTx8qjwkI4X7E3pNGRPKuIgII/LWPf21fqDxvAUAD4sLnUpt8V7mqF3Ym2eiJWBgCD54gUdcA7B7/bp95vy9tn/6o/bs/MP2FcnOp197q11/7Wn76/a8ffAn/6Fd/umft88SXv/lr7afffW323u/9Tvt9PPvtBtFCV7+mz9sO//yf23f+NF32u8dPlXCrG+2Hz/5vfadp/+sfffmmeZBpiaDf9bDqvB5E8NgsKRZHfW9Ls9/7xnXhIlN+dWUv622c62w+9QDvDgt64b9VwwAR9iOGb4ZUwgTv2cCkQEJ71+uBb77S1RgD4eFcQg5f04EO/fozgc3VePYY9K9BgA6WRR1hEyEQU3L364BjhCiwPTqIurX+McBwDkii/TjfnagHV4Xnkq8kIRoRSKO2KmSYdAIdUCbLIGbW0p+JSa9I0C7faJ9wPIGA4ixWMKKL1WOjIA3AgMI6Yfsz5EwgvmfYnk+laA9lhdZ7i8Eyo6E1c7+vrxsOkKJrMfyCFvht+BFHEiAiw4QSnjOHN6THYTFYL2uc+gicdDAxQzkKmHW0mAMtOQfSfgRd/czGBmhQ2AinCOjIkC2AA1jFl4mMkxv+CgpkqPVGy8sHl32g8WxFIBRPIQ22khAmc71j/0bdkeP9EWyDbJO4il9IWHxAdZpKSuc28v4xJZZFOXoO8CVufL5tljA8Vgg/PVMAK/fonGs6IA0rnNGscPmaAMWcWSdwXsAYRuoNHesDWiFcgjnCMPVzNLkBJb2xjJm4ab0WcJX3iMUIWA6NSnPfJbFnL3DArInoiX2EAOEj9RHlLFj9Zd+fnRMVmkZAASWr/QmWdaNATAme9qFBm4NMOQjodR8Ly8xqJzZwfUe2pp5BcDF3nD2qzMP9Fl0ek05wG+4WSKuGQCMR5iBkYVgR9EOJNXaU/K3x4/kARbtPj7c1XnY+zoPW0BY9A8I3hchHKg8hox9eZtJGGKDGU3GgIAS5TBE+FoAOOxsGBEc7c1WAPYKV8IsjbG3BHhthHHPAET/2BvDXwwmpoQRPA0h2OaHUwDGzKWDJgjfyyd5oPlv7pXtFtA6hcO33s7+FpZh3LC2zo7vjvpJfDKPz+cNwK9rw2qdZdAKHoiX3cXzGSO4njaz71fVGQAVofVmANiAsLO+FQDuvan1e4W7V2vuo+jVODCPtSd8vG9sa+9Fr/pLLkTf4tX3Fx5O2OdEX9QQRL6ALN/N/0iD3XMndJTkNpPpfX/7KCbATPVvAoDnVNXrDcNnGhi8uyIJJhE/Q4+LgIIXW15m3yLahCPtMGxx6E7s2wUAW4Z676muqQz7fSOfA0ZFthRxZjvyFADMnlWMdaH7wGfDS4nxM4438vwRZcPxdqxIjKHiJfCpiODJrVQAaQNSkhZiFNU9zjSP91KgzDxECaOIsDF/CN5BZI7PbNdzMcjBc1+LvwL8ruDZ8Kdh7dGe0McMbnOsYotM8t4gliKaAasUmA3DWXCmkV/X54Xrrs+7UHN209yR24HgvxxZt4mhHmOv+a2iyvASix/vkkDS57wHz0XGAYrxFgOCMTLsK8vxgQTknngzvk5Ckbf0megmHwnIkUt6OvyZjNBcj5whegN+ZQ0iMueUvcMCaCd4jPWZMcQLfCUAzFaXU7X5FC8746U6GF+86I6oNiCVtiXPsrNFa78wgJ3QeSr3aQwME/NsYwAAWG/PBym5kB9hvg5wG7/FFIG2HfyeY2hKyjmyxtKNbX5kjhIA2wovWtlWf9wm6FYx+PCBIwmiq0varVDos/fao+O/aI9O/6odXr1oD5+8086+9qX2+ktvtec30vW+/e12+id/1K5PXrfNf/g77dE//xft5pu/3y5lSG4f/qxd/j//V3v0f/5v7Wt/9e329Q3l2vjcP27PP/9ftP+497X2N+2hxlO9wpjAUZV3GBznrGDx+6cAOGkgRf59Af98MOeCoOMBKdXvNR1V6N7N6Ar+7T3A9fQOFE1aPUED/ZeAniuvN/QAkxTCYT4szWTqtSekhM/YNBb2qPzYWu1lTgXxOZI6pGfKCl9U3g/Uko6WbM0gZByS9Pby2AwB5Te3J4sRQrw0XqvPiCu+tRvrNwmBngDXBWqxcpD8bXj+mnLVGpLrMHIhyMNz6UyQWLD13WfQYnkGTG3pmtLgH+gZB2Ks2/LebZ/LE6yM0BecZJrYAAAgAElEQVTyBL8WGH5JaCv7EuUJ29P7C8oMfagwURINOVmS9oO+eH0kEHzWLtk7IgB8IEa4q7+78gTv7T+EEnxMTHgUg+GyX5J5LgAc3pKwqg7zVVqbLgxKny2Z9DY8GRFCFzKiXr6e9DOdTspGwRAXkaCEz3hOHT4OcFJ9Bor8rn05u7qAwAgPYCS1eoClGm8g+Ao8hgKke64EZA1gVKf3V6kuf8aCb2+vgKGyK786PlYYuTJqo6Q403IAyjD6sBeHcLHonz28PjZD17GCO6ETgDeO9QEEP5AiQAbwPc69TQBsz7VSgg8gGnrQ2/vSEISEAwOJUiNkXxOOVPphjzi/i55QEm7QDDxJILkYcNYlhoxIqoWSEXur7HFQP05FOwDgYyVPO9Ee4te6/jPRCZ7hk9cn7Uhh9KcynlzgGdbbAAbtAIFtwA0AjgH0MUq8w0IQi9a/8TlowqwKWvWa0XeNhb3BUp7MlJxSlT3CnrCoI+KgPYkbCofeU+boHSkGjx4I/AoAPxUtP5Yhh2zo+5r4QwFjxvhA+9z3fbRS7AvkXE/ah+eGF0MVWW4xilT4P55ijvxAeWJ/mTKQqvkVeudjptKL6fMtsdTD/xj2gduwKIKGDZDpKwpzXjWIQ8GKIZggEtoS4Lnq6xbYwCfHa9aPx2V1z0/Rtjm4W/TGdsCs7rkNAK80wICG/paiHtECBXCWAXCq+8kv4ta430D14wDgoQ0odeP4JgwYAPLHAsDmUqwJukn9/djeDoAn4+V2jbI2ZGtEHkAoQV/x2aDLj0zveBKS6cHjNjLb0dgS/Z7TS8eW/fweAEdUyuihLq/56jx3T2S5DwViG4fHdbhophl9STkRxcVHdameTxFGb0vrlf288E5H2MAuBuAawLeyOgN44fkBfonCIfonATD8hLwiGBwT/EKbAGBrHYQaOxM/x+RhWFV4rfj0maOC4hV/OSoNIymZjQO4YnSEv74UbySMFwBMWLOjRpg7eAheXXih6uX7GXKbZxJiWnyTCbLBbmAofmhRkSOPgtDy3c2EJz8nuNZbuD/juicveXN/ffit6KYWXj6LxeqJwHiZ21QwQBASjrxjLgC44uHIPWShDQwkORQwdvZ/8XCioQ53r5XEExkoUAxQFn/dFb+3oYX2q40OHe7WPHVZD5On3IYGCS4A75m+n8gTfKQ34dLsB0Z3OVOdRxp1jy2RTCqLB575OfVpAZInnA1sPexIMvq8vS0nwKEE6yaGb8m+V5KJ7ENG3pMoa0iOaP1W02WPMJoJ4FefFVmH8zfCiPTGYF3epFy/qXEnzZcu70mL+YEOAMCao1316bHG8dFD6XSPttpHkr0/e010n/Q6Mlkff69tvPyjtn/5XZ2kcN0efOV32tlvf7MdvfOWjr48bjf/6dvt6q/+UtUqausffLM9/K/+ebv67G+EWP3RD9reH/zf7Sv//v9tv/m977atI+l7b//jdvIb/2X7o+tn7SdbBzZEbJ8Tgq3V1R0jWtR2H8PghEf8mgDgO8cleeOd5caBXmG1IyOaCMjkuXPuvnz7XdWv3PV3CoAjPnnl1Xsm+x+XLDTru41FLfeAJGiF0cOMylpooaA2WPjp+hUuEbwfsH4xsfD4sncj1nIvHGxdn4VMTADnbH4sHJOpw+NK4IanDpgRfrbyUJtFd3X0hDTfDzz/7nsBTfRrNkB9nQv6lUtHO+NVdfvv3CFxCwAOeB+Q3wmcAMJ81j2E7SKMfewCAhpBArjb0hlvQkVPsLiSwEngd0Pvl69ftPdfvWjvvX4pBqmwFv3+SOGhX3n8tH3urc+0ffZ2SBC/PD5qH7xUGYHgY3mQtxSCCkA+VEKEJw8etQMB4E0dZUBrGHGHwWpiESaxmzbm3vMOoIrYO49DjL9nKIwUXGMwS7HxnJblMzxoLmN1jvA1fgtljhdlUe78We/YE01CjtivFWdAc4sUGzyCFozH3hO6RxisGPahBCygk9+sCKmcoSDhZex1JfmG/h5JaB5J4L3W8zgcgbCr54yR9sm+Fuh79epI3nONszJqE1qMYYeEYSgwmwK5BjSAuWorwFeCnszH3g+sNhzkXinA8IEUhEOB5n32GpPNEa+xwbnmHWUAwI7SxrxrhBCv4dWmPgwACiUDE8oCjDLhEF/aknMxkGEpQqmYM2dWmFMB8x5mT4IUBmeMVsIsAeDzM42JyvxUNEKY9Av1//nL1+3VkQCyeMCRxoWwNPbR2gwPAyDZpvddlXJFCJg+O4EXmgJe44wvtm4Xgn5i9PCEplJcAJiBcQbp/ItXmMHgIGwMD+gf8vyiWD0SLT8SrT+QMWdHaPdA52QfyhDEmc6PAMYa0wdWoPFKVJi8VqFpBKWadvk06AiRlpEIr3m8RStqMgDYYXZSunZ0/ITBLx4LxhQlFz6IHlSGn6Rn60RJs8NZwwXmTOWl7NVaghdEjEuoRlGR/4XWec4MJK0yoLGMb155TblfX9+8aO+Z7H9ze1JO3SbM4zeAxwh63Z+6Dn8vvsH17N/Qpq6pbgthk75huQ9j3dXaHMUaUDhuyqw4niaMuDSiIjv6Me77PHh6ZwPhqrv6qw1u78x70o9Vv5c3mhBbiob79cF7GFla+cwAvMEjC6wbv0Sjo2+zeanM1PCtca6XKcPTmg9bMpAM8z70dyzvPkTjhwbX3FY4LzTjLRMMtnM1iNMRgqFbnMVZl23cJHGhqjLv118SMpEQbw95iazkGnxWYAG5yW+O9BGpcZwdocu7QsoElMBzyAIN8HUYrjMYBxFEaC1tCZB+ru0iGEIZZeTcicDZiQATSQSJAAovbXh47f21xzDOuGVOXsmri0fSGfzxPCadB96MtTCwZ+bXvJD+0xgmMmVnkO34CiLVO0Gp68oCZWysigdwHMYMcJVpUY3wuPtYgA4UU09+j72wKe/ddiqg2cmfbX0mbwh/aw1mO5DR9hCT5yK2HBkYSwZisMQwfCj+faBINbzHGHCJjCKk+oFk40PpJfvoPRq3LbWDo/EitwM8kQlSa+zNVVRO5nGQyJITgMSPepNkTJRxrDKvyIVBfzHqaz4QR5ynfSx5coxOIx2HqKlHm6/b53Yv2xcPn7SdnM/jGxmADYQ1p0TN6Xm72/uSAxvtpajyGKMIFl/GgXaRjVne5D0bgzGw6h7SaGh8SGZFMldb2G25Lm9xje3sL9EHklcHJ5ftXR1f9MV35JzQKU7fe37SfvxaNHmK0fu1nMB/Lbn7bf32QWvvvtUefev329Y3viUP72G7fP/9dvZH/6ndfPi8bTx70ra/+fXWvvyltiO9cFfgeOc7f96e/qt/2f7JD3/YPvv+h+1HJzvtg7f+cXv/2T9of326017JaNGUK2ZLzwIAG+zf8rovmDPLWAHCU05+a13JV6acf7lhd7apDLOz2++8b/44s46xRXfdH/xxWsmdfV7q4sAPkt8W751XfuvM1Y+j4fXO4skO5uXeLAnW8Nw1U/lzBcA8PEOg4Shink4IQbgt1jfEq5oVYZixV4aU9T4Xk8E1AI4wWPNSdyEtdP7IvrkRKA7e3Rmv7HteCQDMZxN9GijqGbTH6k5ZAfncEVBPPHVvPzm90lKg9ZMCwAPAvjcAjqVCj9wffQ4bYqQyIbwLkBcW7ggjYj/rw+1LA7xHEiqHhHdxNrCY9HMB4J8+/6j94KOftfe0N/giAfBvf+az7V2d9fbg4KEF8SvtHf6AVPfPP9A9yiStMX6s354cPmpPlUTr0eHjBMA0btv7QUPIB1CKEM5KviIQ2NHnqOAWQI6y/TqceNFz4iP0V4o+9AIotRJCaBUjUqMUyYwinCoUI4CwMzSLGVLWCU5k5SSBFXtE7SkASKIQoShpYLn/WqFLWOsLBLI3+rm85x8S5ixlBuD3ocDvR68F/uQBJWz8XJ7zKzInH53Y8syh8BwpdQPw9P5UzVgpBqwV9vs6bDfm1yBX3/FcG4jr+z4AGKs4CUQyJHofcIsioE6ybxllDqWPsHg+A4h5G+CzVjVeNgjkURSGS6zZmhesz7kI+CSYNih7N1ZwQhCRGM3nO0qLOKOfHEfBOGhcMAK80HFaRA680NnSGAqen5zLI67kajIKkF3a0XWcpwsi5nyhQalCwXJccSp1qXCl18EqoNuQIBmyQ4njdzMfUH4qWGjQnAvmdM+6tq8QsNo3rM9b7EMT+CWiYU9Js3zcowb7gTzGj6UMPJaHmC0BjwSUAcIPZUF46L1q4ZXniBPtoA+DFgYBlGD2oznBWITWoThdaIDB+HgfNmTtp3uKI3B5IiKcbToVxwBqQegk07rOLH+DfhqawOAxtkqrH+0b9d9K2tIto9D//BpnN5T2NwLAg+AcmWjoFTEn81d5GFevB69fBxazodnW4AcD387n1OMmALjrXwBIXxi0pPB6ripkoVdFjf3nYcSqnhUAnPxqAMDBh5aUklsB8DBA0baggQCrfiXfWwHAXd/mAJjbKlKlqk8p7D5WOGzRRWEnf2fIU9lcD4CHGZhM7zhPPaV1lFd8Jm83yMpJLAUvSDxaWwkDN8nUzhpGlrCQtP69/cm8KKJg9sVfSbaEIdgBIZaFkckZuYhRE9Mj/DEMg+zxjYSHzgpPuDNAmWRN4gPICssavLiATYzqPnuFAYqIp8pOjDHLiQQFQghfJlLmlTyFr4VmjiRDTxUhg8GQV9j/MgQ6PcBOmqe+EPaMkTX27pbBlvDZok1rNDE2TllfC6LWYP0+kHSHEmJMDWprwSYw8NcCrfnZ40q1ODAS/Abvz20rlK9cK4Qbl8GSPrquri3+GAbg4NH1W1JgWKjjpAMENvKJ/dNOLsn2LM0HR+FpbvgeeTHCQP1YxswnbGuRwfKB1gxH3lmmK3tZGIkrmRb0Qm5GtvqEgfIUDzA5LqS3HKkprzURr4l2AnRynhEGb8mpU/HVF7r0XNFcFyr/QJEBX7r+qH394LI9U9Tcleb3WCHDZ9IVNiTfD+UcADzfqA7OEz5ShR9tHgggPmgfEFVHglFA7YVkvJJqbV9gwDEDt1efRFwbIkrkHAnM4nQBpmic/9iLNaxq/RhHKj5SH776ZLv9xtsH2oZ13P7iZ2ft/TNFJLEJeuNDLYSfKcRNvfmcCv/mF9rul7/Ztj77btD093/Yzv/8rxyZtfebv9l2vvJuu3yoLW9ymuz95Idt69/92/buH/6b9k9fnran2gf97b132ncOv9Xe0/m/L07UHclHzibZUr/qaK4Jg5h9uQv0VfGRJ3QVzGXOHCD3z/oUAI+j4XEbhIqvx7cFIX7b5OWd951Dy/GF+n65APAgAFCG2WeYABhQkSDMYSfqKELp2qGxkUrBIRHwFZVFcIQ1Pjx5JQQjSVK8arAGEJTz0w9iBKNm+XquAXBcL/AbbCOneWGhrPMA1+RO6xmFtp/R0c06T7uz8pagL62Ne8X4h2esIbZpmPeowDm81+GhCPsRABv4aVzZy/RQjPpQ74cSFBzLsI/HUILz5dFzg9rvvvfj9sOXzxWqpZT4Ojv1m29/rn3x7c8a4MIwAcAckfPD999rH8ljTFef6IiZzzx83N7S+6HA8JbAWwwp1m6smIQTpUdBQ85MpOgNi2AqWJGuIWYmzCexb7hfUJN5GRQlKT9+JmfsaicztIfig1VfEo/v5R2PZCWh5odjMPzoeO3ki5PAVAgQAEcAyGFXAFFAoOmH7JEKT5P1/oIkJKoXyz6W+uenRzIcCPQK0OENxtP5SmG/5wJ8V6dSTQSCOW5gUx5RMi/HebdqgI/yEdji7xCqS+OkthkAY+kNokLxcjSFPR+SW4SDSdBjAee4HzzVjwDGeDgQ+AJ03ius+d5THd7TSp8MgGU9VyU6xMqA2EqFPcChi7APObxbCRxM2KxFUFsA1tpPVeFmDBERHmEYwIshT7jG60T9PiIMnDeeYf32oQwDH7w+bR8dHUsZ0Hiy31jlTzVWnDmMkcDKGZ52nzNcng0eL5oim7TPHiKihKmJ4ySMvSoEMNd48QdHk2jIiTzB2LCp8dtQ+NwVyhaWakKn5QHeFuDltxtoZ1/KExEOAsgPde1Q6+ahxvaZQqOf7O+0p7qGksyYP1a9T9iPBt/J0ESyt/rYJNFKZNmObLz29GoTGV3wEUmp7Do8Wv0gzM4RMKybFFBOLpfrZW4IKif5sO/PoClCsul/AONgTOUx97VOyIVOsCqS1go0C7BVgLeufD13nVhd2tc6sMDQBaP97keEOa48S/MwAYbJW6oej092Mcjl7v7On9F7aKceYEZT9WHoTa9qn1RyiY9N6u4UghijKQAuj98SAK5xWQopr2eUl7jE3agqx9MAWJWAkiuRYCnoZQTA/AIPIrt50tNEfi6pNAvzVPesAcA2LDMe/ZiwZgQozM/F7zjGJY6Rw6REUiRoIgAdOscBvNBGz8BYTmJI/gt9dwCILpLcykZRvMP2+goAO9cCIDj2C5MPAB4b9vRolI26ip5x4iqPXUR2AHg5Y5Z8GZxDS+Z/EgQeKQrm5fmmtoVst5MTnbGuN3tJK5KDRV5eYP7Gpux8V7IIT0S+3ZQAcLy8FrwnmfZBgxSl46FThQzJuZlMkRfRsMxigXmR1WIb/wKAAV1pnLRMxNGRANh78fmcc7Ch3BCge3uLCwBXfolqv8321S5bQeN5tDtBMBPo6C7ko3iynRPI7U3xbMlOG7oVng5rBCQfii8/El9+LBp5JLn2dI+oHhkvxcvt3Wd+BTYBwniDg4ehmwKGZaSUvAIAv8Lgrz7KgeokhjSNI4HPBGKPZdz/UEz3SFvHbkSTDy5etW+cfF8g+P320cnL9uLohXWwp08ey0t90J4++4zkyqG2ACkvxvsvNSZaP48+367e+ZKODbpqf/36vD1XJulXx1pbN/tKMqoAfbMSyUMl+3ISNQAwtOA4LSUpJeu1hyvn1/QZXD3olDV01Z7I6fFbb+/KkXHYfvjj99pfvS9jjLzM5zevJe+et63PqfQX9tvGFx8J+L4tT++77VrGg00Zra//5nvtQiB4W33Y+/o32va77yhZmLzG3/9u2/v2n7ZDgd9v/MV32+9Jkzh89pX279/6evuTna+399vn2o0Gjq1z7JPevFaiVLdt1M+nRFdktk46TEtDMXcCrbsAMLarpUbMrt39nKCh+evO++Y3uD1jPXfd75LzpXtXnxcHnYv53Lw/vt1vLuYzc1e7h/Idb+/r+EQBMBa05dcILCcPvyNEYbUu9YJHWC4AgBEuZDi0A8XeKifeIWwUIeGsqAFTsQjBV5zcgZWc4a2AmQEAiystAd5eASzA6WXvzRPxMkjNQYZZ94BziWRvm7hFsNoB+35c7gOA58rQ3ANsIbIwcQ677n4Zs5jWfquYV+9T1V+HfjkE2jJCh5wL9KqBhHE+UIzYoS4SNnt6/rr97NVH7Xs//VH78YuPdBy6jmyQJfXdJ8/a55++3R4+eKhMwLKGCgC/kjD/QCD5JWcJq51PFf787PCBzr7V3hc8aYA2Qi/F+Eg0YQHjsNARVJW339Gu/h2Zn8AXrwlgmO/67DNzs8+DV5+xTw4QYDZCPYOOsAQLFDo8OGjPHl9dD2UnBtbhUCLYYYVIWdlTiBHAEXBZYcGGCQAZ0SJ7rU5kRT0m2ROZkPXbawG2FydH7X17OLXfhz2fhL8J/N4oTTCC4EZhwbpZZy8rqQQKhM+uzWN8AF98xjsJKqcjeCkt2HM/a3mHaSyeCPZIScDbKp7hYvsS6o8Vfu6jJnSvQZvKsOfb3kl1/ACwxl/2uIoGDnO9eh8xABihyzhZcQohGvuPwm+/IfpxoKd5Y44cYMsRH2hd4a3iZfCmrpKAhP3BxxoXxoxwYPaav5AX+KWA8BHZpDEcCAh/pGt85pglGzQEcPGUYGX31onyDGOyx1OsMbb2WSk9vXfYLpVUoJOJO0QVCaP2S/EBAG9pXy8h5pcoVByhxJv9wfL02jPs/cJkOVfYnY0MUprUr0O52T8rxeaxwu9InPVQHooHKv9U4/82oXZ4K8x3KyRXe3/ZHy768pYAfkFXtBLjGJoAveobx1CxJiKB3OgIj/Ici2IThXlZGP9zn6iVuBh7OEAJR0Awr7ruz/xjfS7GZgA3/rYqL9YC2mjU5FVl5wbEeG7A7XVitU9qN68H+hoBcHSg57NDGxNQDTRokhyf2Huh1wHgfkyqc5M6cmkYkFK/CkUI9BQAB05fTUI2HbGufZ1CEC2+HQAvtbPmtDzMHu8OqHq6EgiZXrIxMS9BQwHo4q8jEboxLCDzcwXAbmLIuR4AewtTGcTF92wwcajpRWz7wUAIOFZntvH6YehTGWcS9t/YIkJYM5E9D7ztJWUCiZgIlZY8dKJBtsEQdZOAiTqQLYQ0kwHe+3Rz+4XP09XaJdTV58mqTpLfc676kcGvciOwF1Qpho/PIlLGiapY/Db0eSEnDwveFaHF+a7ol1hEWX4EvwF0gigDACPYcCRojGzIhKkHaPQr+cbK4i3CdPlO+6j148gaeD9vkHB42w16fb2MkFFu0/0Lg4WrMHhWvfYes2iyP/4LgIU/Y8AuQMeksQxoj/46ZJq3vuAk2eYIRoFFQJaSYTnnFiJTc0e2aWTdQ8m5Z9rK9VheWXI8eNcLuTQwALN3GJpBHKOlIl8YcpJnaV6OAb8aB45IIpEjOBQAfC5P5yuFMn+A9/dK28AutPf3xY/a1y5/0toHf9H+3fe/3Z4fP29f+8IX2j9698sygseWsi/8w2+1nz1/2f7kD/+4PRMg/OZ/9vvtna9+U57gw/YXL87b94RHf3wsA8n1gSIGIm7LLEB925D3+oEId/NC0QOiIwD75pZO69BeZfMez1kO8qD0kpjrTCccXLavvqN8Lo8P23f+6gfth89FjzYGv5TXV7rgb73drr/4jsD4w3atcZKWqPwuGogXCon+0ffk5n4e+si777btdz7TLl/r+x//h9b+3R+2z/7Jn7bff3HUvrz/+bb15d9r//rp19tf7HxDsv6pxutUUyUd0Nmr6Q8JQz8FwLXMVv7+vAHwwoPNNXoZ/ikAXgeY105bMCSYH4mVVAzQi4BxWnsxIZ+1i1cIi6hCOxzqZ+UgEiTZS+LkNsHgtjKc1fweIWDlO+xe3OZ13vHnXhGKhDjxiuvhU7TVOJn6yN9p91hRr+TUHt25IhdhtVn/zxEAr1hls/90prcS9WC41MuSFQWAfY7s/8/eez7bll7nXu/aOYeTu/uczlIrWZJlyZIcdbkXXPfamLoFxRf4xF8FBXzkC1RdiiowBZSxjY0tHCS5JXdS55PDzjnz/J4x3jnnWnvtc1rGBfal1+nVa+25ZnjjGOMZUW+EgxmNIAAYa+B8AuAp6sSdKAHW3pYKnz8uD9dU5JwyNZqfOTLjzi3K1VZxK4AXasJmrOehQCBadeIm58jaqDmfmZmO+VN7xwQwcGvFNa3yvFoXz8IuChCD3jTipTaYeJdwmY7fu3x3lORF+hdJq4JPc8Ru955fLN9adySJcskE7hJ8FFdfGKOVA3p2DQll3rHqnpyGJcEJw3CrAvLhjkomRyfKUEIraUW3ZcXd0XtbgtCuGo/gsyvFwDbgF/dfp/0VeJPr74gBsIQAuTkRw9qjPi4Up1p+1U753QbgoqYtmgr76yHEYBXOGCkHeVfBQA9VXKrLABEGxNpQ/9FoT+saJ8fS9XO697yY5hTCgC6fTQCMFRirBp81qdYktRexBKvPPMqJs7hv7qfYM0C2apsPOYiJjqR13nH+B7gMGUufGjtCHoj3JXEIspzrC6M8EBjccy3hyCy+KYFxRW7kWIqJJWbM97QOD6Q82CVxmM4ngZbjuhEcAcCkmHS9Lavvs/B0Hst4QAtXFuShJaIHAH1dOqKa1U4iA4jU+JP4zQBYibG0gGJObA2WdhyFgwAvHhqTOj43PeHySQuyLCzhciegvKQxveRxxU0Pl8rIvhlJWcKNsWZ6ZYScIZ3YeA0WbuCMyQHCFwpCrXtbfC1XYnEKBZHSzrUysP0akoTZ8hl0qQU8fI8JbOJBvUPiGoNBSHMFwg1l6/9yMQD25Pe9rLjrCs8D9xyMVe3+nM1vAFesoTzDje58d0c7TCCBWhfc+RS/u0CPAY3jYSvp3KPTmME+nwPAPrd6qvy/B4Dzse1QdMB99DcGKZJz5V/52a8IqGPTP6weL8YHmqjvzhodd4yxzE0PAG7qOjcLr5839U9Pnbw6h/n3EAtwXchB6YO+m9ZrE5guGdSxJwBekWTKmftRbuq2lkH0fRI6yLUkNXQiSMCuFMAo/oSIZ0ggCCiGN0Lf5CmDBxXKK2fX1x6GT9APJ2zUO2p/49YsrxU9n8oJyC7miST7I+O9nnkgWWhL9Igs+bv6jXJye+IFx8qGa6Bl0Ngq6yLEg7/z7bAPwDAaMgAjv9cNYWKcAxnf/RefZojiC+laTMgEYTSNq3Edb8tsnmiv42Yb+Pq8/+A+NujNdrQLJRSONSGWN1aeU4E7z6j94rvTIpugpbIyFh3yY88AONdkbUsFwAnsHfsN/1ZsaQ8ZQ/NFfCwJliPeJ/owQsIy0eIZ0XOU84Q12aIvOj4ruWZenmuzKDbt/SULq2gridFGZZ2lDweiEEdqA3kbTq1wVfvEYg5kPd1SzeU1GQLKwXqZ2Vsp01v3yrjKCN1Z/bD87cMPNJ4n5Xe/+2vl33v1a+XJg4flrZW7ZeY7Xy3v3rlb3v3hT8r3Zm+V3/vGN8uL166WBwdj5acP9srPHh+VOyfzZXfmellTNuVtPQNlsedVyuylKSlvzmSA2NpTkkmFLo0r4EbxxCTbtDO9F4FRVLw9IAdldvaoPL8kZa341Cef3JOifldJqyXfLeyW8sp8mf3Sq+X06vVyqCRZKNCmDsX/JK/sP7pbyuOP5cqukUCYnlMMsTz8ypqA84/fLOUv/qgsfvhe+fWxhXLj5teVGfrXyl/OvVw+OX1B8q28DmEAACAASURBVKMUx2orI0ttaisvAMDpIp+L99zHRbxm8ER3b4D2DbnZRY+JdZ9DdfFJ8cuzn/NPxAI8pKMex38bAHAkABryqgTv3E8Dkkv+Tkzi0NeFiw2hHA0kAPjYzIc4xBnHxkWyCSses3D7jhgANdfYaCR0YX87+QvNQVA0uIl4TosnWJbsetnPXPvEli5v1cNqz6ydTBEork8RPeNkaqzesAVuSyLnDzCBQQAcIKxfiPqsFuBhVuVq5hjc4AYTtf2d53WzbEZBlnjZS0ifUeM2UmURjYHbFwB4Wj/Oa7JmxkVUlRyLDH9Hx3JJVRKsVSW52pBr6rYALhb6UbkZ9QSQHN9EYgYSS2iQ0apjaUSgwLoM0SfRxBgZEMVUJsfEUiSAU5rAFgk3DIAUk2GrrwCyBVH9HkmyIlkCmnQswAYJyAG+WH3BHcprJIBaJDrD/Y1kJFGeCBc2YjgBeONaky5pod993Bp91iXxR1xPfA/Jm0jOJHCvAbVrH8CEeCySGCHIyFJJbCuuvDtydd5VAggsvQeAEiwDrpcrlzgHb4lREteqcw3QBPAw9XlOcd3lJRcjgywBKKyMdsE1CE7AawCMJZ2JRK0d+ywkQv0v258Sos8ZwW1aGlf4P6CXPTiv+83iFqZ3fAr8JgBmLCIuOFy9p/SOOtLga80j66aRheoaSj6bazDmLpkEc9ERnjybyEIaT4c4oMxgDXnM0LJjSYna0keMseZ8XS5lm2K+lPVAaNy2lVjgeEfHyS6tsTyUAMVc6ASk0QTDqOb1Hc216w1jGUZwRKVfJSpi5EIZhBCGogawbpCJuzkWX+KCAcGAYdzC5d3QQ0Ehtzp+OwHY6rcxalhiZdffC5rHBQlZCwLJSzqOUEXcIBmjiT1D0CaJGS6aNl6gvbcrc9ToPNV3QO8htSu13sD1kW07FEDsuVAgoTwMhRCzEAAuhUWsPRzOrnpO3O+g532WT/1dXYFt8cv5G4AoDS25WADQhV2zLc9JPjHUAsyzLgDb1WLJQ9tbDlh91cB+ut9aVznecLQ8qVEEwGua3rRtpL+M7wUYOMZtCN/rA3b2VEG+z+oFBhPhAh3T1PLlpwlSVhzk/EVTg9rXOYlrO/eqe25IG70mBn7vzm23HScdXtIqScIVusagdtdPFwBXgN263QdYrd14JgB2F+tkRa8jJYP/F8BXv/tTh0hmRAwv3hguFybaThmdKD8kwV17wF5nOt9WXB0LyzBJriL3A3G+kyJweMPMOoO+7uv4YSyQkZvCOw3PIKy+jAOgl1he7UcsuzvsUbLf6zfie4PkR21e4knhXYQ7YPl1lnyUqHiksAgpXQTBsesHxBFaxCc3SaBbQzjgI2TLT2trLItcr3Xs/JkhY+ax0OAEHOa18A9rfHUePC8JuuXFGOeWyNf712d09kazTlLGaEQrL/5ov/sH78zdBvDxcGa/mv4BmBkDGHsCfa9/xij2UQAUiGUqhN1NvKPSCIKsqNtCR88016c1GSJ8Eg03nyjFCYPChR3elkoN8mNMi57PqvY7PHJOvNc8UfecwTIseQXrP/Kjs27TDbWzpzkblUB0IOvsuhbCnv4e331SRp+8XyYeva+s3Svl8cR+eTKy73ry/9H3fqP8xvLN8sG775UfPfy4jH//a+Xt+/fLh0oq9Z2JG+V3vvyl8pwMBo+2jst797fKm3e3yt2jubK7dLNsTF0pa7LEbil29lQWZ+Sv2VHF2U4GL9jeIQyLEWMvYEynxFCSjSYOnLFTTpPpw7IsgQ/l9uqjVcl1q+VsVgG6N7VWvvhcmXzp5XK6cKMckjZdfHNKcerjW1tl6+OfywL8vu6htQpvnBH4HREvXFO5p/c+Egj+4zL53k/Lb09dKze+8oOy9dr3yk+nXlQiLNX+VbtVxEs5Zmif3L25d85v7PThr2eCzbyMrj7z3KcB5M8BcJATxvFzANwuxl8YAGcBb8MXSu/oVsQcOo5ShAgBkeRLpwBgYiMV94aAh+YUy0sFwFEKKZBRdUrFauJ4uhbSBnvl1EFhKMh5k0jIa58MjFUgyzv7ciezCMY7Ul0E+aOzYS4S5Grm4eb6BKbd7fxZAHDf+QZxKQh0L+5s8m594xp/7NGq8dSADIu5YWMZJbmSfg8AjOgcozql5yCYT9sCfCI3MYFWETg045R12D+QhlGWzM2dbSVy2lZGaDFxPQMmDm9jNgC/c3K1ReDH2gXABNgdy4KK1tUJpWRdm1ZppMhQPGFG5B4i96dGN7yhELbCCoZ9kTfJoZwHSScLYwYQQGvuuUsMiLWyAgodj/IJUScXd2iyHE+TxIpM17qS45QRMrBDELJWBguYBBv1cVuJv9aUsGlFf1PT9khAi7hdMhofkdVYQg8u4HsCXYBlXKGP1bgRJaxwTV0DLcV0iVGOIAwQC6v72ioJGEMAot8GgkwEgDfBrxIvGQA7KROuzzAurLvELwcAdrbTro6L5leLMPvB7tNqi4EygoEEQvV1Tsdn9dMiwEy/zYDxbAGJJF+8UQxMMz4JgLGIWFFgABwxx1hR2CsT8jOzmirXrPvUvJBSY424DRZcQ1Jy4hR9qwAImku8NuCOo7hLs8ZYezuy/mLtRfu9LvC7viMQLEXChpQQfBJTzHkHAsqnGt8zCSJnKBnwWpClOMacbJksHsY+NSjMi8tVSIhinkwMQmYLi7uOMP4oISwty+qrrOY9KSlO5Dt3hms0x1FaCPAikGE1x+LurNwWqrU3pMgA+CrkTOBYSggsxrhJW9BSrUt7IkQsG/1mUcujztidRFkA4X3HRFcAHEwK8HtUPSYAk7knu0C4tcZDzpgbLMYBfyogqQmPAii14LCxGHaJ09O+64aVVj/NYlpvYbDdQLo4WoFZpX9BwZorWsiXMnF3tXnyKjDUp+/Foe6KzOODz+WUaoQKwjT81d+vXMtdUGsAHHWcQ88SfKwCYLvbXyCInTt+jqfVLL/QKZ7dAcA5erWv56y7Hpqc94Hnd6+x6yTzwNx0zneFMvUGxQzPrWujriXWrss0eRzzjvr4zAC4ztJTADAczLXMWWX6VNUbg1uUnDGfAiTQKSzAGn9omSioz5mEB6kPeAChP0QBNUYdX32f1vaelRVwWidwDgDYMgYKKay6okv+xAqI15q+k9hwR/uT/AXO8yBaY+WUlwSJqjDW4iqLRZg9rLHTuaEciVh+14lV3LDpkkM6YHLBE8j46xhayUihuNJKInxI93HiI34zzc/FapCTWm7zU3hGKktNfM1ofb7D4HhjWAA48gZI8mhAMguA8+pxnRpu00HH+wFyR1pmyLi2umwbVITRIppLXo7M0t3kcaCvmjf2pa3b0GZ4ogBmXkfG69bi7cbkxu5sVDcahSZePQm06Ul1k6btyUO9VlGOyMMKJTFWmjFpeidlqRmHZgsMo7BEXpiXsnNBluE5KdDnNb7kyYAnwNNZJ+OUsjsaVwgPbF0KmNVPyt7bPyynn/yo7Cxqzb1xqyxcXy7zevxrKoc0cftR+fTnH5aDhany2u//8/JIUtqP3/xZ2b+zWi4vqbqGYmt7EnZ2tw7LnQfr5VO5J2/PXinHl18s+3M3y8HIsgD+JfVVZSYVZ7wsXfn8/LKGbFSVOyivKM81y0+hOHe4EuOQcmRPst3MuGKUxZ+OxRv3FLa2f3S/nF2Sv/UXVLHji6+W3tVbkhuWU/GIEUteEqsPy87bb5aznys7NGbvpcVSrj4n5nZZHVed5g3VBP74/yoL7/y4fHd7VqWTvl9uL71R3j69LH6tTCr2R5dr+InGXMnf9kapjTHcUtqlvM8EtXkyK+GZ534OgC9mbN1x/BwAt+P09wHAEWsbLtBoXadEnK1Jg7jIBRNYg6C6T/kTbQYyoSIwoH2GyRIjiLDvLIcQrs4eJjkFr66MUs/p4gHOYR6dRCo3B0S1bpLKmN3WjgUYoX7YRjpn1U1GDVN0e7qg1Tyi085GAuuurBjj2g9/5h8RIx3Mxq4mFtq4ST0bRUBYcuIxjFPyJguVASwibisAcC1pwxiFBTiEExRxuKYrh4/igZmrY4FilUdC5ifNvkAscZdYOZ9sbZY7uxvSdsq9V0yf+5J8gdIqywJty2ISsyQUEsg4oXSSMkoDQg2AdXxOxB3N65QYD0DJ/+y+FMw1AF0yYvdVMZFqJRpDkgUBUShE75jx4K1qQVhScYND+wvwjQRXuNtHNmRbgu2CTzQLmT1xy5elWu0g+zGaYOJ5caEj++6eAO26klY8UT9vq1btloDVgT4PlcjqQImajh1nGgLOkcDXmUEXwIoJk3Wb+bILmBiyQVZ+T/d9A2COV+ZMtwHAkwK+ch+Xj1YkYLIrdHV5BpAx5yG8VA+Pah2xsMK8J6pBwXDquFUEhlh3GJDncEvX52VZNWds+aasExWASI6lMdL4ub4tdYbtRh1Zo3H/oySIW+CEI6wdhFCSPJE9m3kOcFz3o3des1GhCZZBYnwqCMtP3AytNEAuY8uzdnHl0vhi/QUMUipoXZbfNVzLtQ42pPXGCryl97rKKm3tqLSUmLrLhuiaIykwcDsH/J4KRDdAGEDMDQHCFS0ifFWoxZ6ulgY+HXcd49+TkqInsHuKW7S09bYMM3fMF8JUCpWsc6xLEo8kUAnoOlO0BCq5Si9JsXFJxy7JDW9R32d0fzwQsErZ6mHBdczKHgRn3ngX2FKufttwYgwPvYxwAgR0xxJaQYQSKesHJz3wNLBfsHIH6fHLQm8C0dhPLa0JylHpTgrY3qHDX+GTkhbmAWGjW+atebab1G1NP1iNJmcMs5dSZz35sniiraUNcMtORXejjwPP6Lpdd2l9BcC+50WdzOfVO8fdUwvnZ0Vpt7aWLrStAmCsihA5PyEVEv1j2cd7utvHpwWHq4mpugC49jNGK85rAG/2ZxgA7sYG+96595i+Lgi2BVi/4QJdAXD7TLZL5mjojk9OAK1pZzkGdhCgR9ampunNBJg165nBq6KMH7wV+k5CK0V8MtrxBvgCaknuZ08kgRpdPiHGQhJAqVJ1tsAW4CfPi8zO8oahBrjkEzxeLLtoHHFvJp8DtVvtskxpOyVy2tYn712dtadz7YmC1wo8Cssg/3St63qbBWgvppHTc4OMYQAoq5sqLvjljZtWXyyhFThW8Ke/R8RfUDYzBVZux9JKPAj6rAA4gK7pEXQrLaUBlvVOANxLzywrLbF240oODbIsA4+JvQ9gbvk0RDzCWryuzcdDoe7tySUG8ig5PQjJD/mdRGlqD0pfZATGSt/h8JFNWnw0rcPmn1hDKBFogSZBMM8x8/dG8P0DcNNUkkMRmKv+198BgrHdou91PMx7tYoSJPbwJNNiwYOa9QOPQ2G8MKtQlgXld1Dc8I3RybKE95qUnyREExdQqifJKHKB3pPnWo+EmJ++XVb++n8rI3f+thwuT5Yr3/xqefmVW65H/OCj2+WtP/vrsvLoSbn15VfLd37nN8uZ4nD/8q13yk8/vls2p5bK6fRiWaCkk+69qTJCt2/f09oTzb7+Uuld+6J4+vNq5A0xBnnTiadReeDqpavKKr0gHigjhUoLHshH22p+9T10BQwG8gZTR91rPP7UZnn3HZ+sl6PRe6Vc2Su9Lz1Xxr70JSFqZXY+wUwAn5dN+XSnjD/4pOz+TG7O774jYUGDdENtePGlMn75BTmsLZdZzcno3Z+UxXffLF+5Lzox/7Xyzulz5fbOhGRHQrlQRe2rnFMkG9tR+c3c1bH+L3g9E9TmdZUPPONmT3uQ18xTyH5z7TPbZEXw+Ts987rB1sHXOlaOZ11feXz3Ns+6ZvCRHscuTEk+nlT7qcM7/McIvflMr3P8Lq56ehKs//zu0LtfOJF9FppnN6vW/Tt35kVP1UaAGbo8gEZyQp8kliC5wIz8i+aovSbag4BK8ohtLBsIDRBgvdEw2wXa9Cpgmr96J0f9vuCTEGCE5eipl9yQNnWFHway/t1aWLk6Qay+sTlj0Pt7XBXTg+NQNeZuQ+ekSnO782DewOqKpgdTz77ZIyl762y6MCGEv6ZTVRB162zRjVcyKT87SEoIjflGuM1G0L4A1wHQ+Yd7LG+7QpMQRMRyQgB4RgIB2vJx0u3jtiUAvKGY4E93VsrK7lbZEKE9lFVuBI6hu85NzVsgmQV0avZIeEBd3DNZreYE6ABTWLzIyEjsDRZZW4sAvlaJxEIfkTua/1mIZ7wQrLAAxzoB7qI9R8xACCAJkzuUY++EJzqAG69LzKd1GSY+gdAjpuusx2J+MwIzU3I9htlLf6/3mTT7KsmjpFaPNjfKity+767vSlOq3wR+T6VhPdFnT6DqFHdba/jR4CegpcEooXNWQhjNhRT+WcmMs81sBNfiEJN20iVAsECVXaAFgnGJxjXac52TaMtkCCkmLJ2SQChvGFOUSb4GC7JrPMX6niLbt/6eF9OcF3DDDXpaf2MBdqZTPWJe4wJmJoaa5HWuh4nAiYXd6wb5KQGw+qbUYI6Ls4cBluG07Hvcc09UZU4l0B6fvnWd02c3jhTAOAeLpgBwADysoYqtFsDdwRVa44/Vl5JKewK0W7vEYavG8p7mUNYY3PW3FZ9tN0R5MdgajBsBqBJri2OFUVpU9+hUVDh1Nd9pPesTC7wsv2QYdV0NCSMoJTRXp7hBO2ZbfwvMOmbbboVSCujNpWRUYVxQwJCEzTFoGv/r87PlumKors8JBOM2bQUhMqvag/ulLw6Lv10uBdiRi11Dm2kHCCcgBvgifHNexAkHCMNl1XIg8XC44Cd4oWddC2iUIvOkhMJMf1uRQjsqifGuTGDVgTPNOFVq5As4L4CYLYXGNrEPog0tVWzXQd6g7p0OAfYVlR7XS33PIa/OQT+Lvlnh0p4f9CXb07mF+4fwwr07hLt7pvuS9zTF5d4N3Ud5F+7CYQFO6zXHwl3GtKYdnxqn3TY6mvUUoaGTxKxfXAu6H3VfAYXZ5zqObnN0qnna0DGIAWmUIZ6/eAOATX/zBjGuCf7po8cjpjeuCQBEf227ToGuujHDC/E+qMpj1qkT03myTNRRr3q1OAyDMkb6kdwVLt2msZQ9yaSfKq3QuTEnrYqYXyf6wxtDNA3lHgmVAEnsDoAv9XyhfwBfYkFDgRcKhmPR9G11eFOXoOwlbpcY3jU8UJS4kMz+x3qGIJsT2sGn7JVk91/AnxpsX9RYqMYg9bgZG6BN0cFkse5zCea6GCuPQ1p/+RwlTMO0KZTF3rd4bJiv6OTq3uy/9XZN3QTA3d8MgI2G8jzOhbDr7eDnyJ9hDI3MgAKZ8dGnXcFxMzbNQGar3C6IiPcElm6D3+yH5z5gstcme4M8Grh/13PYM4xjzdPA3aNAepvFn7VUs/9bQVDjphlLBgvFASFFOXZeR3VB8uz87oGlzyg2Aci6HpAvxjciDYjLadFnacynpOicUfWLOX3ekpJ/UXR6ZE4llcQ/FzVAi6Yxo/ZCItnk/odvlpUf/VG5enBPe0VGAvGKWy/eVMKom+VPPvik/Oitey6ldOPGYvnO6wKuetSbH98uPxOcPnvtW2X0uVfKuDTUJweb5WD1cdm5/Wk5k3K3yPOoLKgU0ZhSNJ9eU0yuZIQ9yWgC35SdnJpVDorFCa3V3bK2tivl74SeL54koDuCy7K8DU75tIwl8KxkWKdHjzViAr9TT8r4K4tl9LVXS7n1ejmckfWX5DnqG0niTrcelt7dT8vxhx8oqZcSYV1eLiMvPF/OXrhReksCvzx/U+7NH79bJt98s7y+KnA98ZXyye41VQZRZQP2hngoPGVCGiHiug9spGfNVDl2GDEPOvLM12c5x4Rv4F71z+7xCx7XYQfPblP1UBhs+GdtZ72u0oBKtWvbKr8x0G5f/vlc+3MvPHMQO+Pje+Sds83e13336P+r247z3f4Mc9i0fcid3IYhc/df/5JYx38xHABf2N+LkNzABRXMDYR0PXsYRaRtbYSOiuQBjwjBAADhZgsIhsZS+oWYv9207FUA7DgjXIYgoG5rCPWD4Nb0HQjXaP7RlpxvXheUxmYKMNCv4W8BMJbKX+QVyZv6J81/XTDOxwjY2XY02gFtRBjc03yzsH19WHHiVYl3fMfi1j0e58c5VfhprMBuY/xahQ/O98hKEKDHCBcIDCgsxkSgpsUMIH5Y7ydg0rKGku34wZGyPcs9eFMxIdsSBo7l2kKM06gyMOKy5HkWQ5kU+Y3yEjNlSYL+jO43R5yNwALeAMTdhEqS+nUID6wW2XqJP1Yb7E5nF6hw2HYMpNobFuFqAQ4YbLVGDLoVJcYdCE8IV4wiGmvkH8AVdY51jLIHk9LojugTgQdQRZmKDSWyWBUTwdpNVuKtXTI2S8iQu+2ZAPCZPntyhR4hFksC0anuF0w3ABTKC88E4w1IjSUcLrV9cbugzATAAFUAsON/iS8FTBFnTVketRGrncdC/cGjwW6qKVxkQDRPHQ2JyF4UVh45bhX+HG6BxPySBIuSV/OaB2eGdmx+xKSyBucAumo3nhaRuCn2qxOnef3k/kaG0mOIpXb8tQEwlmDAcZRn8oxUQJv7wTH8zVI2kQjBMCFZ3a9N2RPi3rA06Bxnj3buAOLv5CYmQXSf+LtMOrajkkmUjaAM1Zasv2uaRzKUO0mZrMNaqFJc6H6aPychI0YYAKxzIwYPv8U8ZuRI4xhAhAhpxO0SrbeAbI96hpRGspJCI4M1WBlIQ6iSkGRTguZNWXicBExjSdyW3fI1oMsC0Fdmp8oNXXdZGT0pn7TgMHDp7nX+uEIGIhO307AY8AJyURDideJEJ5prcn2dyDLE/kBJRAy96wqr5WSjdW4F1ostMhHnHEq7IJaWG/VnVdXETDTw1bQp5MkKYevfSX78EcDY9xvgX4NusV0A7DsO5XfnWW17WnwbBmC7LQq8EZC9AcB5kwrofB8v0rzSmzYAV78M0LbH1tfm/BAuAgzEOITyIIBdKCHjAdUt+Dw/ascu+hXnXyj49cU9dHtsdWnzxJjPwfuEC3V9VfAxTDzhWHWN97wCUHTQAJj+pmDURGVrzfr87K/bYgEOFBjKXMft6mIAlBMhMkZcYxABnYbfkRmWYIsgnD3NhxWaWrO4n04SwoJnGVtR+xL6YwdoWf5QhrpyGblG1B7es6LvWLtQbJ8pZe9pAmC4CtZi9iLKvvBCirVAiw+lJFsTAFsRvSDsAkswSQ43ZO3l0/V44VGMeM1kW8UL+mOrpD5Dk5DfdaweTw85jAR2j6+WXh5ewWPdnFzPWobPch7jn8pUzzNggr+T9hrMeTyDFrXAGGAHMYd4cz6fyYe4wASeOzLm4SZO7KtjZU2TRN+xjnqDsA4ow5ahTF5vlZwHvWm2iWcz14eHJcaM9RJYH2UdCj6SS0aSRJjEiBQQPVkzXQIP40UmAsNC730tjR+WdAC3x8yhLVkFoC7yrvt0nYsgaHoFbfcLDzLzaGSFtHBT6xlrr2j0lDx2rohG24AzL283WYavS5F/Nb2kAO94+Jzcfqdsv/0X5bnjJ+Vs/X55cv9eGVHljA1ZVv9qdKZ8dDxfDuTlRezuzZ175fS+sjCvrJeVF98oc9/9nTL6ypfK6dKkFLcqLbS9VkYeKZP02ko5kDK+jCr/RFksZxua0xWN7sGsZmpRc0QJMHklX5Or8ajW6IYSVsnqenIqOQKFrNZ9T29xiFiH8KkT1fk9lam293Epy4dl4gu3yojq/fauv1wOpYC3AUq8dUxZpk/k/nz2QOc+eWKvgvHr14XDr5XjZblMy3VwWuN18sGnZeRnb5eFD2+Xl04Xy9bYVxX7e73sbuDZqXnG0m57+a7W6oGszih3Nb8EVH/W1wUA8jOBZJ7Rd72JWDz5WcB0gE09+3lJSAb7VTWHn7W/yT1S49p3VZqxvI7rPhsW1hP9a/flUx/djAdnNczSl7Q8sf94vd8QNh4P9vAO4zAXtWSYQDBkjrjnP0oALOKFAGyLpggVjhQAYIRs19IjSQXsMLV9uDICakjOABHHle+AJEKOBQyNOnmj21dlscFWG6BuhnJennJymeaVYl6l1I04EMSad2tZ/YyrFJCTKyQE+2Ck1QW6eVQuh5qYKmF9WGR1ElZJBAS++5hvU2HB+QVUy//40R2wjfNWFVYt/FahpAEkoTiI0YMHBgBGk048MElFBAkliEcNxBkMiRwjK7KKnW8cEzMigUCAYltWt21ZphAQ9lULD4UGAAlNKFk1qb23LMvw5YV510xdlOsMDMRWR6yegCMArQFwuHEGvGUrEysUgiPfD3ABhYmq0biBmkDjOqW1YkDofRNj6dWiG4bwGwT4mLe+1xrTMWlqs85jvWFFpPwOmZs3iXuWy/OBrIzH1LAg7aPAsGpXYIoL4GTgyaf+rm7O3NTuZiloWMAIwaSJI7XrldqJBl57ghhdMjr2DIAFdgWCewJHJPIYIeZUmlNX47WgiOJerrHqB6AvYqMQsoJARG64mH8LNwBgrPjEo2rcyfpMqZ45XP4Av3o2c+G6lrovFmDm2oYAgK/aau2/7tfE3vGdter1yXpJa4G9PnhsCJPOdFxBr0Fw7CeXCWfl1b8tjLBOEyp44Ycng+eS8x2fHfF1gF+sawjiewK35BHAknCAmyI5xlRWBGsNFuA1KW3WBJI3NJerG5uRsXxXb2KFtWYdH+zkWbhHE8SV1mBAt60LeqyblaopFhbrFkEJK7AzQ2d2aJQXCBbOQorLl+trhPbPwinfQwnC1OB6jjICV/RLuEXrc16uMjPad7OyJM/KO2FOyo8pgDBCqNYBjOQI8K83n8QE4x59DOhVO1EQ4Nl9LJCEgM6x6gniuts6FqETETPJFqg8OWLug1lxPERWXoNMrFotYz7bF+suFT6xHPt4aJU9u7ywwqXBO4VC5IJXh9bVtg47031gT3T65N7owNMAMICr6XXD69vWdN2nvefYftwzG+Hybhbs6tXVRQAAIABJREFUbcvMsQyhP0iUG9A+owLa5lnx9GqtPT82vkk7uJ0TTDdTC8wj7EXTN5KfHQDzDOhlFV4qAMaJuCpJgs8kf+0C4L4xjn0NbzMA5tMAOFzx61zYa8XEgdKJeFJA82JRopBDsardJWUsMoVCdEyjIrzFuQkybwXOGPZswePM4R6EvkRCRJJkRZBL8hg8I3iM3qxPJ7DSJ6T9QPxgXV+eyMNkQ1lydwR69/VjZHwOl2bPAwPtTZQrgOGowLcLZCN9e7o6x3fko1HTGZRTac3M79wjpjL2W1e2ga6a31lgCGtwEN98W/jSm6oBtgIn0PXvCXjzGKDPvMjgGUqHBIEreNaOpxoAcdW+RXyafBsAqztcl11nuvjudUHTYiV7ZLxPcq1HLfNUEnEP/Y3X35FkDJIfRqw0/ExrBDYLPYYmkFPD7uEh61Hv2ZNVwa9dYLiA8nwxJVYs1HO8Kbzo8pP5YwEwloyLxsF6+Q7flnKyR5JD8edJ8dAJ0fMxAPDcdLkht+irZPnHM0HXE140uXa3nH38Zrm0/mk5ufNOufPJ++Xe5EL56MtfKbe/8o1ydOtr5VQxuxPHu2XyozcVV/vTsr+iJFSvfLksfu+3S3n19XJ8aUHOwmq3xmJqc6tM7Ih3rT5xbpIzdLVPBIbvy6tpS+06XdY4z3kfzi7OqLbwmEQUJWdT+aQTuRu7c3g+2Hc+xovs5uVEAP1U1t+Jx0p+NadY5ddK74VXBYavlyP11Z6HW3LyVwLUM1UBKRvrjksfWVook5evlrGFJZf90q4pU/s75einPyvjP/m78oJil68oVvne2BfLnaNrKv0IHWG/SZ4h/renjNOK/z1hXWoBfQ6Az1H4zoGgnZ8D4Nyz3aH6RwuA4WEiihYjROSsSdRmcgwOQAraYtodhJE4G8esJdG2cI+Qay/EZPTEozQCWQrKpvkdAAxRTELbHaf+2FyIQBDmAJBxDa9KxJsDT1uX/Q9oXOYayxa8J2N0K1Oo67gLgG21oy36JPYy+Fn9NOtzG4e9usmGugC4KSMEqFCDEDDg1Vjm3E/+GXhmv3V/hh4A7IQhbruEDOR7NWhaxHIGdzH9RjKE/cMttUpWN7ud7pRVaSYfrm+VdQHEbVyDSQ6hG87OjJfLcn1+bm6hXFfChEV9X5agPw8AtusZkaXRHvMorwMErhDaLSNKwA8ALAsXsUAGQekCau6m9dQAYLivrqmMlxJD+h1wpPRVWmcUsD+V9l7JSwR8sCQS10VZCr5TYocEV7yP1bdjyheRcAQ3LHxOKWWk+r3+hIk4OUlaDAn0agQgyhGFwIHVD1czl52I1KORnAptcyZWOnViJdVKFpDCqjgirXJ9O3mXhBgURtw+QATx0Gq32kgpoQYAW0uuZvBsFiLaesr06OCMwNWirO+AX1y3qPlM+SsLiVmmB5d0lFXsUVt7Ab8GsrFWQnCNNcnx8CBAOA0BOIBvrF//3Qd+OT+kJGJa6tqL8+J4FbTjvukWyTMRhGxZjuy64darNa3zAL+OtUS5gfVAc3UoZUWUVJIAK2XGmtyg13YEgOVGRjbpTX3f0prdl/LGNYOdOTrBsMsmkTQrkrKgYLDVgQebuLA5Yv5iPisAxiWaeG2swBnvRIIVYt0152R1tvU4M5Gy6Yk5m9A+QyG0gGIIi7yOLSgge4kSSso2vSR3+HnN/wzKCu6nCUBwRKBwnyVAkBwLBVLNGk13SIzlt70mWBYk8MEqQxewqoViKfB97C/LhfqsAC8AWBytr5ijmO/zWt08nvNuYJMTHWDsPCXrAtHmIU/7grA/8PvTLMHdNjZAjq1E2xKE5taKu2KRCDQRz2na3xkDj2a+OgC4vU8FwCH6Vwrua+ozm8sZGPYrPLPNPVHH+WLNOZ3o7qJs/gAA5pxaBzjOGA6Am+70jW0A4DrXYbXT/mMtZz/CElzHKhRvoZhk1dQxDgtwBcAGweKNY9pHNYyjlgOjuoPj5lUj1Bl+PR+cHy7PchK19VfOlOZNpjl6R0gLoTvUsT+V1Zds9hneQZJDaJjaardbLI3wBJ2rnS4nVb7jHELuB+UlIbkh2fzxIlH/N3CFJsGeaG0kudIecWFu5s4DELVvTXtjOhtQXMExv9tKySZIEMxvJH+Cf3mRBBC28seyTIxZEp6g/4nXWrDb/ty4M1fwa4ALsK1vo1vzBXujWBEb4+eQGn1i5Q3+H/WOp+WBhNzG8ZDdwrPPdeezPcM8BGN/tXuk3T2h1OD3Nj9JeBoYAIvuIldQhcFu6BpQywXp9sy4UCsZi2+4mHfArxcntXnJql3lOrXDN6hjny2pxMj3yH0U2tvU0sC3zcwQXoNvizfHW2MgfopL9JKsn0vim3OyIi9IYUlyw8un22X60Ydl7MOflt5HPy7rj++UD2Yulb957bWy9ps/KFPf+PVyNLNUxgG3D5QM68N35eZ8W/xjqUx94fXSe/lmOVN87aFoP9tvUjV+pwgn25NL9O5aOQKIrsub6dFmOXkgb7QtKctPF6TnWBBrmi5j5BDR55FA8LFCfqwAsFVfewteLVmnV2RdPrwjvqGyRsuSk774Ypl84w3FGT9fTmZU89fyof6tPCmnjx8Vufw54/q0agL3VO/+TLzpTHv0SArm3t5GGVu5XyZU//fKR3fLK+Nqx9Kr5a2zm+W2EmCdKWN1uPhLngCQ95SXQ/G/EQep9ackuJ/5NUA/G7p1wfFz9+07L/ZuErinN0Gndantsy2aFhbO3/P/iQU4CHFzzzRfNfIuP3xuAf4sK6mjQX/a6X9vF+gqsLKBtPCdkEhrnWRDuPsg0EKHw6gTMb+2Wpo2VssF1q0g1glrQ6Z321OjbN7QAuAOq+jrFkyvEcq9LGPphItm66ZjBmYmOShixe0uHDboZPI/x9/museCVr9XYGw+Z013gF67hcHodHwCV1L/XX8LftURt/r61VrXas+DB5vUwZy4EgDsfRMgoj0zATAbirq4ag8uZhNqMK6yRORSvghBwwnMdKkzKMP4pLnEkEVCsV1ZSnEV/vTxiuoFb5VVgQ20uYCDKbl3XlGc46sCv88vL5fLinW8JMaxoPtieZzCZTYH3QnQAMFue2i8/ba+gr8j7gwlOssC189wr5NABEOkr2qjVwbzQZ+TiVKr90BAdRfrtVxfV3dPy4rilzfkFrsrK+GW3jDdMwk9pxJ6Tu1Tqqf6YdV1NBG6BZ+wDjpTJe6zkeUkDDvMGFr3SCst8BPWQoMf3ga9Eu40gKPsB4GaUwHfcVl+sdKOwFzRtrssw1SUaaJkDqvErnIjAuxy15agsCmr5a7dxRg0PRzrpebOyUrE8PgcF6jCALkgF65F6jfr70U9b1bNk3NUlnkIV2iSgnlLsDbZV1h5aXbuGe9dj29aZ3OdVg+LFvx6xcX8pKIllFAxOaNofuMx/n8UvWrEvLAe57rwOVhKcp/bIAQvZY7VuAyvs+eIhSrcgjV/uAhjpdlStugNxe+tywK8IWT4ROD3sRKF8F7Tuj1RxswxPJ5lDY4SVdRxBADLTZ7lJeHXVgbHpdFOHgx6TWGJOHYJPWdSYpAZOkAwCbFkxUeRgRu75pVEgni4nFjo9MDl5tbzwc7sNVwxtb+WNFe8L0sQIUnWZWoKa50sSCvvEnLGS1pvWNzUjj08IxIAUyt7X0oAdDaHOgboBcRAQ127mi5k8GAolmqm+PC+CYth0JHgtTGX9Vt+beWGPqKYQCiZdNwjNmO9V8TYxv38HAvKF9Hb8wKEzwQED1xTaZxv3HmdO8999uqsXWk+m04m0e7iy6aF9frsk7dLWsLqOXXEwgU6uttajdOq52PRjoYjWZEUwKFt3XBByt3/jAC48QDycPYD4FjT3GwQGMeMB65r3ZRNasy14qrKazzHPtZdPx34DynQ2yBY5yCIo9xDkebxQYml9QmtAYCZI6IkhF5gLdaTUKIDcg1+yVPBUjKGI4mfrG8SKKZ1zhwKW5JfKRaYJEZkhcbiZbd0NZgwgT3xhF3RbDI5b4mG7+nZu9ocO1Li7kkpdqSsnGT531f+C0VTmqbYmJvU0B13wsPoF1ZcrwM980SWNvN71oqeFcmdEvRWkGsiBk9JZWqe2zK+oIdVVVhllmP1M2r45ttElxM7f1crr2lUPR6AN5JdBejt+55xvbiMw+edANEVHchlEBZ4ygMyF/AEq8yYN/53fpvGvm72YQuGLScl7471UxVEKPGiDB7WX8cG6/c9TTBWd5Jlmb4by8pKT1JDeDPrtyoVkHGoy6t3E0fM4soQodxYcT539xzqU/PobNu5ptONKlpfBdWquHRiSrx/pLCWZXhcdJsEkvPKD7GkkkAzUi4/N90rl3cfl7H3f1qmP/ibMrm/Ud6TYvQPr6gU0L/6l2Xquz9QfKyyQeuRM+JLZWOtbCgG+PjeqhQT4jUvXCnjsgIfzS6plVKgYrxVYyfl4n+0v1oO1x6WCYWg9VY2yvFHKwLBAsN7Uo5OKiPz6HXJEALSCqFCWXEgfravNc06RGaZGhVfUsjW2dlDVUx4T2N4r/ReXCojv/yNMvaGXK8lp7G+jqUQ7klZPC7wfigXbWnbtV8lQywu2VNtDz6jHBpneE9tqd2fvFteuv+gfF1g9/r08+WOSh/9jeKUH5QlLR7xQ8snGmfePXlfkeeCtSivwX8IANwstYEv53hLH99oGFPDky66D8ulu8w/B8BB37qvIWSg7qgLefzw8R5GUM4/z8//R+kCDSGCwPIPYKC/sSJRcsbAQcfMCK2VBTBWl6rQRGLhCfdOeHwKAIEuUvEZAx+/tAC4a9XsDuwpVrp8wXjrda7zl3MYQ16J4PCp7FpZ2/sn24ewwyTyB45WV+pBC3BkNAtAgKBfYx1xTeTvYHwtCK6Af3CxDLbHY6mTcBOuDMi1EfNCsiR3uhklBhBnJBzwC66sYwbAQXApB2DLvUFwJBOZRciQqxnlImAUR4d7ZUWxwB8/elg+uP+kPBSwQPhGqh9TjMyV+bnyhgj/C8tL5bLA8BUJ9gBg3G9xt8bSTP8N1hHWEdSrBYalUhufFiv6Vl3xPIq6xklB9HICla68mK6yu3KT3ReI2RTQfbINACrlgZgH9Y13pMHc1Zss1xR6t0BCB1ifKd1Zq+alkZ8p3ISLAgxYn+oHj3bGdCyAWAntJgvYlYOeGShIJ+r6BgAWE4WhkolaLs+TsgKP4V6lCSDmikRhaOFJ3oI72ijjow5uKc4Vt/M1AeBtCWZY+XAVpz2MJHFtrpZMpkfXNMT1XKUcUD7o+QvUAcZCr/kkpo6yVU52ZfMuiijWJtZcrLCxFu3caiYQx2Jv5x4c1AxRf7FDHLseGOEaHZZ/XjFdsf7q1IVCKCzAIVLXTRrCnt0FDdAzm3EV9DxFCFJSZvApwWZP8XvbstpvShDYFFB8LAXNAyk/7m9syGthQ3FVB2UMvKu47kOymlNDuGaLBvALCJ9K+95k7bbU1mGcagMAl7mlNvAZ2aDTFXpE33tpDQ4AHIoQ98amHdaT1luGoWEJZ8xnBHqZsyXN2WUyjy4qhEDWhmWtj/mspU42bpIKEtu+h5ZfI4ZuBt3NofqJ67O6buVi6nHCZVpj4jJaCJLsOcYJwRLwxT508qQKZpJc4JURUzHI80I52Zn/PsHA57cKwa712PvV08W+r5u8WRaxNgbXVf5sCukpaBlwbMl+hhzLYfgxT2NHRK9PjtOT/gfL6XtVutocZw8kAPbzeOfyqErI6GvXIpbj6vNbCGwQWgXxvv5VrtI25RcBwE2b3a3+ewUvotXt8dq3asUzbQbQGNRE6EmMHdQmrL71LnEs7lgVLJVu9gPgSDbpPZ995f7jegMM7HBhqyMut/AhklaFMnYSa7BAJjQLLRVLFy+Wee2HWd0LZS2hHq7nq711pnNO5FaNUoxQK6V0EA1VmIv29obkjHXxh01tnF3xgF3R1iO5pJHSgZJ2gmOS20lw6E7n2qDBoEC0wEELoc3QrZNReaQAgBteEXQzrJUwtPgMixjf8SCyoBO8hOtiY3iybQX2GAUEPnbIDESZN+g/9l8VkwxuTRuDhvu2Pq0FvVaEI6tYUUqYDUqCcBGXzdF8YVK8ZwrXZ5QUOubSiSg+fV27r7x6ne667hk6G2si5j2Oe4XUc5rf23VkRZxOB/g6kz130LN2dMw5YrJ8FENESSoU1tSNt/cP/IBPjRl5ObAAc35oVnzTALqhTY9j/k0dwVKMstvN1X2YG1Z4vZ7mVxBspQyK7Qx9oXaW5CDGA2A5J6soCudrc6PlhtQm19YelOWPflIuH2+W9wRY/0C5IHZ/93fK7G//S+WvUkElxlK5RfAkO3yyXg7efr+crNwpE1fljvz6l8rB4hV5JsiaG37pkg1Q8O4oIdVj1RqWW7IySZ98pPJFd2ShXZfsMqIMztNfVM6JG+IhKkPkRFpS+q8pWamYgRwjtJdmxHpkNT7+sOzu/J2W8IoyP79cxr7//dJ77QvlTHxm5EwecGvr5eTxahl9/Ek5WZOLtMLAiMufQMFL9m4piY6pSYgyeP1RGXn/7fIdzfFvXn1RIs9z5a+Ony8/PrtSnowuqF3we52HokFMiljkU0pVoe1SduvPAXBL1899i5i2pDe5bvOkMGFZG1U51lCelhvQ5zwTuFd+afKTe7qhRbF9Gn7/OQC+eOJqSRbcBxlGNL1Ys1yjNo/VLMQAM8YSIAxBx2IRLjCtW15XGEL4i6mIJdBYd9PCOdiqU4GaKksZACOEW4AP4TrcjGK6/fWC+1wEgOM+Qd9DjAihz1A7haiuBdjW2Gy3gS7nsohpVy5mC8O6Sdw3GzjQsf72VAtb9MHjqX9hG43vYyLcfrb3EZ95X2mtGQ+cZQHAoWCmdm/EAyNwEHtVAfCiZHyy4ANeqWG4ubdTPn34qPz83sPy8eM11UXUccVAjiK0K3via1cWDYCv6PsVCfTUnyVWZpYESzzHTDwEJr/lWlM7ETIBDa6u0MnTOE8nWbmS42Jrt4ur53waUMtaKoC7I+vvulxe78l16NOV4/JA7SSJ155cYQ9lCTZyILbXaXaD6Nia73XpyWm16dne+DEcTHlbAQEARuOJFRjTa02Q5OzBZHjGAgwAloLAAFifOneaMjkCqCRkqQlHiM11zLzWo+tSIsCpaVtiRltq77rc9TZlpTgQYCdBEgmcas1tEomNa15nccmS6zkZnwFVc679iwKCbN0SdNRLrCcImSRkMz0FuLv3MQ5eqx7rJImsTY7VfYPl0NMUQrJXW85lZLxNgSzv1he7bgEv7ucYY10eSdriybhE1hJlOavxiwUxLLH1vKAGJyhlYPBuq2KlcYfWm4zROxJo1+Tu/lha9weKawIA75DZWx4B+wLAOwLAuD0eAYJrrWbXEdb6kCDRI2M0FhwLVPlmXUDXKP1FySkEhLQEh0WYDN64TFNuI1wRg+qwdqxhic1PitskEiO6hgRxKC8WZibLc5cW5T0xVS7NKlbYbuxaL3ruDEoUPRuFIYJI6ECoSRmWXscHI0zq5wDHxA0TbhD0NmLhw4qCbd9iO9k6YzU3dCOohyc4PnPF80eDCfK4XVbrjsiTW/Cc9LAe9xjEsz7rq7FmdttRadwAQ44msy9bYFmf0wC6oY+O1edmNjJAS1f62lDpabWgQu95e/1H3xrrr9sXY5Bd7xvPGONYG3U/9Y9L7MTar7h4ANDWp7kNeb/uvGW4QjNdDQBun9TE9OqQwYX3c/SptQBXy12sjuDISS9r+32c/iafZm/T4qTZ9izxfo9nY+8lvpetYICm407Gp08AMKVbsLbN6NNGOGLp2Vo6YYbM6liCUdbqGtcsF+1E0JY4rzKLgrKij/sS4jdFL9dE98nkvKn8DeuUUXOpNUIotFaw7GofRVoH7X8J7IHSO4vCCqPqGwPdglapv1iaM+O+l0/2ucb4VmtlzRQdQCxcxGPC4KmMUoC16jkTYSF4kGBlZrAiJCRyrbS8vwLfGo7i21qsggbnNaadUTLQwBdlNe8cP0AwpQNdA57z9Hcjp/hZMRBVxrDXUeM1Ed9DWRJWcV7wZod3N0g95rzm7aCdVtQBgHPN0Ucl9Jd1Puon8zwnzSIOW3SZkCgrNfD6wWrMWkYZrO+ty7QeYo+uBL/R6ATBeqiUHgGAmQe1uCZCrJmmvRaZiNhLjlkl6ZdofVQAAJniUi7ltej2CPRZrlXXx0/K60Kczz96t1zdulPuP/q0/JmyMD/45V8uY//sX5WDS9c1j5PiNaK9UqCOEk717vtl/6N35bWgPtx8qZxev1VO5q/od4FgnmNBRyqcQ5UkUkzwiWSu4ztynVaW6HJPsbyqvTs+90sqz/eFMqmws3nVGaYax+66MpZvyqKLaHOmcxRdfLb5I8k+P1XpI3XtV75eRr/7vdK79YLGWJxgW+BX9z558ETxv8r+jBeUkoWGRhUFMckkSRiJkl887vEDAeB3yj+XDPO9526Vw/Hnyx/v3irvnqn+74gyV1uuILhOY6d7OUUnshpjqrX+DxEDHKvp/OufvAW4CllVqxqUIl6V/ufy9H5qOMrAWNQlPIRH9p1Zf+9nfj6l8vXPAfBFq60eZ72Hn4xdURi4iCVEY4p1KI6ZqGtiXZQcAd8uwwhokeAFBlN5TnXfhQq2ALgyiFgSF4lRZjYQcZ1gdyozk/qGvvWLYLXsU4orzVobltSKH2HouRqjHRVt18/BtZiLzOzTFmmEtGSWuVCtbc0eDYux6XbY/e48q7kOIUz3hmnwGsP9tmEAyRBgtBIgAMCRaqnN9Mt2CgAmwKvTcI1yFuEJxVlB+6XpHhNVPZCF7I60kR9LY/junQdlRQIF2SdHKCAvt+ebi7PlhgDwJRJGCAQviXnMicEuSagHsCGo0N8QtNDoCyykwGWuyAtBwuskBTH3je/hlhVJsHQ9conXAouPeC1ZS5UJePtImZ23t8unq9vlnQd75eHj9bKHtVqC0DElBmw6y/he1p7df7HapQXLml8WEIwoNLIx5qmh409rMrgmLIKOG8L91W7QusAljsIiDAjG+jtOSSIB4xn9Ni0LnxPE6T5g52krCJgXGLQYJO5hetyOmMaWmD8uvet6Hwjd0OQx9ZU48jnN56SY76S004ClZQHfWT1vRuOO67mFRbugR9x3xHflqqFPrmXbSNC5tIn7jbUagk1nUacE60ymCD4W/kM7b/DBXsPakKCqux0MdnPN2wU7hzXKgEUzXOYqF7wFuXzbqtFs+rjPiQRe2XL9LCzNDtGW29Uu4yQBZ1vraUvC04pA8BOB4G0B330BYBKerQsMbyjWDzdI4r8jOZasvyhI5CLdc5IsXOVxW8RTINplkO84b+aYLN6UsJL1N4Gwj1Nv0zGPll4NOs2cHZTLemMQWORI9hKk7CGgeVRa9uUF7RkAsEpvXJNXhcMIZJ2Zl3IFkOz9Y6sOmaKRUSI7NKZlZ07Xs+wKre+Mgcsfu2QLLqGthRiQzKCHB4mpkmaadjbDn4JtsySCPncIr2e5Cr2shfytAWOdc0M4id067DVMW90Fn5VHN1bTzvPq/fgtC/CkcibJSV2n5x7dtqdfBmgXvNd3+4BofbWcs228dSqIDUVCVzCpca9B1qIB3lWmbV3FQ9ynfXXa1ggq5wGw79Zs3wAj9WVLf+fVWoC7R1t36GqdD3wQfQruHWMQNDg8b6L+eFW45hgkSAt/sOCVVjrbApqeYPxtK688XfQAeAL0wmXXILlkfNaTAMD2QNIWIi+FwwaoVCA6R2kxvGQojwRfRXnLmB8K+O7LnLur96GA0Y7maU2C/KqSWm0pfIfM/1ty5aSEDZjHdZ4Q7LHuGpHJskbiINO4JEjV+ppeExxvlN1qVzenmfvMdYxdWn1rsitbhT35uZq8mdq5grZ53Bp6R9KpANkGrwloLdOQr8F/x/kGuDw3fM59vkvU2ULcJi2M8kbiRQBhHZ/U7PIm6R6A2K7PnrdKi5Pt4eUTYpXp1iAArts6+Dh7oj3HChEfo/Pp34Pch6zikKNQGSELHukdlevwZQvc6qSVJD7UucwpeSAop2kPFz0srMjECDO0XABYywd6Ieda59PJLCNMz0oKZABXAUD7kQ+MG/m6UbnsjpCYUwz6xAruDHdS/K+/y+oKzV5QJubX5sbLS/v3ytLDt5VB+cPy6ehReWthrmx/49fK4c2XlQl6QUtM3F0yEfR+4s6dcvDOW4rp3Sinl6+Ukde/XKZf+kI5ml4ohyhYve70n9bylPjSmay0Bw8+LacfqS7ve2+VcndPAPyNMn71m6UsXitTStRF+MyoFMCbknt2tO73lBV6qsjj7d6flP3tvyvlS1dL7zdk/f3G13Wd4nV3tsqJslaf3FfG540tzZOyQMsT6WhiNsZRsl7vRHG/1tmIx43I60nef5PvvV2+v7ddvjI3X05mXyl/evDF8vHRUtntSSWFQgejAPOt0ks15InxjTwT1YTRR5qG/9FHD599/r9VANi0ooNVTCoCZ1U29jkAfvaa6ANLTzu9ArkLAdhFF5tX5JQQewDfMCFvcYPZYaAZaycheBaQOWy6g+ClrZJ/d2UkNMKVinWtoBWgdpvF72j1QoOZ9eyyLY5nycVTWb55UNDlStub78MsulU5WBegn13/qLys70ev4uQPqRnP4cI67sWcTKf246I4m/q779J5Rq2b2Aom0UkAnTMpsomCLwbzoqyBBQfu1IiLNoS7jJHaM6M3dYKndWxGcSoyTEkIURF4qeuPhTIeixjfWd0o79x+UO4p2+4uBFJC+pSEdbLbXpqflxA/W67qc5l4VOIaZSHG+jglRhL5OCJzuIUYj0Fa6XNSqqXAzNHKXkAWGaDBDcQwBog2iGdIUsjfwVVY7xW5PL//eKP86P5WeSSXo2MJQacCPa6xB+PD8udkGbjnQLSxMPKJmQF/Ot00s/g2mSLrOrfffbg/AAAgAElEQVSLWYIhtJ2AdYNmfeIiy71wfybTM5mBdU+SYE3qvOuKlZ7DBZpYYKzuAFL1jcQurmPsfUJijyj9s60/tyQVYLkgoRdWvZ6YjK30aveCaheioJjWJ+7ml8SYKQNCLDHjTTbVSY2Vyxxx/2x3sxoBYbmMLc6mkBMQ+by9zorxJM4BguPvEJ5TaGzul1r/tJjEHIegh8DbflZXPgQhRG6UJLxDeOMV0Lp+j28nsr6owEIIjdwNQKFMolgJXCZIz9rTOG7J2rsht7RdCQW4lFPaZBX3eK2Jlc2dskciNEolAYDJFi3X6SZRFsfQhLNmKkOu6wQlhy39ZPVWchK7QwcAxkpMvtqa0b7GqYWHQSgW7AVjt3jWji6TP+iU3C1mVIpjUQlXrkqAuupY+mkllJOrNN4UAgBYbJC8PUMm2Fo5ulcYPyIMAoGRJHDqbiSSwyKMFYV9pL/J7mvDNvOXgqvpr/dSfAZJSytl0rcqB4dnS7XeJ3lvzg9q1dDXPtR8jkD6zAbjdYSeKpPWe3FeLS9UF21zeizX4Cu5Pps25EkNQI/mRRurNSu6mscqMa/8qf07PGkqcI0dEjAwblCBY5wVAKXuq0YWB0QmwKyW1C5N7zQ/ntUMTqfh3hExG6FMjMlr28IvyekaHlVt/fWqaHMosup812UeXLrWvQ9FQByr5Y+qwtUxh2b4KCf7+WzNA1LDf/gbd2hyZuDpEtmdI9swANjgl7dAFwpYqhI4iaIUhlM6OchreIOEtwNJ8SgLpjJpAjN+OwxGmeG1oFe0r0mEB2jak2xwkB4TjpSyFgihEgCssZSF2Hy5UYSi7GJDmGgGME534+hvZawxL5W+NQDYQDjfzcxUGuupa6a9UdgbuIaSEspqBQJ/wy/NM6UEQFlKzLSVghUA04CgLeanXQtwntc9Dl21q7meAV/gb382axmgmLKG3Z5D+I4VE/S30opI0JnHvE76RJRmTzYKINOWUOTWkCPuhQeXQa33R84v06LvznIvGgYYJnEZ1uBtKSh3BBBteEmCdQpPN1GL8a2gwbzeykzALjfnxpwLCKZ/LKZQ1NQs0qPKlkYZr2OtP3CdPX+c3R/Fp3i7ADAFAKbkCn9d318Y3SpzD94uV1c/1hwdlnc2ZChYuFpWbtwq+1eeF1C9UcpVmWEpJaT6umfvv1f2sepSCeLLXy9zXxWYXb5WDhRDfGhFK3KGLPTi+2NSzB5uPCzHn7ynQsJ/W87e/LlAq/j8jW+qPu9XlK35mhKQqs68kmLh1XRnQ3kvDqU0OpL1+L3/Rezsw9L7rW+UkX/nt8rYF172cj65d78cSYYr24oTkzK5J0Dbm1tUnpKFSPQm3jqiEkZWYgjcKntI6T2RS/Y7b5aXlczrNbJECwD/uPft8mB/XsoLlOnivwBgB8PvhxKMbQKvYTVnstguJbvwe4cXPOv8oe6+g9dXMv2s+3b2ZdDilv4Pb0es/3OvqvR6VuPr710X6Hhw7LOG/odqsT5pKADuEvJnPbePrzTML/d4bp8q8w6MwTAuXgnEs8er27Ahd7LgMGTM/6uvidxdUAf44hiqC6asdmzg518YAFekwhJg4eR9ba2z601DLq0V7ZzePhmNIO4sGgsLCc2YEP8zfKi7R+szLfyIKFbLUSRziAWDvakuU8ooeH3pfVF/h40n11ft9uCo1kkfvM4unQ3jiK55RGotwbxnbQ9C/bDXRfObOYND2DRjiZfP92YIAmSLnjNpxpNCGRBMlhdadMal1l+ckYAyrZOmlMFPxigJIgLAIvbEWK/JnfiBgMP79x6X26trskwemkGNkFxJQHhGBH1W78vKILgsonxJscFzEmBw0Z2RWzBzShZiyidNieEA0hCIaE1kH2YhdEob2HKFBcs2Kmuw6YBdeNQLZ6tEoEfol8WPhFFP1Ma3H62Wv3qwUZ6srqvGnkCNSuIoUxI1LwIAV228/e/Cqlbk3hSxP4CTBMbIW4BbmFJq3UNTHzZ0l0LxPXQiMcBcD/AlRtRa4wDWWGFfkDZhXmND0hHiOnF5hu45G6f3UMwZngyH+mFL68T1KBWHQzKKU9fJJP4tyjDMU28ZAKybz4tRXybGmBJHAlWMr7G9xsyWQ68L1kkXSvpoh3x7JZ0n595wUQqjWn4b10/fNJcb4C5u4bXo9CZpTW4VULGPEOAQepl7j6cHIDOi6rgBsM/kZpGUq92D6QJtX7sqlMWvfi5WUH1BaNqT5h/X+D2tj00pE3AlXxPQfbglELyxoyUhS7Dig49kESZBVgOAyRZN9mgnysKygMSWO4x1Ypd3ACzKDuKB0+3dljDNkuP82+y3DL5jgxH+yOxMS9mQXm9qNEtF/p5jJFtBmaE4+ksCwVe0h6itvag5vSxFxxzls4DXCMT+JIwghEaym/McrMAkTUMHDzAm4UyUkMK1FUFELuMaD/9tAMSxCh5bWlIhU2PldNurEjPmsb6CBmZccZefdgHwEAbQZZj93wMCmGK5jQHCGvqWx/27JYX+lczxPsAcp/Rbquv9G4DSL/DkUo4upkDir/Xtcas/VyDZjknLDwOaMkc1Xta8x/umvUf/WPLXeZfuaEsHAJtmBGcJa3DlAv1zUcOAPC7Z3wp+fW19eH46JwdrgrGvc6D2NHHCOko2X/ZahDqE1453IcpWaDVuzjoATTI/1h4iPMquvIRxmMxG3XJoIO7OM/ok8ZWT99kKLCWf+Ae5KEah+7rGGZ211PfUGpQ8JArcltcG2fK3pcAC8Kqoi0CA6KboPmvcWeTtZRTyhl0oKlUBIOl3V6swuHUngijzaUCiNkOr0rqaAk+uu+C5Vh45+VV6faRAGmqK+oJ38D2Vt6a3UZ/YezrfUaIwAHD3uMFqylZV1nF15Mz+a6Br/hQ0trpWh4U5LcL6bVTnM5uEw4TBMQGw10/Q4RRY3FYWl0O1qkyXy7w5zzS/KrNinP2f12oej9ukaNIqbDgb5boV3blPbCXWtZErJNYac8ibfAfrCnXaEgDGAlwBsOOHBwEwQ13Br5E1QBdExmcCYBNPQHFbamlEGlTG5ijyOOo7ikfF2kLvpejHQjAqgYU/Z6dHy9Wp4zKzfru8snWv3Cwb5dHdn5d35Xn29vRi2Xv1y6W89rXSu3mz9BTeMra+Vkblzrz3yUdxcyXCmnjjq2XimrJCL14qe0LWp4Tb4PqvJo3jjXS4qdq8igP+2Vvl8E//z1J+9nPV5X2hjHzh18vUi79Urgu8vqYcElOyZHwoI8XdLcr/qabwO/+r9oiA6+//izLxg98qvcvzZU+uzCcfCHyvi7+Rv0K1iMvyJWV8XtbD5kNeJiOXgDzJF6V2VciCXL83V8vIOz8pc3/zw/KayiZNTLxS3pr6vmTAecnewd8OZRQ481oEAGuNidDh5eWsJVbsfMbXM4Fn3OeZgOtZoHDwOUnDBlt58XOC9p57/cL3qbJ/O0aW0J1Libv3A+DgQQNU+1l9HWikWdAQyNEig7zgFwDAF83u8PH7Bcbtv/zqP0IA3AHSXgYdAFytsI0bGIzSjDFejditA55jPuvo+aQQ3PsONfORglC9UzKUEcrhsFSSCVQAbtk6310njEGm3zyr06/uhA4F8ENmvGl1wySqiJG9ZtVV/sJGyb6jaXSbzDg632u/sw8+Rb8DgOvrIgAM8IiMjtVCX2OhkwHB/DB66kZEb8xIeCfGiiyb06rhhtWJchMz+jyTm8ymQMGqkkh9srJW7orQPqFGsMACTKkK/lhpZ5VGfwFrsN6UEZilJE8CYZI+IdwsacZx/6Uurd3a9I5YpA7vRcufiS8YmxFdF1aVBMAGSqPmZ1tqF/FeK2I8f/focfnRE2WrlpXaAJjavrL6GQDDEOumZvATAPcc0xtZNOWxFMAXbTt/GwCnW1lqvSORRpwToFk69QTCtgAbIGFVpu7yWbkhoLooADwlyyGufM4GzjwikHiFhsWA/or1yK2IjKUS6uTLijsrZ41LKJjTHC1Q55cYX+ZHwAiLyaImckLHeI/jKmdjSSie6rpq7EBaMC651Ee8k2rnxqi71S1jjfpLWuKQIfnuvcLaSAHIWzeiionvt/CIgoS5833DlR1xKxJuIoABglk/QRccl25hDctuJpoxtmPthiCGF0C6nHQ+KxbIBD0IToA/CcZ7un5TwtG2APC61snK9n5ZVbzUpgTkdcomSamzq/VxIiB86izRcgHTWj8DCOM+Z+sCQpOea+CKNSAAcE8ZoCV5lDPivlGSAIDz7XNz7dh1WTNhVY6JHn3Go0HDgrsj2cJRpOvvWYURzMm1bV7eFAsokgSKb0p4Wta+mnLWVs2xrp0gBMFjDkaPLNooiwDA6oFd6Y8RHLEC0wWviFEfJwkNwiWzU60uvk/Od8xWrJ2KsxrFtuc0CFww4lgD2ZT4O69t+PRQAagKzXmnzj0GAXD8lPMej2oAGt+7qpzajj5Qndc0v9V7dESJwfO7PKKGA9Rj1YJb2xXjVBUE7d6qgkqMccD4BgDXMXJbcjwbgaMd007TvcgTluYYcJM63rV1rT2vzgpx9vVaHtFaEXIPD4xPd5xqiTqDGYMYSm8JtJjue9damDKvTQBMjXnAmkM8dByBGJfb8NpRfV8JypH4KksfkbAPWklSP91TuEJ0kjry8jCSYD+i88nsvC0F0iZl7nS/TRSEeMiIru/qvaM9e4ibrJ6D0utI+72Oe5gtsdTnqq58HhqDoM68GMWzx1HqshdRaLGnRX3x7IA/YZ2rlmFO9dQh6IfAGqWNOsJ5TkmMcgtQIwcHYDSsvHjGEOvPMazgAOA4Hh5T9uzSPSrIDVDL86ExeEjF/q8itEOGoDHeMgFea1m7OAjoDwBsuYn/e6OHfOI/3Tcs+zCANAH4/Lio7rngybnSrEjI5Zzrsq5Bj0ye2srrgF1ZdqGNgGDvk4DhADC8VpAvcImO/AZSDouSbQGaAb3wzIwPdsZoDCp+YPT/DMJXgUQFwNZGYRVOMDwAgHuKH2dHkXATIjimEj4jJ1IckpxMWaGdFIvEnlqXY5RKUtD69MF2eeVovXzl7FEZ+/Rvy6e3f17+QsrGx1/9lVK+/dtl9OVXnBvkdE1Jp1ZXy/HDu+It4i+Xl8vIjefLxKWrKit0VS7Ts7LEqnih5BHvKTVhVAnaxojJ/eTTcvAn/3s5+cM/UobPrTLy4nfKre/9Xrm0dL3cUvjMkjyJHm2ulU9kBNjYe1LWPvph2Zs5KXP/4X9Qpn/5V5QsUvKarM+KZVNb5qWVV0Kt67gz63kT+lvJs0ZJoOhOa+/AvyhrJCZFluuJj35Wen/6x+XVR7uSC18t78z8qpRPcptmiLVODgnksjVT7tPIaHgr4eGZytE+Ova0Pz4HwEGPPgfAweP+MQLgcxZPM5TQ1lcQGucExYMJBosPHhOCdfzedYG2IAGhvwAAsygqM/G9uIeeicbZ4Mlaq2Au/CMLtOUm7tm04OLdd5HFtdYxfdYmHnb9oDgSDWpdpOmv8nHEZHfGie/DYpIDAAecT77Typk5HgE80r3J4CKIeiMwJ5OyglvHwwVaGncDYFyfZQEWoZ8FAAtkkTYHsLstpnNfGXYfKoaFzNBriiehriJOVWQvRqimoPyk3Dd5z+kN+J0nppG/SdIkwHZVzyTBzzgu1JQBAsBVTXgyZXOfBMCVp1pRQoZxz62dh+25hEsrtYqfCNC8JQD8NiVw1M5Tsj6T+AoLH8yw1tHlPmnVRXvZw5qWwg6mi56lDo1bdZE2mOG8EP1PnURLIwpoxpXVAFjEnrJIdpGNGGEAMgD4shJmAICn9duMmBv9JREMVpG4YwoAMHNpYKlbiTufy0MYsGqMdOac7jmvZyxgHZEVeJps2wLEM7qHm0GiE8eK0cGw9zRARufA+1kHJEKr+7GuoXrAZXJy67qvvP13tQiRjTOEFFuK4qdYjwmAD3Af9g5k/9WUO7EmESDtDs8QowjA4uHxzWOoNSzMJQxH0GZdcUe3W6uNsWXrhxRoodUybtw02kJMmdbPgX7Y0psMsNtShmwI+G6qdNKmrOurWjcraxsGwrhEH2i9nMqSNCIwfKy344NdxsSoMYQpTNa23gKAxfSZa6ejpVMA2UiGdeYs4QBjgG72hs1b3fCaHay++Vr9xn7EVV6Ad1yCyaxA8CWZx15dlEV4QQolxR9Th5I9g6t7gAoUAzEBCIT7aqdabUs4LtCH+hIJszgGeAlLsRNrIWhyXk6yPxLoNNbCFGCqaGkan4slQGNdA3UltRbI+nsrmsc6ibXSrLy+79GGnEPWXJ7ns+uiHbhHJGI7f8/2CZ3n5p7w+X7HWecAcGeDOGik017vqWzQ4D2SAzX3rL83JZNYt9mcsFRX6tY/LvX+bcuHjRsNybFqelJhUDPS2nNYJtsx7feAyrEbGNMAyjE+0Yd4FJ4ABsBY4AysEHRjhiOLMIJ7lkUkuz1gWL9NsO+t6DyWxbcCYLYO8b0qm6dPLMGU6cGLZRKFHnGT2jvkDN7Vmt0QXXlCfL8UVWTIx0Nmh2RJCnPYZ++SaEjPpD62rb051hXMRslAjqtnyQxH5F1D6wMcU98eBTxKxACsjr3Fkg2tBgTjtZTrrc6cxQzWKrSqs24ST3uGq2EgXJ0hF2RlDmDqT56j7+R5kFo3FYHxmxWCXilZn910NGQaN8WeUZVGhoxVvScasJxA+EQ/ngKYBU4qjbW8ZA1XeluYtvI3nkr8Fu7nlqrcv/6NWEGwvTU667u7doN3hwKnrn/O10rSv+QpkEevu3DD91rjHOiVlXZS8KldO9R5Fl2O4wLGzgqdCf/Mc7KShAgbANmvcMNIQAwxTHnAhDFzPtTEh3aJ55jGXrV2RwWAj8kBgbsCQey0EIYr12NkmAnd94bO/3rvYXnh0ZtlS5mhfyje8NE3f7Ucff/fLaM3X7SMdyqZaUReSWeyqCpBieQLjYUTvYm7K2v0ycxiOZtVmaJJJZaSNZi1Ni7QDYspZG3+6x+W/f/5fyqn/8dfauO8UL797/9nZfn6y2VRa3bhROE+K/fKxwK6d862yuMdxRs/f6lc/t3fK6PXbpWNuwLQH3wQLhTPvyRQ/lIZuzJbDiXvUO/XZhDi49n47A8LEcy9QhMO1sv07bfL2J//eXnlgeLHzwSAp7+mPCWKD2bcvXN0vYX7AMD2ALD1fJCCPePvzwHw5wC4s0T+PwXAFwHCviXMmk9O0AiqEMvkBBa4TTqTgPIJjeJTxN1MFbELrWUKX/X+VfNe/+b3ANCh1eQFe5QommIYx1sBrbJ2M6AO0R4WS/y0bQnTGvbqCkXdsaqOZQHDW4Lv43Ws6jjQ/7x9FYfMK2hz9rF73ADYiXaqgNK2zLfpMEJDxAS5TZvgAWZwjL91pY5Fnda5lEdQfgeBtGMBK1mj9BgsjWSDpq4itHNNoGB1V1pGvTd3tgWAJYAos+aBbnqgZ1v41kNx5aHO7bRAL5lul1XzdEHJFlRBoFzleRJwJg2A5SaMtt+u1CEEWP+BksBSWFj/bD8zCAs3LQgsfGtfDOzR2qZjO3m/r3rFnwgMb+p9Wt1Ybf3NpBc5mHVNAKLM+z0eEdfGGmJ8KB/BINUar7YEIzjQDmsP9HbGZ7kuVQCMi6zekRiJ8kZnKt9x5DJFM7IAz8pqOK2s0Gj5J/VZl1ZkyBYjh7mrj8f6hPmTkZLkMVOpoJjTOM2T4CpdZhk7pWSyW2EtdVHL7TBa4eoaaSkscHv9xD6q4KUKinwyFhaF8n++R64rrxudEMKxN7nPbQFLCB6UOAs+ls/xmgyXP4+vAXAKmLQdRQKt8bEQ7EKhBS+uyiLuhbWFcWNesAZ7Y4ex2QqMoCm1Z8gxQPE9jd++rLn7AsE7SoizLVd4PtcUJ8jaWde62ZYAvSVFyQHrhpJJ1LuWsOJY4OpK5wyicXeygPe0fl0DGmEo1wLAOABygGR/r9ZgRssAGE8EBi6UPI2QYHcM3VfxwGRYn5Q7NHWdb8kl+triYlmQMmmJUAMnOkP5IWUTLu+VVmhsnARLNwwAjOUkSmsh55FVFQAcpZOC9p7kb7FG2jjVsFhHXxslCkPbmIJbutM9lEssu1Tp5iAo6wec9U6N2y1zm+C3z50ZfnFOQEqC6jXbSlv1Xm0r41us1zgvt4C/d0s1eenXpuuP8E1p7x/CPP9LngWNz0e3qy/74FNjXD2O5ndtW+K+3VZ2+9j2rW+M6gW1DaaLevnh3bF2T7LHbN66d+Pc4Fktt6p99Dj6P/a+uW7MR9wi6rim14Hr/bJv2Zuin87xoCtwW3bded3Un5o7zp0ULZwWiCAm2K7QugDPFXgQNbI5b5JM+SRuwv1Y1x7oWdvaMyui54/kefRge0feHAphkHsMsaGn1MlWErwRaIWui/K9rG/2KYQR5SU0IhVlDqGAqgHYSciIFVuKVZ6PkY+EW4QH0SZdS7gGWZQBrTXZX3i15DhWmgmvYlzzB2isrXj6254tVvJGn2z1bZSBjF3yPrUchTOBFNbnmVbCd2LRBSwJ2uhQEbOonJic39ijAYqr4t9zrbdLo/lmoTirKyxksvqvszcAwJl7gOvPyYR5XV07VYnWXdENj8g+NMtXX441F1GurWJU1lyGtOj3iPnGOyp42Z4GYE+E3QAY+sZ38mQAkCGn3meiWSTMgt5ZiZ57yi7QNDjBr2OEkx7XuGCAsd3kcYtmsWuUj6nzrnsAfhX760mAvpM4ChlLawha/PrISnlj/6My8/g9JcOaLh9881tl89u/Ucqla3qMDAWKUx/Fe0zJ2UZlVR3b3yxHmyvlSAp7CUwC1CopNHdVApjq9s4sCPwKYM9Nlwnd60yx6uWj98vuH/1ROfjv/gdlhd4pP/jd/6Rcf/GLZVJ1f0ee3ClbH/ysfKQKCZ+ojMfG80rA9bUvlUvf+Z6UA6Nl4+fvlzN57/WuXi+9l19VOWHVE55TDmmNI8ox3M69cdj4zHPuvVGNy+T24zL10dtl4cc/LTdXpzXuL5a3x14SAJZ6Cyu8J18x0tb4yP/I6dUxrYj/mX/3Ebju0jj//Rx9H3765y7QnXGpTPfpI9v86lmuTKhzDcu67/DAXFSW2P+Yp8/tP2kX6IsBcMtkcW+qADjAFwQmNKE1DoX4RQYv7JYBhuNbCgQGHFlOgs+ORNUd9BpvEwwg2YyuVTqaDtuPurO+v+cmxbgGkAcYHjaZF/b3FwHA0IAEaXWhVGEqygtk37M9T1uzjWt5jlU9F+bIq4o3tTOhHOCHAB4VTKLf64o5ZlKpOQ4LMDFY1ACWgKILp7H8ShCYEcHn2Li4Pe6V5BDZE0HcVW3g/SNczuQCLSFkT7XucDvb1nM3yLqJKyax3wjoEhzm5SZ6CQCsuJMZjeVlkkP5vgF8nbgJIEfJILXLAlXGUbsOsImp9MTEBJsZBrPbE4jZEri9p+RcD2TFWxGAIVEXn1imnc2XTezEFwg9uW6xJOYYOWs5pTC82XGJA5CEyB+WA7mvYtFLS55LJFQ3OIMeaWoBvGq/43cqALb0IiGGbKZKNkE8NMCXzL5zAsEIhdRhDBf1YDxOZcSzAZn8Q36zcKi3vqOkmNEzAD8upyRpzcKjriZsIOLIWNsVklZAW12DY21Ug2O7KloljC1/fj5NyeRKOR4B0jke9zMIRXCh/bHtfRxNvWky19VPxhPGyj9bNWIfMiO49HI8QHHQCWdBtTCZwDmFP2NE9zGZtG+U97SrerPr/GzW7KEGEvdI3IGdUMXJcZQtWgL16uauM0NvyZq0QeZYxQbvynV+V1mjD5SE5IRsnChSalZo1pTXUrg7h4UXi69aliWw7P6eMeB2mea3SqEYkyZpC8IX7xS66AvXUgtGXhNjSoY1LY+KJXlPXBYIXibZnBKqLQskL2ju5/U8sn8zfgjs/It4uhAca7wvtYFRpuxTBkamiAYA+3zZm7CYsGpyf3kJqinVCuzdkIA5JrbSnpaeNUKtz63H0xrcB8r6Kd4gg+xaiKJ8U3s/h9X03d+LsB3bzm9PA8CVHofba7SnAm5/553HQ9nWcoumve4iUCX6Wo8H/WX8QFyxj0KZ0CoUQo0Xz2lWa2fMuvfrB7TtcwKkVvjCvaqi9SIA3J7fjE0fX2tBfh0Lt919SN5MuwEt0AUtMOgjXggooK20wn1Y/MOl73Qu2e1RqE6j3MQarPNnlD13Xvxlgiz5trKGuy+A2cprbwHAIsgOhU7PNXzZoytSSj0W+H0swIAS64j4XmqV5h4idtNeOygj1a4Tbua/U0EVerPkz1iwIxdB8FMSdRHRIADuXA2RqR/QjoJuDECedIpz7RrM6vMH9K/D2xt5hAz/4WVVMzrD2wKXh6K30rz+8K0MFwnSZqAb8b0MSQtaLUtZ6Zcuv8xVEN5oG+/arCSMrDtwTsTPBn2u57VeH6ko8XmxUKuXRdPfduUmSQii4CRpA3uiUvG6QoN+xDOclJs2cWWwvqRFsfbsFg3IMm2SAVMNEkV2GSTnfND3ALrEC4Nvg0c5fli0+oCwIg+Jngf4rPQXem5lpN6m6bwhmnyiHEkATANPmEUGU78RnItWg7CpMameuQZvIIHh5dHt8sXxjXLr4EG5e2m8fPzG62Xz698qp/OXxH+kllSZJHuZi5+M7a6Wse0V1QdWUiolmVI6bMfhlqkl8ZEFKUAFgEX3e2R5viJAPK+KGgLQJ++8V7b+2/++nPzF35RffeXL5abKEi1pL518+kF5/OM/L+9rb935wqvl9AcC3t/5Vhm5fLUcK0P04YPHUtSrbNLrr5Vy43o50b2pUDEiqwZl/w4cDpCys/mVB17P3C+Ta/fLzPvvlmvv3i7Le9fK2vFz5d1yWcnIdB7rA4PMaY7RaAcAK4u087oMQ1sd2tf3tbOPLjqlnz5ecFbyqQvvMficlhUMNKdLpbs/tbS3/4KGpXzG+1TI2cFUUKNf1AXa+73lU26m3gUAACAASURBVPXhwwAoZ30OgDvT84skhYrLYO71WwJgH61JIOKY42d01Alv+L0S286zXS8Mxgo9TmI4xMgQ9Cen2HDa//EPgBFWuTgpCHGcn9Tbf7SLo1qkBzfHxQD4wm005Af1eXBzNXulNsxLsFmwXet03w3Pr+cc/SpYupPNq43lCWtZBcAKD0mdagyNhVsYpwh5A4A1VyTBInvwJJlpRduw1hKP5aydFtrI2k0pA2xMysSrguoIQidyE9pGSNGueiJL26qYyQbxWPAG3RchfUnazHkAse6/IKswwhBkFuHJ5XpEdEmYZdxga0H0zXWAJaSfKlYIEH6g+B1quaL53xYAXhVguSsr3n0lZ8AtblVJjvaV9OjE6mC4DZ1lTQCYkmAzYsRs2d9K/ThW6hRrh/kOWKbEAgISMcAAYNTwCFFWt9u9Of6m4VK/CATjg4zbqwEwrrHNNTp17ETuykpUpWMLOneBkki6flrnYfWI8hUhHtBfojstqOk4wqCzOutv3KApVYW1ZEQDRI1h1xTWdbYosA88ZghosSyq7dW7wWZ/XOxCiGp0s+w9/x2CSQgeAOEAILg82r3NgkRYzL2O6qcfFFp2BH8LUj6f8U2hDLEmBe4AwbF/kSXG7eKXoLiCYCxLuAXm1rULIWPCmrGgjXKCKcAtsSZ5qYqhEK7qi3VrqxXWdY3NgeYWS+mO1hAlkYgj3N5TnLuA77oE61W5SW/JEryztakSSjuyBktwoV6w1p3BMPUSpTFHOKYXjChC9mmYj/qSoIU12JGQsaDdsAS91eXOQboIV550pG6vJzKFjkpxMk4IgcojLUmRdHV+ulxVlvVLAr/8jVcFa8JZYrnWtJS5w7gR1t8KeNkXR9r49v7zXFrst73JwiiAU3NeM/7Wz2xxu0ZSQeLxdZfa8a7DHow31BeR6WzgZWCVr873fgCcLpn0CsE/AbCXWzPB5iznbl/rAJ97bCxVv7rP6rMed86hkdVbonsvP97jl1Na2xhDYiG+7qkKgOPv6jXR6X87DHn1YP9yoGu/Y2hjKWVnGlBblXzZQzcyM43WNlfZsMX1DYPyTeP3VILl3NDPao0nnpm9D/Ca1Nyav1hpCR3CCozXjnaF9hwxvdB1vDag8YuyoC2Oy61Sih3cfqtqADsg8aBeEz7OelS8p7bFqhQ3qwK+a1JKAYQ3qO2OOxJgxTW9WdCyAKOc9L7BM0Prmv3EfnQaaX3XfZ2Ez6seN23crVWqzu7IseVcm13IFy8Z6CSA1RZgtT3yEySANi2NFRxqvPa7aTc/6zhVFoKGVXfm3OZ5jkMYWMEJcCMBYPu3h8O/5Zt90O6c4G9WRMaGdivSa6aRDXKjcV9ngmeufHrQ59wOQbNzX0Seh+BHXkLZzq4cFcs210vuR7yXAMAdMSxoQNwmxqmuLyyPui8K1OA3HR6TPCQAcKVLgRPl7O6M91bG6N7kNDjUdyv8dJ0z3uteh1oTe04syTlROsmx2tDaVIpTI5gkqk0pJTL/20OH/A+Mj+YWcIfCR9bVs57Cqphu6uYqS7Jfor0j44qhVfKomzPH5fXeZlmb2SufKsZ2R5mex5ZvWhbaV5zwKTlJ5MVQtgR6d9akxVeSKwFb328c12eB6iylFx5C6rASVY2/cL3MXVfpI4Xq7PzJn5W9P/iD8pzKKt0SU3xZ4TG9h/fKo7/72/KJrMUPFPM7/q//43L4ta+VzX09a3NDe1VhNVdulImXXyxH8i5CQWSllAb0TPzs6HBXob+H5rHsmxM8K+QVNarKGlOrD8vinU/1vE256L9U7h5dl6V5VvuThCnwYUlxx1rlNHc8AHBP2aFP9cwAwPYh+2yvLuN+yhWfW4A7g5Nj9v9bANwIEs9YYhcBvL8PAG6sjbB6E/sQBV3vl0VvWa7GuGADhrBDRFo3nkpsrYzU27oQNmCnH+1zWiEoCHZoRKFFuNE2WqYkrnGLql3h9ErmAXPDlkoQ+aGvxt/p6QPcWKXBXfVUC/3RjkaA82Cl5U/tHbsgcOai9tTxGpz3yKQcjNDWNZi33pI3zMx58X8ed4KgAojSEZg98b8AYGr/UuVlQr/jbjutBCSK9LDFkrhbABeFzsekDQWIILiPnk0aAG/qvIcCoY/lNkqcFkyJF+67CwKA3N+ZPyXUewgEREa1VpwJVM8PAIz7WyRM8RhxA5KaCPgeUu5C9wacEM9JWZsVvZ3ZV8R6Gy2wXZo6i6iCVtpvIBLryKUTDDxUBkOuSKMi/mdoaWGAuL060RVtCAtflElKAMwAYf3DsgD4NejNmE9cWPUcX4Mw6gA44nyiBuaCrl1SLKfr9hIH3RgoWM8RnzujmBzHfmmsJ7BIYCVXlxpXQptJ43e7PesRlu8Q0FL4wHJOP22p8BpkpwCsnfqoWQt1DXlN5fqo2be5nu8kk4oswCF0232WaanuZRZWKvjKu1uYQqsfgo3VJ12Lk2lGWoAdjxag2K3MvthKpL+rZTuSuil+UGvUWVK1HgGh0e+w1LXCe4CiANmAQLnM4ckgMHDEG9c5/b6HG6WEabwJ9naPypoklfvUX1aZiI21NSXJ2ix7qi99LAB8JqB8LPdohO6mtK8EpFP6rjkiGdZZBcFeG+Ei7brXdmMMt2O7ICKEWemit57n2pQGLzkLTBnrVXtFwfQyOGj/SDC/qoQnN+QafUVlNa5QM1gW4Vk9k4RBdg23ooFbhxLDgNeCpZQAQr2HuDyz7D1WuETKeoCHhR4L4OC6KJsUMXV1XYQrbD/oOm9BrUKuhz5BKmsuwb/vEJSxD3B2hJ5wTI1VGe6M57lbs2Z9HWsIRVW/e3TXihmtyTblCKdMHs/q4xntPoj1E+8aQ9vcp7bZsW5JW+tnnhT8LaynrXUt95FJ9ZC+dQBt2+raipwA2st+9YT0j2fk1ujvsUM6+trImu2ObXv/ym9DicVqyrnIceP2UXeeZFHiF4A86xnTZTgBMHk5egIWxPbOo/BzBYCRsiQL1ZIUgpTPI/HTMfV7oe1674sWUwZOaia7ru6L7qxqzT6RgI5yilJ3ePYckNOB7ICAXx2r+R1QcPbYg9obZGgPrwxi9IlPVJNFM/CYUWEXKxTxwKF8nK3YAGAR0XC/jjAR45ykRYB1/jmBn92nY6/GyKU8AU0zSK6gNs5v/rbSLxMD+jjn1twIXIMFjj1M8iHfLO5vWhkL0cDS45+yDfyplTb69pVXAcDSU5hr1HsRAuEbNes/zohzreDI7/0O8iFz+X91z3T2Du2CrlYLcLNXfHKMVG1LrP3wlXNFBbczvLsio0vKhA7hgBaFxdcJl6Dfjj3lLdpOngPWjW7p5/szLMB7+i4HYYNfEiMei+7C+52MULR3BD6v887SC+cMV3p97+GybE8mtUVAT05cUujIAnumEBn6Q96QE4FV5CGth0l5dckjuCwqjfnrYwqlObtfHk9KUfOyMkFfeqnsqp7u3sGK4oDXlZNEoHRXnydax6xPJTsssypDNCmXap6ndX+mGGExH50n3iBg3LtxrUy88kqZXl4u44+flLM/+cNy+D/+m/LCnQ/KG8rTMi1+9URW3gfPXy9Pvv1rZeT3/9OyoyzT66tKuDVyWCavK9nW9VvldEE1h5VJG0w6oprHo9pHZ/J0KtsbZXx/WzKKxgd6oTEZlYw1odJKs+J/l+R1cXlTHn5nr5QPjq6WR5Q/kkreJi7CCHQvr51x1SCw9VIKYSzA0IHPAfD5fdmQ6M8twLHZO5ipGRsdfloSrArqWrGiXwDp3MdfLwRU8Wuc3vjMnD+/smtEjjgtGWFear2t/VikZ0yNZyR5iAq0XfDbXh0974Lw4OkWOywUurYtR6x2zmaaG1QLMHbmPCfPDQGhdQWtY2U+WBnWwAD9wwHgjmBjzW383bVgNIp6/YQVzIwtGVxt1tD2mPeEIJ0sremFk3PYfB4uWgYOOhfg1VjIGVUPQgXA0oYjDEg4wJI0gcuuVPoAVdxtpwQ4SIzF72jByWIcsVrhMoa2FDFoX0RP6YPKypEy7Sph1qrc1WBINIf7u06tXYrhJ7hdAozEeMSMxtWgSY3TjJiIE6UgBGARTavokSxvR1pTewKo29R3lbvzBiVtFNOyKSKN1W6HRBiATiATAJj1gUnCICTSsDmml/5TW9gurXrLxae3uyYeIaZgK5/aJCtfD6bosQpwEwiTdiFUiVHJcuB72+UZ8JvJkJz9Oc9DULCVmOtladD95nTNkqx2AGDeuNr58nQDnNBYzBMjDLjTwIUFGKCs83Q7W87pnvF1xKSx9sPaH/uhEZI0+F7rlqCQvtK60FEMcasmBp19yJwRP2VrYABgBFF2TYCiUFA1AImne8+1QMAeBqxnCxBVsApLt8e/JSQul0A27NpO94Uht7AKAK6lQsLCOSoLkr2KdR8sx1jLAcFcDyCPbLx1b8R9OYfYaivzBZ6P8WJImuO4WC3UAwk+B9QP1Q/3ZQ1ekUCxpsQja+sbEr63BJKVn5tzFDd8huANembfurJWzjPrywJ3ukB77UUSHbvOI+LqVJc9YyAtMSQAJsarmhPT/cmujdxLoJf7sgaIp7+iLNGX9b6xMFsuK7RgUbXK5rSW7FIvxRTLHqDPHFVHCDY9FZ2I+T0hERbg1wCYvYiHRQ0tiJg5g2BIuYVM7pfUnvFNnh3jnFTI891aNVuhu7qlB2DoAsk+G6jXSQ6BaXcKxHn/SuT8zArmYpezsxMEtHTX667TnoZI5towDUyaW4FAc3WXFlc6m+sqFnB7t+hPBRnxGwIke9B6zVR6WIHAGOe92zXauZe/ViCfjK7peIChsPS1Tah7yU3yvflWr422BQDub2eEM7CAu53Bk6ptT9fqa95UebLxiSy80CV9E6a10sq1fVHi8V1reExWtFmdM6+Ydug/eR/mtX8X9J7Umh3RMbwxdkWLeW9JMN/VotshzEbgeU80eVV0fR0FlRScRwK/JyihsKLhiUGCw5qpXX2x4hHrr5LI9aQ4AgCP6HMUGq1xoF2E2aCQnVJb8cCBJ8F7oDf2piEJFjzIJD/j66GxVrSFFwo5MaoysYJfjxssx/weRV2MlsNN8j4WWXJ2rOC0x0ZUNahhMEkJNS1Gy6G7rDPKvXNftNy/XtvOW3eJNoqmKhcBLgHNTH0qJu2944vY7REnbPWI93m72EK3kp1g/fDVP+c/yNkAAI49WDdRBcBBV+ijy7MxCuYVVemSfAJgbC+WCoBF0zRmdntO3hRl7zLkQ8fD2yUUKNRAx1FA3Fzny+tH6+rAybPUQwYA67fOIVs0ALhHXLuULaMkU6PUUvIvuA21gUcBxYBgRog60rIMW+kiADwuRfgxCSmVtOq1SSURPbwrHc1qOVCs7eOJxfLQikYBXsKtIPTwANH23oIyQS9fVikixf9OSDWjDvUUI3y6v1VOVVNYAk6AYMJrllVP+PIVVdhYKrO33y8b/+a/Kdd+8hfltY21sigetS6+9fi1W+Xxt75bzv7Fvy67L39BcpLifhfFH1SKaWLpsophKFxtQ5ZolQA8U0WEsrOhZwiMK6FpTwB44nCnzGnvzY8p1EbvOZ0yK3lqnjJHx9Pl/b3nyvuHlxSTz1KAs4bMRbI0JvJEIQ42RqEY7Gnf+XvHENW/TM//xT4eck6HLMWvjRBxwQ37COOwGw7c8dwDEoFc+JxhrYzt0tLfLm29qOPnAbApNTKA+3neP/TisRjSpovab5zQ/0qW2B7su/aC/ibnvah35yz1fePTueqidp6rAzyg4R0ybyGkD30NX4ikLK+Tlsq9NgmIZzSeUtsei749no5u1ts5A5wmzxkNcS1KelmXRdd9JxhAvMhM2Lw6nYq6qyEqxVJIy2luE2MMNk0y/jpNAYDruTQsfvH/h0w+h7vt6Q5fpHeP18Vx0Z3fkDQ7rzZeefgiqqAleEvbzoueVeNxwsLQ2kgaC7AdncIyZvcuEScShHgMYargM2uyIV1knJSVF4Cl41h+p6TudH1gsnEKhBFzOmVrMXSY8hQRd2hQ7Y0aWlzXg9OxHQkuuxJQNpQkC/dHnmUXML1PJWAcaq7Q1NYEFvCDMUnYU9IkknYfLbB/Vzu4+45AL3FnO2T+lCUAawClj1aVwRcmdwhodedYT2IUmakX1+QzWc5wS7ZLsteI3rgcObkRtYG3bQGWelbHxSq5lwQsu7p6UWiQkIYMYhk0AI5idcSsbJ1zFuAEveG/bQAMeImp1KplvOQCDkBhnGd0zZyumZOVQsZhKxfsjgTYVfvm0z1pDFc83ceCGW5WFuLSVdjxc+ki/H+z997Nkl3Zld953rtyMFWw1fCGZHezORyOIkYMRSgm9Aml0bfQP4yJUWiGbDbZbDbZDo32ABpA2VdVz3uj9Vt7n3tP5stXABgMiuIggazMl9cds88+e23rzveCSqXzlu6qCx3HEAQrJba+EHZvT2GD8Xbct4WJcCtzOQqs7BzT82rGznB/DuGM+UJwaF/+y+0OkOzYTgs7XAOob7IZ6xjxzIwH9AnIncQSbhdf/cZUqAOoNBC8Ue5Q+onxNmhPYczDkW2aQlipLE70d5ZMKSwVQW9H0oQDgvfVv3XRAAqWTWm+H27sqGyiYoNl+d3Ve1uumADlczwNeBGDiKYnzTRjojcnxaJjuMczb7xtnUVA0JIJLGjPhvBH1r2sjAFYJzjG5Y7TaKsABPedEA1OCAgvyuqLS/R11X+8Nj+vmsELKoOh30VfkxoUlwhWhlFAK5aTiKNXkxy+5iqgkRHa1l5qWstdTfOBKyHZVGGPnm+amAJxfEdpFcJzaOsSkCU12b3QBzOxXBJB5c0WlUO7GXuJ6H5gg8zaodUK3ALdSk8Dlt0kYu8Q3Z6R97+woTbPzZtVl0+mo7VaDQBnXeZSHs39ah/YL2p74pb8XW298Ut1hQ634QTBbkpvWwu/jcZKnGNYFVbuHPNnmr644+eQxrgacAQoqVY3xqeuyLg+2uHvA/tu7LDBJsOToz7NwNoKZXkMaf25FIxO9jpkH3EsbVhO8VQhm/Es4S41U73AKR4v1JafFY2S+ZxdSr4UrtG9QeiMeG58qkyZeP2eAMuOfiN2Hc+cMYHfMYHeMa0/gLAVligyaaXuPaY1EAB4VsBXMfRYnalKQK4ENZaEgQ4nIb7XPIY67SgWAwBbZiHsgn7ZwyRcnp3pmn0zeS/9tPeKWXx4WlW1m+23VmamJTiV8BXkVj5c98RugHPurCbz/Rp5pRUbcn7remiv736rX0aIG4x5ZxaoBoWkq6CZJBvfA2UXWrCggkp7LhGUtMEjguID9FRvB5RoPZ01Ul96TPgOVrSRBzpp0Y9PLx74kU4x/2H/4Qn8pnNij4FVoqhNZaw+8RwI9plx6jr/SDztkGN4FOj8XSfzJJ9I8iK8wBQaYo8CKeOV/1Nv3KUByrpjXTjWXGFYiB5Wl0WzfRIhyrOLLuMx9/LyaXn1YL0sbt0rx4oj+6GsuR8jI8jKq9p2MhNLfuCtGr5Ta8+WMSW9OhZYPJ+Wp4+eM4UcckoeCoFXlXM8f3BPLtNyl6bTig+ev/WKQglUEup7/7Us/z9/UZ7/4INy7fGTciL6f/Tmy+Xu+++Uw2/9T2X/pbfKgcJoVEOvzFyRhRkepJwXxwoZO98UsKbU39YdxRjofaTGH+h5cnd+Zfe4vC6L8W1ZjOfPFgx8j+evlU/GF8s/bqyUOydXrHQwhWDckrzlcDLTTgW8cNXcdEfQ4aUAFpZ0gZBH870kyhFnj7zB6PPM6y7yVPPbr9KO7lxz0Pirve+IRzy14XnthTZ4XfW/jtoPRt4395DuWAXYo06uGHNgXAaf213WGhm/zHh5XC+O7KX9+FIAePh+o2Ku3LjRANjaxmS8uXXmGMdm6bmsnWMjSHfH/ieAZpK7Bg2wRRwQm2JYZ9rn9pQQgDP/bi3PDbFcDgJzg0BbO9T/ek0VxIcBaC0bMjxfl9JoteDWiavP44L8PjCp6fIRck7fuMsA9kB7YKi67KLepyGc7p59zA5NMQBOIYU9yuOPVt5CK9wpLIKRGJPs3ABgSlJII8+Grx8oRTEnKxIAGIPWLKBMwgW/45qM8ACQc1Q3oBqhl24iQGCaw0WJTUZMfJfaqvQnpAd3jLOpdXukMTrUbrWPRta7mEYQUOG9iERF1HCVS5zByZHdnKj3uCkL3Kbifsk+Dfh1SSKuszDn3cilZOjMOW+0/2rvOVKaFRM6z25zaT1Q2YAxaVuxKODiOo4LtASsM8AI51qqw7JXQbDurU3I4AbrAgBbx8+IW7PbMoBHLv9uS1DFlFyeqQFM1mt5K9kKYRAsC8QUgpmtnVH3cRrLO1YJAJ/G2vUysbqTGMZzzLzWermRfKYy2mEm0sWNVeVPftb1YuEtFwFzWIUX3MUAwAgYACESiZAlkt+YD9zLbF1MIcJWrgSbTIMTmvTNamS0CoDDsmzLqWk9aRc60u9hNId2QwhFWI1ENMQFy1MBhYLaPgVY1tRz7pjmt7U+mF0nvWv0wmsvjB9+IP2lDwBnWzltCY7YYJLukCBrCyULibGwDEsp8khgmHrYu4pFBDCTiMWltpQMpO4VKDsMWvkh3eL5zTVE1R9bUiuvc4BbuuJDwwj0duGPpG3VK8QLFcsyGcf1OSuX6Dl5EVBe7PqSMkQrBuyaBJ1F4sw5TR4cY7hn2PKHCImyABCMayVtRajM3EEaDHw4DAZ1DkuEptuyYgux08H4M+p1ojAIxUW3OyTjrPwz9treqtTsHp7verwqDXorVVzTuUH7PkP7j68fdI2uvDLuExR9cUMNWmt5/CCoDV4ay6l5pnnWMACOEy8C4AD0rWU7QGTQZiSUasbNLaqrMJ4f56TVjL3TTdE/Olitbb6seV0KgH2pOX4/jr5/sx/X+ODout30nXU/wUy/wdEGFNsKWbE+ie+wR+hKQjvWVvZiDb/LGOmTEm3L4o2L+iRzuUt3STHD3gN9HYgI97QGHovvPtH7kbKuP9Se8YS4fAMV8RuEdLL4A1K0Jif47r9xZUXxiS+nWinChx+fCfgWKYfmKMVH3XnijwkjaQCwE1wlAEYBSTxweKpF3oHO2st4pOLW2xf9TUswo1p/6xTz5ifw58xJYP4aYV8tL77UEw9+xfg3MoMppPl7mK6fJgAPPydojzUdctfAWrCCvP0lCczAL78n/UYWafhY0KbXY/0ttvBY45XeczOI51ePoTiH3B52ufUFaQ0myaLXePId7zVxv/A+ghTTw6XbiyLxVegUY3+yIt35HsJhZ1+0QgjVgY45OzSyC8pLsmSl4nFSnxN6h6t0eKjFok3GaGVAyhv6yhC44oNkDkJd5kTfzyydljePt8oLuw/kLfSk/O3O/fKBePbZzVdLee5mGbsii++VtTImQDw9v6YNbM5WanKI4P02w1zII2hfuUkmtN+cPX6g971yviE5Ra7GU1efLQvzinH/5U/Kwn/7L2Xt+98vz9y7J938VNn4xjPl7lu3y9a7f1IOXny/nCxdU1UBwDmxx7L2qhRThAwwiHyqLvD+BtWLBLYflOk7d8r7e6flW7ffKK++cFv0uFI2T5fKvZlr5QMVXPzl1oKSYKlkk+OkdQ9oXf2OpE0N/fhrShdD9BzEM4LWgpy+GvC87D4Nf/yi5/0PCYC/zLgNnOPdYXhUNV+Nl+3Foxf3Yc/vxfv8fwqAO0IdYrYtYO42WWi+EZyjz0G1NqwkE49MkOEKVONPu3NzoKrbz4AblpfNxQGy+3BOyDCgbQFwy/QR4EdZX9tszCPm7MJPw+2p96Q9FzezTvTzfdrjl218rXty196mFSYYj23wYo9FCmqxqcSLeo+8EJoCAOdmbok/jnEPtN24MdtgqQ0oXJoBEmjFlQXaFmCBC2KirDGPTNC4pLpuL66W5p9Rj49xIL52SgwYtziexAZyANBsttXqansm5n6oa/e10exqQ9oT2AQM70n4ORJz3pOFdkdxKbtyTyaRxRmAVB0+0sZGPdc9gYQjQAKmLkuNlV70iUYSbas+HQOG+ynxmSw706buZ3dnhCgAhzj/vmJysAbbAsdnaIOtAYCHQ2ASsHCnA/iOq04fIHtKwtaMgMgEVmCNqT1h7SKOpTLGnnGaNTDJbL1qCdbMOY3hPFmvNZcx9gH4vJcy3gZ8YTWN+r5hgaen9rDuBDAk9BRIhpjasAU4aCSsNv4+tI65C0lMIss2AgZWYEoHYgnGjTjKSthyqH6gBQ7wG8IL7QihRb8nBuQ5VRCyMYHp6tzdKmCIjnFeWLnDqjstenL/Ab5pnYFmAcC4iktnbguwrcUaH7umMdM6J8R+hPlQLNBxgOcAADbfigzfTubmWHNlhxZtoWAhSRbZZvdFb9uyPG0o0doW5Vfk3k+W6H0J51iFjyWU2F2ceWByLBWpp0l/KGPsKofF0wA41yLn426H+x2fpsl0zXfNasaVNuqNdorOYwVWjWDqQ5IhekXW3+sCwFcFhFcXFhwnPCcXU8dPm/daRgmsaY8BGqBRtvIqQO6xrTL1cfGdpkVSmQTAKVyiEMF6TJMs6PIPY+uPUCbEnMd6iPqi0d+LmxxJ9QZ/dzvcxuAcASArhwu6rfSUZNx9BPkHL7gMANeTzTeb9dJZt5KVdCDYfUv7Xp4fxwDAoTgYdZ/aYo8Ha0cDBo30gD7HzOs4QEHUCs4zTEO580Rjg+eOgClPBcC5W9euBlhpAHAdED8vFGK17E30obduMtmAReJksQCTS4NY30kJ0xOiO3iUnWXEDkmeCACu4BelHoo+hziqI5Q22hONb4vPPhEf3pT3xUN5DD1Ube5Nefwcsh5ppvI92DuHOHntBQ5NqWXJoE7aDQNFESlBn8RxU1oHS3rPiV/Pa41QYx7LNHyVMB8r0gyI4clYsKtnDeEKJMlKLxt/5nd/YiXOBHx6bPDgOB5Ex1qL0kMRCxxeHNWt/DJPsJZ+N5gEOwAAIABJREFUOL8VEC+A2C8juA4vjL55ScsXlUSXCqCmvehcfA2q6OmwKjvr770F19TO+mD9NPioroLIQcD18DpklATTGtnI/ByAF88eZ6rv/o7zOMdAVveveQtc/o3fc4+Bh9kyjCJXvx2IhtjPsAKTPZoSSme4QONxo+twQR4XKD6VHOAwKeKEcZnORJABlprO2NtMP0F/SvrEGphfOCu3lRH6nZMnZfXB78uPdtfLj6+ulu33/rhMvvhmOV+9Xs6V4R/ASgklCOQQUQa5S+2ckpvQGXHNyG96/sSJkjAqWdbJo4fl9MEjyyfjCh+bu/dpmfn+98rs33yvvHj/frkmuWLj2lS5+41b5cFb/67s3/yWFqEAt/p5uiUQTeKts0NZnKWkdflG8Z1F7T3aRKclCk0/eFgWP/68vLN9Wt67/Xq5fvPlsnG8UH4vwPv7sbXyu/M5KapmtC9o52WunC1b1CoZq6OfjtFAJV8D4G4pDm5hl6zQ5ueKdYbP/OeyAH9ZPtKdF5zpwuvfJgBOIaYVPKrVQoccozliZiOhA252AYax3rDN5zJo2HB8jZhABLzBYW2MwSO1n607J1direQ1vFkAgNvfuw3okqRWozQT/TJmU7ucbnvgmm2xANdbtoa/95Ctroz4tMiTB+s4dL+F3BUbClrTOqIIRlY48IpNF+WDNdYpYNlaq/+iNnBkwDQI1hYTbmsAM8CGYn4bADyNVRIeDyjRd4AbZSLQVFcAzCfWkGkBPUAw7m3WvqaWMOKJwj2VDWRCv+OahAC0JeBpdzcJNWT63JTGEyvb1p4Ku1OLlXtI+EGUPxHdnUjoPMZxG7fNGvNrVMPYAD4sdettUc4jakssZObNrAfArq1nwCsBy66obHix6aHxHZckh7vXmAQsXE+nlX13UsCXmDJcmueUTXFWMZjT2vxISAX9ECdt8Ep8LsIR68WANmLIAHi43HEOLnkIW86XlJlIbVUB0JHcSt8RshHYsBTTtRrv25XFsHCR63UEU2vXSqVRZ9hmdBDYkoaqggkIaYEjATCKB4TVAD4BjG0RBDyhQdenV5nBcAhIdkqEPk1zAaxsSOBTf3cAGECstnB9pY3aP9OnBYRwJ6x1Mw2AUcqgOEgQjHKB4wBLJ/nCqoPrNLSPUI+rqjsKY3LP9Q03bmgFoVxAhn5gKVAjUcocYg2WcETmZJQzu6LPbVmm8GrYlYvmtjJ5Ygl+Im+EbVkQDnUcAG2SqwszXfGtqLEyhTUJCM8yKo5FR7iC9iQKAoCrKzRa+k6rzn0hDJgqLhrKB45rp9w9ZxVLuSwQfIUySatLZUVKmWVN8ILc/11rG6G9c/lmXQRQtcypDocrdN3ccr3oJCy9QQMcJ8tqKEMcN+yYYeYsrPgBYllyESfOQ8JZNnjRcBmMXtjufYM6bmYaSmHYQxmMtNVxdeDUwvXgazhZVX80iL67trmsvZ+f0/HZFN4ToLbXW/DL3y8A4G7+ofU6HuFxYP6dx+MjXF7dxxTwg1OnG2ye67Xq4yP63OxLndWtJ0Lzzk5p4LHEVb0fgF65HRGo/e4ebYg9PJLnRf1yeBm1fAld0R6C26aQLzqaKVnA8EKYJ3TGyhhyS0Q9YBRvqEQV3Wjl57b47Y6Sv+FxsSUQ/EiJdh4LAJPoCiseVrkx5XsgGQ/eOWeAXykwI0tvWH6jHqu1YhLsBX5n5gVAtA6kEJqXFXhOsZNYfwHqYZ2OsBL4yAwWN11uAMzOqN8ib0bs25FfIVyjEVXMc5Nnmq/meRz3TPp4hH/5P5h/soR6PGc8Br/hFXVWvU/5QByv3+s6aKn9UtA6dG17TazLvD/Nq1r1ek00OZ5dv2RDTUP1UitSOCfClPi9KsV4Ro1V9jHuaQ+IZl0nAdr6W9uQ+4GVNObF8BH4TiiHYm+K37lfWHuDj9sjSceDh+OpFCAZbyU7mKkd5mO4RIvvctwxwqKpEykd4d1+rktq6d0pIpVTgURZtgRn7DA99tzhJTfj559TyoLSSHigTZ+Wl2b2yzfHt8qzd39TfnG2VX6mLM7bf/w/l7Fbb5cT1fs9ZjHExue8Fqfy2nH8rJ6jD7UDBb5CWnQKCTAnlTDreGO97NyVu/J9xQY/fFxWNzbK4ocflsl/+EG5cffTck125B15WG/cfrU8evvfl+3rf1gOJlSDeEcK/63H6tOGk01PrCphl1w0JrRmzq5Kga+QgTktzLnHu2Xu4/vlhY2j8uLzt8qMYpPv7Y2Vz08XyoPx5fJkYll7YeSziLFip0fsklpsWPawTPI1AO7W3vBG1S7KUd//tQBg2pZ7WBD90OvfLgDumV10ObdrfZCgp3sl8/Im6U2CjS43DZ1US66MmuPLQpVbAFyvay3AXnR109Gzxpssc8MW4IFz8xqSK416RVmTi6+UH2OxPw0Fc7xf9j6fTbOXhy4SkH9BKE5hzrBt6BkhnvbXhkpBW4Plprh7iFkJfnNzThGqc9XjLGbOsU66FqtuB4DTDXdm/ERWXmkiAdQAM4AEgoGvDffn2Um5/mb8m62FlIdBiHB8MMlNYmd3m+kXGwdgSd/dRgk8lKWhRAFC0GNZ0jZ1jzsbT8p9MfUnyn64I9fTQ/2OVnacrIg4a+u5Z5KyzpSc4ZykU1PKwkg2ZrteswOzwTIQaT0LXymDs3E2uLTwjknoOsMFmsy77GW4mxL7aIVJ1MKDNrGA0/kpAY05bRKLytY4KavCrEDwDJlNJXDNzc0L+IfmF1Rgl2W1qattCxQwKEsAqzEwyE33XuYD8BbCV8wY8aIu7QN21392Y8canLTlrnJeDG9SXdDtKKFoEAQHjqqCGUuh9WhAYAmNeygsAugOauIDCBFfRSxVWgMkZdT63SSZsoXAgktMSQBgfk/3NtNFxKlGHFfQR7WqGEIZMFbLS3zHGI+rr2be9b8BeLPOph1zFooa3hyLa4I2ENJScIEK1cZQj8VmbiHKrnNYRMkyiiVcoB+DrH47wDNBVmG8FfZIxiYPhR0B4IeyAD8RAN6RsuZAVmLXJu2kPjUE+vTkhjcCozEJULcpOMAvSVhQvGDZOqux6bXeMFaJxnJooiAhirRSYwK/k/qcVtKfRVkUlgSCV+SRcEOKmjXFqK+KLklChGfHmN4S9aL8WeUvzB8JsfSjx93jzRsvjuCFyH1Hapv7pT/khKqxgmugeAkhNOU4r/ga81o/We/Vc6EDYUGqGvfgadBHJ1in4MTTA0wH3VjAtlTe03iln0Gaj3ZfXAeDvPdiW/o9wW7I5q16sayBf01bovWjATALssrz7ldyaH+PTkR/GzBhtZjXRq6THBMv02xI3Zn65FU5iM3YdWOVz+3amff3Osx9pCY9Y2209mDrWDzS9b8QY83/Nd/TuECT0R5+jxJKx6hD7t9kSZpRTMIcLsfK2OdqRPA6OmKLm0qNaU2tY/nVWtoW6N2W8nFXvx9o3nekXNpTYh5KsIBzcXWeVMjLNAmwtO7wKrJ6DT4N47Lll7gdPYgkcfKMWBA/XlFs5erSkpKnz0ZNX++vAsAiRIf6mPfSZjxw6C8KqeQ1LNnkrTV7cwDgeFfZxDTNWgEkw0NzXdn7KllOEOJIsbGfvOZb8L9QpNa58z6KDNHRX73giyXqC9Zjz38rMcS9uLWfOELuiCO5TmsbfNWw5TfOGri/AWw8IFyaWUyxIrrW81OzYGo/vceARZFzvD/EvVFQGhhbIVeTYcVx7yX8Zk+leKa9m3MenM9CN3Wm8cS5B6LBPb3JI2KrcSDsUETiap8VIcZR8tMmyRZeqbE4y+w5NTLGy6GsvrgyyxffdHFr9rB8c2arrHz+4/Kz8Y3y0eu3VZf3P5WTGy+Vo4lp16an0hK3QodzPqMxUQDyhAgfF+xxJZ6ijWMyBlD/d+JY4WSyAh89Xi8nyvY88dl6eXXvTMBXlt0P/qGc/eZHZeF0s5yvLJeTbygG+P3/WLauvKuKHEtl21EDeLcdek2qzITaoBKW1C8TCJ6UMv/8SHXljyTPPD4qC1vHZVZJFs91jPKA++eTqr0s0Dy+5Hjqs3R5cCUNaII9bvjVMvVRMvMwYG7IepBTVxq9hN4vu8+F9lx2fS6AEe3/Su3oru/XSwpn2YGLQ/TUX7JfF9rwL2ABHsZawSTMIEbM878JF+iG4fpr6ghHUYCOTidQ7EkqgA2s2xuKCN6WRw9ZiAGjVkgApfYV51k47IY7z0FwSEtXrKcQJrxdPAUAj3I7ugwAY4XrXk2T0XbHE/u29ERRm9K3OVzBo9c1nofvtbftdy+XTonQn9QC3npd2NPDimbRijEJduy/OQ/eVDXQMeyUqwiXRxplwAWo1XcSXk1qoU2Rxl8XkmxpGgCsMhXW8KfbLd99b+0yjmPVexo36BSSD+WqbNFK950hcy+IWZvJjMCwt0A0qGwu7p42NG02aG5xScLddF3gYV1W4I/lgvP5o3Ult3qi8niKfSH+S52kXBKJelxyiKQOs8rCPD2vmK95dVaaf37HGkNvYRyy8lpIYhNjFxHAwOp8Ktc6Yn/HOI6LE5/QMhuRiUrXMH5YZiXEEXdLEpV5xZQtK+MuAAPwuyjggbW7AmFnKwa8AoA1JljcHCXtDusfWdVjqEIz7jQk1ZrAp+cFEFwtB5k5PW7gOTWg7hQbaVlLqgxr96DQXwWJixbgAOAM1rCoxT0i2UhbCzbDo/KYBRFkBMBtxmFZx1BjqtReBIkqqIcRM63CIwAwqo2wLqaCxPMQDYw+BCirVha2WhKIzeo8ijDgVklSthkShlHCBEUOv/nN9JKNkvEJ+u/EP6+deDszMtYH+sbfAHjLOIDjALCOV5cQvi96JZvojmh+T/T5UKB3XYmwNuW9sKPEWbjxH8hjgZhpakhH4DGMKsGwnljhpZVChBCkBRi0TU3KUNSkBdgxaVm/0o2CwRrh2xIsM69jH6eVHXpGSpolCf3PKcHKVWUqvz4zV1Zwtcdih4u4JDiyYOOi46H1nImnSHKMElNY20P5MkZpCz3LbuFqF9YSA2D151hjgk+G4/AYLxQIFnbrO4BWzF6o63JG/a0HpzHXNTY2T4oYVK7O+Yg5CwUSLwvZyds8f/FzRy/DayGOXtzMWhDcAuZ6/ypr1L7EQ2v7aU/v7plNsEAYtVNjf6ognu911ZoKm/2FjhnM555h/Ul3wyDUCrziPH7oTuiUB7XfQdf1DlaVBeD22MWFLjfDemyE05ivdv8O3uN6uMyj6B6FE7VyAwBTk5wQGQEBZ6tPAIx+RgAYHgovobzWAaEr8px4JPfSe1ofWwK2O+LFJCXCKkffj8i0Tokx6SbPscLp7yklPJzW55HOpZRZ+BMTnqIPQl3Ei5HqSXqFknJtfrlcWVpWOZpFhwjAG2zRVfud1DH3NGd6zooGWIfDYyqVlMkfzavtyhz7OGvEc6H7dcmqDIwDpLo2uYc9duRW+d3SV8x/TnY/jf6NuQrH915asKeB10NLN0mLQfkD59e1Enfo7xP0F7Xd6/pqyayVOfpm9YQWSy5XYzax3qej1zzd9Jbr1wA4b+huZ3PN/5I5dOMBH9Y9wksoMlI7kz10n98rz6nWX4Ct9yT1r4bp1L2J0PEugz2iQAJke77ovS/6Q7G5LxBM3hGeZYaCyz2JMGuNaZTk7jsW7wYAn1LrVgpSuRIrHkqTvij+OV2emzks789ul/nPf1h+PPaw3H/3jTL7nf+tbCsm92BS56GJtNwREVZ45Z2f7ko2UuJQVdJA1iLHxKkqEZxvPC5jiv+dERCe0xocl0Jo5XC8vKzykysPZBX+8d+Wx//wf5elk8dlQvHBx7f/sBy//x/K9tU3VZZyoewBXkneqTHCA4K4oT3FKJ8c61nwKXlNCO1qn1gp0wLVZ09U9YCoZNUKWxFYn5MS9VgW6WMd3xblHyYAjjlLrjEMck0QVW3XEHn9OsAA20UwilMPyjbDd7vI2Uec/5TnDTLjSqhfvR1xZbN222e2/H7EcFz4Ka+90Ld/LgCcDxw1dv0UNY321xFn/5uwALf9gpCTyY9S3DAMWAUHXwGAq+tQLdXivQqmfnEWvaNftKbmxiEXu+EncK4D7ZmGvGFvBa7stT/GeTUebfga8g7WV9u01gLcWqHtitp0uLWYtfeup1DWpcofvv9lA1lJypnzcuk05yb+yQ2RsYwnOIts9q/TRnqoa3Kk6q4VG+2YhJMqMDInlp91PsLApIQKZGm05Pw9LQ3+9Lg07yTJksWKpCd1HpGdURIAgDk2KaaKZfNYwkmdG0CzE4no/rMIKFiwvBnSx9Aas0kRf8NmtCXBaF1azocCE7+9d7d8ev9BefJ4U946isuVFdiddkAzWn6BX+rlLS6VcbkejwOEVTppbEpa2KQPhPSimBmb7tjEyKioTzI7HstiJ3O1bonmMtpj9auKwXuO1GfctwG907IscGhe7s1Lsq6tCvwuq/7qnNyilwQ4cLsFBMdYRKZrXOoifgyXO2ggLKFnlMPLyQt3xwruYh6r5d5CVBIRLtR+eU4jQUufbTQEuiCICqwGmX4rcA1bgONai0nBrpP2gqZCRHKZKn0PYBNryTGKCDX5DuCDlTAtxgjVWAzTDmArKuemBbnL5mntfN5T90YRcoIlFIGTgTS4ijEK8BpggxejgsWJJDsuZcKbcia2OGneqFtNrJ/AMCDZ8b+5YXsWcmMxPkkA44RfuZfDySIrKZcBYHGrnzQAJGFbjR/bI0kJAr2sBOvKsrItgZ5s5duiWYDw0alGWfRwArhmjmh/9sVl4uhVTbICrYo+HWuGoqYCYNHpBGUxKPElRQ7g2C8uRpBJAOxPWYGnAMHUB5YV4PrsUnl2TvWC5TWxSDy11uWZktudkwVbbqpBPViesTAHSApAwJqHng0JTGInaf1ljR8qPu2A2sLqi5OlMf8WTsnoizxFdl/uD6hjztgXQvSOsU+VaCcc9NbV6n5si1qeH+1Mek0aaDM2x7ODNuKW9fuwxHFx8+5ooWtbDG/cK7wTuF11v/b97X7Zt6eLge8uDEE5FB9xn7ws7tvsJP19qIMawKRmJm/XLzforOVec82CjSYNtLsds1jlLQAOntFnpO4vZpZs6cXjxPOW2dZ1hZMlij5nxCxwrQ/nGMX1OkkiYQlab4TP6PisaGxKngkkHjwUDePmvCHh/YnieR9orTzcVy13EsmlMsk0wRqU8oiMRcRgjvFmTUg5Oi4gcqjyM3aVDZNtMC1ic5RcaAZ+LAC8IA+dK6L5K/KAWNL+AI8GoANQ4RuR+CpCS6wItndE3BKlS5BXhKn4K8JdAuDwuIl9rY5Y5atWJCZtXuJc1vOdIUF8YJ79zMqV65RGu+r+PXx+/b2ngPjW8vyONE1//bq4bI9o79WtkabdXsW5NloajwfH1fW6vtZ1XFCVP26F+TttSruxDRypVIrDtgBbMcR39gnz05AhbAH277kP6Vrzcu7oY9Q9177P3OUaqqE8uEDDw8gMjUfPLp49UsKrClIkZ3SiNUynhERRIknw2rIMmSas1XU/pxQPS8+OZlHKCNhOKD+IlPNXVQ/3jamNcm3z1+VnZ3fL/ddeKFPf+vNy/OzNcirlzJno+0jm6QntE9OA3UePyv4jZXum9NGJ5BTVxLYbxIHkICW4Gv/sSbkmOeXm2jNl5dqNsnLjWe1vU+Xgk9+W+9/7L2X9L/+vcv1Q9eqvXi9bt98re+9/Ry7QqgN8oDYJKJdJgVy1awZZSSNy5IRYyiwtC/bk3KrWqkK7tF5O97bL6fpd9XvPuVTeXF0rN7T/HR6NC7zfKp+dzZbNLotITngSxIDl0MPzNQDu1tLwdjS8YIf/rnvMhd/rwhtcZ190O9PriDZc3BUH79TxiGZvHTjjfyQAXIe+xgDHmMR2yzFSxAOQbAFGmwqD0/syAHwxK3IAQbKVtq+6uVwGgJEFh18GzM2Md6DVv48GwO3m1QNg6uSG5tfdfRqYRcZNoSFZw1PBb3eOWtRa42pfAiwNbrgcqwIgG4f72G06ZNCt5RsQKgJ4BgBmHkL8cvZnXYPQMimGTmITrGUuL0OyqwlF2SIYpLY8BLq0bqpNU8RO4eYr4RogfCoBh7IBvKxgJH6V5/AwXWeB1qAzwPuJBHAyP2Oc3dYm80CxXw8kEH0k8PvZvQdlS1rPg0cqTaR4MCMlaSLtPgoAXhQAVh28McV5Tc4r4EVunn6z+eHGDEgQ87brkmtFxqfdqP3Wb6aXsPa6fi+tBcRS6kl9nhOImBPwXRCwWBDgXZFr3SoupmQWJbGLpCZbwnUOlnDGox/bsJqY9g389ClwVt0qq5bdAq8263aOKzh23HC6mNPSiEfL+r8e5YjJ617SONfXKIHlqwNgiykdCK5Pi6zPsRRqVk76hTXY1kCshDqK0GFgjGBit+IQUHCZpn1VY+/7iCZP1T+sjBUAw03symZ1PAPQL3CX9NEzcG9Gmw0IjkyvyjQrSxBu/fOawwVAsGP9ohybx8XJf3oQzFzQhgD7wd3sCo2bGweU3RlvFFana03q2IGtoALDElAOREsbZIuWYLJHjWD9DQDekBsnLtP7GqQD+m1LBoAoQJGtu75/AN+xBMC4mNoK7EQ/EXNGjCWDjQuok7KkEtA0jIKpWsEEBMYVCzyp7KAAgmsSsp7R+5oEnmVK0GD9wm0aPz5AsPqIpZsEKXZQEOgFAEPLEXftFIZev3Ztx1qj8w70pgZk1ApuhM/s46nGGyGzk5f9JWi1/uZfuhMGATDNq5tyJ0Tn9V3WZYYuf6su2P394+oLwKK7a79s6nmD7emPVz4rGbVvf4s2/ZzWos0PKAxZJFVF1a9TlHQJrfqHpGAR/CEzq3t1N+vbXxPEei01mwKP/CcA4ArM62hXFXKEEATwNWjkb829AbEEcjgtANjnEGaAAZY3HhdYgEXpJJdiCz/Q+TvaFx5rzaxLwflAZcUei4CeqMwK+R3sX8+bfY4GUNcXSxtJflDMsE1L0QRPP8NfFMZKNn4jVv0v2l+Qq+a8vIKI910WAF6Vh86KGjWvRrEPhTIeJU/0i9wLVaHNcTyhWOEoLDsQCyfIIQ7Lbhwz/XkdhLeb3Z8b8Os9doj26iy2fDn24rhfffWCZi8JtLLGKL4+SMkX/xolq8S6aWiyCtrZx+G7XPbcaH8ohzpFDmTP3mfFYvBZP4/Hcf+k644PwFDg/6yK9O7zvVJ5FAohQG9IOl7rWHST79QawQa8ybujekF4J/G7k10lAIbW8XgBOB9wXG2l2CF1p3dkdUWBieKSkJAzA+DMEcJDAcPmg+LXtDvneZLyRSj95L48jteMgnPO5xZVku643BrbKK/K/fmzIyn2FXd7/t43y8nLLynx1GI5V2z7wabsqeL1E5T10t+HD5SReUc1eVkMivk1CJbrs8oPlOVH++XlydVyW4mprqi+b7l+Q95zR+WBMkE//Ku/KFsCwM/syEVaGaYfv/ZO2fr2vysHL71TjhS7q8ax0cpQMCfjr0pVbgr8KrO0EloI9C6VqaXryp4+5zrGZ0c6tqNEW7o3iRS/qQSLt+TddLwhZe+VN8qvytXyYAyLseYsldXkkoj8Fg3vTZ51KY12/H/ojEHWdnF9jLjhKBB3UbHU8NP2HsH8L971n9COuEkDUNv7XvL4LxqfC337F7QAVxoPYq99G56vfxEX6Lv98A2NyOh2XYbrc5v7AhBXN8XeQzkYdje1kf2gA7ahswxLoQvKe9MJrZsFziSLGLrsCjtMHh9uTiPuhuGkCi9dtwb7V8sIDTP8Khi0FmOPgKSszqqgNqSNKVwR3c8AMTEObPxxDgIM/apbSNfOZiP0FSRbqptBdpe2VDdO2hAbZwxHiNbDUxwHY8zzPzYbAHy6mLKre2wl7HfzU/vD+Cetnqm/yZoyvis04nPqmDPpqrHO4WDwTB1WuZ4ZAIclHldhNn6DDwnKgN5pZVNAm4gQ4cQkQRJBBwBtfTcArlZ7tij2D/22p4KkuJ0CKvYkgD+RS88DJRX6SOD383v3y8bDDTHpPW0SArJsQnNIYZgZZPEF9FJPT9bfabm6AYrHZAVmpJyUifOpP8wnb2pHVhdoQDFz70GlgQQ5E0MsSzZuolgzJFTNCwADpgC8S7IEL2MFxvVZghbC36KEq4jLJfEL40EtPCYyamNiKfCL9nhzrha3XENVOVOnPAXjmGvNh+mDHqVLngc3ru2BbwpbXiBcMfhqN4AqjHj1iSkD8utaptlV5PJ5SWOcEAJMuLWaSqtVFiE8hZkKgMMFOlzdXGFB5xxLsKhxWjU7J8KO6whbiR7CD5ZDA2D3P3pu0MzzchX0e0kocqRDcSkku2BijUdxQWZkTecipVcM+mTh0fXQteeF8fP8xFhFWADfeF4IVnZwC9yn4wi8AegYgwMsVppjSng5oYrqROISjY5lX279hxLcD/RJxug9fe7rhrviKTtYF3QeVgff2EHCejB/A2qrxRe+IYGIRChohxxWolPPcIEmXrdL1JYokXS70C9xkAR3yf15TLQ7RZkkWcTWpLi5qpjINdHtKrVQdb85ym3ZVUfP1ifZfA044Nle7xG+gtIgrMEJhoO81X+UAFETGoVG1IZGvoogGImBOY50tedh1RLkcQ1CjDmglwmSDSv4nt3zGdBh8kYrLJIu69KxNcj3qbfs94Z+DTT7RTZgGDTW1dNz4Xiu3THdhkZOai6OtVWvzrAfu2826xGQXGmue1Bw/DpC4Y6cXhZ5TgXLrRa+Ww+Dt4+x7Ma0gc88mLWWfYiexH4SgHzoJbrGEwGvCkAvAFiZF0w7WIH5dDZl0d6sFU9kHD+WB1GAZcA/c8hq3tU4bIo+7suyezeVnHuKKTyUXyq0TAI4u5hCBQ741FXU+zXAjAV56r0FWgXxBs0CgAlTIbs+CeDWMgP6nBShZJ0mAVfwBLx4IvM594t6xSGbRFK95DYOoaohWzEpsZfBvoB5AAAgAElEQVQB8pw3Pb5XC3Dy4iDbRgHi64LAO0tnMtqYmqR57p18px/9PBYCSlLG8OT09+jIaGgCW75/EQDz4NqGCzP/VOX+YEvi2oH7u+/JZAdoM8bVOR4aagsqrLHBIRt4lOvYJj2H8pR3ZHt2iA65GXJ/CMVknINbs63EHMP7SPcA4JIIyyAN1gJZ6atdofWsI9HBvs4EAOMCvacSQE44LrqkWkWncHRuBhQ2qbT03q6XXIRjY5EnnRSmU2Oz5UCywri86J6ZOS5vzihrwqnqAO8/Lg9vKSHVq6+WU9Vun9l8VMbu35Fr8yOV+tqTmzKeYlLwy6iAR84kJRnJgSLePK/HPi8+/rzqBT+z9nyZuvJ8eaCH3lE88OZHH5Sjf/xuGfv+fy1XH94th0srZf2Nt8r2f/zzUr71Z+V4+UY5JYkc2dRlZJgiT4VkrHJXbz1jYnW1zF17thxNrSgumI6Igys2+Fwy1Yro/Y2j7fLGg8/LyWcPyr2Vt8qHU7fL3anrwQxTaTIy8aAHp5fkO5IYYIwj6NvrLl4XlZij1kN/fnv0Xx0Avrh0R3dmaGFfHItBU9mXHaPOcjH01GZnbKboIm8IYh9x9le0ANd1XnnhUHdbzhHf/8/35ITzv9/rWjSkgL60XaNH98sB4Bbs1i3SfDyR6ji+YepJVUYEu07rojeXKFtStahVWx/XV11zJfCLFuJ22Qxar0ZNF7ccwZBZQHl6C4ANR9zgvCYXHGTFptz1nc0xmfEEri+e/waIJkG7S83vhhaAxRE01G0YuflF8xiPGJO2dz43n9uOAc8CACONhvU3NNF+5zMj6UyqDTxP2S8EAEA8woDOJWYL6y8AGJdSx6Lo3CmlIURIBujaFkHheJJA6L7YdhGUp8X4p5WMCgHD2S5zc0M7GrQQgpDdyLrv+lPn7kmqd54J7UQKnyxP5DL6SMz5Y2U3vCMr8GPFtRyrUPuZ4r/ssuzGEe8lzeP8koR8FZFX3MqkXKFxgXZssJ5Ioh7X91UG6bAAK+YXgUqC1QQbJUmvJAV5/mH2CSBI4z9NXKmAxLxAxLJiyXB9XpYFeAnAKzBFzV4y61ITeUqgweUyEgDz3R4HuEnhMZsz6a2ZOWxS2FY6MvlU+oT2cm25rEiupzrvVQAL2mw0bpYiEAwjCcUw6K2/tQCY31Dccs/KSus6rW1CMG4J0lk3+Q9BIoFrnXFr46EPwK8FFbbQWJIAYKzykZikvhFA+iQlBso6H3dagyTi3bAmAgggH/c4+mawZFsAChZoF2WbaNHgjZg+h8RqniZUf1QKDM1bxChWl80Qem1A8lgm7/GaCsHI5Z34l79JEGUhnHgxGagAsbjeaeQk6zi28VSEzPtEwNUZRlHqyI+OxD47euPhsOmSSsfKJI0rZ1qb/bCkVxaBs49jkeU3aDbXD2OTFtguUzmWcRqI94J9OGsiIExxMQjERC4ICC/ILXrVAFj0LFpeoZSZlTaAiPAEmSDjOf9BF8l3nMlfP8Q6J6I9IhOJm6N2q8tvA4AdykDTNVa61vHUOWeRfEZXMY98GCyaaP1pS1GdW/+emochABzEGK96n/o3VhyrDzvBKnaPi4JBnlMBSsNsOwtW0x7fAzqGDbsLPUOv9asvPifajyfUQJuJs6bX4tG9Ra3l9riNR0wu54UqyBc0YxYNinWXC3jEmMQ64do8GFtFbyWut+YU5rqu9dpgzSleQfA5QO2kLnaFAMCv/o468AKZJAMU751RxttpKUxtFWMutLYPoHXdZ1s0/ljuzvczWdwOa0Rrg7J2LmVEpt30auB6K6ABGShl0jpKBII1gk4ip3VOu8SrF8Wbl0l4JSXligAFCkoqFExTw5669i4jF9nhK5yMhFyRXwH5xNER3pvgqZ2a3UPnvzw8Qfmm/ioTMGam5Rjb9hWeP0E9XrZxs+71hQLrkIXHUwldPgU4fOE9B6kxZLcR9xtlMa7PHyCgAeGmUabm+omhik7Hame4gm8Py68hx1T5Z1C4rzWxrWQ1gA4lJd4n1QXamFRHuhrAHQCuytXIMUFyK5ptDx/4NXxe6+tYNAAA3pOXwb5o8viI45H4D48e8j2g/A/eC30GEMZzho5RQSCSaggAy3qMZ9w+CknJOYvKpfLKwmR5UQtnb2e9fHi2WTYUnoLccUOW1rVH98v53U/L/e1HZX1V3jtvvlVmVp+VBVaKyn3dX55ER1IYoVhY1H3WlNhtYWFV7tarZVMGiO3D7XL8+1+XiX/4Xpn/wV+VK/c+L5vi7eu6z+H/+p/K1H/483L27AuhZN7fLiebsi4/UjbozwV+BYLHdO/xBSm6rl0rZ/NXy7GSx2lhK4Z+TrXmV1Vz+6hcv/vb8tZvPijTv79f7iy+VX42+275fOpmR1Exz70XT0/ofPtXBIDbNdDSfmxAg4s4Cbfl0MMnXL7mhhZ8vRDRJr9/lfVajXvt/tZzqq/CV3LzGOrIqD6ObN/AptLc5KsCYPODp/MzD3+dk39WADwKlTVk2oO5ALQWUpKBwT1iI/Gqj8n0wXAHim05YlDDkhg1UDlC1IRPH9psHRfq3wdnpS6bFriOur5edRnYHATe9fnamBrAVtvoSQG46qbW+bLZReusCQ8IEIJzbbTPZzhy82ytsE9bPF27815tHs5W+dAn/apgPDZlZ1UGIPBk+9uG5rROSY1hqps42RYcy4TLM/3RqbiFWcBBsMHtWZ2NchASgCiDhHEU1176TWwicYsGz4C9sA5NSTh2bKrDVZOJsFngHRBIKWNvapQegpg2JJ2PwEx5nQPtaJsCqutyx/lczPmOMhyur6+Xo619aS3l/iMrm7X+SOsAYFmBxxMAj5MEC/ArrSnjQdIIb1B7cp12DDAuTFjUaEtEJtq0Xd+UNAIkYS2kZiSAV/FjywLBuD7PaxCoXzmvsZlRJ+ed/Av6xtW8gi5ZybCoGkSRpIU+xgI/0zNxvUNhZHfSIaKIuY459cryJwlZYv3FvMaa49wR20mc2cTk9wJ2L+QMA+AA6UHnBr+5Tu3ix0zWdiZtOwbLU2zpIxQv9U99ntrlOSy2rOjI0om8EADY8Vb8rU/XZGzc1Hyez8VqRkOiDQGAmbGoLctvAYhDGHI8Fn2AJkk+IxpGoJ3R3DBvq1Jg2BVSdGqrp04m/i9qf4ZF2OWgvHxY+/FMYs4QehDkj9Qwak8D8Eimsit6cpwrD5IwXl33cCF2RmS8GtQu17TW31iHNyVUbVI2Se51W4rn2taNuFckaKtlj5Di9KMHI4UtrMEJXLwXWAiLty3E9J/5smVMn+rXOCXIJHydAoJJDLQoS4SSBFEPdVUZPa8pSctVXKJF/7aOO+SBMcTJm3UNzQBEWPORBxpL2pyAjl399RzqQTOfYaSWQgAwnGOEkoBSJ05uSlM9X8SbpgIl57EHnOnPkKDNv0MCqTAated2ltTcIL8yAPYSC4JPLF7ZcdB0ErbXAafqvIsAOHndKMEPksp+tDc2aSegjUfUe9i2GHGLLQDmuT6xVxJUr6I2jjhPaYD1RQBc7+GdKjoYYRV8NQ/KfZ3fNafsd4DcCLcVwCXzsy5ED4mnxQLrigRTyjQ+LVfPibGDoAGdv0u8L5nR5dWzIYD7eFefUnDuyJJ1jOJc4GEci5Q+T1yHHddSeppInU8ABYTJOmOT8uZEojtqXyumXTx6lUzn2g/ICL8ky++c9iLaR5G8cYHgKCuXCayClcY24t/SQw0rsHfv2Pd7KNd7a6U04KmMvT94dvDUi7Jz/zt94jwtbdNane8BchvxRz5jYK/gj9HXx20Hj9VHDctVnu6u0f01fIs95mJzvA5qv71s+uvguV3C0rx2WGaL1sV688ufdXUFjQffBzNWpX2cEjt20LM9jFgjtAD+o+/2LrIFOLxAYI+dh5EYFL9h/YVPAXr9VBR18Hb2K22EAGBFlzu0hRrB55QfEg/j+56swnuKXTcItru+HmDFDS768Gv+9watt/I10A3R1Am5FKSkgYRX58bL65InlgRWP9v4vZRCx/a8e1Uxwzd3HpeDj35Vfq243189s1aOvvnNMnvjdpnYlIfFhtaHPOA2947LAfef0/2p36t7nS2ulbGVlcgY/dEvyvT3vltWv/+35er9e+UxAPi1b5TjP/9fysSf/Idy/PyLpVxbK8daHEcHMgzIuFAe6v2p4nzvqKSSEm+NXb9apq7fKsdXVJ9YCqXrZE9fvCLrs5JuffpBefsXPyprn22WT2feKj+feb/cmb7VEcrXAHh4zaRQMfxzswS+PC/I9VrXiO85KljyS/CXEXtStxyH2vr/fwA8ipO5kwE466uz6CZTG7b8RqxLMC1bS3whjDJFcT8ntafaIKP+b7gX2V0oOI7rDvrKC+0abE89p3Vpbq+5VEPZ8P/2HAPECgy7Z4sRXgKA2Yg7q5gFhGDIxndVS9nczzHJHpTKuOPzskQYQ3TWtQ2X4fZVFQ2tZSJVDlHpJxUHdeOw9TdBV7XEux2eK28fIfAAgNn0c+O39Vdv3J5JHhTAWDHP6mtYgPOpCR4jljfmn9EBILtWorX1qTBBKIhtze304xs1uT3y1A6EZVvVNIabcsXZUCKs+0+2yl3FwTwUEN5TLOU5WZtt7dLmg5WLWF8JPU5+JeFrnOyFJMcSyPGmaKsa/qjEAKd1AXWun6+HBaonRanLZowp7oU4lyWB3QW5Hy1K+7lI7K+OG/xiLUP+0rXYmKdJkGXLLwIkt4oatQBg/naSFg1StVKxaUP/uEZVrV1C3lgPaeUIS28VQsJibmG1VWwY6F2UUIxJO+miZ4QG4Ol+foHuIOhkyOENm3Sb7eF21T0yW5IyS9JpSlhR2qIHq84erRs7UQmyAqDQVtOsxwho0vkWSBBcAMK6ZXgDhFInTegRU2xaqqNBP1Orn+cClDqQYBQPDctlTOAO8LsmK+giWZCxGhGjCPDTfM9Sqzl5Wg11qAolLAu49pKg58CJr1DSUDsSC7COxdA57IBPPCnmnCyLMavuddA17v2yAFMySUI+LnZP5JoPONiVAEVJGLs+hwkj2Etb+khjYeESxUoNfCPDmL5TJsOggXP0ny2gXt9SWLlE0pRAsNokACxpy+WSAMFXRe9khr4qxQ8W8jmdz+kovIICmBNc/xSigDeM+kDZM8fDa33MaF2MCVh4XvR4u0AzJigKmG8dMABGeDUAhj74u85hFUKDjuo+Uq2Wwe/UklyupsMh4m0tSFZ66Rxi/HgFWQ6ukRZodid1ZDzCIuX7ZDuZFviV29G3pAL1auEYFhjq/lWb3vWrAcwDAFj8FKWOvRBMCslD3Jbat3YkBlVhrVW8tr0bBo9l3bmrc20ora0oNYkFHfEdeo6EiCg5Yy+YYU/QdxSlM/BF0RI04ZhxgU3iFQ/U/m3RziMpMx+Kdz+U8nJTng274u37sjQd4/YsopgSjUyK7s8AxFoTZy5FlwCYMY4g5Hj7u4CsFDqzhKGIfglLWRGfXnN4CmW+yHKOtVp8WPM2LlqmrqpjejuvqOxv8tAKgCP7fuDsXNUelYHRzfJInOGszkn7FWS2CscKeEPWhDGzNtO+yRowf0tGYVK9+N1pAob4/BdZgIP2h1fK0MLJP0PZibIx1nvtd6zHdv2E8rFbb7lH9Nw4zrc80IqD3X3igdEXHhrzEa+Q++Lp/crqZK96Vq7DAL7Rv1AsR04NlJURHxy8Jjx1Ahibj+k7SQudjBEFq86L+GEUmsQAa92p7exJeO/wm1Ll28Wa7yTH2lYM7j6KTwC47tt7LqCErLyKPuS+TYZ9lEeURkQhKQK7pX7f0s4xO7ZbFs+OlJdhrLy0eFauPLlfHv3y5+XDrY3ywXNXy2cvC/yuvVLm9hRJf0elIDe3tIeofVpvJ/O6r8QeCSulPHejzNy4puzo+2Xsg5+W8f/238va332/XL//sBwoZvfuyy+U3T/6Zjl67d1yunq9TNz+Rpl6+blyIgX/ieLwp7e3y9inn5WDv/+hXKE/KUpyUsZeebWcP/O8iFyKU4wGM8pmrXW/tP5R+ebHvy4vbp6Wj8vt8uHku+XeVA+AR/HcbnK/tgD3i9DrLl5fdq16/eS67q/5GgD3g5pMZGjPr5xs4LyW8XhgGybLPpPbbGyEOm6BPt1eq5a4bgwu7xGzk4J7fA+3OayMbCLVBVZ8omOQwwL8JYA8eXnw4x5cjuhQNGOoP/W8VljqgXBluSmEJWHawmbAny5Tfm4AyIAvLYhPcXFo0+m2oEs2o1EbG20NANyD9W4/DlG7t/7lnBlu2nUoNyGU5QjKCADZ+bAiIvBETC6X4qrrDJ98d78S7PJdwMEWYL0ReqzIsGWzb18I3TGHRFZxL/qEBc5bABuWd//crKogN+QnRp1bhGRqyh3qXADChtzkHm/tlHvrj8u66gFviVGfynLWaV1dmDcyQY9Rb0+WLLItOvlCA4CdKdfXpcbW8V05yTVm0gBYcbxOaiVLoTaGRd0XIR+wRJwvqf8NlBgLFAJqJwlUyC6MRcTjZ2+H8HiIcQph0kmGDCYYL4TKcGrmjxA6YwxtueS3VGBEDdYqlFwEwJ3iqV0IyFkNvbUC2XDSuHqZl28OyTAAtrDF4Vyq8an+eVrTI8TTG4KHhROdVLX1jqOtbs9o2quFUOfZmqp7IEwglBgAYzXVNQGAdccE4RH/G2IFr9pHhJ7ILo2VMmJ3nYnY400EKvHs52VFAsiKXH9JWLakOZ0V2JvHdRLLvt3YAf5B53bhtwAVNIwFFwC8q/eOACpJUg71LCy6rk7kuRaXg/b1PMoMuW5zum/b/Vtvzt9V7cV99Q335w0AsCxju3IDPRLNH1P2BXc6a4U0HngseFD7dW+h2qZVQG+44U2o/5QGc8iGTme8PZ+sBZQ8+jwjJliZoe0TrsRYuETj1k9M8FV9v4LCR54TMipIMYBCB87BnKiPaptrPOpNAkBiPRc0lgsCINRVDVKW8GhFgZQDruuNZYXligU4FCB2ddeMHMI9K0+gG7kGQrDvBYIgq+jLEIl3f8bq6IVmnLfDvyheo+LRBthxc3/fhf+HtqX6eAvbOkaysMrRAuQ0DcyEje1vowExe0bvKjgSAEPDnoUYAhvC63BUwOJHf0UArDmpSfpqAqjYG3JfgJ5pHfxffaPUEZ4uhHpQIm9WqJjcUzPifbhGO76W8kIWEuTlIYGZNfJQ9HtXuRzuK3Tlsay8O3J1PpH7xKm0R+cCvHjiTKLA0TqF7k9RtODhQydZg37rnngmiOameOvBs1JWLimefUW0u5zAl7wMC1rPVuKI3lnPoRDSCJLzIgevyjUo+Ri1KGuUyu3k2dUVetC6YqkiabEnkG57yyVpajRRQiP5NGifPdf8KcsOJc8cpOyLf7VKz3rU+4Xv/7RXUujTTwqFtKtODALyeC4HQ5kd76Czdg+oizNGJ/hUpUYDYu9lbSNSuQuw7wBwf9xSVdJftS5DBh3gzX0mhrjvY6dszXMjG30CYSzDBsABdF3D3AqmSIwaHj0RA0yCOxS0vl7nUhIOHuL8JKLpXbL9ix8e6h7sOyfUo3ZppAqA8dSRLEBiQI3riXip0qWrtVLaSD4hVGZJ9P7s1Fl5ZWmivKbjL6jm77IsupOP5e32ye/LJ4qR/93a1fIbxfgeTa6VqcPJsn3noXJfPZKSSLSsOHfV9ypnz8l9+lllmX7+SplfnitnDx+Ws5/+rEz93d+W5b//Qbl69/NyuHqlPHjxVjl4/71yeEPuzyfi/c+/XGbffFMg+OVyrJAYmYLL2OefloO/+0E5/enPNbBag7cFfm+/ob1Cz5AxwprFo70y/+iz8u31++XNscXy8ekL5afHr5R743LTzlfMySA/CqLhn1G/fwGB6nBdbV8WKA6x73j8JTJ4HuwXUq7dCyuraceoVXf5/ZNvDF/0T+iXl0ZH83XcvgbAA0PrYRmmgCENYn9BDzhbl9kWANe4V0+jGII3yg54pTBqzWAwSd9H32NzCYeheAcAdiZiYp847UK7RrcntJTxGuVSM0xbl1mJKxOt94nzqngRBFWfZQEgn9tvkAgtAYBbC/AoS3QLPC5bHDXr48D1OXbt/SsANuCoYKla59QS4JStH1WQTABWSSHkiArmw6XWmzwbDbF/Bm/IGxKmDYKp+8t5/I4AlHII1k1vXAG0EcCrAEAscNQLDXBkqwXznSDCY58bXlcLMxtIDFYHgPXbnixf23KT21QmxPWNDQHhTcUF70jzmplCqQ1pmlNDlK7fFlzFwIwLBIfFMDSx1tA6sy5WXz3fmadpRxIn7tII8BKsxgSQJiTUT+tvsjzj1kdSFZfQQahCDvPcQ8fcR8IbsW+A4HNlSFSLsADjamdLMLRvAYC3GhMyS4oRNCCUJp2Fnn0S4MRvnhvGsypWasx2rIIqFOF6PvyqY15/H0WHg/SWbUza93pXW5wopqEx1mw8PPpQZZouZCAVLkGHYbniPFbXMcItFkGEDwsj+tRBgCWfNXmS3Yz1N7/hAu3ajxWAW+DrhcoKoMLFDeEGUIXLsT3SnJiKuC1oFAvWkpQlS7hLSmBfIr5bc7eI5VPC9IKsS2SPjph3+h28DGsNAtAhCa0Av6IjXJi3EYbUVgR6cCFnO47QAQFYxQhRJxwg5hDFxpnmynFkoscDfeJSty3PhB3igQWAD2QpO6C+KdYwrBjqB8KV3bzD1zsGHwpxVjGk6ohnHzc4lSoAizE0b+QJ80IZlCCL9LxKiOWYYD6l5JkASMi9bVUWtKsCwCtSJC1pEJa0JAxm9D5Te52QjDWk5zjjtpUHZNZVci2NJfXCWY/22GbsNQnMw5kCNql/7KRYyIc6QaKWYuxSpPYwhxBaeVuVUzrL5QjBpW79HY2nUMzfToyTFuY4PiIejcfWmwwBbD+3kroBef806yJES1W5UxfEKADMsXbttes0hJjLATB8rQr0PNNrKddd3LcuROjiooD1dAuwzhcQM7/3/hzKz8qH4u+Yf2h5Sg/D24VY3ymSJEqYnxcgnTMQJSY8PF68Xsj+rwbjIbGhWF/A76dKdvVwT+CXWu/iAwBfx/qSiBDFjUNjRLumF2cLMJmPWSsbY8/9yey8pGy5i1LkLIiGKWuE2/NSKinxzpkRHcKv4b9WwXrvEXUBZHIv8v1Smqh8zvyUGWHts08yNn4yYC2F9hznmNNQ1NQ5NgkR190Ip3VftEM1x/OYkz8NEXA9NkqOcCuq8JNtbGmrpav6fZSF+FIBHTaRF7bnjALefq5Pzn2o60cqQvM+vadZu1dxWd9x5I4AwIODEcMcsles5lBDDJopqtSW/kCe21C6OvQGIKvPLg4Y5Sq/a+y9/+AOjceRbg7F8Zu9kvKJeF+E1Tj6ynx5v9J1KC/Zx0hkSA6IY/HcQ73twZOaN/KLqOqRKxqcKBu06Vh8cHpC7soofOQlsSpR5fb8RHlbCaZeJm5ef48r+dWxwO9DxQ78XmEmH0tR/kixvwe72iNkFd6Wi/S51lRB4f/8c2X63dfKzGsCn4va93ZUKvLjj0v56OOy/Ltfl8Uf/X1Z+ejXZVulmLZfe72M/+m3y9m158uTB+RDkbzzwitlRlbh2VdfKodYqZ+oZvBvf1OOf6wkWp/+TlmltT+89a0y9eLrFhan5P58sn6vnMtF+48ePy7fXn6+fHbyTPnB1vVyp1xr1kLlSUOE6/n8GgB36/WSdTdqPbe/fQ2A/ylJsC4BwIOauRhmSNRWEIOpXgcKI0L4iXOSAXqnCpfHVmgI9+jYSJw1VH+RzMdaywTAwUc71mvm2PH55nfzw7z5lwG/bl8juLfEMzoGONpVGXGKmBZPIltkFTsBdz12qtrJXnEQgKGzIjQb7rBFobZppAWYhB9te6ztzaGyJahu1Ix9bNwBgMPd1Jt4Z0HsROZuI8ECPGUw3J8bmz7ATvFbBsAcD2EX4WjOMVIJDjAo2ajEJhUjysbJLNvqxRhY2A2hIzStAYhrHc0QbtOGjpVBFluAD9ZfrEOAjV25hm4r3f6G3HOe7GyXx6pHR8wklqgJHQt3MiYEaZ0kE4BgrFEJgGmYp1b/hIk8fmA8UwMwBvgVMCJeEgvyJG7UCPSykM0SXyYQY1dZu9QxD+Geh6DGfUl6pZCesiyrHjVmqTtLttQaV0qdSVsFaRJKH09eWnJNYSET1BhtMu1aMAXXA4C9vHhur/gIwSQB9MC67qWk6hLP41qhphW0BgQc4mVz9fnOZs5ZMzdXRkfD+RgLOabLKqyk0oNRhifESghQCgBGSZ4A+NiCSCSRAsshWOByZgui6SC07/CVKiK1Vr5YrWFpMV0h6EKxCYD39axDEd2hLErEqpPEhxJIC5pnyiEtKIYQ9+dFAUBig8kUG7WCI1lfAGCeEXWMjyW0E5++rfY+AbjquwGwLbfB0/BymXDZC1ElrqGiA0IC8AhAKYJC40Rg0gKX+s/3fVmBHWsmd1AA8J4ych4qDtLWcIQuFASOp5WFrAZeW6PAwBohh4u/7jFGXx0/yYUebJ0Ua8H0gzu0XOfOXKRVSiNAMPWtReuLsqKtAYQVQ78mALyGV4Msx4AQ8gsg3J1lciJn/lVfAMFTtqRTdzlyAMAYcHkO/M3MyVVPn5EvJgRKwO+e5y0Iy2WDci47u2rKxFZyVFBRmebQZ1WZ1msDMGaZK5+bVqth1GHBtnvQwF3z1w4ZdMDGHARLUUuN/X2qBTsXetCQaRMtSYVU/tGn2KMoF1b/DBZ9nwSrBcDMpTmu/+cfrUIvhn7t+5me8qThfFa3udpNM0oBhXE1QB/uwhUMR1K4AMEAYJR/WHvJrzarT+UElOJDNKAD7JFk/T8iay5KHHV1S4v4kRSY9xSzeE+fG7g319gGwG+Wk5kQ3WIlixAkBkSfbGbsX1qL8E3WzpzW7YoA75oy2q7Ig2FBNIoHwjLljsynScIYuSymsnSdx5i9h0YB5cEAACAASURBVD3A4Dr2I16Rxir4lykk+WgA4dgL3Rz/nhJADLsHt1POMDnBjEym5nc55ynu9PRdf+9JOjlktMHUMDiN/tVhQ/59xMF66Rd+Bq8c9ap3HQbIlwJg97MfOyco02/RxDQaeGPLkUsvphjLfp4jUedwi3Q83KY640OdgRjzOJ5DHkYUDz6K+Op1xPrPrNC6xskW4Ud2WU4vFGoBI5vo8cGPIy+Fr4Otsvek/EIjgeG4VltRq8dxzS5l7cTQsAbz5pjLwzHQEnQmtAailFmogunqpBSCY1KankmJNDF9Vq6LBd8WPb+gkhuUpaOuNuO2qTV6R6D6of54eLxfNo92tb52FZ6rpFWSh8rMUhm//WaZff/dMv3ys+Vw91E5FHg9+/TzMi4gvPzobpn/8d+UKx/+XHvVTNl/871y+qffKmfP35JRQWXE7qneLwaD198q8+++W84U83uMd4eSYk38/Gdl+4d/rUHROTf/oMy9/u0y8cw1bxdHDz4tR7/8ZXl/faP86fKtsn50tfz1k+XyydharAne6a0UJN3QrKf+awDcUXxdM17jlyzOEQv2awAsADzWZIEe5oseyiFeWWMLL45nFR/iSFjvACT9LWq0ogGhQWoI7vV8PiOlfbC30KIGYwpNagWSOgpT0QKpri89AIQa4t7ty8zNfLMeqVrDwZ4Mkw+uuPXlZ+QJ6SQ80PYoV9M7zQUgSQCQADN09bFBhfEwNY95vC50siF7XLzh9jtdl0U3x6jtZvTYI5cbcd2oo9F17/Nn01EAaN008bKJDSIAXrhfWo7ymLrNObqA1hmDsFBw9J9sZFhWyTocdR6dxEzvuWrR1H3sNo3VWEILAlJdu06q5efK6kNJC6bbAkhkWITS2FjYtGpUqy0/+h0hx/G/bERqFG6Ue8RGKnZsSxrPTSWxerS7VZ4IACOMGwCnQO0ZcUclORn8BkIPwRJPA92Y2qjV0m/Tt96YsgV+x6hRCYDW93FpXSn2jocyJZBc31j3AARPqV2nAixYE44FPJwUyNZheSPpGQsALFmSl3AtBQTrGFmkHWNtV/Nm3XTrq4m900gEAA4FhpPG0VTmjTXjfjJnOZMGwrlehhZ9Vc5cYKy5nHoLchKYnxO0Uuks6LxfR9BwFWE8sl7jQbNVkKywwHGSObfQAeWAHANqAIzVN9zOrEHXp+OtEC70JgEJpXWqBdigwqQPBfXfa8xaVa6Eyob6vAJZJNriuVhFESr0JtHVrEAaiXGoT4pQvSRr0qrmDLfoeR0nW3SURqncA4kJ4ypJUQSA1b4nWID10F3df8fANdo9jlWNepFQuwZkBnfNVGgQj8jcWjHFpCaAAhg5W7LuD/DdV3zkgWiL8cAqcaBnudSSaP7ISgSNsJExgoZGmAznAGAjTIAFiiEkNKxs8LQQJvmNWF2SYp0S8y7Lt92hRZ+USZomgy7J3lQn+IaUATesIJA92xsBrqkAcLKfhgs0AML7gu5NPPy8rpmiTA5rSGMcciD9nYr47zD4hXVQrWLs4AEGC86IHMJT5xnSgbcGyNUpGfqs+06w0VCyRX764PvDLtBeE5Wp5jWVrw4oizrmO9iGUOTFU6OZgwA42hEggZdz2jrkQ22q21n2z+uwJvhKoOq9Ii3ANabe45mLDgt0gC3/E3xuyArsZuX9+nbGwHk8BJwJbYkM6AH4XAlAx/2pUwDG8C6sv9SHp642VQLmlIRqQfHkM7jJe7sLRdPuwX7ZwqNB5PhYGqh1ha+Q8GpTdKhKMum1oE80YaJbEuqMsT6xjvFA+h0PZpPx/oJFl4RWAN01AeAryvK/JNpE6Ygb9IKVjRGi4hBh3rqedWYLuhRHKGSqdZb57XhWzodnsO7z5mm82UfpWt1je4VKrfMcwn4/18hN3tdyLzbwzv26JjMLUJ77UruZJ62MAroooAZfIYfEvRuBoDuJ4y3g5ZxKo/E9KSG+1+Vg2jBBud/hupxjUBl8pZ+6TwRFJVeOu9ojKPel8GTKfcoyk0c797GY8r7Z2ZcUsmoeiv6UutLZ0/v1YIWjxz6Gg9Gy0gg2qB+iBnAo4uGfrjKQiljnYNM57EEVEKNwdKWCVJjQF+exsII28lmciIejpD0QPySvAyXuDlBuOgEXD9abDcgsOA0aeq5C0cv0gc5TlsTjiWPvQzflgnxTHg1XYA+AbI37hlp+Z18xv6L/Q8WkHE6oHvGh6vFuCpTKQlxUpmj+7W+VsVdfUWiLjssqe/bLX0nzpARW2ssWNx+UmR/+VXnmgw8EtlfLjlyZn7ytRFgvvlgmlq6U43Vli/78nvaAxTL1zjtl+q23yunVq2rvcZn57Ydl8y//QpmhP5Jg9nwZf+kPy8Rrr5SFNZWW3L5fxj/+pLyxvlv+eOGmvPTWync3F8pHYytfA+BLQWys9wuv4XV38YyRv3wNgBMAj7QqNoxqcPRyAsxxBkGvWRJCd37CRXAhSlYVgk6I3ymypKCcGzIfZHeNC4Jp1mZwrIIxC2FsQDyrowd+y00nmbpTyeTxapWqjN7su1rSagPp0RB9Oftez257HmttZL19smN9nKGlo23mwSHQw4CdzdcMvcpMocmbcAZkhMpw+XW/+R0gxR286dYY2MBbwb4D8FWLR7iX8x91gvsWW8jJVruVOaDWBnsD6TcPjiNg+wL/3mf0rC60tmTXNuo8OeLob9GBditr4IPF66zYPiwI6Vnh3oo1K9ziAIFYPQETkwbA9D/QnNe/BXwBSDZ6hHUkBB3HsodAb8tgfp5Zs8pgRDyt66jq/ke6ntqpu4oZAwTvieHvqP7dxv5OebS9ZaBAxlAswXanoxA9j7E6OLS1tnxhkSJGGMnIpoGIhUyf5HANpf1yg44svmEN9gRj6jAdRw1rlAHUqDyTphf3UtcQNCil1A6ugWeyLo7LmqiNDFdSAYoFfZ+WsDZNjJxrrgoQWCgS7QSZmBKqO56VDS6fhCCHhSYUCrbCpzwWAkOuCs91D1CDTmIiACo+t67rXA2V3ugb4DZPib629FbXQCp03NKkzy4K19fwPN/FfQlaCP5SrToGwLg+6hPLZrX24nJ2IMmDZElY/AGrCBnHajOKENdqtPUjXFgNZHUsxKjqRpjus+5A0JPL8aB04b6UWUEI1u9VwLHQLzonxntVhL0ioLeC0ICbJYI1821lRQh2LD2SqQGAKfezpRvvaA42BUK39PemErMBXHFtg40AFs+zLFadRxIIkSU3vANEDyhU9CzeKIxYJqyLfdE2gpTdpHGtwzqssWP8cCs+cuZcfdfnkY7j8uzaqdCjE2hVMBzfUZyY2yCNQ2lqxzkxwcS+s6gX5lT2QjH0JDBCcaPYsmdFq7dEu1h1pwV0cN8/PxXQ1hzYs0a3PJPk6PJG6j8ZqMmvNY0VXf2LeqskhkP5o2co6O3E5aOknFAf9gD2zpidMcJpuTFfcDuhcITw8BHJYJpcLSbE/ntyycorDYC5b6XlIWAYsxreCeZsVWjpbpAXetSa7zGMybsFaBv+3AORBAwm/v56elA9j3xuWhB75S9jGgoAX+r9BBfotKj4M5aZlYf8zQqoICcycnnP8YpsUIVXps/PPZ/xgd6ctR+LFDwel8zq7YOVF1d+DLHU1A4PF964Ps8K/Np5QFqkSbJj6QEkLdwQj16XpfeB3J0fy915WwB4V7HteDTsi1YdP04TrBkLbcg47vuAEkA0sQd44eAxQ1I60ScWZiuoRJureuiKlDZL5GYw4MXtXu3LeF+sv7GWAL8moEiaVwFw8pAY/5jXuvP24xUcMC6PvvVEEADY65T1VOmhzo0nJ5V+vj+hA7Hb+0+O5XODfw275fPUetOep9cGOCv1AFqsyyBu2h6Lu6TCJe/ZJrgaSHaV1Tu6W/t2XNuD1hiRRmbMZkapwzqSPDTb4rGLsTT9WYsbsk3dozwCgZRzncfXrh/IMLkpxR7VA/jBknwcFS3lmuAJ9grT/5FQMerLhxca/CWtvumBZE8cyx4oXStgjlAdeH4o5EKOqyX9orwbWdrlqeYwG/Ez8Xz2L8AzoBjwPalsWoTPEPZi+Vj3HNOBaRUVDp8Qaq2flavity8IxD6nmODH2/vlvu61taw1NaVM6itLquG+pmWj8kdPBFgfyQKMkv7V22Xm9bfLxPW1crr9pBwo4zOuzxMqX3SqMIH5Rw/K3N98t9z68BeqkLFSNm6+UO4+c7UcvvxiWX3tvXIiN5wdAebzdWV9fvZqmfzOvy9Tr7+nvBBS2ioWePvv/ns5/eWHAtxatzdeKeMC2lNrSnRXtsvkxx+VF7ZOyjsLL5eDvevlB9tL5dPxHgB3a6YBKD0sqV5wSTpeGyOYb3M49oHkjQPntuukvaCXZQZvc8lzwl1m8Abd3w0T6FjCZfe5rB8d5Q894yuMwdB4DNzIclmsty/X33oWm8qFy0b/UJmY56s9JZ87MH6X39Sjedl8f1Fb6nWUQSr/R18HeKDvlwHgSoxPAcCOV0zGhQDIK5K6hDsKDClidOK8Cvw8Jmxq+aoW19rZGhdaSwrxN9rlyvC7GMIUSKo7KP3qAXAK1dnGyo6rfOO/GxpA01YZZ0saBuPDxIIgkRr9ECR4sygy6VPOuC3F1pSTtAOhQe2TsNBuoCZFgw4skPC82CzZLFqLWBWKDHKy6XUc6Arg0PQAyEZgSlBhZpDrKdzXQ6SztTD/Cqt79N/f3Z6I+eJa1/slORDXk5xJws+ZYlKiZE+4M9lD2AoL7iOmLeYMcAAMWrgFRHBvrJsGkpnUBkAZZgEJPb3Cw5Y/diK109kTde1Zlz1WLqraNLAiAIAPZclFaKJO6oHiyA7kMrQn17otJWJ4pFjgA1kPju3uiZWL+F6l1SH5j/equgGCLjI2GGHfpTMAt7hIMxBhqcZkAAC2QGy/YwlhTBjnsulrDGy5Q3AkHjNdSz0d0BjuhBLezpXxggQsVwUcrklQW5NW11YS3iRm0f2UYksJX3R7aVnHaY+eGVPZC862ErPmiGFLAOy4Y4Cg5YVKzbk+O01S/O2uWVBLt6ukd9MD9+1Abyq1WMd5Xae18oKOzaV6NIR7U91woMEqUCOY9CsszqehHA/hgX+Ze4RHEpAAdqN+LpYjBAZ9GuyF2xk+CPs6Bmy1xUZtRJg1ODIAq8qhYODxlKBBvofgG5gQF2Lue6jBI353ByUGGF33IP53VYBtVZLzKnHBWiDLxHQD4Dxu4RLKmAK+AaAHuue2sOWuaHRdoHddIPMxngpkBSV5FVgUBQ3lrnSdFUR6AwoXBTCXqcUreljS37i84XI9LW3IOAoznc8aOEaoUt+dFEttYC0E+CW5VADjbQELlETUGiapkEMOEgCPAYKxBONmCl/GklHd0qzoEbRRv8/VhjG5Po+pNvA59K62zSj2/bpo+JbA8aJiPOdlfSDuUz4dobzUGINlDgT+99Qe6hvjGk1N2Bm7pU4pmYuSyFETFnAipZJsw+IFArwCwrjB7qJMUDsQIO1OiEVFn9VKA90Byqpro7mZY93T9bTbQPsds/vGOtWZNQu0M9IObpAhHCPQ5v1M6BdeQdO9GzF/xJoNONk+O4kw11i9Vb0Wa3GshnpeD35CsO+fFTwffo8CVVeZuLmOPSr+jL0DL8tog69naSQADo4SUZPeLzxeoeDlDscAYNGck1olAHa4C6Wv9GysrvZ6URvmyahsAMz8yvpL3K9iFgHDjDQKmidaB3cluN9R0sL7AsAbilc8UQzjsejzWLToUnTOvE/j9Q/90v8o9njeCfGHeBThQaC1QWZxQhMoPbcqL4U1PRN6WtJxgPc8Ndpdx5v9mfWDwirWqllPDV9IN9bIiJ5jzuM9bKG87OSY5MTeBsxNKueq856AFjrNecxp8bAS5lH5kn93Vyt/SgVG0mFYkHueWb93rL07LyjJ+3hDb9CHKXFYkMzfTZtVORIUUklykJ6hSPe3WSNVDso9acBDr96lIvmmkkfIfJW+g2d3L/hyB4BjrzOFpjxCP6x0QE5BlrDAlPPTucbnGun64pv4ZXnRpvhUWdZ1whoHAJu3ZD4J+A2rAeDL/oDFNd2hozJBKEpDgVrjx+uaD9qp/AUvEwC27+EQnvBy2qdkHnuts0frb7tKax2kcnJC/JrSYo6t0d2uqb0vq7TEjbmT8onWzifqx9EzMgKs6qjWwKSSYI2rNNHRvU+KMoOWcvWGYnPfLpOvvGint+Pf/66cfu9vXMpo9o03yrHKIc3cvVfm/+q75dXf/LZMr6yWh7LufiJPn4MXXiir731H7tdr5eDz35fdX/9E7VBM8PvfKbN/8GcCuXrWxoOy+8EPy8mvZFH2854pkzeelx7zsEztPShr9z4rzxxNlZtzr2iNv1Q+OFwrd8eXgtKSJk2fjVAecmS8hmX1nlAu+cZemocGab76NA5dN7wuLhzu10M0OgmmPa/eo9J1LqPYAZBjR7S16WM7FnHyqAuae7RtHmreF46Pm/MF92/mxuzhKTcdCVDbNo1qXzvvl967eoDECV/F7TsviAv/MwD4PzcAuH3gZQDYLKa+Gm0eU6PRqO69lXE5p4VeBsDJJL2lVqALs00OxniQFCguaf+NTlYXmKrdR0h2hsZkZi0AZtWYXLJN/R3j99g30gXGX4MRek4aOq41QSth1Ak3GB8ml2T6sDk/G6EpF4WzHudj7MqSABh4ZK+tagG2eKN24Qrp2E0E6LCWeIPkeApCdmfzMoLxY/ELoEnLOqWqQBd9AvhiGeZa3h0Eye/R/epG249b4KKI6/J9DX5or4QG/TYlhoyLmau1SLjJYjW+xoKuwa/67s0uhFvuGUJHCB8RZ4zVEoGKVmAhwu0RbXnE/XIvgDN3cZy42oIFy5uIfmdzOsMSgFWIWBrtGPtq8QHASILTvgDwIW6hEu539vfLE1mA7SLqepHaynQMQX9M52JdjZgbhHxMUrh4KlgNS5eE+zEJ/JSFscBhdELMIqCXuEW4CL8ZHXlePYam3wBdAGBbtS3Q6WBgTI/puAAwWUivSlC7rmetKa5nTuB3TpsOcZLEgyqlhDNDsoYmqWPZCWH9WugAMM/nvliA9Qxb44fYVi+8eeGZ/k2tFTxwf+ZJvzmm3zSQtbjz76DttJrkbVqG3WnevcB6AMxawK2we3B+62Lvc63UNR7uzKFZx6JJ3Csad2vPeQOALbBKmNC9oAPTC+Orx1gDj4U16cwjlusoWF4qYaDW1N5zHLB2qPvviYY3NX8b0A7n6D7EdS/oc0ULeU3WplX9vab5c0KspHHXFNb5jP+xpCPhPcUB661fHwj03tebWEcA8AlZbcmDIm8FXMnoe1X+TbqutAR4wK+EmjW5GxtgCnhGfDkunxnfCW9Qn0k8hXCG9fcQAEz5JfWBv7dkXdtXJl0As4EwccJaC+deF3oDhl0yLOKDuy3Pa0PAF7d/LMG4QisBlhU+Aq4TAsSroturos9l1QlelSJnEXdo1n4wMs3hWNnSsx6rn49V2oakXVgSp8i0LcDyjMpu3JAlmaRjgJUpxeaf4xpOjU2tPeKzQ8ERNZKjRJKsxKyxKghY4cM+hRIkOJw5XR5vY9w7sjVNMHYA6/BY6jf7fv8LK2q+G3DQ3qcVEUL5kwRncbuxqOZFneDXCP4RkoIyM0B5/MX67PsR6ytuEvRc5TGt2u6HXuKox53sh1vlM+yy6ruzd5nj+4ZWxPjydDhnrP0MzSk1zE3fweMjpCVK7KKfmxU9UjKMpOGEeVCrFPolmuRcSf/2lK15U/R2RxmeP93cLvd2DrwWDgkCFgDGgkb5rBD0q8KMhwevNd+0j2yw6xnx6jnqrYt/EkayItpb5VPrZFnrc4EwBZcswyMn9nG7PMPC6byVzSmcQgf0Py1+MX0c78c7RAn4YqWN4GemtEpn3sDjuBPTJc/x1LRv6ML3j3NiPhP4snebdvN3J8vq57yTmZInx7HKW30n7/H15ZnOue9+zLkPGci97drQnlPb1X4m1eRp/XMCaHtgB2+RMpr3yaT3UCbUVjdthb5Zb96H+vN7edMDFUp373mxL9b2+54hDAY955EWYIfCvwLgaCrPq2sjMvmHEtB+bqwBeA28pwvJwWM5EjLWsnyuLGcA3c8rc0v8P4n9MFJYjuE+qbz1/iXeHwoRciFIgam9DVB8iALd4SpoZyOcZEJ/v3C8V16bUam+1dPyK7n4f379epm+saj9ULXiN3fE06cFgLfK6d3fxOJ9/tUy9fZ7ZfL5G+Vka6scf/CzUn4ua636Mq/MzudLC2Xik4/L7Hf/srz96adl+dpz5d7KWvlQbmS7K1fK9DfeKQu3bksuGS8PfvWjUn73CyW8uqmEWn9cZp67qQHYLvsf/6Kcf/qJaX7q+guqH3+9HD78XOf+pLymOOTnJla05l4oe5PvlN+cXS3rE0rKlTRfqbcFwJV8mcavAfDwigza7l7N1xFnXvzpawDcjMmXBMCDblIJ/JIBc7eqcWytv655lwA4mFKyZXCDwULPtuv9EUZrPG4VEqIucN/mAMB1A++ZbZepEeYZqyleIUMEfEgLWBUM6il+VhJSJ6Zn/6or8CDF9fevVgOu6y3hMOJ0rtWnxMaobWyAHPFG3vzE7Mj8GtlfsewEMHQ8CYsf5lstAjD+7JDBDEIbJzG0BuqdyBTMJTX0MdBVgx2dDKs5m1AApdhsAshGvidcajPzp45NSHiJ2FQeFoIm71O7qpnzh0DhHV/9JSGO78O0Y9XiOp6RVkLPQ4DiOt9RH1gM1OORSgv12aUD9GnXI1xeSR6hcykLs6vve1lehgzBh4qXIcsi1rA9CVskxDrCUkxZI2IeZR2OhCqaGzXb7TVSx8VToFcCPRmiJ+fnoxyMGsyznFmYWEXGshIv/dE5tiqYRnN2LGyozWrHKUmJBDiQ6RyLqT4TLjCnWpNXJLxdFbC5hhVMLk2OmROIAABTH3OamEjLgnL5Dg1QT9K5bq0FNyBljFMrrsdEPPbwNQFqB+9DY0NR46ViwSMAMK+akK47Vn+vGq+kpnrPQRfR1m2vCli+U9OPEIRCOAr64OWEIpqfagGmHBBxvk4AZReysCbVWtAGw7kpdBbgZpMIEBJCZmiXsaD22YQtfCNn+JkkXQIAH5UnsoyqmrQyc4ab56wuXhFZXBEAxAq86rJIAqsk1bFlCWtYuIqCaQHAW7g+63n35JVwX5bYRwKau/o808ExHTuTosYJqeyGnuMOyJVllaRoi3I7Xl0WQARcyqUTd04SqGHVYu0QXgDpOXYeRQHWcq8TAWBc7XAj3mM9KPZM68KeEoBjrNBqk92g8YwAANsqnN45JtdEDCh/rCRinUQyLN7jWi+zQrsL+nNJgPiq2rdGpmidO4NSLAEw4PeuSjg92N2ThfrQijZoFNf/51aXyy1ZIa4oqdySLIiz8rDw/Ogep+qf6yc7xi7igl1+RGuDZFl2LzUJs5jNMfWBO3CM4zAA7hQ0zSKoFpq6FfrKmoAqaaQC4DDcjZI4eprunwkvDAAcFranSyo9AA4QHPTKP8MAuK6lHuZ0q70CMeg8aYk2M05w7NhTqm9R7EUGF52VMS2jZo6xUsnqDW/HXX1aJqSI5Q7nF+FL14Cf1Z6A5XeBGr/wMY7piShrGIFdJebZ0Hp6KD78meIO7yje99GuaFHunWdaA+NC5w5RcWhU7i/eM/T2gmXjCD4H2PZzRHuL4tOLZHZWzO+K6I8M7WRsJ0kdmacJHyAfQ28Y1LOyX/Dodq48KoDWhm5i7HtiCSVieCzVV/AT5qpVuASwDbf0mMd4VlhzA+AmQG7mrCpkOmiY1/c0EPtm92zP8bB7dHC77iyGMKUDHuXfkzZylSRlXEbb7TqKPgwC7mjNRetvnmslQ4RiVeDL+U4kVuWSrkN19qPKRAeY2aY7fWqvpA+FYT9BVcmLVb+b26E9ryYtbFejPegSMNtjgv0H0Mvagd9YmRH5KMCj8tkJy6/fKPmU+M9iUE2wyD0AzliQMRew37igZCjufCxAtsNSAMUanbrfOcQHjx5tIniv4TWDLD2j3946fFLemlHmCyVS/vClW+Xu7dftlbYri+6OSh/JLU78VUD38ceh0H/xrTJ9+60ytjRXju/cLWc/FgB++KhoUymzLwqsYphQnd75H/x1eefe3XJ17YXy+Oqz5acSWh/RbtUBnlPyq6XXXi0bDz4vRz9S7V95MY0L/M7dvCVLr/bku5+Usc8+KeeSaeZuv1tmn/1GObjzSTn+wV+WP9x4WG5OXZUi+PnycOYP5P58pWyQgLRZZ14/w0iXOU9uMCTKDKy/C398bQF++vh8DYCHuPdThysF1Dynbrlmu8mRzKQQ3vSbE/KkNj0EiQaIWlUa96sCtnlXMuh4RFgFY0EwU2mNSq1i6PWRQpINV7cahPZcJW7HAACOVtuQl22uf8cTgxnx6ll7bA0GBBdAAztbzbTIIq1W4rBexjjwrEjq5TIgeiOoOkaYRU2sUdbhxGUWi8+E3G2dIVMn4B7DFkarrL2nnTw2gavHMYU8xqSLPc4xrGi+r6mXgNedco+jr1hkY0RDK4oCAsBrt+WaiIkYX7kdu/1YOquGWRtDlmBBeHfCCFvucLEO8GhLtPuEG3OMcbiBx2gzHcQJuxQQAELjM40VyImzYsfrEiEh0GsDQHjfBwDbRfVYLqYUnA9LF2UzcPF0ciQdww3atSIlgFOW5RwLMAK+d6ucfTdCWlMJVFOqEzlOfKMYORuWhW5rgj2hBrbhJ675l5A3LWGLTMHLLqlBrFzIFi6poOft67l7Aha1rA9Kjnlpc67h+qySMGuKpwQwzMtagYshlt4J3cdeDxUAA1Crecoj0tOpZQivqVDu2Gqr41jfgoLj5JjhVkhpj1ksc7srAK5eGGkbSsEln5P0NtiSEJJ6RVJjtUjw6Yb4nK5l3TP7xGrcNUR1lr8TO2HZN/AdwCIWwQAAIABJREFU8zzjAm1A7DjxmpWzX8PwpSrAVCGns3yx2tlYZWE0AEa5hLsbehwLLxJCdHxP996gtrQA4g7KDKR9Cee47gJ8r4lGVjRPKxK0l6EBLPbEFWY8JCEPKD+O1OYt0eSGVtcdxT1+jhVU9HAkwd+mTdBdBcBo+7s5w8VTPAHrsoDvkoSXeb0X5X5MHWISqAEusMpRw5Ssu6FIkjXTbtGhMDpEMMMSrdIYe/qdetlbeEeobbtqx56efUpbBIDPqSEsYG4w7Bg0E05InoDf+olJr75Fw+N6+JRAMNY+ALBd+nGF1VhOMp6arwdah5/vyuq3L9c8khlpfKAx1s71hYXyglzpnplbcGmlRa1F1j/KJd5R/iqSyXCvqAXN2iR2N0IpKmgJcBfcrLPEdvTXDy9EUIFN8NheXWS+WAF08uOI6Qv+a67RSs/diuzv3wnfKAXrgs3DlwHhQQDsFppW41n9mulBW/zetYXpatrlPTT3LtO52x0C+olDk6LPEQyT+1juz3UftE5Pyk/KZuF6H5nLQ2GL6/M07s1yY5iTtWhJZLHgOr/sE7F/A6/h2etSftxThv77cnt+IC+AJ4r73VV8AODXWy/trpZfP1w/chPdy7wBl+fki4QeXMuSWksAYPHqRVyeyc5u8CtwTBIukmI5qRyDCKDpeVT3PWmji5+uPKqaZeF87GMJXoPXNtp400rwV+/PBkrBB+FzHQDOsQ+FSAJiX9MANXie29jPtWltYO4rLbR8NPlqR34x1x1e7Ph/Ksgtc8XaDvnLLYqrTXJDxO0/ewViuNUNtrG2qr9p3sx9DIWG6SxZiunN+xW9y7WXxBvqmVzFFaiz5bqB0dcQJcOgYB1J9r3bC/2DJ2agN5Y9mS0AcjdesLowH8Tc1E883chdAOiNeUUWsUygMw1+dX6VTyKTfawvjp+JX/ka/0aHCYaLkCsbNngOBgfLIoR5UM2AhJk633XkCfOR4lIVI47w0hFPXhIP/+bhenl3WlbXqxPlpy+9VH5z82Ull9L5ivc9VxZ1GYe1TreEUR8qJnitTLz4dpm+9bKWl+SQX/5WdX9/6Tkff+GmQPFSGVPS0PHPfl1Wf/Gj8obqAj87f7PsXLtVfrIyI6Vt1Jkf/8arZeFP/lgaYLlF//wX5fhXsiAf7toFGpB9/Gi9lN//Vt5B8yqV9CflmW/9mTzg1EbFBr+h8587XVM1hOfLb6feLutKsrU/hpo4xrp7jQDA3bGL5NbM3tDXrwHw5WPDka8BcDM+7Y55ybANuI8k2+gZTVImSZ5Y48nOgimxI/QE7libChAreG4Yl9mbAW8wRARTMzmdi/YrNut8XvA2M7LahdYCjAWmfZmxJdP3wmsWVAWZlTlXsFDbE3rLwTEb82ZdAQOgsIJIGHJkx3TpH30ChucqgKT+pdoGAD631UfnAjYlyFIWxC5euhfui7FthNAVLnG46vFLbMrB3UO3S0KPbhPwkJvKEzhF28N1jWsjKozrPGc5V7YCA4Bpvw0/JD4JwDshwIdV1tmJfZcYd1s504U0SrCQ2j+eZtchPScSR0T5CorL19I9NIfnYD1dUPkgyszMut4qbnMStjwuJMQKzSta0X0AiVDPY7139du2hKtNMWlqowKAz4jZZOzYpPRM3KAZ5zEJ++e01eA3rdYxgRnjqHhGMe9ZZQ6dkCv0pCyygCGsyoAthG2f68RKurkEPqwf8/L3W5XAfh13PGoDp5cDAifWuD0Bnh0BH2Ix2QQn1M8l9fNZCWtX7LYnqxcuzwiTekMzJB5CCTTB3OL+5gFthJSgPAsPVcgxPSQQdo3moI6B14AXRwoW9QRosq7p6v7cgWEv20pzSfNedIOCIPcKADxoNbFVo2lJuEJH64KMUXrVZ/AZWTBD4ADsag4SAG8LPGEN3KtWToQO3cMJsNKab4WVBYyEKynQGHzH4xR7i0SVKdxYjw0ABnDhWbAlutkUfe3oeYcISMSu6lwSYQUAHjcIXpbLJTG6YW2K9YLAjVUZLElW2w399Klo4TPc8on5xTQsUEqQ8NiunPgl5BAL7FdI507CNqH1MCkPgemFacXbyt1TlmDigleIE5eiaFFAYA4grPbNWDkVljR7jeg748J6OJH/OKB+V0IUfdrW4txSezYFSg4VNgAIPgcIt1bgyroZT7tyMEl6s2hJEMcCoJ62SnLwnpHyZk2WuKsAYOhcVDhDDL/G7yEAeGdLFnBlZaefeI6ktXxZ599cvVKeUzKWG5RXUv/oE8ngsIKzbo5PSICl9ai1AAA+yjhgXJcRKFmr4bpIvxnE3ipmgXaEANVbfOL8jib5iynwqkMtCP0msMnpubi6KlCtUxiD1wl4HYjqF8IwEB4JgLs11a+1AQtz00+vbz12YFWmYB8cJOgfXgxvNA9xz+vOzdrL3BBeHgFCxMmdudvgV+sG5Sax2iQxm1KSglnFaVAHelmmWZUpNW5VOGOEL2gNPBLo/ezxpuJ+d5T4Slme5aVjJxxpms5ZbB5+PpPPWWsMSIEXwjOlYIFHas1Ni8de0fcbKIHEcyltRH1psunzngf8ij5RCE2Jj9T1CA+tFlnTSVp6a9hE1AhPnmYk21vQaV6333Z7bz+PNf9HWHTDVbYC4N7K2y9txj3EomEAnB4pA6JL7jtD/Nr313ktfqj0xiyHlOCG+8GV/EMCyF+877s1XWeeppypJwV76mWi/p4xgt2zoB9bu2MFBQAOeSW2q7De9qqn+D0kn6CLWJVhNPEexI8pU1pWdLUEj2Scmed1XR+Sb8Ogwb2GAXC/PnplabQicg0EzThJln4zCGZ/4rtoy5bh3K/sqZbNJNSE3oNxHVeuHtmpyyQW9DKVuU/2tQYMqG0eDi8okhtuHyM/yOKqv5fFu791cKe8eb4u9+SJ8vdXnin/uPxM2RuftQJ0WnvU1MZmOdm7Xw5VK/js5ktlXHV5p68/V0631supwO/pL39Xxq+ulikluEKJXB49LuMPPinX7v2uvP5kq9wav172Vp8tP74yXz7Xej1RHpXyouJ6v/PtMq/7nd+Tpfkn3y/nH33ohIZj8ypphGvOY9X8FS8ff+3NsvZH39Z+pfn41Qfl5g9+Vp5V+aPt8xfLT8pLZWtiSeMWXhRPBcAdVX7FL18D4KcP2NcAuBmfSwBwKyy3DDSYVxVeeyYYLrUVAAfjgtE4+23lt+a2cc1AiZfKMr3pBgDmPANg7oPgVQFnNj0YN//0ls0eDEhGSyZp3JLske9VpvPiS04dW6/YVGWeeZKZaf7XUpR/bwGwhYZ0RfUYYAEFRAazBQDP629nQtZmTvwzsR3n1OTkXKxGZKkk1k47Ps/EhdH7MAzY7eONdaoy7twYU4jBnbC1zqd5M6+KsUoP3djwPG7pZmS2zPGa4TNk3ADAYaUlA2N1V446jgGArR1FICVxEBpLAZMAjuORtIjstBK6iXMhkvdE/Z7WfXFLA+AhoJARdlUJqBYl6C/YxTMyw2IFmpKgf5Jgh9p5ZHjeFPi9KwCxpWduyqVuQ6ACAIyV1SAIiRn60X9YYCmdMSmLAy7Qxy63lBssg+IsznqWhKl5gd/5eaX5h4kL1OCOtK/nEK/pCjG8PO+6nzKDzcs6sSzfz2sSwp6dpP1y3cS6Dbnq+a4NqGdxPWODoA4AJvvzNfUNdz0SK1Enk/GANpiosORiQrE04N1yMIYxNvoQz/9f9t68SbIrye67Gbnve9aCAtBAt5q9cRaSJv0jkxlN31KiPg7NSGlIDaen2RvQaKCAWrIqt8iI3CNT53fc73svIrMKwFAzNqQhC4HIjHjLffe6+/Xja/yM82REIkz+jAPg+i3HsZYtAK7eX+jQ4dWezkme76o6nTtNgF+PEqXQ73lcFt9JO7ufJWgMpRd/QNAhj24lWtoGRgjw4qkMIOfVA2yvYISp8V4BsD2hJoPGX2dFwz88i7UabhpvttpjNLGiI9Co547Q+jCyDEVPQ6zyoj/FBRgAb0sZxxOFNxgP8Ko8+PQNhp5ZupF43DljOvdEwPJAvz+/OCtfCQieOhcd8KuB6KF6AgjTouMbvSwvKwDmWsSS6vo9GVpm5AmeX1EvUxlN6MFL2DXtXvCYcu8FihEZBEXEwJRozBKUfDPaL/FM+q6vuRxoPMdUSlc+5qlyMS9UQX0EkdsDTB6wxjFmvBTPh5UihDvpAZJZVOC9ExC6Q66JH5bEA+sCIuu0opGSQ1EkToBHX6k399vLM/FpepkzVx5P9o48ETsqqLXHa2WprNmzrnBWzTNF8kby2GOEivDu6MFJbrHbX+ENhisZMksbyxzL7XWvudINCTQEW+kC5bR6ffmyhszaTIgsSXqsHr1x3hrntVi+dqfp7jntmCaUvxyr9yLY3ntV5xoNRqneyPbZfFiyo3mWJzbgrkp95bQ0puJlQhrZk5n+N/cHTtCRW4uXGwVdxj5X7daxM2IYivMteb9ib5P3VwUP11RsCgA8rz3kWgwGncFDB+LXF8pLfH5wYvA7PAf8ajxGyLzrnq64nzPKvgRp6eYuHqnDMIQsKbx5WaHOi9RLEG3s8plk55Jon8gb0gJobUQlcnJ+3ZdePFi7JRkU6lY1lSbCVQPcVDDCCGI2wgAXwKvKvUbSNp/FiFmoUCxqzq/fLbNjjbw8lovVrxnn1e8bGkxjxhjlICvNdu26B2FnEckJWuOriIhA0MV9HtgKxj/3s7Y/lXbrs48bXFI8pd5Rxxq7SM6IQW/cvwuArfk1ADjmNuqZ1LsHAE7Y2eiKBsgpduLruFN1jrgCfxpk0VMqYI7R5DhyqXiL/a1yV1wrC6PnGeMcW40ljTdX10TGODIM0AvgNTgOD7GLY1l/JQqsHhNP5Z7nBr4JgnU8zhrGc6l1rhEt0271BosQuSP9Q6+eeGVZQPiXgy/LR2fPy7kMjv9xcaP8p/W9cvvxj8rC9pqKTqld0W9+Vy5efaE8nY0y/Su1Pvrox2VahtPRq+dl9BtVcn7+qsx+/LTMf/xhGRyqSvTbt6XXf1N2hkfl09PL8uxmuVzMr5dfry+Ur5UyNpLhsuwqNeynPykLn/5Se8xCOfvT3wpMq5L0K1WFnl8rUxuqDK396Vb7EVvHNIXpZBXbkcx/+tlB2bh5XPq9j8uvb3bKieIhHVEXjNESnmXcfb2lQ5rf7dcfAPD75+kHANyZn+8IgLthJvXsapGzJxGhIlqO/MFagkTfwA12uYwr0eRhTJJ6WLCjSJKFkgFw5IlGgZP2J8BpgvGU9d08RhWdDP4K2dn8L0Lk2p/6u1uwTAzIz8fHEzuID8PyZUHK+MhzCsUD8MvoZw2AQ6kHnFI8h2rIOE2mFH7m/rAINbx1CYBpA5JQOqrgIiQtbGsodOSIuGiTFTOeL+B9hLy2c1TBMKHJDfD1hsQYpXR7o6i5NAmAHQgY1ZsJqSacE0NFOH5ijaMVTgh3K5vk5GlOsfQDUFFQCU8cqKhJhKoKsAj0XupZaTGBN5ZqryjshG7ixVrUPTY1MRvycK0q3xGlxhVHHQatEEgANCGbUsyH9qDdlq/l0TrRvQ7PBuVIvSTPFNpMPrLJGQHsuZGiLAWM8L3ZgTzA6Umum7MXjMJXUtIpqLIiALysPndzAGABDp5lKO/YKSGrVM7VHKNUTeslWa9iK2phtLpQHgmQ7OpiqwoHJWzVy4N3McOlLvTMDo/yLo6nUJ5DFYhZxmsI0NfxxhOOdPACBcESLhdarOe7KhmNJTyooFFwGmXNtw/+Yjoasq7KXOfz6jUK2BDGppavk759jaqw5NW6G1dlJzPTZD5ajMEW8Dyu9hVlsQD2bXG0AMBWfK2wRtERFzjT2tFSCABMZeXWA5yKrT08IQ8cOm8FIxVBSKIBwMynnkGKPLolnlIDYEcuRL43AJgK0Oc6VPEDuhc5jBHuj2eJkHX3AtaabQqc0haJvsDQcQBgQnNp5ZIAWG7gt+LDr9Sb+ivR69CNjHVxAeApvXryAE8JHN+Itpty1Hj9YVz34KUom+hK4HJGBqIlFUojd5be0RsCjHiBASS14A/zV6MnrHDCqwLdKGk8zxBe0jOfiGf6ou3DPr2zKU6lUdcceZdCzRULvdXjSTyJdczhyT3C/ilqh4JO9Wf3AyYPlDBtzcs04cyqUKr7HygM9kjPSbEuF6OzgSdCoZcoZCRQv7u+XJ6srcjAMK2oCkVWkJZgI9Vs9N4EABMeyBTqebAjXCtVQEG6URxLL7wzYT6p+lULgKGPpnBWpUezG7K+gpwWADMDGEWqFzh0tvDwtT/tee09K0DNoyYBzAPXacAS5JmXHAMfBgqTADiYuYKIGrVRAVPd75pr8zzQvPvABej3P28m8IZokuJWCRIYxizVnGXwW9Dx8+IR1Zm18YU9ricAvCAATIE2il8hGwei9SM8v1fK+1ZI5jfHCn0/Ue63FuvGC8dj2Eqk++nvWkULEiMFhtxdG0kJrxbpi54IcybcmYJXayKHDYwtonvkJy3DCHV2KoBTaCgECBFEqyaW1Z5ZXd8pE8gVy4Roq2WwmsaeKOLJfhiypAXAbd7vmD5gGW0CcuRTVJ8HAHfBb53aLgDu5Jyanlrloy5Fw2wP6Gi1oOD9KAIkuc359/SWIPNxJaeV/41wboFs8gXjiG0oaD7ov0P+/rV73fp77D6hKcTvsbfk7z5t0gNcdy30ltjDYsxxnM+1rsNeEftVtM3ksyhEGed4pC349+cwSoy7nQZzdNMW03wzPkUNvxu06miHNOsYjK6tQSXCpDG6UqxR6o9TwnhF2HQYLCyf0AWQVaY7yWorZaJJ6NQDC+dA9RADgtmfaKc4f3lePhEAfnz8Z9Pz3yytlb9/9nG5+dXPiyyhalP0qtz8zd+WW+XjlkePy9xf/69l7tNPtYcofehP6v37+Rfu/Tv344/L0tMn5fgbFapS7vC0DJPb4tnHp6Py5EKGRT3gHxV19EZ5XlcqrjW1pPtvrJfpH//LMr/7sbzJz8vlb1RJ+o8qiEU484eflCWB8J4MmYM/6x6ffS7HQK98MrNYHvUFiq8fl/27J+WzG31/q6ieOscdI2ujsE+S1vf9+wcA/P4Z+wEAd+bnOwDgKlAqzTbvVoxSSCGg4GOYV59XQGxPYVWgGjEY1YEbsdlcIzYKF88KUWtBF7qAd/kUXiEQG+FogVgFXvzGOY2M9kYWz4zQacRz94EemIcKgENgjktFwlHqBhlzkNVf9TuA1wBYpwAgEXCrBsDRJomQslsBQ7zACG5X7wVsSlEkv4qq0G5Vks+A0LXw1bXxKLmFUM6RtxZABK/mDO9WFvj+TseG1TM+o0UPRopqQIjMFOZMCkMYnA2A51Bwa5gSmCL3JqyYtnzqLLeM0e/neh86P1dgV0rSyaWqt9K+Rp5f8ljIYRnhidW8raCsa9OiUM6aACgFTeirimeLIj8oz/NSesIrKE+yFGYqAePlHchbRvjzl/KcHQmQAID7AkVXDmtmV4n2K6grbLwj8g01NnuAczPyc9g1rxtQJIL2KwBg5SICgBc0jikpZYQ7AYAHqlRKP1IANOtKftmGtL2tJVk4V9UGhuI/micUshnG7bmO0EmUfcKMHKIZM+7bUqDFIJ+wZ+hF46Hwlas+5iboFapEwAqF3pBryy+WZGHUSCarPFH5sp7ijT1pJbkplIhgC18rLlGVlFb563qAzQtd3mrOrx/mmDuf21BSbTP2DsSzNDyOvMgIA9dc0rzDM3zvPFYck877Vmsi970VMCUHOCMDwpMTBgoDgOTVULsCrMSzh/JkbwzKqo4jv94KBvn4HiNgKj3AhFqLZgmBxqBDaDHrvyalG6/vitaMUGRol8I70DTGDQA4+f3cA9BJiP6+6P8beXi/VFXyMyp7g9LEI1PKA54SfRUZcW4V3dB4XwGJ/MAE6QUGCAOCZ1UobZG8cRlq1gSAyb2lZRLgYMWAQKdQmM0yJVIW4Au34NBt6cN6pgUZwFOawwN5gY+Hl+rFGn1Y78RX8Az0bvpoBGauWP0bEAzg5x8yAVBF1zBy2SmEJL5apqiVACxhfQMpbwPxqtMQ3I4MbTBCcXtUC9Zzrq9JYdpcUR7afHmmZ3s8pzBX8eaMIicw/BFWTqqFi8UQmp4A+EoeYrdIsocl0i6SQxpl3aPXmtuL26HPymINiOSwjhZcPcq2B+iiNcezvYS5rqE/Pg9S69wFmpy4b9Di+Fj4zFEJaTSul2iu9Q4Q3MsK6yHj6244fv16DdN9s5+FzzNWMQYO3HcKRQJhwpwl6rSW8q7q/ioPKCMm+xqRBtpfSAchXF0yjQr9b0U/r2TgeD1Q3q+U7bd9RRmI6E3zIE/ngiDckcH63U3kw+hKoS1aGkHHjmrQV3h1nd9LxWeMPco7XhEAZo9wukyC37hURF5FRezY/6qRC44CfwcAjvZcLnCYx0IU6CVut8QLWWKDYLy6690aJpgzwGwCYO5pWRRRA+2lQ+YgrOOecbVGLnlviA8aW0Rzw2YT6ADP3A/yGnGxoKWaQ1sZt1KYV7ijxrTSP44Ib21nYCYm0YO9kfHP6S3eWWPf8acc5l5xuUUFo/moiOepwj8eyMZ0G5t8ldRL/GvwnY0z0GCOkD2pyvaU595j2SuIvvM6Bd0zZIPgpO9wilRjRup+3TkIos+05jh/giMbPq5ywyAY+tGCWoTx7hookHYAYPWZiAgw5BV6B3zNnsO5AGV+z/lzGh/7Hff2A6TGq3PcycDcGVX+ezIgPjt9UZ4OXzoi6T9JVv7hZz8pl5/8qAyVyzsSoJ36XLm4R29U3VlFrn78r8qKilfdztyU4z/8vtxS/IpOAp8KsK6tlcPPVSn64MB62eqtjJAnd2VT+8CtjFcHkseD1fVyvTKnfewwUlc++hdl6ad/JfvVeRn+6deq8qzWR1R73PugrP30L8qCQPLBb39dZv7v/1B+JKfHTxe3yurUMzkstsufL9fL69GKbL/U32D5sRLFugfx5MJ0hXPDA9/jl39sANx0s8gxPSDn62jNI7UF5OQj6LsOKXb2i9hP3vvTvef3na8fAHBnajvA70HroA7tFnytXtoKURtBI8aPvEOq4bZloez3SqXaosZCWgq/hVUscguiLYviB+JIGqjbuYXxBF3ENULANo8yeVB1gcYA2gvnrQJvPExF9ePJuWHPboic59MfiCkXciL3SH8DgNmMqYaJskzbD3v6aP6pwiL0d806pga9tNyZlsI4Lc8JhQe82TT7XPh37UnDE6PPrSjZU0wOIyI5RbeVv1BkALDO3a2ePb6T4AFwhdwJQMwcslW5jZP+BpSTh+ucQtZWA7fA1/0Yg51YugKKtHyrDhcdSPE5U4gOnt8juc/oR+oKiJznIg6jsqibbhAeg9dXSu22rPqu2gmAkOKDtd89cMmVJldZ9wf8nunafSnnfXnLDqXFfCGP7qGUrBMp1YRY+xH4Hy2O9MYz3Y7Cy46S3QM1aazhCcxNxm1dFNqDN0PgYUmtWBZpN6O2AFPSpgghxfN7ptA9QmR5aNIdnQOq9i3b8sRtyWuNNxCP1Sxz7ZykAGHcifmioFmEZ2bxC/Kg6ajEMMj5RfHSvC9qXm7p+WveiKQCr4wFZeMSuica+aYBfhXAdngg1hlCwjMRvNLsOw0PBP2PFbar300I6g7pd7mgo5zFUtQffg9nYt3kul5iLg69JW/rEAwyOIU4xfmfGjIeYCKGzzAoOLJAxhXRhVtkZbSEFSjfNCVG3U957lRGPQdcNwEw9EnrIPK1qwdYakYRFJVBR/lXoqdTHUvOLM8BMF/WGpNrSFTHmt4BwYTrLtvzGT2BCbdnzQDAFNLaV7jxvmjRAFiMS+Fla0oKCZ1S+PHdhby/AGE8oxhB4H80KtbNQoOcW70EgHtSTGZQYqi4KYPRnAA4laIBw+4bDA/p+AU8YlSvNiBATuAbCg8orTaGmsNT3YfXkcZwIN7q6/1Gg6OnNy3a6mxGUTEATyi6zHklRFo5kRvKXLppOCEN5C9TrdrzIdlBZXYMYVQ0BfzyfKBXGIML6XhCqGcVa7u1uVSeyLD0I7VHeiwD2daijFICwuR/ohBaqQQAu8gYznQqRYtXnRfMCwAcym5EAaTxJyg8lPakA+6dqn1E+zAa02pHCdWHoaymPDY9Te4XQdN1n7j3NTz3wIf3PXh4KqUwvwMA25DVUcB8zxxzd2t86Lp1LUfaa+xpSp4Mo3UWkbQhNYypAFJoZ05VXgGcgNIFfb+g78mvta9RclIrGn1bBZAvJedfSF5+I1p6czIsJzKsYERU/Z1gOlCokSprrpdcvMhAdAYMJW5nRDQABh7JQPaLRfHbqnN+w5giFnBvYSKEiCZC7hL6D81GlmU8aXjQCEnNsFTxeY0cINbJxmTOQV9hHvWK/RsZRN0L5DlpSXnFlKlNODO6DHxiQBuVx01XlrGRwhV00nqJ+d6O7wnyab2+eY1WjEE5fsWaerX9hPWnXqtrTMkzfMhDdDd2geZCKTe5n2+FjhD3rHpbo5NwKM+fhwaWrWPjw4iaaEByHTUyusrp5Befladm9Rc/bxwXeoq/1/GxN6aDJUEvemdkZ+ANDs6t3T5qVKCLkjb3idnxtX1eu1/EsowD9hqFVeUEa+Vqzug2OhrwG2A35AJpGehE9vwaAEe7vqhTEMA4vMkxKHO8Jgq24OHQeYgAceqFZPSs+JXowEvtRTeqofD04qh8fKU2R2ov9J9358sffvpBOVnZLGeHiu/Zlzf37Fge3ZNyJR6cXXlWlj/5UH3bVfPhy68jevDRXln+6GPlHt+W49/Lg3usc9RWbu5KhsZj7R3yBs/fnbsOyvn2VrneWVUU3JtydahCV48/Kku//DflThax8zdfl6kDAe0LhUhLPq9+8i/LyvpaGX72m7L0H/99+fS4Xz5d2CujuU/Kf73eKl9crSrjZzl0WFugc54bukkiaIjqQSru/uGFAAAgAElEQVT99g87AHicUe7zTjLIt1+zy281HW6SAfm7iz20nmHmyb3yHtOPc3LLp+8Y57tG2fWif5cn+acAwF0Z9Z7xVTNYM+yxOWqdld3H+s7yrJ70f/xKq/Id+gCPg7x2M+/mE1YRWUVwPQevTSxbAOBqvWtDHKsSEtJf20ozRVbeq2zPjaEr4g3mDGJTQ+nMRtBbnGTFpSPM/I0F7viG0Z3M+IqxjAu9ekxboKE9i1PagKi4Pp8FAMYJEqFbDm3Vd1ilVynkIaUBECx1UEcK/LoSZ3iuLI4pguWXtl8J07CSAnh5tlC+yLd1KCK/Izq9AUdurYWKN6XaQoAxcL2ac4205ZhoTxGbU+Q7xQgIf+Zeure91eHN9Caud5TOyPWVN47wQ318ppcyF11gZyBvK62J8Ar3cWYBOHlC8mb1PYVUVqW0bCtPZFPK8ZYUKtoAUdV2keJXemHVdzVkNgAUF91zKC33VF60I6qHDs7KkVyCz9VCo48SL5CLglOfS4NzsYieQPGtAAcve5lQtmtIJ6uH1oUHS2HL5FgSWjqn3MMZaVcrel8SApsXIOXRaWOE96Kn65C/uynP246A77Y8vxtUIKXfpBR/53jXsPFUDAjZBKRFzhmbH2G9eIQB9/rQS4zXgr6VVAEP3TCqlQdV2qyBhT1JvaXmGgUBSWToctJzMEQVsJ0zHtLMk398igF0RylIlns3B1W+aL0aHmZHweP3CoD9cSfU1KDKz5sKj34HAEfXpyhSZbDjcFdCoVFisw2S5xblgvVv+bP5DWXCtA15ZEQFCqr+dggaNO2CQKmkQKYOa5PRRccNRF8YdQY6to+ybNajsizKujxhBsDhDQYAU30W4w0FqWa04Bi1GGtfigu5kG9Fiy8VwXAqLdwh+2KgO0KhAb30AsYDXHNw7SGN9jOtt0w0QKE13W9K7zMCCvOi12nCr2WQWVUI/5qA8KoAskOQnRdJQTk8JGHoshzVO+HcGBH6us9QE3JMiLIA+Ims/1d4aJkve2fjx2CCeUb26G+AbNCjrqnnmAG3I8sqAdMuCT7GuCQ+w1txAz8CqnmuGgaud0K0rZiRB6oGskurc+avj9Qa6bGMUk+W15RuoAJ1eMAt32LNqZbKEGkjS9TJlbRGTIr28DHe0HNDBsWvlnJBg+kp8waR+n5+XgFUpWG3Wkp+dq5g/j6+ETc7Yp2WvGOdwaDFyZ93AeBRVqmNU+L+/BgAN2gpxuK9J78fu0PSfpd3OY7+yrfIl9TL2KsN9nSfiCRin6LGGV5ZCqyNVORKIJQ2SFpl+fOZZcld0ZD2MNqERbqLwuslp9/IiPLqVD1JZaS8lDy+kby+iybEMSdSxvH60gkF2iVnl3D5JfLGFX1DXjuFrIioWNTzLmovIl0E+ThPcUTlN1GDAT2DImveY+FN86eFVxp6gk7cK150d0lv1Qyft1wxEo20BQzaGLf4HRCM/AkATMeClL2txpI5vpmm5D69kT5RAbDpTHNSDa6xfhWUBx2O/VS6shcsaTcPiTUNPSFh3NiplTYar3TcqqG3b1MYcxdpZGjrAQ29JkgwdIRcwdCWzIv5LHrWwDFhufRxehYXM+T3bLfYfeyIXGrpOgqa8kHkxPIQ3gXrMfn0AXCr3lUjDmPtwxucHl8fHwxiY3Ozr3Ht9KxWwytH+j6VgzqchIyLFWifn2gU/eWXvsco5yginQYAJsrfMsr7VRRZRCZVAOw0DTMvIwwTHWl78Lfq/anrAFu+PtWB81Rf12uoCKKz84HSrRQGfXteFt6+Lr9buiq/f7RU/nwnrrxTvIScCnOziuQb7JfzP30hwS52e7JX7rQ/XCsNoXzwgYpU/bQsbu+VKUVnDD4TAJa3eFoD7g3Vq2QwX2Ylp1dmLsueyrpfbK2WI3mA+yMVLxRQLnuPyuKnPy83MrZey+M8zT51fqK97KLMbT0pa6vzZfrrz8ve3/6X8qPjq7I3+7i8nvqg/N1orbyaUgj1rSpGI7ctgLs6t4knX0z2fVk5RvTv++MfGwDXzeTbBgR9m25+AMDvmqp/tgC45sBYlnYAZITZtj+TADisybRKCMGFclM9wOi9Vkj1WfQpTeFnADr+Y1bo3NeK24Pe6paJusc3RvK40IPz3w0JigrJIf8eOrpRb/Ja4TVtxxggPqoxBwCmIEjrAaZgzpwUCRfHUsjYtH4nfAwvp4slsFkiBqVBer4kRJ1ZbECSYZ0IRnJB2Nz4HaujFVO8V1yH92hvFAW4yKOlvVJMQTaX8saFUPXmBhDzO+sRYMTtK9gwOBEGtiWTwjNRERnP0RCPnK5AkSCM+y4YRIVewqBRNhQy6s0xLu45WXXbmBmFNy6VbSlTW1J+aJviwiWEduI18pz5rg75oQJwXwDhSIr5m9Pz8laVRI/U0/SNQkcJib3UPDpY1BZFqtgqrxrvm0DHrcZzp1DzQDscZLOq3ilURV6hLMYCEc6vVMhlT68pgVq8absaFzmJeMKJc8I6O63nWhf43aLSrY6lWu2q/qbtR08Nex3urlsw71ZINb4bKvBiBWbz0xAJ1aatDwYDcpupFs1mT7iqq5jKw+ECYaw7Oqpubw+wlazKLy05e2NPOpyMtHif4WeSIaqS1L3Gg0yTtBLfVQ6+f2RX1+f3aCOVSlktguXnCS9nKC3xgIDM6BIYYeTQeBQ9oq9u5LLitWUuoctaydWndPUW/xnamHM4bSiJ3ymkhBfsKgGwjTWmc/hK4ftENFABmr65Ou28AR5RDR0P9bw+w9tKBANVoB3FILpeJCQTAxYAWGMnn/hYtHiiNT8U8DySR6wver5QVAItiqboA0n1ZV60Iqov9+RNEGplCeIyMnFY9JRobzrDowmLXhJfUYRqTeBx3YYZjQXQQnVq8ZodbhjDmBXn0gr86t7KkjfAP3ZEBQXbspo6XnGOhY6tzLORo/iJ98VfzkuDOIVAp2VgitxaGCW91S6MJV4QU7jon6JeXMtB17+T4tQD/OPC1cJaFwIAK++sp1LCFJR7vLlRHgsEP1MY3i6h0OI3t5IzKUV4IGvlnsa0MgYAY2TStxjFwitXvb2Zx2v6CLqqNOodpAr4VFpCNoZybwCcdN8C4DjhPghud4/J774fAE7abe4xvis1YEcDSokWe2vnWRqezj3N3jPo3+1YQkZ5rxAdh+eTfTm6ALCPzUnoYdCjgCORDniAw3grGtFaDm4vZTi5VHsTqqUr6kee31OB34Fo4fRM8o2q4gQ7ET3Bnah/QZ6wRG5PXuUFFc5aJp9deeIr4pUlFUJcRv4q3Hle67zQvASECYmGjgWApyTzkRfuga3xs68B3COfWWvrvVE8Dm+TxsDeJFolD911KiwzAqAiZ91XW/div4584gDBXL/WRAgJZ2Ui5rnzggZvtW/Xz8Lzm/ST8sh/57lBvSEPuz/jx7Tf1DW9Rz/5RUMLSdDBhXHjye/G7xh/uTrxmFGyFaJhcBm/lnNZbT1PAJwGGe83CYBDzia9MRoDYPaLeu0GdnseYt8BAKPzQJj1+0kPcD023rliAN8uAE6wyyx7f42pDgAMF4Sxn0/Dzhze4FiPmL02OjHWuvNNAvrcm6t8BACLBllDxFqE2Ef0V+0RXPPPo7Ui3uO4rnVkDWfWG71oV+LzSjriyL3EKLAvmahxD6naf3Ummh+UTxR28/Sbl+Xlydflv94Oyt9Ti+F/+nmZ+Rc/k6yX/vXlb8vo//mbUr4QaNW+UNbWRdx6/eVfloW//leKIlIlZoVDX32lEOjD/TJ7IgHaV+ThxZJ4DMP+jVrTad9bni5f3SkKir1boHtagHjm8eNys7QufUZGWIVNTw/7qjp9LPZWtfhRv6y9eVl+8uK4PLtakW70rHx5t1f+/mZOWFzX1p53qSOvrNywH/PMXpiwUlamGFMgHqLa93z2TwGAQ5l5/8ByL/kBAL97nv7HAcCAJpGDQ6kSsHm7EJFYUKXX0oVqxOhhaQ6hU72sVjqSBSyLxgBwS2uNN7gRS/FdF+e6KEv3g2a/aa2aXQAeirhl4f2fVBTGDQH1nsG8CFWKZ8xoY2ZTRjmO2h54fgX+UC60cVNRc9YFplCk8ahEu5wI5wyPBpbTOQGhatEMr2JsDPSWrRuiAXCCX8bmQj6EQut3V5ZGqfFGHgA6Km+HAWJWANDzXTfyFPxs3lzTgJI5xIqp14UUHHtj3UIFhUJeLF2AwkRKZUyvHL14FaYDoEfa52YIDZA/timldkdK7BNZD3cFFiggtCEFnhZAi1LYCblz7q4VF4VT0/JIivKhlKo38v6+Vi7Zfn8gLxXeKwpNSNmVkjbSc/HchI7S7qin8/Co3VJVl9BrJgzAy9XdnxgjAy4IFkigVwD4DsVbyhcgeEPhlx+trjiclMrMeBe8jpqTdYHfDeUkbtK+iHw0FewiOvV2SmGjjB96jv07PQChjIX3XHNFIS/N36mei7DukTwo8AYtdAAs67p2FHOJlkhuZ8OGrBAlr14FGUmlzqVP2nYIWP6NUaX+jBmSujxRD9A1a0hn91juVf8eZwserm5WE1pcXrO7N9jRkofH8K2O2Pjib/SMEcIWJwOAgzpTHQGAoTToHY9vVNvshJ3pWfHcxp7U+i9iDDHy2iKHvzmWtWAYCj4W7RKeGx7OkZRZMGcLgJV/Dj0TxstzZKSLSUfXpX8zwIA8dn6nH/ASVcV1MNWLuT55xFR+JpeY92OhtWMB4FN5xs5pP+Q4XikgBr6EQVcQDKoDRGiemkmEjAHBIg568QosuEo0rZLEQ7SKWZW1fwX6dH9UfUZ+LbnBOs25m+IvoiR4XpQzmYwcln3qvtrhDa/tzZhn57IbNOgc0Ri0fKZxYqByagDoEzes48rZ9SkEJoXMKIqxotwQ2k8/cVEx+dHux613nYsXHFkW/eL0PBoo1d+3BIC31zfKh8pVe0q+swpiOUWC3HnrT6wZDnR5ICVvrlR5Hu89z4PBxL5MxmzwnjQQFJbenE6EQN18/G2oYQbAePa4VxJ0BcMc8ZD+E5+1PNGClu/rAb4PYrjuPUBiL1uM2azlV3Kr+S4LHXIM+5QjidgFKIBlLnT4MEY3XuSPA4JnJVf90mf0nF6X9x0Aip//WjLr9EbFCAV+X6uq+StFNQCAD+XxHYiub7QO1+QrEDVjFhQvmGa1xMohWZCXn7puy1rnDe0JmwK+q1LyyRknAgiwK1Zqx8TYdD4ykcKMNVadPvURrgxNxb4Wtk7qBuCVpk5AVnLXxuqwf+1fGM7w1qJ3EAkF/1LUi5xjaMv3cepQC4C73tcu0GW9oTnkBtNuD7BpLunH9JbG4EpT/mhcbgY4rvKurmHnmJRtvlz9SVp7EAA3oC0uGqJwXIrXyxAR0PVIN4aTHKf/7shVtwJiTfW9C4glGAhPeWhVeYrpzcamBwBwzEwA0QqAo1VSUHAUwWJzi2Ko1WNsvZJ91t8HsK1A2EUUsRNaB/Wsxogcecd5FQCztyXY5glyqt2qM69fI/tij2rX06HJMfgwUFuWhjcYOYGeBB0i1tHtMNZitHWNAp1U9QH2MfYgqjsjoPAAcy8DYOmGeIKntZ8QF8Z8ct2BeO5SIPNJ77r87Js3ZfDV78uvD78o/3lDhab+7b8tK//z/yLP7mk5VZui8tvflPK1cn7Jt1kW+N3+qEz/639TFv/qrxWEtVDOX3xTblUZuhzsl5l9eYcPxTs3a2V5Za1srEyVD7clW2cvy59OD8qJeHNmTVFyW6omvbZULhdWxW8q+nklHUmVp+cudPLbF2Xm4Hl5Jtn+q9kteZEfl+H0k/Jc4c9/upqWkVVrQw0PeauvkDJEA1WaZAFsSOnSdyvHxuj+2/74pwLA7+GpYIKgyx8A8MNyx2zp+XlgzXMCH9Iuvy2i5R55/ENCoL+3B1jMWYUQeoxBcAoty7CMdbG/Uf+59DtyJYXYmJKObMnvTEeWeJ1J9LViqw9hVaepM5UAnfrD/TtKiY/mswx/i+t0PMkTM+ixjN2ne0/Gx7OGgMW2LgN3WpNpi0LbiNuyDPjlRVcTlAyHcEW/TkIOUYTZoFHkEKZzAmYAI4djEUZIpWlNsEGJx+IMLAsRGxX0z7mQrANgzflbkf/HRh79fGPc9uhk3qQ3bAvwmAXAr5XebPNUQw2HUlYJQe0DgMkb1H3PEPaU9NK1keEO9cWrycWcP+iRusACIaI7Usp35Fl9Kg/rjhT2LWlbG3p35U4BSVtm7YUTwMVjppBQchPfyLPwSpVqX+IBVsGeoZTmngAtIUIqKGilfEQhBglXwG9P+ZR3CpW+A0woRNrepWmFBwmYUPGZolcRAi3VSSCBpLJpKd7TAg4LCn/e21grH5NTydjozwtAlRKPgkRbFzwUqwKqLsBiDzsFgAS+7V1jo458SeeHsS56Ad5Y26HGRgjskTwkFO/iWacJ99P8MEfbykmmyBa5pAyTUEjWN4L0gs4xENSQx8jZJTcz+c288LBy/i6PcBc0VtJ/SMh0az/U8Px7wqYZY8uv9tAmz8X4c7PzOMPw1ABgftfxoay0Cn+toAk9spwGqx1w46rpvnYNUwvLfZp80kscQXx2QkKiOv5GypW9ydAdSgxYlLDajHQg59gdyPGa6Qa1x6dBO7xOLjBhotK6FgmLFt9CJ65CrzXBSAMAPiOPHaWciAbRAXRNEbcTGWzowRue0AS+FBtxKLQMOaDxmjPLgJ17y86KkAXRAoBF06JJQqLJD54jV1KfL68sqqjUilrHCAQTDi3UCG0RiUJdAoyQzJAxbL4oJuW+lhle7t8zRByPGmHjeMuHyr2/1LgcCi2DlB4sS+yGpwcAPAL4grr1DhfA58vwC/clJ1jPf6Xnv9F1iJQwjaSHewpQIu/vsvKAnygn/0PxKfUCVvR8FEla0rOEhNf4sR0IbF26VzDh0NPOF2e9InQ7itBUGsLb1dW1TJ+mu5aavcNY76fgYAASy8d8N5nXFJV7wGK8Enr9+h/qAQ6eqXtde+0xDy9jzW0wZ7I5JzykrWHal0rljDnEuEfKDvsS4cZUX55X5WdsLAbA+ozoBmQNMv5MxoxD0eYbydevpWx/I6PkUBE/Q9EAPaWVGGzwywLY6Er4vS4+o5vMCQBvqNDZuoyOK5J7a0QFydi7LHmOzkBRQFrgIXfdig9jGEBXv1MnwZXyzeMU4QIAIxlDccYADB+7wDoGWkcQ0c9bL/ZY0RkeYGQFdMPeuqx9ByMsqQxL5PY7r5iw/Uj/qTURKgAOmpjwAHNv6AR57+/1whZUacXGvlg/8re7srBSnLOu6zH5fPdA8iSd5YXuAeB3ft4h8HpjTZ0NRU2Yd0trk3tBvY9DflP/CqCf13WuFkpKnaPQuhx9o1fk73bGkJPVGD6NVDnGwj91QM9aOFH4WKfHvtB6dK13IusBvo4QqR5hjs28cIPiuH5AdGrWAIDjorw3nud6fWiX4frLmI0w2eYe47kLXqoVm8NYiJG2bQ9pAIzOpfvZiIsBlv2L6zEHRHFYrHPdyAeWWdBzPEsbOAr76ZpTolUMlqej07J6c1b+4uC0LH3zefnD/u/Lv388X07+9/+tzP7yL+X13S/D3/ydvBMnSk8RP56c6poCqlsflNmf/7JMf/rjqJ2wrxZGJwLIr16X3tf9MvUWZ8KaHMbrZV2hzB/syZA7OxSGflHewoePtsrM3kq5XFKNjDkB4UvxrBrcz8r7u6G85LkvPi+rr74uP1vbLj959svSX3pWvrndKvuDZaUAYWCVc0T/horvvpLiRn4z+qp/DIBjLoNBOj8dY/7ENw//+Y8OgJMY6t3vyf/8ImXsDwD4AbmTU/TfDwBGwBisjj9MFV7TeHURRPoAq6w3D4MBZGIIrIa2dS33rU1hVqu2VnpqKlLmB9z3tlNJzeLHNNh6qBrx1IDhEHNdIB181oXCeRl72YIRJ0jbCnRAivYn5Gj7iQuAaCx4CgkRA8ot6JpspLaqa+yLhIeQAyxlcI7KmQK/vBCY9IgF1MUGHR4u2os41JKQLMJitTFXEBtAlhzSEKAOQ3SILPl0qRu7Sme0MiJ8JnrlhXBhHc4lGDkNjzJWSgQslusLvJLOZeGoUIZ5XSjEC0/YqRUKgWCUYO5J5WJylhmCjqNwTgg1dsYYz6y+XJcgBwBvSdl4ol6mu1KANlVJeYPQTUAmPj82VloGCTD0VRX3UEUcDuT5fak+pV8fD8rr4ZW9Z/T7ncFqzRK7DYvuRl6hxj6tKomqWiUAPJAWpPYyjMdeHOX6agNx2yN5bl2FCo+GlOopgfJ5eX6XlW+4on55T+V5+kDjWxeIWKTaKIBUnix7B3TfBeeiCXDodwqWOVRc+XCx2bIo0WvYmyIVvTVM/PaAoL7G1pe37M1gVI4F7C9vr4RfaKEkz7Ouu7coJd/eYAAw446WFqHuV5oL3vGke29OBSFpMowcLX1+Wyh0l6Orcje5s/h27e0Nch7+iYO6yn4TQtqcwHzFcbferFBeQjmKORTlQcfpganXCloP0Ob5DU0L+G+lw8oJANmKRJ2f9ED4vBwXYbJEWwCeBAbxFqKkRIVhfg8AfK5jyB10/2bTeFSMbirH6hv4yuGT5lWRk0OgKcwjSQAAlvJPuDsRHuTGg23xBB/RGknK+IEiFa7xoOIewFIPCObd4dD5wruKh7hpdkul8JSB8owGXQcIZhCA4FkVKaGa+bKiGRZlVFlZoF0ShYTIqSQFIvKsURzxXrmaafbaRZl3qyGH7/HM9N6VDECRqwBYLZvO9DCXBsAAd/hPEyf5RUEswPnIPWwCABPtsio5Rr9vPiZig/OpDH2uZ70m79gaISHT2h1kaJoReJ8WPzwSkP9Q/Lkr49S6QmY3SE/gGdlrRC0eP3nAtiOoIJbufw7P65kiNy8U8AjjhgYC1Fqv8r4UeYrdeg8Wlblh8V2l4XT0xXmNzXSS5v/bADD3aHOAgzsfAsD1c+9PycR1fA396yEMgKFh0zHcFfIDoy3gsS4T+xLLJbuf5R157njasWHQwYDlwRDal6x9IwPNS9HA86NjGycdfk5nK2jAG1MYtjDuEUWziJyXPF2V93dDhsbaO9uRE8hU5h/Dke7jwml0IDAAjuKafgGkteYuJqQHtYFXf5OewvxQhOhSfI731wXeAMDis2P9fqx30nPYa6EDui1QsZ0WYlv0riaVAQOWjVn0OK7V/Nu1rTK1C4DD8xcAOPbADghmXD69C4DHdfwqe6sH2GvKP9PmuNYxZkBphPb9EOXQxx/6vCvpQxjzSfUAN992FPqkvuSFagRKWYuczbmPZ0yeMb3CIDXCIvgrZiKBZj4nJ1X9qgJfF5DsAmB7ctPbi9hLoGyjqXeiajBNbzA0oXNsfMn9xODYe2WMgSdvjKy5lTX7j402ocP6XwzaNFafoxrQ6lpFGk7MT1SFrvQYstMAWDe/0om1lgo6gVU3q0o8hRN+LFhsQNc5AGC35tMxc5KdMMXJ7Zki3U7LXygVbO/NV+X1q9+Wv92ZKl/+9S/KQO2IRi9Oy6VALSky83rdnByXW9V3mF3dKdMf/khFsB65PeTNUF7by2Epz1+W3p9OSu+Nxq2evnOzKkwqB8DjXaWqzanmyuHz8tX1aZl6ulumHq3J+yt5q7SUmwvN/ZcHZVZj+GikNkr7x2VTDopP9z4s2z/6VdlffFxeyKM8OFlSlwG1RVNxrb5Ct89GamkneQEArkU5G2LUs4bs7dDqPzMAHHSdBJ1v98aczBUAD+uGH2r8pNzC64ftM1eOGD/8nX993/nxcLqy5eErt4at+7ioe8ZDht2xM94zvn+2ANihI1WhTupMSJnPHqtXl8oFKBAqbHqEYuam6+8r+EohAiFgdfZ3nXtUIecbVKDqjQBltdE2dB4rmDfvrkSnEoiv7jGNL3S1JMYt6ncAldR2EJAPEPfYmCw+2/MJkatWSDzbhEaiSCwCgAndklBbQeEU4MXzCyS6U16FEvGsZBKSNTT4JWSL3KUAPigPhIWRo+TiH5pH8rQQ5OExY5UQlPpdAsVrgCeQDcCgCIwXPYrdVxUQ4A0bT1R4gakseEHeH0VqKBKicRi42ZoqRRRlDK+Ker1R9IrquANd50xXJQcY8BvqiQ5ECwUw0OeYuxCWrPsBgF05WSGMG9KmHinceFvgd1O/r0tRd7GeO9ydUlaloOBVOhZQPBgMFfasPpJ6PT8eKu8XBUaDsMYRCpZRB0THINHA+icaoIS6GrA7nJQxoCbPrkbFZ4Vf36nw1h2eM1fVVXVZgYTVlZWyqRZIW/I4PdtU8R2801La5imGpbUgz9fRnISv65mn6X1nCzKVu0VttChgo7YSoKe3h5J5lGIIaNA6nSnk9Vi9UE+Uv/xa8eNHwzMpa1fKhcMQIA+XNqtHGhveCBR8WsncAYAtOFvAyTq3Vv/I+Y5wrjRyNFwZfGRaf1DGcaHKa9BSKDQ1V3ZMyAU7pSCHJR+4olkScBtKXBX4BhuhDyVoyGdhflCADHzTO4DighzRCRUA13HEMzPH3LuVB/zpPDzT+Lh3hgc3MK4KirW00M/tzWyKYEWhMjyRrs8kejoXL7tQMbdNgO0KvZ6jeD6UrMj7F9/rXuZVFGjxjiJBleskEK0Q60uZ3K904rWALn2F6ZP6BiBBX2Os9LitRNNTtEajqrlzghXGT29gADLoLlCqQ/2RHV4QQkqIaqBXbuYG07Omp9e0aHxOgHGOCp3zy+I18trlGRbpL2PYAWAg5z2tRFHgxeIWklDwPP23kRGaLIeT4l3ToTaEaVznjJ2x1MJdEhBTonGMF/QGvoVhBHimBLqlM0mZEoglwgGjlea2r/x8lKIjtTK7cAsojUfWLJn8pCyKnsUL8OemnuGxDFKPBIi3Vhej8jqpE04VQL7J2EARrJwmsZc8gBGVEmkiYVR0eKzJJgrYJCnY4wJ94iXt8kpreAmRwzSZljqkb2+XXBUAACAASURBVJ7ID8Y8YT4+NpKq93xXD3AA4A6PB0MlE8fNu14/PglYWz1U8TvHYFTES8oeANiN/SHXXUchxZzPDvAVIWAcIVJgGbmHjTBz85Hp7E8n8vIe6f21aPKFlN2XJ5JnMuTdjSRLqfsgspxSeg9yiywTQtkXdaFNKdTbMsiwDwA0Ab7Lkt14e/EyOzfdBltAMOHHUQyQ/S6M2IaIfk5aXY1EJ7Gv8dBhBK7AQh3ynGJyqv3gTO8nWnRy3C817ivvB3EfQroJf6YOxSYAWBdbpv+wjc0A8JCpBj6tuIl9tJEnabdJAFgBcNtr2tK5oYHISU+a4L3K1YZOWjnshW5+HorquU8L7b2qHGyv8CD9MX3kAOf4U8oHjSXxxnv8j7ETNRP01aXDjgfcoUL1uQM0htmyXijkfcwhEWuhkFsfgw/1boNUAlDOxohv2c+Vm+NT19R1jFET5Fo/gnasI4W+VM9xilLnOvW8uG7oTFWHakBwuI7909YASC9w7JpZ5LHun7E/OL2ECBrbBfWu80mJoUYKKSV4eTEUsHc5rUf3vxMDEQU3g0MJNRdjIEXrdO6M0gRIjRsof/7yvF9+pL3k0cFX5fLF78rLuWH53e5GebmzqwgNAcwZRf1sPFKROXlsT16Xm/5R6a1slLldfaaUkit5kK+VO4zhvvzxRen9/rBMCQCP1Fe4p/1kScVBt9dXy4/nLsrN4Hn5w9nLci0AfL2tPr6YnFUdelb7xOwfviyraof0CwmQZ71NRc1tl6Xtp2Vq91l5O6OqzzfrZepksRyd3pWvtWd8LZk/dJQR+432OUcipnAzUYXTLPSHnPRJ4NiS9MO/OU2pntw5xHK6I7zrV9/7+i1t10vwyT3+0hB+AMAwzQNrkRPneeuu4thaVJkxvswPA+73EMV7Q6C5fdKEBVASH7/W6s8WClZU06MboiBOy88MAOPPJvy5ye3NTZfD68Z8DwCnol43ci7UAlEpMIjQOs5mzDl9OYM1iqdL5tWbXC3kTd6InyGtTX7sev2qYMOL7e9VAwnQ3C5MeKcDaLuIVAJgKxRZ0GheVq81hZQRWjYtEDyl4iH0Ab5SSMiZlFzCIodYrVHgEJa60tmdSgWQk0RxJKzkhGXhbSI0Fks4SgIbFwoKVlApBVYIdE7rK6SfKn+hkWZ4s5RuBPJAyjReqXMUWYHNC0IRKYhDcRsEMd437uXzFYYtTykhxyPCfaUcXNeXL53FZvC2Sulw9WaUf5QNvfA0rWNpp8KnLrcnxXxDGs+6QOaq3A0OJaZQSgXAusaR8sre9vvlrbzAL1St8MXhqZUvR2a7ygmalt5BHS4ZrU1SGvDtoUJ6VJ2wnOoFAIb5BEaml3fk1lhWMYgV9cfTszjXUF5clDIJ+kcq37+rPsC7K6vlA4VAb0ozBCzMuTBXFIYJq3Ju1q7oFiCNdaAAVwAzPGqRn+q8VYaqceLgw+N1ckoV6xv1yZyRh1uVFUUHy1IQmRvyox8LoNsbobHNAu4pkmagaO4KDrIyVpVrJoSpCMOHR2fDSBUrwTTtHt5uLBxTcwIzwKxV7Pxde0tyuCJ3MH6Cn6oSUEfGGGJeQpDERmSF3uciPzgxQLK5DrnCN2medzsIjgAAW2EPJbTeLYrw6W9/FLlhFeR6ajL0vMlpTnKxEouilB4aTqqeeRcpIWwN45ABIGFsUl50vejewoUxHvEc8Gdcy4IYEKxjahVZPEeExbNa1/CATsKLfCVeu8EzKeajWi4A+FDh72/Vb/FMXjP0EKInokiUaElGKRdxIx9Yln735gWVcqwLuxFqqr/JiXRuO0AYJI7g0d8kWQp8Qt8zMqwsCwCvyZO6AQ/K+LQqAeV8YM0h3mrn72EUIPRZc29A6Yq59PImn5J+1lHwjp7fpwK90DMhpfZU+13rIcDhgm14zCkOp3vNCgBT/X1X9L23qCgL0TXDPpXx562iNPbFB8cqbneluGWJR62RFDhmEO+2QPOS5MS60NCuAbD4RDloVGAnhHZdgFplWLQMKFXYChSiK1fLBfnAGqsL0OHd11JFiySWbLwIFjTHugYA7iheSevmabMd9B4UWA9NbkiAk1xHiHXSaRiVujyXF01Gavm0/dzg/B0AOLil3idZIXmIK+CJNK/4UcK4Af+YRtNIRicCxCY1K6hPEbnh2msAwO6vGykf1KkAFJzJyHGk/WEguXVIWoqMHG9Ek4fK9z3RZ9B2MIZGR56f9joqPCO/liXfkaN7iq7ZIa0Eryuhxi5oFfUpID0Mi27X57FWsFt7+vKcMWF4saPXMxzGx+JF9g0tUBhr4DftbwBg2vJR5VzH0a2AnHXAK/fg3oQ7U7xuU7xC9A2RNxSwi9DrNCgGRQQA9jJWABug27LZiU/d71iHOM4qVV3rJIMIG45Hao0pAYZCq4pzx38eBsAhRlMO50nx1o6zXqe9ZsjQuEVEKVm2Nwd0x5Bj8SlhCAiDphkieMH0jcyo92wjkPiqDQWPkThmR/MbRsTsHpJg10A1dSzGGPpa6DgOJ9OPNR1vdbHXkcrB3mzDP38nEOYz6LcWlGx5gesxhjw/aSt019iLIvy9vsds1f3PBjPvNX76jMRjCtgjgv/4sUEGEEy0kY69RC/SPGFQNAAmWklXRh8L9gEMhgeYGhLOVoYOXYlcHKzbLaiC3KUI9PRsWHa0BzwavCpLh3+WCD4qf385KJ+Jx/obm+Xug4/K7AefSm7PltHgQAD4UEbR1TK7tqlQajywZ2WkSs9i2FJ+97XyhaU3KQRazYFtUJ2Xt5mOAj9buC5L1/vl+cmXZbS3Uc5lgERmTyktZU161eaLN2X19fPyEzkQnqx/VBY3n5XrZbVkUpGt0ynpV3cqmjVYIAq7fKM94yvtGYeSFxeS0VGzJozWoRMEvuA5Q3zl/CY9t+C1yxztfDcTz/Ue6r37HgD8wFWSP8a5MAg4j27Glcc88HdyUn2g8YtN8vgY/z1w33d91DHOfaezco6/9dhGcHHkQzNUn/uesBq/9Nj43nVsndPu9+849r5wfP+jBADej6tZcnRGZEkcH7O5OJSIbZ7NCAHAKTqEd4c2czgbrsfLH3mMrcxWvz1VFmSdaQtFNRVWn1qHk5a/fISxHJGgNr9qF5juUoQVEYER92p7mMY4amXnAKfxWfyeFkMPPxUGC7I64UG2tkLmhsR9qRpbZTOgyALYz4oCiiBGKtJhEKs7tWnCmjwnALyhynxY1VE4Rtfy/Kmc/UCKX18g7VhKxJlyIk4lBS+lOVxJgT69HtoqvihmW5FAXBVIXJY1nfNnsscmveFm6ZlLCCTPa89kAElXFgzzk/4LKxthohSpGpKDKL36lCJTGsOVQNm1rPkj8hEJf6Zqqyt2ykIv4Loggbmq8ENaFdFXdI7KsiinEpQ3muUo5qrQMl17JFAP/ZxKwKGMjKTk4iSOtixTZUPnbGiHIu9rhZ6OLmwSShBhkQjEM4HyUwqr6PXq+DhaHwnQnkvhcr4k2Je103m3VNPWeO3TwWMm0Kz+GxmWqXxg3e9WVUanNvdKb1VeYBW3mtpYNgCekTBf199PN5Xzq7DnZwK/u/I6beq7JSlxtHChNzMhSNBCGIh0Y80ja8z6WB02P6AERXgTYaE8O5se1l7n/ugCGBfOtQkciWT/LG/Zqea+p/nhfo8ETFDqd/VOdWlygPGE2MCClTSpuXoeUhtLfu6Ip5QjztFqeBA6zSJ1tjBBp6FGhx5DTmR6tBuZk8DUnBC84a+CNawQZBCylaHYrAgb1ItK5lZsAOcCb1rcG0NEPU9e33zD7yhTvm6MJ76moFzwWvBn/t5Il/g8WJf/2S/rM7s/lgGWEXFN387hsEwBOVh4LSKXOIpkAfoiAsLtLSj8xNX5W8Yh0wHjhQw8AxFVYblSZRCfoyDpGLfjsRIUzlve8UwRQdGkEsCDgGJ50OA9V2BnA8fAQ46UPG23AsF3ovspXeAWoEluMADYtMixeQMe0/1bLHwkPJT3pXDTKTzBim5YwdMlA8uWFBs8wHjAXOhIpxFtQMsXrPKEgY80HpRdolPOoWeql+t+eK8JgyXH1oXCRM+3SjuYUnGWGB8gHrrVCxmCDFPUy2Px3CMpTdui7RWc1bovtQMocLevSIhXivA4PqOFmubMKJXF18lU/ZUAQQbNkyqwPFs+2F4vH22tlS19t4lc0f2QhdOSgw7T1VxdaPwYMgBADnHP+QeYEzxSPXreJTAyQRWsq9FJVb5iT3GKSeeHFQ/TDgeyJwYYq948jnY0guVGyIck7OYqdQ+vnrD4IoBzlddBtXGtIN54ue1X/oSBCGqMPtbOJzRvwG9pxLKyHyPmWGpUkLfu9Gx9RrQS8gbP74Jec/riVhaZkdIzrmRseamKg6+UJH4guUpUzqlokjoGbu9iwR1zhgGB6Bin/Eg4bmi9N+S9p5YCXtY12nORY4vHV3uY5ZsfuxrvMl/TjxnRZDbqWRZUQ1gYMZxDaYMVaQtEMtF9INIX8FSTboLBBh6Hbs+xnEpXYKckv9geaL+Ui4zHWykt7FGMPzooxLrFOmk0RJhYRiTIM4gNmRIxOO3fpiONucrq1hsc1+J5vJz6X7O2XnlrMY0UrDQTdNbxaSV7xGcBECtFhLe6etWCSCbJL8Yd17PcrrHBPjiILM6pErkjQ5OmfX4+v99tNIv5CPmaz8rfObgwFgR49nFJ1hGiH8dnqce8Sm5mSfy1NVIr94N2MOL1bKRG3iPHQs+L2YnWjhH1gJ4RERDwQ9UJw5CaYNlh+IDt2FqDHnIvA7QzSsaP8yGWK1MsmC+M1d6tzA9OqaFFpf4gBNqdDHTKNXoeci7TM7zX6NxI44G+RFHet7hYPEkT4eXK9hEWPa9c4J2bo/LoTOB1/+vyzdF++e1IaQmPNsrNL35Rbj78VHqldML+sXoGD8toWQB4eSOKM94MFaVz6W3i6r98IQC8X6bOFBk3v6J7SkDr/quqxv+himB9Mq89/OQbhVD3yrl45avBiVILrstTgeRPVNAKsDy/Ls/v5tNyvSDwi/VrZgm3iTzZ4qnrOfFkr7w9uy2vFe30QvKZonlXkiNsc/aTmGicpJHZPTCYqSWib0JQJDF35XEuQpA6R+Z5zQff/ovX7P7Pt3oaqxDvnhpMlUOp44SeLBQmbjKBXJvzvn3IY0cgHx98gvaob30WT13uVWPPw5iDU77TzwN73fhYJ+cglqy5/kNzeu/GrQNyfKgPXJsDDID/XQLgSiT1TN2QPSwsaSkQGRNW0ATAfB4WZKzzKaY9HwiNmJiaE1iv4/lCiOR9UqwGIeRkN+HPFVVySkjC/DE1+fcm98r3aq/b9BG1kODIeGf79/j0/9qTGCKpn9tLasLhF8TkODF216QZTh27rstcxKkBq+vvdwmAEboIUizN9FHcVG+2FQCwJvNOFTQHKh1/cnpa3giwHUiJ7CsEeCCBcY2FT8qJ/LEKHZbFT9JhSdKBSpyuVClvyBxAWMB0fkaCRx4SlAnMnm7dgCXUCluEDZHji2KNxfGKkDAp00NpCfvypvax6suSeCWAOVKu7S2hjAgdTOBoCoSCSalEOdpV+ft1KTHLFICSorAgADwjYDmS4mmrpvOIVeSAQgeiqYEEXuRjSXjKrQPIpcfisi5Py4tVnQuYnhdAJdf14koA3CExstYLAA+Us9LX2I6kdA3koT4TAL5WCDTVY0PJ1jO6LhQFoKBLeXkEJu6Uk6YTmsJBPQnnWxWsKgoNmt7YUPiP8grXVwR+FfasZyLM54nCnt1zVCHa2xSjksLWk/eDOSX8iNYqIxf4iI2Ne9lz4jzroBvMHihmAF4AA61vKBrm1geiEIeRk4emOT/W9f4sxZ/nnNO1dhWu+kTeuV2FqJKPtkkfTHv6w6sPELOi2VGqKlSsnNCQZvJKY0pNXgmeybQGwCl8b2GD96st4WbDQvIO33F/701jABhLrWMmQpkRfVsxqNwmWiYvj17X4S/VM8ga7CPy+o2tKYVEbQnhjY45zqsFf5m74ovkue57GNZqkGryZZ5h73z+nmpnqnWA3lAyKggOI1E+F7m+KPgZWn0DGM0RBACKTTms1/FcvAMCRhoPESu1EIqLnuh7ojtOqAKu6w617hTHQpGgAvMlXk/uZ2VSB2MdJyJD9HIrmqdSNK2LRjqeAlIUd3P/YH63Bw55lgorGp68bwBfCmNh7OkJjCyJfzcw8FAhmmJS9CymorLGOivZhLynqJ4BMF7cBMDkTQKAUdoo5EUVc9VwM6jAEzxSa44eLuywdzRKtJVPKY/CrPIOyEOg/PothfqvzimlQPyF56kvb+JbAd/XyvM/HOJRFLjiuRy5QXoDng/ygmV0o+K2QqEfi28/okK0ZOGOgMuKaGQB+Uffbj06xeZuZMHDk33GHGpeok8wZhIBY9Ycl4t+CKSFek3BsLe18mrQeRgAt6ahOD7NoME10ITenc03AYDHtuf6R+59LWCAJhOQByk3QKNeH4NNYgIbqgMAB62yUdrIi1ffe2GOVu+OPtL95nX+og4Nr6/yXgGE9GGXcktZBKKLLpWic36DDB6Uz48vypcDFWzDMCl6xMuOcm8loYaWiBbIx11xmouMnNR4cCFBrY/2p03J1CXSSHRfy017fzVSIorMV6xHFtI0/4dcrdqFZ9lzhZyNfvQu0Ma+RgQV64yBF7q0oTf6eyPBACCc46J1mgcXuyL8OUEwrcKW6J+KQRmjp88KGqjrMgaA4Y3UFcNgUSUT7wmQkbZJR11w2srABDhe31xnS+j2qavSOu6ZTT01dZ1ABu0YqjyrdJMklPPb0lMLUnNb89YWsix+AvDHdep58R7ezxxHfd78LEBuKn/1OtUz7BUOXc4VkLmf94PWeRKpdM2M1eHnkHIn6G52OGoMcgMAV68ttMhhNqTobPQx/22QzHvl4pi/2BsjpQXa5Ie/6b87y/6CpxRQWpfHpIixM2tM8NzMoffV0BMi9UJ0CP15DwAQI4dCZLuyvj5nr2DHaCvtBz05bDxpPkxF8boT6AQAy9RXNhTG/OjipCztq/CV+gI/v+6XP65Ml5Nnj8vVB0/Vvk+6DNFEGtfNqry/8gKj09zICdPrXZVV3X/4d38q158fqnf9SrlRqphnTM8+qwyUD9VB6RcCvo+G+3JeaKTSufbl6BhIDkiTUq2U5TKr4lpnSwK+c4tloGJbF1LMZlTUblX66RIpYhrvtRwipH4dypD2Ssb/oyuK5slopfoWVwqTI7XNbinkljfa0FHCfZNbigV0hyCTvgIRdH5QIr/PT+okk6d8K2h8CKx1x9d8/wMAbub2XXNW5c4/HgB+Pbb/Np5PKsoiOHKDqULbABj9g89FgRUAOzwpCabKoQiNrhuUaLhDjxHGDCNXGZZCrDOaJuQFodQVbh1QGhagzjUQNLlJNUDahruqhqfCn39XhRqAGEI3ns3yDCGmeejeY5IZxscVArWe2wXAwbhhdawAeFHPsSuFb8VhZQjGCzkpj8qbo4Py+uSkvFbBJwDwmUDhtaQO4cX2wktATmtjnxNwXdBYKai1qvy3BYHQBYEk+mIuK7+PPCqeC0DJPWeSiFjXawk/56JIscUDOQT0CogdnNGORX3lhiqYIE+rEvpCKnOuY1D1AG6fIg+LFMudTXlHBR5RalCcl6TozGmshPdaubQlXh5aKeZc4uZGpe712YUUKXpGRuViKdrQEu9QHEWkaJciIsEzTfglHhjGc6Zxnun98PikXCnH7Ebju6PYDh4xlH48fqAsJxzqhWdMoFmu43gPk6LyDxfU4khWzb3dMq/c3kUqy25vlLWt9bKp9x15hXflBX6k15bAPoYGPE3R+oQpQdlKfZzYKj0cypF7VOItqd4+3Y3Ko0MKhAmkHANs8EJYNc3WB1QgpbeslO9XMkBQiGJRl9wTQHkibzQA2OF4Mi7YAwwAZuNiM61qWSpVVThP0mWzJ1SEaVqvRqsKgNnfMCIEDQPYavRDYxTKzdbRDfpx4ScTPNMKv2N3F2yQYoAHjZzvgK14gOW1S0WGQGPOA3hUA4K38UaGBCONV9cNpajyV+XF7oY0bjxTH1obIkJ+pJrgd3vIGEvetLGU6m+HtVo5C9Dr91TMUF7i71Tack+thjho3AaAqpi0GqG3bELfmkqgDisWXtW8nYrO6Ut6puMJJ0aRjyLPADZCdeOabvNEVXgBTGiGIlE3VE2mvzWFssi3F/9G/i2AWA/U1WoRQKKlnnj3VgYWIV6BYXl+KfgjetsAqBBGDI9rHABhh6PiVcOYxXoDGJEdVGzOAkOElxLSPRRRnkHv8KkMevaV+/4WcKkdU0lYoEi3fwoAFgjfEQBfz0JcGJiGGjqpDQfi8UO93hLtIY8wFfGd+4Ynk+tKJs6mh3KbolgCwFuSfzsYrKguTRVfycVpim85SEQ9LTWPBkbMtRYOAO98O3KcOzqSQ/SDAjzu8Pi2e8OkImTw092wzRhBrw8C4CTg8eu0G9rY54RPTwDgyh+VD+zhS150n/JU4AO8t6kw8AJ5v/AGosstgyQvKUCJF9jpNeS9al+i6BURS1DftRiGsGf2h/2To/LZm9Py/FT7Bmky6e21ccKPHX3roSH2ow3kqWs8aF2QY7oulccJeyfkno4IrqEAdmZQFNdCvvmB0hOXsqPJtc25jW8jdNa1M5zTS0qBoADRNaxz0qmNHKwi+oRuZsmkX5HbjAd6wfsLEMYQ4MgmogjwuKXy/RAAZphOw2HWLR8AQVUvD4Hq8wyGWvDYFOZjTJZ9FSDnQnoVg366YbT1enXtG1A87inI2grRs7oWFpqkN18/949mnAYdrX7Whit3Cnf5vBhnIxP9bAn283kraYxBWIxAiWerB5hnZArrOKtDw66EnDjvNh2drz5/o0jWtYUiSAnDeIIem8AXMAwINqjVdcLJHQAZkgi7TdY/CMRlKgP7do9BP8FpEWaa1HHTYVQBcMQJjdMAfzs6QXODTGcXxIjoPuUSOEQruBOBAXDUTakAuCkaaV04913vYZF+QXFFCmqRkLIk/WpbvLp8cFTuDg7K8PykvLo5LYezup6qrV+K6U9F56cU09pQGphAcA+dSI6KOYUy77KN/O5lOfumr6AiHb8gECwPLjVohGUlr6fKX63Pll/JY/xI156VQ+NqcaX0xcMKhC7r8vyWrUflSBLlSI6VoeQ/ThGSgOhqsUr0DrVkVNRgKODblxX4UOlfxxeqgSLDJ9EkA7J8MLayh/HMjqiJPaTq+M36x1J1frzLdz/Q9z8A4PEJCV791p+uwGoFTs7vQ8z4wBVjc3z3zz8HANxVmg1MJgEwyoCY3oUgYHoxqXPcbG27D4B52m5V2CqbrYxamfgOALgjhNvZq5bA2BjqTw1FrfZSPve9DIA1Fh3s4i55QoRRJejtAOCud6kKscmVmwQYFUhX9DDpAXYuqu+tOcvwXgNgzd2KJDH5Vbd3Cu8dHJb9gzflxfFheaXCSMcoaAKzI+W0Xdl6r9ErTOSO1j7a6N3FVs/h9iZ+yboub8q6cnOx3s9rvQjhQolx798U8tcAS4eGAYBptwQAHqmfrqosy6J/rHAW8pBv6ccpQXqHVI4y3q7GuixhSdufPQHgR1sbAsHk8Cl8WVVlCYOm4qpD0vTcNzr/FgAMqFCpexTQS4qnSNheyptAayW30pCHh1DTCAlik6DqLq1Q8GQJECjP7FrPTYuUgbzk9kwL/E6pCrRc2JoTclcoxxO+Fmu85Erq+GnaseAt4xuUeincU/Lylsc7ZUWFG7a3N8uTJ0/K1tZm2RTo3RA4XmceBQiWmDeUHxHSNS88CRQJA71484x5pTDLIu1vAMC2ApPzHKGhJxrHoeZyX4C9L8BCQRY8rOSmuuK25ihysHUhPe+SGGtP3pHHtIZKD3AAYIoBBaTEgyiIF2ruhALTpc/GqGWGqFIovLh1K001PQFq8KZBLMaEPC1Vf29EYZWtwWTJcQIQgFwrQ+pHeKcWUNWDZpXbIdBW8fRKC27lxuTDCoC5Z2PhtdJYBejEpsZIO8/efW6HvzkXPjxetXiKi5JZtkHOrXyoSlQFwDGGVmqHkhebaOSpxSYbnioU6xA0oVDmuGrYodaKawEcrQABICl+xQavY8+05mf6jPBh/nZxJsKfFTGBxwrKxWPA7wadom1XrxXPXIh3iRogDJrq5jcOjdaoAMDOI85YMgbFkOmjRXVocoJxw4qu6Cu5InojF3hTeVvr5OAjVwABrh8Q88/cxDyQ2hD50fZg4DGgfoB4A+8qvaxPZfg6h5M5B8tRnOz5w+BH3qc9wAKuO5JbGHlWBYzoDeuKveKbY/H4sfj3UJEob5Xzf6Tcf7wCFJCLjmpaRymjGPcY/xPl6W+LZ4iY2BAfbkpGAbgWaNcT0teRF3jYqebNtax0ClCPsshXeFEcPGw55DVtQqBjJ4B+3g+Akwj+/wTACca7963eJdPkGABOQ1HyhpedGfBeTQ966kBQMTkKXVHUChlGPQmMb4SnQx68CA/FGzWUnDoUbb1RWsxrRSh9fXhW3gpluuUV88NGS/ExIpwoGsXeprnf1N6wuar6CXLzbso7T20DACf3wcCCsRDwHd65ACJ3GCw05shdxgALp5mQvF+4XZ+lSOt5hLwi7Fn0l4YYpxEQpp+Gp+jIQwVqGXgwnhAhoGsgVwG9rqsB+CUKSWMM8BuGfAy15vQEeAYheH1THvj3nG+HOvN56id1zcKgZgpq5EiVMO8CwA34zJB6TrxPe3EVQnC7Px6yabkFwOPnxzgn9w+DhxTGYQisQ24BcHiCcwfhGB3k9bDMi1F47GAWjstQ4bh/11ueMoXjNefVyGhPX4osdDfvGw/o262EjntWx0kNZ0beV9kf+eQ1lzto3rYQzxvXDxNWvYbT1wyWM4Q6r8WeP0tB0jw+5FDenxB+9v+k10kHigvwVP2ZmwAAIABJREFUGfyGgc1V9fEAZzSKAa+jUgDAEc1AyHRTcd7z2pU/wTeuN6doDnQ6DE+ruuaiUkhmlC5WBFKHZ2/Vj1t5v6OBC5a90SMfkSYn4//09rYdAaSLLUoH/JSQ5wPVongjXleyfH9G7Y3U4/ciS0usCEj/VED4XyuFb/PwdZmXPrT86EkZbWyXc3l8p5ZWykCOkEPx36n0rms8zu5dTKQFReUwOCGT8TqjxuEJ7ml8U2H0FCA+1kZIj+BzKmGHShL7h2kgN6NK7PX7hvh/AMB2SKSc6cqE7u8/AOB/13qAG48rgoANJzekSnAWhGycDQBWeJO+NLAKERcyswtK6wJY0KTCjfKAuZTP9M+WvuakUDh8ZH1PUfrQIvpWlSHygBDJVRjGtcOaiBqe48y/6zWrB7jeM66bm+/kjb0ZJ2nljVoPUojj9wFgV4iV5F3UoTsa2DIKA7vwnTzAw5Py9uRteSUL++tBv/SxXisMa6SQZgDwiCrNbiuS7sdUugkbo50E4cibhOyquAgthlalyCzSH1O/s+HX/r8O78TKSAgjyrcUG4rX0E/3SMr0gUKxAcVWpsnjlWLB5sT8zEp5WJWQwwO8u64cPuXe7cqLg/UchWdG4cWAOxw+hG9SRXokb68/UONzcqapfnxBX18BYPKE8eoMlfc8IBSbVih6DfEkUSQoAfC1xoOSfy2l+E5FguydVojklJRi3u+ojDuStCYMlHu5B0p4wigUZCGKd0GAktDPaeULLigkaOfRXnmyu1M+fvxEz7Nh4LsqIL9IKKiEtiMBpNQLXqgCsPJkWBNd9wqAoc/ILSKknTA65prcMRRKADBeEwDvoRTF1xrvNxrngc4dOK8HkIyCEJWxGR8pnCjzq1LY8QA/kmd/V+/kAbOeKGb2kuvOtOy5dqZTFwDfUwcafmwULdN19VGmF9h7SnqCmSZ7sDF4RQ6t+TqBQWbK69NYy1AL+Z/kwEjhpmzrPRkkEgCHUqYXOaAokslPPC+gsfH6NnzWiu0KQMPk1TFthW7kH8uldCd0PcCofbbSw/+pWJuE9QqZE0DYCm4KkjaMz+prPpeOSy+/266h0MUUWnrF8zFfGLH8mH5OP5+Bk3+J9eUfBh7zRRRCga6ivzA5qgS9RV5YgEaF2lsZCtB3KUVIMxvhu3gxpT3QuuxMvHMp/iAUeoQ32FXzxHfKqxoZCIcRyYNwCDEgGF4AAOtFiJ/kB8azTeX1E6JK32IAAe1fAAOuBUFuvf8BRLgkXuEYb3jdKDYVbWb64vkhRiA8HOK/DL7wXCOH18VfTyWnnij/eEdtjbYFYDEeUaHeOfPiiYGepa/n64vn9yWb9lVdmDZhZ7KOhXcQ0gpPHoUAt4nYUNQE+fKbAlq7yjXdBAxLLs3RmsxyKUKgzzUmCg1iG7uhOrfm24Vn7G0lZD0UT9Negp5GYRgDwLkJdGiyUdZyJ4qQyKCo8OYbSgVfJCUHD1Um0DW5Z/1zjN5TF0x0EGAjQvOTTWysiz2Py0Q+ulMn9EwooWw3gF1kFq2MXPxKBs4Zil3pswUZvtyWj+fX3xhoqEnxUmvw4mToQldHSj0504QRGRAAGFlIXnbsA8taX1rGkU6yRhV77UXruhHfh2FF99I47Ik22IlrxDNkpQDru/EdzxFLkXMIiICn8lSnk0B/GGBEHxhkBoRBiycuVayN5yBwZZYK04xRfLCoeaI+HHnvyw55pgp0VBIHwBswMYs5jkkPbQDgiAgJEBnHOoIkfvX3sY7xfeK6urKhkejDUGNaYONzkwBCGlWtJkC09Zzm+wSyzVW5Wxwf1wgZ2V6vAt+WwOozNOekItV4l/PQ8L/F88bqBHE2wS7+Pecknz2euVJkjsny0BTa8IZ9qqy1LhbpOM1N43kfKGJU94iHdMY4J/Q1RDjXjAr9gVbZDxxwkIDfe0Lek/P4ndG5rZaLTrGfEDwQaWsYWV3gkf+4PmDZADjGTdRAGEGg3dh83AlCV3XRRN7Rw7BX6l7e0zMEmu+jDV9WjvY1IhDc+cFp8Io9T58rN+5GPGuPqfSUORn0ZpQ+0pMjpcixMjrbL7P05dVrWtGFp9cXCoUWD8pg2NtcKb016Zhn/bIp4+nPt5+JJ1fKFwqc+7vDy/J6tFAuFjYEgBVzyLah0e/IYfOLFfHL6RunbG08/qDMbz9W+0g5FhS1ONQw0HMwMlpWS86AExayrRr7y6wjeSRvKVB4JgCs+1H/4Y28wm+k5x5KNp8rvpp6KWldaQmi2QCSyL1ulUe671U+/+ABrtzecH0VCJNfdP8281ZGrNPP3y0/v+90fzcp9O4P5P4luuv5XcbZSLzxS70T5EcO8MMAuFbGqx7UaiG0AEiFg5zHCCkJ23qbn/fwdIR1N5RbF6mCXFFOEebNxpeqbv49BowfuGwLuNsFakg/f2k82TqfzT9+WjDOX21+STuWEKipVDQUEyxWK1G33uI4oAkZ9XOGFIxjEKyRb4TwtOVd36n0QFjBpXAIWglUDRV+fCwPbF+W9lN5UaTg6vxr5cSiKA8UHkKI1y0eWQttJ7x6QNO0yRFwQpmkNci2lNktmfdXaHGi35eUL9eGmeHxwINDL1Ldg+qtUhxQNE8ELk8uBvaSAPyi0E9ULMTbg91uWYAcALwp782jDeXMqofvCm2L9BlWcyz37s6SBR/uhOyYyjsJZwADVZCpIHsuT7TDPUUP5A2SC0mfxr68w/SVHNC/EwWePEdCPAGLer9VmM4dwJfQZnmGVBlLklLv50cRAuocSEBAFgVivtzeSLNOru+Gwp53t8rWj5+VDz/4oHyws6M2R5uqurykwmQL8uQKJAMSbJEmrVLgRM80FCCxh5r2UPqstuiggIqcG3p+eRDobwp4xLqrFz2K3wgAf621+1LW1VfalAh3JUx8ik1U3rRp+EHX7UnoAzoIQ6UA1iPN646MGlvOQRYo0XeOA9DcujetM52qohPeie5P1yNqdcWHxvEGg1aOu0ah5El9Fz22jfJSAQxOCbkUZ7lbL/uteUJqxA0AmPxuGSsMgPmOarypTeXgPIKsYF3DqyvfdsdvRcujCCUyvN1V+eIDFC2U/wCzLb+FaoaS4hIa2nytCFkGheU/jo1qoAYQgJTMAQ1lteX9KKQXo6gzHPnMYVKLnOf0+iAL7SWP8QV4irPcCgsFHlCrd3vx9RUFes7dXigqhTsvFcxq5ScAMEqA4iUcunsFL1p5wr4TvXPxBF/ICER4NED4FsVDvHMj8HvreGoj1nBLgQQQQgpJzZwWA+EFgdAVGYiI7rBBi2gPQkLpweqwP6I1ONUqo1ckxks4d+RgnpMbjCzR/B2Lx4mUoBiRQXDKXYDVhu7xRKGx5Ng/UiV2gOqiFoZ8S5d9wSPOs0kG9gW+DpTC8EIeDaJU3Cvb88oionBSPVg8Iv5dpZ8sFdSVb7pHb3G3WkM+KRJGQBeKJ3/5QmtNhMm53q8MfgmHpnYYaxcAjAqtXvMOzTU6ecNr1aTTpctWFat02wBgJANjNwE+fK6pd4KX48/kdUuX+hOesWps8Z7qPacqfkSvoLSzV1MgPzyu83pR6GpeYwDs9QRQpwRQXQ3aOj3FaCgiRZsjyTDJrxeSty9PlfNL9BBGCL1HaDj1HGSEdSSBKvvLsIEnHlm2Rm65ZZfSfeg1jffVdRJ0L53pqCSuQH478wJ56p97pAIkmXvkfpUCfixyfiNcNPo4x7G08QPw0jnBHRTwBJMiwP5D9JpE+jx0rn1yTc8tM6iLXwF6id4h/JtcZINfQE8aElgL7+jweKU71igBsNfY46wsn/KKdUmJEVEsUcxqXFuJa4ZMbHXNuKYJ3Nee9CabcvJCEVvWoT9+T9pqZU/IIb+qHE8SiqiO9vzW0NPcokOPUeipzQWug0hjaIL4WvE6PMjeIXzfkIPcrH2uOid8XKNMfGCiaj53AbLOzLXUb2k9Jv/zJt4DTC3mCfa7MIiyHziNr37e7B2tbucQcM8JTh8ANMUc8/wEwKQOVB2ZY7yf885xdaw2tPpxw/AFreq7StE8by2GyJ4OCHaUkI51wVAM7jghdDbGOfYa5rbWhvDzMTbR9p3ujTy7JSkXOUaHDOlzF6dvy+3wTdm8Oytb0u0WFEF3ib6kUZD20ltRqs2c0mrOjsqWzv9068NyPb9RPptaKv9vX62K5Lg4V3avE4DxhivEekEtk54qD3heYdAY5tfXdsqyWiqtUFVaf1/p5W4JPA8OCI0/Qs9JfKLSPCVliJ5TaDS6g9zLVPw/oJo8OcHSmfYFhC901JW+J/LODF9/fgDA7Vw89NsPHuBW1jw0PwDgqf/rVSOLA0yGtmt1NTfSqgBb4DmsMPv5ijljk8gCAhZx8ePLwPTVKM0HCIL4OIVpCIawI1SNtI4hlNO8Wiru9wVgc0hel8tMgtMIawk4OmOiSDUilWE+6LZHqS6p1g8Vo6gbDuc3ecLdsev3AA3xDO8GwDFfcxIkWMHddkTnzQkwyGUjhVW5vwLAx4OBNnJy6eR91Lgvdc1j58ER5sK9qMpHSdVYMyT8sjZx2oo8dfuepbKnWNo1FFopI0sCdS7oofv1dJ69wCjREirnDulV7oU9sFIgFL7oAj80JccrRREnHU97E3IAUSSXpDRsU8AGj4s8LetUDNVntE8hNxUQ7PxFlBcs8FYmo7UC7W8uHMYpwS4BTxuYvu5Njmxfnx/Ko3VIywoB4AsX+okwasLQANMjAWBXde7rdaxa+oBg2hyptL/NiFKYeyj8HC8Fh5di7xQXtFx6W9tlXSE/W/L8Pvr0aflYRSEeKQzokdodrVPci3WhkJdW0EBDm84ZRgJtKLRS4dkoCoTXw0qclLoFzTvtrJbkTpiXlomh41YeMEI5D6Q8vlaS5HMp7Z8fD9QnUy1uULChVZRRedXUlMB9kRc0Z1T23sbzq3Xb02sH768+W9e6ukUIlKXlZrO80MZQW1V0FZ0u8K30GISZRplQl6wgmB9QwMyLoShY0fMRFgpxqtkxeTJDvNyjkE+9wwucK8ebJkF4f+EFA2TG2MCldgOjKrA5M9m6hQKtDAhlrSoPoWChCTYFf6xchWfDZiYrHsHhdZO14mMLffBdphjms6Q/w9YZ5AAxn/FV16cSraQ6Y0++Jxea8TUAPQVfmLzQnmJu+WHNnB+tv41DPfbo9ejiPPYMZ6ssA0m8k4DisPhjMAljUXgPAMSY1ACggF94cyjDEcYs5wbD1wBF8uMNhjVKl9esElCjJNe+5kUIMPZodSNgSu4joaqrMmjxskdPtA2IoWgdCg7ho/bIoMAR5YEscVgxqQzkfd251yoA+Fy8zTsGNNYO/8uqjDp78gzuyOC0q9oFRF5QcdiVgFkvK3rRZ5Yq2fDRvnjnlXh9X17IfhayQrPsKT+NavekX9A/m2rDAOAnK2ohBhDW9beIoFARFvYv0ivIZ8bQQPsplT6w5wQvDNVYoSKOkRkn8jmtsLegkxVt9a/cu3wW30SYaOudCz4K82cqvknXjewOCmlBRtxu7MdYwHwUX4Rn1ISa/AofBBBoi+NU3kaJT6+vCBHwO69jlXatFyHRfKln1Qt+4R4ULjxTWsmJQtDfCPgCgAl5JqcP2jMoARzQ4ou9R/O+LrC7rjUgH5sWbvQQJjWGaJpZKb5ziigBKLNW7j8cEsDjp4BW9Y4ZLJCX7bABgKaoC280a4CowYhqfTjyfTmKPfGMQmy0OKKvNuGTtOzie/FIT8abBclm+g9TNHJDe+GaKNEFKXnZyEM+cvTwdtir9/EKUAE2ER3QyFoAepUUrGnKsmrgqFLWFBDiwM/T/ORnfG59o1n3PD5lUZxbjYBxdguA43qVXqpB0gAzb1RBu8fjA9sxWH75vnWMMYh8lHqFuFZYJ/L3ePZ6b9/XJ0UBqFoI0Aa/5p4BeptzUk7ahmKqy/mMm3lMNm4mP+VWNDG28X3KM5yGCv8OiyQzGoKnXlvfIwy6nY/6m0EsU4FhGh3XXSXiWDsxiCagEJb3lnBqGAD7esHtPp40HOibOfEcxZ5V/3apRutK8Fz1AEdv9eg9H7VaSMcgHgtatzNCn7kVnyMVyKkNQI+hHmMeLRJHAsBEP/Sv+ooSOikLKiq6IX5eo3joxan264uyS9cNCYLb6TNF/PXLknSn9YX1cjK9XJ4vb5fP5Ak+kalorqcULBWwIgqJKvCSnJK3zJEMW0qJW59bla6ilpEy2C/JmHYnOUBkjdFC0hfFvy6lx5FCAzZQgoF4TXJZGtAqey/pYnrwQ71eqxDEawnmgcA8Bspz8fSNvq/GorGc+JTPQUWBKO79TArU+0eMfxKi9YHLTAjmySMeuk8wXkv4dZzWmyav1wH5lVGCHb7fzw8A2PP1Xg9wFwCPe2LbvIkqTOJCUl7YwCANALDeI6wWRbYFzga7HEKkc1WgLU1Sv8ydogHA9ZiuIOqg2wrMx6ggr1WJNDb9doup3tka6sjtaaPSgvSw1HFatyUBAosfP3eSHFf2x3nPpoI0G2Sla57XYVxx7rsAMMIUYen+i2y4FKiSOKQvsIKHVb9JXlFZ5wYKXTkXEByS+0pIoOZsX17hoSuvku8hrzBmv0YpCov+ngTQMwCdlBCKKK0JTK0prHEMANsrJ0GsdXObF4phAfKw+Etg4pG1oMHC7+9GrmB8IkWb/FcE16IUiFUKNAlYomy6nUUN0dXYXOWYzQ/LvsAgQt+Vk9kMNGfOP3aIM56XW1d6PZaifKTn21c7qLdSePuqgnsJAKZqtMaG9RAgPFIIzx0AWMXCyjEtjgR6ZRwoA+W7AIZ17ox2D5ZmRCKb2q0ovrMU5bms7j0uuzt75fHjvfLhx4/LE3l/t2Us2JXw1hEK42Xj6kWos+b5TGPGCGEhLEBOOCybonulEk6lNUSxilA61hM657kE8PUsKI1YM/+sHpl/PBqWrwXQr7RhuZ+0XrTDIuxwXudsCQysCQDQkmZbc4oxg3xGepuSywgwsXhn/gAb6a3qgt+ulJwEwrR7abcH26N9rVBEAyRWEFwVu7oNdAEhmy7bOGGitQAUALgnAKzVDABsaUG7KMVdOC5Y60HVTH+jvytzwVMeQ/tTx20vQjI4q2LQoVftt1s9Gn4OM545N55FLzdx0h8U7gsAHKFwTnkAvDtEOeYhdLsWAMeV4oa1T3h30FaNXQwslBsEXiMvcmOzFOhsXHcUfkspFWGCeI+xkocSSoEslPVrQqIxRKV3leOYOfci1nDNQ141AWDCzAiDJqJCz0TEBMCA0OgTAcWBQDBRI9fk7Oo7DFgMYlq0Q0E93x8tkFBo0W4PACp6WwEAExYt5WZNObqr8g6u4UGD3tMj7N7jTBTyXGOKsO68PwYjFDjCUe2V0xgJh0YeaAB4C7cErtdFk4Qou5q86B3vHCw7KyWKgeLhHgjs0mcWmbB/Kk+w+n8fSBb1MbBJaexJ3uDxuMU4qygMDb1sK9nsqTzAj/XHU4Hrbd1jRZE05H8ayBhEAZI0V0JPF+Jtt6ZifkW3RG/Y0AjFJuipa8d7LXTUUK3moALgDtrJ9b4PgH0efNQoQB3vGE8+qQeZc6C3MDoYClOrw6HNXIfPY991e5TKCYwLI1t6diPEWYY6HQ9/LOhYDHm3M5JZesFzyGbW7ERRNvuSVy+PThSaqL2BXruMwfl7UfGeasnkXwN+dxSCvg4QFi2tsQ4aBD3dnd+riuAzoi+ALzLUu7XoO4xFNfxT97dRjfoIqBhBq668Dm8gczQ+84H3EHIkCcOXyNeLSuRDalqwntCe9ham0WGvkj8o5hR4W1Rk1CYAmPZMeH1F8xgxbSTQ8S6UlIb+CoAtVyYBsIFizHRbZCqUroZWUoD5Mz90HB9sE8IhPq+/jH+eqlJ7zZSHqbrkdVpVvQLgLkBox3M/ssDzzDTXsXjsMf76034XsjXALkfEs1TDi/eCzIW2URD5hg5gQwE/LQDmL0vevJFNHchEy864Zsj5CIlu0s7q/XNw3TnsRgHVvSEoLZip2ecSBFcnT0QBjf/YEOQHpR5OVic3DbCf4EiICurhUY60pwiR5kVYfxiTav0Je25z3mwQ0zE2FJCWoVuZpu0BJlCHugo2JUffddrQsT/oGi4TQhQQnTyYO8C3xqDMWxslL0TDyC3WgboqA/YRGS5PBHYv5Pmd75+XVUIkrpULLH1pRzdal8FwRnU7btUHGEcCGulrRbsdru+VwzV1yljdUy2SJR037YrvJxfqEjJNL3gdrzEszKkQqlocfbS2Vh4rrWZ5RiYy8vroSCJnyyxRgZIpRPOcSqc919zg6cYIPicAvKLXtvhvFmOu5LBq65W3Q+m7GmdfXuBz9W+nSwmV5jFceq+tIRFmIBNwLuAPADiEQhjv3vfzTnDYPWlsbhumMzc9bCJ44I6+xntG0qxd5xgfn+N/6Pt7l6vmuPEv3g+A/8+XIZ7ZoPRLLQyF0LEyDLBNAccGZOsX1RMRTOJU8n8XIHRvZHW4AQL9U017vkVI+QC9EHGzDTQjtrdkDAxXD01Yt7qzWK9TFczw0tQfrhMFgf2T95oR03icIWNjmP49FHqYyLApN7AeoZM+JBXZuKyfu1psw8IY1wsvZz4rBJhjitZR3tZ9fjRj1zmu1EwomABwfck6NiVBMVLoyqVCGodq93OusF7A6RuFSKNEWhjoapcUb6F0JleVoKN9BaGzAODHAr27AqfbauezoZDoeUKgdS+H6uC5yp3V5e81aArsXMqyh4UPLw3zisccsI9VvU8FUAHUvsaEpXJeygPe5Z1VKT56X3cImZ7Tew2eLSobhkJvm6eemUI/NFx3vWbCo3kOAdwbCcJj5X4c4ekRwD6Qh7ev67xUmw1yCKfoBSwPNYUnegIRN2qFNJIx4LaP9/e03OEJJiS6rxBohUi6FQy0h2Iv73TZWVdVwrUyu7OtzkePyofKV9lVxdhPnj0qewqHXpPyTRsnvCEj2svoVBficU4ZntZsq6o5n9Z8hec3vPhsfIQ/A4ABv+5fLFBLjvBA80T+73N5rj7rX5YvpLy/1fOiSKJm81rURkJLkGWdt6HrbgB6NZ/0yNwGgOg7xkYY6iweOwrAWDmg0nZQVKMEmHY7bGAa7/CF+bwCxGqwwrgTfBbeXzx7cQ4rhzGAwjP8IA98L9M7G3oN5+R8hTKpROSNNsVbGXEMB+7UbudO1SXNgCiAFEUi5xulHRDcVp02d+fYW+AeoXn8wF8B+tjcwzvgf/dkTPAj9NuEWBLy5sgHXowmQC9PWNs++ZkMMOKn3T5CeYoZCS+J5RgzYyAVcslQ0Mp7PEcoP+E1sLQwosGwlM/jsyKkjelF2UdJsBeM1AR9e+YcWgFKe8cix5h1N0izchnGO0LMLuAvzSchq1d4XcmFlDd4QH9WhQ9jbCI8mvdbXbMnpWJG9InMGol4KTxkgSk6m7JBhyq9tK1RWoCKmmxISdrU90vUFKDlGdEO9ubpOe1hg6fxDtArFgVOFexpTyz+wcA11HeDNLBhMEBu0nJmTTUONuxlVpoGleQplKR7AYJ74neu5YJYcs8eavyvFIL7SoakfSlSb+XRuEQzpPgaJRkZBL2L5clelXfiifjoA70MgAmRVmTHgu41q/HbFMOcaw00ReZ38oGJiLkh119XpEK355yVszIeXvtaAMhcU/crP1N3cfk9Ct2Z0rw/mOJij0mabgjOdNPyaohn7yYt2HAEB8/rL5OQgnehV7e7S/nOlzZqA5s1j8gm5tReXwNCcayu09PauFWWvL+XAsD23uuzU835y6PT8loRNkduzyZ1vLagksEBe8k6PdxFH6uSVXjwiVwB+JKKQzSSc4z1gpZ6uj9TZb7CAIgSL6OIbVDmjIiGiGiKSD1xOCieLl7wjnnU3d2t5APU8fDiPZNJVNFDFHUkogLjRXipCVKAOhb17CsaL4XWVvAAK9pnxQW7otI1Vf7xhJsNkt8bOWRA5hlt9WwvTwsUa35vyIhcX78FwK9RZl53rtcRy/WPVs+rcialVMqcrh7o05ME7mlSzBNA1POVZBLqjU/iPaSnhZRlW91T6jhNt40VpqXB5pZ5/+b68ag6pw3zDgDctpYLWs7x+P7BBB4PAqGOy31tU74n3zHGSYU+AHREAMUTxUxU3S63qpyB1shqOtRBbWXnKu3bRYmdpsrtjIwy7SLbMRJG4UuuhZpBcdNpQDFeYYxLpN90DK82NHp+wpATdI5exB4Q8xYOg4hsIDIlCmRldXPebZQjfSYKEFZ5gjNlUd/ThvFSsg/9jSg1dHSK/PX1+QGpZTKG3gpUTglhjuRk6Om1enqtIlb6TPrmjfoFk15m/U11UK5U1OpSr9m1DekgU2V7Y0kj6KkYoZwz0uLo5kFNiTnt8yva+58p8nBLXoT5aRXFklxYmFdRVB0PMJ8Rjw3E72/VxeNI+ix6FSkBs4pkXBMv7okn0XUwy51fTim4T5GA8gIfK3ruTHvVoTaTAYZcOX3cqtA1LSoT5L6NMPEP69g1qZtQGjr4Tr9Ydt7/+VbQOHmf+ndHT4mrsnF64SduMmn5bBjmOw27HoRx4dt+vvVZuEAzp3m1ZrytrvRt90mB8+7DHlqblJ0+6Tut3T8AAPcEgE0uCEHWI0VMhAyFgKh5L1UwEsLkDRMArN8pFFQBcNBeZwEfAMChZAdpxQbTKpgufjABgKFyj28C4FrwBJSOV/d7AFzcYIyIZw2AE6BHrFfMb47DIikFLp+jNPsy+mdlImkRIALz+b6VfgFP6QHOizZjYp4iBzgthCms76TwcY05zZlzsgDBAggoKFMKQbuWoLig3608noSOvFHYij0WhHrpMc51xWsJF3JKAM30MtyVIvJ0RdWZFe67qRy/HQHgdeXa2cKtuwHeGXst1NEjL85WSBQJAU7yUTVW5nae9hk6dihQeKjrH8j6dyAL4YX+5jrrCi3coxDMd8KZAAAgAElEQVSWvKsbEmDcH4WKjQ8AjHXec4K41/yQwzglBRvvMEq9FXWF3BB2eKwQuwMJ4rfcQ89NAbBXEtR4wygVOKVwcKz404AEechv1KopAPCg3A7I/5Xgxgus873EMI2UMUKfZ3Y3y/zOZlkn7Hn3cXn26KkqV6+XD1T8AQWf3GW8GQBBqkwD0NzflDBSClSgjLFSujebDQI9iscwnyh4cSs8YjN4rjAmWGm/tQf4KyntfxL4/VLP85bCMVCnrtVTSOCylDK8Jmv6aJv8XwBwVrJ1ITNCT2VBJc+GOSckHZmEIk3lSMbaekIbkm5+eSgcOraH4CubTxprdYK1DgCO5LMwfplXrHBk6DF0am9waFr0+bud0iarjZHQ59uRap0rLzg8nfAWsILFoYBW9Gms/NPdbNp7+Wj/hKc51JLaCiXG024g3WetHuDw5sTLYA350wXAvmIoT4SNhcIawL8VKZlpPbFX1dzmyP0fVzhDiU7QzTuqQz5s9zLhA0sFlLXN+b3U3ACAyX0iHcHhbswjAID1J0QUsAwvEw1gAEyOcLSCsYwQP+E9PQXA4IUViBkIRF6RIqDvp0SLGL6i/4wnJiw59iqKdQyASXEIALwjJYie366ai9eMiI+cT9Om7n2NsQqArovd3CgPTIoOIAUAfEqYtjzVYWRDzilqRArUqtIzoq4A7dXUi9W59CiYARXJez7VeA/VH3JfFaH3lfP/RuG5r6WsDYRaLSKAOa5yFEB+ae5OSpUKbSmFYI8+2vL+bggEw+v0K2/ojkgaImqomUcVYefgif91X8IJIS/muOYmYixsALAIJIynKMoA4KTWRsv/bwHAVfFpwQcGlUAJQbO8m5dZA/1ew/sBmHwNtxCkj4xa0EKR8k3BKxR3RzE5P0+eJLz2VJDVvCHzjiTfj0Qjr5lnRddQXOqOCTLzEA46q72FvUat8LS/rOp9TXON55dCUvS2p8gN64cnrBaaC/NBpG1AIxgJUfANePUcTgNwLjAyMgyz1SCE3DGA8D4LTVDAEaMtaybjimiKkHt4w5HTVKXXddlhMQxjYFwFAGt8q0QsibbZryzLXYcDWc4eacYdV35NB6FQ3tdvq9Gro09Yh0jBFSvVAOD4fBIAI8OrUa4TCu/zUs+fkHVV/2jvEkC7/hh85rPwZj3WJBNHhUc6nqlG+VVvcByPsa4FFJPPE2A2r/X/sfcmzHVlWXbeBUCCAEEMnMmcq6qrB3W3PIStCDv6j9rhsB3SX5EjHJIcraEHqbsqK7MykzOJkQAJYvD3rX3OvRcgmVUttx1WRT3mSwDv3eHcM+yz1h7n941is+R2J8D1DNU+T5kk7tSffq4k1CtglPn92Hafy4Sk7jEpHMZnL4E6dVz7Yk4JxlrwzKfYEKKRmN+hrM7u5R1flku8/YV8lNy6f/F3EeBSsqpo8nPj7XWT9vPsS5m7pVQunOl6UgHn3lY7chKTOs8TSjJl2H+nzFRhxHnO9ZJBJZPsg8xzPnA/PdH9OBguTDoJSY/ADy+R9S/JPyKxPKHG0Nn+HkR4b1iknvcSlTQWMG6colA8417KzyvEBg/gxnNI7RXypqxRG+32zQQNJHeLmPPonCRbZn5HAXkFWb9lGU7qua+snKMYs973Kl6JhkhUPXbLQb7Eo/El+9AustwhWuLcGxDgu3plrFrmkSAEqoW8OULmU1h+F8K+i1LrGW18hfEgmNe5wvq2E+J90DwaJ7JW/flbvz5CwC7Ptx+73ntkctwDxkl86fQGRi5f9HK5pjm+uSiVxjM/RGSD7OYC4Td0RqTYh47/EQI8x1u/kUxnfV/Eax9s0thvkUy/9RD2dfqxE95rnzHASxLgrM1OgNvp2UybtUirxig4LeNjSRNXXpGBa2bKnXdSAy1eabFZhvMoTQgEYs6eKx/3TcHJ3JDJ2Ll+Pz9+tjtdjZm/fz+N3ijK+rXyWGq8Z9eaXbQnr4poyoZcA1XEtfqkX9M7dhKZz/2+9WHLGdqOnxbghwiwB52iRhS8CEp8awVeRgCuGm+CsDiB9B0D8o7f8sbCu4cFWGuK70Pj17g3GeSTJAG0Gde2O4C9e5TxMQnJFoDkJkR4g9Imq1oQ1XCrcYxWvRQBiwBDXdrsgxMsl2ofFavX0Mxd002Sw/ZxN3wOKX0EGX+yuxeLkk+3gZD8hNq5n98m5hhLi2ROFWZcMwUz0VKWBdh7mdhhAfCkBbhqEJel6g0SzfpvWnieQWSfWgIK0LULeTw1kRUCd4E2GCerBfj8DfEqWIHPiZNOzC/tWcByfGrW50w834gA3O+WsYRv3r89bN2+Q8bnB8M93J/v37sPqCdexcyzgG7j2LTSn+pGShvOANK23ay8SZDjfHALp82CRy2/Wnrtz6u6FwqestEB+Ng8BA4+V2JZaNv3kN/v2Hx+zcZjLGOyH/N/k81sWq4FQLbJmN+jLRLgTfoyP7WIGV/MXK0stpVFMtpfrqALZ5HPyRLxIQEwKpXaOqztodZaXJ4zhZuFppFiPwlw0QtAWdrQkSC7tPoAW9XgDrnrX2BsGM8ZFvlkC8bKRg3B02PexlUykc5aVunzWOx4oSnucYBzUTcnwE00BCh0t6dRSdWeuy/l6TnrmQQmifGi0SPHixQWfLh2R1hWILWhlLinm7W6daYkvyPabqWLCLRPutU3c6TJgk4wBFfp396eEiYXlLNpowSqbQ5tAwjAYD0KilKDNwrvZvVNXHBZzPK9a03tv/NVQqAFuSUAOojHCHGRurQyF/cAIMbkqkg5DQHmxmWuLmEmaitIEc+EXg5sy/wCTFgJsLG6hjuYlC3WRIFeYoKZl3p8BExKiHEl1hpH+/WmSII75JhZ3o9Za85nCYqZpm9AgtetuW05Ne+DQLREj4OgMs2kRnuQsBfWBYaUvWB9PUNZtcczGR8GniK0QPLrc+juukDc71LI7+3UBeZZsDZfB4hdZ21pAZX86M6oMiFxeLG6+K544KO4c3YCXAnLYqUMVijrfZ9Bdt1kAW6bRsMUWTo0qyw25XY+Cao6aNq9ahJN+Gn2ZZvotSfRguyXTX+RtV0u6fHicP5zjFZhMzobnpG6vk3XkXhkn7eV0zpEOfWGfrNsyYvIYkgw8vdQj5g0vOIdDdlZQ27eQ7H4wPAX9hcTX2n1jVKEY1ZjWZWUOxea94gt9jJNySSIN1ma/R2vBr6seEfnPPNdzyTAcxFgs+R3Alz5JcwhoYw147hx53vMZ13i7RAdtK8iL69xDRUsehpIgDdpV7xtaKtKFvB24jl9JhX7qWjRydZsQMqbpRDAZSA14YUak/w/pKwjhi6bS4bU3CkV2/uviThPt28W0gsHc5zGglxrlFLtiIuEvN+9MJyNa8R4bG2dlnmc9k3PME7Cdo8xtnk+X/tU9/EykUuBWB8XqSui2nunnqfnTUjrW39FNM/aUOvlx0Hz3Mrd+74NwojdJnBfJp6CopNRJXWz+4JrvVgSrMXzZ+Tbee6PtEsCXPllSvFUmaLNtVlK8YS5cV3FaS+3V3uFigefq9ZFQmHCVZSXJT/j4hyle5NHCUsrTwdlvIE05QnR1lRwVmh15bnImjP0TAszawjlorXVn4NDXqKEP0IhSs2h4RTvjjO8PJbAJkvsCe9wbbYWsAR4ATm5hEfH+cb1YeEmMcBYf7ewBK+QGEu3Zr0m3lBSqTSgtOW4djkVSKto2m6iwVQh5lpTLuh1YyiZpe1e8jbhqvJHPLqqdw7XMTHiGm7TKwt47ZEp9S1xDJLgl8ihxyg+n1seScWZ1nv2FiOq5qEHU2KG+ZqYI4sPLLk2/977Rnn+kcM/9PFvJMDv3ee/EAI8Co7LTz0PSvjxNdoETPrzNxPlae/8B41AU1R9bMg+SICv/C8zC3A219pQFQbd6uoin5/cM4AusNkkC7TxQHPhMSPAqZ/aWjR3UQ7eGltav/XOiSxqwDx4VEHUDs7vQa51vC66OTeN7nrD+nsS83WjWGNyrfentfWNa35e/Nk1fuM92qIIAe6vvlDUavu8/fozH6cPEWBb4Sav8E1GvJAc3bWMCXWBG6+Hps2Mw7gmn/K7FtrUhuNRFYS6O2pVNYGVWnyTkWwiuG7hvrKlWy+b/BZEb10rp/WAddORRAl+EUYKTQnwIgLIPlAon3BfH0FQukw8hkJlD6D5CJfjb4m3/fWLV8M28bdiDWOLv7p3Z/iDT+5S05PyKQg8MxrPCXDccUKCM714QECxliraYIIbAZYxW5bW0ML8FGvuE2JVdq35K+rXnRnyq4VX6/IiAvoUMn7+VmsvVl++WwIELUoCOH4RIbqgORaQvkIc9AaJuj57+MlwDwJ87+69YYtSRxu8b5jgx34PcOcXdiw3Husfa70q16MeE+gEYlOjb9xgYjUIgBZsQWSNzZUYKpHpx8S7CNZB0U9xzX6MC/RjAOVjtJiWD9Gqp6Eqbs+A9JQ54v53IAAmkdEle4PP1iUb9JegzI3C7TaZg2P5c4Y7i2aa+Nk6/Jjlt9ZGwa+RAGc9FZQqcOBYab2qvokXiHHYWq0TFuBG/Y55Q3ZI49XxUIj7LBqm4xPKLBBztETSjLMTMkeertO1RCjJlZO0HCvxqf4O9NeiipQma1xHl9Zmw2s5tghncbRSVFWbowGfGHDrkcmg6VeJ5+vcKCCtyQrlTJuYauEnMNkBmz1RluBJNlR/V3sKdMyWeqSC9+r9Zt6BijEz4VndIS56Y5ub63lGsuRbSTOTXTUQw81igZSo+bkWYP42IVbihvlszB4d90/zBJgB1yzKuh7X23VsDNdr15ayQ9mixYx5XORfYFdhGebzth71OuBpA8Ko5ey2SYR0x0dQXeccM8sb/54kcCZom1mUzEwaK7VZoLVGpw2QcMsbqfRKYrwaWJUEWgEkwZajWWdNWE5M0mY3SZZMwmdyox3W+yvWk0nyXhobzPo6QH5oYT50PKK4te3GFpMNGpmki7VWQBPcrbG+1nkek/hpwV6BFGdKMCjqBG2rpN1KUoeGGPCdciGKBvs5oLzmSgyNTaw5qK6pca8c95Lsqjk3c94Z0ydB2wUvbs4fX9N91wzZFuxm7ldpl67Emsc5Gqeoqkk3ZLPTr1rmqBB5LEkJ8zD7PorNfZStKigOsPxKfvcBzGDPZlRxP3rXFCKAVfrU8Jo7AF3l1GpcnrX+mtRGTOyc9jna/I0i3HWj10LlnUjcLgI2mc9VPsRt3rcWaeQIpx9nT21KlUYZtFqq/EmGcMv3mWDNdnPuofsZ56ywAG8Ym8ycWoeV3DBfhZZfZFdq/caLQRf+VpWhKTPdpyvXR5cLrubyuqjh/DECXNghojMHz8dxwhwV++/3HyLAdW67VbtYu067xDhXnOsfuM5kla0TJrnVOV53Lx6bm196KM1lDDQ/qshpzef5nO1PXnK5ZF26UVLnemkyts6rKza1eOR57TdeuMvWOn8keNUjH3zlPlP3ju3qdYQvtr+Ukb7mnoYl3yf8mO8doabEyJ7ZmhC5Lj6WACvn85RFflWyiglUOsX6656T0Jsiwz3njPc7a5hTS3DJkKYYaPu7SvfUfmdex1ggMea+ZQHWg6DCn0oBCpaiffbXMscYS+u9QqDdH7CqqizfU6mFckul4Qk45JRwsRMw3RKec4t89o7yl+eUR8ps0CjA2j4jkeDZbUgw+WRWN/Ciu7JJPoUbwShn53jeETZhIsV3WG21P7yDuF5NDgk8BNEwbXKNG8RemDhR2WpZSLPKW97ORI0aDvSoTMgNsthEpJtXV8guzTOazA7N5kuswJaQfMr19aA7xLtsIYWPSzbUy05t8+gCBp9Njo9Oog/Mrz4vPzrzLn7xj0eAxx1lukFbNIUM3n/9v2oB7gt2zvHShN8RAjxhx64Z8+FqQgQ8jgKjAJ8EuISABLiSAxQBrnfXbjtUV3St7Oe7BZakmzRwmbbvT74RhLfGzXFx9IsCSK9/aULk8rHejEuiY4bc19iN/qpj27OWzO5w5MIxfdI1DFtDPyfAmQqeW5rP6frTBldJwi66QBfILYKhcIw1UYGJGOtuhUiAWNclv7qmlGtL3UUXYmvpCnZ1STnld4XwKoR2nWRKN1pN2nVLgFgGKVmgK2OnMsMkTQrOBTTlC1r1s8/ikmbNXo5J3WABkEILkPTt9vbwy2cvh189fTFs75JGH4K3hWX5p5/eH/7ky0+GL6gHbEIswY/XNCOsbesubeU1wE1on+VFeomT1whD3TVfIYBfaf2FAD+FYL8G6JqAK2WN+C4xvmax9Y1FHHVlLMPxf2wE0aRLVyG9SwCzK7y3sE7rovcTCPD9rVvDna2bw3Uyz15DQaDGf4X5HIWLI8jfkgEzUyuCUppARUEHJHzqs8W1iXfF/zoHrS1pRm4BsklcKmv2AQD9OWDyGTEvL2j/S5I5JLEXu4TJiMzaqGXCZFeWrBKgbQHKzbgrQDexjKWmJBdV4qRAt+4/eiO68SUhV6Zwm3lzIRWiO3tlLU9ruohnkcfy9G8EeFwSgk/rIPtV8g3zg3nG2xhneod2YIEj7np75yWkCsUBgBu7/bC8jBKHWtFQEObvBrFDnw7LPGNlPoYMn6/zE1XPApZ714/yJG2b2txBYAGuBt7KkaDWWVuvftfPK7nQvUIasU5mzvqschp4rjKiy6zWR56bMjl17dpLsygKm43vFurAN7F8pz05LIq7uk/JxLhd80kp3ux/gUm7XwmNtMd3yIxASitUe0bBUX/WuJFzTcG/CpQkK/JvxiZlkgRKrIXU7G7KoCiYJJ+SQ+aMcfwHrJnXvI90SYYMu059zIAq1qd1vlXooKagTiqEQXdk5uGayrXIF4ijZIpJY2mhsiwaE8w5usM5ltE2GOdpagKTepnRuhLp7UvEvb+yQdCWuW2MpgSY67VybsYf605rvyVcQoJjbKrZ4rEG7HDdHQiUifn2zSLPtY0VVmengkrr9I12LePn3SuMCfdZzKiuxdLYetdYkjTFAiOQM36/+sukd4LK1OdUDtPPiT8LCSvSUMl+nBwTIKi/ay/Irx7Hc9T8Vwz6SZsIDb2PO0f75SLuaIugTR4tuynhxceVdCd6t6bQqr9d0zxiyO8Kv6+Z4Zv+vMo4ndM/jsG+ZBf59BIAbLbnPXM9IKNMJqVy9rTt9SaKuk6/qlC4TU4F+y1eKwBbLTzuFcngrYK1yZGycglQa25m7tKPKhMkwfGwUdGgRYu2e0zqY+se3wiwYSfVfxV2YfK3LptTwkoFD/NBSzKF8UKavf9aEquVN82GMlVC7HyQ/Kr0iFwVeCuFykqnN1sqWvSBGFlVVvQoJD5qAbZl45h7kZYqsw1dlxMjwe1yo115Et0Tiuiyrd9/OjeTqZL4zaT8OId6v0VY9nk4k2Mdp8yswSHlyr3ctFpbp/cPCt905V/imEs6ja/83vaiLl2jWLrwjCXH7F6P6QqHWizlCl4UoCn9XC/K6w8+Z7XP6/S4+t6YyNyx/b0BEybLI7YlGDKcNtXTdPxYHLUUoP2zfOJaQ+51HOpltPpKgJMU1vCeuNdXgljXY7Kf26eS5piQ6/5lIMjizQepzsHfhqak/nuLc0/sL9/plRYZZMhJlHYVJvOa81FJDyusHfTPpThECBxpPW6KfDFNFPO4Ph+8Zq/AsnpOxZFFjBuLhJOdHuxiWABXoaQ00eki6/zYWJTbJBHFBXqRJFebq7cIr9si98saCqS3PC9YgJudvLuCMo37oYzUY+mquQDAg1vKCwLwVZC6vvXWMb+AoSuGy+hd5T7pvrYMNrzJnnKXfBDrtHUZOfEWAvwKw8FjTNhPwFBPsQpbHvPkHc9votNoxbN51yD3iVcj2afDtElPn8y+m8/iPlcunP2hsy589qMEuLcrP/u9oiX/wHUboZ8EwvhcHzq6Lvl++//RXKDbtSdZ0Jv8O0CAr6YMUiOkDSRetqb2emk+tovTlOsBzZzXQWvRShfxFLNnh6mNqmVdQ9cJ8JRVtTbt/mpytwFDJ/UH5kgDmbUtXQT5I8GezYfxeXK5GQHOwQ1R2zab355j1A6+d51q6WVLVf/sgk53ppb8GAF2czCeJBtvrIkKy4opNXNnxZi40VXlOMlwq/yLFa0EiFYiXcDepdah4A/XLwSJoG+NgwWnZlc1xs4ajClfwj8JsAI1mWwFOoJw48CSsbliV2SBxmnt4TLz9fMXw989ejp88+TFsEum5VME2SoW4J99/nD4s598Nvz03q3hNlpCY2nVHmq9NXFX0vUr6BDgxntIgAW/usMIxg8BsIcIMi052xDgF/x8QZzxseRWYWxs7wUCXC7RSD/RdQkUNfdcd/nq2nCdeJVl2rGG685dYn/vIrQ/p/TR3fUNCDo1gE08hpANRm/q6biXCvi0RGgG0vWO60pkk+G3Ac5OeMsKXOMVLwj6VYCr9UL67HjsG89sYi8s29uAtH36ck9gHRIvuUBDykCb6MoSLVomUnMVAmyiIYlALGvpyxZXyTlm0o7VjvZJluYCsAvC+fycfm9ZKQP1Czh3a3AldWtILWtWUKGARsvr2OmVwK56evaa4djOTyO6j453McDjrr77cniMZ8Ahlzg536E/Dim3vM45t3FLXx1+9pM/xxJ/c9hnIzs5ITnG8gM28OuAbKtbuwZahubIoL4KCwR1fWjExLRcx3XYQddco1+rtPIYuLC7vOnP2591rnzLcjU5TwDV5P5dlsEGsnqGU8F4A15ddgmeigA30GM/NuVCgbHmstqJLz+9Z+KCOdZ1rQyIUrEdn7iWEamV5cZ3vAAER+lvSUO9kxm0EWBLH5kMyCQobzhHC8GBpBcPCi2x5hIwtEEC7DLosZNm7JTImpnesAxJk3KDkE8SnZhICQJBA6/z01rBWtJ0W9aaeo2/Q/olwhJgx8+YdwCYJFgyvg9Z2W0EGDyTNuvO6T0lWhLXcoNGhmmFoA0FCs3sq1UbiyVu3PsALfK3pBzSPjeQ3FsuSSBsvXNJWdoU19bahZzirqst1pxl25Kt2NJJAavGjLK+JNsQQ2P/XwO07Bv7KCWq+D2kl0ERsPUYvJEkjHGiE3moLaQSN9UU7hbgvt9cXMPjfGqa5AsWOeeL80jym6vW32UJnt61nxDGwqTSGmpoit4mOsYs8qxml91m7J/pnYKy8TllUfYYpwMzdkOAfU4VGAvpv3KDvw0Qth75lu7DifMtK71JMFWqJtGVz5e9SvfNskil3rWuzZJbf0qu42augsHEYwXgexmwlM7jbysUnKuYjTRqBNhrOh5cK6FAJnaLG7VkQVIggT1FmUgmfRSgJhLcsK2JM6/SfSvIfsO27BsJsGl34oUVdNDCFUKI2pyJPJp29o8T4E7zOFXlZNDJpaRZXla50XDFBazeBv6CZbWt/co+PSeb/C3wL9Pq+Kq/JitrXb8+rfCRycJaJ03W4InYtkdv+0Ad18hza3+/Xiex+bsT7fGO1bzi1UUWc0hI92UCnAukv8YM/23+ZL10AtwxVS3lvLoFsPbp9hIStPUwb9s89qR2mdkr3dN70PZ0pVIT2LO+lr9ataf3rTPUOaSHT1VFKVme340N5smq9rUEWMLXLcjuLa3lnQAr4yW1KtKV6yo2Q4KrdrzzXtmjd1bkdtYOWIvrGlB0lfANw9YSK8893yi3nCrG+/NYEuIXeNi9Ihb4XeI8SIb1mmoa2zuJC6Z2XspIXtECq6IPRRfuhBBgOmhrY1jfuD3cu3lreHCT5Kpk1DO5nNc+NnHVUZUhe0N+BsnzDYwNmze0ANfzu5e/o+Oswf5aGWsSPJ7TPjgwwJ/73UTefGp5PJ5H7w1dofcRxs8OSMrHJvYEzeQOmq4jPleWxEji0HlsJkT+ujy6zenr/c9z4AcIpOP/kaPfu/aFOTbOwfl8zCL40IT7wLW6RftSu36kPf9fEeCLz/k7QYDJAt1GOSCx/RFSGmE1WTT8LsmxmtVX16oOVasuriPUCXCB6CRR6tPR+d3v1Y/3GrNZNkXdNaXOBQ1J2y68Tk352bbUSXYdM25dneT6ac7Tb6Xm3Ah+/bxNzpyX45o1/L1JW90yJxg5pJ0z0euLrSscftECHO1kYrXqqYuU1M+KXZTgFNjJlgEhjpcp36f4UUoVaXG0hqguMmbXtW2ARv4J6lbRzgkCdflaQ6vm5r/M99EOJlbXtieYJf1mluU3uFubCMsSTScKKSyw28SI/OLxs+HvfngyPH6+Pbw5wCXZDH5YgH/y2YPhz3766fBT4mzvQjoFzF5Z8H0I0H0DETzRfVbNJBZFScYR1zchwj6C0ky1Cs1trRAQ3R0I4z73TDIGEl3p5rxgzArfLTH/VAZIqEsNi7AQ4Fq7FIJ/8/qtYWtra1hTOJPg6u7treEmJP0OLuA3VykFxTFxaGvE0evEKoHwTeIUCLoxMwGscduud2J9orktvX5ZgYsA5180mJYlMrbR+EtdCd+S2KtAueCcvSFxPQI43WKzn1jyCAB5E7efJLmydIglZhL3O2mQUy+Z86SLlmgp8G1tT1lUs0DNROmH3J9DCLuFclR21ZyTdMUSWQilbQhqYbgXrpGLS2SKvGpt2W32x2eM6QuO2wd8bqNQwApztDt8/f1zNlbJwd6wvHI03MT1fHlxczg+vAYB/qckxtgYtrdxeV64S1K2P2B+bbK3lRCt0mBVzmW+7cQK0J7LNVpZbfv6HQXBCL5G+eXTtDHzeXLdvq69w+g2NV0vAI3j7IHutmd3mH05REfgxhf1XSPAM+XdhM1KpnXFYRGUQOGA7SQNc50nZtylVxte1nXGoikDbDf36RZV+6mDw1gRJRb8HAlwm38S3xijrCmp9VVrMP1sbs8DgYbrjvkZF1izapooxfI28SowhqzAfpIXIQ+0jhnXRhVtlDZFqK4hiLSySVSNtZUIpzSSllbJs7kNeM6EzwR9CZLAVqnPitXWZFi6YGvRUBHnzbYiZV0AACAASURBVENSzSAKYeM6sQZLxr0On8f66jNq6UVmvObZXhN3tgMhTgIkiL0WTMmHVDaZR3mWuO/zT0Jmf0ngJXFbrLW4R0f5ZPsNEcHuTfepHLTm9wHZR4sANyAaBURZtFSWSfXKQ6GTDtejS2jaOEaFivun5zt2XYnbJ03fRNIDDVYnvr9eBXDq3feJZHzmms4R94vEIDbQ7Ry7ijLzGiEJayoqrHPr8SQesw2vkXvPUSJ8D/n9DsvPc93IT3FhxK3QZ28TONZiPYnuIUMfmFSRvzcYHy3zxvla81zlSJ+35pYwC3jieTM/q5a6rvZH7AHKR+dc4tR17pHEqqjRc8F+FujrGi/OQPZcVVHpynFtOv6xEGsJax46/FQ5EdkdLEGb6KBN/ncbAnzLkky0VeWiVmvd91XwLCNv7ZsrzO8Q4Lb+lsQr9qnycSTAI4KZjUUbmIxNT2t0ccxrZ5Al1bzOGPocmS9BEdP4TqM+AuXMmy7sGqKZ5oN4Ihdqr/HAxondE9p9xznkvYsA95e/Th423brb5t8lUlB/luxq07Tm/WyOtoCU0Rrbya+HRI7n/rlMi59XzlSnlAGirRGfvZ2T9ZK9KQK67pb50JrRCGNWx6xtzskmUqZnnjq0LjK7Rt/fvXD/plygG7ac97d7gWWM0vSeCKsbL4rgJp5cGdRcoM2+LgGOd5DZooVdrKGUzsxNshmkrQlx4honzZtM669KJENfXCdJDhd5PSkH4zLt8QmTsS9cN+Z76YoFawQjO1mHu5BcSwwdpc6jBJiQtt2dqZoGuGUB7JeSecKhDaT/GqEiEOC1zVvDvXu3h080LhAjvMZaUgFFaoZgtzfI4TfHh5yGDLd8HlYYUprEQi42PSO+9wScpfwWH7reD8EYLwBHJvraoo++wovvE8Jg7oLXrhNKpb3jJeHGT/G4fkb21xcQ4R0eWI+gd8gW+2zEPP+/JMA1py4SVT+Z5uA4GYvBT6++Dmfz8uIBl6/bl0jbiy4f/JG/s+Im0fBeG95r6Sgfp3X4o7dq7f8QWf/Y8364fz72AFO47YeOeO++JsFa/l8rBthXtybFStKsEl3DWDF0kAI2x1gpdI8NiNY6WVkee++VzCgwfY2tpcix5GHq3aJ8taHPwXrXs9Zns+8iNN8/vg/KFKMxHTNNr5pQxfRlMa09DXjmLzW27fML1qLZJuD3dfVLcyMPV0JSWdFFZh1V4K3etdF2q26eNZY33nRag96Vh0bhyUkml8nxzfwVgMP3xuflXpBfgb6A6m2z3Gbj450sxbhQr/BzVSswlo7EATc38NRgbFr29IuAF9F5RCZAo2AV7mZ7PgAoPcfi+4tHT4Zf/PB02H6Jm4zmEa6zjHX1Kwjwn/7kk+EnWIA7ARakamE6AJyafdYawwrsKyY/Eowr9LREmQ5fC7BxaFohILkHkGKtzlHZEZOiFXjRRCzW9k2flmZ0oYLNQn5XEZgK23vXbw+3b0GCqfd7k9q/NzfXA+A2dAOnDwRrp2aUbuDC5GG2K+AfwLtAkOriEqnIzHra+jxkxs2K+evYR0HRrb+ZT+W+56ZjTLYg71CAj0vhoSWPLKXU6vgJX51fktvr/Nw0TpExMdnVsvVJY50uDbLhxG1PDElRWSuI1/UpAJx76lZVoKLyGucV0jQFHsRmlflp1umyUKYEUZudsYSHZGhlqfPrOs49LQ+41l9B+bCwSzue0l8veL/i6B02vt0Bz3rmCfHhj3Z4EydoxanbJsqxY+jLt9fRBH8y7KNxfo2J+NbNnw9b639O+2+hbyAWWNnidqlmPBig2YAdIwGa07lBLRUH3UKcdZPn0OXXzupPlIcd370OeP92vojnW1CPSYtrq/duBpZo2bVM9L+1vobTCfemzWrCVmVpFzz1sktZ5WKJ5o7tASqYajzcGcqdtRRfTcHl71yjrHnlodE3Ka14Ro4lNlXARGP1BEm1bbvCvUxHAwmu85v7GdllHK1WYJVPcemlc413rQRQ/l0kQo18QCkkKpYUZQnXXlGmS3zodgmQLsYm7NNqq2V1JMDGEYfgq6Hn2STkKoBo0xGdl5jkuGVX+IZW4Lj2c18tsfFeGQmwQHIaU5P0vTHukwVxiCXglfWAedgdiT2KIhVakv+e8M/JH2s5nSJw1E13HcGq8uk2YQbGB0uQLMO0giwxTObM8iHq35AJAZwCLa0ckjrnQ/q8JSHr88W56XrpAKyto75flLt0za0iwB3029XjztdX8SWy0sgJV1Dup5614+Icyd/NI4U/4oasaEzmZ13LGRv3EzM9I3Mlm2bjfkq/SX6/0xpkf1Jz/QwSnEUXmUAiMQjkTbNor6NERL5KJjfjml6KCedzXDwjc+hn5VSLVwy55VIqOQ6R6a9RrPq2rruxgCYcS6bbgHrHxnHSLd4s0IaaaMXXU0dFXFkGK/eB67Fi1vvPLHZxCH1hkqstYg+1AN9kj9hAnlbiK5WMy/QPhF1FsCXrLKvX9uW4k2cPv0yAO8ro4nX6u/BAI8CNtJUIjqRv8jMCbBpXV3Fnge3TmRS5YIwqbjidPMXXStDn8HCSZFV20FfNqUgN5UF755MZEVSWldifCHA9Q0do037QgE6wVPZQ954mkZOJIJN/bq1uBNnhccxyo4ajOv7KQ04i23aUp0sZ85RzPTlhyf5G0NsweMsyEfRurlGxxJfrop6jDu6KB/8KGqsNjx/IOb3IXFCzsVKGXxj9WPab0sBn4hJR1vjUUVx2XGYMcCl1EyLIdcVshlBlvWgVBrtk+7INGcxsfhmH5JZgMp8wPzVU9Ozo8fyJ3Cl5Le7oSg2fwT2AIoTJYK+XiiR0EeW+CR1jPabP33Dcjp52CLh9MJXlJAdyAJwiB853YZlUrECzyGcJ6OVKCEJLSWJEIOnLsIqB4d7Du8OnD+7hVYfHHXJT0n3IYTvWBz7Dq+gdHmJYaFevgstwnVYO1TJWwUhyTPKAmKTRMDg9Dncxcjw1jwOyaQO88SX12z/nng/JKn2Ta5jwau/1AqEaEGGa9xwr8DPI+64l9jSwtPnSJ20f7bkXx2wZTYux/9a/nI29X11c+e+fNv/koy7QNfFq5l5oxBx9zK90iQDPFuPH2vNRC3C794+3vL79UQJsX1zuwN8lApyhGIlhbayTcaPcO/LPTcJNN4urrBoB3A2eNZnbAKtErTaViBE3/TaC/dr974xANvNJ4EzfdRFbs2jSOU4TaIodnM/gSezV9T25iEGaYXtyyRI6db+6f4cjvWxJTZHcfC4fx3mVDYG/0n67hD8mMl+H9URhgsJqQwm96V8J406AK7FCi++KbFSot/T6IQ0KFI5vrDuZMpuoL7DN94BFwaqael2hBaq6q01KidISBrjZSC2VaOPUEh7RJ8b+6pb8jFJD3+L+/N2T58PbXaSQGWJo+9btm8QAPxz+6IuHw2d3KvP0MqDjNYDKeDyTWu0gaP1dIZnMfbRdkHNIzOgBFt7XaCPfSBaJRTuEbB8DllLjTcZh/K/WXgRxGXsrXkvN6RWAmJamVe65CdHdxL353hp16KiBvLXF3zfITorq8Zoxi8apaRmnzW4oKSXkRkH/lEVP616obVxpTgHSNdxawYK/xtjfcbNuG1aPFT6hD8uiZVIv3XsqOUuyl4ZQWH9Tl2bLcghKuwsp7qP8vgT5XiAO8hyrferlao3JjNB9NE5WfC/5Pyh3d1vLhlJbq++qgyoZdO5U1KPzUaUV0UFkXPZqS2ZYtERRNn5dfknipU+rGYdjSuF7s1kz365SakDN7fn5S677Nd//muu8on0oJhbJGElbLaGl1efJ89fDr384HD79bH14cB9L/ztqBe4Rmfdug5DtzeEl5RZOGYt7D/+ITfOfMayfQoAtm8SGKNGL1jzwKYnJNPOEjNGiswWcuwT1LerfKUGmMz7TzdYnyZafPkocWdbyJG9mCzXrLsQ5wKijvIqtrTqkJQ/s9+7CFxf5Jnl0JRwteY5re42SJ6C6reomBzpt9/lKwRhR1BQTHUApW4tIpHQTN4+LfYhG8xKJFr0AetHvcg11b9ITJAmxGtkMYY/lkvZyjbccFHdoOs95mayiuvbqnqybHeBDS6fyIJngvY6ATVmvKyzXX3WuxAKMRVHSq3s081nCWvVUKw60LMClHLJBTZcUgq0iR3JkTXBjgk3IdeQ7FsGS2YkplbBgBVQx4j2MTbYtAj1lhO571u99xTp7yXqwzuUuijIJllYP17sA1Pnt81SpEUGpxgzyJGjNRC5sQHoTKwyQU1GokkzgGzLH9Ss7ccsyzeeuolggXZctRGKaK0G0mYMlUGvDqLmhNOn1P/1bGdo2ixw37grt9/le4/wMfa6Y1ZSnK0VXasoz51KXnP1Cl0SVnv6+jLbUkBit4noDKJd2UmaOrP4Q4KfI9ucoPAWiZyJu1rtARy8eY7vtn5sA0cTxmZwsllSsp7qLm+2+KbW9vm05Sc3nKsH1Wqtv6qijDESJeQD51dJzzN7xLl5Bet7wjMjdxPaqjOUdUpF5pwW/PAmqbFqR3q5ICFlwEbWNdok5tUp7TBy4hbu2McCGmFj6KAQ4bs9IENoeN//IdOVcs+BFVpZXWdZYtuf57tyIZGbo9OqKsyJSbcwjLboiT4lWM2BRRWUDP2XR7POilFv9uPdkSju/rt/mTCNnHeUUougW3rK0jld0fxtlRSfENTFHuebv7e2n7omFSLqAa79F9jh1q7W+7bO4KY/Xq2MnBNav1duVO+SIHOO54226sic9FktrfmYLLStrnaKMUhb7bCi29VYKp2W/4234XSVJrfmVNZoErW0+hah7DRS87LdLnL+U/XB84hrDgn2NK7fnCmmt+dctwB7Xw1yyToNVigA7j8TC5iAwe/SSCQOZl4rImnDK9Xouf4+7Ov85Zsr0xAM3ZWcSxXGoa0dCXKWmXEcSQclvlUtyZ1rgeYIUjbkPQa5awuaG2E7lDdYkxPeYRJZn1ggG55HhdFjAw2+B6hpnhp+ZFdrYCYwIA4qwq+R6ufXJ/eEh7/sYQDbIp3IFzxldrQ9VcJ1ynjlriNG9Ap65opGi5XKIR5mJBVnX2XP0BuFYPf6eYNU9AEytMRYPyL74CfHDn+EKfY/rr9Jzx28X8aobIMtneKxQD54Y5m3+3sNSbb4GlQI1IbtykXXt/Mi60BPD/p3I5YVV3NZKzd8ahvlrmhF+Oq7sS4T28kmzs+YXGOdXZwiz89LGS+utf/0xBv9RZt+uf7Hxlx7sx778yPPM2j9XD/1my+74IPON7dJN+kKLaPjASLx/+PhJ88T42BEftABfm1mAJ6trEbncPqBBIFqPmvjRJqziKEojZ6k/spj7PPT40sJN16pfS1D2V7+vNygLT73Gzz1+YsPZAseu6ezv0jH1sO242bk9W2xBjdauSz1Wz6fgK/LZX308YgmeT7p+fYHiTHnTyXPvu+lSvf0XAXrcpyNpu0tqaRWDIxsxuArJjatohKp8p7SJwQgIoCz1tLvcp1WXm1DLbKCx1JgFlBPjVtg299TOjCQ2kYGkDUsKQHIHUPQCQvoM1+RnJL16RAzwK+I8z3CHXoyFZRg+JQP0VyTB+hnve6TJN+PfFZDFvnGvgK3HCNGnqeOmy5ukrEoOufkdvX097O/vUOcYrSGC9p2ZaQFlZ/yMic0OF2naNEC7cbsK0lWAzTXfAJoVM8dSimmLWnWWe7qztgbxJRv1OnXr0B5KfI0tLGVNe0Z2C8GXCYYUwgUSimD6MzATEJf+DRAri56bl6TVTMiZXXyo0NUqpFXlWMt2Ytos62RcWsVmV81NFBFc8IbJZHQX5dyV5nYpsE/bUhqImFtsdZzNo1e5KEf1GLAv2buCK/Lbd48As9TwyyLS0naD3zfBiGRqZCOKMkdrOwSxtj/mDMmmlq7oKqQVmHgeFBGSm9NTa6ASK3jdxWemcecktXvZRgWHVyHhlrk5efc9Fre/5PxfcR5z4OwQy/vJcJXY8mOsRsb3vdw+IiHW+fDFF5soimnn/rNhm6Rpx4fXacNnhBPzbASVrmw8gNz9Bdaon2Hxxh3Kckk+f2onVqIx+1kCqGxxjM4WaQ/zCgfGKCRUTJ+d4c7O3D13U1s0BY4hAa5Nnu3SptAJbQlVp3vF5o3adv5wo0wcoW/BXdZigQstgBNEmywcUwbKuRCRkEyrfbTFKx/antTBUsBViEyR4VhbXeuuex5Lb49kpvVvvzeEPvKmz9S22aep1tblBM6Llcxf+Ts/OUewJMktomstXkmdv1f5GYlLJX0rd+MOOEMYXGv086rAMkSXeSH51bIRucLIqDAJ8RL4mBVdRUSBknLXLMAcQsmYagl+HQJcBKmyDtPfrHnJz7LeKiHAEjIJzHKyi+q+fgaReodMMX70Fdd4zoTwbYmxN4AqcW2VwtEia/iA2dvLG8mfK1g2V1PLWKWgLrIS4cpAraXQuFfnn+Zf+8N1LUF/GwKMwkdCaX/GIqnSoAiDSbTyyj7ms18E1J3+lsxx3mZwmuCXgNW8jKWsvUqZo4JDwmy9eOQZ5yzRntSpDwEmXpvNZ1WX57g9q4jQw8cEO8gl+uoAGbIL+XyGp81zEw6iRNjVCm/WgpRNKYulru4byCjf1idfx0pu1m9JsVm/45YuqdA6xT1K0WKDK++Dss8xOIBkGwZinPlrytbpGmlN9xPacqJHTzwVQhmKSNDmc+7hW7yqolRrfPZ+k9O5byRGv3VM9iwBSGEMXbzN8mxN4k3abMyvMcqJV07yK5Q0uudzXua01jnGQAIcDOMam2GC8rCqcXTehOhKOLL+alBsyviWuMysIlOSvVr0BX3mZNj5Udeq2dAstzPM0SZTwYKsIf+rnzXHKhPwOFdC6uqvsWRR+77GuOJLu9JsskQXkaxzS/4l0VJ/yJw5m5QNp5TSsUlG29Mma7tMk6Ulrer8ukdR30aAPyCrxwcan61ClFwXwUMhibptea2kDcVaCrkSykDzrmJFvMYJurQ7/5PlnnE7dc+zjRCw1FNHLqAaZG92j0S1xL44l+mjsrL3f2vY2G/BnxOe68lgC4eVvFcWeh2916hPkfaHAEeRT5/FE6gpw7KWHd82FhmHUn6lPjDXVVZboULsUblAqm9MPBW5neMrA3QR6ZbJXiJNn1UyvwrvsKTcLkaIA3KunLImzzRu4OG3SEjEAuERpyQkTcJRpzB5EyTAS3dwg8YCfB8L8P3Nm2AusBbkOPlPLKNJYswo/RmMc7JPW1XEza32oxqvxBbbDvciEzOCM1+QQOsARf8yyvotvMfuoXT7DCz3kNC1G4zNEtqNd+wPByg4X1oLfo/kWIdYhS2NxHkghEY+nCgqQWqiVQZ3x8nJ08bKPWmaZOPamn1Uv3ZxfmGOzhjPpbn73vlZP7N1c+HvriS90JB2X2XDpfPaPHvvHvPN4sKXk5z6YLtKSHz0q/e+6O2ZBHDtcZdev5kIN/l16bx+pfH8LkR+2xaKe3/k2PcJ8J9OLtA5sYEwfzd2qqRsAbP6vsr1dAKchE3OqXRDzagIOTW5rSES4JF0upnULjAS4Bk3zflq7PpDjITc4y8c2C2ozvfQxtbO2UYQV5ze/ulz8UJ/zeON81lbFJk2DWTOCXDdpPrhgpawt62B1rH9cW+s/qlX75XWrlxqmoDjk3D4GIfnNSPw7WsIAgK7C9R8pnVIAWq3G7criVD4CqLDKar0itpuLQMhwJxTBNjH4R8bR56J360JqdZeK4EJnB4hBB/jJvdkZ5fMz3vDEX9fAdys0u9m1/ySuN/PeH96/w4Zock0bWYR2mOmY0HWt9SZ+2HPDMhV6/caFssQeO72FneZ12QdfIf2UQJ8DvE9M9hDk1QWmTsFtFPtIb9es8i6ybxIbKLA1aXb2OZ1XPM2sPZumnABi+8Nvr9xnVp1LeFX3CcD0AqIZNPILXqG5w5AGvkJSDABWSWtECBVjF1ZcAMg+D0WIElEXPx4Pm6h5SNu0M09SZRn3xv/YxbdjST3IUlZs6JJLCQKId0QNzcNwXol3NHqUXFGlpIRLC4tHtI9v2KcfqAduC4FUFCs/vwmm+pdCCmF6pckuFqGtAFXEqEkrIv2k3JRsRo77oACyhFZtmDxqgnUKDPlZ9Y9xrX5/PwIZYQZJe2PH+i3f4sS+BWbFrUD2XBE4EsAY7N1v2XT29nXNrY1fPbpTYZsh3F9Muy/ImnWHs+89sVw6yGZJFd0e9og++T/CIH5J3TMerLNRi1Om3oG9JX0vRYgXU5RirCxWq/1KkoBMHiA6KnumomHFjzgKQABlIBIgH2NAFB528hXSFib92Xd9dnaT8+RUM/kc2Ve9n4FTvuK7iD0cumMttCnH+1eka0+XxMoo7oln08E2BkaMuy6pl32ii7BgiK/EzjFitxgb88qXddryqJovVsGVRqdOFWVPvxuhuNYLZ2jPKjETuKrEsRwAH9PeS36337xTldaLKYE+JryR/mhJ4lxpc3KoTJHuROrmp+poAvSU2Fae0aH0IldZu3pAicBNimcYRD7ZgfN8i+remKJteLSH5bZuUE8mEnhVApQdDLWRjOavoTIhQCbdA5vE69XKQIq+VWjLiE8zvxk+1UOWrOWySQJ0lt/EwuwJHgTOWNdSi02rnflhZbpI9rrGj+mf03GJfnVMly5AsqDYJ41vDTBJdX7ftGJb7wWBPExOXQgVAS4E5HaGWpTyuzTUsmhsWw7N2hHPCbiJWQptrMkPbxh4kMVo0loaCgKABGLyUvi+l5Q+uQZNZS3Abuvbb9zXhDelC66S6+jACgCjFs4/Z5syXxftZ7NTVBj8IY5+ZZJKvjW1d5n16Jjjekjrn+ITDcMROvOEV4+KldNWHNu5lZNWHoEIaPcw0OAcxPTVmsic+447/OAeZ/LGNQAhQVJHLRWK6fZV7TgN7f2NfYgY8iNe76ud4LeTy25WgiwckVlon2kbHeWh+h2LFOYpyRSFmj2cKfwlGgpQKDJhPxav2fQar+fCHD7u8BDO7Bdey5rCj3103ON+qCkTubOHBTTfxLOIpcj2mnya/qs2tWOUN4pA/NuMrLdtOZdtXUiwO3O/b71dXtNd43SdYbdau72NrRrzvonirrM6UvPNLa1bjHHfUkl4GkSR8/1nqxzrYkhwfytsnoZC+JV3HAXWZtxQ2deLJjNmLOOLBEH8UNSRZER12f2jUy5WHOVezXKFxQiDlvrt97TfS/o42N7iwCrVCnvyO7u7Pwp2dMVmVqAS87XFHcP8561xvPsTQFhjLDvSoMqAW4WYQlwJ7/OzViIa5/yePujrOMVAtLj56sqB8pGZNM2uGwX8rsDrntr+UfKIp1jAV7E6LGANfgUzIeFoia2AoDkogu3SG55d2u4de/ucA9vuwc3b5PTA/do9yifqe1NklVdnfXu8Z6Gxem2nRwrKruyh0uUyZeCwWTv3dXUKj5nv7+Oy/QtrMAP8O57AAHeQh6vcS1NGYbsmCvm6Q6KT5r2nOQq25Dj17hWx5fK/cMa883zSAVIpZgsBWL17aVlNtv0+xSfr8WL5Om/IALcuUktyPdfvyfAUx3gbLAl8kcC3Mlv3yBiXYxoA6C5D7HA6m8nV20W84mTemltc+natGisZxNwzm3jtOl344fNwvEPJsCSwQvSOoNv+7tgnVuh54tift77BLg942wjqueqB7/wXO8R4K4pnObhPD4x3mStURfqadpfIcBaEiUClYU7Ajdgs8ZAAiwYCBCNVrEon2OjdUYNOWFRcV/USpPtOCQ6kjjjZ1Y+MzK/Iibk8e7h8OtX28N327skIDgIoDkHbN5AgN2EdN6FcH5Osqn7t24Sd7uZ4ucCdLmRtd4kz1+/2IEAA7iwzGgdwGm1uc8jyIn7eHu4N5zw8wz355j10AYWWRWBmMIUMqclyIyjJNzaQiOohVeSu47ld12yS8knf78uOY61AoLZSpvES0EAafYIXgEx2eT6htZACd+Vfrw2fDdBNbiVjbtiieKeqhWiaWLdYCQMFcdo1lgAOcoDAWdcZvneus66nEsUjDPcRIuqu6VjkBi6ZhIUlLiZvY2WsyV2cQMExCb2WGuJ/GYJF6WFr9lM/p7jHvM5LkwHbArHG8Tifoo7+KeUebrPmFJ/l/OXdPtmfBfP0T2bHRKX5bgUWjDBZztfw93bsaeu8sI+x1tOyxqxLxjvVyRAg2gAaK9eeTWs3fhhuH/b+EgtOMvDAckzdHfaOXgJocGVHU3s2cLW8PDBbZ5tn3PYSN+hGT7EdQq70sY9bL006+D1reF4/79DU/xPsQjfj3Zel+RFkl0ki6bzlTEQvFwV6WP9jXsd2nljyAssCAd0a3LT81GNVSrrZVndmiV/BvgCDQQxHhnNsBry5uoXpQb9HRBUCCTkuIG4WH4cjyzzhlACSGteXX4FEM7kT/99yqjffA4iTgowTbLWuVbrPYnWYgmrmVlJVfw5UfF+nuBPa2msB85hf828LpJv3+j+rztwSmcIgrT+Nvfnt5ZUMw44z1zEX8linXffV2N91FJSiV1Cgpv8idXXEXHZRu6Y6EVipatu9U5Xi/qnowf2Ys1UnWJB0gFrdJ85lIRIerM4J2wB19STw3rEa3h+GD9vpt8TCbS1gAFuzznfkmMvWuiFCqjEQtM51SbdqHXjbu7kxn8C6KyJuwBYsir1Bte3BvcWMkdrs0qqNQLc7bdK2lQZWI3+kBAfS/hcC22O9RI9VcrF+eNkmeRLKWGa5Vfg3/7ZW+N2knPb+RHxmdDNbbbCMVKejo/df6NwYD4Y72tiMt2WCblLQITxgNb2PYCMPlURuXNAX5FrgbIicRn0yo6PruXIbeWR5P8mysO4DMfNXaWb6628ityeomxlcrzmlyPxpsoVS8c5j5D7R4ay8H5jQpzEalNf1DruZvSPT7kL0L6R5KJmaAQ3AJvxxfTf2HYjvPEZzbjmPgAAIABJREFU9ViVq01Z4Drgwd3PHScVocYmm9xM+a8L+AqHxtPGn/5t8itdUhsBrvI0+p40byqaVZbgmqs199o+q0Io8iAT+eK4ts/mcbVNgIxzvk5qeCQ4of6eFCONjF6CLHOM0u4+yibdO2t+1b7VJVEkS9Z++26GVTy2ZFkRYOd2/V7n15ytz+I2nOvXHHzPgjJrXORdnmh6gPH+rX1za3MR4CJ9v9FilP7V2lkZF85Urvl0EhyUtSWzVQi9G5ZP3mD5PeJ35pwPx9xZIXnTMnP6BMUvuniU1SqxxTw1xiGlUbZXME3+3+T3ZSNJyfsSaNknLuDUWhs9c398GzxEGcl9Ui3CHsqa1QJcv1d+kcrzkrnXLpusD5l3ZdlNuSS+r2zpldTP8BZdo33+cpF+nwDH8sr5yqlUtojXCsuR/XMPsLHHWn2Fh99rfr4l/veMOGAtwOeQ33MMHwMeeik9qSDGyEGs2XBl68awTvjb7Ztbw4N794ZbJMcSo62CvyoHAVgG+XxCH6ncTIhLcsFUyFRK5EnebY9eQBhbDlBuW+f99PQN+9gpuG5huINB4y7Y7s61VRLaIZfBCCr+Djn+yS4hHCTEegZrfkEyxH3Od09zT5cEm3TWdaYSoLJ/lxzLdMreNr3mVsf+eY7sS/bCGvo9Aa6em/ph1pW/eT2XcHrvNfZ77+v5ALx/+PufNBn0sUM/bAH+3yYCnAXYhJhCocmdkfCWpWKyauqunDgZuyIbenvlIu38QMhu+W0fN5mqgPC4/uD+1LVqPjEj6C5tCk7kvp1UyoF+u9mBl33920W0hM2bWeeW0O/XHD9LX8yOd0NoJ5eArBUy/vQvB08hls/tq/58tYnUGdOre3H5Schq+/JCRu70gdeh/1uyhrhYKvT5kRjBnK/1txIjSYDLnVLpV05C1yTAxoXxhe7DXkKXN11rEwNMYyRyr3ExeY6V4DtcYX757Pnw7fOXuKZoccGtCKFyB4H0kNiPT6ive9/SGOvrw3XcjxchdroFGzv8CvDzHWn1f/nsFXV9DwG3WucA9Lo3ZmtG0AGMTrAMnAmOsAJHyDbX51hFNfXhXrNobJ7JatA23iLW9yYJr6yTKxneul5ZCBMvqOuioFYrkUqCkKaaK2eySkfATSDZVdtod7LTRqfAQ6RoiEcR4EDUcnPk91Eby7W19moxT0wjP1/TfwJlNyc3sOv0rRb3FYEpQFMCHBCvFc0NmJ9pk+6n/DxiQ3+LhlpwH5Dg2EoQ+VwXd0nl0pVvAeF/S6zjLymF/HzY3yOxzTGxOdc+gwD/jPjnP+G4T2IhjYJD0IilV83EFQo7554ABBw5aQcJJqSbZ0fc7wn3fULLiQc6R+mx+5gNBa0twHXl6tvhzu1huHtrLXE1rw+wuL14mXjx/TdslFf2sCia0AwQbX3Aq2coKnQnvYcmfgPSi0vV8othCbfpk3d8dvzfshH/1zTrZ9zXDRMQHquMRqDydkjWcObrFUmwywrlQNzUrDtoNFPiuXpOdMe0XMRCAIlldOR7Qp1KqtLBQYGFENy8JxBY5UZqERaBbFaMC7/Ptsj8ekmat+tdkCOjPJzWvx91BVV0Em2eKQS6MkywnrCTkI9WYoP1W5bNHu5Q15EMmNRnLnFiYcm8r+eJNUEgKQHmLAmwXgwmoYplIS7QWhx8qiL6ehI4hxyb5XiYqLiRo5Q1Ld4RyhuuUzKl5F8ZgJuircm33luuI8vgvO1rSDdoCbBuzYZCxBJdwE67h7Gbxna67uOCy/kq+s2wvqP7HDLkOUTvOYTLUmPW4JZIl1zVTbtcYE3c5bMknwLaKRVRmov10NhAfhjfqnLvOsmSdMO/ASG0/0Ly7KskeLLtWmLKEpya3IxZXMczTv7uHGwzYyTBfQ46mWs/qLHp82lGfjONa16FKAeslydKkTjjG8tYWuTOxHq6iitXFFLIIhQaL5Cx9s8PhK58/3InpdhUslXIgYOlrDSXQsVy30Km3lae66ES2VOEwLjVrBWtYy0/wz5/78fVUVdGXZrxJNAbBEXpMWD62HwOjIdKU5hx5XPgbzqpZoOKVxIOFrHlLflljBHmZQlmvFR+1kTS/NyIcMMNKi9WrfHLuN1AruqRZC113fFJIJs5Yv4L+6XKeVUJwF7FIgREdU8ULUWGyuo37cX9sz5vM2I2f6bYyCDlVcRz9ldGb/5J06BlfcyP9ajusXIBIEyAI3NmPKeDyEyg2s86wujrve1as3N6G723a7xZCEcZWHOxckP4pG2fFGpcUPRdkneZwx8iwO1+md6lUEs/Zk37+u0IcFcexgWYPjh1DPUeUMHldcU9hmecvB6u7L9Ew0q+CpIwSfCOUQCvkN/iOrhh+cbN4c2VDWTeNYiYAqTi4614bhz62RJqOUMG4u1TmKuHAvYx7Jb0vm47ye/IcHKBLuwYJXMzUFT1iEZ6s7bEXtYL9rPy4kiuHc9RfvJLvLSYo6NrM82urP9Noan3RSzjyqcWjtHmUk8MFaUB7zqnrMnKJ0M5UpbOnACQ3l326EMI8DEhEjBSMlrtEA8MASZGmIVcA2c6Z/DXApbZNSpsrBMPfBdX6Du3+B1cKDYzrET8ZSiYJRsPuf4R5+sVooFFBWtigVubQoBRzO2BTw5hsLpQB8ui6DaEwQoe967fICZ4fbi9zH1RcJ8i35/tv01JpKfUwntKc7dPqC7CQxbhdaJV7olaM342U1a3ZTzu5H1htTmaJd5Oqzk7n/O/J8C1Hn4HCPDV//1RifJGRDth66UnaqsqSDVpRhvp1cKUqVViKBPFv4Pm6q8uSPq5F62yTWh2cOiGfpkAB0xdFrgTAa4W1OvCtecEeMagQ7pnr35Ot1Jcvk6/92Vr8tzCc8HS0/rhsvDsrs69Z6Y2l1a9j0H/vLtKXmhrNmmEZACc3VtuNlV4vUqsaDkbE9EEjWr60R1Eyw0ASUBAl5kQK21ssXrJ9stmYVzePpaUZwjEb5/vDH9H6aNvnz1LWaRzrmMSlE+ps/sFVt/Pt0g2BbKw1tsSQPEMd2VSJ5DdFa0cWaN//XJ7+BoCvU28huBaSbQA0E1shrAK8nQGQEuOe6zAMdloqhJUA4jOAKELm1vDFS0ygKJbifO9AUjDVRHL723A2k1cn6u2I1ZVY2ktJdQ0kNECsuvaVWcQ0+7ClNv7vEKd5i47Ahtbls28LG9xMXQONi2s7s7dgpa6qwHErT5pS/hiZYGTpu1d4z6WXUmcIZaJTQC8WakrAUtT32TzQjtKuw7Y2EOA2ZwTs6Ub8zm51FNOTPf3PfrmOzaXvwFP/i1A81vcinAdJ253YQkX6OWfY43/79lcf87jrwY4x4Ksxptrp+4l43xyAiGljJEx1MZZnrzb5/iv2aj+DhdjLLfQo5e7T4elVZNxQRAYjy2Irce7Ue9TN3CbOfIOkr2Dt8DS6i4E93DYY7M8pT26rt66eQcS/Bnz7eawu7OHxfhbOvMtMdyfAlr/nNn6Xw3vrpIN+pS4IkmwfeZcThbsoK4A/ightBmaFMsYcgky7tenZ6b6ELQatajNq8dzu9dVqahOgOMOZiIkIa/9HcuvypDJUlpufKWZzn6ZzbMDy9LGR6qNAG4K75iv08lVbpJJXUaMQHGmbHQm1qV9mskLJ54y9omunn7OjZMAieefCHBTgnG+fXVNy3BXvEWolHCpZ6mGRyrHgmDSNt34q46kloFYEbQQSHQYk0h+9wZlBb9WeKb9r3dEkQmHKso2rl1eJ7ahkQqPac83qjY5Nm79ejrQJmWDMaOCMYnroS601g/XUh1wjuKH+XcDcpQ4Xd2Tua4iRcWaAO4VAOoF72e8X7HWd3TxjVWynlnrrwqoNSaT1s54zkCAtSabBEcLsBbmda69ZXhFLMDecyVGx+xwrW8EnCMB5hmsaSmhrARq5QrcvUwK+CtwvEiRjhrpORjru4IxiRORqZFSzJe8VG4mnEVlA53tjDd3naR+1fFwFRhDy09Lg7xEvn7P2nxFHN/TVzvDc9brGwlOLIeNTJp8L14FlR9iC4B7i/rdXtO55n2TmZl3En9ZoigEGFzMB3smzzK7tEkKzaiPPD+1hB1jeIpr5RkkOJZfia8kWC+f1PuU0Ep0sSjR1wN9j3DhzU9ke4ivb5WgIb8KzGhUlOYhqZJfE5htsj+Y4f8G3xnvq7Kk11ztpWckw2bZr/Ab+88kXk5t96WK1SxllHtqzXVf+azjB7ttvtDb74V/VF7Mvs2yq7V44TV6B8w/LSXoaFu8DBJm67bWb4ZlAvQt7rzmylRHt1bitPZD7RtZHsupxTNkkoFlBW6Kpyj8e2PmFuCaj/NXx0OTOaN/m8WTV2Jv2/Xrk48T4Pe89zhV6S0BNmp3iVChqyhysrfj/bO8eDysHb0czp9+M7x59h0KPcKr8C7YSwbk42EdAnz7wZfD6r0vh+OrGxAx0BKeT0vs/yaFNAHcmcknYdU9Rnosh2U/9HU7rt++N9QamZ624ZxqWWGHvAupVvZ25Wf7nXUcWa5CSxJsd0mYPT5/FAHuxv7E9sYDrcf+lreZYs5Scn5nE3uZPo8X51QJOWXRpPjQU+8QwmiVjpcYPHbI7bIHAX6N5945LtCD1l+MGINu0CbDUuNoHLCZ8lmj125vDKu8bz64O9y+ewuiuo5L9HpktPLa8AsJ8BHrPzLdN+s/Vlo6wO/0PnpnHXdk+C6KyxDYlPP0IBMung83IcD38f77cmNruK8l2HhglKV6Fer+/AQC/OQ1ibEQM3vmF4jLc1us42btplMK0fHlftX+eH/ttlFtc/f3BLgJklrArdd+FwjwP8cCzANVzEInsy3ZFX93C6/zoCZLc4EW9DCBg7HyngnEUYBz6aZorisXoPM1Ecv6y5f3mhPgOrbrNucz98cIcGvHbOOZ8d9xwueuftEO74m6+l0mATw9V38sv5sviPGZBIozLdOU/Kv6bXrSi3+PfTgn6jMlwvzJo1XsBBjBV3EmlaBJcBRtNx+YoEarjIlxzuNWLPEk1k1LAcJ3LeU+yjoYMFCSN4B4D8HyFLD0zbPt4e8fPePns5A+rci3EHw/QfP3Fe4vn0CE1yDAy1zrjM0GxxUyuxL/i3B6ossdoOt7rMf7gCAtnLHwAoIqIY4WPgCRGQYN2PNnyK8PAlCxtg4A6SoF169Zv5d7mORqk7pzNwFpWn7vdgKs1ReQpOVbEp+4aDcOr9viQM4ta5SN3XEoQF+uU8afXRzPzMVYfyeiIXmSKOyzWSRRkHGG2YyMs4s9MlZgs12bICcEmFutskYkwMYu3rAmZVy2Jwuw8Y32h3EwEuA9szWyscfdi0QeA67Li2erSR62iNvv4kBs7sIjXAv/Bjegv6ZW3/eQfnqe6747v0G3fgkB/gue/48BHBs1dWIxrbUUd3k2fePxFhcOkh1cqvjm6Ckk6D9x7/8IQTiIu/HRWxJtXXsZArZy5QZ9DMl2eLDuQtfBtGZlXBy++R5X7Guvho0tNtO9HazDeyljdfvOg+H+3Z+BaW8Njx89wmL898P1G4vDvVu4al/5DMDxx5z3P9Ceh5S40rXVGp0m5YLoYwEKyaIfl1X1n23HZf7dCZb+q2jz2YjPDQCTtGJFopebpHCcRQQ8Y2h8bfjVn6X5FvAlsZb93sDCiCc7QG39NZaXaoFZXRr0n5exal+rXT7ke+VC+6IToHKtLHhZILvmQenq80f9HnfNkp3xShD8aQEOIa1EK5nvfG5NUxVclbyv4uZzKe+kNnwmgwK4OUY33lgu7Yv0SVkJUiPcW0ZU1frwukUGy71Z63R33S7IUesut02bVR7VfhFdXOsF115ilAO+K/O2cV1H3LMT4APIm1lFXXO2yz4w5l8LrQTY9W67Jc1mnDcTqO69T/E8eSGg420YhhZt3TGUcYkJNZ7VZEgQYWttpx/1rKBFXtcEdboBX9ebxHOQQ8pSrd3xcor13FhqOB3g+sifxszjcXCidco6uw2QhgTbh+nHGtOyrPkSKNeu6P+LDscZvkhL/m7/jzK3YvENqVABosvzsmWK+GmJI119k7SLATK2e5/ENU8gol8DXnew6OweAGxxGwwJyeW8EBuBFnp5pWsc5dgaNzCrq0rFnrjsLTLO0m5xu9Q6lgfiPixLYyqtPhAvHvaZMxIbnqvMFDATNmPt9liPUEgkvMXOsQ3mdsCag3AfFgxz4X0u8W0EeBEZGQ8gSbCTzrby3EkYRF8oF9Y5Ji7r5oJw7OgD6xOnLnFTCmv5jWKNn0WAi1yooMlcbjihx2zWz3ZM1mbN6zZMc5TTRqxjJsnlzELbzr1MFHPFNieaSBjx5McIcMTCjID1NZm4mHxX0mWcQ5lvNUZRdrV1vMAcrSSBRZC650s8LZx7kQn9+E5+S06Fnnehl6k6U+CkeYXt8u5yI63qFMP2XSKSUfDVuZdfc0xV39k2CbChG4znOxTeKF/jJrz0hvW7N6xs/3o4/oZ9URJMQseXrN1HuGsc7u8yV1aHrz7/6fD5T/90uLb5cHhHiNA79tUTk0Hqk6a3Qe5RHg6hjZHbjn31QVDrrK2Tl8y0YrN6neOtzZHrbfrMCXWmdOR0xfEXAS5vviLHXX6LU8r12yUbucm78jqUZ4pKRLc8PTGKANdYFumtsc0+RztK2VFjbLb1lCKCeO6m2gdJpcwPgMw4QXk1EmCU18YEn7l+DRmB3Lo+r9y8MVy5sz6sUf7yDjlgHmCs+OzmTTxoVqKEirWedkuADaWKKzSCUwWGZfn0ANJK7Gf7umFrIUaeZ/92j+AB7Qsty/fBfhLgT1FI3kN2rCTcDE9DwNczskE/PeANCX4FITZZoV5l41BlASj33ifA4/49n4MX5nkbyQtz9PcW4OqV3xUCnMXeyW4JsMqcW5/1Ry1R1sinG4UbeBZ3s2KOBK4EQMlmLVB1jS4g8/tMmo5kkxNWYnWoY0ch8t628xsIcNvUpmtMwnoOwtKOgJD5/abfbWPbW6r9ed5q12UC3Ml0QZjpeQN9mgBsH7cf1abkJ76sJebzENLavi7cr5Im1FNU6YkW8ytZ495qvJOcJpbQIsCnkJ0z0tMbN9dreK5BIHo9524FtgSF2sQQ4O2D4VcQ4F8+eTb8GivuMaRE4vwJ8R9/SBH0L6ize+cGMZtmikHYvWVzPeC9h2vRDsjo8au94QWC8wVE+A2C70Ttv5aA1JUTIbqhSlAlMb3YD89KuxcFnwAif65SdH1FQCbYgfzewLfN0hxaf+9IgNEOXhfM6o7JJqYFq0rcIHwtQaQV2P50EDoabX8vqIVML7fZOBNyguRYkos9FEHl/JcAbONY1FpmdPplabeWYAW4P43n1Y0Xrlgx1wHfWCzod4GbSVl0gxaghQ6weVke5kBCEuulWl7icE7pYCykklY3zbOzXb5/ymbyt3iN/0e04E8xoBwM1zd4diyhr1/fxVL7z/Am/DMafpu1p5mDpzRhlb+6iwIc3AvMKC1FPH23S43eX9J3EOqr3zJWWHbf4MpE1rTTxV/g8aRL8xb3Yw7hjryyhgs9JQpOiR9+vv1u+Df//t+z6TyG7FJ2ijirE2KwXu48H1awzt9/+HPc17eGHx7/MLx8+TXu2VeHe3dIkmU+zKs/xb39L3Cr/6NhGbdoHBkB8SQrMcOtWYXpp5SnOGcDHn6AVB/QzjVWzK1hff0u8wLAHHDgepAACz8cF95xgTahWEsAEvewsvhW+ZqKdS03W6/BHIg1uAhJgcSy+vp7MhpnrjSplO+maOD52v6YcuyCZTh36XKiWZLjI9gIcGZXJVvr+QCKADd3Y86OG6ygKWBeEsx8S7KsIsmR6VGkVc+MQKyTMT5IDOD4vBMQDhkOyCrFgVa/PHtAa3mgeN9+zUDFkPHKtFxZ6l3jJasrzm7aA8oSUUDFn5boSfkc3hJaQy6snV2lmioq+boZ35kX1wVAWoC5ZjIzW1MY8LRNgqfH1reE+JoUa8d6s1XjKehRr9rkQNASDGkyvjVrkGvrOaOiyrVqLgFDRJa5vvfSpfY6wk+rYlwc+U8PDZPpHCHvlH3vUKTZ1hOUVrHGmIhM7h2LWybQSH7LC6CuE9VGiEqNQ08iPfGGokX2YWSJyk49g9GurYwE2FRwVd5NJZr1kJ9BPn9A8fg9njgHrFtjc09krC3kowUitk2NC8fbBUsaq8NY2VWzyQtGdYtnHL1ukgdmytZYWzLpjD44Y6xO32IxQmlBQoIKZ+kE2J+x/HrvUlhFM4Pld2GFsJlVkgIQn+n7FOAcCxNEeJE+t0TauRtMTXoUfSpeyhBsHoUtk5Zp+eVD5ekKYxcXcLFLyIunViIiE8mZcDCeCsr/EOFpTdSq7xa6UuwUvqm+z/NmwTbA0Nduxyv2SffxzWHxGaj+bX3WUc9EgCcs0Vf+ZHHtEqXWb0276WdlC7dPax7NEZXNqKYUYSukwXpEsXqO0ib3ijKwiHAkTZTB3YemkdWx3TZhwiLVojkBrmf8TQQ43dL22Pz8CAGe48SxF7hp+SIUAb5KwqQVKhg4NRaWqDl7/GRY+uE/DMdf895mr2A/fARp+gVYZvvpy2GVKfiHdz4b/uQnfzJs3f9qWNr4ZDhZuUsiuKshUgsofrS4quAKPKF9Pf57AnCTlb/6qs+aWs8jYk0Sv6lPqm8mBUH3mHE/F2N3L7OePDBz3PnWrE89WZ57QcKw7Ik2duWVUYo1PVQSotXaXwTYv+tntapCq9I67u8+aCk5ExDuoSx4grLsGZbfN69Zx2A3SfDiNvsv8iQYzudUXLD+logDPiMkShJ8+/7d4fNbt4af3LlLiNxaZOYCD2Z73qCIe2tyVXCgGeKV2++Yb0e0y+ShB2ajh2A/JxwuBDiTVwzHGjJsBe+/O2CJL7Auf4qnyAPDHiKLwJyIFEmvJPjJ/ilZrUn4RyLEY5U9c1znJVWGfuCVJXqB4L5/0O8twLM+Gvvqd4IAlwt0EeCmtWdCROPtXuXirekYYKXQ7QKqAE11TJ3ZNotsEvWJIsuLl3Bw46wLzveFLjj8eQ0g0f+uMxo0GAmxn75PgOvrakN3HZymcSsUYJsyeK0d/uz7Wfa3yVIznhs2W8JsdOGbzYXerK757C7Wo/W6PUzb6mYrq65Zaoa+Sbb+TL+2jS9HlcBKyxvITP8qpPm0sq8K4kz6oQXYzJ0SYIWdyWJwNYYEL0E2tSCknAVAQwEvMEgyEdkR46Rw3MNS8JRMgLpA/4q6v99R/ugNAsxSGJ/d2hj+GJeXzxB+WwCVU2JK33GNQwTODhbBbUzIr0iy8uj5NlaHQ/InGAdGeR3Jb9ycCxSX9lqBlIwoNUfU8FuvF6vANd2qBbzrNzEKYJHRgmr8LMdY3uIWMSi3iTe5JQEOOBUcQUIL0aeMkbElWn79wKRYooK+ZSU2kbdxtw3a135jO+gXXbB7qanES6qpRDg/p2/sC+tYRkPcjl+k3RLfYzbTgPaGcvQIcDPTmixAM8OqIF4AJ4g3zs7x8zhjdI6ixliOFe7dOS6EuHpZ7mdgozZhyxk1gN+w2R8c/xU4828AAc8gpbvDxi0A5dIaYTtY5a/9KaT1zwDJD9jUUST4rBDgBedDNsuW+MPMqsyNo7ePh509gMP5X9P3xHvjAnW0tzLc3mJzW/k1CS42eYa14RmeANYSFrOuoQg5X9iA6J4M//rf/gc2zW+G+yRE+8NPfsKYYRV+/J/I6LiPVfgLiOwtiMIb3Ku+Y74eDRvEdV+HiVy/8Tkb48+G5bM/JNvjn+HWdAv3ScZxmXhmwPEym90p5Z6Gs2eQlie0H9fWvRtszjdxrf5y2Ni8Tc9BOKL0wAU/I+22b7knN1AUCfzs1k37NxmInXWNAMdtNWSvQGOySLe1VnUwC/Q4zh3iNInUsPC0qb7ntjdb7f27XmJjLvOclFF3jRvLZCUMFHD8Mp+k9GUxSIkNLbLNkhWXuVD+msP5LsqyIsLleldPELndBXtEzwjdRtDQ3QCVHxUzXD0bC3aXlZFB+aPAYtrUyENT0rkDVC9WmzpRDmBr945VHjGgu7pryLqxB4Ct1/GKMMyg3GzNzJyyRbgmFwEuEGXpLsv87JgYBUvCc2TdM9arVuAjSJ+OFCIx5/9V5JW1hTexKtwwdKJZT1VE6UGS2GbWpjLRCgbXkQPWDDZ8QbdgXa99jjPIRLJB40b5JonrlCUqscrtOvF2fJ9ny+ZxiQC3sa5kSLVrVJ3iUoEojEpWObdLzkuA4+qMDEzJo9T8Nbkhx3HP18i6XfruCXL2e6xeT8j8/AoT9TF9EAUGCoGoIRw37xV36QaTM4x4hZBEyBxzemKZ7E75afmhU2RFRGsmjtYp3hZd1UlFAmymWEkwSQ3JglXvAwA0JHxB92izRBuznzheXZ2RSwiSBdytF66vDWfI+/Nr17ECI6dRQAiwVayetcRXi1jurUWtoU7l7gbu0jfZF9Yl6zzLGu1zD0im6rhJF8aI26nrIR5CKhHLgmz7tQrPFUPOzRBkFTs1BM1a3PbnDEjfq2usyqG6BIb4adzLRf4hPeWSWmuslCE9rKJr17tXQMadZ8nh/TZRtBU+L7lTsiHzpuqU1af5vs2fRnr7ZznPZWtZmsR/d5lXNynfkNY2LxuCNM3XPFUnrBfa0O7d7ly40AOcY+0ZZl0yPVZ7mEaA8/mMgFyWo9PfsXuGPF05lgBTcpE1t7i4O5ztfz0sfP1vhrNv/4YoGyoV3NscHpGt+GvXxauDYYVSjJ8ureO59slw487nw7WHPx2Wbv9s2D9dwVOE66pUknlmE6g+n+NEn2eeIbvvAdNsGOlWkWj3jBlmHUPgXDdcq8vjToArf0ORcPVDqcLSMkMXAW4oxXAmzu9u6/Gikfi2OeBYTspFx7b2/HKZLrVFxzveQqXZG2Nvee8itCTAj7e3UaRj8SUxFhtuCPACBPhULw+VkSgUxVoLGyQSEvs2AAAgAElEQVQWgwADwoabVgO5dXv4+f0HJK1CEY6C0bKF1gm3vKXZn49bbgetv0gE5JVJDPHUwf15B8L9hHJM1g4vpm6SMjiIIVqudQjwZxvEAeMJeI97r/Ms5g1RBu+hnXsFtHy6R+geRPglcu/Iee7e3yed86syvmXO59XGp5Z0m5PTtxd++88iwB8i1fPPujKy3+ly2947/8MEvm2kH2h57cl5zR77woFzpd3lK/xYe/LdRQL8IU+O8ZL9WranC7NL92stnWTBKDc/MigfaG+/Rh75Q/0/P+d/pgzSyr9oMcCd/OaxTCBRRNRMk10LGgIct4QGrDrIUWa0Rd8Xd8kP62pedDsYZYICYmyMmtKyEOD0Ovu8Rq5AwHR0ufh1st4IZNOw9UvW8e9PmLgCtmvN3Z5LK/8+Adblqs+euaF21A7OOrS7Tk0fTdby+qzpYi9Mxtqsp1eJ1jx59sxLO0jiARsRdsNO/2DZte8kt7xNDpJEUAofXJ/fEZelll4XNBMvXUegWP6jypkAAgF3Wk/NSKxLr0kLnu0QwwuJ/ebpi+F7kh0dAKq0wEqA/4B4j8/Qxq3jhnwEKQPisJEsUWJDDSKxeAig5xBor3OuSzBxaGe6wUmAQ3p9PsdBXFjZD9XuX1VoAjZXAEQrEFwJ6o3r60lupXVGICrg2wAEb6xcwRV6hXi1tbhzGyeq4D9OCR9IuUIXYVoE2BrugCraKTiqd5XYkAh1UJ+4wGREBewFWxRIt07dIVpMN8oXCNsjiTWazMRaJ+EDM1TlAQdrbCpXyPaO200BWK1LN7BoaK2wTMd1OkBXQz8XjAU4Y0EF0mbVvLXcEH9ZTmAB9+ATXMYXcPfaO/yGuOq/JDfFXw5rwwvO28GySh3gxY1h+xXa0ZWfkEfmC35+RlbsB5DNrWClY+bAMfFQS8vEPNJnWpdPJAnU+D14+39BNn7B3XaHPay6b17Tp/T17dtvhpubjAW75d7ONkqFXer/ElO1scLmtMmmdm349vvnw99//XfE/qwO/80f/flw//7a8MvHfzk82fsGAXKXvtiq+EjqBxuPtXR+PUD2OkT4kPtsrf6MjfMvsGZ/RsZolDEQ4OVVgLG2ubPX9N0PjO8L5ogb5/3h5VMyjl/92XDz5mcIObNTOofsN3uaBzVDdPY6ayKzCSaemtEMiK8YqoyTv2ut9/uACMagJeeoTKlN+vS9UdkdaeQrfwg3xqX7YwT40iK/uN5znfdfqW/cN2nXC8cpLVzzzt946Di3CqGWvA7hVT7330u52V2mQ0a7/EM+lEWs7h4O24BwQhbsDwlwAwdRLYzufT5/yctSGE25GOpaeraYtdjjCmKH5rVnrb6qdwuqyXhozdX1+RASa4mkNynNZFkjy4mVhdbkVMak60p3mNwCWj+xYmAFfiYBZr0+wYqsO7QxwqcSNWNemf8LEGDJnQmv7kC4VKZJgrUEJ7M2c8xD5S/283WeQ/LrejUhyxpKGd2vvecpSr+yAhviqpXUskLGtDXvAtaMlFMrsK+qidxku32i3o/vkhVV4lObZrktpl53yffuRr7MudcNb0lZItyf+bkaKxLKPubwNvL2MUT0G8DkdxDgbRLVvUWhVAujkbr5NBNMc53A59RU1VorkTVUpfo1e37KFDk5uNZYMYBvDObjWVWsnrvHHO0TO2jZFJPoYEHCjXKBNi0xOAtmy0aenBNfDaJlo+KNbF8gblASLAFeRB6cI6fPyZGgBVhXy7on8pFnXTa7PybwjIVZwQXC7GNagFckRSYTiidr9XG5nFYsc8VUVlxlVwypMC7CWzu/3S/x6NtuWYBr7CrJ55QcKT3TlD0d0JmnYXy5cTSFU7o/pLIsslmpXLeS9RSlTZP7PMgy4Z8yKMc2zNg/93p8V3erNdX3qsiw4l+5V3c7zuVRojoPkrQsXi/1fGlf2lPkqk3WYDqPS4+0z2sKNxKexRzhU183XNPXdpE+n/kiDut9WrhuPiF/7PfCOd7ZsnlX2LuWT9irTQp6/mI4fvZXw8Lf/h/D6vNvUJShhPr0/rDz4M7wHMxgBNC1g+PhGthkY3ltOLyyNlx9+LNh9ZN/gvJ+k/0cd36Vh84D1lHkbFyip2etlk0W4CKR7sv9s9p95q85XmydWnV/vb7yxalNX7r3V4h7keO4RTsP8fJQaZc7qXTLiTVGfZxHd2a+6lnK5wQ4/cV38XwSk4xj5vQsw4NhDJYf0oPvKWv2Ccmv9kiCdQz5PeN9LgnGmGFcf8Xy0+esuTOya59LgG+Sh4WySA+2toY/fPjpcAsZeYu1vUqCAvFd5otzSW8SFf3c9giZYdJDkzDuoiR7ubc7/IDs2AcnRmEZAsz4IiuumvwQY8tDQu4e8HOLZ0BSZB/QfPAW8n6A8eWlGaEpJv98z5J6euaYA6Sh7nLHyZiNr/nka3trH/MfnZUFzMf58dFjP0TA5p/NrtMu9uG29U9Tx/sDr7anXv6mZmN73otTczr0H0KAL99AeDLrz38sAjw+7kf4/o/191yc/FYE+Pq/eNyTTca64AXGYP1MChd5afBdf4rUWBVi+WquuG1QO7gq40JdC8erLOALNC8yswRNjVGRUv++CpC9KBMvEuBObCcCHNtJE6TTmTW33x/1bAkfIMCj8J71bo6bZcd6jwCP7Z90IRcFetPidxLbN+YL97gIHBtaqU1pnL/jzpJNMljEzZ2eKjd1yBh/mzDApChxc0aiKmCPsfAdm5gEwXIGIUy2RF1wTVTAGJod9RpgQvcwiaFxpkeWFtnDivBie/gW96HvX77ELfEIIbQyPLy5MXyFC6sZoK3He0SnvEbQ7CLMHqN9e0SdgecHb4jpwLII+DFY7lQ3ON3jfGfso6eMwE9CF3aAVeNGsPBe0zURUBQCzLOG/KoFlCxat5NnMtGJoFR34k2O07XYfghZZIMPAdZKy1tLsB2pdcfaj1cbaV0GOEkSyi3VOVhWAYG89SUFlJXkCrdmNJ8HaES3saQ8Q6Iat7LI5yum/ad9WoVUHjswKhlVIkT1wXUOTfSl4OJ4wZaE9zokN9lL6fs13S4DwAuYBQyT9KqSRAAquWZK07hxoGpYvEKszMEvcDH/V8PTp/9quH7+imc7Ge7fo5zQycrw6gWlhpa26JNbWMbvDHdu/gSX6AcoApawyJOMAoXItTUSUZGh2RJIbkzHZ48Bp38HOf4OK+1zvBh1H0e5waa3fPVwuEEo8dYGFhqA7P7BU/p0F+stNY037g0b6w/BuYvDd9+TPfp4YfjizickHFlCE/sr3t8xb1aYC0vD4+fP+Pycdt5hg7uGLgQ3azJ1upF+cf+Phy9v//mwfPoFcxSCgcu0buCH1C1duy4YeIlx6Wk27xu3/3A43P0E0P0Hwzq1hS0fESdolRCZA83ZK4PKJmrGyOZ5GRd/PpbEGc/okZUMq7yjUmLC3ztQDahoALHtnRcIsHJnlH0fFcsXv/gQ4PvY5qTAKXzZyKkCuBKnjWCJL5u9a7xPQH3AfpMP7feU8/L4Jj+0GCcGPZ+X9UYH5qqnXLuPRKz9NpbRGDfWhpZHr5QLci3Uqci5S8Mx8krtkeYEuGh8AXDXnPGm1ve1nq+/pyySsivyAtkGANZaoiudIMfLCvCMH36Bsu0FMucJsucJcWc7kDnLcSTgTWWJFkL+XMcKKVDbIk4wSfQgtynbxJQ5ZU4BobMfrXEvy+p0AhzPDWSH2WP1vXkH+HqL66AZTpMRWq+SrFeuY7I5+sj8AFVCi7Z2ACT4bAQ41mH7eoZVss9mPCrxleDcRF0SXkuta+m05JGWa/MT2FfPAZK/hnh+TW31RwDZYxSSC1jKxgt7+4ipmrcVia0CkJUgAWY9Uui9yK/u0mW65gTnhI3xp3/XDp/250FRLLA/nIcAk0CHtY3wiBu0SQ+VlVqoT7TqorBEyNN4sskj588hvcQz8He5QScGWNJilQIIcKAm977K+Kzy4Cpv1yzRhOyM/GQcVAqkNJZDHDhQMzRWauUqVymlkDkF5gS4csiPBFiS3PZVH7fvzOW10Gyvo6Ld/de9uDo1Qzf6r7c5n2a4elpiqsyDjkramEtS097uBeBcbbKsgdOuGJkyNNe+1bac8ZoJ4VDpItmIAq/Ik5cvPo53ka7TUQiW3KxkkK1dbXqO2cc9KbKnJuaEbeq6/ZVvZ3O7E+YgwIDG6rsu+v6zCTBtVil4IjFifzARlnlNFt4+Gk4f/9thGQJ87fn3UZKcf/X58O6zT4YzM5rTvBW8Q5azPq8OXxMScLhC7drbP2c6foqXwdqwL+lU+ukpoXJB5Xj6rp60y7xx+VaP5L/67ANo/bJcz9wprNhzJyhFlMuVbyTSN8dEvrt9RblbPR1lVRZEXTgxwBm7ki/x0rE9UVw0ksz3lQahLMEhyWL3/PM58WJBXh1y4iFzQ/n5nESWuygSX0N8jwmFkwSfgX/OTWinRwexWo7hGRVAhk16FwX51Tsbw12qdPzs/kMUi+Zn2WTvNut6VSqoadD8s8RUhq0o42noDt4ir7jnI+TWDjj1xHgLxtf6zlcaAb7G2r+LS/s9PEQ2eMY12n1D3GQNaNr+Fk8cLcEvcIN+TlKsPfOTJD9DEf8oYdwHxhCQSxtxX8NtzC99O5vtHpBBqDH5EMntR3/su/Hzppy8ePWP//V7AvzjPZU9bXr9VgR4gyRYo2DqhKoJfPeSIlmTkHcKJ8EKu020hx0ANm1nNpv29jTLqDRRETHSROkE6LpoaQTYkhuXZlsW6mULcJ+CYx3ii8wzG9YHX7PPJ8HuZj4df8GS8yMEuOPTD7m69GeevitAdXlhpQbvB15xHW+vrqUteSsIadaebNZmB8U6wndaQY2BMiGK8WqdAL8FnJzggmyJCssoaR1OnBsC5JoWVzTuxrwFXCLT3ulKxybxiLIZv8b9+fuXr8jSdxTifBvL7+ckOrhHNuZVAOQR9zpAgL4i7uIRbkbW/H3esj6/U1to4gTd4/zZ6hQ7rwRwAkkzu0rC17AArCI4jf1dAQyZWEsCbKIarawSYBN4GQN3PeUvBKa+PZ/56IauJYhzdFfO25T7zZIlYNaC5PVWTEKlBU0sh0AsKweD48agZlPSyXxIjV8A3AFkfo9Mqi+tpxnjyGlcr7RIW5olrpHGqMmoAyualpZrGcuoG+mpLoAIfi1Xtv0KbRVUS4B1yZQQiw/PyUir9vOq7r+C8MWVAPh3CygyzneIm0VT+vyvhm8f/+vh2dO/YlM/gODeGO7dvpcuPqAk0jFjt07ZgPt3HwyfPviSPtpiCM4hqbvDLpvExh2NL3oCbKJdvcLzPWIT+ntA5z7JiMieCVE+RoNqqaO3PPPm5vHw4AHuigCz7eePsCo9B2QcDw/R9n752R9DHu4OL0nBuPPiELBrX+J2uXCIVwAa3Te41JMI55vvv8Gd+mT47NNPGHtLKZHxF7J9a+Pa8Cmb5hqEHecmxvc2c+EuHpQoG54+wQJNVsm1q8P+q92Mxxaa+5O3X+EO+ic815f0tzQOhQSspkWtZgwC9CE9Zvl0ClQWTciI+2BitLXQS4grqVHLlTTGhBcpjo1kdNXt1piic9n9GpH4bXewiYv8tmd0Devc0pwSEbGsliWh6GPFW5U7eIH6sgbX73Hvpb2WRSsLsIqFONu3Y1occZSagc3VjwIm/2qunAKr96XYBJILraX3I+vKudJXz41QQLHEcCNSXSq6n3CwGedVMpkZOlZV5JFrOc/ks0g9fFaIWTlY1/i5Vl9BurYhwM+QPc/MEsra3eWn7nDxPtHqwnzQbdayOVvEomoNXsWjRNdnGdEpCgDbYFKpuFsjZyRcyh0JcBFmPWgklyiqIIvJcMrlj40FjlJJ0CkBjpdw5lB6ou+XjQm5f8UQOGGqIOCEt0ReGtddNZeNcr9mLeZ4sChDC8S+YeHv4KHyGHD6LZaUb3A93k/JIcb0OJVHi/8361GHxotaZnUvt4SRCQrfIadjAaaDrPWUrVsh6SRKtKWsshQoeR7mhufpXaT7s1ZfXaDZb6rmr4mxMnvShnOJL+Xz6GzexlFAfCW/IcV+RjIss0Gj8FzQDV2X5cxfnhu5vQ75tf57CLCeAMb8NuXhVTswc6K8rpwTCQ9I8rKaN5k7WRe6T2oZrtjpUvKXAqhcU3sMcFPM++QNX3zwZ5bLhIUywfte32BFd/mfyG63BpflrtQRDVA38uJ0bZduK8mVXx+e69LfsMxIYHOengmdANcYlQXOmYKslAA3ItSNAVmRnWyn6TMs1H69+NxlCc86voS78ln68wNYZ0YS09/BdbnMb/XSYpm1rpyQriZcDoXv0ffD1R/+3XDlr//lcPaERFiSui++HBbZV1ZRqmxRVmeNeX6DsK1dFPh/RaKn55Tr2zq7PTxEibqBJ9EO+6UtWmzlElOG0f60r9PGUtBFovUxrY9ruH+MCI1PNyfA1XdRSPKuzO6NAHN8EWAnf60f2xCFfQhxzZ2eybuGr+ezKARSMcJFkEspLwE2hMo2u6YL23tR5ZWJ8yyMuIvXjDLUyg577LkHEOA3JEQ9RRmeMmaSYLBeBk4Qt86aZQ+nJiXlD28MX929N9zFg+/B5k0SlerdJi6tELAu4jRQmN8hJZjo713wwTYKu2eHEG/u8Qb5885KGJZ+hAAv6a2IDN40+SkANWFwyOBN3uvIYK3l5ygi34BtdrACvyQh1jaybwcZZl3hsjq7BuzKC6a4D88799Afm5H/iAQ4q+C3mju2/fcW4B8VFP85BPjWP38yQpFsvNyhYl9qbU8QpUGx5kK8MCPAcR/WgpbNpG0iteUFYM6FXJ9+sbTlHjNhq5B5T5H24xZgicTlV91vuu6F7y8R4FGwf+Dw32QBnhPaDlR7dsQs9gvS/cMEeEkQNRekrbFmE+0d1zd0B6TUEZ0AFziQ/CUDNIMGjgtRrNIx4g8sE5DXN2jZ3rVSQ8ZK6fYcEmnGU0DFqkRU68bV0hS+Rsg9fbU9fP8MC/CrVwgWrHUcv7lGYiNcXbbYWK5dwZLHM+4DpCSHz7DYPYE8vUSAKnDiLqPVFyC0gCVHl1pdflKTEzBkKaN1Sa+gstfxhQAvW2qHNkpYrgOWzN6pADVeVtKeZCfJ/FwuyKntHAIsZjOLsgLU0hxYn1vmPxPfdALs86duKcdeE2yN2vcCEOI+k/FES8kzmMV6l/IAZil8oisfaFtX8s1kISUuORmeHUddPqvEiptQYnq5v4Tr2OyHtClWaC0bXDv1geMOrZUbJQQL78oiGw1jtmxmVLwhQImVFXoRUnr+HA320+E//er/hFD+NUaWpygG3g53yZS9jhshUC9M7/kPT1FU3Bx+/gdfDJ/cv5U8Y6/3Todf/moHoHxOEhA2JrKC3KSI/er15eHJ8++GX3z9V8TrUscPwrl/sI179WvmDfE1B2+HBw+vDg8hwPu7fL5treB92nnKtT8Zvvryj5g71Fc8uDJsv3hNTeI9KifgJo0S4xTQ/Jqi9m8pufRq78Xw7PnjuDLepaDwAzZKbWO3N1TAYLXAUre8tAnI/Rz35jvgaWqYPv+B+GNizbduDye4cqqUWKKW49nx51i4/xwFxB+ww3MfaRCurZUAy5/FKFRuWF6pkoMU0SgC7NdusOXSm+yZWvzp7XcBFwVyxkypATi1SKsUUkc9XqgLjgJ9v+nVLnPhsI/uf5HDI8KaZGVkbcnbeC6kRQWgIz4F8s5q8Y3fc40kdLNP8reiRQLAfOQMSYHgyrnZycIEruM0VyRtLqjee1DXYH2YxIftXzWokaDI3jkB7n1ZzxhQDGByTCwvlrgx17Suc6ydHF0YNL97lyLAZf3QXXoPALWjQs5EWIkJPiYmDIuPoQ5NoSHpvMK6vE4fbGIBTowvlgWVgZZGkuy/a6EL1hxWPqXUEB1nDLJKK3/GMwVLsuvL+DYzQmtJMVdAEWAJcbnhOUr15NVPscA6vo0AtymbLsy+ax+20nW6XK/QhmsQ82vWxY6izrdJbE6xdhB2gnx/hNviD8TvPwa8KvtAtMMSQD+1RJEtZfHz/nrFQK4F+8nQTDkxPEOM5Y281gUaELpg6AUgNLLYfAG1qVXbXB+WqVLrZtzeG8lve1vajuvF9UKhnKw+bEyS3BBgZJvkF5kV8gtgzne6Raf0kSZurexFUpXXKjvNoL+OnNUTSGWECR9DaH37WDRqvr4qk/9lAtzdTZvFz+dp69l1UTHCjQC3fbaWYCfJ0yLvvyU2tM/92WIOJsjiKWVb/yrESlKTqdBcj/2sbfQlf8ozpaGfRsLKktzdXmsutb9dB4L8yIHawztpC3FTDvJcvTyXZf2yTpsLb7kp295m6c76Zda2jzupHZd9w1G9b+biYG4xLihWneO86a+a4yPEmZ/+wd8nKdulSTJn8ETkJnnzaLj2+N8Nw3/4l8MuitbnrPUXn35JfOqd4KCNnZfDbUjwJ5/dH87YE3/FvH2Konjlyenw+bVPhi+++qfD4YNPkB86M6iuqjKMIZ5NulYg0yTua+ym56mV3Vfvxx6ncFs9e3kkOG9T39vM/iMBNqSkvMpUWlUCLXlrBEcTgrU/Vff6U8t/s/DSjuwFfFyhWBLgVg2hkfh0vpdyH+RYd05WPl40lX9hD8yz/Wp/2Cb+d5dEeu/IIk/ZCd4qydQoc7JaOGP211VsrRC6dn14QCKse6zrz9iz76wVAVa5n0z6TWpbUUTSnbrvyKk9cKlu0Dt47exjpNlHbr9GgEqQLa25SIURvXNMhKrnn9XSjDHW0nw7IWXICuUt5xwcGQ/Mm2a+5Kc14VNNQOt4L//Wh+djG+/cGPahofx/SoDH+9cuOY3hb1gGvyfAP95BP0KAP6SoO/+f/snCwt1//rQpuCpJSRZFu025AE0xY/6V9SdQaYAyy76T4izmip0aw6NnCpdpuN3jOrBr92vku9eKm570IgFOGwKwmpXjEmHu5PfCA88E72SxnkBXf65+z3+oBbhvoDm/lQe43OEhaR94afGeb9odwOp62D+/YGFWK5Yxqc2jLMASL2NMywKs9bciIo1/g8hhgT1Cw/YWEqu2XwIaAgyoMsX8hrV0IZp+ZnyZgvUIQfiCIuiPsf7+QFKEVwg+N4EVAOPW+gYCyORKlMqhNfvcY0e3aQjiKzSIe5a8cEO1vi/CdBEwtEK/GLcVqy0gZhPQs5GauNeqbBNCTLfkFa4r0U72XQEO32mZ0XJqHKMJUHR38xni4pkBb5aqLuwlNABmXRG7K+c1dsKJAJd1PN4DZjulqYkN5ToJa+OKZidMUhn6QYG8i1V7B6C4o1sjz7vK89yEtN80qzPCfZP+WwKgqsk1jrgyC1fyUwH9G66jK6eaWsfTDNWOhcffQMupBf7K+RHxSk/p19cQ02u00TJGm1wLK/C7nZDf3aNfDn/3zb8JyTQZzpWFNxkT++MWrkhrK+vD918/YdPZHL766haWW2KfF1CAHCwNjx6/ASi/GZbXID7XiOnmeCuN/ECpq0ffb2Mx/mx4+Okt9jdKVxFDuLuLJhhA/fDTm+DUheGHH/6ejfkQC62EHSUILtC379wB/76BoK5Qpoj+2ns6PHm2x7W/op+uk9yCJF3XKFMBWv3+h0fD3t6rxAjfv/dg2GAOrOHTfnyMuyaW54UkJ/oKS9etWJsXF8luHbfH2+y1m8m0u49WYfH8HvHNJPpa/iNkzd2yLS4w11AGFLAs1+ciTM3FkLmi1DhhTkTJz3xKorFGfo0T1rJQibIKRMZlq4HRWr0FX7rTcQHQlmDvx0VzSdIJO184ugPhy5cIQRqlcZHeuVyMJ0iTm50SJk4scqHO7e7N3eWuPHQK+MS6yJOmHIdkgz6KRcy1kXVFHwSAzVvm2YGCl5pblqkoNBthKCVEfZZ/nQD/3+y9Z7NkWXaet683db0rX9XVFmMxAIkJigAZghTSJ+n/SZ9JST9BoVCEQiIhBAUSgxlg0NO+uuyt6713ep619s7Me6u6BxiSoQ+arM7OvJknz9lnm7XXu8y7lF3153lqXRv1QzTCyIV3PFTomAfBPhyANGVTevqzBZm7ndmBkmXpBQ6vAorVBvPxDR7gNwBDS7NZbkMhFn2BfB3kGnoQDXE2EmWUtTzKfIu9KfY5ZGrUlMVoxUdhsKqMw5LZTXL8OGsPYnTWAKzVeC32IyfYuuAJ3n3KWhu7mHOweRfqa5oza49WmW6fGNfQb3mmiOoBfAdXAB57DJQhP/iVno0d5NQmoH8NJXIZRXWD+zUX+iIAMLl6CLQgcLOETAW+InY9vyy68OpcESoedZ0ErYJgkQB9iDgLI5IpIVe1vnAwn/sM5VqSwQqAZX5mf4loH+W+VgHH1ekS4FdyK4Cu+RQQFxYMqQGAgwEab7AkhT7Nr67ljzQyGuIto6ykV5Y7Mv1lzHBoQHCA35jLFbRV3SQv6qkMlRcAm9ub3t4gO+PrkP96iGONpBoaxsuqu2T+cPVS1pme7OfdPNBueGyC27c8OTGw7fjkiHAxRdR4SzFwDgs6ZQ1vKlHMF89XDXH8pnmJOx7dYE9Po2/qYLUNvE/g7NqoryEDMwkhWe9zz4xZGW7FlHVhjAmZ5q9dIxrtc7756L5eX/vXI+DasdmulJhdnTJlVjpZmh53Q5Bcu1b7Lq+Y0QiC8gD6ngeZP0kE0/DLX5bDX/9FebXysrwgquPVk4/L2b0HIRlGn35dblOe70cA4Ds//aRsMBnWIPgsX22VO+w1jz+kHv2TJ2UfIsVj0ngSALsC6xh4rd51WgFn0zt62/99u0HTnf1dA8A6BOLJrUk8m33VA4BDNvOZkTshi3Ps7MecI20sugA4Q43TUBCpU1W/iXlX5bbz2D1PK5p7hrwlguBT9Sb2RFn1N5An6zuklOABNgWsYBRPAKysqHLedU1FCJ8DEFvOsKYXiOp4CCHWvUmqdgRGzrSFSJO/jIUAACAASURBVD+gPcohjdmmbRzoBQ7gC7ko773utuDbeu58fuIeImkel5OvxhQ2nR/yvtxGbtxBf52RHNEZIX8EoHcPo9/6MWlYeIKtSLJvBJFGVHRnIyBiZuaCfdfU637etrKbR/0OALh57a+dynvr7O/vkB9vXff3HuB3D1j99HcBwPf+1VqdBdXK1Bn03JZjQTYBqHIUFt3cqcPwaVgKz2Qqrftd/C6HNstw5KOjzIWClpcNRcjT5V94jW6GKFwHwE0AtBxgifLao4HfOFOv1nYDAN8U6Nfa1tPD4VUJE2gV4j3rJUqA9Hzeud6N+njZFgX+zcXWRLrJ/l11shmTc1OvF4iRyDYM1F0ywa/edq3x6ZE0gk8PsCHBAygnbl56Jg5RTg5RTgTBV1jrBUtjWtIRTFOEHk+RWzHJqx4Qc61U6g073ELwrUGIsExY3TZe3UNr6QIAx2Tp1fNB1xwa5osydYBA3DVHlPNH6ZEKgAW/E7TNfK0ZQN0iQvEW157CQziBBU/FTuVEb4oKyDD1+iTEivtFS9HDIKv1kGEwfJrkXWwUnf6MrT7GKCkyFOwyQCNkewCw4D7znQHCnfkn+NILKPlOAlSVylPG9sBNgN/v6gEmlMacmF3vLQCzAPiqLADgF1CCpwTAvI++p/9SKctQOsPO9GadqBTLuMgzQiQ517E5crTdPOJgXSe3thw/BZttEQloKQ/Iq04h7BgaY5PaZ7N4VZ69/gXMyy8wVswwbnOsr2PCng9DYb5/fwa2xPmy9pLw401CnafOy+Mn/WVmFuF/NEoO8DAGCowhZ9T2HT7CCyzIgIGR0OWDnZEyP/uwTOMFnpqFCRbW6DdrK+UAr84A97y3t1tW11+WGcKnF5dmAMS3AaUzhEKPlrXNl0Q/Ag54P0B7jIScnny/rK2cleevvyiTM6XcvbdQti2Ntf4anfcCj9tkmZleZBzJPTqBXKuQa0TfT47coS9vQyw5WWYpmeTcGBqap0OnGQOMK4zDAMQlU+Mf8/wJAOQJfcyYBAAmZ1pljsBec4gCxIRZg/kRcgVvnKRsbt5BiJVhY6EoVo+dcyGUxThPKotJHpnelabOxfyMBdrkQ1fO9YiQ62/bmr4usKonqC7yrjAMW5oegnx4MzdkSFUmU0woRKuXrx6fRkgBSze3zE+SMbqCY+RbUIn4GaeInEjBgUSHXrUKde8+OSIaAK5tqq0L/7NNrG1s8jzKbmVPVg+dylv+qJtdkgBYkNaHQA9PlqfTIyMjFecNr1mAh8yHb7lvQVbmKHBdWZg13Jk/bCm3bcDfKpEsURpJwxzvxX02UfI0I2fcnsxTuwXImrSerOs4CAQ1CDj3lDcCo8wdNg9X76Ms0tag1YgnAaFl5o4py7ILMc8R1z9m0shojS+0lg/KiJbOYHcAcJX9dT+1XzSWDtAXyjtBt5E6YfgDaQ/x1BggwN5HgVxhPawCYtdRGNcB+kbunCHTrvTiAmq9xyDlFSwF1bZ11+FgFbjq+ZWfQXZXXdamXxjSHOHPjAUe4H5lrd7fCA2vsjY60OM9znNa/ojzBBO0XA9cw+9FmXqJBLa11FEhNxBrK/m/5gBTRsXPyQfO2k4cl5Mv8oAFq8H5gLI7I9+DDPrMS73x1i9vNbCdAUnUVqMi9OA6fjUEOlj4OZf9Gl7jHgAcJfPamqiAN8CJ87OjlTTgkVpNb15oA77NadQFJI51RpO0+ZurQINOlmRLJTxZwvN3GWESb6vccT4kYM55koa5XEBZpi3eJHj2mAZ+sjvimWvFV719dTF5tUiHqHpMvQFP0+4hgJnztAOAc922Gt/5R13O8dpR5NoS70QS1kNj8XUAsL3xHWLzpgMh17g7K2Nvnq47Zxhjjsv0/qvS/+wXZZMc4Kc76+XZ4u3y5qf/tFw++TDmb/n0b8vs82/LH1O39kc/fL9QSr68obzj2VebZfEKsPbo4zL4wYdlZ2SePZ6IIrcH5k/HABpjnvKn63WtHd7TX95j7hH2yzturPVxtDsNL+Fk0oHhHDWqMvpEAz3fdIBvLotMxY/JUWdC72WS0DO+YX4F+K1HRXqP8yKGXjkcMz4MwTFveJpGZCRVEKSp1yEPtoicWcXw/wYgvMmm3sdrP+v8wogPLxBeYNYtBvEoX8biGsMRYHTgo9n58pj+nkaITiAjJ/XcGnUX+22SYRlhJwCW+VnD5RU53YfIrXWMecq0N+isfh99GvZPDRPpYFBO37k1Ve5xLfOCpzWWqb8heg5OBzB+AoBJ+9pAHu6ZoiKfBGHSWR+4rb0b+2mOXC6aHMzOPG5f5edND+iulWvf3zxPTIfufOg44cLw+/YvvzMk+vce4Hd2c+fD3wUAP/xX64rJGO0YpDroaUOqinzPNAilxeMUBlGWJcV6hM/xVeYM18ARJkoLpfZnDdrGXKiTrE2LeFXBucEmmiKlK4TzsK4q2gBwxzJWe+O7AHBvDzbLb68Vpt1zm5jfB4Db/eQWms/wwPQ8mkLYk0pcT93uobINtk9zCFIAh6Uvx0B54/kHZCmsQ5BkCgmA9eIYhZt1ENMrrJInG/IhVrsDwO8heayGuenR6AXAk9TTTQBMWQHzOriynrIDwNIWv1nHC7hBTpeWuUOAXB9KqWVADlGwTgCUB3rSECynnNfyP2HdRqgNoGSN8n4W4TeLwLo9hedvgnw7c37D+2vB9Ky3q5IZ940S1MS7VPtuwFpjDYOWoVFPqZZqQW4TZCGPqodPg4vgVy/tGcenMPF3gGi9yXS3SmGfocn88EACm2B5JkxS6ydN1wh8grDd4/0+LsFDdDxDgyzPYiCmuXlTtGmJPlsC1CvkZ2XWjrw8J0GGGEb4oDmCKvKSWjGOepUPkNLmsx5gmDhnPAx3CvBxCfC9/IrxXo+xuzwbY8zO8AaT+zY1AND8unz59V9HtODSwgc4UeYjZe41LMze84P7ExBR3C0Xh9Nl7YXb2evy8MlRufeQax9O0SdzFIxfpzbzNyj2eIKDH4eNB6Kc0/0J1u0U1+or9x4NlIWlEfqEkOtz6kF/vVG+/Yb8Y0KyxwDHt+a4Re/nnDJJI9Pl1ZuX1Pg9KIuL8+XDJ7e5b1i8Bxb4zXr58qtPcfQMlR/+wYewS6OcPP+SeztlU5wNhupTyLlOrW08hAeYeTtM2abHSw/Lk7sP8LBxo4zRyCgh0We3yuuVLQwykG3Rj7fn/6Aszf4JIfk/QaGFRdb7IHw8pJFlo/CaRykfYhRit9aiz7lk6I3wfLSJzJvKHOAMF0tvY8y/ukmGouX3dU3H6mubmafp4rlr6/5dO1varlI+xP/rebq2nPT8tIeiJEPk2vHdb8OirF+ix8DoUZfheauKZfw2jZEqVCm2e3MeDbtLeRJkLMqXXEqhaIQkCFdNCp8OcO60MKVS14eZjLEtXzlTC1Ke+GzlPHo7KsVlk6C6Zz2n1nwFoWtNT33uAu5ImjNasLt7iIQ+FxHeq44E4NSQBfDdV/GhK9ZZZ8u1PNKmue3kiQU7vGCvY6wktFhFDdnjnEtmaD3ByKXgIrAdXgCPLK/mn86i6M0SkjvL+vdveRiOLyF8AwRbkknl7kgDpMY1nhpWOspxZ94kC3f0Trwm2ZXdbTpLRPREmoRpHxjEYLc1ysGwZ0MH1wGwL3ep94uRagOvjGzU8FEhwDxM+ejx3if/Wb5EhlXkeJ9ROfTTJaD50rQYyQqd+MotF4IeHvo/goE1bHP9SxoaBHMxPlW9VrDpLeZ8kmD1ca5+a4VyHu/n0lq+4fmlRBuA9wrPbx9K6wDGzz6ijq6QnxememBMiHq/4Zblpg3/JL1Gg+K4ETJR85enAFhjAH1kxYMg4uQ1ct8r2svparst7ccYcoyeYnfZ8Chr1FDWOvHsa+/P8a3rIqMm+KoqU02PcFwaMO3sO06JALk1DLmu71zPNkqPf2oJnVx6vgsA3Aw30Zt5jgBZdYl3DG/MiWDwreA25FBcs2IQZ5Wyy9lT2+J6ipSPaFeqWs6tKP/m7xsQi77pMeTb6gYOOD6zx5t2lJpaguauDOxwrfhRlQYhK+r72NXr4ensyBtMXbGzIrKParfFlXplbP1Ohn5/NUpnpGFQeXNcZg5elYtnf12Wv/x35Svk/bOPPior/+y/LOcPSJEhwu7ky8/KBCD4Q/afP8HAOz6MZxCj/tk2PBZEF3386IMy9eBBWRm6X5bP5Bh2e3B/aIaHvPdMt8hx8qaabhFt7wjxlFXfB4Cz/nQXAIf3XQdGsBqn7I4UwVCe0/OblVec82nuyUam9M2Bsa3VGBj7mRp8stGHnSoAcDW8xLUBzMoLFxDpTBH/Jv1y7IeWdyOfFt3INJIXpH+twyvQT+50H/m6VsXQvqVg1nBvdMh5FCjnvKaDIRsfTM2WJ1QMmePzGb20ES2DF9hRk3eANpyAtNWHDnUQyEdwAgA2khBj4hvk1EtYoSUxPDdvqbL9x8xRHiJTbmMkv4fuep9ymAtMiAnnO9wlR9SI3oL74E2EQevEwAuMXNrnNddRjlcrV9XpwNqP/zkAcM6Htrhzttf4lWxQz+P3ADg7I+bYP+bxHwOAm7xpAu9SD2L9sDfEN8siCX61PqJkh5AlNAvPXChaNDiYK+vS7PV8dkGpIr8KVNduUwRdU7/FAxxztALgAIAdq5rn6/bYfzQArh0vqUZbF73Y1o2j05YIZQiReI0IsheUvwWAA7h6hgw0b4+4mhvIDQDcvpd1M65VZWzKyATAgl9DmKNOqFudZD9a1wDAh9ZYAwTLBG0+rYyahqZMoIAIgCcoKaSHVI+H5xY6WMB8H4G3CQiWYVQPwxYCUQeBzKcHKE7HhDQLGK8kLJGNGaAainKAX4gn+G4BRXEe5ef+7DQ5dzJVm3tMuK5ljRBkWvRU3M35U7hliRpCFN0QBMDmchmyyr0HEOafgC8ttF3jSGNxPkfACoCjvI3ChTGM72wX3X2BB8QQZD2BOwjICJv0XgGmobQCjk5kcAbUH/NEbURAG1Zt3i5eataGXt/bKHF3UeJkkxUAAwkZBzcHSXtgMwwSGMNyGU+8RVco2Oa1HOKhwYdMvgrXw2MSxiYUy6GrLdgWf819r3Nf/A5T9QGbzyThRUOEEa+ufV1evv6yPHp4t9y9/QQAizeFNfj85Qae0f2ytER75u7DSfGw7K4OAO5fUJ9vHc8wPXYyAfhfKq+3V8jt1st8ErWgb/EcG5wkPH4UD+0pThhyhJcuyuwdNqxJDBunO+U//Pun5auvdsoS1zy+WkXFWCckfI/NBC/Y9O2oD7y+tlvu3btXfvCD91n7lEiCYXqDz54/exFG4h989B7cOLvl6dPf0PcYYfDinuKVvrgi/FEwfotQNcoqXDL4Hz16r3zw4BEhqigh55bFWkTHHiovV16Vb998iuPqGKD9J+Xx3T/D4/0z5j0s19HLMNFCwJVEF2zMYYwhxNMZw7jJkHpC35+j3A8MZqkpQ+WDpCyiuvTSVTZWFQElSiiXVdlRwUytI9e+4Ld6Y9r6bMA0N7VUYNojgE79oyl7qUj1CIBQVlMIRImM0B+r4lWvG9+mlt5tSyi85jOLgPJR9af4fZT98nfmOAbIqgpYvZ0M/UyiqiTNqvLZ7zVUcy3Xj960dtk00OXG3vL7Ejg0414E8sZ1o6RT+uk6ba66cW1tyu8+Gapsm97H6v0Nhd59hkMCAIdyl4poKvd8Lht4RK5k9MoBuV8HgI8tBnAV7+9rFLg1GOp3IVc7Qhm6sp8a7raV3IcRMZOG27Kexw19Nm+NdR2QXq+KJX+4mB7IWdb9Ap6PRUrDTSMDBaonl8MoWkOhxGlMO2ZuHOkFRnkzbS7Gv86XKIEU/dZV/EMpin5OJv/xyJ9L76/6pdEMSK0oD7UV3t/j8hSG1lfk3e8JWq8AkfTbIPN7SHmFQkucSQINPbUCXeRc1OW1KgD9ciGxjaA1mOJoYQjfcL1zQQyQCkwBsMMTY1PBrx0fYdZ6kj2f5+VaeoecAyz6CyyyV0T0XLG3DOrtFQRPYGgTAOsBlieA9I8r9oBLw54zLjmmlGkvwa0gRwJr19xfCXAMPbcvkj3XpZ75zdGvyN1mr+mXKVjDaQV54QVWL+G3epaD/Txj/ROMeHuuuXifE6tXh0gAHBfspNVkPd0Elw1oOplD3tvrnibASM78MKbxXgNcB6zEdxWs6skNAJompDT8ODSWwmth/ykvAiB7nlgHufaztoLtTsNFyxX2+GBY91w2sGqW3l/qCrnmU1Tl2jUKwz5LD3F6xGPp1jDcIHwMwVWllf0YKzdlUqc/40cJ6nr1pwB5cS1/X40EPbKh0/ddEce3El+xJg3hj/uEV4T3t/aoYvDsl2Xl2b8vX42fl+d/+MOy/i/+23Jy5wnLgVJ/r5fL8K/+pkz8zV+VT452mEPoGsxlQ2vfn1osPyNfeAmr7kr/HQruLQZTdB/7Q2ixgkr7lsafq/fG7TgPmnG99oB/1z6KXmgKdeczJ0Ye8RYAZhLZnUYs1ODKLCtX+9o+1yCZ1VfqpGr9Xq9jf+l4iPmirFJe8leWYUujS4JiZXHK9nPSNaL2uASHwfyPIavOp3PkyA5LeY21/RIdZBWW5jP0wAuisCS+Mz1CUDqMUfxCZu6wKsUQBYHnnWmqhcxNl3nCLRbR/RaQAabAaYSyx+xHPdZHlRFaQ+EF/CTHGNQ2MU6+QZ68ovbwhqHRyBjLaTaziZ01jD41hwy+R/Tig2kcK1xnkiZY8ur0bBCvL4zWR/2khuDJhpxB+bhLrSevE9WkbUYszLZXVTNuTP46ktfmXs9A/kM9wCFH2sLJfbLzrOcIxPR7ABydlLOy+/hPBYCbsenG6cvl//CDvr57/2qlu25jcaYQcwFqIVEQhqWNxRkCUZ0nPlHpSMXI6RzMiTFFM7yuckbWm6qXqHcYypd3VwVlE3axEUSYSz6aJyHe140phGz9n2tJBbEd3bXoVwWxCvPrPdvbzbnZ5vl7uqduiPlFj5CPNvHwutVymj2RG0SunaYU2jfdc/aePkNQrltW6w33NiIvFD/s/lqluH3UNhz7ybCuCNlDQwvWPfUWjjwBYJ1IgIWFPuoBRykkK1EIgGU4JYQvmKBRLCIHN3NcFZ6CgyNAr0BtC/fCawTSG8sB8f4AwZgELyhPglI2E72zenZVIse4xhiiZor2TKNEziOoFFjzgGHD1yx3NIyVX6ZPO1+LffPyBFFHCAvmlbloGgPMVeF+olxNGARTAU5lm63KsO8exd62a8QJOR2EHyl6DL058b4krcEiuANXvvm9O4DfPU58yEmPadMRx1uTN3PSBtHzzI2DEZljpgDxc7h79f7eIedWAGxu2gQ3PQqABDaWTazNa4QMjwzv482gZBL3PgAAPrsYQW+c5pglFHVKDRm2A3A7MxR59RtIa76mb7ZhwjZPWLSOBfuEUKDDlxCrUgoIAqoP339cZrGwblKneWhoAiZuBD0lSI6wms6QF/PRg08wMsyQf7vOeV+We/On5T6elwtKA6wSprgLKZXbwDTtnibnepjcp33c3NbNPYTN9WyQc41SBxBgeorhY211n/QfQj8nlghD3iqfffObskUu7wRK7ON7lJEAVJziLh8YHCsTbHpvVlbLk/ceE6I9FSD4lLl3exHGacKqL1CSd+ibjVXKrVxOkVtk3d+r8uDhAsSwKMbUIrwDecm9O/NRlnTttSGVhEvPjVMndLf85sVfBSHZR49/zvPPKUH4YxTvJeY6YfnMK0PCj483GXtzirlL0xv1EgKmhshBHByeZIMcBggra1TojGLBs8/fko3p6UrFVgBRLeixBFOhlfgnV6Nyzs2r/dVkiWC7KUOpmHYeHBp/qZxEhIYbZJ73Wh3dusADTKoFN/nUPu/IhK7SlTLZ+zRxsyqgFYRHDmR4F/yiu+G7bjqeLz0NfN3C9wVhysSQa1XehmGT9dykUYWz0b6W0hJAmP8a03TuCN6md17vJfqgyejsnWaRD1qrUMbtzwx/jr+N8Ih+q2MTilqSLAbg0EPJ36ZfmGZwhNbHlMUjiwIE8FsnhG/1iLB+vMAHGvGs5a3kSGESbTBCJHkJkF96G5GF5prqSTQ/7Yj1f2kUCjJhDoXu9uQ4eWjwGYA7p5GlrH4MXyPIRTzQgMMD2rJnrUvTMUJWJnCJXFIVr5DlbX7o6XH+ylUg0zMs8YhGSx2N47YMj2WA6SuU0uOygmL4HFD/YmcP8hiArszNGnY4HXxwAWgvIf5B2gUwvEJ+XRnyrFGO93qBSXjMEOjI6RP0Zr93PSNOAD4zNDMAlVEtnCtQH22vHA9XnuvMUncZXh0DbtizpY2otTyAAjxAXdBzwhX7IFDsH7XcEWkdgN9LgEY/APhKj5sh8KHs4/llz1CuTjMHTHtxr7rFJhcGyIi0kQNC720FlzYJxdn1FuRZEVmUfBFhuIk923VQyYbiff4+53luEM1zmVO0Zkw2sEM0QtREbiA1pnoap5wXATCql81hrXFwGXqqgh+/S8Cb4fwJiHMvq6GeDl393BnqOZKnIPN9I+S/2ioCJHdkQdVEBOptgSoT6pqxNbmH8o5zeUis9wC5uQYj5LnHudAU84z8yDXdG3ASsLUD0moKXJV3nRzqOHfu5bGmNeRU/UpjkiYyjWRxRG2H45GYIEF5Y+YeUbQZEquncUTZiOEFXWTsYLucPP+0HC3/bfl0DBb0n35Ytv75f1VOHrzPPg7B5x61qD/9TTn7y78ofV/9mv2YqKsFjLcL0+Uj2Mj/bPZ2eXQ4VA76Zsv6+P1yNjaPAXySJUGobYhMDUlElrDHk1UfxIqDpgjwXcZJ5iONCyl8m6E0pVPKNyPX0vCYSyTmXfR5vk+DQ+0f5bEs7x4TcqEHAEdvpVEh9fX8jZ7bTlkkZy/nCN9unZe+On8iGkUDCpPHnFgjOTP9RBkUZqDIA94jkmWb5yqGNgGwDpCzSpCnRa8PueEeqBHqwtCYyC2gTay9Wdb8EtF+AtSH5ATPsxanopa3x3t9rmn2BN0ToJSJoUPiEFmyzbm3kZkrME+/3IS4E0PdpdfN7UNhz3mQu5TAXJqRcZrzc+1p5NQE63PAqDKM51v7tJ3SnBt6sveU+/JEELFY+yU0ZLlGFMyuYcet6fv1Wj1LqTvQrR3xq9zv6ijUzbIdkOe9/sP6d+Cq2G2vHxKTpZ2v56fxee9su37ad7Wz98p5zmuf5AmuffSOttxoQu+fXYNW9kFe4mZLun/7rhM18Y6mvHWpm93XDrhhMOgYEK6BuLhY/qKukZvnv/off9TXd7cHALdF6a1EaIMLxc2uBwC3kOP4lPmeeUFpLX0nAO41+9UWhJfEzbQ2uNfSmpX5Wru7ymMXAOe14jeuud4J1JN/m+fMDrjmDe4Bk37baUMzccbdts8zN6OqrflLfuRry6Frw9vxiqgY1PvqLQt47R47A9JAcL3fmwP4jhnRJcKpluoY32QGVUkKABws0ClMz/FunlkCKcAvgoRNIxijoxyQpFfkuEkuEHm2viowDZ9VMURAoSQdwaS6hRB6Bfh9bc4ZuSF7hs8ZMudFqhV93ALoKD2GuywinG6hyE0hmKbGEIiAmymURq345vQaMTBA2JtKjBugObEBgOnfmFuxoPjGMGaFO58Zspx5m1ovE4jEWPC99yspVgRJCWIiBFqPCeE1vBrmbMiN3t4dFEELve9zX1oFd1GQD7jAIXPgCOF6ohdbplLXQDBGp1FgBKV2iWtPD18C5PvJPRnhOVHmh28FQcv4KNsjntVjyom8WVkJj23pXyZc5xImY8KL6ZOT42H6E2/I1X02nIW0UPdz/ZO98ubV5+Vk+/MyO30G4CNPbgCvMcJ8b28bIPkF43RY7t+dKe89AHTiwXr17Dl3C6jGQ3xAX29u7+H5KeX9uw/x6k/jzTZccpMxOSv3x5ixeKMFy1eEKA0y9gNsbiMo7P0CPzREZdfq9iqW1+Xy4miTes47yFwnq1zBPAlPXqcswvMXz+l/QquXZssfvPceSshV2Xq1R6QBxgP6bgeF5NF7EI5Q8/eczefUvEDakuzfeITY9fa3T7inQ5xPKLX05cwcBhLyhiawxM9Ok2M8MVLOsUKsvz4t54fjlEPCQDOzVz6j/NMmBGB3qOH43r0/Iaf8RxhcngAUFsOgMkSd5POLN9z3CqRcu7STWq1shqfcxwDgd3h0kTGZ45hbVTEgHFScBSg+Nv5dzxV3m4qD3mGXQUq2BF8RVBbrPzev9JB0ZVmdlFUwpMCvSpDiI4B0grdOLpJzuLHBd6RWKkfNa3BTVnaiZno2A1Xobo5XgtJsZVWeqvIV8rrJsaqMhoLlUvZOVXg7ipXrK6Qo95g1afuQs13Y1mR1FywHiGibePUMZUPqr+q1E3wksO0A4Co/e/vUK7TAoPDEui+p4KFsJ0hI4BgAWCIU1rulJKmIEbn8rvdtwOIqitUyhp5tGE0PkV/nKoxhUcv7C+BlSSSUtAnJ7YjBtcas9Wj14h6ZX8uxemTnWUNLlABZUrYJgDGIQaEVNa71T+0jz6xzSQZDAGB48EPBqz72ID2SiKuq/qHMKr80XAbxE6+3AL7jKI2jPE27OObiu6ynZQxKLwk3fk5qygpy7IT7uuRz63Nax7Q/DNcSVOGRxUAZHixLwkWurwAY4KD31uiT+MzcX9NC9KBkWkB4CR2zmBSBWtJo3TzFjIH8Dp7P/OdgkPbv2BP4XdT6JbpDskSMcgM8BcAFz1AfAPgKHokrvmNR8jf9FvsvIebyZXG/t+j7OcDxNLLHfUqW/CC+CgBbjb01fDk0kMDk9jwymIFsNaOHUIgFFoJfk7TcJ+XvcL5nDeyqugY46aix8YW6T3rNErhmVEmSVnYZ4muKRHhvW36vxq2cU+GYruA3ppryxGXN+Rsjs8AkjGKx9tPTHKDFHglPr2kb6fkN0rcAMCrsJwgyDAAAIABJREFUmRaQHZ4evwiPbqIp9tA0tuX6rUoO51OGNY93buENrnvrJi6knEpPayXHa9MhrlmBW0XEEVnChVPm1O+8auhqeXzInPp3vNKOAfvYPorzXAfvsUbsdfd3xnHEKSmHBnZpcC3zzxJI1LUnsuiCyKiLF78svzh/WT77YLHs4QG++uFPy8n4TBnEA3j5m6fl+N/9ZSlf/JqkcvrhwXyZfDBdbrOWfsRe9Al8FYNEJZU7H5Nf9AGpXRhgL+FJ0Tt7BcmjsRSG+tozTNZRDGwhg6r8afp8lFvLoc+xd1R973qxf1rkYPRrFwAHI3QYIdsxWds+GaArKVbI6J5om5DXKUwTAGe0Ul41qQJzH8uoGedUA8ExrwTAykABsOWVqh5nzr+RNAfIEwmkNjSC4/1dRgc8MpQFg3cfr1dGftgCNwhv24UZrxBDYxyfmxgq96cmyhPW/iLnnEawDSHYYr9VSiJrgvCQtpzSfr3Byk25GiT3W6cCxUsqkeygp1lmLhee/SmQxoEj/wqcMovTE0QZjpYFQPGsJepMPWPs9mjnOordOvrJCgB4DyO9UUHMFiJNY2Yxn5APMhXyOBeYx8alMElZ8NsenXDltt/F+LbZ0F7bWdr+Vz+PufKOq9T96K1r/yMB8M3ff2dodTuwGmj+ob9r8vJ6H/QAqc6J6j1WOdd7/u9tUwj2d4zA9wHghqGuHdM12l+7dgPA7TddcJUW1vD+VgVOURSW1DqGKbRccM4UW5kAuLGMhjWrLsbei3YVt+8GwNld1+/+uwFwEgd894ztAtJsR8+EixvPHu7NpXMrae1M+V6PqW9z6XQ/S49Fnjk2jdqh3wWAswnZjmx7bVkbiHeMefejdt3cuVuukrl8QRjkqxbyCgitP3uO161T5sJNQ4CMsIqQZ+NTeTTijyu9YeYoeR7u8gJBd4ow2sZrsowl8DXh1Frm9vCaRu1INTauq0dcIqhFrH0LhrwA9iYFvyiTk5IUAH4Nt52seVlZnzEtYG694XUOz69zKokY0piUoV6tbmvkY9JPlvkIq3QoQ3pNrGMqyQn9rzeIA82VO+J+rcV7wD3INLhFCM8GwnyT3Ll9Ns89vCeS5pya0yrQRdG6lJRKjy39o+ej5bdD1VJu06YZPJazmIYXUdwWRifKLKyTMsKOhYn6AA/lBkzIb8r29mvu7A1e4COIoybJ48XjuQdY3FSG36b6x0NyDGFdRrBt7a/BsvwpubrPKU+E13zW+nfjKK4IbPKV9neeg82Oyh/++GPYnqf5e7Nsrr/BY2sYOpsdivg+Qv6CckczAL1RFMhz6u4O0U6V81mQ8cDZHozMePnZMMZQ3k/2MWLso4QCEi8GYa7CMr5CONnnr78qf/+afN0329TpnUVHHcx6yIQonRzjHWdDGgUwf/RoofzowyfljFipbz9dLsurh+UExXdkYhDASr9M45Wlbcd4nQ+2ScgBaI8Sbj06MEu/DJeV12uhNE9O06lY1u6Q9zs/exfdeSIU1NHhCTzQeMD3zDkn4qCfnKCzl2VzZxWQMlYWZx6VOzMfl7uzPyQf8xHhjpbyOiaPfZ358oKSTG/KEV4/df1z6Yv6CbscvsP3j/HG32V+kPuMYUSLdd/VOPem1d3ass5B1o3mE0u9GHAJqVYyDptJR357AEeFYK7jRvbXWcIduVHD8J3J8aVSVsNiVWLrpiAb+VuP3wUAxxXaI1NN4qph2e9ylGZLGotu9TQ4DKHLpMIVLLAqX/WmMvUk1XQfbc9P+VHBQ/19ckW0e86jm/7dq1zYbwHQMpa0W3bl2m+zf5NwsWs4iBD26M28vwaAZV03XPGIsTng/S5rRIPXBut8lZC4TYDjNsY82ZolpwtUUnOkZaQfBoBNAdKmWDcCUQGwKRACTcGJ4cnmAC9geFpk3c0QkzttRM0AYI/8c6FFMpxaRxxPtGHZdIaO1mCErp44vcCa/5xV4Z0055fvhmXM54MJAHDUaEdEn2Hw2kExXGc+L8Md8AKCGEMEtwXlhsdG7V72VA2DgF/z7DR4CVLT22Kuv55anwJelVg9wpXFWa+gjNESB8acVNG0X2Ig6nbM36Fl+z1AE/k6EGz2hFLrfRUcxyByvKQ4eH0FwIXok37A7yUyVRboPrzCV3h/4ztDn/UWx9yiNBX3PIHskihxBgPpJOsxGLAtE+eepZOpzdMAC87kBIdRFVpSN0CzZe58wmrRyWcX1EUaTKyFNDjEz1sYZOzhuXpCowjAkP2RObxcgQiV9l2SCqUSnwAjwWpwD0QfZohpgOgAyNl9MT/jnBLxZfUByeIybDXcDRW45PkzIsVnNRblUslr09x0yGcKQKh61csaTfBIr+Wdcd+ZipWfNYb4xn6dRq+a41tFSHNsJFFeM5DlOTJfOsc7QLJv6+JuJKXX9bZK8uSIBQBmvKJtda/nM/f8jkZUAXBEH9p2vlM3OA0dh7nAHB5lLo+fbpS+V39fLj77y/L/rH9V/pa99uC//u/KwD/7s3K6hKGZTrr45lU5++u/LuXZNxhh2F+eLJXRR/BQrFFr/tdfl8e/WSmTxKwtwQg99eHPMNbcZlwwaTnPic7qw7hywgJV67Avh2Kq1z633XUfiCombbm4PTQAzH0KnKPPQja+DYAjfF8MKdD1EHN/61gGQNYYVwFw7jo5VvGe47p54w3+phfYORxh98pL56LyIow1ztfM7ZfrpgOA0csEwJZ1CwMixsINHB/LvO6iB16gN/VjLDYs+dI1H410QXnv3ISRK+hG03iA7wqAIbm7zfqdRk6OwWo3oEHPJlc7m/PYNDpLT0qi2gHA6DOvqESyLbO96RstWsd5JimgMpdawzPomgvkAd9BxiwYNYIxeRTHwillHDcxyq+T5rZCRYuNXZwdgO4dd/HotATAA2ZtuMZoe+qcsbq+G1LUtRFHXgNaKYtyaOqG2JnMftZ25rqA69zoOV2+/T0Arn1Yh+JmB/2nBMCGQHfAXvZ8PFT6q6SPEWmC0Lq7MT1c5LHA02rShj42mJxabwHg657Y7rV6vRvNDtkLDFubmmXRvxvoxFcXQvtagkn9wbvxZJ2g9Rwhfm8oW+1+8zrdGdzWRq712F3yvv+RAPh6P/Sc/x8EgLuzobO5MCGyJFCWzUiWy9yw3OjMd43gJxQjPQlawYcly4pNpYYUGhKIgDnBW3yqAhUKBIoEm8c51k4tgatYAl+jOL4BPO5KqCWykACG5y0UmXkE0d2Z6bJIbuw8ys5EgF/AIeHVY4S0jUcty55N2O0yvDm55jsAuFnM3fAEuzITWkIoFJ2ukHGeBfCX3MoniuMwIa1aTk0nloV1DyVvB5C7TntXIXFYk9ofAB9eoCCOEfDTBglbVMqsBQrL1Cj3MgaY87zDgmsuO8GaWOCihjzO4rWcRQDPj9yKUGKV1JHhU5wp25BVLZfVjTXyaim1cPaajWWrzC3QDxgHDrBCbm6ew/tyB6D7QeS3qoSvA5bfrEMQdbkNMCZ/mgTAW1ivRwCBZ3qwtp5HPu5PfvRxeAaPKBpvLd7T031qnu6VE5JfQvE7GCrn1DjcOyKfePysTN2DMRkFdByW5P6THTywbEJTEIEQmnR4YFgkFnI8u4dnqyipWF7PNstnL74qf/d0uTx9uUvo8j1AI57Y7U282nsoueQSc/w04aHv3Z4oHz++zwbSX77+9WtqRu+XW3fvlMk5gOvpETV8yUm+P0n7D8vTL5e5d0l3aCOlJybHp8oxOekk/gQAlsX57oPHEHvNMtaxwvAIL2LhXeAd9aYpabBHmPfVKPnsR+ucf49xIeJg4h7G/B8SYv+YPMwRZgj9MryGXr1GyNMbSjntEWYNKIasq5AzfXYJ83T/+2ycHyHDZiJf1NzgPnKWI3qT9aAVPxVTPcAaYyxrlWWTDKsXdjUPadPWEgDfMLaF7HgHAO4BcQ3QWVLsrUdqsJ3HTS9w7/FtI1ZZTpnkt+l1afIyvDNV/HU8wE1+8bm30Iz5QcJSFaxQxup+njQ6jlfvzl51IOVhGD4TRPvoVgHoyuiOHFVuqjwK0OyT8JIYlprt7JWTycraQ3wnWKDB4Y9nXBprq4pbKHwcL1fBIeeUvG4P4902cmwTkLhBOY9NAPEOsiFSOUySi9jMVCiVm1Gn3BrfkaEh8Ml60T7kMDAn1XSOOcCaRr5p8oEn8FgO45rqQwELwIxCJ5vqIec3BDrqAwtouFYwzcb+kaBRmR01M722siYAMKCP89u0/eMDcn4hvSKE+wU5vysAYHkZBNehWOmZCU+uocyGNIu2ycsNua4FqALdCFP2b34Xn/nenD6RGb2pUhu3WcPtmus9phMN9rjoB+Qs9zcoGSELx8iIMFCoF0R9UGSp5Y0Md0b+9KGcmuvbB3HNlcx9IWt5te6vAFjvL7+foZSKfTklIVnU+9WwgLLL3mF5v5D3MZVa6Kh7WCqW7skDEkCGvK5GUUFvJRkUfgSpnIAtNv26TgTAuVRj9UR0oi1yjoXxtXqCAb/67MNrFnIhbScJMHyv7LB79MBXs7wgNT6vIJjPBSGC4ID8dYknwK6AxH2Pv7ol2TynByZIDtVD+VT3Rxsh6LZNEWrrvt47bnlr1eBV5VQqd6GnZe3jXP9p76je8LoswtAcALjL8ZIRGrnufeP7AMC1T7syo3lxu7Ix5ZAAOA1q0ZK2rSsPsvtDyWz6leN5iQGEHSQMBsSOQRgJezth/jOXq+UKFujtv/rfy18++7T8amq8nP83/30Z+Zd/Xs4ev898Yx6ubgCQvyhDK2tlmNJ9l4/uFBiUyvDGmzL8H35Zbv2bX5WJndPy5P0floc/+ecc85jAJwy4zO0hco3Vn5QpGkM1agT3TDNixsSpkQBpAqgg2DHNNRFgNUpYVmdJFcDNBWD/RVThDQAcddtjPGsUj33uuWLK23/VCCR468ynNKqFB5jjlY/pBc65Zx1eydkEwOER9l9lc8yxTx6WcPZyM+bPmmaxCgA2XezYkGQOMJLrXBnSAEls29FAljayE+G5iOPjPSo+3EX/U2eYZH0Po4OEwS/WsXPa7A2qQdCufc63C8DeJeR5DQ/wG/bvDXQ1DZg6ZkK+eT0j80xPwSJmDXfLUC6hsz2EY2AJ2TJN9JzpY7tEkW0SCrSyI5u13AmlbBsRGN2HPMAoryfaMct0AhsVFqV41u2yzci3Xt/pwexMZq0SdTI4JXIidHBV8GLUKjPXTvx7ANzTT9/R9TdBcDusKTjXvv8eD/DDf71a5U33oJjHlZGueYVjoFUOnBtucj5dZvW1DXMC4CYoPdPbQLdKt86dZVhMm2ohOussaYckLK57VgeUulQF5PHLGzP1Jpbsep7znNe+75wgN4X8M08Yxcfro7M+7J8eAJyXz+NTDNXG9LSpV5m79r5Hw70OjDuXvfamtzUdZTZs09mmCIMO728qCGEhR7BE6Fdu390c4VAE1H8kGgD4GrZHrtyJAJgvhhEkw1jSrhAUhqesccyKHuAdiqOjRAqAPYPkMTMog7cnJ/DGTREaOBE5chPm0ckurbUORWeI18GO8o8ANSQwNnYEkAqubYmNvJI28LfRKVkPNEOOvIvYjCWocT6aohseYA0A+Pn68bXwuWkdKp7W7rU25gtySV5ShmeZMOFNQrgPELCX5lUpUO0E2UpRyPppswyD0zBWW6pJ0D7sdTjolmzPhveQfzSNJXPKPBS8vxPmmw1iFR04IlRnnb32NSWD1tgoCCE+hbW4bAK42LQ5/pyQ3zNiuG6NLZWFYHIWAJPzQtjxxu4r5hsliIZgVMUjOjU5D8nUQtT5XV9/AejdLPfv3I683CuE+AQbTP/AKZ7a13jod8scOYnzQ3N4ZCn9sr5MaDQ1e++Rd4dxQnKIEbxIowDNMcZqFC/9gTmAkFCNAOItITSIu2vzdKt89fqb8vWr5fLyzU6Zm8eCzsb1em2tvHi2wsBQM3oYdkc8PDNDZ+W9O4tlfmK2PP9qvbxa3y0L7z/EuzxRNjeosXj7dvno49vlkJrCn//mOSHPO3idjRbAC2yZE/rtnDYMDtEurn33/qOw7B5j7e2HXGNp4S51jG9TUol8rFNYqQ/xvBLODaShbwlvJvxyZID5Nv0YK/BtvMvkFF7sohxsABz2ADYb1EteozYxediGP9PXl1d3OeY9hppQtwH/lqXb+YWH2HlIyGiEMlZl9DxIb3JuJgBOGZERE7lR9oK1zhpuGnUc7f9Sfubb6skJBTvlY/6uPeuSr5twfl+lTJNLbS/tCITqSWmyqokgLxtnzgOjrSmo4jVzfqvXIe4p7y29ZCkLMx8425zyPOV6U1xDqdPoVq+dWWT+5qY3qV643WmV+2kEUClrADgP6JXR2T95D+EnE1DwmWBS0rnWPkGqef5+ruyQgTnKbeAF3pPZlA+3JfPD0LdprUmUuX0UvG4oqfqP9bwT5E4aHVDBvvek9LE00S1A7wwyIyJciJCYYk1NYji7ZVqHpH5oUyqYXlueqFO90WiUkuzZNueX95A1QJHJYkYuMMmTOIWoLW792wGQMasUGbYb4PcpXpEX1GbfpP3WXw/iQDdjXwW3RuVEPV8v2ur7VgDsd35umHIAZWv9+l5vsa+eQxI/Rz74gt0A87XNxY4H2PQUDEGC6ajRnGN2KWGWfWb+L2D30lQSXqMMEh7fPmp/B+OzFPTKXFNhUI5l5icrOI0K9iXfj1vvVwIwPb+mzdR9LRiADZ917UXkT8YyBF2DAKLpIDEns168gCFyMOsyFAyHxycUmQxxzjDqDFP37/CaBWDIsHsrHYRxLIBD7lMJkFtepe+rnAhvbT6DgCoAc15P8Bvs0bQ6Db85rxthUZM1jkDFWXFewUIVP7EXqrB3wqer19lzhUfXzuDRtKk6PJ01GjJBQ5P9WNd76As9Q67q05x77n/JwZwRIWnkSv0octpdG57HXFLXtd+3V+VBc5L42/q+pWjE9MoGXdPjulH46b0+o4FK/zC8SIjFT8ZhRb99tVb6n//78vzf/q/lL559UX5DdNMlOcBDP//TYimkS1Jq+jCAX0LIOLJ1UEaX7pWLh/fL6SJ739EG+cGfltP/7d+Wga+fl/eJQProp/+i3H3vR+gBGE3ZM4cwNDuHwpsfUrE6h6LPUyLa1ogEiKWSwiuD0ltYrXJFQ2t6zeN2nZcVZHnrIYsrAM7uSHKsMCo6zyXCamN0o59D81QWOmfiug0ApwE2jTgtms757Dw0IqUC4ADBOYYB5mOewgbNU+eHJdc2iTbZRJc6wAlidN0p8uw8IkoqYLSxAYBxsJjqpoxkbT9kzd8jOlDeFI1bo4BW17Jmrwi1V47TI0e0cY/rWAvYMnbrGOjX0DN9bgGCT9E3w+PsoqgTsA8ZMQr4tZb7HISEH8AxcBfj5QIRYiPBaTJACDX2D4wbr0l3W1f+0+Z9x8pQaQEwzxjHalRI728KhLqNpnx7x+M6AK5YpwcA59aR+fGxatp+HfvA7wHw7xQC3cahys1rw9KUhmvffQ8AfvSvrQMc0vWaEzVJUxJEhYCKCZECMNSfWCe5aOoBncWpaGrH9XpTr8+fXsWvKYC+NjWqc5dePQFwfXRrTcrs+O4p+rby1Pl1nK/30QWeb4P1XgCc95kyOimZOlD3O87X2+ZekN/9vDfs/B8CgHuXZPces38Mzhm0fmSAQRUrGUWtmauCleQqZjBFCHTkl+TZZCwOpmgIUbYIqztESTrj96MIkTFJSjjHMQJjUwCM8Fvb2aHWK5T4fKYyMhX5cBQlJ+T1LrmuhkDLkiowHgNUppIiUZaCJpWJyB82vzeGgrZIgqJQiPCwVBa0cId3po5xy49xhgigAuxbqiSITtyWznlPrjPvJYuxfJGEXau0+cXmXnkKadTyNt5rBLllnuK8KnCyjwLoBvW4SGiFsJ7lfqxnp3I7Rvvd/Met90v4zgT17nyOy1CKkir79tXVIYrSNmQ569RPXsWbuwaB2A5ejV3mzDbWVIg6yNsbhHBqbHSGfpkri1iZp6YWIidm/2gNK+dqMNj0kUfsVjoGwZZe4OlJNmLU4H2Ip0JZM19PhcRwP+J3/ubXv8JDu16e3L9TPlh8jOAfxcu1Xg5Gt8vR+CHAmjJDJyjpQ4B6QpJHUUCHIKFxnA/ZDPT23QIED3Dvr8gBfrryPAi0JAsqQ5Bncd9reJ3evEZZADDPjc1SMImNh1znB+QBP7rzsLx8vl6eA5Kn7i+g786VXXadu0uwVd+ZJuR7HcIuvFbLaxgc2BQpDNwHELdu8OYaXiyU+0kJhe7cCRZqc/kGaeMi5CTz89NlBou+JZrOYHYcMiwUpHB5fsCGCLkJ3uFx6jeODJBnyDwdBpQPDlOyYWibPE/Yqrn3I4DOvkCb2sm3bn2M0+kHzN33GX7qC/fLRM1cO8v5d4lC5f7q5ngOq++5oc9hxTdEX8XVTSxllGstNskK5GImd5S4riwJseFE/x4AnBIh1J6ucAjlqCurfqsHWJncI4l6I1Ma2VL7LNvq+k2FLLwMKlrVm9rYcFOx7RVveYW8uxYy1kCHJ83QyPRuet70DnUeNQ84wyfzeQ0AV0kf3djzu65sDLNrnE6lKQFwBWu2y9QHAQvfaQTzae7tEfNcg9g+buFto0JQpjZQtNYI7dvmVcKq8LJ50fAy6Om1NBIATa8jwy4Bk1wJ1qYdi7JJhOpyjARNhkxL9idw02AV+ZYaV7imubt6oy3DcWiUTSjSmWOZhkurKFjyB1lK/01yHcv9DBLRQYQeQBcCwt3t8i0A+FsA8Gvy4g6U0Rpqmkc2PLnWNRGQ1lcBsG6cBnybZzhkLz0k8LWv+J2hz1E32BIlof+1/bkLgI0QUuZ3Ynm5Tn8ru+WYI+OvBP+GNQOAryYAwAJfIoIIa6ED8QATDmnFgEj2pa/65aKwlrLAn3u3rvpsZXseQ7mV8CrC0jV4uq+pg1TlNHRgZb8lGJXRRj0JIHr0j5jTdQ6mk6uukAAFjkHXGBUgpir/yZwr+E1wq2w4C5mgQUwwXD20Fcy2OqvxuwAbrZvSaxseYGV3AOb0r6e32UlevXdhdshrhRE45FH1LFYFugFg57/HGuIaIdrhURZkCZqyPzrrv66jMLbYfwFCXaq5lrph4WnMa6C588qHQfDrd7Q3QtBjB/JanivnSORmh2BpobnNUNgL3Kq8cd5XGSQACp1SsNfEpOpmyL/0cAYArpEYI4b3M9e84/H+s3IPg2f/8q/L53/9f5R/t7FcvrDE1ic/LeXxB+T03itlfo7oJ/SC9fUyDOnl6J3HpTyCIGsOEs7LozL85nnZ/7f/d7n861+VefaYH3788/LjH/y8zEzgKTaNQHKoFhAZCm/VUR1j54Y94atkiyEW07iRzPcVAHtf8TStKudgANsOANaEo0EnjZE+ki06veUR/hx9XQ2S9di2Y+S+k7Nb/UfCujCS+HfMqwTAAdLrnJXyIuZ4JPykpzrHXJmaOerBZC93Cve2a21gjO+76ImSVe3jXDC6MGpHhiPBCcC8cx1aEQRdSQfCPYxg94MAFb4EPMCSC2a0Cyl4sQdoECQEmnaFFzjS1QTbGXq9tkv4MmkrR3x2akSLIDisVbxy/n7O3cD2Bwvz5T7y4y6yZgJd65wqEvvH/XiRz0nfwxOMIFaP1at94oSTaLSGswY7dji2KgB2h+ndUGNUrj+6AM4D89n19Oa6MKopxttZnp7DHJvGKHzzpCF634Frfp8D/I4RsMt7BukfD4AJga79nQOU12iW1CZEW6he0+9iqF1obZwUrrFomwe4Ab7rimDXE/vuHOAOUUO91Vzgsaw7n8Rn9UZbHbtuz7w9Y3vDmHOJ56PrVbj5m24O8E1QWkVbTs/YlK4rat3zdlsUyl6zJLSF0NNv19vz7jFun14HwLl5+ojNjT4SFIrn0muTAFildgRlItihAyBbTijDn/39KcrhAZ7fXUDwBmx/1kzT6yAAHh0iF5bNRo/FFrmca4StbuIBPkYQplfU8BNr/AKAASp3JCQgFGUmPL96RqHJjw0BgMH1z50zKl2R5Ju5T9GVoRRm+FiUMIqNxbapfCYRVcv1jVznAPTmzdXSLAoePMBXEj8hRKPcEFJVD88KoTTLOwfl27XNsooSuY/AjutrsZQ4hXYOY5k0z0z21yk8wLMTeIEBiXp4BLoK6lsopdb8hfgVcJ+5gMlKKvvsFkr2aoQS7wA+NzESyN48MnCCpXSHfFQALnm7Q4TmzEwtEQp0uyzM3cELPBtcMfsAzm1+xx3jneVezT+OHsa7Th7uNEyH+3hS9wnhHoLsyZE/Z0MwD/sXf/9XgMjt8snjj8oHd58Qugmr8yUkVpevyRV8UZY3N6Km8C3A7CTtNlRYxuc9AOTWySuudVXuEY7dBxh8+vpNebbyBqC5X6Yh4voa0GueocVUdvGcD5A3OzM0XojSLlNs5ksYPB7cvVeWCS3b2N8q4wuElQE04Vwr8zOAYTa/fQE4UQbbeOGHGLS79wDAeMuvKNvy7VPGZ2UDUEuprLkZyLAoQzMpIzn1VSEXcw7NErI9fQtDwSXK9IUeehRtiMNUAftpM24muHic8IRDUXdL8HtGuaZDwsOPIMBwqN8Azk9J/FmY+wnt+jnj+SF3NI/8QmVT0SS8McjfAObOPImzLiTK4nNrDF9SY9h84EvINWDviX0sjEw9CkzqIHVht50zlMwe6eQ8r4pw5rQ2Bbx33bcNs22q3fPeBMG9FtS4Ts++mW+bFze9Xx351LwwrLNQeisAzgy3lB2pjKbCW39Zz5iyP8+e12yKWPPqpBdYWdS9+14vbhOHLXQ5DGIq5/UGEhx3rtDt19abXF8AHMzK1wCw7O/uFhnGHiCRD2R9PgF5HOEB2MXLaRjcOuBwlWiDTQCwTKNHhhB7/bSABNhyfev9iZq0GsMEbIJeyxPxinkwSLFuAfSrENFEAAAgAElEQVRmOGhGeYHcFCj7TzB5DLg2RXfPepS2gxuT9dRbUZWO+rSsQZZ9meLjSc47zu+dG/K1b7BOv8XA9c02NU5RBtd2KUEWSiA9HAC4gtwgoZIttYZAy9TKtYOrIcCxv9GDUgGwQELuhQiF5jP6RQCc+elpIIx/jkMDxWG0TM9h1BlWxaad6aFibcihQFRMhD8DRC70ABOWmAAYuSUw1jupQu/+gEFLA6olj/R+zxpVQ3/qfR9FVkXIs6yvCP0gs6ogzjVrswyNdX+SyNF5KiyKWRRzMiduyxOOCjJt7QkKAhDkcHfKCjl3Ys6Ql9jj3U0iqswBzvcaWiqw5RrRE/y2FwDH0NSw5ShZpJzpgGEBklOg7n/t9wFUcm4nw7nyoWk//qDek98rpzzCe2pKINfpMjC3+89rJOtybnsBdOJereCR6z886wFec7U32ebf6QHONR3leqJf8xnyI+REJRbzNE3/4DfVKdgB1iFTHEcBb6zndsG8ro/AIfWewqPNU7+vofoTRqjxt/c/SjLu7YGdcrr5VfnlV39T/p5a2cvzkEvOLFGb1jB761Czb5BCUDAiWbZn6M4Hpf+9T8oJlQX6MCAPEll1+Pmvy9UvfllGXm6Wj+c+LD//+J+W+zP36B8N5PSvZdZsl17DprNE65lDuZwSBNtujstn/b+3F97E9AB35aUztMnbalAQFIfsSweFToyuBzh1tk76jd97XPR3HQhes4ZHep8jDDrmZ4blh7HXyLfw8Gad8gi3D3NKyt8s4ZUA+MQoFo12fClnwg4OhU2Iw7bZ4HcBknLMxKSX4KCVTbNNeqtlfUZfuoMeFeUi8QAvAIBNcxhn4qhXyajvXNLZYQ6w1zrAEKex0AgdQ6+t375h2h0657GkrnIYhKGPTteQxrn7kRtG5TyZnymPqM7xAKOaeor6wvEpjNDEcr9BF3hDmSVDqk2Ls1LABft81up2MvqaRosOwO7dvLvTs/uuA766o957WBo9uptyRADEVdJw0iXG6PnV7wFwdkbr+5tj0Lqz83nvAfXLXlBc19jN4QsW6Mf/OssgdRQ3B4y/BcBt4YWgrCE2Cq32yPBnf+yIJjSL8JiwEr4NgK+DyS4w7lXq3gaceXpD5Fo7m2Lm391yRK1V3c7onqsXhN8EwNXSfa13vg8A90DQ2ldN522n6L2HEE4ur56O6/2+V4G9ee/vXm+5cV4bM7fRUAgUjhkG3QBwWMP5WyXNHCrgaIQNq1BkiKKpY+TI7RPWTLmktR0EDaGlx4JmPcA8B8lpu0LJ2GYT2aD+6w4A+JyQwlHAwyzKjblyi4Qd3dWLR022yP9FAA2Z1yijYFga2cC4Fo62nEsKL/smPFCGleUG4yaila/lM12g4UrWZYmmEZQkw5FjQ6btLQQ6+i2UBUICIfE6ZkeSrdDQnS3CZlcJeVzFc/KSsFzrGB/TFlldNUpE3rDlmwjZjlIbKF7TAGDzl83BMw/NEGe9EALgqajLKUFTbvYaYAYGyCk5Ief05HXZOiDUl1q7+1hJzUUexEJ9QN9uU/rncI+yRZxrany+zE/fL7Mzc+XeXTycs/2A39WytrbMCJ7yNzm7KIqnCPtDQo6mJvRcUquXDeeY+5nkb2tDnrMrWTvv5eoXhF1elPfvf1yWqGtISgzhRGvl6e6X5fOVzzACEAJcZhkEvOb00czYFIyI1Nojr3fn4psyPTNcPrr3x8GY/PTVWvn21Tog8ar8+KfvlX/zH/6mfPbtcrnEQ3yBUq5CPYESMQ/hzzxe11HGeBoQvAnxFwWSy/zteVIPGWTybybJ/buiJt8Rc2ZIgjDW8C20/LsPAAgQdBFEUD77gnIuLyAxYewnILJ4CDPnPbzGjkU/1tkrAMsC/bE4t4i1HgbpE0JMGXshuRb2ftpxhIX3mOeg4evo2btHL/HEr+LRZnMdnMYTTC7RymsMCCcQc31SHi79C8LF/4ixoOajHjKBNLmbGmfICI2tyfl6Tri3r+Ynn/ftpgcYAHx1iWJVlb60mDeF7+11mV6MHlneAHBVWpux+XooUJNRCU5vypV3yYlQ7JssjjZV9b+GyoXHpmefCE9DbM6V36F5gJtCFoinKrlxf02eNxqsKvxCNueJ4xhlUJN5VRb1yrEGgt8GwGl1vw6AU1V4p1yl8QIYQ/iC8bi2wX0iQkrDW9Q8aZa4yhzeU+aTrNBbAmDTOgC/G6wzS3xso2B1yS1CaIVc1bM4BlCbJNE/SiRZmsg6wXo6aINg91aw30M2Z3QICt8Yhq5h5Z9AytJMnGuPa+2h3J3wO9TuGA/z4KLsEW80rOn9Vc6MASZPkYk7KIXWxPwKToFvCd98tUMotwsn3LTcZiSKcv+tBFGAUpGX4dD0ZziEe0KfAwAnaBbsqrlLjhUguYVQpyu0TuYckQAkAuN0D9enSq/HcQR90I8xtA/v9wV7RoQ8U/s3coHxBCNgkxiLvhH5uD+ZEqNclcRmWq8v7y0nFYaAiMYRWKcBNNifvYxzMpT0XFThAdbYQH9lTds0DNikTs3lAMTMzAD2gpQMXY006PACawDz7/TI+rnh8+EUD5BQa09rFAviIL9jrwkgnF7ayMf1NzwzVSIJz4L0TEDbC4ArsPZOwvtZ2yoE0bMcbRO4xJquPusWGVeHxT4Q/Oq960bbOS6crO2t9lM9vz1m9FeC0SQDiz2z6g0JpKpnmK4No4HguH4v+M30Nskxa8lB9QdHPzyTlSQrxiDvqZX4ydDoBLtJHpjRaimu6vyJ8/Tobr6tRpgMA7b1jDPtmayl3vRxDgN4ZwbZX/eelb9c/bq8vrdYjt+j5jwG3pPD/XKFYR9ERSgYhItEGg1glBl4+EkZ+ODH5XxulvQeTWUH5WTjZbn67Del/7Nn5QFlCv+L+z8uH80+CMP7BelI1pqOrG3GfwAjSLTcOcVrAmDnUPUEVzncoihaxEpK5ZTtbcxCvtvH8Sa98VF72f4K/ax5hTOXvWt4iA7qGB/i51XHjAoeGlICAmuiqkBYUKscjHGXld50kSwNeYHcaCOR8ZvqZPIoEMFC+9wVEV9BJLqON30dEKw3OBwJbqHuoxoHaENgfBsKODXScB596g4OhXncvouA3wUAqkTcE5bdtHylfcg1DszNpTM1GO5ZCokL7mDk34GNax2j3xaRfPvs5Zb2jPSOCLkOxi0V2ogGvI/++QHcI4+QN3PIoX6iuC7QaygBT/oebNCWRYILZgvv8iE3f2pERw3uT7nR5JuviTm+99ELgGP69mKN/GXuuxU31CkeIjTW9M2I13aKno2/NeD/bx5g77srEn7bSFw/9h8LgNvZY7NT1NTFlB7gXGzxUnWzGJ5YpXWQ61exsKvS933A8LsUm047QlBej8FPRbPZdfPIzASpbXhrzlxXILs9mAf2ND/fdzq7+7uuR6fdZxXcuWvF/fcqlnnebkOyPysAzsM7fRbj20LNWoO6jXzrXQiomucRcrPlZ/FeUJDEIIY1Kkhr+FCEQ6eXwVrlwwjyIZStIMLCG2dYjaGk+5CqGNqygqd0C4XrAKVQ0KsHeFjLPu/NDd623ixe4D6+n4CoZI5QYfPf5gGQSwi5Rcodab2f0NqvOkKjTxEsponoRT7j+hlOz7MqWTHSKiHcR+RUCYarIqD3WqA7BJA2l1iLYXp9BfqOQRLjCKpPEeJkJqNsSj5DGI2shb7yXMVzug0RjqVJzG0J5nvOPck5JyTqkvQKgR3KrWBXbw/X0TMhEYsGBK89bmhi9GG2KQEQub96fg+fldcbn5VXb56xWZhrO44SxwxF0G1tbbD/CvQAiTOL5b37n3BNmGYnME6MEeqz+ZrawbAbEyb06NFDvJzjkUe7tY3VGo9K5OlagoPNd5DSIWfcxyikTmPUKzzF29tHLvD48CxjYk4vm1UfLM7bX5anG1+XFc7RfzVDPWg36EM89uOcY4wNDIPH8RcM7XF5uPgHwez9zQvKIC3DWs1G8pMfPy5fvHxaPnv6ipBR5hM54ZZYmYOl+f6tecI1Ael4hcdgwz3Fo9vHvFrA63tJnrPGD2XBIQzRZxhUzGuegxl6bh5L8KLAFJILGCk+fwrT4ysjCgD+RA988ORuefLoNvsZVmcAKwSc5bae8tnZyDkfMLdO4p1grZSYihI15PlcXLDZoXyfQ4qytf+mrKx9S04zZWz43dklm/baCh74A0DGw/LkwZ+Xx3f/jGss1nxHiE6oYSxxUSizAgPG7BwQr3okh+8pdYUjP11PMSDYqRdMyUzajlwKpaXJiVihdQ2nNzUZYZuOmhtlFa35Gn+nGtIFlfV8N4VpPfM1Y1ogotqAqrhm21LpTXUtZXaquxWsVpkaxymr4twpe8PLE++UiTnb2xbfNWxXr6DKW/xeJS5Uw66i2yObm0y0U1r7m6EgI0J65XaPvI3P24lqDjBfy0Cc5ZEEDykPHD+fcgsEv5Njq+fDElwoWVvIiHUMf6vIsS2+22T+bQCCLY90KfKJ2EEHTV8c4JTw5qkgcYHXILzA5qSm8ib4GmPuTcG7Mu2TtXuLtTLK50NESehxOWHu6nEQAMtMbTin+v4A14gcV+b7mOkVhg7yvV4vWaTfIJPfoHB+g/x4uXmINwTWZ9ZpliOijcHoXPNwrcke+0mGCFpDmqCYDI9VS/degnnX3F87pQFf/EOeh3VqbdUuyG37ZHqu4jwhuytADiDCe4G+Yc9Gppj7a5kjPb9TpG7I/ByEWLI+A5DxymU+L4cZ6l35I6YBxxPKXfYkU000MkYt+2rMDdbfAAcNACeYiLkWDN6AI/c69xfJk6LpGX4s8LVXstkCS/ujAtQoBVNTbgQy3J6gOIBBAOAkU4zfWSKqlY4RfHKSYH7mWlkuLcOWAxTz3YkgQ4AdqkJ6B6+FQ9eVljAlPZrBDh2rr/nwzFXOe/ERxv98FzmEEYnRWYjKGb4NAJyfNx3H3goQG4avlDE5gWxcV89K50JeLda/OgV/KM0TBGt8To6XbEf1GCsP/by+5jgpP3KfjjSltEvEegrHRbTd9dWEZk3lMt44xgRwH97fBJl6fYf57lYwM2ea1wj73sgQtX93vi5/QQrR8Y9/VPo//jgY4E/x+J6vwlvxzTLsz1+D3tZLH/Xl+3/ws9L3wU/IgLlNuL716wnlPYOv4/UzQPDXZYba8z8aXCp/co+KC6TrWLdWY4NRTKeW46Enhljv/bV0XRcAVxDcrJpVVunJTStHR/K1O44ezAiF1pfO55T/aTTQQCkIzs+jdnX0uYRvVtLI36UHOHecmBNxuRzMTN3J+RepZTGfjXBQZ8r1kDntGYUTaXOKQPOE+T1xIRzHscx/AfAO8naFdC5rA8ufkYUR0vAUZGW2x3Q3dSWjOczPxXi4QITMfXTEBZ0MppPV1AeNWrbb8nU6XgIAIyclwto3bYXzrxMCvYnhb5MUvWNDr5VXLM4+I2U0rAm2kdF3ZybKvVvDhFyjk8I5MESUGcQEROAMEe0GxwmlkTZxhvgUWB/K1WAUmLO1s3bsy5T93T28DlF0d88+69+uNzu3VXJo68/BCV2C//Tk1zFuUShYCznXf14A/L05tj23lE3rmM2vffNd52izufN9bNVdPNY9SZ3f1TDXe/Lf2r7c/jvrI9+09XLjBprR9uZ9hd7z9uOaB7h93RFQPR7LDhHWjWs3r2ZXyCow3waunXNfU+K6lpJ3eTTC+3zD+t8VH92b+d0AsHKhbiMd5S+V1JsdlYLlbSDdPBnRJdcGqQ5RO38druird5y/ebbjPN+h5PYOf+RI10a28KkUiCkstaxmZd26gXHdtIwDJHlK4GK4nZ9JI2+zTi0ThKK1x/M1uZsSrOzgbfQswwj6IYmwFLss4sNTQkGxwMnAOA3IncOiOo1QmwUEL0BCIBGBCsyIOToIxLSmNwAsCPBuUuJFPln0nX9cJxrKUhwq6A3Qc85QjBB0bgbeJ6/nKGxRqkavL0rdNtfT23KI9XCfdhpOc4KQ3sFaeYSiGHwN4f5SAaWckTm/kq6gqBnSaC6aXmHz/HwfoY5RhiPrSQ4HO64Kqgqa4TMq1hKHrQC8vipfv/xlef7qqxDSU9TinZtfDO/lDpvx6jIbLG24f/9B+dkP/ziso8eHa5wD7/vOCsesQ/q0UD54/8PIgV0hFHmNXGLzlUcgcRoZgVEZeXpi6DN9Oj99t9xbeIRiYH4MIJKY7wFyVodQpE/7Nssu7Jhrhyu05zXfDXO/5MSQqzwMeLxz+w5e3SFyC78g33cF5XumLK+tli+/XQV0UzqJa92/Mwuj8zgkFNQcXd2MUlL22R3ylt+bu18m+8bKHtEAA3i9+m+lkj2Md3SSMicTGEKcJ1trAEcU6yvKQz14vFCW7sAiPWJdv8Oys99XcDiXl692YKQ+LkuL8+Xxo/uEVC8AKhg/wsiHucbtOXKlMRZcMvcGALNex/DJIQwDAtITAPcVYckXbCaHjPMhofpfffMlIfCwUi/e4noA8YNdPMCEj5fb5dHdPy0fvvfnePWWInTyHJRtSZIIb2au613vsx624aDMAZUGPUEaTpzTGrudnv62rbOuPMnV2lFqKsJ12ivxMqW9C3AztcQlULfHioR7varvkN2dj64D4N69IX1HTaalrM7wyBTjCVZbeHOC5KZg19+GEpvHZRqJCrWSpEctUNHquUfbk/mByiHGKZSF1P/ao7vNZhRG58Gh6eN4hxU9TtCNzPE3DXgYpmjdb5+X4Q22qbTCEm96gvnbNRReTmSEeW07EQLN09B8BmWLNaUXeJfwuGNJscKRanhfIOEoR2Tu2qR5vpY8Q/EyPFrDgsaeUebiraHLAMCmIEiIpRd31OgZGqQX2PkjK/2B5FVxp8hX2qYhchAvk/LAMGtD/PQubrPYX6FkWnruJTn4azCZHpHHdklUSDI3M3cqAA6zBKH60XehgJuvS58JgOvfsW4CAAuOMRRETWC9w9zvNQAs2lD+tj0y2xoGhpDdnj/lc8wEwS/7BCEY4e0NoitBL+XaAgBLdoXhQILBIeulc9y4xkXk5yzeIWvDT5pPbWQNclZZm+A39zPvLQCw/e18DP1TAJWzs5ldoqyRLQxFKLTOqvDX0NRQ/lX4nSeGGLuWq3fWiJqawynZVYbOm97I2IXXzBxPgZhrN0NJo1yf792HuG6w7OoVrmDDsFHhUuR750aXXl3exmuVA9GL/DbDVWvgLOstAPM1nUBDRM9yicVdP+jVQWLsuh+0LVdw0ipD5FlcZ+olPYA5ei77L1IYeI2UqgDAApysgd7kXlurNjMrUaQHOPN2M2848odDD9E5EkHdmbddjWTqjM6jpkca8h5cIUYpCPg46YXrV53FShI0d5DxUyu5xb5SLt+UL7e+KH8BL8TlP/knZeCTH1ICcISSgvvlYmWlXP76m1I+/7SUjRdYU0m/+aM/KYVyR/3zhDjLizJgDixRFbsc+/XXZfjz1fJof7j8lw9/VB5RBcE1fk5ExTmOgiP2tEtrS2OQNjLO2RfgXAwUoD1fO7JO0B/yzzFJ82B7XJPxdbxarm/0R4DgBLeaQ6I/q9HdyIhMW8k1GPI9jsu/1dXiwbVtTatb3QCwq+rEiBiBL8cnk3kaDy1/GUYjox04rwzNAmX5DMzNpVfJpaUsEvsz2VHBBh1hftyffRVxC/zuMqJCiJ5hMU+hkyyRZvaQKC/r9c5ZsxeQqo4lqZl9pCdaUC5bvoSBe8hMeKvKPutyHa/tBnJQT/AhutWZ6SqEMZv+cCGBAtFeQ5alw3C/gIy+oz5KtIll0AxZv5AQ63wEHRddUACMS3gDfWlPfUpzTnB71CUR+qjdWOVcd8nluwaA29qMBe34UM/cVdNAr0YA66N7HvSJmAOxX1b5ijYSq6NnrXaW5bsg2+/gAf6tALP33v4/AMA3u/Zac272S+/f78JKbvTvfHwPAH4UIdBd4VPldA8LaPUa1BM3Y6Pzo1v7sisQwwtZj02x1n38thBoj8wF3Vm7nfddxa19lJNpMIRK26h7r/VdnVHPLfANAZy/TeXv7Y66pqB5paav9ehtvTfZ+fomAK7e2rYZde+iG2bx2wBw/CYAu42NVnf7Kj7CMhqfxjKMtkZJCEEdfw+ygIjSyxJIvI4AgLUSWgv1AG+gORavBMCEmWwj4M4BBQMIeUP5DJ1RmF2yEcj8GcoLSs4sgHfanF+eguAplEMVwzCgse5TidBYl+aMZhlO5TzVl5glWg5VHBT1Kgf+i7mUzNWCT/N+R9gA3GhV5pyLpwBg8+HM+1VYbkg6w0UtnH6EsmkpEtfFMQqeINk+NlR2iLBnrdBTKG7WJx5HSdMrETnSXs/NlvMbNi5bsWA3Q57ZHEI7dr6gKFFq5Phkm7asAriflm9e/qKswNgsU+LEOARR9z8oD+7fC3D79VefBSD4wQ8+KT/6+BNInchF2VzlGm5B9D/HzJMTfPv2AwQ8lP0wGB8d7we5Rh9A8IyQ4I2t/fAoTU/Plwf3HmOhnmdDoKYxOcCHbPin5LioLJwBdMdmyKUeOCyvl1fKxsoJObZ3CBFG+adMk+VCRqg1fEBo79YBOVAYDD775pvy+TPuBavpWP8k4ZOX5cc//KiMEuL8FFbo15SSOCIHcWZspjxZekS4+2LUmD65grl6TADMmO2ST7y0UO7eJmeXqb25SiH77R105Mvy/sd4chfHy/oW7YHIZ4gayDv7I+XLr14Tkn0A+F8sMzPzEGLdwjhDMDJlm+Znl8r81HuRE9x3Sd4513K6aCAY5DP/EPgYBqmX79gahWRmfvnls/Js+Rk5iMfw8QiCKA3FNcZHIAp7+Kfl/cd/il4+F/QfV8SJmmt+Rb7QIHnGg5ZQwEN9BqP0BSH1ZxeA63M8AYzBFdbiM3PQ8Dzr+cvsv65nsoUB94qHpouIR7LsSc75Js87INhJFd+7JzYFpkeOVWPdNZmaM7GJwKoAVRkXczS/6hCrNImngsrnCYC78r/l8PpxgOIqZVKcJQCuKlaKvdjQU2lOmdOFJKnsCsya3KxyOn92rd+6O0UC9d6dIy+dfda773lUejYS/GqwiDzt0N/V2mVwltwsUyyS9Zhx5esDfrdtigQAcIevttDkVLAsj7ZPPvAxZCmeL1jilZ16Jq1RC1ibQrmW/E5ApjwwTFIG8ltDhGeCaG9Zwgd5ItCzPJxKq0YVleN95NCRdcfte3rMsnBGk0S4o3lzyLZ9I3IMy0aGvWTtLOP1WIHF9hDvxTl1gBFsAVoHBMBBCgMYVvC38OcKMhSQ4dQJ12caqPQAWwovcoMFwP7eWr4CYRP3VdjCpZVzKEYqvE4Cv/aZkzQ6OUEo93sF4L/ilcVbQ54BwEQHUUsOmxJAgdeRIEWUKAyDI302jVydQ0mdZjMaM59aWasia2SSUT70u7miUXPYPGAjLvzHR0bVBGlNB4rlXmhlgVTkbWLmf2c5o8ypFeRGzXmONeTZfSlIgdyr+C48Y/w2GXKr4i8AdmUJfgXB/DbzdDMMP1hsffK7IMOqHjZZCqxvGhA+uyt+56PZfmOvc6+MPY9j63qMa9Tub73erSOa6zrz8HukQa9g6Bmq9rYB2s5XAXy7EX7xPnsxPm9rP0Cwhi2ftcfTXN1kVC7PMKpVj2/kZnOw4NcxDIIy5Vfs6a1sY68+4Dkq6A7DRkaBNQdENpXKvOaNC30ZN+J9SOzZgsn5WXn65tPyF9S5P/npz8rVj39WLjGmKm8vqfpw8cWLcv7Fr0tZxgtsDcOf/lEphECXmftxt5IZ4q8nvWajXBHxVD59URbXz8q/vPNJ+YM7jyFrQntCl7hA1zjUC+zNQtxhQtFQDJikUYoX0yyca83c0QgSm16p8yLJBqOXY+zz2JZikmA5x6GfdkWpyvAI2x9W80j9R52uyUl1Ko2x/jZHJeMH0lylcM75F3PK9RDtqyHQfJqEbpnX7lx07JzMsW6MhOK8AU4REZaNO+RrPcDLGOUEqpbJjJCJ8G5kIwTARt/YUMmwJpgItwGoj27dIieYyEHk6CxGsRHW+QDr1TkWERCOBNc5NFLGaB3OvWuZSOu4Q4ilJ1iW6BNkYx/ROpI4nkftzwTAUzpjkM+LpqRohNRREcYy0xdG+V1/pEJtUipyg3DoLc5/YFSZM7tF/cSeVTe2myAsB65OeOVfRsZ47/0Y4SO4X/kptuDeNciGNVXCqzD2+luPd6Tqarp5jbcWfl2xvwfATXQ1haL7t+9+JwD8P/UA4B4B6iLIkLmuctdEXp3msTBTUUqrf4r6Hq8Df7lJtMdNAPwuwBflhXoeTeFJoNT7RQqVAZSbd3uQb57nxu9DwOQx3fa/nd9bY0zeuoebdTDbATfbmYKsAb086poV11XXq9XVE30XGO7chQsv1YHs99iA0tYc5Dxex2uzCDMEibBdFhBRoSF0BMEqGzIGGq6r10yv70uIVjYQLFsIuBM2+6gtq1WPRR6KCe2l2EwoL/N45aZJXJsFsExj6Z9E8Fi6I0KTFaA89WRE+HPEgSWpTHqUUgHM95k7U8V1kji4wcdGmSFAiooIvYqnETcBXYLdVUvmCUIG/RDCGAlvAPWCXxW7EC4ZkmZ/GD49inI6AghWoRqzaDrvzTnVuj3Icar4emMilzryeN10ZNYEECuoVRaVYeqi5NfKNnxVVrneMyyUXwB+N8o+4Tp6be/f/gCiq2nCm5chfPomSKH+8Kc/osTPJCHRkNlgUZ6FQGxslFCfw63Q5/zdMWNwDADsJ7/YzY1A6bJN/t/rlc0AwEu375Ev+xjllZCeLUifYKu8vGLMUJBPdT3QwKl5lMpxzgsJ2AY1eu/evQ/J1Bhszt+UV6+/KoMQRg1OGwq9V1ZgmP706bfly5fU1yV06BZEVgebB+Wjxw/LnQf3AMn7AGnIvVYpI08o9R0Ymj94+ITw7UHCidZQcvH+WtLkoL88JMzs3gPD8PkAACAASURBVJ0lQuNn4B6hbjQAfJJc8QfvEbJN8s/zly/LyupamZt7SP+Nly9RUHbYTKfnprgH5o9W/nG9vIfl4cNHhGw/YM1Yk1nrNKHWzmfDSwU4AUAJg2P8HJczcqJvjc7DOL1b/u6zv8NK/S2gn9xNXHMaJYaHMEqQ77y08EMiNMkBhjTNSCTZxs+4r6ELPO2QbxlSfn61yTw7YYOfojsfsqnDJgroDkZNNtM+5sQlv8/1lyuzo7w0ucdQNDNV1GRUQlbR1M1bzQ9azmLnc1dAr0HwHXKiyZ3YiN+xWScbc4+xskqMFsESoYwVJacvLb0XATX4YSrBvfdX899StUqFvV43DG9Vecv9QIKeBoBb/0R3dfaN1v5QCkJ5ahLOg97eO7ILWn8lqBSKBHEeMiDLqKlYGrFCW2Um9q4cBxUtvcWcAUcAnoWLsmtuLufYgXRlCwVry1xgngfkiBkxcqqnVAU+vJOmRgBukXN6ajXGBYCVGZq5LzP0LQCwaRICZFNEBMKyriunBUZHso+yZpWJkTdJ6yzplnFTmWsnS+k60TjLzNdl6mCuofTtAMovRGa6XHivZdFQ6WBEdcx0YqSKG+MRRpdQep109bgAtgBnZaElRQx5FgD7vnqAscqlYGtKWEwCvUsVDkX/17EM4yojjaJ5CZC9sK7vlAAY4IthdIAokH4U3QGeI3h7NDLaJ+b3TvG7KeTvnBE4rPdRrqMhINhj7Q8VY5XxUMoz4ibTsnIfMf3Bh8aNGqwf01AQEoYL7517CJIfwQlfBqOz3ztHdO6HJzfJ0uKY6vXSYOvv4MaOHPMsW1SnufPKc3Jt959OOSPaH6RaetQEDhwvUNLY0vSmmJNt3dRp3Ay+UQ4w1mL3mHfqweGlcWlwrRu6UmctvesNbUqNoS2fBtK6y6xn5dVr5B4d+2aVBRndUXWn+gNlVBpIGg9MzdluHmE+Dx3EyC3eawTW0xnnDN0o5UYXXKdBqLPOA+17jGXvzJ2nzjydM0KU0NLVm7Kw+2159exvy//Jvrvx4Ufl7Md/WK5IIzIH3RSAvpWtcvb8q3IuAB7lhx/+QSnkAfdN3+G0WeHhkiigS4gsy+qzUtiPppb3yj+be1J+TFWFGere90d5MEmacBbQ0HM8wNYiHgv9U4+1S8u6uO4Ntr3KP/Wy1k+OnakPGpRC58m0DQ9onzVQHOHO/E6jvzpIHsueyGdGQ0S0Q/RLguyIRqoAK6AvnzvC/j+XTAXBtjM81EY/CDiTITo8wYJs5VLIjAqUeXvOedMDnMD0mM/W0VsEwHqETxBmF5H8nmszha2u3QjjCO8nvpZyGxnwGAPZXQDwPPJTD3Dy0qBvxexMQ5MRVqaxCYD36M9tI3UEwMi9dYzYexgHj7l+P7KQ4gyRo21+3yCAWkb5SaJMZmGbl5tmnHZYTs3IvQEN2Gd4gomp3trFwIjCaFmknTB8Cfpd1PZN6tO5rXXevL2qugelvITvZDDkkuPFySLm38iRysvQop06c7szMa6f+/cAOPrjLX2mV795ly70uwDgh//zm1Q5FEZtwGN5dL2h18LsQth5eCW66rzvAt/2va9O6H8MQL0e9tyRgdVqVjWnKl48v3X+eh+9ClL7vCl7uXPWzVtFzU1BARXnyfCpzm+qDEsrcz6652miuTakKo3Zjdme9qveWnjt9M0jFCK+pxB2jkP3etdurP7RyCNyjYTNNS7WPDDN+9vWmgA4cmgle6IBspma5xo5rAJgRugYpecAALwL6HpFvbQ1mVHxhpizFnkBPIUao4QAai2VwGAeBW8JBWduihA2836xuMmgrDKo5JAdMIiaDAkLJTXnjBa5zBHMsUuq/xTwbctr5A1urJYg8Nct5yjGjI8EvArlfZQ42QOPI3QGYcbOqJJzpmIX49tloQwWbASuYFfA5GZqiOIo92J+ceSbuTnTK24yoW7FRpPhdml2B57rSZIdGKvfCaG8J9T+PT59jnL7Dd21wrX38BwJom8Bruf4HV6mXTzEhDPOkpP60YfvsT9gSUbBldxrmo16bMxw7kPycPHwwlpobguaLi0h35qbH4LB2bI8a1s7hEavUVLzFmWD7hPaq+cYoGxIlLv9OcB+EOu0DIzW17XmHoBOAq2ZWcITYc1cX3tV1jeekaNDuCe39CwIdlbKK0h2Xq5ZQkgm5lm8vSeEdN4CqM6XUULdz47pY3IQN5axuvePE6r8gA1nIDzeg2OEk0/DMs09L8xMElI+Xham7hBePlZ2tnYp9yTbNSOL0iJgXya8+9YoxFwXM2VzHVIKFP1LXMbmIVsLeBjgLgB+9PgB/UPdxjM8TGysQ7Bq07yIXmiRDMnGjLJJTs85Lpcp8pPN+/mbX/2i/P03vwRYj5dPfvAB84GQJ+7p6mKK8ZwuTz74kPtCEcCzbP7v+TFePXwK1iDGtMIExXuABRfuaM7/BKEIERd515d8f34+EaH0eg46ZdliPTb5WGWAukBd+IYzZkZpTOm6wTZPcK9HWBlQcwB7jHTvkgffGTXSFZVVYa0yrCqwXQDsgV1TWosc+S4ArOctpU3KysxBzHN3PcAN9Ic2lPLQvmmyt0c+tnvq1SXys3rSG/ffFY/pPUllLl+NAtEwFoBFA5XANzzWegvN18WDhMYU3g9+a6jdIQceGprM+108q5uCYLzAu/AcyBdwUAGThjOVNYFuRIwERwAKsCDYcGgZ5PViMjfNbTUNRG/xDCG+48hFjWjekqHQPkPPqoBVD7Jy1lQN62AuI3tf7GyX59tEZ9CWPcD4GbI5fmTon08UxPCOajg079VSbBUomFoSNo3QSVVm1RIT/PrUCxzaLEZCgXB4keO8eID1CrcQ2tgcBaPm+Oq9MqdaRSHngLVm+y1DAvi9JOz5HMVTr28fsqLf/D6igkZkc6a/bsmzwGuAX2v8cm7sb0Tg0J/yK7hH8eo5+5KBM1NkDH0V/KhPx+BXA5LhzaHUp+c1waUylD2Hvok0bn5niHOQXfFL96Mg/jFlxu7wt9U4EiRVaTuIdAfJfwTAUeO3AtrciZo3Ls/p9QP81PcBIuI93/es91wFef7O2om/uxFPaazK/b8RjKYHr60Sf1BlTNxv/PnWI/XEun56v735eRzYc4L2kxQ/se83AOw+rYxtkXJKpwDr4gOJ9iISz7tMZ4j7Z/B0hJ6YecBykAQAdkUaEq0O4P7Mr9IYVAFx7Nt5362v/Bs+X9YWnryz6dgZx0aOy92L5+Xe2pdl7emvy/91uFGeUnv+8P2PKIH0HpTiyG0Z2bXnsL+dQnQFeUnpu/eIXOAnpY/9KYO8ze9mXQCArzyGesBjL9fLH0/dK3+0+FFZGGQ+m/7DKJ9wr3sM1CkpD8NEyAmALf9lR0QNcta2ADgNoVW/jC7OKISY12FMSoNlC5eOtaTXtCr5CYDTINmidwLUsh9F3wroBJdVhw0+io5BpBlO9eDmTIhniovqFCB6TaMh3yQATl3NdeRpAnDzmeMbHmCOE5gqMzXqbOOBXSUqRaKqQ0n+AKtJCl8v4j4RAJi/LSNFFy0BeJ+QInEHYCoAnuZv9VHjqDJqMPc81U4B8H4QmZqeclpWCIGWFXodfUcZecJ1+9D1+vW6M6ayCQ7It4JhXPJWy9JNInctUzdNPtskuuso4zhAGPTpAdE/kICuAYCXNXyqNskEbds5nwz3oZPG2uldH21Pyn6PRyzovGfVL3PU/Y3yJPKgjUCyLzvr0EXQ/nCOV6HTu05/D4Br196QYa3PEyj19li+/50A8P/yJq7igPeQ8HWUtthyekBZRyDxeWNgVlkKz22V1Wn9z0fmfHYf3XP1TIme878LAHfbEFI5hUu9lmpNe1wDum9dU0vb9XupgV01LLd7zvxpdn4y/eWjFwDnd5277GlDKjqtzbllV6taa3NbO56jFwD/FvDrQmv9nDXLPHkK0waAfY28qfp1A8DDAmA+HENQhNAx74wdSBEoAD7E4yvj3vIu5EQA4DVIsQ4RQGHZo+sMB5YIZpRJMsNvF1Fw7qDoLOFBND9T1uIhhI9CPJicEVAZDpQEI40pcjSswG509onhQLEnxK2EcsHAtv6O99WVEbLd0Law0lfCBN7v4QFWIGoRPkagS34VIT6x0RoqlKRZ4fWmbeYRj9RcM8lYDGMaDbbCtmGnMSTzybJx4U/XC04fnkW+qJ8kgcGFuUHnW2V37wscM1/jEcUbe7abJaSGp/A6oljvbVPmaBtFkBxpwOQMAPECsCuh1BgeEUH5COGTA1gytyl1dI6VcgLWZ8Hv8ek6GwKgb3i6TFA+yfv77PPPI0xzgnq7O1hEJdmYIbemn/tG5Je56SVLbGLtPIjVMQWRx+AQGydeZr212zvrjBMW1H6sqoS8f778pnwFCdcGAHcNsjDvc5KC8vvkHJ7R/hGI0O7fe0hd3iX6cbR888XzcsLnslNfYhHf2lmmbcyJxWlA7xyeHsoE4YkfB7Qvcr/WMx0bnWCjQm1hlzCE+M0qzNLsrOMSUVFuaG19h/BT+okw7iGZdifwmgF27z+4jU69gCd5hPBmajjCJq2xYByq2FESiMY4dhgjxgnx74eENmGujr6bRhH/u09/VX79+d+Whdtz5Q//8AfM0cGyQS3o1ZW9sr19XN774CFecnLFqAVpiY2LU5SlvlnmruH1x8FcbUjt4AD30P+AeUC/jt6l32YZc4BwACyuWeVKioNceyFbYr2n58WH/hEV7o4CXEXgd3mC9fCEV++GXLgJetvfvRbTEA09+0fH+JyzusqypPhqsq15gENeVcB63QOsnE952zm1RDxNaQulL4FwN7Wh24jvAsDvan9XoHbb15XB2ZvhLVFZ4V8ocRrFzGtDDmTeJvlrARRoDRrYAHNvhHQDFdDw0Bkybw4Y761zqTdDZtNtQPAO8m+HtbaDIub5fKhvSnxnfXM9wYJgU0GCJyDqgRumyxOZJYHeBN/PWOJHLzCyUWVfD9E5ymKGvGbWZ9T75TYPEGLK3m+JDPma2tnPKRt2SEi/bO/mu6H583SOa4DTAxwDia2HMwVodGBSXisLopd8MXSuAeDIg+ZZAbCvfXq3jG8UAIcHuNP7ocQGALbciLmZKniCYRVWwy7ZB/owdl0BgC+Rb5Y+GuDvQfN6edVYMMH9TwuA/Yw1O4XMi1rK7imcS9LBLDeVADhlLl8KYukYZX7YHytoCPluXwb4zRiQiCCScMxIjjBaqEj7Xg9uRmhGyHMzkNQobz0/AWD5XxpNPC7LwwRpo39XkKoBK/ak8JY1MNHygXsARu331B1yhXX2tBj3nj2urh2/bwzXMa+5/Rg6n3V/bAuvre047w39KtZmXOPtx7s9Kh1tvGdR198K7pocEwA73eL8eUdxDfsjDGjZjx7hOhG0CWyCNTrWTRcA2ysZlVaZveM3+XerL9zxAFcFShE4RoTTKKkn52dTeCExxI/tlzunX5WFl78pmy+/LH95tV++QO4fLd0BbRHePIshlFDlgXEMv9Ssv6DcUbAqQn7VB3fGwAwA2Lx1x9ga2Kek/6zDBv310zL8YqX8ZOJ2+fm9H5Yl9rF+QJjG+HNuhqQkrs++Q/8Q58B0Td+1JHtN52n6dCOwcmY5/5oOX5W3zlgl2VcC4Pit3vNYwJlulQDXpUvYr30ZJSZTgw0QHOWSctRju6jlkwIA1/kQxpo6PwynD6NhaIDMd9dKrKGcdAmAWXuuM86rESgDULL+tYz2W+ggW7zuAoD1DJ9lqF8YrSSlC3nhpJaKgec8HtonyAkB8Bwhy9PkBBtVo2HEsm8aR7x4AGD6ch95bPjzBuSlK+g5mzJQS2RquyXdcmtUnkVCCa/RYdYWH0MHmYgonEk+W5gYKHNEKk5SFmnkCkM+4T+7JP+uwgr9ErmqF1iemhASXNdIoZCruVN2F1IHgGWf/7/svXmTo9l15neBRO4Lct8qq7L27qrem91ch+bIMVY4Zv4YfwD7g/kLSPI/jvAoJhS2gpRnJFISyWY3e+/aK/d9A5AJIBOAf8859wJvZmV1NekJ2aEgulFAAi/e5b73nnOeszzn3JPz7kXOYvm4Uyw6Di3DRNkm0dHmxkJccwpf/wkAvyiokvi5KMU6i+cFm8g2/aMA8F/FNki2hDs32+u3/JE1XJLHX9+1+8FJ/JkQdCWVBdJZAHzecLscACsNNfuwc+Di2nNG8ydKdze2LgfA54+lHSTh4FeVQLQBsGiwJVDtW/j2Wabli+mIUd6zVfaco4EZRy8tIRtbnYbOOaOdRK+fHi+N5sQNzHuaUgVtIXXiTW7gRu+qXV88liLASt3lbyN1QiD1IXEEuuSVU41jFa//McRXYt0TVfwWnrYtRUB4PRWyRCgIQA4BgAdQABNGMgAoInV3CsY9EUh1kzZrnlAtdIFRsanKoxgjuxLgnsYWawVtLDRXeCNWZZHFaIjsPvnJ25zWvxKMEuIIO6X/ykCxVkd8LJbnIwy6mgS0arusl6cUcOwdrB6+HFcGlij3HQgDFC2iI8ksBlaxkrrCsX6HUkB+doyoDDKPSAiQWPsdk318TpTR/YSkApUfEJhxAHxG6nIvtcX9/UWiN6TvUO96RLrQSHGUCPC4pcdIeSktSPO9KTDMfZBTosZ96MoB4EbopdvY5/drgF4YKkm5HaDFUYtxerb8jBQeCD+Au5s7R6RQD8NsPE/KD31z+Wx4AIVtKZJKSwYsYm1298l7XQ6rO8/o93xozgy1ejqj7nWtXArf4Pl+srNFv70jwDZjR4T52bMNSK5Q/LQfuk2P4duLtzBoB+ATeRgOd4+ZRxgiRJbV57g42gyT06Qdcd49tBSqQDJxSsumIh7fUdhgewHFSlPNKY2e696mVZS87sW+Sa6XlOWNMr16N4miH9BCFKZIjBSlM01NjxnoOj6ifgeA3jdIKyUKigZJa+5jAAeYh73UX5YPSVuF5VmRtn4U7Qg9qZ8tP7GxGmF85mbHYd8esPqmEttubuxwncwDUq37UZC9fUX2PwDgoK0SETiVFw8wryu874IhuqePGuDWJOd2l7G7yftxq5E/wwEQl+I5ddnJKImZNDIqZMAkAOmWiMsYm0/pvV7dELI+60loRBnwMvDbFiLpjZZVRo615WgEqY6pXV7o0ZZTUW6kNnYXU6CNIVTnHJ8uV30fvm0EwVF5eFpuR4dkj3Xx88sJO+L5JZuh7QxwueBZPAK6xOIxFhU5kByoWvqyAI9kiIxLsbczf3qUjsnOlEIq0Sbcx+sxMkUkb0dERQ/FHs+83gcY7mHYHQMKBawa7FtyVqR4AsBKsTPyJtWwWhYJ7jQ51TBsRDY4yDoS06kin9q+R040zkd1qhb9QQ6pkENVjapBP2C9LFM68YgMiUd7e2GNbI8GNf1m3wGEA5kKomzRiYsAy+q35XAUN4MAsE0mf+a92NyjPTpoG/hqP9qnIr7s2ICwGFXlCRC7tL5PCpYDWCs79i1CMYsEezTY2VeBOER5rd0RwJdFZO+7WZMiDZtUb2TW/SiAd1RjgN4xpmulRCv1kbnjtb+JYViOijjjrC7PIyniQEiObyM7409vN6QaXtmt7hQVIZ4B3li/qM9Vwq0SGYFZr/lN9Y66TI8gt+twDQB71Nf7o3baG1las+5XdEolAJzqjN2h4drAhtzWgf+nzNBky9l9F3iM6729ngX++J0x4trvPXpntzRr85je9KfDhay14tt7mxv/5iJAjp/6Huw2Z04uHcx3w/e+Tpx0LEEBdwDYGdqJpGhjBwDH+Ka1LLLoL5s5f4ZUvbsErLUVO7XP7NVLtZxAS8fQQlHkkBG0OYGshuSqT40c4WPI4cga6z0I46XPQ2H5i7C5vxp+O5wLS8y908FR5iJlKyJgg409DNHuSOePo1M5s02ctGFyPnRNLoS8nDfsXwC4izZJrY2l0HzyOHQvr4fX+yfDD6+9FWYHxok2AmHQFy3W+rE5UXCoMT5a09aZI5IoaR6awyaObBYAW09oA5kOND0rJklgH/KsfDfCMqtnZ7yUoaaaUtanRsP/jk56jZP7jaKv1NeLn4SXVqQ5abfc/om176rtZQtZTUqDtii1rafIqs/BFAHWd9pGAFiATsERdddQevI+8qPM64mySSIhlmUKqURIRpWMT9i2x5GXiwRKZpGV48jNEUCpSO/ES9OP7JTDRGerdS05XgKcygm5TfrzBgB4lwydHfUC5pqEVW0CIvPzOEZaCkxo8HVAstC6esiqw+lYZPLN8c/MMO8Fimnd2KBlogDwJrxnS4D4TRzrdXS5nbvAu2UVafcx+JHWQ/Y1AWC/aTbPi7CJE1+2MTSqOLp1nDXIMFPCjvhijEQz7VMT/08A+LKhTZ+94Mb7NgCsHxnD6KU3K0rJ898ZC/TVBICjYZQ2MW9M3F+Hpl032xWr1lYWAEsZR3ndBnhazFIc6YvO4nYt/SLgUxpnEul+JnGJn+sR1yG46yiZ9qVlvWDtDzvHattPEgHxmj0a6QrBBVd2INNVyYA9f85t/ZEBwFlngRkitj48GuTXcwEAm9DqHCOd8qWfWVTToxFtj0A8Y1dQkWAio6wkNAUARfDUC9gSgBUAtoABwkEGfIoAl4h8bUMSsCWhAAAuIXBqFgWm96sEFqHjYQCMseyhXBYEgBFig3j+u6RoYrqh6PPFxiurxKKlnI/quizVT4te9z7KaNcEaiukKhA9/O+Ueq6tZeRa5BcBW5eBa8YuKYwc50i9NVESCpKo9qsbBaG5qJoYEV0pYqPaI7FS99pYiAyMaCiv1kZA26iPpBkgUtZS2hjMRk+vu+c8pLoI3f+GIn4yaiIhiil4UnWPT55w/GdEXvewN8tmyPTifa6zryPSbrd29tHFgFiik6pFVcRcvYQViT0D9J3WTzhfzocx6ymMGojNdVFffLoZdg7WIYuSEQdDMWNcOi7ZOSklenkVIwDQee/mrbBIXXC3xgqJe0adyxh9eCfGqMPLsz3HqTQOw/L+E6JbB5a2OQpgHhmeCse8f7i3En7/5EsixHtEc2mthDr6zUdfUT+sumjqdycXw7WFa1bHt7a8Eo6oFe/J02OXlOWzM8D9cJ3+viNhhBTv7vyg1QofbO8YO+7EBGAR9uYK6dN9kGD0A2APId4SNBnFSdCVm4QFu0Vd8jq1PbsWIZ+ZuErkd4zx6qNm54gIL2loqJe+IQjYhom+QXjRI1IdG8c+WnORCo+SVF17gWh6AYV7QF3zIRF13UmN9cLcOPud4rB5iMDktICCugtiLMB0vmsADDAatvZJh+Xc+omojwyNWxuqJr2cZfxwtoDpd4m2v4Mzh/phWivI2Pb0eF9/yfBJRmB7ZUts8ofun0s//RM97v7W/07vbW9OZPKi/IwyQxu317qOlJFb7Z/5Z3YekkdR1qQIi52ztm3LDxllKl9KslW/Sea8HDYxthsvzPfuUW6HLv69y69UzNCRcfZ5NM4vyrjLAXDc/wsAWIf1CLYiMBbFYO2fIB9UHqFaW5VEKK1Y8kiATTXkBB0820PnaTfECY+UxifG+ApAUeyjJZyCiv7u8vcR2TFVnINVZbVofSrqi9xQ6x4xGEs26tkD0BNpYBcyDuJxMiBIxzfWaLVIYu4ig2ysTQRyrxVRUvooRtsxAmynrHZHpfBgdy88hWF1F4eOAV++y/HaEgFcgb913cg/c3pyLk2OYwA4oR32b4lFMmSlxxXahOjQQHACwgK/auxp7UQiAFb6szwCbQDMPlVzKbZ71R0I/HKdOUWDBYDV2mgE4MuaVtqzALCiv3IciQl7mvcTAP8xti0qRZyfqd3TAONmLYvkKLASHe4Fx1RarP4TmNBpG3kZ42Xtq2xuJyIr718qQ9lZmr0W1wCxnB4Cr9IHXL+MdQFgj+Tq99J5HsH1p6eiRh9rTKt2UK308ZTVab1U5QBVurkBzBQBTq8OgNMK1GpIDqEUhfMl7ynPAhgOgGL9p26l1mf0pXfKgGyBtR9tXCN5EiN6CcumYwsAm92VHm7auHRqC6T44fndxzmUFrfslo5t4u0wtSNlyMQ4dhJ4Hcjnwkxz1MCulxUZG7Smk9Y+34ncSemiwkbOpC4Q7JFgA8DReV6QTtQcFxFa3QFwMzdKy6yzMFPYDb27HxP9/TwsNyvhIV0G9tQtoACoPRUJk6+BUKAu3c6F8xbh5BDgeHIu5OYWQ4FMp5Y6ASAEunEEN5efhsbjB6Gbzgl36Izww5vv0VqHSDEyAZJfS7NVm54z9m/M2Ba11XFifFzv4/rx+6tpm5wR3hWjoTWmcbCsB7U29PlgM1xrgbGQ7LdwQryXArtmr5jsdEZoJ3HVLWU/DK5l3/oNsv+0F7sVEg3p/tv3/itlV0g+1NmPR3g1N33MFGhIKdBy+sjm0lpwAIzthddQ6dCHitCqNRIy5BgZqdI3Lc5YQOYAmMiLWiSOoq8XKJeYQSaMo6dHcFSrPlfZMmo16fww7jIVmD4CACvFWl0oNsiK2ebvXezKOuNwJsefzU0AMI6NJmScJsfQ7SGHLOqmRpvo/gh6+wr8H/M8JwaGrESLHWAXNIgAN8Nz7IY1SkxqKmkzIaHIso+WB786GVudxZPWgWSw12irs8Z4ocz+yazja0WoG2QJNNQpA5u6SoeJGn3Ez4xF3m60L3bDU5m1qttjMqCz7tJdfWlfYumU9kbn37xcp17yA8bT3dffbR9p6bePYZcRFfW5XcR9RsfCS071xeNm7Rl9e06mXThPHfuPiQBfEwCO+0q7NMMkc7LnIsNRhprutaXn4NG80fG2ZQFquydZ9vIkHKNX78Vx6gBgH2DfcTLC9GeqVTajK4FLbaYbmDSE/swue/PmGI5pn6cmoRutndtu+86MrV+hP8wTm/nu/LT1v9yQzIxFPNq5z2xT395qqjKPb4sCO4Nixzvlv4z/xnGxMTHjVd+oH7AzGcvj3svFDSBVe5V22seyzwAAIABJREFUYmVnSukVAFZbGvX+bYVt0kO2ETobeN32STepWC0vpFcYPTMYchNorCkE1wzAZBaQoGcPxk0OYaN6u2SUqEbD0hOl/BSNNQGNAlDLARHLRM9+MgQsVVnnLaFuPV6lCGMCqYwNeSQRuFZDx/lUmew1LAv1yiyLVMYiOmdhgEiqEXyJFRBQLaIrOWp6iOJ152V4SeAQcbXjSLkStdG5oRxFDqMIsMzjLlKtjEE2Rh806azdEkabajvMgyqlKMdCDwK0tkYA5TnXtWVpuopu5PE65Ej9q1OXug55lbVQ4HciyOoTQ+EAkI605BbnUwJ4qi5bJD1dTSK5EG9MTmBQ9h6Hp1vL4asVWhqRrlxFMfShPKYmqG/CHFiFtXmItkNvvPZ6uHv9Fv4F0pI2NkIDg/kapFeLV+h7SNLWKenQ5SZkV9X1sHcAaRdKSylCExgCoNLwaGs1fP7kC7yu+2F4coL7Xgj/1y8+CvVjpXmOA2RRHsNFUqNJMRMgBRR0wRRdghW6Wi1xTlXaN03Tw3gGID8QNjjfQxig+/DEChQvk/K8scW5kgI1PTVqad0qGhpiHArd44zBgNU210mDHh8eCaPDpFtb2jRKFhCao+a2SMp1bw9uAOZfN6yySrMcQKn1QqSj+rQzrkmkaXlyQ+tiz6YtTAv258bpCQ6FfLhxdSbMTsxxb6jfJVW6CnlZV3cFZV4Ke3snOENmwuZejSggbaFI7e+lr/I+aaiNPGN3tsuYAObHP4CV+kPSN0mJbnB+zV4z1LUqNS9yQjcy1ky/pTiwNBSRB3njsxFgyQCLdLlhbKAoAVQzbt0MTnImKxuSU81kkq31rDTIShTtN8pCnUZbgEWTyAwq7cQBlec9uAxJzjsvU3DjJJEjnhNaJoddLpv8ax8nRrBNLnbklH7bTpFOO4rA+KVR4CS3zzkLo8NUKc18rwwDRX71rGAsla33rpPwqae5cJsMLrXZUS2hIg5qkSFZpHUlLgHVBFvtr0orWPsy7o5Yt4fIQjnbLMrBOfSyMwFglYKMq57NyJsEEgHAys1gEKwOWIaeALAIApUGHa9d1697d8Zcwe9I1LkZ1jH0HlMK8GB71whmjqn/JdSifEBSMMVWDkUWpQxJd5gzQ+nIigyZB9pngtWjxUiUg1+FwWPas4FdgV9Ff1M9cQTGAsmm9+ONtJvK/jVwIrjCcCWVw1idlf7cAmy0AMBdgN8Ccq7Ad4OA3yKfq73RNAB5DL1Q5LyGjCjMMbQybqymV/NJIMBSf6Im07y3VFHmDmvUgzICoynqm9KaHfQauNU2MtrZo6IsxmorUCwNyH6N0MpAsbcrMgDMVaYUalsfBszkD/Fje+WPk3i228ToNwIT0RBLarxNbpUxCKyWUvfa1ny8Y7ZP/d6JkmytyQYxwx+ntJwacR8WAY76/YVISDQfJPNs87g29F6/cRZqpa8m4OMbGV5IoFA/yv442RImFjo2iVtIdtJmTxhRn0WA9ZABHwWQNjJbRk8NqAdQzGaJQNjskvQ37/uQhaqX99KCmA7Ne4FgM3a5DtkMyt6QLVHAwUUzLY46EGbgt5gp7ITyxm/C19uPwzqkkkdv3Q9V1aDrnMmmaODkabF2zTtOer+yrFp6ai7TbSC3cD10K126H34NbnjhoBIaTx8CgD8jArwU7kLi+MGtD8PcxDWujfNg+gtonhIUaJ2Raht7uBpJmx/V114avriM0gdauUaWrNnnqBkZxFqSz0llDQLTFjF112GPsriY3zULHHjXCiVs58VjoJZncp5p3hDJyMshhd5TKauAuc4jyWMTCcZ0nZ1JDsT0qfW81pqxNaKncyh4PbucdO40svMXABb3CeN1whpTirIiwHvYAwKsapUkIGKjkZQTMteYoJEj08iIaWThGDW5Y8pCU4YaY6pMGs0FOUp0VSIwVc/hPVq+bR5CwEm7RQHgfWUlImObOBs1z211YvO0BIBVJqKLgUgzh03UpRpgwPc0PDULYyP0Bx4MY6RHi5q9QvrgDkGCVUqnNiroCi5SNAviD/DlzfgxmBbEM6eXFr4tfgZY897r3vvkvGFkenPHYapwEOaYlyOUxR0e0llD2xcXaLVXDLvYCkfYCg3dIOt9rbWU1lFcTunFp8aLjzhnXvjism3b+/q2Ly8eN61fv/724yW7SA7/hEs7+PSiNZIEVCeoeuEIl1ysy5zzj+zfHRnV3uZbAPClB1AE+Pr/5jXA+qcNA02G+Sd6pEPpNUUA9LkUV/L8G3V63FZeq/RL9dO0/WcuRu8Vmbx4l005JK+WPIHpejXnDKy6IZWitVoqliZin6ejx+O5WenXlVEQWQB8KdiU0Ors0Dw8/uclA/7CqEZAnj63fblAzP7aBVM8z5cA4Jd5blLCjH6dbQ1lYxPPvQOAY+sjGX0MVC/3QgRYSr0V2FI/RPUAlvEnEKx6uM0y9PAYgBtE9uR5OzS2ZRz9COFbRNvmMehmiMDNIFRU0zEL46fAqwxMkYZYw3QZJcaGiABnjojcRB5fpZBViY7U1Ocy1ozIUPFWTQKpIs9wPWrvLa1PnkpPG5Jtpv3WEbrWSoS/FeE5UfuTONZ0n7V6WoH8nryzDJrBlUMgQtwkw6uliKjErEVk1IZEH0KOAcBVxDgH+M0jRMWAfSYjEYWTB7ifMlbNWNth6UhKJUT4FdQyh1rdg4OnpOI+JyDSAuipVyC6FWIoxZW3dw+pc91H8OLBRLjLqz08QnqkGodC4rAFMZWoJvKqUTqFQIaevdevkHI7mg/fbC6F//Llg7C8AxjjuufGiuHK9LR5udef7JECPRreffudsLiwAJFTBfC5ZGmZN69eDfMzpH8BAKswPR8DgMtEPMtERY8PiUgjyMcmJxHwveGrx8/DEulf5bPDMCgA3OgLf/vzj0LtEKbWAfolKr2QCTZOi6NmA8Nc/YSpcd4nElzhmIwUvXWnwq3rE5buvAPgrx7UiPZQuzw5Hb5eWgrL61vm1Z6bGCUqXDQlUMcZkEMpFUhPOqY/3xlzboQ646EBeoii6OTprXMP+iH2mgCAN2kdJebvpiL8Il9jfHuk6IgCixBDPYd7ULY12Ln7qBNWO9JAdKA4mA9zAO/JkTlSrsaZE0QFciVaYtFfkP6Pq/QizhN5X9vBUdG1HXpGenBq9AC+jzD4YZ88Xglre1VSst9n/H8E6LlHDRj3oFXEuGZsFGU09lq1pbHOgsx9g1gmhVpEkWUPZEwllxKKdEX5aCIhAcW2IXm59jkHhqO8amdVRPnTtmOzBrvZlp19GnOrOQ7dyWimuGQwT12DGedWHuA1aC7/k2nekW8d1ueMrNOx7FzOZ87oE9cXMiQ6QvSijnhBvF78QHLVIiEeSZPRX8U4VcuzktKYMYCNoEXzQsYjRpbqdQcwniQHNTW8p7gwohPBHCNL1NrD2nBgEIp9VKl+elW926EYSBFE3QK9PGeYYNNW06ael3j4BYDZjwDwIPNB9a0GgFXXznaa/0ojl8zU+Zqhh9G2jcNqFcArAPyU9Pw9mJ8bYnsmQqG+ICpnUPSqacZX1M1mGGvOKdplN9BHKIIHD3fqqaiG0p71xFBUC5HYA1jtXSwqbMzPmow8zb+nm+3g2lCrCK5IL9Uzpxp/yVTY/3OswQF0gIiu+hURBwCPD0OOqB7xIr1SSQLno3FQjbTrfQd+uvemzWOIyqK+MsJjeFUcAac8xYytp2X56GmYXkBWBHbqHRrrfS0V3o117xLg4M3rfz0aZt/LbOYPa3OkGR/1pgdjHHjqFPRbi/oaOIhRZD9ps5WSzWGWSYzi2Vw0498jxdrI7RrT0G0QYn/JGNZQ2zfoO9lFmeXuADaWQ+jk43pKm5h9FD/3lWgJDTavLMrcXn+2AmPEyZZjZ55Y5FIPbZz5gV1kHJh0HF1J+u1Fe6h9HtpV9iLiEo8yJy13vcKjbyzq1m2BDzwrgLUlG09yRmNo902fM39kJ8h5wWlcw+k8mdtGZ/02fNI8CIf37tL+6J3QYP4VNIep4z/j2ZRT9KhMSLHkdcD0kjfmdByvIsMqXCEKPD7HZ0iwg+NQf/x1aHz9m1AACN+nxeC7d38UZqdvWUkQaNTWiQgu8zhsBYCtP7Gc1hpe2RRimo/r0AmuNI4+B5S1pnRj+ZREWqkODt14dnp0bPapCO8p9lED1q5TbI5uUnPp0BeqrLkuAToO383FF4imNiGTbLKN7Kte9LeQ8yl2iPoad9PLvou5pe/MTmE7Vfoax7LJ/86sE8T1tZCcRpElnW3MujFnkWc8GEBmUslxVOd5rOAD8vUQ+bEr9nylJ0cxYnI9skJLLyqS36fWZ1YagWwAAKsVklKUhwWAkaVibFZKuZaF5HFFreBoAbcGieYaenhHEWFkWF12G5Fkpa3rupT5Z+R9AsCScepeIm4CAHaPjkGQ5ioBg+vIpWlsBXwgiLwcBIPYupT8bcJnsg8b6AEGsLKGLBavsTsVFwzbKlgkz4ScpZo7YlXjxsidqeyWHtpv5WvrYSy/G2701sM8mQobK484X5z1194PB8N3w0prJmzDz9JQhJpsuC4cGMpssf2+6pEFghfNgRdAYmZncfmmT14dDXYZZY9vO2ZbYjjOu9i9wqWJvjmPnS4e/5XnEzMpXjU87e+z/oRvG5f0g//1fi53/S/XfUgjwLRr12KWdzGORUdoRY9lHFiPgzkQSx59u2wO7kMpJdq5Y9kLtgDwJQ+j9o8Kph1J5qNUk6aftNOVY1N2K1e/IJAV3bzskd3sZaA2+7mncrTt0vatfxkezl6W64EMAI5D4dFy/+NlEeCXTY4O019UwjbO/nBF6gahD70MMdW9eY/FPgPAyH6MPwngJoJbYExRjaoZdggD0lR3EGqbGGNbAsAW9YQUiejFayiBRdDzHKBN5FcT5BNOIJiN+IrnKQKixvb1yLIpY0bjp3pjnZPEVRnv2LFaFHHMmqLLurcxBdkIqgAvSoWx1wiAfSy8Zk8kMjpnna9EujdPx9trXjWRQKm219n4eoj0tRmeURItQGVekYs8xqXYIJWOinQTAG4hlHJKjZZFjVDKRQBsFPaK+iLwDPACjjW7VZukXpXyxDYBg0dH62EbNsqtDXr9EjGcmR4K09OjpOsC5EiFKQH0NomIllAUuud5tUyB6GkQR4Ja6ezubdDnswTYozCFlj8jgMuZscEwBEnT0v5G+JuPPqEPL7XFuKFvT9EbF2/mCSmT66s74frijfDWW2+RhgzbM/2cD2B1np0cBSRPwXjNfVF/YNiq64p8U0NbwwgWIOYbwPogBGit8OVXz/HillAI+6GL/dSJQv/6n74Kpa0K9XtETbvxsJ+VwxA9gXvJ7+yj7VEvdbE7pGxWiLb2oHSvUq97ZQ7DAgVtDOCwLCoaPAohyWOiu2tEppt4iqdRRPffvGPR9iWAdwnin16M6IIAIwqJ6h2L2Au09I2MUF4ImQ4AV9Hi0t5hWNnaAsxDICa26bFRbHLqDIksk+1kBo8ifPKSjwzTo5rx7SFtNI+HVqQbY4MzjCG/YXxtHuQh3jrZJ9Irdt7usEqkutZDGnt/HqbsejjgeP0jXQDg5fBwbRVCrXtc54/DleEf472GWbo5BvgFqCuFSvMcACyzWqCjQD9lM4tMpslgERQ2WNkWTTa1zfCOn7a/MtViRuClcqwjidq702Gy/AJJfqc9eJJd5qHj6mwkr02gyRBNjkaX4eZM4zNPTfTXaE5HeePyLQuAdQS7DBlbLuVekM//rQCwTsLkngFgDEwBXuSD+AsOmQvHvNdTzjm1zlLNWb/68yr1jgFTKyMZ3hb143xFpKesF8lEZZfsAkCPkDXbOARlgO0JVKuWnfU/kiIaGFUTFgHGIDZnG5Ed9qXIhlhIRwDJ6o+utGljyDWbmNVnrT7EYYDjkeOsUNf/FCfX2vYBZQ4AVZWR6FUEPQLAyO4Wzr3orTDw697V+Pw2ACzDTYRXRMSsnhEnUkvkV4xRM0V+ReMqGaf9GvAVAGZNilFPwFcRX56gXfu+BzkxSPR3hIyNIaK9Q/1KCyfqi4ErpmelPA5yTr2sVdVEm3Mx1Tzq1eZ9NJQUcZLtahwPQsJic2YlqTSZTWpybrC9Irmq5bXAttX04lS1NFGv1/Wez84GbkCW8fZor68xS4s2cGrV1HI5us7UsNoz5o1p7hpwcQBshEH6vayaCHJ9qboDxXSURXX5xNJiVbvsTSDd8ZX25+vPYHKMEtva4X2777FpsrR+Epj2pFY92rwqBg6VNZLWtQMtpayavjTXW9yR/TRjE2nOmMzxc/UNpfvSe/0gOVvST5PA6MgvvxobgGh8XC6v2ttl3qAmrP2NdV/QU1OOEzHGaLGBi8SOtSc7ok/EaWI6Rz9Kxt2mTd3I6Vb4+vDL8NU0lZfffz80r8HNIMZ11m8XhIhncljLqW2ZFOXQQr/VKW9pVo4cMI3C+L9AK7/5mzg5qWOnXWDt0Reh+bu/D+Grz8N9yBc/eOtnYfbqffrcoy+UxSPnq8AqabbKFFM2m+wocxjKgahItY+kHdt628qJIiDFApa9k0cXdIHC8nLWcq4D6I4eaorVRvCMY9T4/gh9fSpbQdkQdG8YZI1ZVgcAT63FBO405AUm9yAOY92/OjZNAztFfewL6OO8nLI2tZR9ZG4fmyueOizZoTsco74KWkTHibUM0/nbekltvZQW7Yzqchzpqcw7ya8yvz2gXG4fPX4s+0yLUwf2BWjZfKpZ7uEpR+Ao564I8KR6ATNYRQFg7EoRCqpUzbN55IhE3gKAtxQBjgBYTsga0XCxe1fJWlQJn/p+WzaLSjro364VnUfeNrF98mq9RuDmKmSct0YHrQWTMo9bjHkF+wT/fdg4BMAzHfZoIVkSiV60N/PcNJVmiIi1y4Cq5A0j081xcEAMst0cDotCaS3UD0mbb21C8tUINzmnA/pJr+2SGXf1g1C98sOw0n8rLEOeWZMXDwd5gRtnZXTmJH/F408A+FUj5N//MQD4xl8kAOxCOYmvdrNuLRUms4tUf9+ONErv2lLKAuCYemF7E8Dzs7oINrNALnt1bYek9ptkqgnJjtBNKdk6KzMmLhh2ZgylWtkLQ+e2wiUCPG538bsU2c7u5tt+fxEAt5n5NAbpejIe0jab84XjfxcAnGXbtjFOYDten9U+ivSKQVLEo58PVAOMs40bI8GtCLDXzQlQnrDYN6iL2MHqEO28ALAIppQCIiKTe9SvXgdszI/2hZkijMYiG1KPS4wZ1Uup/krg19qQ6GwssuReNHlDVZt3BPgqS1ByPEU/ZJx0YTTKT9IvQhnQqwShtRnBSBXDsaeJoTzE2ooBp77FDZROCyHSROCfUht3pj5+EhScg0BsN0RMwCL2ASGLyGksyotnlJpUgVnEtpkHTaUyqRhabkHGw+e3zl1tkcy0iRExRcrcMWQCV+dNek2LfdXODgCwy2GFWqTV1S+wH8vh9u35cOP6gnlnm3j9mrg19w5KxtosEN6PwVg7I/pJRIeh5ZpO+H4PFmjqkFBeYyi8AibaCGnQh6fl8PPffhKeP9sKY/TnfWN2wdqIlElFPkGxXb95I1y/fsO8vScA4NL+PinSo5BPkaLLeDdQFJZejeDOkVJd457LIyuOU0YeJ0AhrG8fG/P3440V81RXT7rDpx9/Faq0RhromsTmHUc5lIi60rdzmJHFqyriqAOupywAjHNhjlrf2akelPehpSmLEEhGbJ4U611SmbY2ttAb1XCDWtwf/ug96naPwxefPCDtWDW3g+yTFOdWPxEjIk2kC5UBHMXx8TCOAaB5OwCxmPqzPllZQ1lBToWhPSwQTDr+BERbw3yv1NYBtUhiQg0zxsMA426Ij06psx4iB3NymBRtIHY3xFmnOYBGfQPHMRGCs2Fj397Z2w6VHPcBwpWllcOwhxIbhEBjn9TxZztLYebqTa7xvTA//G+JjNNvsjHOeAoAMz8VwcBNrxpQ9VY1QG9xAS185quh0+Sm8gXvkSK98bVy/tFJhHRjtfNIKdAXZWsWAGf3la1DPCdvzRjqOBATB0PbocnXxlCqM28D4OT09DqzcwA4ybH4anrjwmW5HjET8dxF/cERYO1bQk6ONoEO/hOzs+SK2NKVumx1vXK2KZ1Sac9ibEYeDFl0VqRMYhFXlFvAgigKBp+21+8NAANAxQ69JYcgEdld5FZJwFERXuSValwVVRg3LgHOwcop1K5LsteJ94qAR4HgPjn6+M5Syrl0yd0jDNpDORyRtys4k5Yx9MTMXlM0Q6RUyErV71pmvcCvkLVFfk2RtW9lioJbtoGBMSFEXi0/WMzP3GPV56n3L4Zi3vr/AoIFMASALfwqs1dsqooqY2QjmMSSK6Znag0AwIMAYAFhZBrjOAbB3RQpp6NwBgzzucitxPisemdloCiywy9DN+eiWk8BQ6Nd06F02/RqXn7JR8lVZWpH8CoyK6VacsoqHJFuUuTdOBkl5tsgmMiwgVRzg2tGOBuvGe4dAKzvNC72WxsjpJ8MbVkvEfTZvIwYz5ZFBMCWBi0AHIc0AeDoGvd16Wje9YeBe09zTk4ngVIHroksKtlOrlOkczygEKOGcbV7xC7e02gcmY0mfCGQne63TkFjqs/1G1uZWaERL6xtyXmk2lK0Y3TcZVNauNpeSCFahD4g/qXZXOcXdSLG6uzg1e/sjnEMlytaw5GDg31b1ha66RSHk0qf+pmDfXg4T0Uwyb24h13ZX9kKX9afhyc3IbX6N++HM/gdbL7iKek9kkML+IkI7gIUaR21aPV4SheEBs7mFmVA5uChTKj32u1QGJtlXeAYfgAA/tUvQvOj3xEBngk/+N6fh7kbb4U8AFjR0qbOR+qf2k4NpXoDq87VMmXkL2KSKAKtjA0RjNaU8QbSr3G+IpyUmREadFo4OQy5ymHowwE1hoO8iKO42D9sWSQVdOQGTuxNyiDq3JK+SUqCikrt1vrgvqJP80NFHHfoYED1MAC4SyVarIQzwHNepV7YPSrf0txRSZAn8nsE2LMbHABrjjgDupcGeEQ4pv4LCMfvtJ34LrRGrU82+1AEWL16K2xjhFg4HcuyIxUVl2zSYtP8EQCO3TiGcYoVlf6Mjp4SEEavj2LzFZGhQypbi4XMp9iKx4zNASSUuwQPRAi4S5aMUqBxgQCA4QbhO/E+yOFlMk5EfoyvyFhzyKKGCNSU9UO0+AplWLcJKMzjBFf/5i7GHF88zvcc44ycV+kfAFiymGoURxTodEvnlvySM4FrUYS+RfZBN4RXxVopFI82wunmF2SvPaLLRhm7IBfuCuSrrHCfQE/3QijPfC88H70XnlBiVYaAq4Vjphs74YzJqST4Vz7+BIBfOUS2wR8DgG9GAOxqyCSb3XwZ/0nQJlEXIW0UnB3wa4rDzsB9lO7RjOd8SZuf5LDOSNv22+w1uKnoR70UACM0heWyADgZkamC5uLInTPGLhHkHRnvV32OAEzH+hbwbNtnDpjGRB8l9ZH9zDaNzgV//6JiuXj+2bucHRMHam4T2YhJqfBZP4JRRpjYN8nKdRIspdBg7AiUSoAcY9BVEWBgX/qi0eSc9xukDW1jlJWUSsZJT1I3c59o5g1Ax5XRfuoq1GxcbZEUx/NejEY4wj7Ng4+xZwZJdEYo5bmKoaVewyUYVhX1k6Gq/nIOgIn8iWgL4TGCgaqWGQN48GRIqg7ImF6RvGIdrgIWFZgICCGolTB6SxgykA9I0WDgSbgh9kixKgL86cUL6JVXWUlXXZAgFKxe2b2HLYikjMTIUYgZIv5wd5AxLcZxtcg911AjDVeOg26F0yF1Oa7thY1NMQ5/TiTxKYCpFe7dWyQleS40YYEWKO+mF++JyCIwbqU/FbU8UtufE1om4Znox6g8JO3x+ZraHtE0ntY9ZXoH9w9iBAKyf//wWXjwxVIoQjx1f+YqVwdrbfUwzL02T1eHCYichiz17Zi0rwMAsFhY+3Ai1JHyMqrGx8cgcKLutb4FuRk1sTBSiyxKNUZDRHLzhWJ4vLYRvnr2jKxLlAxK4dNPvgg1POk9OcB41zDzA8UtI1cszRYJHjVSjBLXIHfD/MQETMv9Yf1wLXQz2foAwRWA7xHPHCnOFQz87kY1vHZtOvzoJ++ECvPryy+ehe29Xc4FhTg+SQSJfsFcY/U4z+clrp80ZwrX+xlneXLzeOqXNnbDFr2PlZrUbyzk3WEKMpPZ4iQgfILrkZe3anXvgxgC3DEy4nZJg6Z1V3EWwEMqEnP06AyCsfKyEXSNDi6gimCBJlKwCyhe2d/CKUDaK+2S6hg9+xhbe/XtMHX1SigWb1IG8JMwM/p95u0V5lwPwIm6JIM+OBXktGE+FSxkx2eK/AoAmxCIEiLZlW3l5inG6aG3BmaiVM9mFdrc1Jw0+9ZldpqxWfmTlR2J0MQ+MwPIoGl8JmHtpDV6OADOEPXos0sAcMJhKQIcxVjHPLaLSvvvyM+0/6wdfZnT71VpUmr/YTjaBZ+l6SlDxFKYMcYEZktytvGqLBWBYKXi9qs+l9chDDKxOqtVmhiPtTZPWNv6vZhN1XZD7PhyBm4RkVUd2hHGjSIjArhjGG6TigAjH8W2L0DuJHySs+oR7CnQwwBgsc53CawLuCAsy6ydPbVaYp8bOMeU6qfjqe9vQ6FPq9EVMRUAWEaZlJ3YDKM8tJE1seVAxyRWAktmFPJ5GwBzXNUva3+KAAsAG7iI5FiS2SpGtHIPEV0hF5XqzPppKZ0QEN8ivVQpz11quca4zQN+F8jcUMuxIgBY/Y41rtYiijEVu2tBAAcZY/NKnAqco4NdL5Gx+mxJKDkWFcix8hkco3ov3MLTALDxPogA0cGvjHhrcyV9wxBY6Z/ZHTwFjs0FLj3nmWyxgtWOIzhgr8wZOWpd7vs01fqxCLHJfK/flVxtE2eludZeI3GtxHG3EoGYUWDlO36bAAAgAElEQVSYON4kc5n6qRn4NmDit80AsK85h62ddem/T04y77XbWU1GymhbuxMtpTwboGmvuc7a00YdEeOWla4x4n+XVe0j6GTlbUhOKpcVL7N/fJ1mrTfb0bc/LEXcAb8CBXK+aYZoPASANZZN5oKmsnVqwJtSBwDTyCa8IQK10np40CQN+s50yP/kvVDDadxQiiuosQB/nOaAfJB5GTCsNWU9oIRCcxvQskHJEYAYYR7yi9dD7yJtkQRwHnwZzn7+f4bGL/8p3CtewVH778PcrXdp8QVxlpxI1ktbqfbIezFVCxBpPWKoiG8kp1peZVVwLP1Xw/laAYCWBIY5fBOH1xngt3oAT8fBdhhh/V0B0M7DXD07gh5nnR3hUH60/Cw8gwivii4rjlP+gx7s12QgKnmiPvScTxcEkoO9w9b9oZ+12i2gS2CgSYQ0h80j20q3sIAzOGfI26W+5oxlIkkvxblizhrNc75pE8jpuwSATZQoOqosY3dEWasixpUMYkqmiJ6qbRFOR2XPCEQ7A70WVSyj4fSHcBSOIMMEelU+IjKsUcZOUeFB9VOP2YKnCswgn5QJs4e9smmy0WuCywL2GIByoNfUhlLHkMAwj5qcd+ItAFzKOaraYjqUzHKfb2CbzGEvDDA+CkycUQt8Uu0K22VKXQDAm9QD7+NxU3aZlWGY/tYCxKmB4ClwjC7skDykp8X8USiWVsPZ0u/D1uqnoZzfD72TOELhGrmLE/BdHPejdQIL67BYj90LS5NvhYcDN0jhxjGhFHolw1s24Z8A8EuFxL9ECvSdv9hom2AmHOM/Keqrv1M6tAtPF5EShOejwZ2053NpeFIx0bJzL7WDtPOPjJDOfGG/i0oigb0U+fB9erpJAsDnhfPlwvickXkJmH0xApxRGa8Av9lr8vP0czDVEf9Oe/NXs1rOPV4FsLNKJrutGYLxkaIBFgE25meiHQaAFbXwGmA1VBcIkLFYxigSa2oZoLaBcN+WwXdIOqwAsDzZKPQpBMl9QNMtDJ0rYwBgIoFihRb81T1KutLqs2T0ADITgcgpikLC7ES1eRUBYIQYkUkBb6WbKHVQac8iQlDbDDGGFhEiigb3k25rSlqyDcEhkgJ5VrtQLPUmTL7HWwC2XVISAaTU3p7m6ItLpDdPDat8fX1QN/bBCtlNDXCLz8htRTbCPAzITp59GUN5lIr1ros3xMfTurdFteEEZKfHu+HwaN9qp/tJ5VVhTon+gmsA4M3tp/y8HGbmhsLVa4A5AFce73OPeWT7LOVln3Se/QO82BiVStM/Ku+b53ikSNoxgv3Lr1csorp4c4ZWQurXi5OA5/Lmfvjyk6ehUO0J8/2APO5jnnqTH/z592iP1I9yxYkhsh5A9CGKs8H9lVFRx2GgmqRr1xZIy4a0qrJGu6FdY78u0ipINXuT9EvsH5gMn331OKySqiyFVQb4ffHZV2bScKcBzhBHkLqj+kiB1THSi4dIJ67j/j6CVVpAYg4AO8j92yhtYjRjSKMsSmqnRXrn0PAkRDh9eO/xeOM8v3vvCvcA4EidrYjY6rBgq2XSxNA0AHYScq0QHj1bJQ15F+V2zHniLQbED4zOUbsDGySR8hr7ynPf+SpcoZb5Nulsd6/fMGfPafVADTPM21snO+AYoitFhscxGgp4dve5h5snz+l9vGEOmIXJOyhmIgn8Zv14KawcbuHZL4ajw2Z4+OAZ47IezoigF4h+d0OOMjv9Qbg289+FwdxdfCJDeN5JZVd8D2sN80jdCDH+lcYnk445JENJxl4GALtt7OvWSQE7DyNJMkPdsw0uikyTv5KNF2RSyo7J7stt+/MyNpUVtOtcTNAaisgcy2NqHeZoz8Sxz6wuOOkBBw7na4Oz8q2jM9J5XQaA03d/SK2Q1Ssr9TQqFhlvaoMk2aIIqwFZ5I3k26nkiFJ3OfcBjCRFHNTKaCBGb3PIIWmxmsi0MGDLILAtog9qtbZNucGm+lESBT5AlkluKftoGKNNIHic9Hz1tlVQSWC6R9FPHFBijFZUtN/eIy21oBRtYb2KPEayVmSD20Q4dkiBPuaYVhqiaIaxNstqjnIoRpjNoIy6UQZmGi+7ffrbhLHyic1qtXR8tU0S6G2KFIjraQn4GmuqR4ed2AigjayR7MZ7BehFZhJpadH6LIecyOP8LJCp0Ufqcw8OvGvogmvIsVGcbwL46mluY6s2RwyEUlyNMVjp2zKwka9iVtXhvFevA2BLZ7bMGud4UGq41SWC6NTqTrXZ3vZO2UUavgjaMHat1y93TSnulnGkp2aiGfYC2bJhLU+hDYQNBEQD3bkjbIGYsZ7WmY2psgqUGSCHhQGB2F4orjnN4exv9RvrZSyvkHSiAdNOSrX2L9Ct72z3ccInJ79j32i3cOBz56KvEgCOX6S4nltCvsZ1BU5k5GsuudDMBrFrTfv3d+bwlf/X9LiPkz94tehXp3zBZU1HI7bXqx3IJrZJrRfMu7Rh5rUtk9qHi3IwRoUti0ttt3xDz75iTZ2RAj2C4/uNLhych0vh2el2WL8OL8X7b4UTsoDOAIoN9K3qc20IdFkypA1rk4qvFnestZOl5dCgJMcm6bX50PPGTbKQBsLZwweh9p/+Opz94u/Da+OL4cc/+49h6uY7JCTBWWGtBdmP6nK1vJh1skNUd6s6fK33PGtVqcvHNbponOH8pS53nx9sUxeq8q2cZAtlRmX6DTdxso4x9q+NTYWbxYkwpywm1lOJ75+swsmB3DrDwTTGmpuBUGRK4Wwc0jvYZesi7YMkcnh8hmyv+TCFDh9lrfYCDOsKPpANpbp5XbpK0ESuabKC8TAobKkzPhHbIJi/jcNKTiU+T+UC1nfb/vaSA++1jqOQ7Sqq1RUPC5+X1RoJ+WKt6GwfUe/YPfaAzICCHOqPThR4mnKJCb0XCFa/cGXMpHI55NOpHJjiXUDmbkOCpSwy46XBkyDZUEE2y3bQ+vfJrRVlEZPYto0DI5PUknISJ93VUZz0lJ0NKQOoC3lG5lYNhua9cs4A8Brlf9ukciulWzXIVsNsrTJ55YYPIivHibAPnG0DbpfDROVJOFr7NCzB+7JV5N5MjHB9XWGBOfAhMnIe793Os/1wOHUvrMx/EB6OvQm/zhhzWPNaGZiaoC9zWWcXi6+NuKDPr6Y2ert8kWXX4qucyRGpxON8yzHbEuJfQQ3wa3/hfYDN42kCw0GZbksagmyUISvdUoS2zb8RFYhjMQe7qoNw24S/VU8WD+H3LTPI6f7FO5ZNsdFHL9QA2xGsS6sL3QuG4LkU6+xhYijF12RnepwDk5nP20rqhf2/TMzbqrdHUgYO5GO6oI9M/F7jfn4MXg2AO9v7tv53sqvTWPtRALxcgKK+AkyKAA+qnEu1NAhEGSECpWWlClo7oRBWAQdGN4/A2YeUqIJiU83qBMrnDWpm7gD6EgBWlFYpylIuSvGVDjS5ofORIBZgFPhVlFm9hiXQiIhahBEjsopAEVguIPiUijgMEBnFmFRrkRHcvapfHSKMYGk6SNMcQk8GhmRSg7rZGu13DisbADDACv15uwBd9W5SmxsYmsj7HkDHILUigz3DKACifsp5Uxo0EcYCkeE8gtFAMNt3kU6UBywL5hq4ALw1iSKqPdEpikzKq0nK8nF5BQBLjSjDPlSESAmnQrlyQC3sKmAPmgNSYK5cnQDQYkTyuyEzCommyIMNED8AAK+urtIiCU+gkpbYfwFgVuD+iCHwy6+Ww0FlJywAoBsAYRnOirasbu+FLz5+EvLVPgQxkBRP5sKtsfDeT18HkHVBwIWC2N+DaAsSJ6U5auxRIuUKLZm4qlu3blGTPEK0dtdAeA1BP0FqcREg28f+RQr15MmqpQaPcp/Lqkd8ukR/Z1LGSd06xnFRZi0/W92yNGuB+yIecrVmOqMP3xSotki6cQniq61jWKbljDjDEOD4La5raGCM2l/aCMlAFNHWKJ5Ztp+duU4PYZilqcsaQiEOEVXu75sgvTuEb56uhW8ePsRgKLF/mGXxqvYMzTAfByyKXSKFjESsMD7UHe5cuxruXKUVFCltXdz8Wg2SLwyTXgyhGg6TE1KaRcQ2SiS+gCG5jgGyUnlOr9c9ovxEs4jqTgxOcux8WD56FNaJFIxMXYedO4R//OXvwjJ9IUW6tcPnddbD3LU3w2uL/324Vvwpk3ECRUyEjLR7rT/VgalNTcEMcgfAxgJt2TAdhed408xQS1/PigKjmmJtXcYUqZWdNZ4lTvy3LnMve7QNzuyXmbRGN9SFFlxu+cNfszIwAWAjrpNMN9luZgePlITqqtT+tTcvyudvA8D2i4xi/zbFbQBYhnqsVXbMJwArQhPmAQKphAGldDqq/I1UTQZhH9sPSd4A5KxHr9hmBTA5tqLIyk5RVEORX7FJb+HE2aIOeJ197asO2NhCiQLzgyL7KeL4MaIn9Vi3vsBEmllXvXwno081jSK5MZuTk5SzaodsmHWMugMMZpVGHJFmbUCQc/bIrPKegXbiN1C0RpFFZ/3qwBS7sfF+pZpQE8KKAHM/IgmWgIxSBBUBVu2vgV8hTqU9x98rSpSDrC2nlnakPMNuFRpET8Rkn2ecepBZA7A+q6/2AJ8tkuFxxdqZOADuAzgrntGrWmere2HOC+wrKmV6Qa4h1oNAreojGQcZ0m5UO8FOMrA96oozgqcAsNUA2778dO0p4Kx7qnvG3ylgoIweB60OXg2SGQiO4DmuEaVK616fM0EjYLXZazXWEVzG+kjNxbb+jvehQ9bUIXSUQWWOLwO9cTWlc9G+zSaIe1L00+K/nXZPqVzKTsAuNi1s1/kO8rPMvro+QeJ47dKaBmh1fEUATaK015WdVzJVooPALSrNMde1JrZ0vXGRq2xB+099hs/JGZtDFt+/TPxc+pmLrGTwuYQyO4kJojPvISNDrRN1rUqNb8mBwnwdo+PAPaJwgwCPbbgZtibp3X5nMRyit+oQQjYo1SrglLH2SexVzhEXs6xNiIkG0GUnSyuh/ugxwAZFM4c98P4duh9MhtMnz0P1f/8/wtnf/pfw2tSN8G/+7H8K46RAn8EZ4T2xmDOEQRX91FrpAQC7c1O1t+g80pfLJxVqSytwqbC2+ewI2+lABgnTKU/Esiauj911qN/3rczrFiSRVwG6srGGsBnqhzvwe+yFkoj1xsYtm2KKyO+i6o73KuHJ5mb43eZaWON0RqbnIbu8G+7Mob/I5BqhjKjG+jvFfqqr5IA5IidcQTJE91xrResj2o72mX3u2QT2fSwh8DXlNfC2fplPyvCTk6rG5xqDY9atQHCVMZZzXFk32kZRYK1br8SPdir7GcB4E+HVOBFfMegLAI8gK8UIPRjbIVlaPjbjGTK4jrOuhG26SxukfSLAmwRmdpCT2n+JLEWlSqu+2kpC1KpNqYEC99avXB5JtcJEPiPPrmCTqR3SKHbfWA9BEQBwg7Kng2MAMM+V0qk5OQ917h7J8X0qq4NzmEGHXyULrm/3URiqPAyLPduMy1ZYaZTCY+RfCY6cbo47jfPjNvNgbId0+63jcDJ7PywvfBgejr8ftk+nqWzBQaM15/3wXlgbL+i7LMi9uPmfAHBn/LKi59vGJf1CJFj3/jK1QeooVY1xErd6n60Htt/GL2OHVAe3GZBnwDgKtpaUcfzbOTtS2k0UeBdvf/xd1o7Tb/7QGuBspPRcXZyE+yVWYjZKnT2lb9v2ckmfjEj/1q5XYxijwfosG6W5SNb1KgB8zr6165CW6ox3AsDu2G3BqCvgi2BF0A7i7RyiGEsp0UqBVqREkdkD0mSNNRWl9xhPmFp/CCQdYfxVpZCQJaP85m0AyGukvi6Mw6ZHBLiI0LJ6Kl2yDmisf96puIHQqGH4iKH5GKFfAeipT1yVVBJFOERSolphiV4BE5HRDFk7EYAwBumwRU2IDHNsc8aYg9mJbApcy9lZFQGCUUvP3XJ1D2ANszGp0EdnkFxYMVmVlhyAI9WoAb7OaurBRi0sSqVJO5smKUy9MA23iAw3AHhdMAAXSI1VSoplRNPv9xTQdHi4DYg8ol6kCvDbJ0V2jTRswBQKZoiUKxm1Z4qMHrNNjVRgLOKZuTHIpRCcgPQexlzMgQKSYjY+AXju0uezC2C8sQUpFIpJdawVUm+bjN/6xj6AfhuGaIxIhO7U6GQYG5sk7XcrfP7JE+qbMDT5b3ZhIrzz/dthcExRlCrAugST9Bb7pM6W6Msg0ZljlHCJVGEZuVeuzFsNaoXI+xjR2H4UwCD1MBUA8QEKt04rgBb1Kfdv3YfIap4eunguAa/DI7QoIvqrvnYV7uU//PpTyL62SXfM0RZplig04zsBy+JVGJpRfp9+RrT0iO8n6cfIuNTLFaL4GNFc2wiG9QxRXrXiApLgeDkhkroQ5ucmMXpqYRoDRplaai10ctYTVmHEFXP0MalqIrQaGqTvcB023YFx7gfRblLIcLSGN25dCW/evoWXd8KARkvOEbIDLM0Vp0YJIH5ULzOXYC0f5N4w9gfV3bAMs/M6aebHKNbJ3iukoEEa1t8Ij3Y+D0/3NsMgvYhPaoXw8UefU79M32J6BT/bWOfMqf+5Mkvv5Z+FH936n8Ng/w2MA66f8xbDr9Lkcsg9Kw5oA2ABmIyENqAp9RfryeUYMNHaho5mvL6slMON9rhtxJkWSXoJAvZocpJY6Y1JJvswpc668vWnvj0nb/g7OSIVsXYQ7LaHOfvsmlIa53mZdFFW/rcAwH72HFHGaOdSLHIhZmClzKpuTYRYFTIhZLSd8NQ1iKXZMk4wXIbUo9f4BvxqLdrH75QKtw04VZ3bjtpx8NxgrmyzL0UhxGbfxTH6ueeqbbOaYslXkT8pg8WIexwIe2qsdSK1yOcx83cDWbAmlmmedfYn2SAZJ+K9Fgag5X4a+NX1cf9MgQpYuo4xXaLPdM8UqdP0kjEr8iWr+1Xas0edBLoFqJsY5UYWk1IG9Vu7cYrQxJROOb2IOjUxyltEggltIb+o7eWzSWoRJ3gdQv4t4ASbQUAPkd3Sz98CLNK1qrM28ijVDArIogdkS9YFcJEDJp4tihSZmLmeGh8KzHqdYYzgWqq0mApEgqVa35Sa6DNTBEHW1kj6hqe3LpJ+j+4YAU7GRZfuj/PxyTTn7a5ngG/7c8bWso9s7fj8dpDnC86zugSuBBA8GVn32VmAHdBqO8OvOoRHGNrnog87awyQJydHBAztdWdONN+BHTdGKjzS7RfmzisHrnbcCGjSSjQAbDjEo9E2v2ONsqV767PoQXcAbJcZo+n6neSKsg4cOOneKUpoi85OQa+moOMzjferXjOL1pxvUe7I6S7HuKLAqh3VcZWWqiZADPN4oRbuUG85XVsNuSOicD0nYZf6zg1KtA5w2lTRIzn4KLoGqduFEKqmOiqAV17t8pgs/SINXt8OtW8ehrAFjMTXU3gPXTq/EKortOL7T/85tIgAvzF7M/zkp/8hjF67F077sSEU6ZQssQwQkbqpO4FIurAVsEPklD+gLGn1cDfsEZk8AnydAIrORjgf7JAuIhA5spbwzoYGehFDwsqUxFUBz2LoL9GWb/Upz+dhhoU0MTsdRuYATDh7C9ulcG9gIoyfdoWH2+vhF88fhN+XyHzDoXt/4bXw4ZX7RIrnwjgO5Sbgv4YzuWZ2HvXQIqBibGWDukMAOWTBKM1pT5Y38GvrRyzPHp3U31aqoPdah/xdld0oAGzyVZFfIsG8ilCuot7AkrnssUL0uhJJwOIkNeeBHILD2HhGgqUUaEWElQItOWLlEzgL5ehTiYbqqDmowO4+mW0HAsBkz63j7C9T6rVPWrR4ZUwu6h6LqV558prLatlmRdmiWcMGRgbPEKUVf80E9sgM0fNBgiGtU2wgdPwO5JsrR6dEgbGlVA7IuYpwTNlhkh+DdAm523sWbpzuhrMnvw7F+lL43l1qsyFgI98tfEYt8QZZhN3I/FFswaHt5ZBfehwGiQIfjV4PzybeCV+PfhC2zq6QlSceGsly7zBy8fEnABxH5F8iBfoN9QFOZlfG2mmnVUVh37lJXheTRHwCeP5TN5oSGaUZePLOmwxVBDi+Ru/T5eIxa5z5Ftr8RQDsC1gU+unRVi0GOjvGpuv3+O2FiKvv37+7FOxmT9I2y8amL7sCP590ze0xiR6JjsLz374sAvxSIKxJ0blQG3MpNj+1FJFxQ1hjUAT8DloEmFdqPvWqCPAZgkz1m4rG7gsAK7LBjf36iJoL9VsDUJ0QAbb0EqIaYwLAU5PhdaKGixMwHANIlD54Jjr/WHyUIx1WZyIhKkNGwrJCCl8FoS8AfAJAOlVvx2SRsGsjjJGS41eKyJjhKANS0ROx+eoeK+qru20OMye8MXIswKXV/ZIWdVjaR0DyrKLYagdkDu4SxDgK46QVKa0WxyrnSf/dQepiT4gKIuR68RQLbJ2RGt0NuVS+izpaXYMIJUi7rQGatndWqamlVheFVYZBsna2wzzGk4mi7QNECpAPEB3R+RyTzlyDUGlqukjNbTH09OExPQUYI6x7VCMIs/EpRrMMiEGA4MPHj43tcAiyKkVvC1KYKMVKHSZmen720LB9pjhHlBTFjCH7+adP6PGrdGAIHe5dD3feWgjLsE4fEYFWneoJgLJE7vAQBmo/0ZnjCgzNgHcZ04Mom/WtTWp2EOTXX8drfBOQ3AfZxjLR63VSnkthsm8qvHf/faKt42FjZw0QWicTknFpEhHCC7JP5Pdvfv5fIfzatQh0gdZEvTgB5q6Nhqt40Y9QSB/97nFYQzGPzY65IuM3ig4pMjRKSuX12VkAONfLOT9aesp3w9aqaQQwfgOQfgIYKKuHI2BzafMgrOzCnI3zoaBWRwOjKD0Yo2lyX2ebUxTNzavj4Wc/eIdo7DXTJYcAfpGiKRW+m/s0SL1PlXujdLR+APgUxF1KVa3lTsIGNb1PdX/pATzZPR8WJ6kP7jkNny99FD5/TrR9cApveXdYXloLR7BB7x3QqoYWNRRgBxoKhgXSmn58+38J1xd+yBxYYAZDYqKGQWqFwTq12EWsqxP4zTq7khgSANZ2ApNRCkXZKjlrVWyemSyZm4xNDx2fk4kul1RHFwFtVii2jXuvf2ynP5vIiKQ8ZvC4AZpA8PnImAu1FwCwAY54bIEE28xlVNsxGg317Cm5FHWA8LJH0kEviwC7DjoPgHVML70gcmi1agDZCICVpldiLViNIduIqGmM1F6RN/UzvzzaJREjA1zGHsAXuajWGNtEjbYAqBtEgjdYo3usaRnCTdZzN5fRz9rtF8s+JRuDrPVhjLFhXgeM/VRONc4TgCywpvTAI+a0APUaUWU5c5qsb6VFe+qywKsYmY2LlTHiKeeJPJEy6uRUjsZBW//qb8nVBIDFVK1aMxFfyZhTVA1531AdpKK/Fv6LxpcuWgYxck/M9k31DhPbM6RXOYzzLjn7eJ1GTs3SdmxahFdcl2r4ZLiKB0Lp3QU5f0ztSr/ghGAcFY23NkZGuIhTFINW2UJWT8g5nlnnAG0nsKxOApHQSpdol6nPtF6VTSRwrDka15UBuRi54hp0r/W3jEsDrma4d9KQvcN1Zxaaw8mAm930+IUycTy634r78TWhbaN2kzMj6nib7QIJGm/+U897L2eICzZhRNfU8TgXrQA/tM5EfeZt3cXsjCQn7BcxBdqWjOnOaGtZpNfBf9pPWjMOSaMMibXJCQCLzNEztgSCfWwEcKM1EVG71jH31eaHk5hJZ1mNpD3iArY/7Qrihcavspu98N5XsJ+222smoeLclBtDDkXxd3j8Wg1ycVzh+F4cqIbrtJ2ZLD8BxGyQZnwSlgAfy0jT3YFhom70kZ+ixz1O57rmMnqmC52tdHgFBhvwUZw+ehLC02esh3IokALdN4vDk/Z9jb/9eQi/+ufw3pWb4Yc/+HdhbOGOAWA4kii9AYgBSBVh7AMU9RIRLFECVKruB1z8pLiWww6O32N0a4Oa3hYO7MCzAAgOfQKTMACLSFitepTRZh5+ot3YG83VJ+H0U1owff1FeJ2U4Ls3boTpxSthC0f58dPl8NbIbLjNPjeJLv7fa4/D3689Qd9Xw+uUBf1g6vVQHLsZJm+9E7oIVNRYm3U5+5X2rdpajbTmqWwzyUgDwCIhcwBsvjM+MS4XzX1ujdafM6A7GLZSBKU3izQ1AmDJyKoyNfi9lW/Yuuc9hGIl8aVoz2muMNnkHBtRHTDnNomNMiYnJLbeCMGOYeTxIFl/VioiJ7IySMTKzPEOqfc9BABvYIutE0DYJ2NG2W46HyMFFOBFRhlDvWSkmF7R3fae81EmwfhwV5gnU22Gko555sIIGVtdZzhIRH6JP2KVCPAq47lHoEYZPmo5KUKtJvbrFeyJtwZ5bW6G9Qe/5JzL4X/80RvhzsIUrfEa4XPskg3GT6zTvXCwVJ9+GWpLD3HAYzfRReOb/tfD10Pvhd3WNQA9XCYab3ljLulW868NAEdB8cLLK1Oy/yUA8Jt/5X2ATfh8S2RU35vqyYBFjwy70ZRVyN4k2kWjIEw2ha49Ci8FolEQviSSod9nI6jOAu2PLGFVNuKari3i13NG17eBX/tdJnL7qujsxXH08/LrScRgfg5OLmPfJmB84Xpfdi/MZrEodjIw/fZZP08pChmj4jfQez5TTFPpz6KZHzbw604DGTvHYiDF+NpROilAeBOWvYcYejtEflVf0aAPnf5Tmq9SVN4mRegu6arXp4bp5UZEQAJHbYWkgJms+UjzrytWCqEMm2OEYIXIq6LABorVioM7KEOhmxNFBBk4ElhS2yNjZeU8lRbt3nQ1nBfvi0fIBOaUGqN6G33gJA1Kp8PziEI6PFkJe4ePcK4uA5QgUaKOc6Rv2o5VwFubgzm6hrdPwBmyZdKV1AcZptbRGe4ULMNWv0ParrU9IjoOMN3dQ6AxLmKaPmm9B0oAACAASURBVKPFkWpguzkvOf0Fum7fvIXs7Q5rEFds41FeWJim5nY+9JGau0OE8URkGxh9xwjxYwzefoDg3LyirEdhD2FZItIqRsMRmJtVU3RMWm5O6TYjV0NlqxZuLN4LU7Pz4evPHsOa/DBMEam8e/8GAv80fPH495BFbbJPpS5DioFBP4BiaQL4KjgFRMg0Qtr67s5WeAKoO4A5+ur8tfD9dz8MUzPTFjWvnnJNjPVY/zg146Q9qv6xehSera3AA0Gf3RwOBMD48u5G+NVvf2sOgDFqlnvUmxAitNEZHBcor9L+CendR9RLcQ85B7G/jqifc/MEsDgZbszPhMX5KwD0YZtzz2krdLSzazW7s0TB7964hgc17+nNkFE8XNow8q9DWgeckZpdABQT7Lb2Sg0AxDgpmT95/174gJZK8+Okfok1kuurYJQct8o4HvZkMoUezlUGdDfRgHG1u8ADX8YxsQ552QrK9Iyo8gxK6s7cDQB5Pvzy4/8aPqYWrEW9sM6lnyLjI+bBl1+u0kMZpTiJoUCKd1d+PtwZ+3fhw3f/Iynr73F+U2bci+3X0qAlAxXNcuvVIsBJLppMNMdVAq4pFusCTd979bkb6G6i6p28iL7mLfoU9+FCLZmuvr0/koz299mWKS563EJXqpzLkQSA48/jZ5auybG0DvUwZmg7z+T0dHiRQKnFEmJacsci7uzzYgQ4AZbOFn4u3/qI42vOzjjGBoBlvPFDEe8ZCAb4nXDP5dVnJVpGhmKUSi0UQZWiDmqXZq1YfBQcADMmFQywCghM9WebGGDryAelLW+qtl21aIBWMX73Il/U3gT7J4wTgRmD2GaEVDvVF2tt6VaJIVoG4TGC4wgQLUC9g4w9FdNzG/zK6owAWHV7XjTsr+ZBVmYJJ6enAQU9zYa2SLiNWaz/lQEpAKz0Z4sKp7rg9N5vuG6mcQJ4myWFolTvS90vjr1uDPFeLmoM0LuAfJmHAGtC0WClPov0So5K5rvSDI1ESaevyK6iuuxbYF/py9aKSn2KyLwR6FL5jb5TTa8ivFb/q8gUp6MIvnSKok6WLi3jm3sjQG21xHFI0vyWMa977rWvsnm9OtdWj9LJzaGheysHraa8617r0JgBwJ5x4evlvJMorhPug/ZgvbKtzjcB45QF4WspWkovOLfjAouOoSwY9ytRpNbTlf14Brr1Lr7apxEYeyq2y5gW457Ar0eD7QpcL/vsMfBuUEciQz2oeS+dKTAjwKM5YAUMEbzrdwI+5lBQ32oVtzNuckDodz71tJXt0AfAUsGUUu/Xk67Xt0l/x/GxbbyAzbePa9iO5zZeXsaOMmmUIYYTSZ82WCdq3zcz0Ay3+47DvdP1MHLwNSm+O2GLY3+6exQ+Jeq2v7hAj99rZDHA6wDDc35smoL9ccijmKfCSPSyP6MOODxdCRTghy4cs/2066vicG388h9C6+OPwg9oq/TD934SRudv0194HKbgelhGXylg0KMOA2q/CJv0k42nlDPshwolWCdD2EPUguZmZkM3+2uOTLKWyKIiS6IFAG7RPqfAOhB7Sh4bosG4aunkaUtYf/h5qP/6l6Hw2cfhDuN59+piWKDDw9r607D7zTfhFrrre4t3Q2F6InxJpPnvHn4Wjra2wzx9wm63RkPP+N0w9d7PwvCVK+gneClYp7ILewF/PSwMLyYDADOeSoOWjZEAsIkTzai4jmwOqRxDtpUcJdwHkWkLBEumnli7ObUmU//0LjJrRFLnZQpm56m/OeNTsUiu6xbdZzHlyzFYRM+PiktEYFi9eq37h1j5sQPVW5fNe+SMYZ8KGoikdZ/a5w3spQ26RmxSEra+Q8BBAFg6SWUaONZzAGC1ojNQLIYgm6Iqb1FWXI4IMERYSoem/GoSR3qBiPoZ2WY7ZbJ9UA4rAOBtnJxq53RKf2alYveT4vxm92G4071NmW8pfLn/TShAdvVnd18LP2VeneI0WcceOSIoIB6J5gYM3o8/p4PGlgHoDTpFPO57PTwYfCfs5q8xRgLAOBZkE6R1cW7JZBdQ9gu7KZkPLvk7+21Gbtjwv0qfurQ5v39bmpefj4e6fJ688LCfnHOhv7hN/OSl5/X/BgCfG4eXjKdSoN/8ywiATUZlLiS+feEz+9wjjR0A7AK2/YhCXJu+CIDjdufGzAWpg7qXjlNn9/E8bf8mLP3xMgBsYDJNhuw9yVzzy8DtuUjydzk5XUlyEuigGYFu72343PC1uRW1xcXjvxoAx/GKFyZB5706owGgVxQIax4DDwAsg0W1acoKwZhSbElern2ivZuAXVHYi+Dl4SHteABpdfWgwzhTJztZCiMILEWA746PGACeYrGrt6Wxg0rRKtKvdE+rfcJ4VP0Ggq8CmDoGOCpV5dQcI55K1c1TkYNe/lbvXnllJRwFgNQKwLP9EGC06NG46bpE9S8l2xJ7s+6nTUKlvMbjUmdTb8IQvPcp0bpP8SRCfETP11DH24fAGx6BmAswpl5slAYDmE/ouSmASs/Y8SmiwLAA47msoIyUyFMplwA89NBFoTahHBZ4OO2mrZAifPqPa+3HyF28eg0DcSBs0kKoSlTy6tUZA501rnuH9OIKUdBehP4macwba+uk8g6Hq4uLYRolWUFwPluCjAnBPkq7g6FRDPE+RWypee2eCqsPdhgX2k/deY0o7XH4/KMvjBp1bLJIfXaZKOkzDJJ6mJ2bCXM8i0RphgCfVfU6xBM9NkyrBLyqR/u7KI0Noti0DyKSdPPG7XDntdeoP4bw6gSgiCHbxBGwSQp2g3vXhyI/oO6mireyvEsv4uf7YWVnMzxceQaDdF+4fWOOGt4+UpLWw+A4Dgtu+t4mQP4EZ8IUXlFSlaaIIL11awFwfBqmpyBPm4Hkg/ug5OAa6ch5lNUe41HZ3yGqDUHFFFFjAHNVqdNoYrHj/sPHX4ZPHq7Qmoi6Z4B/F6lGpzhoRvntWzgePrx/O8yR/ibCNBlmB6TCHwKA9+uwRAPumzgz8lJMOCi6qcUehzWzn8m1SW/lh1uQbB1RS4aD5NbUzXCHlDdF7h48+zp88oDIOlP/GMbxQYivKozF40fUDDOuJfop1wEEI7A6zvS/D9v3j3B6fI92MLeZp6TTy9nC/PQIk6cUGvDU/JdhF81zk3cyqLVt5Ecw8RBlmmqAEzDtyJSsfOxIZ5cmLhMuPsz8yMhnk8CmuezoJru9VlKfdcCw7SeKayMYkowVSYle4/lK/trfFqVJEWB9orZDnoly3iL2s3tVCrSf8ksUV7pAG1I/lh3GU33ieDsQMyNftaZEa1WrZgyfAsCsYdXpirRNxCVKU5aJbbuJAEiRR6VMK7KxR8bBFg7CdYyjNcDvGnJhXyykYmsWw6wBAGoCMeCU6TBJhGFUZQ+Q12if1paHCXHCuVaQLkeAXkUayLqzXrxOeKVnIqYSkEg1YhEcJLCRAb5CgwaY9EwAWAan0p/lhImp0IoEmSGqiKgBYRmOEbioPhlDVI6rFo5SrctuDMpenqr1lYE6CfC9MjwM8JDx6tEaOQ3U0k1kRUZxwzlotzXGy2qwBXD50OsF0SXI0KZktcqT+Uwtp6zUTimuiizye//cUy4NTAsY87kAMMmmlppuWCkzNzS/VdttwyBdEbMp7G+7bp9HqVmjzeC4xoyoi196cpFvd5lOdhDqesjbgnmE2Ry/tnMnpUsPn/Ve/9sOAPgJ2rbWeSDeNttG1y6DONoMvh/NqY6tYKq+vXj9fHx5KWXcj2f71Pi5oRH9JBHW27F1/hEAKzqvrABdRwSxDlVciNi60Q3VJzZXkLExJdbGyzbWWNpO4weKAPt5+6RMAim914mm9/qNr7jk1NNvUlaD1oJGSQBYfYC7NF+oYW+gH4q9rXB7oBW+11UON6vopPoKjvvt8Jv1zfBP2DMrC1dCa242NKhPh8wh5MevhsIUZUBksLWG4fygpVJzeyecPqUWdwWySZydPRBJNY4OQvjk16Hrs9+H76PH3r/7ThiHC6IJPwSt4sM6mWD72DRWk76zEQ42lsIqvBAnQ8y/aY41Q8YU3R9y1PXmOS5F87Cpq4cwBQaqFyZ6rZ6yaj9opVZx2FpkbtUffxXC738L+cWXYYLsj/lJUpqp8d2jq0L58cMwDQD/kXgu7t4Mx2SXfbb0KOwvr4bCGmzStH3Kz74TZn7w52H86vXQsvIFOE44zz7ZW1oXZpmxzgwAR7npbhG7JXpVBoAxQtstVDaECKEIg/CZWtjKcSVeBTm0BIDVgky6Wtk1svfkrFLrMoHkQ0XCuYf6ra0tnip3Ey/KEPpa4LdopFgOgL3VoexCZIucHiw2MchbLTDHOiLrZpNgxAqgf3ljM6xt7dv5OACG3JTyDAQWBGDAZ2SSMhNjZYLNT9k009gu88jnBey1Ocq3euF/aVECt4sg3oEQa111wGrtiGw+U6srcbTsPQxXK1+Hm6OlMP36cHiE40XX9W5+KLynDoprm6GCHXVGAMNkIXNw9cFnYQ+ekQKp1geFK2F/8oOwPv3jsIHT/Ag5aJDEHKPucs0+Xqr30o06v/ELv29/4Mu98+er9GnUfi/s8F8zAH4rAuDvAsAcoUYRaUK8M7wXyQ9MiHEDBBLOR4Av3BUb7U5E9DudR7xDUmTukfXHZQDYxGsEwCauLzglXhUBThFc++0fDIA7ER//rXtM7FxNfXWU1ne5bouSJEYNfivQ6ApD/3qrCe+ZK1IdalT4doCbgP1vAHhQEWDTVS6sSgiWPUgh1pROoqgGwv0pIEvpeQ0MvhzfNQGboj5USevbeB7vThTDTVJ8p2mFM0KEIE+NmIFeE3LezkIzRAKwivdMabQCvwLcCgB0W0TEvXz9KAJiDeYkUaTSIkbKWBGBCtvqiqDetTQepRibY08CG8NQXkEJtZwZX1ygecG1D6LAlS/DyuoviWSuAFKKRAvVtxZiKliPVa8jxsZuBFaJdgSPnz8jRbJq0dd+PIPHdVJtaE9Ux4A72DuAsID63TykGtQK5xi/Bl5eAc4z6ugGELRKF1adsXoti+JlEA9DsUj9LUB4D5KLI4xm7V81cmsryxBNUcfLPZxfWAjvfe8DmCeHw1dffxNWAILjUyOAS2Q5ZA1X6PWbrw8a8/MaoLQ4OxPGqG1aJiK6t7zlnlEM7lOi2r0YpdcWr4YZIvSqdenGqpOje4QavWkUfpN66V7OTwDwBEG/j5JXzdetW7c51yHOcxPDE4Mcg/7zBw+tjcDtW1cBzrRSqA6E51+dhN/99ml4vgUDNvXP49P9AOgix+0Oj5cfhKFxvK6qj1w/5DZQI0i0+pDI6s2ZqfCz790PE0UcDiiN4WHaMBHpPgDA9sJeeefOfVoi0n+YcWmhLMGobMcYM2cKAJP+4bHw8VdPw1///W/C4+1Di9KP0G94krRrpVK/e/c2c5EUM86JkiLmHAqS9Osqqf77sG7W8Ny2AMLNHhGx1YnSD3FOV4l0D4UHT74CzCvNu4t7uBhem78TFscXUMZFY4h+urpE5LkCAKKNFKC2jGKsKTugcRg+e/5ZOGFOTM+9CThYZJ7NMa+vU8/8Ntc4ZWtcLNAxvuHGRAzjqLulvvcyEU88tL/5NzkAHZa6bGhk5K0Jjgvis20sSj5F2XLxJTHCps/bNrSlVMoCS+nP0RCKitL1rf7tCE3ZGo4z3dmmV12nv3cDPGW72GdRRp07p3QNMZPlJaf9nQCwgaGUTRQ96p6u6Sl8luIp4wxZp/o09fZtKmqATOpROySiJOJE6MMQEwe8nbMZiwJe6iXKnAWL7gNYt3EICgCvMmefk4onQ6kGsDayqpi2mVO5CXN3ij6dYxha6k0tK0xRlFPOr0yUimRHWjPBhg+yq6nXpPaRQKlSlA0Ee9uS9tOH1m9QMkgMccboiuxAA2QO+IxISNuphZIwieSzvtM+rP6XdzFSkufau5AbZ8jzFs6zPtVFA4KLGJPjfCZeBuvbSVrnGE7PQY0X+qWgmkoiWw60RN4l8jCxWHuESP1ALWLEFtZGCA+A9JdO2xlmlTCr6K0DYOkQjbnSofVepDuqtRR3oaK/aCMHs5Zt5LPdjXbTggZcHU5FRxBfiozOo6Vur5hTyn6pKFxah67lbXTs/zTYvp07qvxpAFgRpXgr5Hhur93MzzQlk+OrPT21u6S/42K1bWzfqg/31k1p+3S/PUukExH2X7gB7cs3/m0vkTXAxscj1Npnarnk1yI2bq9FN3JH25frW3/1Na81Y44LzRv7oet3qxfVNNJ9MvBqg2LZcg500p2x0+w8sga4bRPlimU2xM1sMPzcNXd13saorhR7zWnkeLNZxrHfCteYm++QgXSnsRUmqkuhcvAsfIRT85c4KZ9OjYfTKXS/Mhoo1QkjM6Frcj7kALm50cHQS8ZRF+v6ZPMw1J/T+YDSpzxKswsiy74vPg79X34a3sa+eIOa2vGxBaIIU6FMBPYQx+0hp7tCGdCz5YfwVBBBJqoYbrINTmHSq4j8EnHGyZ2jt28LB1jTWkJK5JC+pICCbDStUfRcy3oUE2zAwWr1yFtEpbd5ld01NMWpU4ZD66eAjhxcXQ/vsa8PbyyEBQgtDwHgh6trYZ/06GqJ/eKEnf/hvw8T125gRJD2jQOuITnH+RoAtsCLA+BGtEctZd1H22t9rd7a55BnEcgvp1IFlbT52jTuGD7TU6BYLZFEhmVrlyMYBwN/H5KF5gBYadTsj38UpJGNMijiQOROAsBqgSluEOv8IVJUniLMktNDP1a5RFllI9hkywQSnq2v4fwne0uyVysQ260LQpAcwFZ9y41xXnNVHjRbuNiYGMLqXjEXGewXSJUfFkEpAPiAzK49bs8WTNDrlIOVsH+rsDX3YD/kVn8V+rf/OUzON8PMn70TtuZJh6ckavqz52GSsrQD2MRrizNh+Pqt0I2O6F+FYG3jCUGkXexMyupGXw/Hsz/idz8Jq92zkKPhgDJvmeqT/wSA/z+NAL9tNcDnHy+LPtpC+Q4AuA0q2fN3AcBZxuZzoPolgLO9jfYfjUUTp5ntlf5rSit9xrYmY/9/BIB1Pqlf3x8KgM3wNAPSb58LNzeojZxGzH8Cv6wvtT7yGmBkorxqbHOCh/EI4bBDlG0Jxt8NpZcQDVvlfZXPmurdihAwAEza8BC1bW+TMnsXpXKTSN6sALBa+ZAGp6ol87bJYy/7BCFqnkKEn0Cw6sCSvlOkscA5KPpL0greSUsGslQcE7qkicooUvRLBpDVn8oo4HNlYeXVT5V7axENm48yDBQldiPMiFZzG+Hp81/Qk/dT+tUO45UbQOjinUN59YKy+gGMDQzRfQDq5h6MixBDCUTKItqHwGIL5WakT0cn6GD18hwmmowSZQyHZ9VDFsZsBLEiIPPTUygxCLfY743FuTBBfXSdBumra89p4QNpFqjfDD21PIG9cRVFdoTx3Ac5xlvvvBsWqF19jhd3Ba/hBAA4lyMiWRwAYN4JrePu8IC2SF+TplVhPKbpDdzNuG4/WQ8nh4D2sdEwNAHzMrW+fRim4/S668dQRYeEWQD9nZvXwtzUKNexR8ryMFHqMVI1B4lyc5+p8R2BlXkSAH+MI+DZ2kNYbgF3jx9hDPeE+0RWZ6euoN1Gw5MvSuG3v3kGERe1ThjoQ8V8mJziPuBs2CHNenRqKBzDGr4DAMYFQG/eUVqjDBBRnSICPMN+8OiOkD7epI6WVOwNwGw/qUPXb9y11g1HjHeVayjgIVdkO6cWTtzLseJ02C3Xw9/842/Czz/+DJyQC6/P3Ao//eGH4S4pbhOwMqP2ANFikO4mIrcLQ+Yz0tXw6Fo99AHjQRbEKH8TiR+iDuy1a7dYB92UfpFWxv3t6R1HKc5T2ziNR3oIxTsczkTgQf232k9VcZgcllkLDdL+Ge/j053wi3/+27B60AiTc/dgpr5J2juR7L3BMDf7frgGIUnBapg6zi8puxToEDB2ueSiKKURGccB/zto9iiI4lKqAvWvkoXosjoZ5N/FKWcRoYtCPho9KXJn22QM6ZRKaTI/k+JkGdACFhkArPMTmPiDAbA5rM5fV/Y0v0sE2AFwlKRxUBIATudtRrsBYIAZMkkRYMkPjyypf6fqdJXT4RlFZi/FMRPBSl3ty3B47eEME3HVigFgyFiY82LQF0OtWgsZsFQ7FIy5cRxbY2RADIlRWVEMtUdhv8fcUdyL1qYJWws5KSefEKpaFbGmRFJlNbrO2toegxhB8VBNfEYw6IJQwMk/7wBghVqdgbkd4tHF6XcaM9aBUvaU/qwa+zPAREuEPABfZW9Ms4YnMRZH1csYEDImxmyVN3DP9Gx1UWqhGjnGVwav0hFrhICMtZm/FTmXUWwgV4dlHHUuDlYjiDL57czFMq4FttoAWKAYj6gcB9qnAHC6DiuLiVhLmNKe0glsZ2tJczSNi+lHAbTYuiuupVQ+ZZtF4GhaJTMlDdxmPtKuRXKV1t05ks9oSZ2b0faHn6jvx8/NPtXb9p/uwNV5pEiyrVlbkw6A06Od5uxeJ/uNb+qvHg32CHX2NxovB+vKZtK0dDIrBzv8bfvy/eie6J7VFCVmPtr+OJ72rXthvhX+kb43+K4IfFt+dI6bPa/sufh7H8cUrU6f+VcyJsyysP7ayhLr51xgf0AfoyP5ZoyymDnKWmYbe2H8jHZ21fXwmA4Ev8ch+gxn9wmkR1XaFNa0xujyEOB/IJ0H2vZRSBqpEcbb3CB9uATBlLKqpHu7jpbC0KefhJHf/y7cop3gLWp/i8WZcDowHSpEdE9o9beH0+xrwOryIa3xumohf/tG6HnzddopzYUWUeMWDlb14tUYWnacRXmtdg37hOvRWoX0skEJ1CnAt4VjVYRYeNuFVNkulj70kb6N417M0d2QL4bPPwuTZCa9R/T7g7nR0HdMqc/uATXC2Bno9XDjwzDzvf+BkiTOA8dbTl0ukHeSad1MPtmLtva0ds3ZIeHpayYuFfve2h7FeWm2C3JNTlSRXnkKtBj2JUspc2NDRYSF462UgadaFAkEl8T/olaXfG+OSKuT5zYgb+REK4oAjNR2RYDFlaDsRJFrChwPIpNFlsUo2hpQFLqsNnTYTsvYUUuAzqebkHcKfWsCQ2zVRdadMhJJ5+F+e0mGiUg5WOQIwV4tIt/mkHOL2K8LbFvEQdFDC8PycRNeEtreHUByqPafODrr2MFDcMr0bP6KWjkyCq/ilP/pB2HkzXuhBzbu4//8d2Hr7/6JcphSOHv7fhi9eju0aFc5+vxRWMxT9kXG4RCZBYe5ubA+9GZ4MvJWWOmhjSPHU0hIThdlTV58/CkCHEfkJZHnFwYsfXCZkeMC6PKfKAX67b9av/DtZWl0nc9cHOufTHqbga/OI2FOCfzuSNwQf3LuREzcXrB/zqX6ZQBtBse2lU8yVM5FgOMuk2GZor/tw/yRADhd80sHP30R0xxdvCel1zEO/Zzj+PGCaHF5fwHsX+6EEND0C0gA2HSgxBmvBvol7PhDNbRKNxkgN1V1FUpZk4eNt5oR1uLjACG2wSJ/DqveOmBgHWG8w6sWPigJWj+eAsCwvIz0F8Jbc1Ph3vRouDE7SiqcADA1JkQBBFSN2ZPrciZOGY2R6RkA7MQk8jsrauDtU3qwpHsQTD2qLzI3dmQbNEPHx0X7UbKQrrgLgamIt75tKKoRlbUZUmasSmKTUo1ALVD7u7L8K1J+/zFABkl2DMqgQU0Mjcn7Me6G8diqb+4e111BiUhD5NGyAoYbEEVtkWbTBLjWqxhkAOB+PL99EFiJtn7iuoB0LpQxftU6ZRLQeQSIHmRw33j9VpiYHCadeSNskA69C5HYEazaAtMn1PlWSc0SMdU2TM0V0iiVAj2FslK0pEL6+SDeyQrpVAMYnosLpNPCXH1AXe1zWJcf78F42Q2bM1H48ipAdKuKYp4kbbofVmY8kCjPfiJPIqsZBMzfvn41vH3/tTCGIbC/vRmmJscR/sMA01GGibYu1A03MVanAaKD9MZ7+PwL0n92wqMNmrtzD2fnpwB0iwzNbNh6Xg/ffLUdHi3T7okamcERosl9u9j8FfYFuB3upqPDRtjbOOR+0VOYSOsbd2+F69RCkSxA6jnGf2EfJUZKMgZ+iTlWAIwXaEY/iaGtmmPVIbeYq2OTGBzULw2RfjSGwSJD4is8qn/9j78Mn3/1KLx97e3wH/78z8K916+HsxNqtQElamvUT7usvZKU4mOMAZra48w5QpFN0LJlYoYoN8zUIte4PnPFbIxt7vPw8DStoBaZg9Qza6Yxj3vkOVZNJ16EHjxGhwDhFYD9CCRXt+gzfFhdDR99+Q/hm5U9FH6RvsTXIOYaoQ3VKGne74WrC7SlQqla5C1KVotQWZBDHONO7JbWtzcWMQe1Ay97ujwVcLaaQF+yHhixv8zCbcvhb5NJ0TQ+pwPaUSe1RokZGw5+O0azkdzovM3+iNLT7G2PphmgsKefswFHk0UO4tP5Oih+UQFlU6BfBuJfBYDt3DIAOCIeO4lOZk90M1hvSkVc1cZDoJBoBF+JHEUkfNYrU07F6CBUhCY5LeoY0CX4Eg54biEb1wDBS5CtLePg2qdGXHWULTErS3CZE05tvwbIwOg3ci05J5XKLkmv1nCq/aqy5lVnJsOxpT69AsA6L7H1KW05pivbDUiK3dBjAoH63I3DFBG2c44g2MCwHI+KJqd9WaRNN4xX9ZLD0Myp1YqYVxXJZQ0VkB0TpDpfYd3Mcv7TIqgRO6tSFzEgBe7lXDUAhWyWsZtq/lT2QsKLk1bxuVIkne/Q8nY8CiRjW6l/Niu8dtUuw8CUAzKlOXsfXwFgjqFopX5vhnosGdBsjePSBpI2HJ2U8M56iv2rpYc0NyIQ9lIEj3jqfIwM6qI9whfJZLDfas5bCnRchtpnsjky09wwuAEOHS9GpuP5eu2+L5YEPuXIdbdA2om5c8xR8AAAIABJREFUwez+dnbrJ2f3WL/V1+k8/ItkTXS2S3vkOyu1cKvEjm/gwPCDX7cDZ4/MO3ATaZu3vfG0WP1GZGNObiY4Y+mt2qOlenjE8OJ6d0CdlVLpb79GmTTS351NfExlz3SxLjRLujkHmhSFGYoIRntoL6i5SzaQ+Bu6YGAe6KpYydMRJU6rkETtgaZqaotIz+Aya6BEGVJDzXsFpWlp1Ds+S0r0DJHaEQAcx8aBdQaQzm8/COMffRwmf/ObML+8FObI/umna0KFjgfl6WvhcGY+bFAO8JzOAif4xANAtP+Ne6H/1s1Qo0a+jsOrQZ2+qhda5h3QWhbbr9YdWobx6qHHXwv9c0r5VQMbwRxnAmhEMLsJMvSQlWVpypRk5fqGCVpg+7Bt7df/D3tv2txodmRpXgAEwA3c9yUYe2TknikpKyXVNlZdNVY2/WF+Xv+E7pkP3TZmPWNj1a1SlUoppaRM5R6RsZMM7ju4LwDmOe73Ai8YEUpJNT3WXVOUmGSAwLvc916/ftyPH/8oFH/yf4e7O4vhz1AzHpSyPcBtmzE4GUY/486HYeDND9DYoJuCOEj4QlKUN20DEgiy0RYwsblHFlLJBOcc2MNJgRMTwbJXfD/wdQnNWXX7PAsTwTKGB+PLGwWMk/iV1eLzOQWxVP+rFpiyD9pPlBBR+kUaGV3YkQq+g76lH6JvSHnmq+rZqlevSi/Iu1hwVQwa9XNfo/5XAHiehMHjdQFgxk4GB7BfICCulm3UoTB3nWtlyRRlRTgWWQ5YYKJAd4Q5ypom1YJJtcEEvtWbd2OPkjXErCS2dcy5Oo6rBFdWoZd/Bf0d5t0Y/u7dN8Kffu/HYRw/6Kv/9B/DTz76eViBkVb83p+GbsqoTh8i7PnFL8L3Skfhh3TqGCeDv3Y2FB7kroTPOq6HpcJ4OKDVo8o/rE3dZYOT1nd2uaTfzWi2LaQX/92+zOKT9Re/az/13fuSAUwT4yXX8y+iBvgyAP5d2d/sGLjzo8GSMW5/KAnLyeDKOU1Degnj2Wcvv/aqDHACPNnnY46YUZD8y6O88THGa7JHGi/PjxHfED/TcpRe8uBtOrTCCr9XtiUC4OY9v+R6jI4Ub/wPA8Da8WQO/EuA0B1oj3rLiTLVZBywkvrOqt+lADCArUe0Evk81oqF+koic9ssQKmQPt2jpg3AsErro31AWl3tOJCDR8ue82FgyMwNUTvxFiJGd6nTvDoBBVoiWAAuRRo96uftK2SLzABGcQ2P+kXHkms0ZWcZNX6XurMEYjQeFlEWkJVdkAGOA2hCH3o/9yNRLLVvupAhNdpc3LijYVc0rcjmU0CoanPrK6J6X0MpBqgW1XuvEI6q+gwGD4qxPmuKy1ByOwHFNcalCgV8DWGFKnXQNA8ACDHAfMtoClxK7L97BJBJ9NCAtiLTXMfaCrQl6MhX5qbCOOrHB4DYA2pRpVS4uFYFbG1ZX88BqTPjEG+T8Tygwew+51Z0tEKboy61byDSu727gzMq6uFQ6GD4+6ABH3FtD7aeUt+6HsYHEanaJkq5yGcRbejspf8gm8Y5tVHHUIRUyzg6ouzvtXCd7LKo2VXqi69AzaqwQVh4gjYS2phJbpKpQrCLeqnqySZCP9uIQajPHiwAqOBFAGg+R4/bg24y1/vh3pNV+hEfAFJ7AN9QOamPycM9viAiv7dN/+L1fdhg9PWlddKbt64jmsNYlVG5rW8iNvUQgI/yI2JVHbQf6KSl0fbmbigSiOiHknYBy2BN9dIA+Vloyu/SemKcvoZ1iedQ7/TRg8/Df/lHAhrF8fD+e3fD3NUxNj8Eqti8pCRdYJ4fnG4xh5fDKmO4tnPCnFK/ZOqDezVBTnGmUBBFAVIR+COezfW5N8L40ByohM2SjVr0ePVnrbEB9pMdqFBHtbrLRruwAv18lvdfY33Qd/psBQrWTniyvI+41ij+ywzB5buIkIkCDc1O9eFmB9w8ev9WX7NNABy3mujmGivCM78xQKbf5RgqQq/3XjaUotC9aFBf2KZsz8y4lukNfj3yViLt0WykOzyeDXY31v3ZZM3c1utfooHaHmC/JwDs95Bi2u7jN4/Sdm0vE8G6fPHftWEnAGyfM5VkjVN7GNjat8iFtlo2HHe5fDEDbLWc9i2AJNsoYK8AHfeo8bUDKzNJj0uymXsYug2A7jJ6CYtkb55SQ7iFMytnsCE1JyL6UnXSuBQlrKVsKevRaOMYC89MO4BSX/NDnG45jhfKsOGo5rFtBoCVLdJtGBLRkuVKEloxh1qvR6MZAa9HKnS50XU1MBzrii0FrMcrAQiBX1FpEgjGHptoXbcJC0pAbwK2yDTf4wQOhw0AK3iqlnSAeYkecn/W0xdvV+DBKJFGi1QbFNUIqhzB6wVlb7VLWWmM5pVt0A6+/Joc/Oqyze7b3PMsdp29TirQSuBZ/a/NZJ9fRY6X9nUDb/Hb1kocHz0/a0WmvUY/+aMzpRwImqREvAxdl5UXZ3wZ8y/8Ev1culbtt4yfwT27zjjHdeymcxLfrMCH7K2uVec0sJxmlU1Wf8zx4Lo2vccncopr6P0e4PVH6/82IKNdLD5vD1L5um0ObLpGM0LRtW0eQ8vaj2mwO/5UkML2VR2IuSpAoxpMe36sDQEZrSFNd+sPy9s0bqYmn1bMJSc92ZR0ZVlWgz0qe3ZuCY0rxoteVsF4WCAR/We+r9f3w1x9G1YFjByyd0hcUpbQYZ0miBYTeKS2n3ktyvx5N2uQPaFQhNpaw7+B2bW/S32vMoaHrDXAZWMMADw2Bn2WnsFSGz9FtOj5/TD92edh7NNPw8iTh9SIMi8AyQK/x7N3wu7U1bCBFsoBkd3zOXRDrk6GAcqPcqg8HwG6NPdrYjrgCNl6xi+wIJToBip3wHbkCGg3Fp7BtyWrCzDHWJCVJlJM+8Hy3NVQHEE9Gj+hLn0TnoFK2QqAvtNf/GPo+a//V7iz8jC8T2a7m364pw38hgpMrRvvAoDfDd1XbuJjIQbFp+SjSPxO4Devbz0AxcAs2poAsNPbU5DCnoH5XzbrfT0q4MFjUbujFgBWFtgBsK158/+cRaAwg/xBU4gW+0Vrm99Fqdc8LfIeJQ9kV5QJFtVZOgwlSu26IiDu49r7VZ6i+zfqPefDXq7D2ltYY/9dWg2PCECeQDm2QRfgxY8TAK6L1WJrFN9E9xazv9DQ8L9QgUbAag6B0nGyzQOMcV8Z6jS+wg7lYetbMMdgPqoMZTq3E+507YXu0/nw5c7D8AhGWH7qWvib179P8OE0/OyffhL+z+fzoUpXjeI7f0o5Gz7J/a9C4+//j/D63tPwQ5h8Mz1T4bDnGnXDt8KnYTYsNWDclVAE1zNgPLIiuy+sj/RC8w9xoWZfvwyI2/4W13x87bv202jpLp+1GWC9/Id/EQD4LWWA3d5G4xrNZ/J5klFP74kG1gFw+kdy0JrW1w6iBddBeC/F9l4Et3p/6zMtUP3iM7DP2gbUcgZtibKwXgWA0+UZNTqeJtt2yG4xOpGvciazDtXv43DadhIdQzt83HjSWPlG2LqHPxgAWzxMQ+EU6OheGJDMYSS0gXaoZgajWsarK1HoIuBrQi+cWI65RkxKhpvsYs8xok8EgIlorQOAT8lEYmkCuv5kgaHmaBOCVTI22B3enBojAzwUro33mYS9qCs1aHDW4xGjec4mov1FG6IbO5PYiRkid0JMvdkepWhTmkPRFdZGKkfIHB9NSTmM2h3Z7OT0SBUao163aKLWpG3/RuPRJpHnnvWOHPOtgMzMwcEC71kh6EdvvTyglqbpR9WSSd6XUJAk/8JxjmxalNlMFV3chtayvQtggxaVaxCNJfprQRwa3UvdtYSKYwkwVYJm3E2kV8IcArZrK9R8QKMegW48d41WCmQNj6kfVfP2B/NEK5/NW1+7q1emwySUafUVVsuTlTV6DDPGvf1DOMhFqDdkhwk6FBnwPmqOG5tEIKFcDU4Ph5NuNoAGEWraJeQJGm8t1sPSPFHhxjotlyrWk3SH6GiZLM0VVCBN9p+I9MToMPTscpjltTyZ/N3TTRzzkzAMMCxcdBGNJZtPu4gyxeFHXLN6p24SAHi2ClWbMenuGcb5Had38XH46vGT8BjBkIEBaMMD3d7Oqsx8Ku2S4UbMauuIyO1VnGiUwmdGrOl8oQHt+fB5WNyeD8PULQ1ADa2j4txNZPsMSlMvjsHklbHQ6MmHBbLSX91/SNR0LPzP7/1luD04Fc7JnJcHS+FxdT78/NefQYMbova2D1EcRENwfK5eeY3a7iEDr0dnKIHuPg9PqO09JCre0zMeQcR+GKVXscaBi4aOfkK2rQYd+i0A+4T1Py6gzlknW3DCGmoc5lDyHSfo0RsWN56hkUItOVTxKcbp7Iy2Uh2sHQIFj5cOw8oGm27uZhgZ/hDA/DpOF9fCJu+hFneonXLmq1YBwZT1lZ0wp5j1oICQa9R6QMtsnb5Fn47rvYl3tSxsbbn9appqfTqzIWahYNPKxjfbv+106aytfU7HsLUYzXCbymMC9rp2rVL95JieAf7jAbDfSvZO2u/lxR0hOu3Gn1SwQGMm26ufsh8aJAfplq+T4x4pspZlFHKR3cBx0mktcBjBsO5LMkGWuTOHn+wHHmAVx3ZT6xbRqkUYHIswRTYpGTkgaHMKMC7WyRBQFGdgQoBcAUeYBAVYLwrglXBqy7RNs17VEpLhM0ewDU4JXtXlxCtTpNZHCjrqvow3LMMo51m3qUyxVFVtArR/t5CPzzR7j6WhmiJQQuKm9iy6qmaNwLDoz9i/boI9yrgMU0ow0odSKroGI/w+yGuiInZjn/KizpoQErRkOcOMiSnBci4BYGW01Tdee4Ao0TVjf6kiXMApAqs4nw3KRrDrrna6HQe5NpPUkg70ayxxrSM9W86lOSe2hjOpfJ4aKBdjQo+a25ZjqWMqQJmArO+73p7MsqEGunwZGIAWgPTpFPco7dW+vvz69HcFOFzExp+BfonlDhGE+lzVgoj3onPZpToA9rWn/yrDHc+pq9S1RQBsa99vzN6TAK7V/drY6QwOOdNadiprZg1ZCzYGPr6uvzrYTdbIPSeBTx0kBaD9uWg0pMrtvyeAau2rbEoq++vgRtlhL/b3c7fuz0fC2CW6hkvOeqKs+zMQIIvTXOUJtib5Yl1IzFMdLF4/fhbmjucBOrWwgbbFEvZ5/RR9BgSL1HVCT6rCvl2GWSSxk3GAVR/zda1xGJ6fbJPZ2w3d1OHWUXJWj/oT2FFntCusw4rqqONb7G+HAkJUc/fuhYlvvwoV9nV0kcI2DKd92gY2br4fjq7eCUdXYB9Bd64hdpkbh/EEgLY+uQCxGojQaPFWAiM7QxkLrCcJe9owqIUS3RQCwCkgKskHoGWTSmZv6ZiaDSVaHgZaN9ZZbxAyrG9w7eQg5OgwkfvNL8PUr38Zbm8th6v4RRdQds+7qTtmHyvf/SDkZ6+FjsFBctxdzPuSMZ5q+AV5aNcKEDcZO9JOMRo812tZYD2etEcR2LKSNY2mv2bsFX5Rna9U7D0DHAGwgK4yw/w034/PWAAiAl+xBYwpwOelBWMaANg4geCKUZ2VmBFTkQAbgXwp83fzb/1tgP26m793RF9Pn99GLGxlayM8W1sPjzZ2LVtbV6LGkvsSEeGb7LL1fVbbOOZNXa+JGk1Lx3JHdxjDj5tDEGtciv3YtgqgWAV5h3QH2SYLvEt5WYnn9gG+43tjdJY4Wg5/f//z8AxhzwpiaO9NzhqF+eewyj6BQXd8673QO33X7O3Jt5+G3E//Y7i59E24i/80khsJp6NvhYWht8PXJRS9TyixotOG6S8QHPlXAPw79vlLe5pbk9/x1R77br3xVUECUaBbALjd+bjsjNhf5eAYOIm/Z6OlviM0T2qLjX+qBji9/ioA7H5PjJImI6r9I57Hf7SMq21I9s9spP7FDHCK2tpSjpd2GQB/VwY426fr9wXAbfdpG5VHM7NfLRGsP4QCrUFRkauPh4l4aJviZaM2mzox5BfVoZmzJbEp6JwYwE4ZGBlC2+RziF4hGEREbZFM7zOK/lf3zwywXSiaJhAs+jM/FTksEzEbH+oKb047AJ4DyKg2rBdUKHqgaj9E6TDHJxrBM46tSxKl0LK8+t1sVMxg61Zs0/SHaRSrmAnwJIED4FzuxNVLbX7IaKgvW9rIFan0Ac6Jwiijpyww93y4T3vyBm2AkK5v5OkTSCZPcvd5xIsCQGfvcJUMMNRW6H5FsthbjMHWFhQqosMNKkvrgMMeBLQ6uIaL410DwX39mEls1wn1pUquqOZWVNm9rc1wgHDSAJvynddvQ7fdYSypzYEmvURNyOLicwB5ldZI0+HOzatkag/MkVJvuxwZ6ws8ilUyzxtkJffZXHqhaI2hHLn95FnoZxO4gdjT7N05FKJzYXvrOeJkUKY3C+HxQ3r47i1AMUZxGid6j+dXJpo5AbV6fv4JvkM9vPfuW+Htt16nDdGk9SrcwpgPAOJHVQt1WkSogRpsnPL+QTL5yqxDhTxGFOIpNTYrKEf3IOYzAs33gPlx7/GD8M3DBQIBZEfVQ1nR2a6LUBmWcI/qmXgu+4BT2l6NUys9zjGPeA5bB1C9ELcaJDNdI/CyTl/dbiLw/TjZV2cnwtQswlG0HxLg/unPPg61g1r42x/8T+G9mRuAUdSsu6j9oWfvo/nlMEmrhy6Usj+590s2v4Pw/vd/zP0TfcdJqB6rvngxPF1YQml7IkyMXLP+xptb82EK0DyDKmhBfUcBrx2slbmx60Z/rjHntfnm4GBJQKO7AVAvI65FxH5x8xnPhDYZeCNj8OkJ8RD5rjJG1NAfdxPE0NhPwgp4B4Bzl/lFRtgMsat9mkPu/qV9mSaCHGIDaS3nWg6BHGB3I6MHzj8cALvNzULdJgDO2EaziNHYu1PpX22OZ9Y/1lHl+ETnx52d6Oibw9q03PGq7B1xyf4zAHC0iQZU27edNhD8XRFrBRr8dv1uDQTHAsqUoZMit9kZq8NV+xYBs5g5MwAc89W8ptptBeXMVsmuKMhg7xf9DwErTOM2dm2NLM4GwlWrBA8lHLdLDV9VtEYE1eQAW8ZDjq3GCoaEyiskstWNvbTAmTIz2DS1UdrnWCe0Sasp86vevwZaOUBCA64UFSeRU6WblGYDQn6dcSDafip4q1YnChoaQFFtOllc0Z49A+zAvBu6dgXK8yisnnHq4wYpoxjme8iCnHJIJVwoBWcpNdNHHZuvgMAJ96p1ILBrANiE+Txb5GKIYvt4HwgTW1IbMM7riuOtbK+uPe3VrRnHp6xGToI9MZCk+WLBJYIVzT3d56MBYP4uurS2iyRkZrT25FsIzHKsRNH3Wl5bAg5+WzOpCSMtgBLnq4FB228FIOLiSsEIrZD2Ld6dFNuXW7C0mXXWGOkQdm9+LAO08Rju+7kdMCq1jaevyfQlAG8l+SmrrKDOCwDY14b+pB7DVoka143fu89/o5dzUq/V9nllT8l+MlcUxONzAjQmYCZQY0GlGICwszi1PfvlU1PP2u+neVv6l9Zj+rwFGhQQ0FJVeYLGmDlDaUw3cGOGINKd3W/C6OHDsEcP9kf0jn8CS2fnjD1GbfJEbwatdl7A1qrBs6FcCP5TQDUjrJEtXSNDfIpmxYi0RGAIFdgv9mlbtoPfcCR2BiVPha31ULr/Zbjy5HEYWXgcumBxIe0Qluh6UX3t9VB47U/ItL4V8ldvhQuC3cdQluv4QUqDNkgaNABjlhpPtkMBGbUcI+CqdZaHRVZX313KJ2prCF3tSnxLAJiTAIA7hxHPYm817WvGrIegbuGcjhQA89LifBhACXr26ZMwc7QfhjgNvSX43K1QvvGDUL75TsgNDVv9a5F9pwTdWq0fz2E0mdYdGNCmo+a/AmHK5hsAThToxB5QsCq95hPT7SXnU0ZXQNdqgAk6EExW5levqQ7Yan81L3jKAsA2X4wDwWucT0kRmSKx1bQmJXyljgwGgGUfRYWOYFh/62e81BpJQaE613TK2Ik1t7W/F5bJ/j5cp0UlZU4nJDdqStpYJJP5DKg1fQPVQTMe6mueo5yjwdiqfeUoNVBzlDdNYZuHsXG9+DwF2rNdYNcOqicw2bbCAOD0xwPVcG2sEb5EJPQ/f/4JpWb4eATv1UZphyTIfYIguz/8y3B+/W2ANdov+NRnj34bOn/xn8Mbi9+EWbLUYY+ky9UfheWZD2mFhF7IvujxPDexcMw+v4jaXrnv2VK+tMJeBe6i+chur9+1n7rtuLQh6zivAKL/IjLA7/z7JRvCRGdzk9v6t7ldGS+l1dVXb2o9PIuU2gfdsbODaOOIUVaNozl20RlsDrO91R+q7AYQxRyQ9JjT+0Rp0MO3MzadPDtBc+cxOBU/aI5Mc674tdkl6bPxfpqOZrzfpiPlFxv/k5lwclLtSl+8vvhyk2KV/p0+kaVSWyAhHSeJisWDvgxkpwy35zX8CflGnjIw1Mgw/sruSgCphFFRw3GJR5ShbZgwkvqxyj7wcYmVbBHBEwCeJ4PxhIW9xcI/pL5NSreE91zUBR5bB5uHhISuTVTCa1PD4RY1wFeGqdOk9leOnBk8GTXGVVFAbGKksHGNyqjwUEVhseehZy+n0hyP6Hgruqyovolo2I4cnSG9JzpwtrHHDTZu3t4exo8jx9ezYXJ2Zdwt50DdrzKxi9zXU4SMFqA9NcIAFNwqG8gG4O4cJ3aQvsZ5gM7OTjWsUZejsSlSo3F6TisQVBzzyjDT3L6bHaQX2sxFHhqVxp7oovrrdcjhQzW6gjGdnERICYr4EoB4kQjlKsc8ZgyLjNUGtGf1xhmkdketmHLUKIma06uaXDKOX9x7HNahKucwvKOIU/VwD2U26wGiwzcAgndvv8m1dyHStchmQ6b+sBaeQUl+yGZdFfDF0A+jiNyNaIdA9WM2SwHrt956K7zz7m3O0xnWN5eIa2yHgUqJ6Gpv2N9EiGf3lAAHoj1jndQss6EcnLOfY8xxltdQclZf23EAcJGa3C0ch3uPnpItp4cqmdwc7Y3yxSq1rzj+bEy1HQIsR8j+n6+H0dmuMDHRi67HMXMLkSqoZqdEfo8IDjQQKZFjOjg0iIAWarl9iFNAwaySZd7eopaLCP6bV2+H66ha18lY54rQTPPUcXHPw11Q0cjW/sNv/yks7ayF67dvQ6fuIRCwRTbtkNZNe2FtaT1cQb3zCu0rjqnpWVx+QNa/Ea5CCZ9EfbpTjiPORZ4Nz2pAVRRMO4TuniGe8SjULGp6qAkSu2TzeBMhFeqYmGM1ap7Z+9gooa11QGenLnh3h82wimMTrjF1X2e8xizAVCProI0ujyMiFXXjqRigUkYGB0+9SqPznHpcyyYYAE62R7aBF9x2JbjsoNEzStGItMytZ1syX5c3vaxdjVA2OtfusBj2kuMbvXPP1LktTE5xsqV2RfHcRuHWWrRr0zW6hUvifFmjaX/LXGd2y83av3St/jP+N+NBmz2Mzr9l4eL77Bp8E/OMmsAfP5yQ6hWffi92W/blQbf22maDKEZBl6gftHlM4j4Gbhcnd5NgzSZBwl2yuOqlvs0a3OO1feymKY/adek+RUGkFztAUrW1okWrlZTAg5Sgt3GaVL8vJomrM8enoh+W/eX8xs3l35ZG1bH1b33He1bgRBRU7Y8GoHXdsovRfuoGVZeO80c62kCwJpC0Ivpx4AcpjRiA8jyGqvsQQaABwK9e1zX3EEgtYfsUOj1FhE7swCN+noBKj/SN8b8gGii7aRnB1g7l16DZoLEXuE8Oqj+MuO/HZxHnQ3PbtfkOMyNqiBhI1H0aUBKt2OdDa29UbXWcBTHo3vQd7FweILcyqeb+qT94djPNMB3VDh0nnwdp435lL6d14G+0NWxTrTWLs0EoK2BI9+q/xh28BRZ9Hibwy3jEQ8UjmxpG2hftNNlFnCZwnN82IjbgPrn9Wnxta+4L6Iru69es/3o9t1aDaXnE/diU49N3BKY6pgIbqVWVMUU0Re2zCqzruO69Zc2Qgj36tjGOg+vjIH/GAyIFDpRXdlCxKl7XdwO7mYP2PALUuwOranbjGwhHCF1NDoZ7VybC6iiU0zzlM7TGO2PfqhG8LgGGc+xFBWp0h8mQdsP42mMPrbL/wX8lQ0xbILoQ9JI1zilwA+viiLric1rmFaA/991HAOv+N2FgcxM7DysOxd+1O1fC0Qc/CIXXf4A4xg36CiOKBd1aj15MLtNLkVS8fCZ9qd7UIh2AMglbsc5NyYT131Dgmf6yDWxFnf2WD3JdIFQCr6ViH4kHOkwg9FSnm4EUqQfYp4awDf2UW/RT9zpKedIge7NKiC7oOBBGboTuOYKvo3OIb9FrGAApv1ABKy8J1OQTbT/uG+a7eEBDAaO6JOLjKkrTpmkfbRpFpp1YHvzO1o8tZL1bqUPsByxQLP9PMQjG1MpMov2yuaF1yTlVxiAQfC5bx7ElbKb6ZoliGfWZy1KLNfVlVx1wH6VnPVLnjxudaogP8Sd20VHZxN4uSgBsl3Z0MHFOsaMKNpDQtvaZDWxcA0o0jo/1B1YGuM7zV+IJHfBwjbGa5t/DCGd1YhM7lC1WJvtgJ+S318PUxVGYK2LfEUb7ewIhn+JrHG5vhC7EyOokKs5nYfr96Eeh48//Kpwx9jlK5U5hTdafUHb3yd+Ff7OzEG7zzJafoiEC+H008QGMhSt0VeK5XKhfiJ5LO7byyZPWSPpX5qcv1OwLl/5tn8681sYHiWvvJcdtvhT3rMtveVUmNvrlzU30hUNnd3b++CLW/10XEw1xGpTf/Vb7a/b4l/ygl35aGWAB4Oymozf6MERAG41/OoBrZaavDABOH9Rn42ZgtrpJ/2u/wtZ+oXf5cSxDaBTBF79MeCM5LemnlqfvT/aVjcDKIUhfzbdw0ib9J7OTuK/Uuo702LLgPR2rmYlOG3Zm4/ONovGiAAAgAElEQVR7aJ90dl2ZY7f+HY+YCSKk63dw2Jrp1lZEY2kjFR0kOXeWWXXDprpGZSslJCCwaz11+UOnMrjI+ysw5ixB79G4jSO3yvc8/SyfrNHcHdrHKUb8XGqESuMqrYtBKVFDM9DZCLcne8NN6luvk/2d6R802kgRx0hGTWZfDp0yAd52UmPgYleWaJDRNY/UnWurg9NFmy/nmV9/Xu70pMCFvcUo261odOpXqg3VKJhWv+d9GXUybeLK+oj+I/rQ8fEK8vkLYecAdePO49A/0k0UEdVrMq7nbFhdEvLCIO0ha7+xuWLzqROqzBnNyu1asKgF4phdBdUBS5F0G1qjeswx8ny+RGRSmn7XJ0fCONlxZVcer6xAm5Vg1D7UJ1qikJGt0lt4bWsNes0atOetUKI+toSYxnDfGFHrnnD/wWJ4DnW3l3rrq9CqBlAQnKHGqAea12jPZJjtm6NMqMwGhGJybs+e1TrZ5a+/fRAWyKgODw+HN958E0Anlep82KRFwhH1MeoPfPX6hGWZtmjM3mggYkUmqgsq0PKTLepw98IQStJzt0aoaX0Wvl3Y4ByoIQ8MG9Vxg3PQ+MQUpBWkWFpZN9pRHlBf7KJ1UfdhGEUV+gJhqwsaJVZyg9RmbYWRqzSbvwIdmFHc2GXDYEPaRjE6B3VrgBpqPTflyE5FMIUWNkxGuKdOf+TJuXBj7irBFeYz11o/J1pfgpKEarbUuNXXeZ3n99HXn4Vvl+dNuOeQzWqffr8FnkuNuUtgn3k6h1L5mJL94fnGU7Lxq9DAZ8Jbt96hhRfqn7Q32GRD6yAoUqZe7OywQT3xKKret0y4AlRCfVGVPq0H4YIA0iG1aHs4JbncMffMuiqNIXQ0zVobCpsoQu9UCZpcvMZ8vcL8JpsOvb4mxgH9i+Vki37rDriDHNkzBzMuxBSJDD6P/f+cy50X+7c+a7bY7UJSum2Rq90zdj5J6+tVADi9wxxRA06eZTJspXVq9sf/nSyRUR2T2WpeowfzBID1lcCng+GY0fZLS2b60gW2v345AGh7fsYWvpDhTkDT7G7aj7ymV5eUgpxuywUlWo54cz+xO/Uxzn6bQIzRqlXvKtVTnEDA7z4/1Td9h3Wwhw2twiDYln4AjIQtsj1nYtG4so894zLH7ccGD5Ex6lSfXf4kR7GK+Ns26/IEZ1h1yaYGbUpRmjIRgACmjVIpZ8NAsAMlCyQapdvvUePe2h/4TcFHaI8K4Cn7ElDLtTSQ6nhZu1gw68U5hoM4ynoc5tqGWEt97B0VALDYPWUFUY36jBAVGTLwBVlrxAJZUwLAhxhLEiKmiq/xcZDjwQ/ZZMvIa1x1vaJ22/yN+dgIhHyXjsGI+Fm/EweqNufjHLRAZ5xHNrdsn/G5pf940jzOw3jeNNki5GsGXxMdOq0YB2N+KKNpNq8leQNeK99cIykoq+xunDd2FxkH1XctHTBmSS+vKXtmcXHY3fqHs36uj6gDSr9mv8gkZpWyx75EfNzSok2v+ZrRWva91NhVzetUhM0/KTDr7an0LH2O+fxKV+YXp/1dJRICUPa7prk+a1fvADwzDPE4HujwIfLfLYts78d/Yf4UFEBRIJz5pmMKAJfy1YBCRXjzYCv0IlC1Qw3wl7MjYeEW7J7Jae4FYCPduGOymWrdSGlCnb7yAVtdRtE3TynMEaJQdZSfUW+0nrhdiFtWELfsAYh2aO42YL6drYfOp5+Ezk9+Gkpf3ws9AKp9TPTqLYSvPnwvnP74wxDuvBNqlOVc4Aucw+ii7odvJQxUlx/Bv+pNRccjcQAyBxz7e3LYiTzU5g4CsLkyQWqyjmecO4ceRx12mSm+E2FrsJc3Hj0IYeFBKG4vh2kcujl8gEHU5brJclYQ4+wdpD3S8BTXQr/hwenQSaA3j16Gi1s5I1BBNm/XpdfEvEjr0gNBehm3xxl0cc0ke9gCwP4UjQLPrypvOOZ3rXUlO1QudcR+qz7fJoIlijS2UQBY71ewSvPNgDYXpeCKAPAZQNaU6jl2WWKoBNk62QP7uMZ+CWNF1kmFoIA6NqicSOtdwPuY7PEBddO7+K1r+BVr0JLXoqaKssBq3SkWoImzKrM+QFChr48yPgIgtEGS79mHf3AN1ehpXhsi+CdxP50fFB1ON+dReF4KkwS7j6Cuf8m+/wuCCtuwIOtVWIUP75ORJ7h9m3Knv/yrUP7BD+nJTOcKyqhy6Oicf/sFImo/Cf+WkrDX946oVT4N96c+DPdG3gvr+XGSHTAQpEFhtkqBiCyecmv16gyw7VLJpPk6z36lf0cb+fsiztb5Lh0/HfvyedLrrwLG+vslXGQfueyctF/9q/+VdUIy78qMhI/b7wLAL7uef3c3l3sXAOzX2344d7aSU9P6mwPgtFW0rsYdCP93WzQ0Okb+l9YV+ntax4lrkjqqlpREdkSUMWk9h7Sx8I4ofmLnzcwHOev2mn27k2aDFNd7+nfz5+8BgF+Wnb381ORYZL98TC6/lrn3zLBfBsBpOrauXnPIHWn9TffoMVSVm6EuyIslIn3qmycArMiZ+sF2yCjr4KIbyQBhjLcBwav8vgB95An91HbJAEv9WQq4UYbZjHKFTOV4byHcGO0ON8cq9EpFHRTVux7oJaLOqkZGzr1F/xX9M40WGVsJAcX6QA842jXbDIgOg22GuiY5c/GeYny+6VRYB2H+boZU9SRy+vQ/A81Su9Z5XMxGz8czbU4PV0a8dkGfvwtEp06XGAgAaVm0w12aqK9Zf152IBxWsjuIfx0Q/ZMwV5lI7Bl1wMoM5pCzz5MB7C5X6PErqFvldfWYy4dDaqaLAOBrtPuZRr24FwqhsgmLRP72kHfdI1qp9idFKcHyDDZ3t6Dx3idquQqgQ10aR7MiOnEe4SwylcvPVk2k7ObV4XDtxnCYvDbCHiuQ3U+tyoiJeZV7zwDh9B89on0DtduPFu9Ru7wHxflamKPFTxWjqz6eoq4ry32GIuYwwPyAzL47deqDSkS5aziszZP5h0Y0Rk33a+/MhfXqVrj/DBVsAN05I9iNANfS4kZYX9qwliOiLJfYjM9wHM6he3b11gGV9BpGv0P9fM/2zsmEI+DRdca1D1rNrzaqpytL4Sltl06gc0mVeoh2QmqfsC7qPWPVoM3QDNHs2xPX6O17N9y6Ng0oWINy9ISsrDZINihEwYZoCUHgnfrbk/DZ44Xwqwffolr9nHp2anOGyKbjyHews8wNX4W6dJ0NlXFHzGv/fJes/BJ1ulD4r7xHrWMFv2SZ5wHlDcqn+hkfoMZZP+4M16bf4XsW4hzz5GCTwAXgnSl1yKa/DVtim2c3AAW7Up7hefQj4FWB/tnF6xWy67PMixs8wzFvESJ1X8IHVkvH8cwJifRbZX1dqdfZD0mnwIFu3OaUFUrf0a7a32ytuA1JwDl5xsnCvgB8X7KJuaMdM1q6FB3R8VdU3LU3NK2X7UPxOMle67xa26phjkvb1/p/AwCcBazJz/cIqNvYjJvutsccp9Ye9jIA3G6rW+81RorRAzUqqotTxkPqzdgK5oJUofegXaqV3IGywsz/dRyzVRxetdCQcq578egvYI8HyDYM9Io1I5aK98zdZR1uU05xTLCljuG0/sTWEskBsJV+xHrCVubX/Nn47GOmTXMqzgsD7BoSicBYYbacT4lfQQkkKFiiN6iVx/CnQRSfJ1CcHVMG2Pr9sob4TA/Uw7LEuxSo1L1L7ArHliQbgSZlfcUiwq/HF0Dk3pRmHSxF55tjK8CTWkoZIDK7HbOwJonue6JnqJLP4E6xB3ncD2h6A3qbrQV/zddIfH+ck5rPCQD7sf3p+jF9xTQDHDZguia/dh017dKWLbXLas2oJkCO4Djdr342AXAEftnd3myuYhe2XO1fPlbNiecgwYndfqwEnJveUXx/chVSqPhFL0yn8DWbFm5b8KjND/HAggZUP4xswE8BWgEVvRiTts1xtFgTN2IMEQFh7cn2LcAc2/35bbZ9eYDNj+n37kZFQmrmE7N/F6xmFhaBBU5gHFjcibKjjsNwtXAQbu2vhwsECB8DVr8YQ9X/+lw4H6J0BjaCBKcEQM+1hhBJCgR/G9urIU89ZzhnT0ZjI9D/VwC4QEC6CI2/yP5VJqhTBlB10LYwv/88DD79Tej8+L+EjvuPCcaiOlzpCst0M6h+8P1w9sGfhNrN18JZP6KQUnk+VL0+/sM5AFjJAjF9TCQO8EUJVoNAr6lUCgADmOyb9VfmOop9U2RuCTCjRJynHlUBrg5A2wUgt/b0cTj/+Oeh9PE/hfGVhXCLtTlC+yU+SSKjP/QQ2C3TnjAPXbpR4b666abAfTWg8Mozlx22dWKMO+0rrXWjB5laeOl1B8CtR5XmilPt/SF6gkKlZlkALLAre6h2bi525Qr7sgvq/e2BOSUidBRjhQgAc34DwAT+PIGhWIFa0FHvLFVoFkqfbBDZ3y6Ar7qMqPzC2iJyftVTq/5YIHgfe7tFJn+dVlXLmxsmHnqKP6YMek6q3mo/B6sFyl3IUaomgSy1eFPbt07myQyK0NPYwnE6bvThOPerOwlBlt2nX4eztSf4ESfhCbTph9DK12GiFfoQ19p+Hk7ufUEZFyD71psh9/6fhNzNOwRE0IthTnXj65x98otQ+rv/FL73/EG4zv6wV5gOK7f+JnyLQOZmox9fh7ZUanGn+LfSZW34yJ/FvwLgdvuRAnqXXs2GAnzc/hgA/N5/WG4zV8lhyMLQLPB7FQD2HrxxU2tzOrKXfQkAmwWOUdz4GdXIpSOltal3SaAkGXx/PW5JGdR7GQDbhqfvLLiP9CjbdNMG2fy7X1/2M9nB+V0AOP3NGnfHr8uZ3xdezxgfO69t8vHu5ExkgHv6rAQxkhPsET6v61XNmgKP2QywAHBJqJhFZkZN/dzIWso528YIrWMI1AP4KdnQPQBwTa08hGCtcZ23jhhlE7gyRIYQp//6YA/tMbqsdU2X2hBgnM6VyRMNWKrP8t8whMoUFXC4LCYqZ0gA2J6Db7QpUpIiwprgLcdfWd3o1PJhtVswN0XgV5Ezi0b6nDHF1tjGxGuGmDucTBREAY2iKV5LXIY64g514KxCV0TF94j61s0FqLy0JRLbG8t9AlXpgm9tNMQjrSaoC7GNBpTnRuGMrB/tDlAQJsxsBioHcBZo7uC6XrtBtpFIo4mr8h8BOwLSZImoswZk7UJt7sLYKhHzaOEhKobzsKHKZFqIXnMezH/oJ7NZXdsjSNlD3e71cOeNKdr5VGnBA1UbpcsSVK6uToDlDHQeIuNnCHqdS0SnRk0wlJ/+yiTX0yBjux5mEOfo5viqh11dxxlgcz6hXcIILRbU+mCf2uTJ4dmws3oQlhdXLbN86w2ULC3TWQiPnm0DrFdQWr5ObU0jPH34KGzThmEEkD83d5v2QrXwfHkbGnQ+vPfObBjtU1RTNC8p36JK2TiiPZD6N8M0wCHZPqqGb6CXHZ1XrV65i3ZMVaLwG7tH6IDQcoo00hT04z9/+63wp2+/EaaUpT9eCgsr33IfiHXloSQzPsPqc0xt11m9HJ6sHoWPvnwQPr73edivU6tze5Q2Tzj9cLTevfU+z+MKDg4ZBHoP16FqVzl3F+Jcwz3XTaxobxdaPP2P1capCB28QQ3mSfUijFWuhpnpCajkascK+CXjd6gWONBcVzYvwvLaEvXN3ThNw9SZn8CGgz7VPUQ0vI9vMsf1a1zjTdbkUAzumGYtAsE4S4qNR8BmdYSaR3HNZ21OYnx4CYDsURIwiY6/gbtoJc1Rd7vRzDjJOma80FdtqAkwJIfcko7RwbfkZfSOWs6QH7cFKtO5nb3jQCAGuwxwxGBdvNRL5s5NWrz+dtvYNKEx65ZxyKKBdtthViC++Y8HwC1QfzkDzDmiar6p3woAAwTl6EkQZg8UeKjaYADwHhmjLbXpIAOlQMkBa1Pv177YQy1KP85cPyBY6qeyq1KB3pWoCwGqI+ZWjd8Fgp0GzXkFoIVADJnE1/R7okg3N6YIgjWQZmRtQolWYM6eiSaJbm+2UirPCOxxLaqxG4YWOtHXE0agAfbiePZBBVT7EQko5mVHdc8StrKen2prIgAM8LUxEINDirvy5LCTyYbH5+8tpVK7ICy46Nr2txi8sXndmj/pKephuk+YQG5r1th6iXuJHyc+8zQWtljigS/PK5slMZQcwbCFfEQZj0C3Od8195vbOGfR2jKA7/EIfblStYN6O3J6j6Z0vGSDlnGe6n0xTGF7mM25JjU/LgXb+9sBsC2RzFr2d7R8pMteoNZv+owtu+g02XVmHKQsz84CX7o3gVkDPAmo6g8+bs0vTUG9hxcc/HqNqAFiHSN7PvtwGjsHRfpPKl9SsEJ9nnXJeXMM8E30+NivRGVVf4lRBBvnAMHT1ZWwVtsL93pygBIozYhJ1mGh5QA8NdadnkUdYEQ/vhCUAT6kVEk1siWis0MARbKviFew/hBmZJ8yoXUC/mXKc4qIUZVWnoTBB78Klc9/ETqXN6jVhy0xMwX9+XZYv/l62L/zZji7gvgR5V80uifB0AV4FSNMda2alCQEJKinGl8JVDWg5AKA86ztOvstnF2ubc/qUjsQTspNj4c6dcx5yqpU8tPN8U4JoDUefxvCz/8xDP7DT8Mt1KLvwLYr0rLpRFlGsr1dM7dDnswvaWDuh01KugUStjMQ7aJvlls0QT8HwOYr27j6TyWTtH9cSF8i+2gT6PUQRTOoZSCYV9Q7QmBX9b1mC7FZKoHwNkiuBK1AmVgEer/KxPRZYwhwWXrO8udOBYA5hsXp+G+Z6xfbpIf5qXad6gOsuuAKgTq1S8oLMMbJnLLIhyQvqgQa16FCP+f5rQKC1ROZTd0DEvhb1HWEHM+rAAjOU7sk5XD1OxclfRAbN8F8mFbPc/RJekl0nK4+Ckuffxyq+E01RD6fob2y8/pbIQfToEQw9GL5STigRrymAMrNN8M58yKMTBi7ppP77yEYn//FP4QulLqvzz8MI5RA7Y+8EzZv/W143I2CeI2MNHM1L7FaaSHIZrxkU/wXC4DN0LRMye/9m9nQF999eej+WQC46dTE82Szjs3o6UsAWbqsbCAjRUT9b60rd9PuX20K0hkD2zyOFmy6bxlIGdJ4x5739K0iZRYvnaqZUfRztRtwe615Hem3F8GvXX2KVKcbTcdKm1JzM/U3KFPWemv7U2tdh8Kb8V1po7Z9O7vZx3G6dJ0yLWl8vdZVYyPVxJQBlu6Ky8xbZgY7LkqK+vnJwZIwkhybHYzABv9ehLq3AF23SlZNGwLWyWkZHFs04imEnW5QpzmLat4c4HcCGskAGcaS0B5/v+BcEsaQMIL8NJurfHeIOhfH2emIPhYuuMMLciDibNBdJ4BsG3x0ZOS8nanfoIwos1tOooCwPqc5YAJbqne2bAOmVHT7aCiNei1Hg+hhjahjCSNHTBfRmiWc1QXAzEMcObKDAKZj6nhOoL+IPluskyFpANI4ZqmTDawMSAJAXaDM3KBWuIiqotpCFFRLp2tgw5sYGwwzo0MAVBRepebMhrdHXdBzqDn3UG88pT1RHicSSQZo0RtQdqAsE1RQu6ID6FEy5KOdGOoqysQzt8KfffiDMDI1ED59+FtEmDao8aWmiWucmiQLf2uKe5ViJcCQm+0eos0TdB5Ka8P9b5bJYu+iRA0Apq728JgsKvXIWxui8+YQmyJDiWrzMU765Mhs2F07CAuPF5kZJygx0yeYzWKUeuN7D5fDb7+8H773/vfCTRQPN6l7WV1ZDINsJLNzd8Kjpxvho4+/ADjmwo9+eDf004qpzFgPUU9dJOCywP1VEfraXIVyzRwbn50M8zvPydY+MtpUib7KO4DoY+phamSUpJzbD9D4mw9eC3/9wTtkpQCo+8thm/rbfdDG2SkOB1IoFdQ4B4eJ4CJQtXfQGb54sBw+/uarcIws9o1b0MWh618QFX7t2lsEFybYUAkCk/XPdQJGyJ5r1pQa9Fnkf1s7bGYEKI6o/e0oQuknO6eewmXaIRRKqttuWD/lCueSyOTi+i7BC9RHCWZcnRsMh6vFsPB0KfSNEyhBIV3tFwp6hvT5K+epue54C9DexzrguDwnKpjZ8KiZFiU6grYmnTOu+zT3W06ut6/QV1rrvjQSALYFlfX5m2vKVlvGcW5ZpdZvckGiv+pOrTm3kQpq61POa8YZzhwy2Wm/ZjdnRr3TtUUzZqq2ERRfBrrNq0j27wU7l17IOGJNk5lsiS7oRQDs1+Iq+fpq2l0rp/DxTBm89Hv2fc39y25O7/cWPsraqs6NHIOLYhFMPLTM6AXrmHox1qjEBTdg1aguWMJQAp7Whk51bVCOpRugrId63e5hEzahSR5D3atDh6yrnZL1BBZTRx56rAlOtb/2M6aVLyMfT/X4phkBsDJSxrdWuzl+qC2e6uqGYEoMAYKVAVb2d5BMh4BvL45crxx79g5pO6iu94gblrqzAnoC+0cEhNR5xNre6T5kieM8szG3rLGXAjkDyIGq9eflD9ZnWUHuOC98LreYDD737WmYj+BgL+7Nca9N88wBZgaeNT/s3kEbcIvH9COnLx1faC9lev1MtjPpteh/+J4lwOsAzzOaSSCqtcf7Wsr4OPFcfpyWfknaIy87vxIZa2aaM8fJOsRtQfHoM1xe6zEvHjfjDIBOi9VHtzkOXv7gAN1Vn6OnFm/NnkIcC/00wSz9bL7f66htesq2NZMMGrNoHOKz8rEVGI4K03q/zRn5KKjost6s3wPrqof5N9V5GmYLBE7pIvAFtvzb2cGwrZIiWDzKOpfwX+owt84llsi+FugaYLRktcIZmeSbbCv7Wk3Cb8zhLo4rk6q6+nOysyWYYIXHj0LnvS9D5/1fh8rTB6GLyd47gA7HHRSfX3s7LCOmuDqEiCR97dX3t5P9viQASpubE9b0hcqtRO3XvKY0ogEn+4I9taYOFtiIhkAZwe1AaRRRai4CTwARrYZKptDB6KqgJM1aPaENYOHRvdD7yedh7rdfh5tkGq+MjIcO9uBDsr1n/YDmfgllDUHoIAgLwJRf5UQPD0Il0Nusd/fhtZkpU6A1mDRYBEpfDoDTGvDAowNg7B6f1f5tSuAJAMcMsIFfe81F0jR19Bytv7dmlpIwmiNKlogxYmUd7sepZWdZdc08mF4MlbK/Xby/lyCEVKGtH3Rc+95PXAr6pzzu07CB+OACpWXL6+thfwOdlR2y7irhwyfKkZTIM74dPP8OgG6XKPCdBBpg3Ri7Uf4toPhKH0EIGGebjz8Njz/7hZVTFV+7CfX9x2EP7ZWcghDoxtQWHyFy9QCGG1T2W2+Ei6k56rolrEVJFH5B8d6noeuX/xCuffNleJOEQBk23P3i7fBs6MdhEQXoI3xLHB7OTRaY+zFbk8Um0Sz9DwOA2+FN06q+8heDPS3r27TC3+GnNA3xpQNfPtIfBYDf/99ogxS/zFF4hUPysmxk9npaTk/cvuKDtU0snsGwSfNc0RHRgkwbkBZyNhScOYEdNf4nbZ46WGR5vTDmKUv60ocR77E9o+vkqReyvC0lreahUrS3bdzi5RkjuzmpL2eD0823qHmeEn3xvNnTtl2T0cDcgfAImslImIOTMsCdDIoo0JZI5UASelCEzgQIcGjq0G32AMBbbDDLZDGXEBE4ALA1BIAl6KDsLo5aJ3VgM7QJuIWhnoUmOgNIGCbqWUHkQcJWat5ukvcxA2x1Hcps8S3VQz33pFKdugTq3C0KWGt8LOtl99Z6YnI2DLyb46EoM1uk1b2JyuMUO0Uzi9yoAWA+rICFO0iinvEZNjypWhbYYOooQZ7UNqkHfhieLX/B79TSypEFCJ3TbkF9hAs1wAzqyPDBrb61dwgAXrog2yO2E+cADelc3VBnLgT6cWBHhyu0/QF0Mi4XVitKZhVj/M38Qvh2HSGLXtosMLYXlhk+DDmJcVHjOzYxhNO8j5jTZhgCFI7Q+ugHKAq+99q7ZAyL4e8+/oewDi3n8AQHANt588ZYuHp1ygSpSqcDREg7w+g0GwIb+7f31sLXXy8TYaavMGrV41NDAHg2CDK3q8/JyGKM+9gIjnPUtEK9HOkbD8e7OOwr0Hyrm9CZC2GEeuHhiSvhwePl8BWiXO+++Xb4s3feZUOiBoZ62QIb0yh9EJ882wg/+ceP2dDOwve/f5v2QswrnIleggz1/EGY310x+vc62eVestvvff99VHP3wk9/+xGZZUSteHanxzwzsrpS29YD7iHb/bd/ej38Lz9+J0ziWGwjOnHO/NqhNndvjypsaNIdZQIFs52hD3Cbqw2F56vH4esnT6kvBsBP9SJ8gggWraWGqdMaGr4Spob6Qi+to2odtJ0iiHGGw9RxMUS0mZ5/e/NWy3yE2FmhY5D39xsIUJ/G9d1l7uOM5zoKA2KOjbYBzapKe6Ucgl6HYXycGrDNrrC+Sn1yhXnTQ1Yah6cLOmlPZQSn50oo1aBad1/hOY+YzTtFzMUFRyIAtrXhgb2mHcnYAbe3wIvEkjFA5xlWfZmQiX25y3w5A2x/+Y6Nxdz/aHubALgN9DoI0JdniaKtihgr2S0/fwxi8Xlbe3at/0wAHO81OWFy1toz27qoV2eAEwBO12nOtz2DFwFwymAm29rKcjukMYdfdojPSu1UmZAjAOshc/cQAHzEvBEdept1vsH63+PfR1KANduMk8c3WnMmTlMkUyRNqF3s8SZ1ZqeoQUvAxajEAs3moKu4NoLgBIAtIyyGTtsDiF6tebY2H/QwTOlZ4lU6H79LTKaHDcLUncn8qo1dP/ZqEAdwAOdQVMMuMlFiv8iBtSy36p3ZLw64DonsCvTLwdXfZJu1Y5regwFaPWut6aT4Tw1/mrM23grmOAUz7c0aY+9fr629Cdt8H47H1DNvkpOjr+D2vblsWolNDmQUcFtxdpTmm9zVTitG1z2ZNZ8AACAASURBVBMp8nEF+V98vjvF14fZftr1+++mbh0zv/6+FuTV+1o54fgh/RCrIs5dW0H2mTZZzDgn03qLjK14H343/l/dg89496bSPG1f637v6bXEmPKPRf8sjoXZDStDivcd7yHb+sxNkH/OfhXLSwFpvZcP2t5sV+gIqx30al+Pn0yBBKNDuxCcPZcYuFY29UgAWIFd9u0K4HGanr9jjc1QX7sf/qmrGh69NhtqUzcIetImEKDTQVlRfQdhIvYw2jpwLgLzoiKjiVGcoS3QBHXCzO8T/B0JNZYJTBWl1Ewg+4TP5J89DoXPEb76FPXeecQSKRvK04Ghc2o6VF5HU+P2e2G371p4zt68DbW5TgC2iCBoGcFJ0ZjPaR9mKsOsL1Moh8ZcB/xYZtj0Hrh36NL5TVTil9EYWXvOZkAfQ/Zpaqo4BgC3f8Ra/dRgi1VWl8MVesy/vnlG19iu0A/NuzE2AR27PxzDnDop0KEClWt02Vmp+FmaD1DFrUVa9AvTurJglD2SaJ/1KMxM+C+R6BdnQsu22jM2m+f23kTM+KnE6inPTrW+KnuzGmBsoOyCAeBmBtjfL7E1sQFNRVrPmG+ziFo/9u1rXgkMJVtKPPtugoUSxZJQpYKG3RIa1Xts0vtc0ho7Idh4BADeJuixgG/yHD9nh72fF7wJOXt8HmX7AqKnHcMDoYS/NsD4VWhZdYKvtwXbT6tpiszwDVTFz7cfUXb9y/D00TfhnOdS+fBPQuNHfxF2x6/gCzDSCJY1nj7kGfL8EEEr3bxLCy32egnM4vs0HgCMf/XTMPjJz8IHzMkPpqnPRk/k5xfXwlfhzbAWZhg/6Nx55iiBEQm+WbDofwQA3Jwhl36J2OVVf37h9f+eAfBLwW80uNns8AsAMUJaM7kZ0NtmrON+ZFHE6NClHnxxWvtYGWJqGdrshpV+N+Cn88SIUMoyZge7feuLh27b/rKRiOjUxRP4D4/6x3hA89Av3nvrrE3HNEU/07i0TXDb6dvmfIqepyNZZFYXocl1abPSe8x42Vi78ywnTwBYUagiBqSsaBTIsCMCYBmfA+idBzhOhxj90wiApVa6CwDeoJXHGg3ijwEDDWV/tYko6kb0rQtxgBmMx3WymzM4TFPUuPbhRPWot6WMq9oHKFsQaTHWhSTW5BYNALtz7s/I6YDq7WgG1YyrKG1+v+7Ae1TQAbI7IWq0njZapz97mrnA8S3LIPBrADhlGzQ+eo/EEDSOUg9XK3n1v2QDK6DWevg4PFj4NTWeyxwH5w7FSJf6hxp1XvbSHdoY9Q0iFDOE2AsU6ioZ1FwNlcWdA8QkO8mwdkIb36WeBXoWYPPKzBjnUt3oLmNMn9Dl5fDlk4WwQYZxjA2uQvb4eG2TbPMhbYOkIAzFZxRjDDBbOdymbWEhXEFo6p2xq2ESwau9/Xr46LPfklFaD0V6AF+Z7gvXr01Yzako0911KMFQsoeGuT6e3aNHagEESOS4Z/XDcANa9uBwKWzQzmiXzXRm/Dr33kCoZxkGEO0gqCvKXRTDMRnTPTZ9KUcNjAwRre0I8/T6XYGaPDU2GT584x2EqSaoU0QrE9pR//A413Ya7lF/e3q2E65Rp6x9vEoQ5fyAgML5VtiAkpznxTMy1wNk09/kGFs4+n9HD8NffXHfarVKDTJNHcNQnbugcjMmpZ3wv/719fDXP3wDin0ntHE2FdS4C6URKNdqnbjKBoIQyqTqg/r4PHXNBzkLNOSZk50ItZ1Be9taW7NWUJOzN8IcCp6FE8D46TJKnwR4cGK6c2P2/I4U8UUkRf2CC0VEvgj0aIPsYAmsba8gdrRPiyxqfGlkf06W+gDa1sZeEaXsXbLDR9SIUZdF7c9F6Rx2G4IcjGGZDPUwoPl0n3qzo9thdOBqGB4gY1/stX6LqmGqEWRRgCjVsGveJ0E3X9fu5Lqj6yJGzde15s0HcJEht1P+Xl8/7rj8vl/m0Osscb3J6fUMV3KAUjbYj+hAwJ2W7Hn9/FGgyBwsv8Y/BgC3G8d4XmUgMkAj3Z+bkFcD4BdrgBNA8vtoUbv999b+5ar1DjDsptuAkfW0FOUPwCsq9LHq0rCd+wK12NUt6u33BYp5/Ry7q4CA+CeyQv5cYc6IAg0A3mItnpLNMBAiKjHfslt1qQkK8BoQll0U+I2AOO0pcR+0g0pIrZniwf5LPAanUoHCLhzJQUDAEEHMEQCwevsO8JoCmRXq6yvU/JYA5eZO0w/V7ofTH5Ldker1gRxc5obq/lTrZzV9NkccAAnMaKbIDqvlnfYkdRzw3xUQVTBSY6n5nIIiXuriQaAUPPFJ5uq1ejHuEWm+JbAsKmccy+bEtF8Mkkas1u4FeC45O7edR5Yym75D+Vcry+uZf+sZzd8N/CpLG+eiZ0I9O5b2swxW9Dlr3x6YSOtK50h3kF2tNp/1qHUtXJiBaYFGy4TrQy19ALubWCJhfzKEnQbKx9F3Xz9vzOnaG5rz3N0Rvy5dZzxE81B2PI1RXGPRLmhjTgExF8FyCrT3KM6mFd0a+UqK92Jj5wDY/GfsoRgHDTIHp9jIQ0BjAXDQi0L/IOtiskBg9Wwp7C5/Hn5W3g/zt69ATb4Z6uwN6reVW18Kjc3FCCpLoYB4Y24AYDI+HgoCl3RZ0Po5pn9sjY2kQIC/xPzOi/2zsUDkmMzvJ78Jk599Fbq3tkyY62ByJuRv3AqF63dCF/1d64PXoa92mpDlKf5DrRsAM04XhAnor4AgItxWX9rBvtKBD9FgbUsVWTW2ZgklzMg+m0NZurbMtSKyFPYAa8pEdlboUEA7JQBZgeNP8KG7paHwenEiDBGYzUO3PkGo7oC1esKarrNO68ZUI5RqASfG3boMYF8YUyshNF8oZXp9z3CbjB3CN0xA+bsAsM+rVg3wmWwAZ5IdaGWAPTjW1g7JnrGmJ8+Y9yYArFIM27HSMVUWwRulu+IsPgRF8SlFh5ZGgQSw1AdYdrNDol7yeGXz+F0+xDHPUqUnCwDORUq9NsQ42ybDjgih6sihcIU8/lIJH7YssT/YL8Mogh9zvmdkjhEPx9fqDdf6C+Fg5V54+uQTAtw8lytXQuWDH4UitPdDaqzP8R8bMOnqEifbQbkb2nP3tVvhvJ+yN/WVfr4Yzn79qxB++V9D371Pwp/jS70HfTp344Pwq/I74beH1wh00tFCto1gfR2GgPxga2L2kozff3cZ4GhWXvjxLwEAf+9/X23aYIvEZgCbR2YvvfZCxMLf1F4z7Ie0SFQryRfHT+9vORtuItJ/MhHN9JLb8pbTpQiyXUNcyJccvvZtz0/5MnDfepju5CSnzl/PZGgzT/13A2A/gmduW05r+6R5yb3brtf6SmJQWYfM/hqfhdfHtiJ6qr2z3r+cXgBYbZA6ZTTUP42xkmjADnVme2Qmd3HiD3HQVHx/iBGVc7Ojvmo7CEVJ2lORMwlDYYAK0Hm7MepTZA2vUvs5jjEahzIHExoFXJ6BMaBxrpRZxZCpx6bJ7ytiJ5qf9eSN48A9uuOuoQEASzHUd2V3MC1SqYi103g8y2vNH9hI3GgmYQZlEnT/yjBb9ltzzByp6FLYBqD3sMlZxAkaIN8XKBnl1FahiOjMxWp4svgZqs/f4qTtESzEyDMnq8oI0gxdAliKzw2PdtGxgHYnCCwcnyni2kPmVT1j2eRQeaxCvVJlTD+Kzv0AYoHh45N9KL4dYXVtlWbtO6hWQhdvUFvHxpYXzZxxEng+oZa4CzGPTkAweWHk8Y/CNK2FXhugDQ/N0xfnq+FLam83EP4YneoM33//Vpil9YMiqud4p+ULVGWh+XSxU5xrw0XVsgbAO4Vis7m7Sa3uTJieHgk1PXPEqSZQjTwG2T9ee8AjPglTozNQjnoAd9wzatVq+VCGHqRODnvUtkrIp5jrDO/cej2MIgRxLDEpNo1uKSjzjA6PBPQ36AcsoUXuncz4IZns09OdsEvNVnEAVAwoKB8B7Cev0Qe4Ej57Mh++fkh/YqLkcnJ29/Nh/ZBMOpnbwd798G//6mp4+zYZ0zMy8qdSrR0LwyO3eNxdgPQ16oYR0irhgOD4qH8vZCme1zngl6wVGfv93W1UzI+5DzLjOCd9Fcbm8HlY26fem6h8noxzL0rPau2S57mSkCf7z9xi0Xaq5yBZ+EEcpiMA+QaK2RKx6q9MEazoYeNHeIN66AOcFP6LMjqbIAGLXerI558TRKKHdCftpXqpj99bp56y9FoYHZwN3dCiu8lYd1CLdsp118w5EQB2G6P1rNr2rP10+9YCwMkGp/rH3wWAkyH7ruyvLUWWoAHg5Jzzb3P+3dxEQayW65wc5WQHE/T0q42q7FrTEQC3wE7LfrXbw5e8nk3txTc7yGgB1nSMPw4Au719GQDW69ksShNfJiATP6eAnIFBXldbEFGFT7Clpg4tcSyyTBJNEwA+JehoATmAcNO2SVeeubDL33ZYf2esEwMFXnwZKdC8P0uBTv1/037XvLi4c6m2OIJg1f4WRSOkzq1btXUEM0dQnB/pKRv1uR/71cdrUoPvJEusdnbKXp0jHnMOL/KQ2mbV9lnNL9d5zFo9V8ZOTr31CG06Bm7U+Xuq9xYzyMV4lLVxAGy235wlb3Bj9Ezt42a3Yz977QG+PbrP4QvAQF768tc1uZRvjCC5+Vddle8fMVmZjpJ2hvjcE1hNaC8CwLjmHMxq7sfaRQN7ylZ5xsbKBiJgbGaADQS2Qk8J9nnpTgR+NneE+9J+r/N7Zrj55ajSwaGOp4x2BromFp6NQ9rnmp/3+8n6Sulw6VUPK8eMfRwdDwv4edO1eJGRXk/v1bHjdTfdlUQDV+Wu1/d6qLvFFXTQa4sqBpIioIoZYO1lep7av9Xv/IQA9ZEC14x1H8B4CAA8pv35+GlYev6b8Av27jUCu4EyndBNTa98Fuouof1Yi8HcKC3uZq6EDgK3FwNQlFV+Qra3QaucM+pvG9T7Cq0V1O+ePsAXq09C/v7nofLpJ+HqN4+gUxPEolZ4803a2b31briYuBqKaGt0dE/hs1ACpXre820Cqs9DrZ91jThSGBkLedGZqaUv9g1QFsTveApaR+cG1uLcZ40X1SoQga4cGiD1J4Apsokl7mGAvSeHLehiHU71T4WbI7fDVC/3kYfmTanVKd0njrm/s8huQ9zdu35oDeDnIdthPbaLGG8BY7dhLQDszKHoM/KIXBwvzr3M/GsGBJtTIgVw3P56Btjpz5YBVokEQNRqgHnO9lPgOAZINEctAyw7ZjVptjG0QHUEwLIR1gmBVVQi1VvmfZKuEWuli78p+5tsidUv817tzaeMXRW6+wLZ2YX1FRhZa6EmAAyF3QorlJmHTVaCBt2N/ZtCEXYMAddjdFbuoR5dZUxGB3uhQWO7N6j/3XhMrTW+L5n/7jtvA5zHuS8CD5KREQBGoEw15h30bO6amSMQwnPj38cPvw11gijh038KnY8+Dz+kZeOdGzdC4Y2/CF+P/Hn4+miOci4EsEiQ5IpQ49X7mSy+BFhFnb/89a8A+NKIuHF54StrOs2EZbHmJVzVFlhPR5IK9Pf+wyUKtNkrDh3pCZdBXytK7gbSvrTYosG0f8Yr03u1WFsXGkFP/Ey0vLaZ+ZscADeNcrrQ7Kls7SbXy+yt75rx13TodP+2WeiC0qW2RVzc1Wu7vsxx0r21LjddZ+vW04fTNTer6uw+/J6aX5kn1owjZB5UUwlZxkmOUOYC0kcTWI+BsLjl1KlZlaEAGLCeukSBltcRsxQbRBrXiFRtQBvZ4/tCFD4A8LEUTMn4HkLrvMC453B8GoCjHNTTAo5SJ1nfEaKbk4gPjZNBGAYU92KN8KswvJzLhFMkKqFH4LTkThwrGTP1d7NxE/XNp4j7SgDBlqGN3k50hpTdtTpfUQcjxeqcjdAhb3TL47PuUL87XjLwq30mjXect+YkyTEjIqvsrzIusjV5Unx1akY36NP25Mmv8WSfhP5BJPPZQFY22NwQ1ShDWe4b7KNmpBzWyDyur9L+BuEltFNxJKm95cQnZHIldJFjgl+QcT0QIAQAF9io1FNzewv1ZDbew4syvWiPiTqTOVfulk1ZDury7kbIUac7cW2GDbZAEIIec4ztrYnhMFwcDs+fbNLi6D4Zl4Nw7dZE+DGtGIbI0O5QX7yJOEYHGdU+UYXYIMtkgienp0Mvm/cuasbzi0sITUHtuX4jjI6SZeUzXVAd9w93wuLqPC2UzsIYNU1l1fvpESiDz7zQc5FAlQIkp8yPPMD9BnSzmkA1NCPRyCyKyfzq7mKOlaltujgAJHZBW2IMAa4X9FPcABiLclwDjDbo3Vvppq3T+A0Tr5JwVA2wf1DdDs9W6ed3SksIHJ+h3tPw/XfIJkM7396iVqoBzawwE4b6b4S+XkAx8+LgbJOMOKrPFDzX2GjLEgEhoDIyOEIwnR6BZGJVmz6oTY/5cUzP4/1TNsbDNeu5mgc093RQ28Uc7e2htUutwvyXWBH3IezBM5okc9ANiFVP6BXqimgiiJr1KErRrBeA8TlAW457pTLO3zrZeLfC03m12wJUUC+vmvTt1cNwZeJu6AMgF6gd78aBKhavsRxx2uR88CXQm8CWasq1Zlrmzt/j7ra3gEjvbSrAm81MeaSsBXsxePeqDdVEaCx0FDOcPNtmDbAgmW0o7QC4Zcxadt0yaXJ/zdFSQMrflQJUZusSsImGL3tNCRO4e97+lf6d/hKtgL9Jx/yDM8B+xHYq9Yvg2u48ATVz5NOZPVOY+p4LBCsTfMIzFADeY90oyCihKKML49iK2nyB06NMiFrQKZuqzim7gN+qxLLU6kgAuQmA+Xc282vZX7eCMZUTtxXGXWriMYCoPVhzs4RD3YXzNwiDZxCbIkdyEFsu6vMgoLdidGjsO8HLApkSOYsXAAWpW6NNR6CHoJmpXYvqzTqKjQFs5GTPbRvUuRUI1d4qIOsBkKREKwBsjq0AsM0P/U9qrgr2iPbqDrpEcAw22XT2THJzNkul2bLnhqKiXyFH2TNH7U6NnqECq05C9qccs7raT83z9rkcw7Ie4PGYQzPAYmtCAZcIQqWXkWpkrW5Vx7TspZfiWMAostoMOKf/2bmkfMvVWxYszeQIAuL8Tddp8DEFP7IA2I4f908bH78r0Uu9zVT7imkdL96T3bePn73bxjMK8OkKLd2bmdsGjOL74/XoUlOAzuBt/IiNZQT/3iItAWB7WvHK2pMdelFPSKdQ4FzvE/dAl3EClZcdxASx+pmXw+xJQ/VNmET3w9Ol34TPYDDs3L4T6tMAUl2URI/ojWvtiNjnSndeC6WZWbLAg9Zir0EpQn0LZhKdDhow3QzJ6EQkAwKB6rD0MBRppzfy9Zdh9vFzfBMYPrNXw8YP3w+5Dz4MZyguN1CRDidSje6EzUQrRLJ3m9XHYbdOJpfth9YD1PGiMow+BhQq2hxRc9w7wf4HVVkPyx8351VfBdYIdNkOstYXn38a6p99EkYIlN+AltsLKCsPzoTK5B32+VtoiQyY2FKdfaHGGlY2WeMmqrQyverMLdErHV8mUOyuPP6TsfA0X8wm+HPzYJOvK5MEMHTsQ2GhjmiT00+fEj6TjK6s4Ai/K/ubALC1PMJGCfBKI8BaISkQr4Agn1ESw9lNKtFSRpb54GnoGEDyNZySbua/afpwH8psi8koH1K+rH4KAFtnk8hq0bw7x04dYEOXaK84v+EZ4BNKlXIyWFo3ZM1z6B0UydT2U540SyujIfWEhkH2LT7vLqu5p499m64a5/gKVWZffWYyFG/dRXAMCjN2UmKF5+r1BgCuPX8KAN4MJZgFXXyfq2xlezucLMyHQLlb7uk3oefhZ+FtjjUzzp5/5y/C44l/Ex4czdAuD78Kf5E0v9kp6rIYH+W2M1jGRrx9b4ovxT8kL7r5xvSBtrfZvuhPr/317zp+tC4v/VB68RKwbKKcy4DzZQcxLNjyVVqHbLdhL3z0OwBwcy+3w8Tj/3MB8MsavNvhs4ulGc3MAuD2BaXF2nrElzOjbnjbss7RicoOQvSfmi+13s/CTEoyWjuXBzdOhPbjZyMuaSv0SZeEuV5Zf5u5/zTolwMESeypNVYvn4RNAJy5Uevtmfny6X55wkQRLP4mJ8O3HGonAKMECqGyqe2GGqGzxnDKBGRWAcDPketfwlhsK+MgIRf2gAuyFqLfKXtXh04iACwqjj5coLahA8NbUa800nzjNHGXemgPJ5CglFpK9pLpHJICHrQc+UESM+jCwbJ6Dtk6G/9EgfZ7MSCqe4rG10QALCopYRiBX4lMeesjNVC/EACOk1mui+tzuZMtuo9ToB0AW2ZN7RQ0hjKAchjMaeDYAsam0qx6FOpHaJ3z8FsED3Z+A20VQ0nIcZMI8T4Oa4XaHquXxcA+vv80VAFqPdBYu8kcDghciZ8DXSsHffqczOne4VZYJ2N4CpW6oD6a0H/X11YAjdBloWpJ5EmdN1U818n/Cjifj9n4DgHdY1NkKolObh2QvaTu9PrVcVpNjYd96ku/+forMqDd4e23XwvTk2MmfLFB5HKDKHIHoLsPA99Pa6A+aDwTAOdKbwmNjfPwjHZK+/tHYXb2FsJXM9QQQ9uhldPh4R5/J7vKBOgA3Eq1sq9HdTE9AEiJdxC7BkwXoUWW+NlL1rLC9w7979a3oCATya3KkeA5VACQo2TIi9B9OpkHyqCqbRRF0gh3PSNbu221UAUAap5Mc4Vs6MTwNTJPZJ33oSrvLIW1Ko52xwTPTgGckzA2QrS1toKK7iqn6EFs7UboQVSqRN1TnvrEPOHtQ/ogryCytclGpActOvPUGOqYZG91Dzk2JbWbKTCvtw/Wwk5tJ2zwrPcA3epn2o+aZh/XqnPmAv2emWQXdTYlCfuwNgYAsSNQnBQkeLRA5mF9PwyNjoSJaejOZ1tEnVU7VKE2aybUARAP5pcYb+q7GvRRHUYIjfYKx9xXP0Ilnfzey4bb2UXm/vwOgROUtkX30wjiICS1cxdVi3apuXn5BmYAWGtc6ykGB+3fvoTiay2jkcSG7JVkT16xOTkAdkc1Of22YqOT6gwnD8b5V9YWxdfSGo9/8r7cfl2mUJ/5SDbL3bxi2wL8WJcBcHs2zz/hTnz8tM5t/Tf9L8nl9vGJNZ6Z/cqOn9mz0jVks8F2pMx46bkYB8UCkrGMg/dcKGOqejgGSY6ggO0+tkc06GPsqtolWa0cr5+TcTpnLUgtfx/DKzEpfe8yX1VDZz10U72vgWB9i/psRkxPxwGwPESCZ367fk15CVwR7LEMCteiDImUnnsIgI1TsjKKnVYWWCrUokFr7qvet4wBl5ZBLgc7RiCX+X7IOQ9UMqMMNtd/yutnlG5YW2MbX1lS7zhggFe0RJ1X85Jr0f6rZy7Qq7pnXan5tHrdnoPo4ALQTos2Ff8YuLS5bLY62m97ourD3D7P3ZvwgEV27/VplICmB3R0xS6KnEI0Prd9HoiF0Uy62/2lOngHvXFN8GmjcOq9umsxkuyxeB2sHS9eo8mTRWBsa4hnoz63CtalNkC+JtNM9flsDqv2ND1Puw6/Rs/Etr7c1UlBAveKmmKifhj/jgvEfzhYt1H0U9sR7FgRGBs93c7VHGyzHbYO+GxaT/rpWh12Ej+X2F/2PHQug1vpNH7hL3F0UnDfakD5XFFjyi9n7Idnkn/mtQECu4Owl/ov1sPx3tfh8cZn4dHQWNi/+y7AFMV99rLa0nLI06JPBIvSjZuh8733QmN0zHoJnyJA2UC8sYGIZB2qT050aTWLjJlGNv6QfwLt+esvwsjDB2GUIPdRqS9s3X4jbP/4/RB+8GGojV2h5ysBLOp3C6cdYYT9YkhiVSd0kTi6x7qAAQYTLCdRK9Zbg7aBufGroTB5E4GsccrIpDviY64SI1ViSTSzTGA1/5uPQ+HnPwvXyQK/WeG4A9OhMUkf+TFUnvumefZoYIsRpwoujaGtGUIXTOgC42ZtHhknK68QU4AHKo0JY9/EgKkBX/1dSYJ4Hak/urEL4nzwx+TBS337PGplfxMAPlUbItk8iQEqwIc/oGSKtA5OZAfVAomppgyw9Gb07G1NKQNsANfLbdKXX1IK6nAxymYrCxwBsLLAYjOqR68SOiXsmHyW1J6tJqYK/toqZWfPec4b6K0cIuhaFzOAa2zgl+AYhBL+6wg06Dnoi934NmsIai6SJd4lKJHvOud8hzwrfE/e17h+LeSn58IF/Zblv5jdP2blA7DPl55Q67Vhmf4yz+wEX6hBe6saPkGJoGdXlRrux1+E21uLYQyRttzUD8LTwT8P3xyM0KmC+ZHDd0KHxiYEwRZbK69YH2YWLu/b2Qfmb/ChfOF9aaf+/zEAbs6y3/HLyzLAviZehtPjoEaKWrStbZM5mvM2kGw+cfNd2U0rmWtffM1FEQ109rJtUcaHfHnCNDKyy4k66JPCj2D3kzl+W/Y4vsnteRTBip9J5788P5tRsldcT5bB55/NbmHpqJkgQeZG0/V7xto/d/lJuDKm35N6/7qDAYAArCpaZhlgOUQYxJoUPEk1LJO1mgcAz0MX2cDROcMqy+GvEfW/QJa9Rh2FAHBeffTUisMap2vxYIaVLcC4D5L57FZWGGTb20Pmke9BDP8koKwbZ0qUa0nWdyn7ABAWbUUbbEvh042rR4p98/YIpCKD/jepA+rb2x15/CrVKNpIcl0mohINe3Ks9FrTyTIH0rdqG0JzGpzGJrpQ2gjOMZzPF78Kq8s/JUN3GroQpTrFIB41MHpkuiWasLVBG6KHK+Fk/SgMY9BGR/pCeQCwT9a3u4t7JSJ9hGKgegqvKUMKeFfGpwgIXkPMYhew2oPCY5HxKRPtO8ZYdlNL1NtVCU/pf7sJfbYEXbfCOJ50YMxRKp6cHQq3iB528uw2lxbC9Rvj4fXXrpI5JctMs/VdBDWO1XvwgrphQsCT0IvHIDOuTgAAIABJREFUMO5FKL2dHWfMgUpYWdwNK6vbZCRnqWFGsbi2gXNxSMaUDD2U7BOOsU+NrTaUMXrjVlBHPKReV3Xb6v9ZVm1g32AY6R8DrCKktbsIgNxmwydjhUOg8e0iQDI+RjYVGpCYAApCFDvZvnJsRhvzqDwTKZXqLVnaCyLZ+UJ/uDJ8nR7StK84qJIxhy7N+U8KfRZ0yRNZl27P7hkA+BCnhvD61MBd/jsQdjeI1hM4GCE7e16QaNvz8GTpGcCBGrGR0TBOwGBoYMjaX50T7KlIPIP1vL2/ReuM/bAO9WwdwKwKpvG+4TDaKwdKtG+UNKn/LWhe4OjXycJ1ML8HELIqd3WHx8+fhM+/fRJ6+3sIJqhVEkEO7r9GPU/XwCQbbDEsri2HdQIdUggeG50Kw5VpaNeAhj0Bgk6EzlD4xDE62Sc7UbptYmzJIiQAbJmQJlhtGYQITW2Nmw9kDorb06adjtkagwW2rOKmF4FF0whGS5LOrbfqncJY+tK6dDDcAglZAJysUbq6pgsf15ddH39sA8BcWzbc+IcA4JSVtoPGr+aOkV7T3iIP0b5aAFj/SoHBbMD2nwuAU5mFHoLowKalYw6hZ3YPeY6HYtcAahVgVGZXduYMAHzG3JIqtJSiq3ywqtIU2Adqq1Tjd2WAEwXa6QgRdAtoRPDtD78FgPUMxDhQ4FF9NHXPYkD0Mnd7AbsTqG5NCACzDiu0BekDGHfD1JDiqu8eBAZZmyp7OGRf2OcaqhAdj8hK67rOCV4pAFmLgMqyu7bnqOuALgW7q8CNnj3Pogl4Bebkz+o52E85eh6odQp0AsCazzjnmkO2r/m+kJ5ndMN9Ctt89lmfQGZ87P6azedUK+5HsfmsfSTuM8ZuMOCm/4mJ5GDW5j+vm7AX424UzkjjTGrPDnoTBdqfiQuAaR/zyZ9qfj1rpvNmAXA2vOMeke2E0ZGyNlW6qvi8U3Y1djWy97cAsH/OfaKWf5H+5SDfr8l/j0A62o/mscw38+CF+xQ20slpis9BTKDW+Bvby84aM4MCOBEMi41hT+mS09QEVpcddQUBOXZR/ogAsFrNCMTxnCrYyX60Syrna+H04F6Yr34dniFItIco1RGqvYf0+a0tLIaO52LpUJp1524ovfNOOCWge0SW9RxwzCZMNApKrEaDjHJe7CvVqUtaEzGqzi8/C5X790JlYQF16LOwMzgR9gDYh++/Eepv0P5mDMEtandra2hk0KGhUqO3PQHtMm0Rd04ew5RYYe3QZo99RTXM5lz0odIMAC5M0g8eMF5X+x0JZBEsP2O/zgPwy1xX+aOPwuAvfxXe2q6GO+xfPQDn08m74bh3mvehNi2xUIlocVwfU19dFmKSX2V211k2vtYEgFnIygTHvcLVngWA3WfyoFN8zp6diE592lu+CwBrbfDNGlE5zynAVnXBYhJKFFDt0swm8rtK7zR3va1WLPeJ4DpOLJ97cW3bGuTiFGwysCu7xj2po4kAsAT1VCfsGWBdNuOhQCO2dQ1/Yp0ytW1quPc399AiERMNX1ZGCl+gC19uEhbXdZIXWvdPKP7dIfBdxZ+plQmM91CSRclWnh7N9dk5ar4pHVNaXUwB2S0CgvnVhXDx7BtqgNesLrtIKdipmqETVC9QNtXTNxQqsCz7Fu6FW4sPw9Ahe0QXHTNK74av9yqUuWGIJYCFkJpZRDELZOdfEZA1+/CvANinihuxF76abkAzEBDt14tvffkrLwPArQqO9s/4BmRr8MUL0d+S4xUndDKCqlVIH2k3jK3oxGUA/FJHKZ61LeqrC8qka9uAbmbA2gGwD1savHQzqjl92b1nI6z2uZdEbNIxmmPUvNaXPDV/os3jZIcz66y9ZF1EJ8DHTWDZaGZyglhIEg9Quw1wibXwUZT+QlkJ6CBL9Md7gojREyT414mOXUgYCgNQx1qpd14DAKz+ZHjxsf+kQv4qfCCjJsMDSFOdpYBRCYDQjyRxPwZjjMzjDAC4QkbT+rhhbHoAczJYarmhzTwBYI24if/EyWqbdXJMYoBDGcYz9So29dTo0lpriDhXlOk18BsjnzJn/EOun2Wdmju+hwVaDoIMjUC9O0pmPHH8tncWw8ryT7GjRO4GGUVAaBUa8z4BAw1Rdes4HKA0fEq7oGEih3NXx0L3OGD1/MCy7aPURsvpWqT25BGbsQQZDhhH1SAfIJClZu1G4eZ+JO2vPbKX2o9OMprbBBw2DhDVwICr7qVApveki+fYV0BtG+Ex6FQDjPU1Wu4M0IN5G6rNdpW6WYx3DuB1coiYFaJPs/TlvXZlkke1Bdw6ooXQTNheO+LeyEaXR7kfqO8n9LVTOwllm8lebq+T6d47tGfV34fiJc/wkFYNAr+DiEZ0UivTQWa/r2sgnEIV2qMn7z6A+xCKc61GXSF1TnKye5T1VWN5qJZFsuK1PCQi6qt3jhFVA4iWOF6JuUF+k89BvyyNhskewCNz4KJOPRS11zs4K/vbm4wJc4eo6ubxRlhAnKQAPXtu/A1o3kNhZZ7oK1TySepuqqdVAPAKIBshERyE67R2Gqaux4m8CpAg0qhMF3Nwl9YYi8fVsFqlTmhtkflQDdOoak70A5bJCJ9S112EDqXexRV6ASt7LzGRDmjLeUD90tZy+OYpThYK3CR3CWJAc6+y0R+NEVDoMXV1zZlG8Qjq+VoYBwCP9d8MB5uAiqoo4SXo0/2hBwpW7fRdggVvmUCXMn4Cv5ZFcp7xS+2K26jkAPnMTZnflk1NfowWQHSB9UMOj5sa83iSbUoWSX8zABzPnzLAWRiZBcAtrkw6XzyS+VFyMP11bz/k92M1wMk46m8vWN14fU2b0Mp4vSz7mwUD0Yz+NwHAmUv2+4hZyQSAdeeyUFKnV19K0aFPccaOGLBjfld9r0DluRg2AGBlgL1nJqAXALyjvtK8YZv6dQnISBMBY9wEvQ6A9dwi/dcAiO8ZFuqL+61eU7s7gV/VtRd5XXWEvQDdCvoN49SzjRGB7sFu9wCAu2FLKBin/pwCvsr8igFxjNLgAerV+wT/9gEHymgrDmrZzhhK0LYnyqWCrcnhFvhVxtnmrxxxe8atOWBW2MbP56Kpg8caYM3JlAGyoLHmrqVSs3umA830ZYFwnYk528wk6WORGuya275vmEAVPzWHTUQx/q5XjY4s0GVXk2VA+N8U3PAscJbqLPAc89MRpLpIld283aFTsDlDBMDyKC5MCddf90ys3u8jYrcb16atbY1RvN9U8+6fiGs/DoWta/NDIrRNMd/Mckp59LSi0n6bkglym1yGx67Ev6Nv0/zpD9Zhl809z/J79jc9m3Rf8gE9SHHZtxLoTEH9rP2x8iiOpQywrkDgV50edMYe5nGFoGjlFNt/cD8snXwb7gNQ1+deZ5+khn4L4Pt8KeSW1w0cdl6/HgpQoM+K6FgQLG5swnpSWyRF4gnWsxFZsCbP3C6j4yD1595PPyVj9zQU2X8uaPG4TTD56Nab4eI69Z0cr2OKDLAYc1Br2Zjo5ABbqjBAP2/VzG/BqN6CgrtJ2UCVIaEkikwkGwObvPr83gzF67cQypoOBUrI8gShzgHBdcptCotPQ9fPPgpXvnoY3kd0c2YC0DU+G45H5tC4GOI9AHUxJwV+pZxuE8VSu0YjNlAZA0bKBFs4y2wErDQYbommbqCXz6e2R67O71PHHnUCwTad4h4RQepLM8CsIgmeivVyJtqzKNCcV7W//h1F8mLpndUNa+4r0GH7QfS907nsmuNs4acx/nivwK5U84tcn/wsBez0moJ9EsySzbHx4TpOsK9b+BC7iJxVYfBVt/BBJHAFA0xtteQQdOEPzNE66yYA9wi7+xWlaSdkko/Vr7mb4AXK3gV6MncgYNmgvvcMX8AjY77G8vgROejytW9/C+V+nvmEvzEKqwuWXB4RtA7o0mWC5iUA8+Dyo/Da4/thaEMlL3PhQf12uF+l/EwBDFhuJooEFaCAb2BV1VLwvvTV9JH/FQD7yPx/AYCTg/RSA5Ymri7mEgBuzt/4sFpG1KePFuarAPDLwKQ7eO0m1M/x8tcs8ha//jgAHE1yjFK1zuIL4PcBwK0NKV3lyz+bDWOka708Ns3xy/oB0UD5KPjWZk6IGQWNcQTAGHt8HqONqFpJ9Ls9MsDz1PU+Avw+keAVTteFVBPc2lhTcLX8QYnFATBOG8iZb/X9EV2DC5FokAAcP5UhGyKSNkozerVImkaIqQ9w2CVRFb4rUE50futDrA2uaWeT1Y3Uqbh9y0mQfRcosMghhjS1mfCZ4OQsj+K6sJfpKUTnUMZegQC9z7JgNg8TAPZItYCSUUiVFTcRaQUIOongka1c+jnG81HoG8UZhKKyjqLgBtFEHeXsAJeKAPLF1mHoJ7I6Q6/cwdmKiV0VcFinEVoaGBykVc9J+OSre7T4QT2YMb1Q2ykAVpUehVv0pVOmZAwl7X56bhaoMT7bO7Ha0z0ynweAyjpGsTzdH856cAZokUQ1U3iDaPddhKwmRqD+Iip1xKa9c1SkjzD30dlDBncxbKwtoD59Pdy+MYsdRaAKes3M8Gw42EHkA0GsI6KM96HxriACVYbmfX2OxgpkgLeg9coJVsZVo9sJLTlfhyoEmK3gLJSZRKqpPcM7512UqyDmJTXlI2qJiYBPjcyEYWhAWtsXOPRSC+/sIZtbU83tqkVeG3KyVf/I8+hgjhxBIyqeM2/KQ4jx9DKXqKmFerS6uRD26OPXT+3x6MSVsHkENX0eoSzOPAKY70NE6hAAe0Zrqq5ussEA61XEtg4QMSnh2I9Re6XAzzFAt4MLqhCc0RxUP8Fj5vQaQYn1KgEgqW8iXjU5MIYSbiX0srNeXJSY/qJvQyGn1VeZAI7m3gmR3R2iytsA+fVdnh/U6wFET7oRYTncJkiyQ6012fgdHK0KteLDkyV6OS+QdSsgjjVFew2o4RfU/6pdFdHichf09fAnUN0R1hAAlgppBMCKVBvI0r9f3ArtFfNVko2z39yh8NfdRvm/EiXSFkT8TNzEE/WheRbPhpmyujmzDiRaBFT3ATwjnNzo6MDYtXjWSIe7DIBTBkJr9A8FwF7B6Xteumlb03LM2rcAO/f/OxngeCPpvJknkQXAuk+zMXx7O4/UYx1ugcCuHD9lSKSKSgZVoFh186c8YzlqogruSH2fwOM262uTYKT661pPTGtvFJ0hAaVIXUyMH42pOX+yc6I0xiysAlCiOIva3MmbBIT7ELPrAQSP0qd7kDVhbUUAwEXrXa55RtsP1ffqG87ikeqWcfRFgT7BFqk9jRFp7BF4ezkHvfqX1wAb2E2ZpTgPdWSz93atsR2SmX0FQ9M8jQHxND8zP1vhD5/s9m+bDj4/04RIFGR/3bO8+o/6jNYBCp7JbX1LtTvRdPW6AK7SUy7J5XuGf8Zpx/rd++FqlCN4bQLiuB8l59Tmf7yyCIzTekmtolIdZaoldr/iRQBs9bhxfqVMdQsAJ7zSvgad9eEg3gPKfMfsta3dtGbi+Pw/7L3Zc2RZcubnEQEgsAX2HchMIPesrLW7unqlODMUSeNID5pH/Q/6h/SiB+lhzESZjWk0ZsMZkRyODav32iv3BcjEvu97BEK/z885ETcAZHU12eSDrCILBSAQcePec8/x45/7558H8xHugYCTByjiGAc/pg5KQmAiUtijnXHCnb8+Q9COFOtgi8J5+sN/Fgjzg8ZFHd6exEKdVSAAzJ8le6nad5232GRdMLK6ED6sbD+2xZOn9hm2dI7s6hkZPShEZtJomCcQCiMqR9sjaDpWRWzR1Zp0QIK4RGvJyir7hs3Fp8kh+NgOeO54/tx6vvza2qDNivmzOz5sW2PX7WAY+ivtcypj1HBOXUNIia4QqjWeA1BvsnKOKYOC1TTEPinyw/bplm3lKV+qQKFemrHcIl0bAMFtHEeAvDJ5w6q0VKpy7tIZKcOMqrx8ZP2fPbT7dGe4XxyzdoD3roQmySoW2Leb2IvPUMEOdbyh1tdvhWjO8mH4RaJX8nO0LjV++hLfQMw/94UcL+t7AsDhFrgN82ywDhgPrB+/BQBWDbD3AHaAS7JCtGeBUGmnxppgp0ArQ8zfXTRPZQkK+EYA7B/rP9fDoe7z8p96jysBkgCw2CYu6spcCGwSZYGDsr3vOVFjYQf/dl+q3kpAbO7aHoGPXfzdY/mw8o2xiVOw6q4jBLpLoO9LytNOsZnHMObOeljj4wS/x9ijCY6fkXwoYyfDvsYKES7Yo9zq1QOrfPUr5sEM0XDaMBLcqAKqm0bHLN9JR41mWi6RbChNP7EbX39pQ2tiukzZM9ogvaTTBc0vuQDORwsIpf3ciQKZ2PzvAPDFTHc0H7Vv/9QAOIGuCzW08QwaqMUZABzeFyyir6VMhCc5Y00YosuO+2ZgWY9EpgE4D4CDoY6WPasSmZ6La7v+/rQLhEXU+Ii5DdWjNPytnmnNvv4y0H7xuTdlddLOkNlk0l4RDVDtnOsvzZxXiNS6oyFjoOynQDAAT7RnfRW5P6KN5ImkqjXHJs7WCyJiz8g2zpB13MFaVSnArwFg0TygboBkWJict2gdDorJCgsUCzFCsYOry4EBwgCHASiho/RYnaAx/BiCQV08L/Db7q01BIBFxZZIVaSVRzurcw653eBA+nf3RaRWnYxriCynAFwg9unBNTuFOQJgfg89kGPWIX6P26v/JuqeA2A2CxeB0CbrAFt1w1wPEcDZ2d/Y0sbn1t7PJni8bfPLK05p9TYzwv/IvDYRROgg09eBqvDAWAnnktpbaNJjg2QTMYA5ANTHn35lv/z8QeifCUjbIQO8TaRxZ5uWQ0P9dv3mFWi6HdSobNjq6wVA6KZvIPvUBh01YyyH2zHK1DxRPzxGPeuNnmG7O34F0IRTW+KcqeFd2zsjOwpghra7T8ZxnazmcO8gPYhH6cWLcqYyPgA87DAU7T5aBG3Z548e0AaLOtZxKM2A8BPoz0eA0R5ouWWpViMg0gYlu4++wKrdq9KnOK96YYlEAN67uwehFJBF3Zqm1nmb9w3arStQmXvorcd8qRBkKaqmsIMAApHw3SOyuVCMlcHd3qDmGAqaWhBs7Rwh3IWQGgB4iMbyRtui/TPVAr8m+UV7JVoOdUFP3oS+tMgYrVPDLPp+Zxs5605aERwVyKjDDlAPX8RNRCsVAD5j/p7SJzlPT+JSJ9kv+hk3UePdzJqQ3TxSpn+vDGhGyIzneshel8iCjZKZbWnuIVMulkPBRoa7CeJoY24iIKI65kVA7g4gRrXNOf7OfcCf2l4/MVjPAAbOR+IYUNuHJ3hvCcGVyrI1kSFvzfdRP00GHxp5NdcFOKL29+z7jB19JclQuEMQsyJJDEsz3K3GefOUbFkKMKa1UAPAYXWEAGaY42m9BLsUndL4c/Re4weF6HzImilzFXJB6SAJANcyXQ0nF4GMr+3GDLA+KoCmCIjiGX2bDLBn5+I1ZNkijrrOP5QFeIMIVrALdWp5yB4Gv/jCYTKR9kbaWRjPbA2wAIOO4wCYgwlEKWflSuw40qfqtS4z6u2RCPJgS/1LAJjfRX/e5rXK/q4w15nSnjlsaHEku6kgn4KIvi+otldUQPXKjLoHfL6U/1sFgGErdBOEbOc1pQSAAcQ92AOp9gskF1g3gjxn3GNlfh38ci6HAsDq5cn5HcpZ9Rp1rjDuP7peBR29pZHvO7qnMSMYf05ObQoQOECOADjMBZ+FNVud/Ab/nMy9Vlar9uD5cFvCuQSQG+dpgAMB9Ma/uWqz7y+ibAfw61lc3R93xMNrE7jVXBco1h5Rpz9HAMzRHUDz3joFOmSHQxI3+D1+6ukS+J7VDgl/SuTjQBMO2eEwtH4EDU4M7vgqipnQRCnWeNTmY3xdwiwKKGguizbqyfN4vLB3ZoPMtTONJRL6nCCWpCCFWAOBOBJDXwGLuA1wmyIAFX24GqND11zLZocrjXek9t3vY7JRcc34NetcNSf4QeG2ECQT1Am11jntz/zczJwGilgvbfts86EtHD623wJGFybIqkJRzYnBRlshV+ZVD2BYS4YKtGm/AgTnYPnk1AKJdXCm3nYnKEDvAmLZ30uL8zb06pX1vwSwUr95CJNt88Z12xuaoN1QN2uYRQnlJ3eHrDKsKRaKlac5jxkA98YR5TUt6HTQkpDyJrQPba1J7KhFO5h9ZC3T09aL0OOwzmXymq2PjtvOyBjU7G4PppysLEDbfmlTy7v2PVodjXZM2RHAbJM9soJvJaHMpjLgjC4PyvZqikjwilnt9GnRolX14WwYlQ+4nVVtMEkHpw9HpojG2Nly4XePf/r6Dc/77cno53wbACyteoFbgWABXAlgyYeRLVHgTxlgt31i8smf4/UCwEHsTHZAmVsB8MAISPtBss0KVJ14BliJ+8C8EZNQGiOpZl0A2AUjNY/wAcpi1uCDnBCIP/GOFnSrwKdZx//aR7RSVBaRja+i6Dw+QCkZ7JvnK7N23Iw+Tis7Wz+tLa8NWP7KqBVEgW5pDyUfmvPc52btj7tLVn7+mZ19Tasj5o9dvWlN996xMmJsOSmBA36lU9IMy9I++60N//KXNr6PYFrnPXtRnbKFYxIAPuDqU61Fy/mfhOCE0wLPPb7LAF8YkLrbkvlT2srrNtIH+cJ4vvEJUaA//D/rbZASUD0P6BoOGfFI/TVhZ8o6N8nX0vsEgLNJ46yDlk6sDqTD+V/6+fGNyTjX3hvcxrCgfUOJP2cHqv6h3xIAx93WF23jgF44t3N/Tzt1eDrz3szmnr2GrEhMLYAQN/faNdWuRYGGYMTkYEgkQJuYjKPXADsAJmqmASf6pVquVeh4jzc37SmRz0XA7SELzyNQGFlFt86IsiL9HCh42vUFgKUEDYjT96q4cKo7g+4BUqLPLA4/ytDjAsAIBg13QYEWAFb9L+E6CWMpEyHmkUQ9ahu2358Y5dXpKdorB1KOBn84wXJyqkEQxp2PcD8liJAeAsChv3Gk2ynDXNtMI12wNgeiYqd7KNGR5cUCH5JNzAF0pCezuvzAppd+QeR4jez4us0vbtHq7ZDzZ4xwDKsYVfU9LnUSZW06BvzmbHyo166PDAE2uxFMGqJeuM8+efzC/u7Xn1Frqj7D27YJ4Dqlj0g7Yk5Do4M2OIFAUqmAiv6GLaPSfLgOBZh9dgfa4Sa9ZCtd6m13ABAt2buA6lsY1msDGGUuvodsewvU6KeLS/ZwBgVJsteqY5L6ZSfX0YPC4QhCTT1QrdSGRy2i8mQfX7ycticvnmOIuV9XxgleNFGvvGp7uyfW2wunF4RfoQ6mqQC9nVrcJsapmY2hWmUTUY8g6Npd1LYcnC3Z7PoL5tOBDaAeff/WLe47tb0EVYiDAyQ5H4TRcPERz9nFMej1FktrbBaL0JVPuV/bBF/66fs71iPRr07bACxvHhItR0SsDzDdAQg/RW3nYF+ZnFZbgJb2YmEGMbIBxLGu4LscsffQfmhwnGkJs4HPVs31JoJaG9srHJN6x34yX4hZFKCj5XO0rCCKXqZ9xZ42R9ZUCyCBK2VTK9vYaDfCoTdR1UbtFieoBzXIVonHcT2L3KPp1TkE0Y5YV+PuVHR27NPTt4ejdBA02WGzVf/KVkD5IRl62kH2S5yDOmNoex1QypW5HqV/ci4/iIDkOPGld7iO9zgHej56dEeOSKBH1jKc50xG8v/1tNeBxieCM+HTujHoGAFnsBv1g+nnRu2DtKL02SHnmvq51jLAclrdsQ4tWYJdzdrCOgB2+6+MQ7SXAfTUKdDpXb8LAKcazmD+oiHXtftgXbKxuWOecswhOOgPd64vB8CXHcezbZeC4IBuHEj7MVP2MmQOPcCmjCPXqnrfMmtJ/Xu9mxxv9VZIBBEPmH8HCPocYOP2oRurjH4DJsgiWaxdUXFTiyPP/GqYcQJVRgIICPdODE6ALhONZRZbguDb87MAcAfzVq1UOnlPlwAw9lhiLx2sd7E8JJQlZXcBX5lzpz3jbQr4HnNO7rhGZ7YqkRmV9fp8i/18ZXcFtPw+B6fcAa3b3jAHY+gkBgyCPxCc6lgGIyfd/+kCw/7q/+K9DoGPMN7pzqf5r/OoAV2fi5qT4TA1UCmQy9GRtXGQ7y2IBIp5mRzrdL+09jzDref1c5z79ayxq0UE2rS/L7AkfI1E8KoZ4eOjcfAWUHFuSA3bQUeA+6547Ys2ZI29vV+Gvu3Za/2L7obo0jWVaX2urzwfIH9dgAwCpL4gwtg1jFcsBMmA4BDcimsnvVaAhGOozrKZm+07rISK9Mr00lin7WtZPpyvg9DDOeCmtDa0BsLxQqAjayUily9+rt/5CM6DrdCs1BcsI07CqbICwPoM9nmgqA0fLFrT+iNb2H9ovyICuQRFuTBGn14Cj6fsZeVnj0GgKEELSNAD2ACxuaExWiHRnojgqdtaBCYriBdV1xasMD9nA4sLdoXscTe96/e4znXaJm2h/HtIFlZgrqy9T1lmAHDxrbtkHdvsiFKY8mdQYGdmwTHoPfRdA+TesFYAd7ldWivLdjiHCvDsSxs92LWrfWSiYSe9gh21oO4M0GYlHFVBrKl3f8/uoIlxrx/Bq9YrtkNQdtfLhdBy0Z5AN4J9qQTLj2KcpPxMwQLXrM4BzMiw6PzLa+j9noTXngfAqe439TVP7Bz3iQKr2h/fFgAH7YOQ4VWQz1vBifEShbACAMaeSBCLOSLAHPrcXwTA4aODndD3pKmgOeEAmPmhtmrSLtHiU1s4AeBmAu5ebkDQTvO/zGfJr6sqkEe97s4RzDKYfNtQl6uUpBX4GlZnD+7ZEW/Y2F6gFRJ14t0KmtCZgQRC7uqYA2Aj+6skiYJRTeiCED5BRG3Ojh7/xqrPHrh/nL/1LvPiXTvCR6uiiyNA24GYYAE/++Djv7O+j39lVwuUeg29by9yk7Z2QlssBTqVUdENUNCWHJOXBmTBUbhsQM5sAAAgAElEQVQVtb3ouxrg2oD88wHgN4Hf2vPn/RCn3zW6RqleSafvvcridWQzxvGp2uJruMILoDMulLBSa291I3oJAL5wivE9fp7nAWt8vysh1v5WB9VvAsBvygTnfCOpG5X6L3WHLnM17iBEO+AjlZyL7PiE10cj5VTtCIBrGeAkgqXsb6jTOoO+LIn4JZytBwguPaUP3joIs0xkEX14KLzaxFXxqKiiqCKi4HEuSmHSGqmgJu0AYNFYq6pfIAOcZ1Noh8Y7Rp3oBNTPcXqo9aG420k21AWwXHEUoyEg5QA4OkhpfnDe+jyNbhBH0O+BdqmIoVPV5Jy4oxF2U8nh165d16s6Hg4stzfnddv6HuR7vH7KDUyaGTWX2J2rFPkM7huAiHPe3nhJv96PoajMkGFdt4WFXdugfqOIITyjjiRHgKCzRD1sHxRvIoat1EVPoch8D3pUD9naIuOiOt8Zsq2fPHhmnz56TAZ5DYCGABZUppvdk9bFeB3lDxDZP8AAH0MvPrJW6Mnq57sEgFtt4XM62HjptTvS12cf3QZkEpEcp+bp5BAhKSi7BbKbX716bL9++JX35LyCINQYmdYcEU85p2PQv7rJBpOCJFZRBOQeo8z/AjC/RbbzKoJVI4DTY3s8+8oWFtfI7PbQ7kd0Z7KozJF1wOUJ93xsBJGPIpRNQOEoYFP1R8vbL21+c8ZbvQwg2PHO3dsEPchm0a6oA6XjViLuchQPygfejqGEw9DKPNuBSj67hUjUAW2LGO9b/TdsCmERCdc93uSY63M2hbLnJBllQZkN2lWc7uPEdw1RI7lnjxaeWCsU877uKwhh7aHyuGvDo9fJXKvuetGW6fu7BVNhi+P397Ta1QHaSTQdkimDog6d/ZR+zlvQ1vZgOLTjhLS1kfUl+FMkw91D7+Zr1z6EBt9ma1DcmhGnUCsxOA72kvriJwvTZMMA1T33aRFGpm532kap55q6/pa9nqWt0tYh2Waum/mxuEDml/cODqJc2iMnjs8jSz9K9iCXH6WH5RD3/LZNoArZ2dnny8xrfzVV088hRM8jayfq89c3wwic9ZqgnhupbMnGao5nbN15WxmsSDq+fpZDFbNFDgIFeuvUzG8FgOM5J+pryFgGW5Uo0Mke/6MA8AW7HUFYhiESRisMatiTQgY42Y+AG87vDtEpzwDgZHs9OJAA3DkA7NlBByGqXWPtqtUNLBq16xK9GH1Qek/z5QBY/dcBwJ5txR8HBG/AiFggeEI1YnDSnf4cWUdi8WCbRMlPgQXV53dg+9rdtobSl1b+KO0H0f17YUN0QnXupua+BPCV0nOLVGgBr7qn3voOE+8EHz4qAGCda6hhVlxQwi9iQASwyxUqGwOw0O+JNplaqGjnTbRoD4Donke/XNlEF+qRY87zKQMcYGEgketfSqbWsqNZAKwh0St1TAFRn5/xnTFwqvWQlJuVARb4PXVhK12vFKFF5w77i9OdfX+RQx4ywqJcBqBbP05q6+OZ4szfQlZca0MXGoW7dN0+33SOSf06KFsrUCCleY2fB5/0eXLivSVSANS6nrAPhgCMxCmll5BaMIVX6f4lf0TZ2gRSg+eTALRvefH8dPyQBU6Z4Oih8c0DXQIkfBNLyymlbnbCHuqrxZdICF44gPJ5EQGw38NQgqXXpYCG77/RF6z79GmthfNIpsfBPE+4fRCDD/+iouC0wLDi8THIIgA8Sgu71o0ntrL7yH5Ov/n5t9+1wrVJPpgQ8AoZ4BdkgGk56AsF3Yz8yBXKia5Ae6a/vIJTBJmKytrRdrDKftWOOOU1MsdXdrYtT+nXAoGjebQbdqbu2ykMLXWiOIWd5RdMVrjje9+nvKfHTmfnbP/jv7XKgy+IWiMg2TfFnnqfoCZt+igJy7Nfna3NWhEByGHa4EyVpC+Rs1mCYvqMJZIHxLyg06LFQRnMKK2Suruv2mHzEL4BnRF0P8jwthDVOuGzd6kTVeZSAMzbPeq7Bxo0n3z2BFvv9jYEXZwOfS4DXBe+Svcz2WcB4Bi8ifY6GMpw95J+Sqpd1yeCy32+iu2SAK8o0FKJ93pg5hWmrQ6AeX0NALtrVs8A17O/+sywrireh1xBoyh2qgww56iWhlWJamUAsAel+EwFSnze4z9KM+yYQOM24qJz0NwVHJfAaw5GVxfMq0L3KBAU23C8TJ0vnRtGCVKMjhI0IctPNjevADeJj1AXoYgM90Q6H5RpHT//nOzvHOVnJdokvW9NUwRM8P9cvBB/rl0N4edeW+WX/82Gv3pkE110iRh61x7lrqIpw+u4wXleW5Hh1j1T5M2DZBcR8HcZ4LQDx+/B8F941KxL2rv9NRf394vvjM80ZoCDYUsOQ/ZQwR6GA9cO7z/E2GJ8Mr0uOR56hQBweoSf4pXU7ewlV3bxs2owOr4vujoelawf/9z70vm6ExReV4fj6Y/xeTkhtVNNr31zBvhNADhEUsNwNX5WMFrnz7Xmj8XX146bccgaHF2BPhk7Irfql6aIXzMGoxVj24KlJFHgVLVTHK4d2mzMYZEeECmdphfsNqd2RlRLRfhek+URZm07KprRectiKYRHz1TAUt4BsIhizA0yDcokqo51nNrfsZ4uMsEdCA5JYEXZM86HQ8shE2XHI3gy3L4z113v8HkB6Hp0Xg4K16N6OXdK3BmM7+G6WrzeI1Gf1e5DjdBDDZy7Ne6Ypjh3EGiB88Qz4TrDh+veyliGe5AijlJPPSTCvEwrpO2T57a+jQDTzBrq0FuMZaDXtgEQS90IyEBFbiNTO84mfJ3WQtcmJlztWX1hVxCo2se5nZlft7/6249tljqgfaKOnbmivTNwHQDca3OoB67skvFE0KqDvrkdZDnVLmd+bcX2yFp29bXwWTm7O0Xt7w2y64C5vtZBdDxouwCttsKNfbkybX//+S88iPDR/fftnSs37FAKlWwGA9QjF7k/e1C9mthE1Q94g97CahswPjSJKE4X9cPb9tmLJyhEr1k/NDL1uy1SL6t2ArMzC7a0uGhXJoYAcrR6YozvTN6CHY+TsPHClrbJWhMM6YWmfAvw30I9y8H+miskt6gmmQzvOn14pchZUDsibTzM1e0KfYvpPzw2Mmpv0eZhgGz5OpHZLxYfkB2esztjVxjPW1wnnzO3SI1Uhb6+I4iBlewl7Y42Gcf+Pno7Mpab69QuN3U47WpmYdFeA+RPRc3kNg/1dkBxQuW2BZERxLi6qaU+OTijxptsPM5JB9H49qZeVKWLjAUiQd1Fm7r5fdYDdWXUbh8hpFGidlKCWk8Rsvj0KY4OWbTxwfvU/dLbeOmZDQ+M2U9+9jNaTy7aDPS5dvqq9lEGMDs9B0g+tVvQ3K9NUuNL26UOaPG9iGqUqwMA5hKBliuIkP3Ir0VzviI7oSkqZ16bowduZDeilI/3r5YSaJizIQMcHEn3U9z5DGAi+KxhzQR7oie0PvyV9TmvdRUzUrVssgBwtDXuAntWKhzffeX4PbsBJTuezKW+J+c3ZCTCPpLq9JNjHc47visLOKNZ9FrMeD3hz5ldTza8bhpqprrmQPgwpNEJGanA/EijkIB9ssD17+mzzn9mIMTGrK++x3P23YTj+nhxsbJATreV8qho0Px8yOfvqS2SamvJAIuFsCdVfu71HkHGDVTXl/YJUnIP9V63v6xjV7QXuAUAtwNqxVLRXRYgVoCmjc8VLVA2VloLqn9XX98eXisthpJ6XJMBLiqTCyA+ZbgrACtleg/5bFd3FgBWltrBeqgpdOjDzRajQ9Tr0H09dImWzyantJYliqk+ObGhdV8KOLjx9bGX46zfElCK4Rqfj7qecPQwd1NtbGpRFW69xjgIjem9qR+vs4M8A5xarMTMKs8rg3rKtTotnbEPIDiI66ie1ynPDn4FgkOpaAjARtqwA+GYPdZrap9RB6ACWmFVhXkVArBhbmjPC18qsdH3EAj2NanzZs2fyZH3z9PnyOEPe17IrEmnPqhu+97o6153IBNUj2tAz6dFkPUPtV5dwTqC5nooX2tb56FjRvEpF6sMdeV6hD3VjYk//NbyFXbgsMZDLaZMV+zvzM+e7ecsgyJxjUMS3uyPGLyoLeewTr2Xrc6XL7GEtPbzoKwzzV2e6yLYPAxLqGvrJYHMJ/aL7mabf+8dAPAUYKzZymTczqAzVwg2E8mlDniU/qz66qe85gjlfTK51IQ2r61bG3tf6/aWDcLumWJvHECjY4tSmWnWzSwsp8Oxm1buprEvyKSyQisdgJRdJXj94UewrxC7ROjy4OO/saPPqAPd3uCzrtAu8W32nRs2RIvIPsamlbrTPJnmnqMtm2QvLxHs3qBLxBq+2Sprc0u+F0HxcfbQdtrkVSjB2afPfBX6rJTgC1xvE2ULZ/glx4yBBGRbSExopMWmC2sthN4CEE7BvcDKcHsrAKzyA4Fb3Zs4/yJWjm58BMH6G8fVPdB0kp5OVfQPLUv3w/zOsX7U3UFzNKw97VcS/JPqvarE1EO87AAYu8frD3leXRE0f/UeAVX5gXVbnHqDh0kWsGboECKWREXXwGk0MZdUuNHKL2IiKjhRYGyaPAOsk9He73QVK7Dem7SOeN0WPsssQY517vcJ5X9nzAMpSOdhZSljnaO39Fk7vsp1AtQTU9CgAcCoREMDY+wQIGO5eakLNjtHCdcZbY0qSy8xmPgWUN9bJ+6iGD1s+/iTVTpR5Oj20UwCpPDiqXU9+squr6yzz1+zlc479kVOjDU0TxizAveyLDCve+Mt7pIFicvk3Ld/cAbYbZLuXX31Nxw6u/c2/CGt18vO58379uVnf8mz0Zaf/8uF67z4gksBcO1lDQD4TWdzybU5AP6/Vt2rclsnhyH+HFp0hE0sG7l3RyxZx5qTFRybaOd9geoXrxXyr/TImOO4cdaNbTjBWg87fW58Y3Jr6s5eOF6wz+crjAMd6TxArbWwSEZYdj45Y360UAtXs9lxEp3vzZuuJPve7M9OZ/OxDBG52utrDl3GqfNrrI9ONtvsPfLi+SQ6WbgfwRA2YRQEgFu4YaoBbkEpoVky+zECeAhwWMfBegVd59naJn3rDmwvUsM8yocxcSDtUfJYkZvGQ9xc1f9iSEgZ+2e2YWj6AVhD0G2HMRSD3SV+b7M+FBkFfr1Hm86FQytqFyL/LqESJq9nl5TaDctSWQf10pTR1Igd4SjqLFSb5XNOjqA22ph9EOCXBL5q0byfrw+s3hEzJx6pDg5kFeouqhN8kc/TvPRaC/IDfFWgqPpNFsBwB3mHWpGnCF99BaDbtJnnc/b0yWuPzDXhTDapvq6rA4PWyljv2nt3rtJzF8oMmd8DqDbHJ9tkjV9z/UXqfSv2H//qF/YKwYyyXElObayIyjBUrIV1hKQOt62tn4w52ceCVAihIq+vbnr97NRUn711Z8zefuuadfSRgUWAqTPfT2S1RKb0CNEcBB4Q+/jq6acEIgr2k/sf2lsj12n8To9iIpEdbN5HXNsaveiO1ZsYirCCFt0oK5cQj1I7opXtTfv8xQPbpFXAIMqFZbKhBehFHTjMi9QlP37whCxyh03RemkMVcRJKViysazsznPcJa6XWt2OXl6PyBPqss0oKHb0t7vo1SLZ29mFHY7ZSZR7BwYBKtNkzqsA0TLn8+N3v2dXe6/SX5dAARH5J3NQ15qOaBjfB325F7C+a0urRGa3dmwQCvU44H4fJ+fRy3ko0ghXQWnbJ5o/C/BdJ+u7TiRdmXrVs1+Dajw+0E07KzbwZrW337R3xidtd3XbHlHrtX6CBAU07RZ68fUUehFwG7YSFP7xKTLPoOdXL+hJvLhBbfsAYPwq4/3Kfv7lx4w3mXpUOU9o7roGOO+jVuzP/uxfQtffs08//zVz+MRu3kQpVH20Sa/dujFlExMlADCiaR1ImaGifQjAXtpos9X5Ado1/RDq+U1ABy23WHM5sugVCdKpV3IEDhIyOVPPSMTKqgrgKFR8ie2uP1W3jnGhZWxjspMhI5XsUu29mY0wWaVgYVLmKDhAbpPjC2plY1F7IdjgeqjP1208g1B/FsoUwv4SQKwe2bh3+jnlQGO+qG4843vS/uLvT8CrYWziWKQPiUcIAcTw7npOvX747E+N0Xc3XHUbnn1htJXhr+EkBDpOyAILVB6ybvZwancILu2BOHdxzHYAwAqUCQxvwdxYJ3WivsGyv0JkBQEmZeXkTIOcuqh5LGJ/VCGpWk1RVosCLQyYQnwdrO9OfhE1uotAXTcBHLU6kuiLtCGUmT4WKAQFq02TBK9EWzwGZEi0RtkZWXcn2mpP4RpafH+X2mrYf1Nmzx1pH/dQv+dZKJ8WTteJIxDmgbMT5ED6sWKAxW9NmC0+VpmRrW2Nek5+rc5HWVx+15e2jaS4LeCqgKm4P3WqM+soZrAVXNK+ImdZ9YSpxEYBCz+e7zsBkMkZ1nHTXQ73XhlkHU9nESjF/nxtKgTg6V6N9jgHJro/AeyGEqTQjjCBYR8Td7xdWtuJHAIG6rOsjPURf1M9ttdY6p4JCDMllBV0OOlrLYxYoGUH9oHfixg4S2Pop+kZ+Ivz21knOg/P9rJOfa7pfgUPT/tnfTbrpuqzI8XW9/Nw9zQXtcYd8Pr38CUgJdBy/lEfv2BbArKiY4UC+LxHvX9PeZ8n3lx4DDopH9ZBadYAmhIDB0t2uPjMPmG/mXtrCtEi9j0op1UYWmf77LUSEqIcqdBHP3j2WgWNdtmvKmSIUY60PPtGF/7FMIM6xdcYHRCasNFPETV8yecuwZqQsFF1oER1GOe4Tmsj9bsfnbBO9q1m6oHLtNg5pXfvEXbftqBcA5haCI62FsfptV2wq7QX61LXHETuOvGfxllAg+wfx4ebaHxQZsC63GqCCdZEOZPaMcGSKhPUPYE9lqPnrA+s9FgYBQ9Aad0zRhINrgPHuITcjqUgX7S9uo+asbK3CsAI8GnNSjfFl15YpAEIJ6MZ1KMJgXPjsAX8ogxlHj56noUhlWVvGMLf6B3iuREvH0Pka4eFRZjAs9WqkS44HZrYACB6n3muqe4pFYFXxiSwtmMfYPl4CsK4k6iyhdBLWuxJfcRRHrAr0qECfBy3hH0rqNWSgurc3JxAr3uW7JG8vwptAP1J5ovkbADABOCX0F9ZJjGxu4U/QBDCRZhhPla4J9UComYlyvwIWDdfvWcnKDp7mwcHwMwFboOCV/CprUJ7y+oWwp50n1AJYHP/OP4WgW2u7wBtlTxzNI/WyRk+Y9vzR3abJMr36ZhiHVftQW7CPi1co1KNym4JPnNvTtwuhnZVivzUd86L6/XCOjoPUN4EZDl0CDLWA2cNx6rZ64ufeTkYrdvthnfUGGm/+9z9Ff9QAHz+8N/0uZeNidvCBkchjI8D4L8EAPuCiouD742AqxEABwpOOFhWyKpOb9Zf6q/JZoCDEQ+P2uvjedUzA+mJtNizV6/jNo6GYtWNj8sAcIji+zXGvSzsxfpf2inqlKxwvPB8XYSp8VO+CQCnc8yC52ztU/YS3nQcj8DVximNVzAaAoFAMxdECQAYISKMbAFr6SIJGE5lINfg3EyTingOAF7BeLAVhOuSgyKIhvHQ/XGqmKLqOjHfJBUeD2JYORwJRWr72+jDCuAdUlNxsn4DtM/p4/cuPldOWZMLb6meR/TsqNbsjqdoLzpkjAIL8Mr5kPEUzo5A2Pu2xTF3h8E3XjmCugNstB5VT6IwjIGHjiV0HxwDr2fReHH8PIaOfC1P62x0vYqWktFGyEpGoUpKoCrLzvPVHHVAZH+X179gs9qwTfrnvgQE75HRlKNRwOCq/+/tqRG7OtpJ7WifO5KvoL0W2CzzSNufEPFVf81mBI8+/m/UFM+sosPRRwYHIajFWdoRrtoOlOIm6OJNZMwl2d9MhlDnecJ9Ebj+yY9v23vvXLdrV4aIrq4RuF7hmADD/TyAcZc2PgsIa21zvqc2MTluV9iwe1GMLJ4gPsa9aQNUH5X3bXF9HkBK5pWoZ477IiGmdj6rhfNbISL6fOGlbRAdbYaiu71PP2No7f293bYy/Zos8DwK/0W7eXcCheshV5ZtYZy3yPSuba14iKjIZn3M2ChM2jfUYWOMiyjGz6Zf2fPpFUSvUGAmCHSV3sRd1IqrJvgMAPzR/beZQ0N89oEHA1Y4z+6BVpsY7yfWQqaW7LN6B+fPDhGLInvaRy1XSzfXgaAGtdSimncRiHi9MGOfzry0fRrJS2yqGRB/fWLSbk5NMQc4j9lPCAZU7Gd3PrL1+U375cMvqLM+tnYyux1QzUrcoz6Abi+qz93U/zSz4a8tbJDRXWY9tPpxqq2n9vX01/Z8boasOEJeG8doqBzZCJT/P/6jD2FMddnruRdk/hdsGPGsCbLpwz2D1gcFPZ9H5ZsMd1/XIPe6FPq9HqAYvdIPWPmAzfNtzpMMBR5w2emROHIsPBeFkTPto4w7AFh395L7fc52n7N353/N2Nhk2ljvTkcNBqXhcClsWbOCnl2LFpAFlWr25LAGHyqT4VHQKb7W/+bBpvA5YQ/Rus28J55DFp+mHqQ6jPeNzFhkt84p4KpTPzcQwZn7ht08nVsEZO78ZwDtZQP5TQA4+/rLGECyo8c4sWXurQDwPvd+VyAXALyNEygALDCsjPA2Tvkm4HgXMCqw5bbTnb7QAkQt5braUWaXveecvS+mALDajgm48FwHiEuaCyo76aLWsBPgqz7sLerzy7WqVOKQ4yvLqDWmml/V/7rWggCmwJTMaPRvRLmUsJ1X6qYyE58ycU/VfRX48YEXhgk58ux+1qAjknVGZP/9PeHVIcEUfnbQGyegPx9/DurNArP19kTKQIXgqbaqIHCleG1oX0SWVxlgZaBUhygALNCoz1NtpV9zOJayzmXOJczm0JKsdu/jvGus0dWJhYHK0hZTVlQsrCJjJgDcGnU4lHUSg8kDuQInCo6rVpFjCOoc4eUrQHHA9ak+3PdE/nrsokKA4JgJDsF7zxs78A8h6RBgSI/svL1sbqaB1luCAFUoowp097Bvyj9zP8kPGzLgul8BQIWgtl4rv0HAFZUMD5ro+vQajUHBEwDZ8FY4w5TYCD+Hz4eH5u8/JTDt6saCxwSmBUIU8G5lL+hFZXkQEFxZmrZHp4s2zZ6xPX7NTgliVgBGqo+tdrai5kurIYSmHGihVXFCnSebFmD12Jr2qCUmGH4VGuwYY9qrzDCZuy8IlD6nm8C2suDUcxYQq5SYVgURxlMAFIqX1g7lOj/Qx++U8Xz6Gyt//ltQ3iLguN+aR9+25rYJayUgWyIg26XaYPb9wVY6A3D+fWotyd/y6qrQ1kQrHFo0AXzVH1pibd4eUHZVFCb5SfgzLuMWmQTePzsDgN12+5KJ/noyfW4HQ82sg2APXgUQ7CJmfv/0EcmnTP5kAMBF7pnaJ50Q1K6w3xfwm6QbJl+wwpw+wW86USYaevCZxJtUPsEBt8hYS/W5CDhVKysFnBR+PuB4arHpbTC5lhC00nnTvkpZ2hh10twSgD2R3cRWym4pGLhNIP9E14I97OIe93PfWlRzDJW57OBRk48Vhf9TEWUZ3ZISF9IjtgTUlh1s7QL2dXFjHdbYhp1Rk63JWyhL5JMyrWbAbA/XMzlhTdegvsNCq8IayOPPVlmTVa6PWUD7o12rrK7QuYMgC9mMAu0M27qHUfluotMDfsEB4Bjfz6QS/mjGemZn7afc5x/T/3kzP2C/qozYJ823SXS0Qu2XrxiE+s6UYiaooM3uXKy2tp4v+yHEpzLW9jsAfHGYfl8A/IMIgBNoDdtBcJgSkMvepKxpSwC4bnC1wBqzr/8gAOwLuvHa6gC7bvRDRuG8sb0MAMfeaDXjHgyA72cZUO5nX/tcWRdJ0J8H2OG8Lgeu4foTeM4CYFcVjn87d2m1C204ZgYA15+XUQg1RqrcETWkxQWhoOrKe9FGIlDIQtmjLmEVoDJD39hnqxu2hjE+kVpPvGZF+NtwnAQAnA7mwNS9ikD1A/jqQFIWhM0D+G0n21t0ENzHz70A4T4ooG3KPsu4OJ4M1Bw/P/Vqi/+04Z25+nKgfskJUbsj1Y0IAEM0CWMQJ6/uvUC+IrntimR6ZllzMjyncZRxF1BPoFkXpk/U/iuBDH3pOSfikKmTyyEDlOO8zk4xhBKfIXJ8VKYX8NbngLIvSXgDwHBSjwFduztkaQCtuxjByfFB+/H3btv1yVGnDT578dpmZl6jqkwLHujL3dTn9lNjWmrtt6V5es/O0ZOX+txWOOHTZFxf0kD9CMXl7j50LaFAPX4EtXddQjdtAKg+u3N3zD766JaNjQHMOhHiKKMgjXEtQtWdpQWT2iu9mn1hx5zLyMCITd1+zzP96nfYBVBqgepYYPM6MbVVolURDsEWlK8TAhgdgLB2VKVbqdXdIis8tzZH66F5HC4EpFCvKFEL3N9RsmMoPAei8qCyMzLJeQASDxDryCP8pfpwZbY01gfMq2PmUgege3xk2K5B2d4A0L8A6D9DKGQXh+MaGdu3rk6S+W611f0VMmI7CFQREAB8kgS3za19+hhv0sN4ECAKyGczWVqZY3MgolpkDjOXK0THuztGbLBrzPaWEaxAHGuUrPQWqqA/f/wUpxGVW7Ksx7RIKqFMfe3GOwi87drDR39PEKHLPpj6oc1NQ/l++hClTu4RVOU+qNrdfPUiFtY7iLp0idp1svy7qyikA95Fs+5B2K3YS10YgP/r59R0//oZkeAq870N1fOS/eD9O3bn9hXGgAgz9V5NLSd25+oUfQZvcE8Y9+117pMywLRWaMfpqW4jaEIWcKudmMFbrIP3ybpPYmfosUwARG1bZHScpCAH1MGAnHWRv2QIvz0ADk58LGWoAb1gx4MwT9byhOeTjUpAt074rWeBtWbd5rnjGjN+0UAnDYaQZU2OWPgkxaic/ukAKhwjsGLqiCf8Gmy6PkYOQnro87KPBOkQbHwAACAASURBVLLrzwVnr+GyGt4RfgkZS477ewDgcFrZPGXjgd8EgE9dCToCYACnMsByyAR+9bUrQSy+diXWoowwr3VAIBuHSSvGFnIdiKtIWZ/22u7UCkxJXT+o/fM81+1916W+rzZIZB3a+B5EjTSQZEzwOkV1djDobZlkd2M9rFxt3QYNS6DrOOWyOWYHE4PHp6DfhyRk4xDQ7/UZTqpvU/6acBtqwXEfv8xerf3F99wQgtCf/EtHDttO+K69QnZbQFVW2wGrLieKV/Gzi+VkMqkudsWX9pFTslfK4Irm7HoS8XghaxzpzfHc9JxnqPxc6nMwAV3ftwTK4utTn1sPBqX5ryCPAhRcfCsBrdC3VP1LyXDGe6lAtTKjvnV5IECZXwFggV+C1fxyKAEf5g75qZChd6Cvcw7+TMxFexbbs9961gc/A9xr++ebPIw4h50CHXw8tdbygHcSwXKgHl6Xss0B+MY6b74H9WgBXuabl2GFjHDoGp3sT/YcxOzylRjPNxw/ZJ75m7eCUWmX/gysjgC4CQDcfbZr/YDg5o15NCC+tpmTVXs+jqbCjTuITCFQiGpzgT0uR9D0jEVRJttXQYRSNb/UgPF1Zr07eZtA5HEMIaoOTryI2CQ5d/tqb86mt9bYH/BSh8noEvTNs6bKCGSdbACSUA5uefv9AICx69UvP7Uzvmx7yWy43wojNwFFtCAE0FV5fZF9bRKRw6sEP3sJMFNgxLjgqRGcOiQpqIlUkMiW5rAEzzzYKDqbnCeNYQSwHljUl2rNo+2N800g1tdZNHp1H7yehfe6X6dBiyEQ7lvNDkcb7fZN959zadWaV/sz3MOyA2D8LBGPtKYEjAmon+IDtOSpq8agiMqrAmUxpCrM2xYuKIctO6Qc7JD9R22ENDcLMNbKBACO+fAKdiqHkOoZGgNiOygAdyJGojLAzANpwOi+a23vUzd9xExXckM9gPugt3diIJqxmVXEXen7QMcMgkTst2Wy6XnuabcCDmraqIAj++0r2im+Qotll+xsVS2zNMW8uTk/NxPcINaRv4KK8+R9VKBv8DtP4K/BnPeJn6tQboW/VFlehkGwhV+CfWSOFbivlU30Uqg7Lx8yx46pF6cm3J4tWP/Suv0Z6t8/Hh222dOS/aIyZp91vGX7B7SZxOfMK0HlNoiTofOHZ4Abt7i4QC//9h0AjuPyh8wA/+AvV/wWJL8jwJaQxUs+VMPG5nchOTvZG5Xu5D8OAJ+P8vvmGg1n9oTS6/LiNtQeYUOom976OaXraqBzx9mXrj28W5cXf5LzEUJXFx5ZGkndZ6sdIRr4uvFKtVJ++OwZu/Nz8TPSJhTuTTqOMp1h4yJGCjANdLkCTnIrVFPRJdWDVhHxfYzFKl+vj/NQoGkrw88namfkB1TbpCbPHiijoM3UFQq18NmE5UIpmtiE56HNW72FezHi3ThlvWQlugHC3fTX60Zsqc3rdMN8EQD2TdCBaqwMkhMRHRTtsdq8RRE8QsLeG6o73YxTwsHzejsuw7Pc/C4aShvHFuWq2RWgidS6YdeeHcdNP/NPDpQ7uDIqzAmdQxhpXR2ZX6+dVkcn9X/VcwqTHgN0PrNH0z+nPvYlEb0V64HmMkJbgjwU1BU2tVezMxEA37MuesxOk8199mKG1jtHNqbesewU1wDIQygIFgsd3id3DQpV2R1haMuHa9yLRZzPbRelOUV06YtP5u2v/wpZfaLdf/THP7Qf//RdlKLZHHhPqX2Ic8SIA8ZzbOjPqXN98nrGdnYXPevTy9/HiTyLPntIJLtIX0LVIa8i8HFKK6ChccArmc09al/26EMs2nhrE+JlNHcXzfw1bRg2kPXXpqaa8JxEUHDAOnG6copYY6Tb+hCMYLObW0JxugllajKf3dQ5iQK9TES0C3AvqnB/e6crT68iRrXDxrQMTWxncwcFa2jiAHkJleyg9nyc36M9wQaOAhSisx47oDVUnoDA0HCXtZTooUudTZn2S6Uu5kMLkVtErdagh49DaXv7yj1rPUZoDJ+mg4nYVjq0x0tzYraxGbbZ/Otlm6NmqwnhLPVZPGJTusn9aKf2duYFqt5QmMpsNr2D9Bkmgjvc14t4CcJa/N7BGKpm8nDzkIDEIdlvAPbeJtdCfRg1YrPLa/bg89cInXTY+7evcz5tdvvqiF0B+Fc1h0+2oGTtWx/11Wp7dFqmZyQ7uLJgIbPBPTDuP+2eDnbY+MrXmQv3mL/XrbPrLTb7IQBJCOD5mnMXXrWNIrhqPehxkVJ43oYkc+LrINrn8L7kKmmtiIkhABJrx1wJXU5HAN91slQEKPr0yAqpH7KeCczaPJlLd7B4BOGj8IszQWpZ4gjE0zUlUylwHM20fD2BEv0aAFUkQ/vP0XSln3xf4CtrKP0l4WANwcS4X4Vxu9zjSJRdP0ICQxH4pfHNfr/MZjvwUguQSIHezwDgbWV7BYTVqsNVoctOhz6SHRMYUSBTtk7lJIxbe2wrp8yhylSK2GvVAHdIDVp2GyPYiT2W+KAAcAcMDwEuhxSi72LjjjmuvtTVRTV53qpJoCpmFr3vswZRjjKgzSmXygb5+EWgG8c05BzDmPseGrO/CppmKZqZWxB+TKBMYJSD+v3lFoR8ps5V810ZXPmdITjqfWz5rgytAqSy7UnV2bPWep2yvLoOZaliYFUUzJDd1rFCFljHTIGV0Oc6gWJdi4BHyP5mgzAhWxlAeFhT9QnqfocD4DCbgtCb9smQ+VVNtjryBCDMzwosCAjLl9Cw+TgIAAclbsgtAGAJo5E5w3GnmIK9kZrtBIA1930NhWBvhIoO5n2J6r74eWYDDoFtldaMr6fMmlBgR+srtLhKANjvhq+f2nrkNydLK1AQ145eI49LAFjguYW9VsH0IMqn80yWJH66xl+B6hQp8fMMK8mP6nQR9X511Q7mn+o7BRbUg5VAK4r+fdU964JKfLrwCQynx/YQltK2APDkPcQhJ6il7fR+v2fqpgDjqAoDB3l/eNDsM3s5u3YE+C30WDeMLMPmSwTxGPm5B+sz7P9rVoavnhsbtVaEJeU3HC+h+AxLyVCTbn77e9ZEh4WTjWWrfvFbO3v8tatKQ4Pja4Kva7DvOqgVhQrL3jiEz3CDtjjDbYMEoqkxLUKrZt8/wE9oJohcFONDNl7ZXwVfQn42BCOd3RcCTd6qSitNcy0MVvgutyWNnj+R1l+Yhyp9SADYs8LC137v67bS567Woe4/N6PN6cjK/rK2mKQCwCrf0m06xS4cwWoS26NAWVmORdbG720w/04oLVIw/BT9jH3Kqw5oPaQPbGE/bKbkqnK4a2v4G4fM6ya1y6SjQztZerUO1NxXSzjy43ZCCdYJWfAd5r0yusqQK/B1iCN7yjgoMFfivvRojQG+K2Tvj9gr8W6sTGA/LwYMwLoXD6lVx2XeTMMmm96AkSYqOwyAPKVXFZX1VckGA4ALQ4B0RCrPpt6y/PXbMAhomSXHEuFM2cDK8YrlqPWuLtBnWowBnNwc97EqJTBKyAyVaf7AF8dURvv1hg1SzvZTGHUfwDZbPem2L5tv2pdd78IAQo1cfZ3FZ1ciSMklstZiKF7AO2FpXPr4/ysAfuP1ZgKoDa/5wwLgZTdHWizZatoEgJPhTJtf1iGrAzMZOSmKJpNbP93GW/y7KdBZgJrOKxzt/HvDswI79Ud4Tf0s6u+5DABHfsmF8Q9NxnkwMo0Z7MtvVeN11x2wRB3Suxrqgd84xeuOW6JAZ8dAhk29AZUdFQCWQnKLIssA4CKhPGU7RRERoFQLpLWDE3sF9eJFBMCnGCc5wNqsegGxDoBFJeGUjyUlz8RS3YeyrRpVgV85VcosqMVGNxGyErVmHRiDTqh2oujJeIomW2uTwfv0sw9f9CucwqYshOqaOLL6xx2zGchRdMdHL05ULIFdRZg9el6lvo3IH3dU4FcbrmqfdculphkoPlHKC8dTdV8Cyp6xcGaAsuW8W7UnGhRtN3qvpEaUQc2t2+fP/8o+f/JrzmcXYKxMZbfdvXWb+04rngXa+MzNoobcA/15mJ6166g27wAsqSkiKtlPprWfOtdbN64h3NTPOTEu1LMeQms+Ot4FQCOfX6WWt1v1fdSTNkGFOeuz6afb9r//b/+Bm120f/0//Jnde+cmwGjTnb+mFupQiIDuQbvJQZeehcIzi1qyjuMZeWqChztuEvlmY2KD6WhS3YrZi1fPnAJ95/5NzwAfAOBOcbQlUKEegUVqYJVZnCWiuQ6YLva2EyBBMZEsr2Ing4DkPDeoCVplO387Juv55dMntgsAvnqtDyXpfkA4WU8A+SiOwQ3qowYIgHSXOA7CIscY8z2yoqec0/3RWyhBd7vi7VqZ4MvpCnXRz7kHUJly/dCrWmwUlc5mxuTwFICMknJvDxlWeiHvFHbty8XXOCYndqOfTPIw9Gb69/W0jEDPJNpc3LblnVno3AQXDkq0JNpFGOwLW2QjVtK0hDLzeGnAdlapsSQQcUygRcrYzahylnCSBsnCj4wO0DKyZGN97Xad2uIC1LXFZV7L3HsxP+1U8QMUurd2D21tadv+xY/fsh+9f8sG2lCPJqvd097HWBEJVvVSYRNqFfav3E6AgHZQOD+9tMbIQenfQmBtt4p66BnOE45DmXu/sz8M8J0icPBT5iP0q7JSA6KsynFR+FnrgaAUwSyt9Zzq2TMWLZmOy2xtyJrVCMyZ9yUALN+9/rNTW5VRcEe6Dg1rR4jBvwADHPP4w4UHM6HrBFbdn/XSheDc6rvTI92JD6CpxtcRcIpG1j9ZjjJvUHas5iGni+XP53k+4XgC843GNBG4s+OT6NjfYHZre1cDFfb3BsCyZwEAq7XQvvr+wsLYpkZuG3vsGWDE0gR+vYemKwIHarDTUeN32TDRnKWt4E4tX0XqFKX2XNL6lMiVwDC2uL0JmrRnh0W1VTBDLBg5WdhYbLkyiSGDKhAcQKbXy/JZ8iMc6ykI4o4130MkMd7njPOtueJGPdwLvSJQVuOkiIMbMqqZ590WB3CWBcAB8AYw66JW+plP8HOLANjbqGg9CAw70I2UaAVUXWQnkxlWVpjrVx2tH9PrfwMQdGEoRxDhc/QIRF0FgXg+c74RAjZmhWt/D15QmFshcOQlP6I/Mz4K1nonBO6RsvWiQwsIeysXjW8EMRpJZb8wMfLNcZARS6N28QD7JgugzLAAsF7jYSwPEgUxIlf0FoDSnhbXj7NGams0AvbG2+KvTEA23LOwFn29+msDGTys5fBIkDj+Gt8TspMCqyETrH1Z+39Yt1nBrnB64V7U2r3VVrLWexAEKgCAkbQiXyoWArZPYMGD9eznZ7BpGJXBAmB48yvbW/zcZthbF8nY7V+/Ry/Wt2hDRDsaWBFlOgCcVcjusacR8bfc5ql1o8B7o2nY+pq63cbCq6aUE6ru8ZI92Jym9SEZQsBX7upVax8m8K12PrPP7RT6rA1TU/zehyg+0+93Yc5Of0O7xJdPAUjsNYP0jFWvX4K0TWShpb5cpFZ0hPKcO+DvsSbKYQZuWaVnmH6zAD6uo0DAiyKoENx0XyyyD9xWigESEhoqh1DAPqxI/tWoy+HOxFno8yLdV91PvyfpPsvu+oSLisrx5rrZDNEtZ2To9e0sLH2GtDykGq+iM9Ggte4OqcelyMv3jcop/iL3ppuARNvxNiKeq7QUWkfAcgv9k2U7JcjdQQKhjwRCB4Jke9TfPvzyc+96MU5w4e7NWzDHh7wEbUuil9sHtsxnb+OL7tEHeYtSLZTFCBpBbSZjegKoVTZ3B1+mWSVXBP968XPbxQsn0cNdtgMCJVV8vM58G/oeohpjbwmmz+2t4kPAxtrj3GH0iQpzQkb6rELwoons7miHVSfG7WySZMLULauS3dUjj7/cArW7DDugjPozDiDziVXJ55BqDuqBCBiqBSXOrxS6HNAbeiMlNEzu4v+8K+VBG7XZ9rftq673bbXc6Yrknm6XQZPAGhTo4GWf28Dqi+3CT98B4GSYLjFuabQuA83+8sZxlu3zGuCPYgZYL0l0OK2PBER93UTDXXNYotdRpyW7pWu4YckxqUWw/K+XA2A/bnxDFoRfdvzG584D4GgQ/LOCkU+PRgCs54NhaTzr8JsczzRk5yW2Lpuf5wFw+j2b9c06cNlb0ZCpyHhzb6oBFu1M1CG1aykKoKpNBatKIlhymsuioDDMhzhcEll5dYxiLq1wtgAIwb0W0yNngwhadWJQ2gDBcjgEgKWcGQCwanpDzZnAr2h3nQDlTgkm6T1cjBRK9TuNNtwZ0+tDW4MQVVaDcg2uHB212lDWVfUiR4Axpz87AI51RrobDoAjvUr1blKVBgB3Stlam7XqfTAYTvDz7C7zVVlmfnaVQoC/MqiSzBedS9u06PEFjKjqLM/k8TkAVvT7ABBN/93T1/bxw39nj58+cFGqzo4maMjdNklPuIPtI5uH0qtewIODKDayMT4EEFbxZIpQjts5XD+A6u71K7H+tBkKter/5KSod/IJatDPoRzP0EaJzC0KlmNDw1DIr9k22hz/4d/9HRtxj733wQfOFV1BDbqbzylQ67oLfWsfQ9rc1ePO8w5CW6v7s2R5NwgI9NhE8RqDekgE9gha9h1EtTptYXmeesMdG54YBIhB3WH85Yxq86kw8Mp4aySXOMbWLkqVI/32klrgxbUlMvlkiNnYWsg89gEQB8mgHgAwP/nyCzsA9I1MUM+LavIJc2hnE2eEOhhRLvuhfg8RCV9DjXMHEFkhC9ySP7Qf3HwPWvU4wlmH9mjxhb3amrbp+VdEhbuYEFDDCiX74MZ1IsSqLZ4jhspnQEm+O4Gj0Xxiv3j5zGbIyl6nLmcC0ZB3J9+i7dQPXORnfeUrxuopZTfUeeWvAKA77VePHthXqDTvco+aqQtC75nNWeNDRkD0K1oc5SUQx1yVcnM3Ali9ZHPfnpqwn95/1wbbeu0ZYluPZ2bs2Tyto1AJ3aXmd5/Ns4s58T/9xR/ZR++iRF2mnQZZvFLrEI7aEOAVOjg9khUtL6Dmub1P64piv40MX/Xn1nZnoZnPQAmjJpx5eXJSILMMjayKinbzD7ntAsE4BGdQoVkTAsDuaOheMY7u/EL1vgj/LrNCwdrVSwIaX9Ngo5L9djQTaNfJ4rmFjkaxlvjSUzXAGl8QjZi2cLem2p0FwIKH5dtNyITXnbTEyXDHLX5GWMn1bLXSoA2gKjrk592E4Mzr/OsWPLwmOvIZW5oyIJePWng2jU82+xt+fkMG/pJgr7v/Xn9ap0DvYoe3BH4dANO/+gh6nwSPvD41ZGsCYyWVeYSggTK+CnAqQyNg3Eb2SuAX/TuczBYHvALCbQBgB84ewJbN44wFICUawz2Rv5YUVj0bGgGxtx2pp+KwhwHQ+dbnAlBpRqRzjAGSzDyQi556WqexDQA4AJ70CO21IgAWeOP8HLw6OIrA188r1fQGEKfCFWSO/Gf1+XRw7CBZisl6TcgMh9ZGElMKTr0rzzoYC+cn3KPASoDw6cqCR+DzN45D+F4LodSOkQByyoEnIBkCBro/ofZX+2Inqd52AsTq59rKXiNatGtteJZU4xsCEq6YG7O/O+zRe8wNqeoe8HfV/zoFWhRRt9xhXqt2UEHMJIJVccGpsJb8qvyW1dfWhfmuNeNjU08UBG2AWOd77r0aDs/n+r0LR9P1ap9XplF+iL4rGywmnoLr9ZZN8dNrADgFReKBNP/Ycz0LCchqEQDm2C0uR8yezfyvMn75Cu3mmAkDZBzHTl9ZYfUr21ylJIgs7ixMnH16suZHJgFuZBHLMIkQX6zu0r99Db/kAFose81EcQT2RFRaLlbo6FCxxZ0Ze7g/R9YRMAJ7In910oqIIeUQPjp6/cTOAHa50SvW9c73rECJ0M6Ll1b+1cdm87NkMwlaQp+tkNGswnTKkbVuIsPbx35249WM3Vk+toFKnx0P3eHrqh2xbx1XtonDCuCqsZECfQptJV5FFBPzYInspuazfAjdefUCr9tQNzvR5KWQZQK1XioRHf1oht3H9Xkn/yoLmHnuTM9xbzvE3NNHYUicFg3Qk7eloicIzN66UfNPXictj61tj8zq/DNbej2NP7FIsJiuGXiXJe5JK5neDsat7epNfItV+/Xf/RcUuI/sJ3fu2J98+EOY4/3srQTSqZt9SbupGZIJ85z3NqKqB7QjKpBVbyl04kvAsaZ0S2JnW7Q1UtbU272xjw8QVWrnZzEm9qRqz5xpgwXQiS0sA0x3CTZsHW/BdNul5Ip2iFuExfBPjqA/nxxRG06QPT9OQOT6datef4d7eR1VaPo+a17jMzcf7lhl+5WdrL6gYbtozqwX6NYeXpCRkXiN7h4lVFV8wLxquPFHmlCKHlt6Ze/hO/bZFdtof9e+7Lhvr09b3Q/xaIMYX9hmsX2+KZF5Ye3qE33ZZnbCy8BeNAEO8DK8robjxT310s+49JiOAi++/Pe9ALkIvw/gf9P1/SEzwD/KAOAa1SUC4OQUXOi1G4cigVEttoZ6n7RKPXKZhX6XAODMsZLT5Le55mBotZ+jCUelwRC9PZ8bSLeq0XFpAMDudDTez2BT/A41PM5npC+bNI0gtv6KJFvv11P302pbrJ4XsEuPhuPEm+z3JJ6sy3lg0BRxVeQV4X9AMDUZqsNls1BGKguA16DdLRCNmsfgbEO9k0iBooLtZHIHqS/tSDXAykawKEUfE3WuCePi0UisogRWRLMTWJboike2uR+touLxewuA2xWgPQMRosLaVOWUyFCLyuJN0Z2SF3pgCvgeUYPqGQRfEhJsqGeMJKolarYAcDtIgvJWDIaMMrWuAFpvC6DoMf9EdVPG3ivGfCN2Eqk79qGHoVoPYKhoQeCUIOqkqWTlfbs2u/G1/dfn/7ctzC5ZPy2Hrl0Ztt5hoohQZg82MKJzyzZc6rZBqDJr+wf2ORL3RTbQAkCvmSjenatX7L27d2yAqKaUXXfo6+nN17kPxRYoxvQVXgJgnpJd7gQx356cRLH4mlWOmoiMvoBKPGgl6mVXESnbJqrYg9hWvg2jjujU5h4ArFqCkntExmgfhs1L6pTXqIkdtDvQvkqINbSxcU/dfQuaIPW8UHfPGKsKX8urC67u3EzWSCAwR9BhH9XZHTabPUBsOxHXkSvXbIb2WE9mHqNkvQugV81hl129eg2Va5SPt/dsbu41Ij3EWQHBVXoDqwXB2UnR+slwygHfpr63AmDdpgbm6BhRNuZmV/HEPrx9n16k/bQq2rDnK/O2B41tgehoDxHzMjThY+qr7zN2xRy9kal1BqoCqtvs+zcRFIFm/vcPHtnDxU27M4EICV7iVZQXr1/5PhT0LttY/oyym1e2sYFCY/uUdY/esRU2vb/9zd/YNBS0FqhXg0T7jxExWaN9kWhdOZzSZvESuTN5CQVRv65+ixNEfT+88ZbdJmO9T7/ll3Ov7AniV68IfKwuEiVmn/vRD27an/zxe7QJZH5XiR4zp5qbEMwAAMtJycMiqKoWClG1g1NqMzuGCAoIAKOUyfhsHVLbjOpkO+tll76EygzmClc5l+8zv/+UU7pOQDhEn1FviQBY2RHmqJ6qaOO9aOMu3bx0hZfsU/7axFG+8MaMnYygIRjBAFr0OJ/lyx7C+whnQJHXnbn3JUqtKI0ZIKWjRuDa0K84AuCQ7Wi81hqFNr638fSj4xbOMjNKoe4tPJIIzJsGJg59srGZTTcL4s4P22UZeH2WMsAOgLF3+2R6BYAd+KoWGBu8Q0DrkOeVEXA7rgy86OkaMr/G0Pcz0GZDBlgZ3g7q5zrxjruw8+0En/ScaNKtZL4CLVXOrPZDfCxlR2XT+Rm/z+dPqGfVIxBV9fCGPOn+xKCifpcGhENg/ZwBjeG5eIwawGyYDaHGV+8XiI57ngNHfg7FKMrCpuytAGoQ5RKQVR/cQHUOGetjbLuywAnkCjjKCQw0YH1GAMyhxAa/Uk6lO5aBduueQ1wQNbBRmwYhY5l6FtdmizMxdDM0TvF6I4BvnPex7pXPbXEdDAITAJhO9sQ2KXOrVjvuXwKJDoDj+Gt+qB2VBMr2wDm73CgBYPWN3pcqtF97AMAC8+F0QnbVla8V9FU4T4AzoaHaYCd09Ib5rj9nghO+Z0a3NJv9DSsnBAN8jiQfz+dEzHwrgKA9VfushxdT4KPxs32YwwEzD12HMqGa+xLaFAAmWMD1NbHHC5ypp2OOYHKRjFwXOh5TZO6G9+atbf21LVVW7RGq0NMIQp5NTIIrALgEl852SQaQgR3YLwGI+KL3e2cOijLnJ6HOYvMR+/u+vVh/Zk/Kayg0A7TaSpafhFXVQ6BbdZ8vvkL5l2Dn8JC1kWXOt7Tb/stZs08RwILtVBgaQEEYzQfKaapkBk8BeM0EnydONuw+7ZJurZURZBq2neG3bG/wGkFkQC/sMnZIzqPZ564batXry95JO8UDYFEsLYSsPEsc6tQDbAg2M7NmfW5E+6o5xl8TYzEBYNlhgS23h2Fax/kd+vrq+XY+3+G4A2DJyuJj4TeVmbAH7EllSqsk29XC/GyGAXcw+9RefPVbe/LsqW3Q+qm/o2gfcB8mYVVt4nctErjfvT5Fn/NNe/bzj+3mdtn+dOSq/el771oHQqBq/fiaOuuZhXV7gfbIs61d28QfrU5NAkwnqOnu536WyKz3cT5iWkE95jKLrKtW1pp6nqvtm4KrFRbIkUraCIDksYVHJAWOEbo6lRAaTLwTAuF7lFydkpg4AhTvbs8wSFCY0R9peRvwCwCuDI1bhXukUpOcKNPrC7Q+eoUSOPRn1MIN8TIcMyY9IJkss6jLTQQfC+iCILLCfeLcEUGrLj+0nunP7P5r+kwfjVDO9bZ91n7bpsmclx0AC/xylwiAyvZ7+7dv3pYatp3vAHAcjn9SABw34iDaFB41oZNzqDGAs2DZ/hAAWEeqL+A0DIE2lQAAIABJREFUM/55AHC4kIsAOAtcG2Zj1pRnxiU7RLUeiX7ouvVPMWYf2wiAzztUygCn59J3bTAFjJRArOhCygBDbMWIhQxwhU1CIixSwtxnQ92A4rpOdHKRWtBdWgaonkqbQDcOlIxIuzK3GGA5S6LkudMBdVPUYnfAlP1V/0l953dt6mgkYcKJbGMcJSCkeKayrt6iyLdM2fVQv+gqnnwJ/PoXP29B9TpW1A5qqv6mcXeFZ6feBBuhjLJnQCQmIhoUr2kWAFZvPOgmyjBr01a93SlZP8VAJPev8xb9r6CslvcPkLfEGaXexx4FpcoqR3+4U2p5lz+1//L8P9neGtnGvut2984NlHvLrlCcI+qXp0/vMC15+kYHbYPPejz7DO2CPdsh29rOOP93P/gQdegpjwCuARh3AZcHZAUPoDMXFA2F+rRPtHAdteAKlKErY4DsMYQXBMjJBqpeWIpPGxS0HlAIdoroR1vfCcqSZIR3ju3p4jHqyBsAzC0UY8nc0s92DKr1W4g+XaUWeGRwwtrob7uwuuStILoA0Cv0G361+No3M4lQyU1rJas8RxufV69fA4ybqVm+YmPjU7aCsX80/cBevHxE5qLdSm19DoC7uthMqPeVIM4aNKfVQ9oTIQtZbEN1moj6CIBUGfEXC884z1VANS2sjnV/jGxy1T64NeWRzifTUICZh10DvbRJmreJazehCHfZy2czNsjGMUgtF1ssNcJHqFW32M/u33CK8t9/8oV9+mLJ3r3H/QAwtJ9q86FNhQB2+6Z1cQ9WV4juNo3axJ0PoVv12r//m39vnz98bF3KJI9M0B4KYa6Xc95mppnUTDu08CYy91WCBgU22woUqir1ypOlITLP92C73fbg0aMHv7ZHXz2w9aVdz3L/xZ9+ZNev9xKwmaVuGOYEAiyQ6ACtiGUVUP5GpMXYcE+Yz4fazZq7WRe0ZEItWxmJE0SwKtQC0y2MXpbLgB/GldYZ+fx7gJq/IDt/l24LXcxZjYXUUEPO8cznKfPVKdDfDgC7JU5IKmOfImapPdOY7cxm6rIeaj0T+20AcDq4ROYcyHrwE3ujWFQ05f68L3mt+bi3NDjFsoe/DwDW6+vnX+8J/4cBwA1U3nPG/3cBYLUZ2ifIt+fAV1/QoKX+DCNDDpvEXwSaFFD0KxaQ8M8QQyUwaYoCwAyYlIQ7yFB0YyDbxYoBDMvmtjKf1cu8xlISZVbZVWWXVe/LMSqq+cjMnyxDIFBTkwMdRu/8NaffY66xDmoFPB24BuAej+LXoef92BnvLvTuDRRmB8D+JRuur5DRPcWxTKUyOob2K9xKnhPDJwBhYTcXjmP89LMDYO1dDr+CR+9iWxEQ+nc/jzgJa5ERlcWwd4gtlHmtQ36nhCdlaF9UF4JAPoc1spyE6n8lVuYAWCwpZYBZth2ia6q2GrvlWVKdA+csoZ9DKT/XALACwwijqSY4A4AFgjUOYc0EAByEkwIAlj1MwPSb1ui5qRu48PFRA0Txc3Qjaz55CgTEYEdtnATYFHThXBwAe0hFwQvRzrXvXpaU0BjWz8RxuLQO9BkwdJoAus0KpotN49lkrhPfw1stYauLZAGnoJtO5fZsYn8Zf4V2heUle9hJlhIF5wriU+VDfJlD/Iajkg3lRwG/veyBdFsgyatAR4n9pg1Rx/3KCoyhB/YaKu8ZYoVQr6wweduKdLao7FDO8/gTKK1QX/ndRglmkl2sUPpjT554a5wce3jh1h1rQQPkDNX3o/lFegyv2E0Uge9RbnbtkPKytknbQ6tjp3fC9uUfkcl2T5p9UXunxkgBZS/jUg2u39UARJVhdwDM31QPq0ddW6HOrvCAhSdzwh1rBMDpeQmGhuSChzS4NSHAUwfAbWIx6B46I5fz88573Bvm8TF+TJX7I7HTZoL7p6vztvjkK/vt57+xL2deoK/RbB9CH/83P/q+vT05Yg9oA/RLru/VyAgtn7g3z57bfQISdznmPUTGRGFZgt02R4313OK6Tc+t2aN5eizjl1ADBXcc4TH8ixx9knMEMPK0VWyhrKiJ8rHWtg4X4FIv9C5e3wsIlRCstGRkb2XvTkkGVAmYnEGbRmyBoAhCg4jBquzkgNZYm2vcwyaC+jdGrfj9j8xuvWPH9GXOcSyVWJ3ROukUtpoRZCENHMaV/sFl/BYPlCC4phrpojK/+FdVRDXLJA9y+Nq59afW+vTXNvXguV3b5PXFt+2L9uv2iraHp05HFwBmkMkEKSgmpukl+bsLyzU98R0AjiPxTwGAg5GNxtYdmEAx8y9faI2hirCIgqBKo1lr9GiyGU7f3OPrUx1K3RCnRZw9XoxZ61z8fTqRDJDUc29QgW48bhB98GvkezLPrn6Z4uLaNPUmXVb6LH9943VfNjsbgWpyKLQx1K83nHYA2FlQfd7hS8dPzL6GDLCPubY+1hYLv53zl2PdIol2ANCZVI3JTB5AeT2Q04WjtQUA3CTzsMuX5k0R4Kv+kYqg6f0tLEo5GocAlQM2RmWJZS1Fg26nebuozq4+qsi2wK8yYAK9nIqEWNT6QP3aimTW5KjVFis/qNxBxkkKlzovUbt21RlANEGAtitcck2u+Kxr8YxGoF6r1ZtTAHmtauHUDskFdWLUXvelQNRPYiKifAdxlSDgoKBugTHxOhquX5Jhktg/QdzotAJdd+85mbpdezwP0Fr+GhXDDkQrRsjO9uG0Qp3ZXLHeln5oVz3UfHZAld6zaWpKFjYX7RZKxG2ILHQxHjfoPytntAlQtY3I2JGEr8gwL6+8th3qgbqJKHfTzucASs0OrRPaW6s2iBpydyfH7aTtAtTXfaLHhBi8fvhIioLFdTZzQ8b/2P7zJy+8pdIZ2d4Bao66+unxifTD+9TTXO+7yX3sswUoOs+oO2qjFnf46jDncGSfPfwcg04GHQNdFHWSzOmTJ09Rrn5p3fRxngQAK6p5BPiepr3E02cPACo41C0lnAQUNWnt1I0jd318hP1+G1rwS1pMkPnlc9UmIE+2c4/NZW1nB/EK2ggRxT2l4LdATfDwKHW+iIsN9PZCb9639bUj6+2CKkYAphUhLoHlNSj5Q9TqnlA71ITnmO9CxKI3b3ehJb0/OWkLSyv2y0dPUWTus3tXb9nay0378sm6C3f98b+8YeOI/+xvUzdX6aJurmjLm9QaPXtEv+I1G4Ou/cM7N6FJ9djzZ4s2i0CWWmwsESSQs96Ew5MHTBxQr1wlaDHeTr/jAejYRJy7oG/tMR5VxDLUiqmHc3z77XuAd+he289taLLNbr075UIhB/RCLFL320IrqRzUqjwCLMfc+2NlglG26YCOVaKuuZk6oTN6BTbhKJ1KiZ0oUEH9gY+HWTM/ZR39hMl7lec1fwE8ytrj0HsmLdqK322BwqrLWl4HM+mNybDrueiFpgxfsn91x9etZDieHN9oFNP7FNwKf5MtC59YB031iLaOIDsl9kaAvQKlEQDzm4JeetQywTWb27h/uG3lJC7bgxocOncggxZByOzpMgJs0yfpON8M5C+OchYMns+GXwaANSbKAAseiCV3gCMoISyxbzZxwnZwktQaSaUg2ntaAO8qIWnDdvrmq/FWf2jOV4FggVxn+pDZaCUY08k8dlCFvWkRw8NLRUL9uNOeo3CNsoTauSUiVeZ+iT6cvfZ0XWFMwr0UBd9BSe2ehgkU6nx1p+Jr/bvnRmOtbrz/em+chKHYQG+KIFJ/c3pzCIgGMKvSmAiC499OXSE3tERRMNZregVoGccE7D2zLEcyBlk9KyyAGm64T7psyx0/JcVBfUo0zq1wFRqbeE0+38NrdC2N+iL+dPSLQrBCe3SeQVf9rwSwEH33DLBAcBs2okPZegCEFLzVI9g9Ku6T5obUvxMA3iPYKpbAPvdtX2Ur2gs4p1ADrAB3qNEW48Rtg6jDApzeI6e+psMZXvLIIs/zf3ZDEdZLzVyk1/i4BjtU+6OyZPHv7kvpfVFUy0GrzufcZ1wIQsS/q+WRP6BAe79zjtOsMiz3xQLV25kO0iFh3PoYm17qOydpYzPavE4rGspV0JgoU6ayS9Z4HRYSTQVhJY3Tf34E4IL6LkNUwlYr79rdQxC0/dgeLH5pL6C47rNPQUuiCmXCipO3rJV94Wh51o6/+gX1K2T/dCXdgDaErHBiqP0EEIm734MC9NRta4cGfYptP5p+Yt3T0/Yu++E4IljtMJA6Jt6hPvk9O6Q+WQyHJpSnJdAp6nPWXww9mWUHA+h10Tv5OXx5cOBcQNDnoN+Viw8xR0ICKfhVARyHAGQtU+wA2CdyzAAzdxlbrz3290Q5Rq1JjHeZPVe+ZQuB/cOZB7b56qHNL7yyx5RRPdnbIbeAkOe1Kftf/vs/IQs8bH/38on9H4+f2Cq04psIZZagOuee0+LwxTRBHzKytBDcJQss8auzI1hSWwhrEqyW3WPhIEbSba0wxQQ0y2RLT6AvqwyoiQy/SsY66fPcDOCUAOwApSBdUm7muo+81Ryq04qNSSuFKBNkPWfAbSHSpcDM/spLW5v9GlYYAPj+LSv+6MdWvfu2nSDapWRPM2y744UFK6OnYvgSElZr7kbolIz0KUyCKn5bjkxx1dtV8eA9VdUFM4+Lyo5vLVj161/YwBdf2JUVSlPa7trD7pu2AA3Ndye1afIWF80u7KX1W80EcC8mERvv8XcAOI7Ht6VeJ7sX9y9/d3zOV8n/+lYulyjQcU0EkKh/7qz88wJgfXZjze0fHgDHoGkYiz84AK5PWI3fBQDszkVw5tLj9wHAeqOr8XFnWjl+m0Aje0iLVBSJtokSJXXlPeoYBID3MQKKKMsB20OMRaa2TQAYMNmlTcVpdqJcqTclABjDceD0qBABb5USKQ652KPtygRjXBTtlvCWsrJJhEvGQ614BJrlGATRFdVwEcFXdE7HJgJ3xOQ7wNFX/VtZUVDdbwfb4StkmzEmTIQWQuY6NymT4k94hrsAwABJBbVpnm8ia1lRfS8Z1TKZbh1SLRlaQOeiVZXVukdt4zw2KmdnnzFaA/w8ZR9bsEdzX9rjzVU22F5UBgF/GNQjsreHUIUn+q4hNjVIpu8ECvmSzaP4u3mwZVO9XTZBze3NKyM2jKrwAfTyYzI98I2hICuTcQCAXrRlNtIigK/UR50qoh3HRIcl0dKN2ENvV58N0WJBCuMVooGtTVByodfsAbKRhsD4t9g62YF/+9c/t+lZKFdWsnt37tmNW0N0YHhs98l43p14l/e22wwiXV89esQe3WrX7173TPDXANoDb/jOmLKpDwwMIQi1Tv3sMhQwUduh46K+ol66G7SM2FhfJolJmFy9/NjoqozzyGCn3bgy6uBtEcl/WDxWAtQWMPa7iEOdHJ7RWojIOZnOx09f0a/3wNrp09vZT2uC03VqqXttm1qY5TlaNbXQLkqxbSz4BurUJzi4JYIrZdUnw17Id+Mw9lTt+kin/fDWTaey/Zps7ilz7YO779vxyrH9+gvqtRjbP/8f37Oxrk7bXDy0+VXoVrRIekFme4cxrnbQh3EYxebrE2TKh2lvdMyYMlepwXpCS6PZV8tOL8x3EHCA1qWWXlfJqJdoR3VKbVYf6tadBGp6qY+/OnHFelCGVK364+kviFg/tv7JFrv9ziTRZqisBC468oPWf0Y/SFIMOZQlD3P7HghRUKOLzxwgI98E1fqMqLSCSE1qb8QGqLW2uUerrgJZ4OKfEtxByOW4yJohOw1w1vpQu4hgpAK1/9s8so5nsvnhezxAxln+xwDgWvDyHACWbco+BJXlkKWnEw53Oy/qo1uaFHBM7wzCVg21QnK0MwfOgs8g5BWuT6/xejc5ro6H/vkBsOa4s164h8pKeGYPxLPJXN9SJkIAmL/LFstuq0ZUpQy1xCTvdzVo1ouc/wBy1a6LYCQX1666UmyN1KI1hgJXTj8VABawFmjV8fVdTq5nSgMlOQWg6wBYioD+4kAjlo2MACY87XmoCBDDkAZ6cYSOyr5qqP0rgmV342MwOb7fdxSnOmtPEEU7ZG5D716B3vDlIonKBDsbiZIcjqOSu5oqdLwOF0vzEphGUJ6myIVARwRy5+vjI9G7AQA7LTEe6E0A2JeUg42QAU4AWBngEnuParWlm6HynTZqQ1XSE1SSQ6BCGhgHAsEI/QQKNP2hJZDGQCGV5MrwlwNgCaeJ8SQF4cjQkE9wAXKesxa/JwAO705I9iIAjn+trWvVBXvwRrROtzHpFfE8/Hf9L7OKfaLFgLnaIAkAi9wuOq6uTUFtzX0C1+0wrNoV2GZhFdmfxtuO7E4bytC7r2BpzXjA9oj1sJnrts0CveZbxvkSjRYbiz/Uzzh7CRcUisPqpn22iGji6RrCR9BZ2YuNMqSmq1NWgpV0MD9jx7CAbPkVaXnYPQK/7TC1CLarTQ6bOl+UKnWPWvsImWfpdi9M25WZWXuXkptuakHzPaOWu/a2lftvcl68n8tqqaASLQDkADiOsGyVgnuC+9xHD2sIiGqk3NcLImHnH98eAAfgGwBwuAchA6zbK/vgISr6AMveCGsLMMu71OcSgGAul9nbIPAySTds89EvbHPuIYzCDXvFcMw7y6xkP+sdsv+ZQPFNWFz/+evP7f+BLt7y1vfsR2+9a6dzC/b8yyf22TNAMT5d5c5V2g9N0LKK4HGVDCqqy8rQSq8gxxipNClHIF0UeGmXVKjh9ToOaoIL+GgdZGO72/qxm9Qj4yh2IxQqnoBs3iH3Wr5YgfkoJkFOZSBi4ZxC4yYrfLrw3NbYyw/y0JrfuWvNP/sjgPDbdsZe3UqUokpN8iE13lWy3Kp/aqK0rQhDrAXRyxMEuspSgea6ywSz3Z/0gIHLjoUgwg5laA9+Y32ff2KTAOB8ccoelK7bqnoLKzmj7D8pDAfACsox778DwBemd+2JNwas/7AAeDkmChJNItUb1IFaitKHM1PUMbonvrDCAk0RpguL9ZxK82UZ4NoxeHNq/lEzoZcc3z+x9r+saxQBs5+PY/z4FU0vvypKVnv45hGO5dHwdNjMIc/5dJfcrUQDr9PB/XgyKLXzCIYmDFTYPNPjcipdiKyGcY3BCL+eUO8qY6UOc4oyyylqVQaYaJ1EKA5Z8PsAYFFvVVck0KmfDzAOMr7K6HZguEpsLN5jkuMKpO6pLQfO2bYLU+l50ZCVeYXmHEWwRH92ZUv+7qDUhbJCjZooy75xxQE9IsOryOchx9zjZ52XqM8wUhwcu0wVny0wpmyvKGIOshP1OdbASfW5GUNRQAWyibpIehwwDABbGTlEEqpV1YhAY6JWRO0Tmjyipt6pAAc5cQosC9gfEK1k82vvRgK/OIdAwgN7+vqBPVkiE1ilvxsS/60S/8LBaMOkdpNB7EXReZG60sUDos2c4CmfCx/ZrtBG58ffu2+T1AYfojh5DEg+BRSdAapEXS2TMV5bA2wp842hXidL2yKniGxxb6nP+rr7vY9yHmAkwI57y7h2ESjYJRMwh5AEys6tJfu3f/OfyGCq+Tuge3zS3n17xGYffwz9ud3uT32IEGLIqD6AmqUs58SNK0Rkz2gLBE2J2uONbVovQe25CkWpjY27qr7LULhWVxb5+yZgNNSiyQFvlyop9Tyb1B+fFY9RcuyhXgfaEVFZqSdu0OZAUcwSNdGnAu2ITd27fstFPT7//LGtk03NsRmeqNcdysiDQ/Qdpq55dRYFx5NW61BrAzLnB1JAJLDSxOeqV+4eLZCOuLeUDNu1iV77cGoKipPZw5nnAO9tuzs5aWOtw7a0eUyEdx+RL7KqbMrz02zCL47RqKB27oC+jlJk7CMo00UfY5S5Je7WC/C+PXzHhqFEP4F2/ff/9RNbn4OPpSzNVLd98PY1uzXWw/izadLmaxBnaJA6aJH5O4j4tkD5fvZq2l6vveA+rlixh8x4X5FEwK6dAKwHOm7Ytf57ZPGQCqkyR9Cl3CQQUGbj7gFk99N7WAZHwZ5efi8REDkl6LAIFXpRfZzyt1GU/teMP0JoKERT1MzrqSkTjUuUaHcSNZezRusSExSfCq/KGq9gcFImOFjD8Cp3m93ZTzZTn3XO2RJwYJ35+7SwZbtqGYmQGfSMof8XwGZEr+FMtOmHtzUGVOViRbvmMCbZeDmD504hZIDDGddAce014b2RuRcdyWD3PdCZAcCC298EFS7P6NYzguczqJfabWVSPQsctA/U6kOBx10xcQiMqK+47KHKTZRDEPiVyr0UnoOgX6itlMMqANyKLVRgsKi+vwRG2lOLHdlaDyCE/sAeqvYscKiPTRlg/awscJ3qHIILPpo+1qkHbgCZ/t6wsQYas9/XpKocM8S1bGuouw3YJ4DkoMQQqdQcQ3Rd3bpEkxbw8wwwb/JssH8PgN2ZPALEes4BsgIJATB7biwBdJ+zAhLheX1Guh53Tc45RzqntIdmV1F4f6BiO3hLc9x/dofA1056eFAm/M8p15795Y/OhGKeqVK/RJDWhcpk69mk2xwASyQyAWDGS1kpzjFkgPMoQMOKYn5IBRqTAgCWSGQWAIf54G1qGBPVMiYALLAeqNG/wz58IwCur6/Gw4T5pRlRO3p2bTKAzspIk0XjJx9Kg1L7vIxN8efSAeL3lC5O5Uq6gV4PW8/oK6jeBgAuKhtOUF8bei+2/mbx0MZQ2e/dfGkdsLryAKeD9kFbLY4BzIZsllIdBRFasL1DsHK6SM/nm04oC1u0BxvPbLuVFkmU5hTY489KPagCA2hZg0fQX49efgUFGhAEHVbZPSK73FyALNoYOWjR1VOCTggbtbNn8KnWAW36DnvVPWpNm4hslGF9lcdu2VE7jCw1zOWe0eSQ+5j0s6PNUzLDAXDwn33tc5+TKJnP0WQb3baG2Vi/DfX7rnshS5ASSGm+1gFwsP4XATDzlz9JyC0AZWm48AXYq9AeoiL2En5PBV2RdXyPnY0XtnxyYAv4BYckAwY7eu19xvct2E15Sr1+i1DoIr7UR//q36AFctMeP/za/t/Hj+xX7PNbU1es6XsfWBm17QpB/yI+hEDhEfcViIqzuGdNHLtCL+czyoryUN/PyOp69v2Qk9sjGEKQY6g0wdiXuDWUR8FMk3Cakhzam04pNanypSSJ9t0T1qZEmavUBpdfP7JlOn7sIoBa+N771vQv/tjO0HDJKXlD8OJ0esFOlxe5X9Dce6E6D48SLB9w8c4KQFd1vBUXzhW6DuwLb0nCM565J7hfePLABr/8xG5t4EW2XLcvWkZtmWSB1n2Tyj1kKUjYtIjtAvPhOwBcM7EXfvhnAcA//st6G6Ss4JNoGGnNNWz2Gdrz+Uj8ZZdyvk3RtwHANTOZ8YbOA+zacRocPoXA6w5Xjd4nwxLdJ49WusHRp4hOFfyrhmv8vQBwHaSGA9eduGw2WxG92maa2a++CQA3UGXcoul8RUGW+roizLTCUFCSDYQ17CBoH4crAeB9GRaArzK7ihzntJkQxewA0HbgaGvz1kP1SAK/atuxwevcYcEwC5y2cWBXHJXzpYwiX8oAF/mbAqKiRrvKpZw1OSbuFKnFA2qnjLUcvl3Ar4RfJACkfpROUVPW12uNBYKVTVbNFFCQz6n1T9Rr5OACeJppcVDI7+B4ALTIAitDAAwDnKm9DzWUzWxmgIYiobUyNGDlI+QkVtRyhPqh3d11QOo66r8Yze51AN0DVHpX7Pk8dbbL1PWycTXz/jbqhbvIKjdjNUtkeJcRLtphAyBQSXaY9kdc3yS1Kj/54fs2AhDegxZ1xPEPj6iPQeiipQUak+4FY7nN61/Ri24VteV2qMi9CFiVir0ODAZ62gFZ7KtSlMQROtp37UfbPl0EIA9ZP4qIv/jq1/acWtSZebKLREFvTQHO+Pu9sXGbGLxJ1pC8KpSgxVWy2oDUti7Rmomm8vPq5pq9mH4JBeiY2ua7NjRIlJs5s7aC8vPia58nW9RMqTHDQCdtfRDwev70Ic7Yjg3d6kUMDHEu6nQ6aRU00F9yWvjSMiCwtcsIwgPZW+weoFwU8fm5VeidxAYYpCXqapvbqXntph8fNca7a7jE1GWxy7Fh8bMmLJH5Clz4qSuTzFWCBdCpqh1n1jvQaregP/VCa9g83LDVjU0bUc3zyC1rQ4lzj+vapj3UHtn06Rer9voxlMBNZR6YxAN8DTIHyQJLlOaU+3eNDfqnU9+zsdFJFLm37K//4y9s6cGS08qGvz9uf/7n79nta50kHzZ4X47PGiHXjoAWc+FUtTrUHb0gIvz/sfdmz3FlR5qnA4HAvu8gQRIkSCbJXKgllSqlalFtququUU11V9XYtPXDPMzD2PxH8y+MWc/02JhNV9cuqaVMSbkyM5lMkuBOYt93IIDA/D73c2IBwJRU1aXuByEtEmDEjbuce64f/9w//3xxa5ZaKFRBm1cJYnC7SNscbRdd0fv8mRvcW54ZW4EhsMi8Yo4Anrt4ONo6qEkTKGGR74a23QyIUQR4dm2awMYiiym9lDv/BKDzJnOPnpK0uPIaYAVSXGpOfE5lRn6Og3vC8GZPKf+OaHUGNHlzFwrKxtbtZhi+ysKTAHDde8dUmgP2hqPs27kNTDZRICEBhUyD1sdeMygAp2P68evp0bV+dm1wtPYyc4AzQKO+Ec6dMsC+Pz+NagZY21Th/okBq7f/6ePjtOefW2eZATCH1V3zOmCv7QwBrDVYFhLG8hZI2Fe0QbGranEkFdkASdEOKdgvoj47o0VtjhwEKyscvYI9n6isiQcS4mr1IET2V/dQFjDVyOq8PANcDTb4bUoA2LdP4DnyUQnc6q7ymQcsfd2MLq+ZcuztitJ88WBI+ixEqvQKUO5ZVc/2Rv2rMr/K9IbYlep31RfXZQyjnEV/C/yyvetE1Nw7B7985mBb8zN97mBQr+SX6lsZutUC4IAB8TyFCGN1vlfud3i2tUjDJ2qei6od1oElP6YyoFYO2sbRpNDdRaDCAAZ4AAAgAElEQVS0SzXAygBj71oJTOseKjisvUqgLCjQegGAYfqsEyneQutgk31ucU2nAmC+rKIhCUrKfpGf4ohih4TD86Vz80sBsHPGqw9EfoD9naDlxl/px5+vGJ+kRRqTRD/alQesau3V8f2nsfUbpImn7yVDoX8kSrCzSRIbTQCn2YMpUfcsH2SEQPiZ/SUb35m23tIyAU/2S1Z2sXXUngKSnpJd3GH/6tYwpgA+KG9nB1HK5Sf26HDRNgYQQxyBwQSt9ZCA8yFrvZepLM5YaZ76X/wFFJNYuxRwAN50AtYunaElUr8doM9hz1egvK5ZB9TmcwDh1/AdLiFYeED90hbMsR0yhztNaEc4O4NAiDM7IlsYAc2onXa3Ls1w2S4PdtTMtdobk7c9drNi6H0aBACu+o2athnYxsyvBcCR6IgyFQfAHNwDipxnIwHkAwI4qsJvUntDfIaFz39gO6tP7AklXZvDdKO4edMmBkat7wXssp++Zw9uf0THB9oBjV+13//On8GWa7V33/8v9jf00n2KoGXh7W8DgN+y3d5R2wMA4/05i8KDbbIliFYd0ZbqYB1hScrB1K3jiGQCCpXQzwmFwQRr2KJTBT2Wu1DfLhDobgUAt+KziRbdToBZyY592jUekPUFtgPi1TaT60HTZO/+x/bi83dtA7+r+C3O5fd+1w4uniewQhb/2YwdThH0gNbN4m0FabVQx1wm298k5W7XV9DaLAOjoHSa8J6ux+dTJxIC4wXAfv97P7Vrm9CqO6/ZrYZhW6SlpJfiuY0ksA0AbsIOuHjrrynQ1el87K9fCQB++z/MV3ygIOmkh6Zi79J7yQTWltzWArRasFl7HV8OgLMDVLGfYRTysd07CmNamxmoze4qq1lnJPQPGYNawCmDEutEygCHMYgdx/80CJXoeM3x6qh4tUdKRr5+DNhHTt3qWOlKnKZX8904tWSQ6s6/utHxdlARfZYBi2hTGyOlWl5lc1uklMwCoDYJIbwC9ZlUq3oB76JYLDrevoQWMASqpRUdqF3CUxxORlAAWGJFmxihJbVD0rWpp64AMMBWAFh9KbXwiHYtcapWZZA5dodq0VwxOhw4Rbr0fWWAtQCJ7qkM8BZAXBkAiVSFkQ3QLKdOxrdV+5LTkMVhRAPkOEBpfhNHRbyi2IiBIQuMNEM4ZtSIbBIZLB2SwaXupoBUfQtI+ggxMKdLAyRKRBD3AVn6LeXnQpH2Qq3UrgIkCzgqcwC0Tx48t0fzZPB2OS/UgJvxvNq55v7BfiuxzQoGeAHDLlXbr126bDdfu4Kg0zD7QFUZmtQObYc2NxcBXWveSknOZhdRZWXdp+amqAHeg5ZDH09qijHXto08//mz0KCHke6nHoZbZPNkekVJ2gZIDUOhOkcPwuXVGbvzZN5+/MF9uzP1nPrhJrt5fcy+9dWbRMTbyOTS7oEFqAF65DpUZoHeHaKX7dCs1aLn/r17CC8t2c3Xb/LdQbLSLFTUKKltAV409wh6eysq10TBFx49sXe//4HtoeL82ncmaG84blMPn1o7SocXztPz8GjHHkM13tomqwW1+QgAOwplbBSHAK4AzlkXLRH2AJoARca4lVYT7sBSl6UuCvtko5m0RNCJiItHBAV7gl7CzAoA8CxggSws86sPhNnXjbNP0F0GsBfq0eWBcRvoJ7vMNT1DOZJKbnv4iMz8PQIDlE1zala4QFSV7PAh9LhmwLTodedRZL7SPsbcIdO83WifvvfIXtymTocs9JmvnbM/+uPX7MY1IskHElVZtZFBFEW3gCXwLlWdSX7elhCQm4MCv7k/RzZt1c4Mwgwg2NK4gxJvQye0um50Ozqhgh2QsX5BoGDPzg6dg+LE8ksgRtS5QoEADdHs7S3yOwiSrTNPXpBd2N4XE+APyAL/FnPrIg8jYitQAY8I+Ijn4TkB7wf5C/64jZNdiSfbwUyyG56d8U8l+pNsXsp8ZU/fbV2NpxsJ1JwpThY+ZWfyZpWMcmbT+K7jUwV6clA17F/KdiTD65Y72cbsBHoW4hj4SO523SBUWEkVpzE5j+kYsZ9aAJxheq0lru7y9AxwjJNDpmSzq759rZOf9qP6XwebITAjtosA8BaAaUMq8WQyZJ/3lJnAgEn0RwC4mWexqAAiY6uMl0QAlf2VjXUxQoEsALBsphLwChx6vlUIUmcY6Z4AvcrECiAmcKiMqoCSZ3wrADiNqLdikfPJvx20Z8pzZGbdKRVwTaBVLXjSlIjv6ThiCOjrfpygP3sJTFpbHDz7+Wg/YtHE91yoS9vlbDDbe4sjYaC0b12LX0/VIXAQ5Fl2/36iY6d57PMtZ4QTuPWyoZqZU2UsZMAeH1a3SfTt9F4960DPE/sjqKtTUhmQWEMnAbCYWcoC4+6SAdb909qoeyAAvIeh31YPYH5vAILXpQKtPsB8rtVNADlToDWOHuThf+QW6wCwGF/1flcM3omZWQtI81hWNlLEre7RSnNePlO6i+k7yWxUN5a9yRkEfajsmLbNNyy7b5Xj17L1+K6C2PpMnP/sfLnAVpDoPUDH57IhDoBTL6lmJmQP9nVI/YFtlbrgTc+8F6m3XUeEcFa6EGQl1dqxg32PIp6l7gTrKPu+ePqFzcBw2hjvseLZM6rrsQOYPiVRm1mIy+risA31mWCrAHHDBgwsOkCIrd1E27wussYHCF2VPrtvrfdpe0Mg+ZXxiwRuxwkGD5BsaLVNqLol2Ee76Ers8KyWGMcW1TenkrsI/GXxO4f1CagGAM0AOM/EOt8x3Z2Td0yshCxAGN/wPsCeec7+cGZD6MOwxt46ifNx+nMGwPhkjfhjJdaiAj5Uw9oyWfEpW//8x7az/MjurtBlgvrn3/ne9+zSMGJfD17Yj//++/aD27dsFsZZ9+Srdv3KTRsrL9vtD39ot/GdSlcIFP/271nz698gczxiO7D3RB+O54ixlWgfxkGtFBsoZ2qkc0b5kHZEBMeppSIbzz2ZAZyu4tvBomqh/E3il72w6boRqGqihEyCZz5vUIA+VCZZCSPYZodElZvkC9/9EPXqH9p6L1nj3/tDa/nO71ppdMj2Z2etzL20Z3PODjO0T5rQSSmzf7XXkmgpw+BrsQIIygKH4VVnEQUh5SmQw15Db+TjW9b/43ft4g6sgq5X7U7TOK4OwWzNX2dHkB2BEt0ke6m+3jWPxK9rgOtn9a8QAGfg62Qqf9Vmg1NewG1UZTFyw1yNNv2yAPj4suMPrIBRimrXWdnKwp0W+8qSpSe3FgDHqhWPf9Wq+3mm94MCXf+Z3olai5plsBZxH7c22lIORdqmLhN+DABXxAdq9vHLAuBcJxz1btEXt50n0QGwWhGRAW7GiumBzwB4QwBY6ryAQaeWaXxxqlSvq8XZ+3cn50MO2ibGZ4PLX2L13ZcaHou8RK0EgNsEnBlmfc+/y99y0JT9VSskj3DLKfOIfmQLlPkVABa12inQHEPOmI7ptWsCvk53Vi0c2Ii/JSLiwlxaLJTphqrSSM1uEdBbLKIECVW2KCo0BkfCKIdE/iRGVFKvVFGg1VweKvIBwBRZPr6jhRQaDeDDewND59mnlrepGVpPkQWO69rdabMpZPk/eUJkk6juwSbjCQDqJ+J7FiPfjLjUXWpaZpDtv4xR/OO33rQb1y/h0AJioEk14rweULuysIB4xt4SGV0iwGR6eohybnMuD2a+4BrIKiPp3wR1ivSsi4hdu3IOmnAfoI7FmEzpHJTkQ0UDW8pkC7tttGfQ+sgaTi9s2sdfPLfHZDBbyC5fvDiMKvEZ72/35CnUahrODxGtfDb93D6i9qQRJ2GCqKaEdeZnpgGrawD2120AQalbn31GC4JFsuAdZMS3UbvetHNnz9Nj97K9YAH467/+kW0iDHLlm2etm57FU9Q1tVAXPXqm27OZ87RNWgXg7dLGqLTK+EGF7mEyNLNINDX3UwfcCBV628FvuWnXWqkJbmKh20IchM6W1NCIksQ8ZAFrAxh3AgalMrmPkrKcHWmKSwyjqfWQ3sMdNtjdp4gA/YDHEe7qYR1ctZ9+dB+Qjur2EuePONb+KgsJt7f9LFHbIZahzi0i+0VqrYdsnH69bauH9Eheoh68HRDeYIuPV21rYcG6yfze/Pqgvf32hA30IkKzMUNd9hkWT9XoEGIhK7OKENkBbQ9m6HO8DA3+CLXqMRygC4x5cY+evmS7j1i9z40SRBikhpvI+B4BlDEA+5Go3ah2N4rqhcCa5vPGBjVGMCO2ypvsT9lsVLWhPw/3/T607xsYFXoESwSJzFFkeGRwTwFap9gjt59uyLR9cpn8VxVAyDn1FhzJfgWmS9nDvM+K/ZRjLG+6hgbsljPUK2vtcyWzGriqakdlnt0pix//uIZZ5KYyMWY8+KoshNaeU2xv7Xrk9jzvU6AwgWjPnugMtY7IvtUCYAEXjleV8KkfxJcxcTxfnRz4479P3AYBBl7ez5bj73kNcGgreJs0ssAKNu6qDRJjqzssiqwAsNtEr+mVfRUIDtsrG9wsm8hvp58r0CjAwHFU0uBurAKPDnxCGTm3CPLrVT25j4Ne0UEgrlWgI2rTjiTO4/Q8AV/RuLMdz2A19dbViMaUcC8hwH6upI2xDRAbIlfaNmjOsc8A0vo8Og5orse/g34d6s2xH00Np1Pr33XRbylFy/aHeFXuZRwAP3ohOwjUoxNQ2v8frwpRPz0DdVM1zd2a++3ztTKp0/c5jlqZCZQxltLiaGVutfPqwLnowR6oXZV3TuA5bub+6r66sJPWxpQBlgCWsr8bME3WKZlQDbDWyx22ywBYopF+15zZoGs9CYBjpKrP42lO44n36lydDIBrYVY8rQLAlQwwH1eOkjeVrcgA2L8SxkNzqe7nNACs+6U5rL26JLwXMjhfvon724gz4QDGbULMfzCtB3NaGK8uxoM4qcLJFEAhOiiaNEJJ++oby6CteQkWgQjWw/NtZRuAMr2DmOGTux/bDGzm1Uuo+V+YgHQjhV8Cp2Q9y9BkG6BYq/ZWXRTaWdsaVtZsh/XiEHprE7a/F2HDRvwF++y2dX3x0Cbo5vDKFWz4hVfsAIbXqoSbDtu4ZwQzCcgfSNRQs5uEQrMH9EOsz59At6NZpE8gNFrI5ZcXE6Sxy/bJRUBrfqojrf1m8nTEE+I7pwNgzSmvS1XQTZoqjK1yMRW2hMaaJEKzkgiUTG19fsf2775Hu59naKIsWSudMd76ne+gc3EW32TF/v6TO/ZDyq420c5oodtDN4JVHasPbOnxJ7aB0JUNnrPG1970vsoHI+O2A6PrUIKKXI6ywBKsEmPmkDEqcA8KCh6T/d1fR4wKnRZETMgSQEkngI+TgXsH5bqlwwZoM3VukE4cKEXvK2AIe6wXAVCpbhc0h9j7LsIfTcyZrTvv2e1PfmDrZ7qs+V99z5q//Tt2QEeIvakpO7qDOrT2PT5kxcuXoUCPWYnssg+3ONRyoBnLAs/2kWr2ZGcIYBWw5Y2UZhUO6Pawumgtt2/bBcaiv9Rv602Tdq94CV9CBHjuvKj+6kjC89Ho7KvKYpvsUfXenhqQddhS82wdmwuVaaF118/2JcHz+sMee1Tr51d8WLWBdRv/Er6Jf0/J89rzr7cSJ/71KwHA3/4PC9UMsDsWiTJRMw5Oh04/+ivWIz2o1eE5eV0RDYzKhvxzmmp0FdRqd7mVTv5GHKOeupUXc33mipC1P+nmnqBM64xla0NKLW5rzcJ6Wmb759yfE/uJSHw1Kh91aDF2tU6dqGvVn2Pnnz6oZo+rBtEfQNXcchgtvOrjq8W2hSxCkdcBn2+S3drkgXcAjMOl6JQcVh5TV63zut4EMgVGRUXbZEHfSAB4AYAmqvKRDLZo1hLCkghFAs7e35DvS7BKWdtWju80ZS0aHuEWBVkCH8oAcz6e/UUQRo4YL6dLy9GTkIuyGxhBqaF28G+1jBAwb8IAIjfA5+rB9pjvbPni0SqHQi0TuJ5DKfGp8bnACivjgVposKDuEz3cRbn4kJZCrah3NWOsPPruBWuALcShCoC8VhSZXTX1oN9WaJx+l7YH73+OSuAcEca9ZhtBAOnc+Fmvob3/8DGZnG37jddv2B++8bp1kOV9OPfIppH8bycDuMs+l8n+7ewsQoGG1kZLo5Y2KFCMwbOlByzMgMgeVH8Zi2Yi1+MjA9B/kfqHNrWG4Na6MsgAaojiHlFUpl605PFOWgmQcV2nVvegTL85nqVtoqJ79DHco+712fSCrSCo0DM4ZM/oYfvFF5+7ivM4EczuNmplmUuiqo/y+RAA+IPbn9j9+Wc2OXHeFmdRcfzikU1eOm+/8fWvUFP71P7xR+8TBNm3seuj9OPttKdQl3YYs87BTpQQUX5G8GtnGWkzlI+bcd7aOUIjQHFtnvColA6hNpfELhhqQ/hr1Tr6e6yFbPQarZK6BxAqo6ZoA4GoozXaGdFPuBXgvM692EfZs8dr07ugjbOYAKAvTPZRy4ugyZM1Ag9X7ObVMQSvZuw//fAj4+sEPRjnZ6vQpVjimDP9iF8VqAEuDTL2Z5vtTP+EDRcGbJ2M9P3HjwHnB9QrDVrjRoPNPXuOY0LN8WST/fZvTZLBpc8jfZSHCTp0FADtLFTK7L9AQbrU2IfS9r7N0Fe4wOI6NNhh48M9RKx36B9Nv0BqxM4TyLhwftA6CZY00bu5jX00wjgosc1eCTGM4rD1M54SZpuDEj9DZn+ZbPDmPo6SUeM89Acc+7cwHWTueR4VfT9gv7G+nUjPvNQsOaBMprpipwWO8tvyL8Pl9HccyGQhGtnDeNv/kmOr5znqOyPgp48cciW7X7OnKpW6slbqS9WNs9MX6CTAaWYc6cDOghS+c4c3ziFsdL7cTNCu/ywyJrGdshkZDEtc778WAPZhqXE2YkxOcRRqALDAnLQVpALtatASOSL7q5r7XYKDEjqTgr5EDIvY1FoALLsbQUHKT6RLwPFlN1XCUsZmSolb4EFByoCikfX1OtwEPnNNbvVck7iYBtnpuHK2VXYRoPlIPXglPOV2OmpwQ3k5QKsT8T3jGtTqDIDz/iuUZz4LgavIIDvVOQHeTJ/WOSoTLADsYDsB4GApVKfNIXMz6NaBA8Kf0PkK0vsM9+vVn9qHAID+04+3GKmBwC7mlf6dZ5QD/3Qbg3UQAKQyZpXJF5NQ+xDo11x16qjuE+9pPST8Sg0wwIx7KSEsAeAW1qqiypP4PANglQApAywK9CbZX708A0ygREzJPYlSMlBqgeRiaXpWvgQARw4/MxTiyo7PzUrgpsZ3ji3Tw3rcsc7PngPg5ET72Md9r3xV55Zvjo97UHrrji/HKtmOPO55B+rxGwBYPqIQl4SCWP/xPRrU1QKfJoI36t8LjVWDrr7ArOUdYkWoJpNnq5F1R8HTFjJrEkAiPIuaNgFX5ncHz8wkAe/xIqBpacqmpz61J8RVn0ywNoxfsIMuOhQAVtXdABEMv8hGwFkDAfC2bjQZVuk+QJuj/ek51ygZQAm0c2vBOl48tl4EKscOemzs4ldpjXTZ1uh2sCrhE86mmTVfrYSa8Z0O1B2CdVUtKKPFUQABzx7yt9usCvCN3sCa66oPriQb0+06fguzinSMadXKxv7C/wzmR7p7+X2/XUGZlk/seaQEgH0QhNNgIrXKf6SDwsatT23zs59YW2kFn4iABIH+AmKRu2Rdp2gH+BkstC96+qx06SrgcdgaCY43rD0DFDJ2lHEdUW5ltG8swqBrOH/O9vENDPAp1C0uojL8+xDDSLa6KHgj9rIoEVP68JYA3OV1gg7UIdscL4Q/jaC26oJbOsZo6/gqPZzHbFO9eekoca6/0waYSF1MHVww21SnBp6z5U/fsVu3v2/rV/HF/vQvoGN/y/ahRpc+/cyMcjF//q9PWOskLRFheR3yLKuUzaOZMhTSlZEADn637GXDNsAa2nPD2qIVYLEVlmbt4vKSfX2Fc97rtM/p9HCngQ4T+9KqwYZiHxpE85PJ0kWmeZCfi19ngOstxK8OAPtTVe0VFpmE5ILw4BzLsR7LfFYfrGOnnyTxs0cUO6yAzhzZ8kNXH2tlN/NPpjpXqVv5kyqQzu5S5TvpvE+rGXZjI9Tjh6w3JS8DwCfWjPqLjOUgGa/4Mwy2m6MUgfMRqDneLwKAI5uhAYvhiciJeroBgPk7MsAhuCGFZJ7JCgCWoIZeygBre1GlpKonB8qFq9iham6PRI12GpaAc2SA5xBqEQAuY3wUdW0nk6ja3E6Mv1OUvScw7wN0RIFWPbAAsBttd2rCadr0bAdRN0CfHEA5Vrrlymo4AKbGxM9F9Gn24TWTOAsi0xaoYy2y0DUVoL3YI7Zn8VC0XVRvQLCo0co4FzgnOW1qsyRl4T0oskVlFCWHL9XFBLbZ0nGEsh+H0JK3aNDejohDW7GD+mDqZhFTWGPBfPeT+/bZHXrXLh3aWO8gokUsgFqieQZGzw3Zt9941cYYk+m5xzRwf4Ka4J51QZPZ5XjrUHV29qHscP4bGNzGQo9Tb3ah8hzhyUjBchAVsWs0YP8qCoTbcODmFqBXaQFoZcEH1G5sL9gaEecCwYDxobMG2da2EdZoARh2tKEa3dQOoJ6xJahFqh15wqL8wdRTX2D3AI7qlazWQbvqVch1Xjg7Yudp1bS5um49iHdMvXhqS4hLXJ24YHvQkj799FM6OiCo9SrN2lFyvse+eqAEXXxtUkVBdgfa0wy1UOoHWFLbqi3gE+hTdKBh9nf1/CUWq4Ld+tkXtvqCYIWiF9CLGqE5l+n11wQgbOgAFAPa2/q4312obANE96i77iPbOUKWef4A5WQWtx4oaA1E09cA9oOXoD2/egaQ2YSC5FPG7Ib91jdu2CoZ4P/4N+/Y88VV5hrOO7VYR8xzKYVPMK4DF3psvweqO4rSZ/rOW3G3YEvQwpfJxD6nj+NoN7XV5AwWnz3lnHbtyo1Ru3aDbC0BjF1obuODo3amV7XkO7RwmrGn9Cdc3mhGAZo1dxkgwwQePdcLYG5jru7Z0hy11yv79sblC3b96jkbUw/DQqdtA5bb9NzhyC2t4tjudUBBR72Suu9Fotmf3b9Fr+ZZshXUCbWct4vjfwLI/zOmGoJuOMgFnKcykWJ3uKWO+vOMULJJXk6UzKfDgzAcVVChj5nL7lTzd2yuDQKKVuKcGRV4djB2WKm7TOcSVj9+5MRWoqjJHqaCp4q1dNubLiQWtnD+ckRYa07UvwWgqwW+VUbSsfcFlpPtDXuZAbDGUFH28ND1fkiVvDyc8LIMcNTJVscgj8XPB8CAGAZ4R/YPgyj1Z/UElqCpbJXKUqSo30YA0RWd5fBir5T5lT0VY0CBRzF25KR6eyfBEex+ZICZHbmHrQPTAEGZbpzVmuN8g7Lr08HFtlLGDWaKaM0hoIWDhr0uCZS6HVcgMzK5Tof2/UT+KrLN+VgBRT3rzFFcy1ffUbzRs7+xL9npyOwKwHIdHEcgOwsiBgZLAlrp5nt22LOgOmCuN64siOm+BIjVdUf4Piaoz0eNkcbM9xB2PM9bzxjX9OzJddQVAFyZuX5i/ix5OybVcvK309U5Bj67Z4A7QCpd3ETVACsorXXSS5NUH+h9WKM8SAEBp8ZXADDrL6Bpg8Az5E9sAgFdB8ASBoux1IPh3+c+HrgIVuqf63cjnuXjAZqqFxJZfN+mzo7EfIrBSjc0BQ/ypddmgLMd0Xf8adBtqBgAfT+ebn0aJsMtUHon7z/2HEeV3UkAWEEZL/dgbsv+5Qww46egtn5UIiB2qvw3tZxq84C7ggQKvCLwqFaHYgLxl/sABYKPHEI9Y68RSL9YXrTO1ce2Pjtlj/vK9hk1wDP9g2Rth7186miPeckaqp8CQLaRfvRF1q+jVejOT1hjEUhSsc8oEat+AvL9aH50ruJ/HQ5Y2/AV2wSArVJKtC0w6YGRED2S1sohvtQ+YoZNCsbLD0vjlkvjcgAvgnnxfOoRkP3KvriPt5vzPOhpFFPNdIxsCh368xPBiPydChOxAozjHmjtdOaNwK+rQMfK0Ehp2wGMuTZ1GFlftVVA4ton71gPddcXRlGsJCHw7kcf2T0Q5vyrr9v2b/2mLb/2hu2Nnmcet9DOSsGMLbL1O7b7DN+IUi6VTUEls6aJc3Z0Zoh1GkEx9azEb1GQTwARQ+cMrAaUu4mX+1w4LG2xzsP2mn2AO0iLIvoPG2szimbUBpv1DU/awCXaGdEPehca4cRIr01yn0bld5IpXsfolo9a7PmH/8Xev/tj2/waLST/7f9shauv2870rJXeR/Wba2zEHylcm7TGsXOcAllbjl+WAeMPhQrlYTd6UIaxAqA3UQpWmJuzo9mn1gADsA89mLfxi96ih/Gj9aK9u9pln5fGEMVsZ94SnFcNndc0YIeYo77u1gCPXwPgmMX551cCgN/+vxaqQT03lPHgeO85t2EsW/Ij0qJUm698OW0sLsEjttno6sHT7rJn4w93tgSxvbbwdT79ZOcojHfKrMaGbl/1SxPLjUM25vm7ephrRzNfjwxqfCWsQ/Vg6Rzq36+cYzq/2l3W7iciyH7VNZvEkhynXL3W2vPKfYZ1KuEEVL8fzl04jvG3FhIUJ1kwFAGNtgsstCr053p3WFAkbiSxlQ3Ar9pJNKhNRooCsiZ7fZkL3SfnQE7aJvSQdalGs/jM8f19nDY571q4HQADNEV97gKYdSoj7PVpctYA0qlNi0a7xL1Q1kPtLLLaadD9gngpw67stSh/6kfsStL6t1Q01d4DoyCRqyIApLUZUFgmanu0yPV7OJKWPgBhaoEVHVYdXCPfKXOucthKUAwPpaoM/UXnfkC2Rb2GJVjSWgRcaVFh8qo1kqiq6qPZLhViMqz7itAyOJ8/mrWPb0N3fr6BoEmH07VLiCmcHR+1m29ctcmRUVt/Nm8Pnt+zxYNF60C0qRGa9eHhHuCXqB/ntce4riHrLw8q6TUAACAASURBVBEllmzP/m7QD5fUtF0e6bbfefM1uzQ5Aa35id26iyFnwp8/12PdnWQBAJvrqxvWTd/esSFosyXqV6DfNEOj7e4cZlzaaItEOyAVvUKPvv98xv7xvQ/R6lhAZbjFLk9cs2baBNyFzryFWNRXOedXr122qQcPGJcW6lkR6+L8LkJf6mV1uffgEyKdZChYlJ4/nGXRKthrr75il69fpE51zz6mp980qtAl5sfG8pbtLjGmaFKUyHBP0AbqW1+DzsS1vvuDj+zZHehJUMtskLoYMu9HCEv4gtwNIIZVfASlqaNT4lf0+Zw5sGEix+MXztPveA1QyFjSg3drbYuILD2WJzrs3I0xAht7NvNk1iaGzhM0uOHUunffuWVPH5J5FZLAaWF1wYFptPHLI3bt1Qu0ZoLyBMX4kKDDNqrWm9Crd9ob7fHsog109Nt5ghrNG9x/nraLtFxq7+2h1hpa9Br3mcj1JMreDQWEudaeEuh4Yc+nd2xpu90ezlKrDK15AKDdRzuNVoEB+roe8Zy9Truo169dtLMXRh3ILEMFG+ijtRXh7OnpLbK90PUQKBsY6kYka9Hu3P8E4bUl5gxKk8Uxuzb5F3bj0r9n7uNw8ewUWKyPWHj11Bxq0ayxCXX25/g/3CaGdQnXH6sjG6z/MohLFipMVfKQspFOpse3dwGaoKCGP5sywJHQ8Z/KZ9kYp2OHg5xsX3KGsxVM3wyb6OtK2lHMlpQhkQNYdaDdmfNtlb1Mdt2zmIneJ1jlzmNat8SU4e8QhIk1LTNwcta6OnTVjEzdcIp+6dnHbK2rdjlf//Hhd5iYKdBspH6/qvVV6y0B4S3q0HZAhurlqnurEIeCiFJylq2VjoKCg6qM0/mLHeNAXqC3ZmHMgeFKZi1Raz3HqftVuWfpvlWClNGCRVcil+5IyqbK8Mp+iqXpgFdBj5TFTQA2anoDBHtrpLR/MY5y26AA3lFHnAGwrtFBNK9cl+xOpY7J9gKm+lv79RWC68xBGZ1j9Vpi3w5jfR66J+FX4fM9vZcI9BGsqazFOu/YazwL6ScGIdHyYr7Gj+55miU1Nzr+jOM5oOXfISGIiJkAsNZiKUBrzZQ4pFPY+Yw1Kmjnom5Hv1Kpg2/g/26SWdrmpNbUtYHgSInrF3OAVdBFwTR2AsHuFzhIZJy8S0NkCPOd9A9qnl397Y92eoT82c+P0/FJW/mutkneXY2P5nXANWNTc6h6d0e379jQ1r1TfXwq5+oAW0wDn9seAgu/LtVaek2xaNK89Gy0cAT1T1VGXYKO2r9YAoTMfR4RG3c/pcXLwViTCR6KwnuN9nlXSqvWv/aC9eeFzbXt2D1UoJ/iK+yhYlyghvRA7RmpHZXIlvd7Bcg0IVzZRJeHhhnEH2EDDbGWD5H17CX7qXNpOGQ7RI6OWnpsFzrujlOpheEi06uApJIVTkYVMNazLN/Lp1nO0AabIOxX2Kn8b38Q+VHApTK4egrSWLpNTP/FfdEbWRgv7oaPkj8uKeCY5lG8H9/2chHZyYS23fZ6TTB2VLrF2K6NZ09s89YPrXHmjmdYD1lD/+5HP7FPUDhe+va3reUv/9xK36AzBZokW9JSYb6L2VeUb0Xgege21B4BdhxTayRI33RmmD7JI8hedOCUMppiYyii5NzsBILx3Zo82Idfp/I1ulscPHtM+v6J2VOEyh6wv6nHdPVotyFqjpsvXgcEn6FNUotd5x5dLMGWg322wzUfNHfZw1vv2U8f3raj33/bur73b6xMwHvr7n07/OJjb3HVMnnDms5N2j7dLA5UTpeeMbEui/hvBbLFhwTKD/QbZkATVPhufndvI4hGYHsEf+CtsYuoVJ+zOxvd9tOVNnu4i8AaYF7wpcxAq72hYxllEXSd4vXnn9qFpRabVD7PT1h+9GsfqpoHO9mql4Z7X/K1sCOnfZjt7THjkYLjp5mUU9+rj8DFJjWHq7m69Fk9s+Xl5/eSM6g4Kvo87T2956uH9wH+v4MCHfdaD08sL6FamABxfoj0QNVcxM8HwHLAqpbRCRrpxjoFrvbi/QT4XMaw9h74s68Pq3x230c8oxWV0Tow6+cbO6k/x1RdlMbi5VH/6q3IADhOr/4WVa6lck31p55vS3wrjNnxc6q0ZWIfEZDWw+E3I0wbf7tdSH9rgqp/bwcfdPL8KHPawkuGexPRBlf3JYu7KedcQ0D2Vt/3xZptsPlObYy2EgWcM+hYqWXSBgvzIhRqAUIHwMr4iposWisAsYtoXRfAtV0CWC7OAgD2jLpoR1R5si+nb8nxUzZBLzKREruQ86qFQdnnIvtrJavo1G1oJWpD0yS1Qep5qIjienaso100bLKIgPryARFeFrrWzm1UiAXQJWwFGC6ygKpexBuM62KhQ7nBxHlQLbNTwHFIAHixWCq7oRxtRJ6bGLc9xmwD4LWJIX++tEVWdcOmn69Re0LGk/E4ANyOnx+1y4CbVhyWxReo/VLr2zFatAHqVNc35hA3QqQBg9kIpeeI5ukLqyu2vr4hUha0LMSqAF/DffS4fe0iVN5LXqv8D+/dtndomN4ATe7Vy2OAsyJdAOgjSN3reWp61a6qSKS/hUW4uahaUSKShLRfvJhHXIN+hhj1j+8/sJ9R11tGCWqcDOOFsauIYTXYZ3enuLaSvfkmvYNpjfQE0LzP9ksrZKqpxxkf6LQLZzivtUe2TJ3Nwjq9fp+s2Gs0rv/dt75mQyM99oR631tPp2yXrO4RzsH6NHWrZHnXqL1dRxjkHNnOr9y4amvUFN++9dAWngPK6UbVOBoCGgc4dFpYm6CIF+nrt0sbpSMUNcVfLkBd6iO63o1K8xJU4C3uk1o/bSA2VgZkFrqZV6Ooe3fhELL49nLtI7QkaKM2+gWCZQukZA/IJLMmus0qQEvrG++2N7923a5PnoW1Nmv3iBQvbaH83UZrL85nhedCvYcvovB4hT7CXQ0EczpZgGEBrJN92aEHSQ8qkiPcpyLf2T9apQvGDMJhoqi32udPVu25aNIXz3h92u5yieehzSZojTFO3+azRJ0Hz8KtQ7lyZeW5TZwfth4yC4tzu5wHc41IDwk9ns1V24Aqv82DMj1DVnmr025c/kt74+r/ynMJJZrIeRMAWK0zxJaSGHXV+amYkFP/cIuXbFEleiqbIoBwysJW6zy50+yALxypUA1OlqvGHgeDK97I29efTHzHHfC0h0yfrgMg+iwvDencIoPrF+GX4QFRrUL+eXjw/r47i/LWEhlX9o2Xg960bqlMIjpaxnkow3HqGHhQMedOaq7EAXDOU3/5uFc/FVDHbnChynqqBlEvB8EEAtULXa8QpnIIyjOuNnKwYrCJDoBFCEzX6L1jhfn5X6hmB/02j2/8FeOj+5XH2W9dvns+xhxLjrXTn3PmH0DGsQSAYd+67oMYK2UcMu3HQW/+rZHWv/myA9EEMOXUK0Gi+eA1v75damfk3w9w7WuN1wEnBWcH0QIFIdYlurJDVBfZCoCbFZzdA9F3+TwoyNkpSqGedO80LJ6dTny1PI99rPx/x1gK+YOqexLjmv7v368DwEFH1fySWJ9TT3l58JZhlXZFj6+TYiqlNdo7NKSsGjZb2d8d1SKCatdhXG0S3BQAXleHBN7z7Ln7AbklFMESBQt0L71AUyrfAYwrQZA6Zyk96yema8zxl/6csA3p4c2PXeWLx9MMMWDHvKKgpecZqA9r958/4j1lcz1jLJsSKK3i++RktAe5GGcFhVQwIuDpmihinPl8FEtAbWZiOzEoxJqQd7MNc6xAWdEVgqSXYQENQVNt3JmzraZ1m2uiRR89mkvN0u9ugUElpg5imQSx9wFUR/gMYly18YB04kv1EqToo+d9N1neFtaqfcqXthsHyTQPeBme1nQZGc+mCuh6CUZkcXPQTsmOKG3zB9x/6bn0wB2XpLOW3VISNLBo2GB3adwwhk3S86Cf0FdItGe97/2Uo9QhbGVVaCu7rplqndk41RKSbHs5vouS6Tp0CgQROPYePW63P/+RLX7099a4NmdtrKcLK5t2D7Xtz6++Ytt//F1rfPtta0RHo4TQk/xBBSu8XE1dO1aWbX/qIeCVLgwEApv7CB5MoLkxzBgipum1sbRjjLZCAsBcEGu/O6/4bc38LpChbyRYXZqFVn2P5MFHANfbvCgrau6le8Qr37DOV3+DgWy1iwRBLqy/oK3RFEFk5hndJO5R5vUzKMrF7/0r6/qD76K4DtuCsjHoa9YwPGQtl16lv/NZyr64E4D3BpWmcPgW6OuNtLoqI1x5sEh5HT7PwTSlebzOEWh5fbjfRlpp9UgQva3Qb4uFUXtwdM7u7/fa9Db7wkj6PFCJGK8okxQAljE+zq/9kuc0zx2fBMe2O/4M5zXz+PP3ZbsPo3fKFnklP37M6rP/0mxt3VeO7eeYXai3I2Fbjp9PPk5m6nzZ5VS+65dUv3c9X+X/4/oxACxQKrNS40j4v/UM5+//ggA4P4QCZvmnFgB7rLfGeFbAaG0KuHLaOngNAE4X4wvSCfOrL8U1xE/84a6dqAdp5oSNODHksXUNoM19iU/b/jQA/PIbcjoAlmHPI1SJWjt4j0XO46JuL8Ogaus2zwBDt+LDDqjERbKZklSX0rLqzNYAEts49VogCgLAikjKzLNfZV3FxQoHLQDwtkQ41AcYo7PsAJioq8SIBLTJALtCM1nbLv5WBljH10LjkViBZXYpJw8MCQDOWeBwyrxGh89D4VTUa2WscRIQdGqGetyEASEOi9OPaBUiQ00NWxx3B+DH+QN0pRvQRFuDIoCw0EJbgiKiUUQfd6G2NCGS1UAkrUhkVrU2Ec5X2yPqfwTAeK+DTGMLjc4PcDjUQ1HUO2+yznkVJGbAOWyuA4BpbbMIxXdhpWT37k7bLPU9BYyVdtsLKOpqYwQRRdqh5rR9sNnGrnJOXSVbWZ2mThfQVoAW2z1Ar9hu1F43eB+1YgShysj2l2mT9PrV8/aVa+esk8ztwuq2vfMxdOup+4CtRrsIHagoGjcZ2tduvGpXr1wke0nLHdXaSGgMZeQGlJM3AX1bgL4DFA9nqD15H8n9OY7TThBhCNXp8lbRHj9bBNgu2vnJfnvlFfrlAcjnlsmEspbMzazZ2vS6g+03biJ0NVa0p2v0RXz02A63G+wrExftG9ehP5OtffB8Fpo39B7qoNS6qbQCZfs5vXefIoixs0sWtBexJ4SvUMScm6YWtwTFuZ/I+FkcfhQ0ZdzVlqu1oxeq8xgKnLO29BBAOqP+zeonjNoyQZYtxlyBhjZ6G5cQNJOydiORnZZhFhTo2fvbZNa56BYWyRZaPu1u7eGsQHHboD4IITDd8iI12W29zfS0v2xf+wqgfBVRM2jG81DdS8zdNea1gKTYBhfZ7xvQ2VvJwHRSm3vIAq6M/T7n36a+jlDhmwG0nT3MGdXx8hytIPg19XzRHtPPuZXaJWW51pcB5iho30AZdJjGxa0ECkjQcy0IYx0s2atXxmykHXr8FjV+CGaVSQ0s01Zj7UAiYRqDDlo5bdj8dNkun/tT+/r1/53nhACKnCSEXLw+To6wM1xO2qmX2ZlwlE4676durzU52cdYL3PVbD1glpPp+3QrHLYp1q4MmI/vPc4550+1qQMX+TJVkxz2319hAYMgG7YuzHAV5OiAde/rM89qROZC1+GZE7eXyhAJ9MX+/T3GpUqArT3fCPi6w1n3E1tXrfapI3jiO8peBW1Y4FBARqJGsB4kCuhlGqL+xr7lwgsAFyXegrNVVDmE18SlLE4aqxgHX7IrfexP+D9sk2nQGQhndpHGTtfvAFj30JdeZRlDlXk/ZaUPBIC97jZEqSpZW32HAwqYZWXoAGlaQ2K7nAF2GrRAGu/7dxzAaS0IXyaAbohXxXEC7MYcSfNJx0lzInygegCsjVPu1+dQdjHKnkGOa0yz1O9t7EMTKm5X5c9AE6feWL/vfpz4XOfqfa0VpPD9BOASjV19gNUhQQBYXRkCAEtsUln8mMfqVuH9f32tleaGQLCC1lo3NUcULJEwTgRdolWUSocCFDsVX9eXMuqxz7jK2p987+vconyNp1/q6WOgZ7DuYY2j1CYt8mAet045eFE5L9/PsYNrqfYgguxC8oESKMyGQfvVWDso5ILU6l0A2MEvrxgnxQrlr4QtEFNCSuqK1KA2wWw4tPPY0vPY3QHa1LWW6HNPl4JdUaTVKULzj/uwT9JgXywu/Idtalr3CLqyOENvR9VYpUW82gHEzbS4O6QzAaokBKHp694IUyz5ZyFilQCw27DgJKQ/ff64Rcv2XEBZ85e3lGWsXKvsmY9/AGCPW/lB9MykB4lPvI9H3qeunrrSKMFLtjPZ4Ph3jQ+ZfclEtdbnkX2O++Rt1rS9EpT4lPIDjygv23oM++pnf20rn39gIwTuz9Im6BHZzf9McOfZV76OsNSfUAuN/4CqtkSTiT/49Uncs2EP0aqFeTu4N2Xlxw+tUV0fRgetCRZYaXDEDvATEBrhuFr7uBZsUrCQ2IFsudiGXFuR8ynRmnL74ROzD943+/RDs88/Mihb1kWp1MTv/A/WNEzXCIZm5AXiVlMA5O15axjottvUHXxMtr753/ypddIGaYX2kUcPoVTTK6twAZGus5PU+HJ/mRYFJW5gFTZx3k2bqGCjEXOwhD9EJ42j6RnrmH1hZzdX7WZ/t32dfsc9nT22he84TcnUXbTJHzVfsOe051ynsL+RxIknDikgDgCMdSWrHbbn5MpT90DX/SMQQERBjm31awB8ctjq7F69lXo5ANZ9kiGpzQBrDla+X93Rl2WA82dhpNPD5/uJ79cC4Lr9VIxgXE8yGZyRet4lxyjdfHdc3ABUf3wTB8DHzXIYohw9y+d02mSr/a4AcN7T8X0eB8Bxvi/7OS4AFtvVAvjwdfPFZccsqDGVceNvAdBOf4mizIJMzZEUEzcArxtE19aoAVVzcaccq5ckllXiYlGvK7sajtg+Y6ek3Lb6EIqaxQmsEi31el3GWxQ8iWCpp6EAsMCwfouCLaGWJqxbo+qSmGhqcaTsr1ROtdArSp0zN6IrNYvix+8WXu2AvmaAbCNgVwrPAsFFXs0ILqjtEWlAFgTUnFmQmnDKelBXbO8mI9iwgMLyKhk2eu6S4W0EMEsZuYXIYTvUVgUud/cAGSgfKyI80Ddo/dTyqoeBtt8jirsH0JeTJCpZMxlglfmqVy5JSDJ96Cygcvze+3fs3p2nLrXfAj2niUErs4AeEgkGJtk5RBTOXu0Fti/ZKhngHRQiW1t6rbd/DMCHuiGRWPWrfTD1iBrREm0SRuw3v36dsVTWb452OYhuPZrDOO5Sg9vritPLLxagC5l9882vQ5E+Z4vLL8iUU8uLQFc39OYyYlcrgO+WLsQe+HuKvnVTL54hVtVm/YDHfZSZ737y2OtWi+1H9pU3EYEaJqsKUH42vUYrp0OEr2j/NLvlYO3mW5P2xtuv2OPVZ/azT2/ZKNSl8309KCpSw0q29umLRVodUtNMbe4gYlxtpHdXUXO+/+QRkfJ9VKZbCVpQ40wd7j77LkJh7iUL20lniV1Evdr49zYCWk3U0kycu2hb0Lvnbj+xhYfU8zCvOrifO2R/EeUmIhytXY52uS+wArrO9NropTHuadGeECRYpwVCAY5hgWy45loTmfZD5mtpgQIgHRtPU1ngsxMjduONScX+7cH8FAEN6M8s0NtEq7XOKLI+OdFFvW0v9Ug7NtIxboeoUS9TD80FALJboMSTXWbO9Q8w51iQJXyyvEQvZ3oSzzAu82S/S0T/92l30UIg4vzQgJ0f6aK1FiKVq8zPzVkEz8r29Wuoc0OlYrajbAnFDhD8DBXLOYIlLVDFexEMmaMWemn6EErZHwGA/zeehw7PsKlv4RHOmUBPGfGOU/Iup9i35OgnA3Q8e3WqVZLz9RIAnLePtTZ2Gpm+KiBw907/PmH0ItOYv5nBSHJnqtuHb3MCAOdj52xFIKewgZX3fE3JtL5EHfTsaYDoyAbr75QFTl5o5Bqr61DYbAV5T6IDP++XG/RThlT7icxmzp4qWKLMn+yOykNUZ5vy1n5+BdWIutKz6oClFpyZVzp4NWuZXaU8G06crQPgyJJW7r0yRMpOpeCBZ87YpiS1VQdYAl7Ya60FBMgUbBGw1b4zoI263whleBaW70UmNoDunq8V1e2zCnRkuSNj7PuS3572ncW6AmAnUOxrcw7AVDPAGuQQvRIAj2uLW5X8iDSHfLa9DAAf8xfdF/Uv6IM0n9Pd1PsxX+OnAig1hvwnamcAYN1r1sgEgNuZcN0EKwWAiZU6S0ugWDZHc1Zrjmp7xbZax3Yp+7vGb4lPlmCjkGPy4KxOTCOqsdU67CJiPu/JkCUALBCcAXAG6Hky/vcJgE8+W/EYZjCXQEAaV8eICjgwDgq+SydElSCtvKe6UGVay8xlBV+UNS8JAKf76L2gdfeY+xISVAX9IOvxEFnIfvQ4OiiramZdbaRLQRMgpJmEQaMWf3ynMoHbEjZli4D6FkBsv4m1n2xiG7/bEdwsAoAPAcZ71PRsA/q4+9wSVa8K9OpZE2Mj+c5ub1SiUeM/ylf1yZcnYMzDCNiFvVKdc+gBxEysJD/S1yr1/D4Fow466tc1/zV/wk+u9Rf9aan43cGiifei1lg/noVOAZVEFHGtAWWA/Ry0qi49s0WUoNc+/YkNH67ZtfMj9hTf5/9EjPMLlJ+Lf/Ln1NXepCiX9pH6DsGestZpzlGlii0kAvan7tjhJx+wWJJ1pcNEYeKKNfA6Gr8EEO1m7UM00hl96RnkfqqETkhaOjfeiRwh0dIKNbvQlxs//dhK7/6jHX34kbc7vPEH37O+628QtIet+JjPb/2UyP992yeo/hnCpHcmb1rrn/2ptVG3vPSQLPI8olpcR/PkRStTAtXE2t4o7RzaH+4tUNa1xGvuGUrYzxD/RAwEtl8DdcPn8Y2+gQ/0zYsTdnXyMkyOZntCUHxquwPl5zF72DRkswTVD5ikBX43eK06fpwzXLGM+EZBWf9lFhht64by1wDY17tT7Eo2hGG8418160X++FQAXFGK+2cC4FqgKACcQWz1IdRphPMSc6BmEmSQ62+FEajmSNOD6w9vfLkRZzWe5nBkKn/X7LNeECuiavknb5bHKv5d/VzA0d859n68F9tVf+fBruy+5jjVm1W7rwoFWl+tyZYHbSY5cG6cYhTVr03CDqoB7nQVZrXF0ELAwgqQE51zAwC8h+EpqH2RWg2pVRH7UM2ZAg/Kfu5BL1G2dhsHaMuVSRUxbXDVZhcNYUCkGB1qz2q3FGBY9b8SeFAPRFe2ZGt38JThUKZD2TZ3ADWKQd/RAtaCJ4Bp81cnLXWaoCA1QDNtaqBVDEdulvGmJdAhWV8tBkrO7hBhUxuJXrKqrRiwcuOyzcy8gF6s9vIoECNC1d2DUirAvAUEomOtrc2jxgywBviPDEGL6R3wGlanRBN0U6+5MhQdOWStAKxOsnclQn5y3Bg6ajR37b0P79itW7TboZalmcVPU2AH4CIBLalRTlw5Y5dfO0vGb4/sIUDx+VP20wPYHiEbDzjjC2v0E7xz7z49f7fsT779G/a733jDnr94bP/4458igLSMoBMCWl2oQV+cpP61xZ7ev28XqDH+6s3XaE3YyXlgmI9WEJJYoeZIisBkjlEpK3SO2+O5TXtIhrbMmF69dhUBqU678+l9+/iDL7zfc3tXg01ehZZD1HNtYcM+fO+ezfJbNbyKUrBO2JnJQbv25hVb2ltmX09sbGSE/TRAAYZujjMwPbvK+wiAsBi1lLqtr33ImgCtz6mN3aCGWj1Kdcv2iaDIyPco2ECNc2vXDk3qWwH2fUTJoZVtiknAXSeVv7+wYtOPl2wRsN7cA2LE4WhYAxigpnhAP19jrWnsLNgQ1Kixi2cJOOza1N07toN4RiP3qQALQFmRAhTulg7A8BptEmaZP3oMmTSdQ1ClLw5aczfBoDIUZuqJ91D0LiGsJbDUTAr44pU+Gx/rJpu/Y93lHivr2LSrausGFPOQKHiyvEwkBDpyVztZbijOJRS6ywRlVMP58e0HntFtbBcroR0g22nnxnrIGCNQ9uK5LQG8L48129s3UBAn8CKl7wEEzfZQwXwMvf6LmQVYF9SYd3WxjnMdR0N2ZeRP7Mro/4Tjw3kxL8sYhUMAsDsiqh+qsUdVu3Vy4awFbP8cAFx7uMjEJQfLn+vwTJxL47+r1jnbtWzpwi5W864OzmpPO4GX2gxwXtkjU5IAel7w/a2wO253k85DDhC6GJ87jVWHUufgGWA/T/2XAXDsy3/8GgM41/7UjudJi37aO1UAHEDRZVOcbSOQme2iU1p5X1R6tepoAtyo9jfb+My6qoo/5YxxADAfVflBNaeQ168KANaH7LdRgkmaVMkpFuDMGV8BYf+bF/FSt9kCqU5J5W8XYPJxSwA4+V2uJK7sMRvtuhBXZGwd6Oqa9d0aABzAOQ219q/9OPgNIB2jX51LQW31BSTezwDYj5uvOu5WBFDyvqt3Md5K/68dqLik+DRFZPLHjk18DGK9r1D3HVTFoGv8nVmgUSGzKFaJZ4BxzqUArTVZAFgaGa0CwGmulvmeAsQSQvOOC4z3KohYVOgDKQXrPkn9mBHUaWks9wHY3jdZpyygJQq0Ass+mP5wpKerOhH+uwDAxx3TlzmqicpbqZdIN0XgTwrIYq1JTVv+h5SKBYDF81Kg44CXsowCwXsKKvGZz1MvBdATJqV02vORcesAPdNgjrIxdCh4UZADZZ2SGPbZJrFP1jv16T2C6lpiAhB2t01sNzAZoMw+WL/E0mhUZlhtdXiuSoBkb1uWplP00FWtftgf/y/5cDHdNF/0V+0r3s/lGwqWOAD2l7KGEehwSnWak2UHpJkNmJkhmqyaD0GB1k/Wj6lzrf2cwu7V/o7t+lSVLwAAIABJREFUY86HrxyBiSK+jv7tY4pXs7PLOrg8bYcPPrPC7F0bJomxSdeNdxHZvIWa9sLrb3mro6NRaNDU2pUJLBxALT9QywWCPM2c++E0lGT68drje9w47uA4WdfJ16zIq7G3H2cR71LifCopw990RolsjFgADI43NmJ9FPuCbIU13LtrO//lb+3oH/7WGp9O2+UbX7WJN97A76OGe/opfXk/sPLTu7ZJ5OTumVfsxdt/ZE3f/a41owC+JDGtfXoOw3prJQN8wH0uECxvgGFIlsXrlo9mEduaxRcT+JVwFSVxTc/n7OL8mn0Ln++rl16xMcD/QkOb3d0o2P29bnvYOGzT+A9b+NfSkWlE3FP9fw/xSb0wnOdcjL9Drwn+dQY4m+oTHo0b/3rj/S9Ggc6KxXkZ+qdmgE9kXnV/Yy2LyFR6OCOSVXXtKhd/DFTGl2U8qkY+O1ZuPGpU1GqBbu15yFGqWSJq/q6C11qHsfJdvib6Tf75hTLAxxfb9OXac6jd/88HwKEOqmHUGEnIylsgCQBjEFSLq+iY6lrXcPhXeW1CD5ZzI+VEZbDaQJNuXN2BYFEFyKkmTQvyNt7KJi/V7UqEY4eHM4cIBFpbqQH230n52VWctTglx1JbC3TJwZPAi1O2fDEKI65FQgBc59mCE0C3VjJ7fNZEfW8Dxsc2AFDrrvZXBqFK1ErHVF3cFtSTFprWdzr4BYA2rNizZ88ALPqcaCzZ0R6or53QY7XQqb5X31GQoJ3MZU83wAShK6eNEZI8hIa6Dx2Fy8eXYGEkk6jWS3sYNY7sC+gu4kkPyc5+eueJPUYUawe1kgb/HleqiDF9eieo2b3x+iQUaHrFUn/78PEUaw9jRI1QE4a+AYdGbaAELNUL9s+/8x37xivX7Pbnt1Ex/jt79IR6EozjQN8QPYXfAOB32uzzKYSertqVSxdxhhRQWMdWrpJtX4F6Trabfc+SqJzdbLKPoGir3+7I2BnEuW4ydo125/MpABj1LdTbHgCw2tp2oVaPEbU0+4e/+gkte6DugOsaGPuWXuYDoLpziIwjddRyuYrKYHQ22dkzUIRYvGbn121qal4YlagCUfAiY0mGd7N1lSDLIkEYvg+1XA6ZFL87oEm3iabOPb0OhXtEDebx2WbnVtGrmLFO+if2EDGdn12BTrxEzU4LAJPMF1n1dajla89IAz/l3BCvGEZgq0hWfHV+CUAKKlZWjeMoIq2zZUcob9Jonvm29RhFbE06PNFiH62VUJtu6gYk0wMBMW4AMAEMaExHBFdayBKPX+6zM2SA2xizRrLPDTwEHVCg2vu7eCZUD47Y1eyOzb5A7IIs73mAeEtbiWCJNFob7HPmxfSMRMg6rWMYTWmuo4cgzNjQsG0hdrYw+xkZ3SP7Teq9V1GD3ibwMnnlEln1Eln1bbv1aIEs8jI1wTAq2oZQ1HzD3nrl39lY6x9yCdDY9fzgxJRQmdY8LvxLZoBlixMiDQxYpUBnm5dBbvXfOQuXgW0tAM5UxtiXg4gaAJxBWyVrlcBLJfvqJ1Gfoa1mqMOwuliMO3CBVqJ3cLzvda6JyhdKvQFc9NJ65ueSHMTaNSnDr7plIpatf1IGuJop9RxQKCqrb7mujp36FbojmimeAX4rdXkJcDnd3LePMXcdBa+Ri/OqLDUOIgNQ+mcJDHg9HXZOAc84oOoleRycih3Adx/bH3oNcV4Cv5FpzcA0BT8ELhLQdQDLv6VkvSt6ssdEJHaluZvAr593zh7HOcV5V+uIAwRneBDbx1b1FGjVC8fMyAA439V6AKxLzHe8EnapRFwSaIyz8GPolDIwr76rj0Qv9oGMOVBxwlRKlGq0/UgpA8yZofuXMsBqE6gMcPQJFlh2vhv3QhngDVLtDoB5rbLWrDP+JdaLQ1Gc1dpPOhV8IwNgtU1SBrjRRXmCAi12U9QEazxPOoj+Tq03mc//Jb7JcSczbkGeYPVu6bHDVXw7/076qTIQ4o26TM1p51X5ok5bglcK2OO/cN4Cv8qmCwy3plrgEAqj1EovzWcv50qMA2eeRa2suiKo1Z58JnlIakOnThItgN4uMnA9nEsbwe9Wxl2MukZ8AQHgHdaGbWmZaBAlROeCmzH+XtMviwMwViKiJY1t7q8d9iee55zkCd9XD02a68ln9VnozzUzRLvUNWveqMZctoyzdj8rAWB/ypgfIZilbHLMLbeFel4BwNW2m3EL8081CVX1eStA2jeMml//7d9LZRMCab7+HvKs4//QPaFl5pltTb1vR/RVLpJV3yEY/Qnr1E8pJ9qdvG7lswR8CZaXmOuHvK/wg+pyvQwFhtTRNOD3yZT6E5kNnDU7d90K569acYCWVLDyDsSAQq+jQOlXuRLA05ADyH3oVdrHjCCx0QiNee/Dd630j39j9tOf2RB+2CT6JKNDfVZEs+PgC5ICCGZt4dM8RPV55Q/+1Mrf/DY9nUdslZKmhiJBrFcuW/MgiRJKBw8p1TriVUbHpYwOCpkKnGTOk3nT0CnvlTn5eNaGUbV+A5A7OXLRes5dseXOAXuw32oPdjvtBQmDdQAvJ+lUagrFCdgA7JXVEcuR+dfKxNV16nX85+WZzWT3YlGu/zk16KQF1h/AE8c49Y0wdqd8VLW3dR+m3Z94xl96tGP7qT1Wzb4qXz/lfP6rA+Bv/cfFSlwqL0H+QLq7l2K/OrnKw1R9qupAZu3Tlq7AaTppSdJbHs1KIDgr3FWGJL9ft58wDv6TnIJY4uKB1Y9qpqqzoXrzwkFK60Cd1T62TWX3p7+fM8D5/Gvv7fEMcJzn6Xc/Zyv805prLNakRMrZOcsGSNfnRjCoKrJPEgNQBrbDRalYKBQF5nuKFq9S+7pC9neLGknR2VoAq90YjXaMiup1tYjIkO0R8ZQapbK+W2rPoUyenBuOs+eiVoww23sUGwAdrYoi26za39yfTuckIoccITlRap/kdV/pXql2pFXgmVeIZkEIJSPWjChBU5OytCAywNo2dOEy2WtRpCUE4y4e+9iDztzZSc9e1J9XN6ehs0JFnUfwALoxcWHbAOw2txzZwAD9ZqEqi9pdBsS0AsRaiR4qgtnG++rlWwb48hHZYRwQ6K+qwewmC9fBAG6D8rap91QWua21i8BkgWzdin0IFXrq88e2C0BrAJSzIpPN67RXqOUdvzCIeueireyu2uwi1FfqevcBT40oKQ+P0FoBlP8Qefz17XX7w7e+YWfo6/vZp3fs+z95zxYXRPFutIHeYbs0cZksImCe2qSbNyeg3kKtZgw7u6DkQhHvaaGlDqrYWp0Wt5sQvlqyD7+Y5pwRXB4Ys9E+2vgoQsr92kdQQXWmy6tzqCmv2Dky4K3lVvvpD963ZYCowtUFSm2au+RwyWE9tF4EoQap510n4tnWVbD+s/BzwYxzSxs285Sa6x3mUHnQa1h3u6CJDRMlR6isk1k40EMGlfm3gnhXiVpX9XhR38ubiGNNXoBezH+qJX48PU2GuBNKdr/Nz6/YF1PPraWP3sgAUbW9WqbGdxWRrfLjQ7Btp/UhWCEa/yJKyc3cxybm+i737JBFo5EsbZlobqGfoAeO4x60bgGDNlSXi6LJF6nlIlhSREjrQDS5Q0Cx7jFRXSmED453Wv9gu41Rr91D26F25lkzfSKPWngeoD7t0Sd4Z7UF+vo24mH71j8+TtCADHJxHpBPpoza4+lHG8wRnofxIWseIZACo+Hy2AQZhTbo2nesv23bbk5esDsskrO0Rpi8grAGlKn5+T2793TT5rTwUwfdRl/iC6Ov22++8e/tSt+/Jqg14FkCLykgUyHTVmA+/aIZ4Frz83PpQdlMJXt1HADXfj+DlOrCVAUGGbA4oHDbll7ZA09+dG0N8JcBYC9RSWtBDphqx5nGG85kOIjOkFHGJb3nomvJ5ktvIAcv9XkFAFcMdM2ZpzWmmomOK/X1t9ZhP92017wb8CsrIwcglUsfND79KzKeQf0N2x7APWeNopYxBjIHDyogzbdLALj2qKcA4KiFlaowYlfq665js08Bqkx73hP48vrfqMX1Wl2BX19eY/XP9zX3AM4iVLo09amVqrz7Y/wvhLJEWU7UZl//0zhqG58LKevr4DeAdv5xSaQ0iTK1Xv8U6yDGrgqAM+3TM8B5yvk1hn/gY+frUHU0YwXNZ6R65ypTKd/v7DN4OZLO2f9LP37Pcisbr0Ct6WIACyaJYGUKtLKDcphV/yvarup81wmkbqp3OoGxNfX/VecEtlLwmUWKjBFrGMeu1gDrnmg9Fh1EascZACcl6GPz879tBjhGqkpHzv53ev/483TcV+LfBfwYD5bz/KrlqvphQ0xyBpuU+zX7DxgPF91ke2mY7MlXUJDJ71cMiII+qsHuxgcSIN0BvO0pi8i+25moXbyU9W0ECCvP2Mv6rp7bij4I5DqLgXPQ8+CPXJTbRmkDxxAgViIiAHASvfJnOQXp/BlKbaoSwIxnKea4Xp5oSADYbZf0AFRehr8UWeFgsujWh32I7HatvYiZqYNpfigwIvuZM7ppcugZSXbRfTv9ne1n8kXjvXgKMgB2nzP4z26/tggQCMP1sH5tP71ja1MfoX783AZZ259ubNo7sJuWUNDeooXUKt0ftqh5PUI0zFhroaVxI9XoV62LAJbU0+Ko8j6fD4yb9RP0VqkXtLJD3QcpQyMsBe2LwyfpMO6d2jMVoFsoO3yommyCHAfTj6z02UdW/uEPreX9j2yYrhLnufk9qvGeW4DKvG477OvRzddt9ff/yA6uf80KfSNOd2+QzgrBeiHrA8RKd589oM4XhWkE0aiNC3sBU7ChG3+MhAoNnqxIAL/r8YJd3EEItaXfWgbP2TIZ8CcIjSyV2mGKdTBH+Q4Z3yMA8D6MsUMYAz6JYS020N2inclbIjij4Nfxn18D4Kq9/RfPAJ8AwD7fg3r7zwHAVXCcHI30oFWiTpn+oke3FvTW/O3x4/RvTYrIgtZbTY+EVha1eLDdJPjvMAb5xwF5zXFrAfypGWC++EsD4BPTOZkoz1bUr1b6V0GZkvQdAWDfxI1nOEj6twQg3Bjx76ASA4DVckHZWNEloWLtca2rUEZXtgHAcHlVx9iGkehlBenwlkMyIhIckuKkADD9c73/r8SvIvsrJcMDMsA6mIysAHQA4BBrECVa+xH9JAy3oqHqbSgKnUB4cmrcHMtYcg5YzDasuBY0GfdOGS0oSY2AumIRpWr6wKr9z972hmd+OwGOytapl2+ZDC9tWYn4bdE25j71mS+g4Ughuo9raSXDBk2Ffnx9yPJ3dogCrXOmWpXMbrMsNeMixeme7i6PRu4QGNhAhn9pkTY4tC3opHa2i+PtIPAgynInVOKBnlHr7B6xZVSjbn14137yg/eo1aRFUBsalDRPHkfdd3JyjIxmg82hMrhBX90ljP/CC1rpzCONAe1qkgxoKz1fH80/py50yb5ylegm0crHU9M2hRLhjkSdoPqMj16wXhYMBRZGhpqcnrtXQMCLazs7co5xK9lgxw7CYzuMpmq0O+y9T1/YJ1OLtggoL1EzS2hTQt927jKUW2po7j187DTebYQi2tVfj9qTeeqFNZ5odgAceSHyJEXWA9plTSJQNU7tyzTiVtuki5sGoBm3lgHSLHILUL7Jgl7ouuCA+fnBcwAwdb3UXQ/QOqK/sws69DZZDWqnWC+2l8ji4jmcpc3S64yBWj/dfTEDw6DEfeywgbEBWgvRRuqL5zSub7QzVwaoBUbcC2dwVz39ZqjTauTeQpmaof5mj8xyT1cfNcawG+j9e0gKpaiexFJGc06/ePJkcAkadA2hKklkeHt/hfm/Sn0Rc1G0NM0pKNmb1AMXWICLCFC1kq65NHLGJvvP09ailSzYLM4oAh04pI07zM+GM/b8ScHe/wQgPXiehZwehKUvCI6sUW9N4IUM8Cb9fQ+7YUecb3EH4PXxazbW3E/7pcf0j96BMt5p796dtUdEmUfPUDdGgKEEDXqernMr9C4uiZXRPmh9UNrfuv4/2ttX/h0qo0Ms9dSWCQBDx3NPhKDGaQDY6zmP/fxCtOea79QFYB0XVDPAoQIdP7UAONvq2mxjbBUtbBxAZJud/h2QIyn9pr/9K3LM/JVserIfbgJr7bjvoGo/qwAYhxhKWc4Ie+2czsSdydA9cGfQzy6srAOk7JDWMIsq64Xb3fhJQ1IZh1/0jwp1Nq1VTiBM4+k043SdkbkOho9naPL1u8OawWPck7yQKQtVt6gloFqhS/tQJnVl9nnAcy41/nC4o+a3AoITBdpbXfrqQDY3BWF9tU2LkTvszopMglU6Id7jaQeEBECs1PNqX7oOtol64gwgIwMf5TXVjLVam+Uf71bs51/NALvznQCwj2sCHBkA+9aVe1YHV+PIaX/u1Ne5DpGJ1rWf+IkJ6F+oTE3flxPXUy/XyAArAC1gJuGrbrULdAo0ZUoSNdN5af9JIXifa1WJkVSgV6BCK/u7rWyj7pHPCw2aE8w9kOBdFNQGSAHwDIDVBqlSAxzgpPbnvy0All8Q89uHMB6/mANpnGtud7od6QLS503q86usrwLw3IOihI8YXwXPm/mGZtEBn+2p4wTjsMM9EQDe9XppjpVqceXndJFt62e9wEuC0ozfo/WAjCKdaOnfq9p4BX/wQVhxuwAinSgRt3AvVDag1np6OEuq1SSzWlaP2mSw9D09n9IzcQo0f3tWVvvnOqJ1ma4/aRSkbSo17inwE49qYrGwveaSfCb3sVwUK9gGuvVBu1ftKAA4lUvk+x62K0baM8DuR6YgoT7z+RJb5/f1d0Wgq/K+n1AAd11LsuVaaw4Yvw38tiPOr5P1+gihze1n9+zw0R3rVhZ4bcme0zN5HgbiDCB2Cuuw2osgCK2FGifGrUzPZRZQRSbQHYVmjG/gjD9A4BFaGabaW5yIMkkPjzSICi1VaMRFG/Fj1C9Xgf4GtfwEAAscH7b3I0opjRfqufGzjj74wA7+03+2tp/9xM6uztpIE9R2kkIlMjy7KHc/eG2Slk1v2+HkG5RRjaMrwnFFq2Z8D8n0lumwcUB2uwEdkEaSNEcIlqqrR5OC6yRLOgG5HQX0PpZRe6YMbQSF56ZdwC1imPP4nTP4mCVaV7bs4nehH3NA+dwaz/hOCQvhGWANegDgNgCwKNe/BsBpFidbUW/M4vk4bt/yPP65Qf6q8U7PR3VPWkVdBboWANfWAP8iALjyVKUHqPaBrNrluIAcza/8fgkArs8YJ5vjO8s06Pr9RfOymkHKa0LlBKqf6YGuTaHXjWzNP2qB6pcB4NrrzX/X7r8+Q14978r39DxUFu+gnlVtmaKdYYRURxSUYxYCLKFEqESxandqTgBgUZfXoHoKBG8C9NTiqIMoWi8PnStFCwBjGNUbd4/IlhRJt8kCbwFcpd58qHEU9QQjI2OuTKy+o5YCWZZfmWDPRoc35JNKkVgBYKfRiX4kgy2njk+VrZYjoFoovQSA2zEUEuUqEJ1rog0BFo/6yHXoKPPgmQMADwCstAFgQ6wC+9cNQNovoT784o5t77CNFKSpvWxp7kYpGboqAkWNqB+2kYWTYnJ32wAZ1R62UT9gKDscv5derxuA1C2A5zaKvyuoIisqrzrhdii3u2y3SX+3rpZuG+45g50ehBreZC+eLtiP/+EdeuQ+ppctEUfGcmion7pjFsp2KNG8DuG7PZtdsKeiC6/QLqGt1/sGw7FFRGrBAxJnzgwANgH6tNTZAOiVuEfKWl9/5TpeJM4iRvrNmzRnH2qwu4sINuzTw46WRgXqoUf7D22w/wAhLGURBHBX7L3Ppu1TeuDNPCXzusoCD8PoLLWvBYzu9FOUDcu0aFjBoKNs6TLaqGs1IRl+xPk29rDAs3gI7BVYyL569pJdAPQ/uvuEvsLPrdTNfUVCUfXc5dUSypvtdolMc2tPweYLs7ZS3HRa+YWu8zgLzfaCmuwG+vt2cBLLcxuoZy868HgVdeQCKfd70ygwEtkd5Hr7zg6QLV+yJ1+88JZJZ270WC/1uBKvaADkFqAMdx/1oja9as+oP+7r6cLJaLfZx9Cul6jLUWCYWmDVzhyI+6YuCdCSRlhg1XxzjwV0U4qNiiwrSqRyIiK8bVC7xTprYAHeQyCrgTl/lizzG+Ov2AWo1FulaXux9pBnA6VzwG9f93mbm29nnCkXaL+M2idZ79Id5v1dG2jd5dZSK8wcWtunLdfZFrs0fpZ9XbMzzX2obq8DiBsoG1qyv/t02u4vL1p75wGBBJ7DBlRDN1qo/8N5gxJ21ExEmVZJb1z8jn3ntb+0oVaYA54zkkMsxzf6W57wco/Z29MWiJfZtvptq//yx9lZIAmg1QDgitiVn0nYsWTNKvbU3bNjAb7wgjOQOwmAK9k7P3Y1q3zMp4+T1ALpHyTHzH+rhjYyFq4CLcdTv5XpcQCsxSAAsq8S6doqALjGBa8FwBWGkbavIIzqOnJsTT4R2NRZVpVwIxvqtEz+y1nMnJ3UcaPcKExq1NvpKjVh45zd9VaAUsCxhjLsw+Lv5cxn2oeOr4yY5hHenSjYOm60PFKfdgksRY2vAKDeD9Alum047dGWJvYvwOXHTWBbNajav1NQ87hqZgi/iRKdAHBF3ddvm1Yv/Rf7cmGrtF2ehTkD7OOfJoHG4jgADvGeagAoA+AIbmeQ7DMl79p/Hw8ZuRhiuq31QYuYY3H96XeisLpKt5+eBpBWgfyjWboc2KZO1koHwN7+iLWTc3G2lESbVLPKV7ZdKwOxSWzvBgMvALyJrVU23Q/l9z9YIK4CnZ6L6IEd7f6CYZVo2nq+jjuJ8ZhUf+ocwbohqb/IEx/5A1z37ksp0P4Mq69vBJjCZVOJWny9Ek5Lc9oZA36f/SHzl+6P1g5RntVaqpXrVXDBWyVKfduBJ/M4UZF3EgDelqYJf6uCOvUN83pqrK0NqN0iQEPMtpKOpS4UYsdR46tz2uNbJUCw8G0HweIOSntaVILFSyB0H7qqq6KIver+maxhtCNTS8ewP1UAnINaHqbysYgRjGdKz3DcHH+m/HZH0iMCYcJj6guuXtPytZKWgbNZYhuJjvrvdFsq4NePEwPpUyUBYD9augeVc0l/CABXporfipj3nmXm+LVBSNXebhEIUPChSa36BMQ312zv4Re2fg+lZTLBvfgZawDRuwsv7N01ssEXv2LNv/s9a7p+yXYRiyyjjwILHRq1MvtqwyZGonxA5jT+2eHcEyuvkxmWwZTzR/ZXwFgipl5bgX/rk0TS6iQ5GnpguA2PWKEHJhelX40v6Mjxo3fM/v5vrOeTn9qZ1Rnr4f41UP6239Vt9ycGbO61a1aeeMMaqQcu9gHQsUXbrNHlOdozLSNwBTDvUFaYErE9qN2HJFZa8G+6OPfBjiEbbh+19gNYhdv4nOiHbKq1JOf2nGD9KqKenRjWQRxq+WJL+EQvGvE9DzoYaZwRd/YltgBLkYjXIYEWsdSO//zSGeDjC1J69qriCNW165Snv8ZOxDN78uekHfBttCanjb8UjOZ9ngje1hyrZl+V4ye/oPZ8/mkU6Hobpv29FADHsxFg0zPB+refZzrZU26YP0Q1zk/tw5c8uIiS1WxX9/ClK9Q2KvKv21camHohq/SwxoHr71cGkSen1an3/kRWNu3P3+fYtTXAeQcenT91omSDFtG3ijKgb6+Y7rFx8htRpfDFIhEXrEif17Ux3q4QyG+BStXGqK7XWxq5PZfoFLQqQK23QMJICAAfQcHooK1LL5+3A4C1UOuSXACLbbd5YFWnustB5cioRqlRogcYH6/BceCrl2Le4VBmRzOlAzwzJKq1A2DO150JNgoqIkBVIl16ceMFhAWmRVmRpH2AYC2YegFkMZoUhVC7WqKFExReKME9GLYWWhGsrs/CZHnEGG4DPjE+qgXBoKiFzjqGcx/AXID6WqBOowNKiiTp28lyKlveTlP0drK3C9SKbKvVAcBJIFj1ag2iW2Nft4nI7WGQupq6bKBtBPErlH/XGaPNkt3+4FOyuzMGpiRiV7Z+1HuLZEBbodi20VKnDPC6iyT/k6kZQBzYEcpPG+qGO/y3DLAvE8XsGu2AXrtK2x5A8zoL31bJrrx60V6FKny4SQSa8/mNr920/eZt+9GjnxEMOKCOdBLADM2GDOON611khAkcAAaXlg7th+89sL9/95Y9u0/fZEBoI8C2HYC6D5jemcdhwOgeIdjkdWj9CEoAajtGAajbgEOW80J7h5X4HLFoe+v8ZZvoGLbP3r9nt+4+s0My7i1n2yhbwTmkzVAPtb8XyLAPjhOtHKA9EiJj/WTIL3dfp8E9FOdHU9bS32rd7HOXeumlxQ3bol/eCLTuA4IKUzMAVzLnfQNd1kcGeAPwPwNIL9PPuW+ylcxtJ6rJZ1lYcFeovdnn+h7cXbY1hM5GB3ttE9rw/COUlyVTS5uhZgCwskYlFp8iEfv2oW7Gt892EKjYJnq8Bx27rIiOSmsIDDjtm3vXzCJ2xDzYKxP8YNL3UL/85vkbdvU89GRbsLvzBFiI5va3Eoignmd2kZqh2X7uyWsAZ/pCNjyx4iGUr/0pssa0NOLeLKytW9tAi70yccEu9J61IebP2Llmu3Ch3z6HOv//vf8IZ2CBxfDA+lp7oVz3WXcDLa8QFDvq6GMBFPXd7MLADfv6xd+xIRZY72ktOpbcLH6r9vkX+fkym1Rrd07arWTL/DCRxXWglgBwHD2pPcs2pcBlft8tVnJ6qzWcNWeMPQi37BQA7HtWQE37raGapn3WsXLSLrO9DsgoOmBkSDIAVtYk2yvZSwGVLAhz+gIQVjdniPM21fUmHJTj2fV8zXlsI2ObryGvD7quuPYYrxAXrNzR5Ax7T2N3PHVJAeAi7hEBiZR78pVCvXID5EWm1SmVDlC1bsRa6NReAWDAleicISQTas97Uh12ocIAA/q+ppjm2SHqKfzZAAAgAElEQVRAQxlgrVteq6z9C+clABwSY+G8q4WZSjWcuuvZyQDiWl/i3Hzw00+s9qpX1cvr3F2sKP7WZyEalsMrrA2qudTxHSjF7+qToLUsOY4+dzK41XaxX38vrcF5PwIUtT9eU5t6E/txEnjP9zRvm26Tg05X6da9UqaWMRAACo0M1gPmugBwO+wO1f8KvAnQOQDmu94PWt0SuGa1QRLwlVDOBvfFM8C6/vTbW0l5G6RU2+2Ip95ZjufqFF/E/dVT3v95tuSET3PS8X05APab7+OhVlH6puZl9vny/VNplea0auJFZfa54xGiEAwTsUeZX3WsEPk1t2700gZNFo09+/d+EfxbtbpbBPU9+K56Sr7rfghj145v0UNQvFWZRNmo5GuV8XtccV11pOxvHyOseaPsbzv7ENNNgFuBfiUMhL2ETt03lk+mABvHkC8mIbsAxeHvZYE0B8L+SMasjQCcj0ZdACjbEfe55Texib+kfM0bIYyl8wmAHDNJx439Zj9Tj7PbUfd/Y55H7/Dqdv6eQG46lp6RyhOR/Gb33T3Wkj+J7+vp25ZIqR53H2eCPbx/MDtrM5/9xAorj22ileDO9BP7lKzwD8gQz7z+u9b1b/8Xa7w6Yeu9dMcg6NtASU+RALA0ZRrw16B32SFlW6WZGSs9vw8QXnS7RGZCiz1H4Fg6qB4Q9YD0jg7MAzLEDYhQNSFeWYD91TwwwNizzxmA7E9+ZK3f/2sb/eJDG0BItYW5VgIwPxpqtdlz6KIAgI8uftUaBi9zj/BroEyX1OKIEqhmyuB6oTurteI+nSxEf27jPAcJjJyBsTXWTncKAvYqx9qmw8Y0ZVozAN8FmHBHe1t2lXLDy1J3p9Tu7gG0654rtoLYppISccNkzbELsvOy7Sfx70uxRdyttFBUjeFLQGvctQpui6N/ybaxaa2FrK55J+1AmhSV7f9JALj2nI4d+/j+49RrL/rkv/PuKr8r22vM6j/9lQJgH9QMgNOQVR7gdF4x8Ho0kzhWzfMX9rx2+Yt54Ea2/pZV8HA9sK1+NxyFOGhdhNj3l84ig2C2yX2A0xcq29S7a9XBjci+zjfL4ju5LU38+pug7TIA9gUr3yWtC4k+I4euCauqJUXG1Rda0avYVga4AadlXwAYox4AeL8CgNuhfPYDAKTeLIMqY6i6z32MyDpgcAfjrsiznBip7hWJego3CABre1c+rNy3uC5Xfk4Z4GhCH30uFa0+FJ1b547lF42nFTsm+rMcgzYsuLcz4Nz9XASoObZnt9lucxMKC7WlDQ2o95KN2yvNUQuK0SQrt7Q0A4BcsVayrX0IHbUhWrRCa5x5Mo7KBouuskt98EGZHqsYJ523an8HaLbeQ7ZS92J+fhElZ+gw6vlHKL6pCHAkA6y+fzvQnCRKRdc/ovi0DqJ1kepU14nuLc1BfyWjKIVgCUwN9ffb4EgvlBgihE30JKa9wj366L5AGOEIQN5K4EG1XPv00j1g30UUizvPsU/aNx0skZlcoW6Mfre//Udv29BgDxzCfRuBBn1+bMR2oYT/1W0yzo/XrLdp2BaePbUrlzvtu394zS6eg9rdBP0WhtD337lnf/cOPfkeE62EIlwmK3sE3ecAiu3ONINKrfDY6LC98uo564V+u03Pw96RHrv94J7dezJtDdB55Ow175N5vjBhF1r77Z2//ZD2TBhxgH0Bcax9nIBDqPRjPYN2frCIajQ9aofK9kR9h4tDLHaTtr9c8gzwHoJNJSKnLVB+Ji5M2jKqiUe0jXr+7IU9fEY2XxFfanI6WFgKAE8XX+M+F7rJoOAsTkAzfvXSBdulIf3URw/JptPbmcmjNlVrtAran9fEx2SxwArMHm4wx4jq9hPVbUYAbZMWWnuATO6sZ9fVYs/pRmR+G1ksJRpTYM6UeQ40Tvqsr9hlXx+7Ya9fvmL7jN+tuS9sFmpTd+GSt9h4Or+L2vM5RLV+gxrfHpgJK9ZZuEUG92MWcdohLS5CyYeeTp/kMYB6ATSg+uVrb5yxazcuUqu+Yf/vu5/Zx1DeiwiydRZGrP9ozF4Zfs3OT3zNOvoR/+B+bkE1b4OUd7Zrwrqh5SvMJRofXRKDQlrDlDlh4H+JN7I9/EUBcAYNvvAkxzu+G+yP5FZVfsd2VbAbJt89xrQM/2IAOFvqADH1q1bY1bxSyKoK3MomhWCLUwaTjYqMSZy5O6XJ5tfuMd4KAFzJWlXGNBzJE5hA15mA2fGgb3VvsuoxThE84G8FAvzfAV6rv0W5jDPxS5ZjlFYCdVD3zK1/R+/q3+GMOHj09wKQxujHWAd4DUqoWh3JLotOuy/Qgf3T4+HVie6QK+gRdaUCv+pEILqtzsX1HJSp9UuJ47qwlb8XWcv9SDfFqKXtE/6sjGSs645xEgDWuqEMcBbQirvgOChuRlB+fQpoJGuCAn4WuqH6PL4QZ5ZOwLcNVF0VI4r91AbgY+sYGz+3DMirq3DN+ce567gOojUvfAwiACNWVtStxnon517rdIF1WTWtotTq2/LhvV0gF6rOC+rAQByPdVsK4T6bExaMPsAVAKxv+xxJ46zfGusY8pMOczwoJ9//lwTAmp1aUxy0CTzGhI7yhDhHVxcRQGXbEsEDtcpxFVzHtQK9oWni9b5sLx9HNcDyczILzUXU2Nbrz5mzKuMS/dlBrwtVpWeW95QxbpEvQymXgsEd8mUAuyoBO1Jw2P2dCLQcKOuqJYaXjilx0gY9EwQnVGbXSA1nnk8Kanj+GN9LrYfc5+ElUB0AOB6JEDhNfpPPq/QMJVZFZoPkx0cz0ZMHGDG1BVQ2OBgGJCJ4Tz3DpYYdqvfpmdc16Xn144Z1ywmouhnjwDfOK/+OoED8+Dn41D4dAGvXJWVTdbs4SfWsbmZMmvARtldo2YhGS9/mnK3c/tCmnnxhH+H/PHjzu9b4R39hDRPnbV2tC2WdEcVCd4o1j0QX5W/l9SXbn5u2vadPeRBQWlbPYNZ0Y20XCFYiJzjKnMAWa7f0M+jyQQQl3tNNQzDTuvsp7xoh8dFqzc8Q5/rHv7Lhd75vA9OPrU0JDpI7C5RFbY6w3cWbtnPxLdsduQHQpWsEiY3tbQSzGIBioyjX3G9aRUoPphufoR//YpD70M+/i9SRNSDAug4Yn19esgcIbD1fooSP8RjAx/ltAvrfxJ989njaPthstofj37Q5GyaQguMiQ5oXIym+e5Yx34GquXk5mEw36biBPW2RqrGH9YYs5sipP8mW5s9+DYBl1PRQpAfZB+afkAGuU5vLC1aOYKXRDso15kILcN2NqNJI8o0JxyMMQK2IhhuANJ/qwW31ptdG7msnwYkMdrIKGYhmw/Ly2ROf5ElTMUIyKG51KiSgZHBiEQtznixQDcjXcTX2HgV0wxo9LgV+PZvqzp+uKwDwujLA1FSs89qkxlCx5zZA3gAWXa2LJCSkzUU5EQBeI2qlVkjeS08RN7U3AhBGrS4GVyCbhTsHAhXNzZHDbLgDAMeirgXN74UMPzZJ7YK06MghkNKyhLBER1YvN69580yNCJ/RdP0IIFkGAJcOFm1p9QG/5xFOaodSs22Li9NkjMloklntIG1ZLJJphLayuLAFiBzj/QaEB+jHu0e0jwjeAWOg+dTXQzaYOo8CWef1da4XsLlJDfCesqMY1wI0m0YZZi5yHxryEVnGriJ9cDfLnsF7+kQ9fkXRYYFRK6guWt6cHbXR8WGUlNvo47hOb9gl2h3d8zrb8ibCRWx+JLUtBXJauV8A0OJIB7YbQEzdSNNWA4Bp2H7/u7/t/XIPdjbtxoWL1gu43iSL+f+89xO7f3uW6DXUmaUFO3u2yb7znUt28zr0G4Dr3maD/e33P7GfffIIx4kFCCC3XaZeVk2s9pHef8G8ACD+5ltfsW/95qvUIkNL2lunRdGQfXr/of3wg9tEK1lIqIMtUjszSe/fAbjd9z94BAOgnZpmatRYEMrcKFFwJ2h2f260YGcudVjzWKtNE/U8/P/Ze9Pvus4rzW9fABfzPJAEAc4UJ1GURFm2ZcvlququVUm6s1Y6yYd8y8pflfwJ+ZJUp9Nda5XtWq7JsmxZ1ESRIsWZAEjM84wL5Pfs/b7nngtStF1VdqpW+9oQgXvPPecd97ufPTx7HfIHQpXbeb5qMM4Rdvzg8QNn437//e/BnL3IgbJkt76+C6P2khEplTRbPOTHjloHjMmzO1MoQPLG7toAxedfv3CKHGzyh+4+t6nHG8yngtN4bbDS5/GICtC2Y/cnP7kZT20rhpFB8pClSM9sLPM5yiahSwcp31EKToUaycoR3QMUOzLSDzaHqgi4AP3XBi7ZCeof17oA9vvMJYaP9r0xiORWKDXFgbg/Yt0Db9vYMGMwAnFF5XMI0b4gGuGBPZ6GfZrQrOEBPNCsvxW83lKQLlw9BUP4RRSWNvvRLz6xG7cfELZNSaruN2207bJdO/GunT/7XThBjpFxQPg9ofGyPLdBVqaUAykzCvEmQSDCUJ0tv/FVPiAPR7B8k3z6xwDgkGdZhXNpyzspTiWB4AyO83OTVNZBUci5/F7dk5kUNb+q0QMcnk8BEp0DcV3ub1H+qADBoQh6+SN+cuRJLoMUimIYGTMJVjGYh84Y95y4PvKiQlL07RsVjST7Q0ImNTQD3TBsOqhM/9MFPpYpfNnBTQJiDkS923htJUXkhXKwGABRgM39QAnk6T6ZTMqNk77VwoMvAOwEV4rUcfIrgBaGPveoylviRtrw7nsooprhuDhAgWS7PJEBgKNNkeubQqAFrENrLpad5qxYnylcO3/o4fVaQX4OCbSoX9FmJ+DiOb5G8pnpfYn5zx7EdFimRZJ0kzQvvl00iUlBDAbdANIBxuLlZ7Pa4M8t3T/dJ0owvbgO9I7GOJ/kGmM/ox2kyMAbACoIH3mGStZwNjtxmaI5BLS4tUKhN5UbqBBefldYtBsq3BgR41kA4LxWivZkJTiNlfrm52ddx8kI5wVF+ncMgAXzI9VJPCFpzH0o0xpz0Kjw7jDGwM3vfdb8aH86Caa+z1dVslFAU4asXCPX17ePv8LJGTvxmajyhMuiMJqE0So4Sjy/XOMGou5lTgaU2wsYWiW1aE+lkcTkvE9EGt8VJ4PioKvkDXuVCwFoX6jSvwDKylHlf+qjfpoAvnuEs3rKgMufWBuSQZG6FilrWaa4mSkJN8+592Wa1rXPXYBR/76D8TQWWlvukY4cYS9l6Z7nBIIdsNb3YF61jQzPse4jAqLOq+O/l/dElqsuAw6tfzWR8dZ3DkhVk8NDubmtEF0prLdpB91rAdLPLzCkT963B7x989p7tvTuD60CK/QqDgnJI1ku2jjvWjaXybt9ZrXZKdubneGMpw4iOiOlKMi5hc+DNDaSbl031Tkrp2+FvPmD1Q1AM1FlCofeRNGBv8X3N9FUBqlo67Eha1uftYOf/ciG/vrHNvzga+vDOF9jfrdwlFRUQvHsddu48H1bPP6G7feNYpRvxiBFlBnPrxFlJ96EZqwgA3iqR7n3EVZqr4hb4dJZQV6t1TDMK+SZGsjPFkjPWiOtCqcLVCD2RzgQ/hQCrckv79lnq512n/Smx5VjrNXIf67I28P8HuCw0tp82XnzBwCcFmXDGX1IxiW5na58+T+FTEwHT+mq35sHOAqTZ6tTskL5O8ny7p/l97WQ07Xe2BDqjh9LjY/f4zOBrsLy5Ygy/srX1H9P+6Q0FgVILt9fi9IPodSO5IHx+71COSrPQL628FYkwZOvKS96WRJDt9ADQxDqpRpwIfgTAPYQaAAVUlD5RtACeM05HeHbuLyU+7usMi6AuA3Igmrks7QBaAfZ3B2ydHIzXa4QNXnr1rh+G3IiV7KkCMniiABwYi33AHNYePhzjFLOVdEfXu8xWV2VP+Y5ZQjHMgDuwPvcyUYPUhBFkigUSd6OmLu4PwKPMFZZ0gW492vkgdgynrVpFKQFa++qUPboEXm+TwhjxsouavwmBCBF2GWx20b2jY2dxuqnGr6ALrzEYg3eBeBvCYwiOHshhupoJ6RFNfwAvvIErwP+OwlvOeC9TtgA28gNXYM0SiCmF7KEFmq6TVA26NbthzAqc0xzH1kH2yjjc5Gi5yNjw4T9ttoSAPjp9KTduX3PFidhNoSpOGhQ8d8BIlsRhp2wBG8yBjUO0NrSlvWRF3IdNsILF87Qt3sQWa3YmxfPeAmiWYjA/vJXN+3u7efUzOsid2UXpuo9QqUH7Ttvn7SxwT7YprfsZx/exltJKYeh4wjhTXsyPwGRCl5TQp9tqZXyDh32H/7se/bahSFbZyxl6BiELGKZdfF3n962v//8K9t1luya50k1r+C93WiysWPnIBsjn5kD6UAGkW4A//ERCLqaKE0Eazb9nsWQME8d43Y0t5MwNw4OAmbXVuzDT36JnaBm16l33AeY395dt6+os/f4AeHMcyg6qknE8Bwj5Lh7dNSmN55yFmIBVp1ADsQRaghfuTBqI4Dhpw+e2aeUG1Ko4JH+Y7Y1Q3QDKFrEVi2siV5IM6qwU+8vso5pzzr38JxfzhhfX26lZuUyr1XW1R51gPe1ULUHRlus7yihyhCpne84Q540ioy8wzA6b+wRPbB9xCYWnjGmzzmwqzz/rF0+ccrG+zi8tr8CjEzY53c+sfvP5vBSd0NkNsw6x6sA2/fG7hZncC9EaeOsyW67ee8O1vAZwvZH7fUTf24ne79lZ4av25Hh11lTeHtlBMJicoBl3Us5+UGuHGcxnQZiLxvgsvz4RgBc0oHL8ijES5KIh0GcK4yuZfvABUitg5gkjZKsRVYho/Lzk3SOr6Znu5fPr47nZensoCxdVvcfvxoAJ9SVblgP7cvyOTx6qqMbioSUR7HVq6uhiAYA9jDpJNDrQ5S8H+mAqHtPos2HX9+klJTfl2JeAGApufpLAE+NECDSexqfAtiHCupzk5Ri94wqnJMGSDYrvUSeQC8xlACiCGHqucRJkXaFO54TADjl/EpOC8jyt+R03EPXae3VAYM8moUG7l7rCH2WgTSzOmtMIhw6SLaCPigAqx+9vnxLnsdDAFjfd2+zDKecqw6C+VaEP6f6wfn09nM4XgF+U1h4MTHhAfZrEiL1mqU+yDHLHuaqcddVAsA+13FXrR1nrfZ7+1PqIDut08NrQPcRLnAis/hGgDf31EVOqNKSsudO54BCpaOKQ5i6nUWY72CjdgIxVV8QH4eHOqv+aYLpWifiAZDhwtvXsCRjvN37n9ZvHidvs64tz0PuyO8SANMXeU47ZAgQANYzabuHAbuBJ3K53ZnHvG9jHBB5lUzVPoaKdPNQ3wiFll4Uhivl+as76m3Ey6kbItz01CvkusZUXfb59nUTFhsBYIVL78NG1sP7/YxvM2G8a5Q9FJ9HB8C2E2GrtJNdJ0MSHFfsDfoI9xCJmQz0VQiMmrk2TPZ6jtIEBICjZnMGwMFBkElLEwBO0iQAcEyiDFK+p9KaKyI4tEbVdwFdRcvJGKDoAjkP3DERpSzlCPGqIv6vD05aH3U9OtpUXzSxN2Mh1N/OJF3x/fx+3PPw6uctyQ4MOvjcXVcVy0ITZ2SFMGFxubRtzFnlySNbn56wKc7Ej/D83icizCjXuI7DYUNrgfS8Zsiy9kl5E3uzLc6w0DHIEz1mGJorOAeqvb1W4fpKRxdnITOh/SNyMvaJ+FJqVIiooLs27a2hOwCGIQSF2oM5py2kOlXwRB/c+JkNffCBHbn/ENZqqm54KAH0oiM91nnhXVu/9D2bHbtqS51DtklfNml/Df13Hw8w4Wpcj+4IMdYgIXf9W0Rpkd+8B5fJAlFpC6qIoahJtU3VRxSWBolaGw6ci3jC/0SgHk6VJ1t91B7+vt1tHuMTCLe8fJnkpR8OWkm+pg+/fmsAnG7w4pSldJDyAw6f/w2fNU77HzzAEjfaCy6Bk+rwW3qABYAbLK9JIGQ7qm/Uulbimzo2qaaz0UKV58qLYKdrwgOc1I5DG76saOVHNHh6U6/ia7F8QpYkgcC/ue7a4UX66zwvhz//phrFEYCWH6zfQhGO8hh1D3A+FDyn1ssSRaiMrpevbIF8yyWA3xrmZZFb1ZRrwQV9WK06nAQrKWA6bFHUtwHKOw6AdfAqJJl7IgB6AEbalgFQk1KV5t8VHf4vj0RY8BWJkkhVVD9YB1HKg+lEMMj720VDZRXuFLMjVjivBefebSl+UgwQnqFNAGypfYrgpAfcH+8gTNEPHn9qs3N3YcXfJ5QboUge8PYW4c6A4CpC8wxlhESmtbmD95gQ6DYVZGQIF+dgiCa/tpOwVIVJyxssb8AibLzreF3VhqVVvM7VfhukALt8GTPTAG/6U+HAW13Zs/sPpgB8CFzVGNY6222yS+dft6Mnh22HurCzq8+ol/vcJh8/t20YkJtAbF68nvDfTrzUXQMcmJBOLQCyWshNbuEAHqS80cXXTuPJrtoktX87CN29BPDr7KL+8NSE/fL2pE1O4RWETVD1fUV+dfXyqL11ZRzlAiZp8o2fTyNOAYZ9sDc/p1bdDTytc4DIDsD7UOsRu0KR9+++fhzP5BYh09Nuva7y0zM0YjcJ2fmLn36I15Q2kb/cgvFkf3EL9uUO8mEvcW/Cegi9FkNhN95h0mYxxNZgcBZh1XGbxeI593yS51Tsdca+r3cYXNtsv7x1gzrF0+TAHrVT4xBTkDczwXhOPV2xrRWIXgCrBzAn95H7KkbFDVsk/AjlD01wG4NEC3m171y/aNcvXLH7Xz+0v/3FpwD3ih05dgI2aowiFL2XIKkyHv3DMEVvQ17xbJnyQjuqTR8hz26aZ++w7vZZaxVYHBXOv8+BuatkMdhpOgkl7x0mzwcytpOdp2yT+V3i8DugFEKlSghVbcwmF5/Zs6WnXhbq0okTdgGijS7qH9a2nmMsWrMPb35kj+eXGL9OO3Z0yEYYx25I1yh4gGeC/njNaPYla1LtOXr0vL1x8s9tuP06JGnXMMicJkoBihyUoBYOVvl+9jB2KJ0g8oJYwByoUpjCk3JY+rz4dwZRL9FbSvK0Dr4KiZ4VZX9GHQDnJwQ2jrs6CClFsjQC4ZDyjZ46nR0p/zMBmAI4JIlb9gAHQA4Zk70j6aYlIpcsp0PRlSckAHDIzAyAXREteYADAJcVu3TOpLEtonSkpLk4bhzJb1JKilxpKdwiLXNQUh8v9+xqjNXGpPfk49S9nj7q4TneV26uFGMf8ygxpwgLKfpKXdH6UM5qMc7uQUohnzzSFV6XrzF+ziSsfwFbkVMqcK22xD0kD0MpVsNoiYzPqkcrBV2y3UG0AFucpKqQ521Wnq1DBQHgTNqls6KROKcU0JSnsfBWCwzpJwNgJ+DSMwWG03zKeFBfUzkv2rFNrB7NleRtcbjr/WRISnMYKTy+oBo8/O4B8L6khZjWbpmlOI2Mt8HHS5d6G1O7hN3CqenjKKO0n8u874YAlTRyAJzWXTJgOIBT+iPXy7C6pTNZudOcD1pD7uXUOZuMBOGRLprhv7ijmxYFs0j95es0FnCjV9iH5tcIkheUY79Rw/0Pz6nPgQ8Unj0+7HRveESbiU8kQqBj/F3X4FKRH22zKFXGSMRULuek78jw7iA264zJJ+5gS7dIOds+d2G80JrO+lLOmXWSKp3j+paUJP6vkOougSgZFTRq8tIz1hy/imSmpI7CiDWoyg8W0zLEWy5T5PUVC7Fq3Mvbyg5X7qpCvaS/pDWv+XedTbqT1pyvu2ib/+57Mv1orTtGj7x3yZDstfb76AzjF/cE8+NlJFOEgXvGtd6S7udgNQFWN9Bkfdj3UPrxWQzJ62snva/F67fRJ8VUl0B1Gmf/PL7ofDMH+5R7ZKxkOFCd+ia4ZvaJ8mvDuNCzvGRNANzn8I38lNSrj8ml3Ts2ZlsD6AkaL85iU63dGThfqJJhVPXwEOYjEFKNA5ZVDglHg86/CvrdgZwkApqSa+yRfTFIq7oHzVElkW08ydRMtAqEndRjJA2NyKyZR9Z0/5YdvfvARh5xjhOt1cK5pRKJHaOD1nrhbVs9/45Nj71m0+0DpGOJayMxZ5OW1ELanJZOdfaptTx7Yq14nBVafQAB6joVJ5aIHKjxU+W6TuoHN3X2uY5Y2Zu3oUc37f2HX9swKXGr2z32Vd91u9V6yuZbKQWlqCbNtZca1ciLyybPwKE93LDr8h9pkuJQfuF1SET47L1wbv1LBMDaw8Uiq3crelvv1eG+fLOhIC/q0sFwaLx+bx5gsSDmTef/pi7lHGC9lwFwBr316U4D43uvPhROL58UFB26cRLGt+qKy68R9g3XNn63ASSXc/D8HMsPeukKjZCr0qsI33vR0BPtLczX/oefqPonA2BX6mR5lEBE6IhhUgJRlkAJQoWMbyMQ5hMAXsWTtAUI3oO2sAUB36V6o1itFKYl4byvsGfCRzxHDADsSoBUFx0IKuPAT1hixXYZyoP6EBbsEJSe76sfPpMFNsLrpPTH+GsIugHAnSKh4hRRyLZ+V0i2LKlBVBLEE80ItxY81TuEtyjc0/OdZVAkh2R7f9keTXxMyOnnvE8IKszPuPMA8PMAh3W8pl12EoAiEqz1DcKLASFVYtDU5kXK5ih8uU3EC3hwB/qpOcs4CPwrb2cJkoaJZ/PkQrdB6kSoNOHNi0vUagXYLC+LLKvJpskzXiDUZU/U+/LMYcI8P3bFjpyiTFJt3p7OPLSVZcrbUBuWWjlYlMn1BHgdIJTbDjbdg72AJ3Rtg3DswePIeMK1Ybnep3TSBmHDxPLY2TMDdvxkD3O2ZF8/fGyTc1xPeaNtwnx3eF4P+aNvQZZ1nvJLW+tL9uWtTyEHG7YzZ17zg3llccl+dvNzezRPHSJII86NnrE/evsaIdRYY/cWGVLqKwNud0i8HRsftVXq8P3lzz6HRZrnA+Dkea8tM3aEVp8cHue5uzY1B6M1ylhnXzeeXLzqEKWvPfkAACAASURBVJMNqrA84HVmngMGtuWLJwft8smz9IP1R6mCB4sP8Zo+5axqsZPHByGSIL+VHNn5eeZ5t4e84GUIrjaYPhaJ9A9Adc9wB9EKwEYONeXoXnrtpL39xhV7PPXUPsATXoM4ohuSiz3GcxuQfkDEE0MM+VhnKON4w2urHGycoe5hSzJBpa9aejiw2CAH3HtXpGe0s6mjar3jeLKHWt1h3E8u8wH7ZIZQqiUpL60jeOjHvZb2yjplFCADe++NU84kujlDaQS+s17bxODwJQRnPJv11t3fZRcg4DhJHnAXfV6CGOtT6j0vUP/3xGgXBGZnbHzsvJ3ofgMSLVi/jRIMlRO0n4gAhZFR01js75zt7AdFQwhIoYAxjuqjDCq/6SvL1pdd/zIPcFZqDnuAJYBeCm6luAkAJ0CUn1MGyZLFWdXyA+y3BMAFk7SDu9T3dOCHXh/yN58VTrqj6Xf5KJ9EHZAohFKXlz3AdfdHOpfSI8pnTz5y9d6rDtlyCKP/rpq7Li+9+msANW7m+YkJNIW8jb+z19OfI+ArsCnQ6YpxHbTKO+jeM4FXB7xpjN1TrJtHDqAbFdP5kwGwh/kSc5mBbC0BaPXRAbDAmivqqbEB85JxM2S7SID0qX53RmbpXyiNAr/eLt5wKED/xR7rp6TOykNLN7dd/fDQbv9+CkXm4iB8CpCtG3gbU3+9PrGGzcdO//dF6tdkm0y+ojhz+SwTMjkgi5b5Lx4NVdIbclMPO63LXfB7CHT5kCfDRsLbAhg5y8IJm7hGIFanZJPG3EPWUwvlAdec0kdFX6kkoYwckZONESUBGjcKePh7Xb8pK75RVic8/uVX7Ov6Hi4++x0D4HYBYB7sFScEfmmIehQGnjDIxJhwZggA87cAsNaDz7VksMbAxyrMYZKF+oabu8TcnJBanicNTRi7IgzdPaQalbQ2JEcduCrKzPWZMJhlfUjPUdqMDD8iUVKj3SxBWK88vS0OmkUOCsCRgUheX4XSApDDf5f0JMkZySAa5v/6Zx7fkdZxmhT1o0hpCABcGPuc+FT3SUYA3Yf2qCyUflp5tut9aqbrk3zbl0wolxkAJxFZ6KJhXouNU5afEV0U+z4DYP9uCFr/RtbAdZVKIco4IwI8fSwisHYZ5QSMFd3H572c5z2E5i0QRfXjZzft55yjW0NHbe8IkVyAxgOiDynpwA/6B55V0C6eX4zPJ85aZZyILHQM6TXKxZDB40DAUtGB9NmBo0LTeR6qHBwu6GYi0UIPaF4gmmwKIq0n922fHOBW0sdOLqzYEJwnzY+eYDCHHJPowabRYdt9Dc/vmcs2N3bOliG8rDWhVLjgkWLCvMFTsk/Kmk3dNXv+EO8yzoXBEWs9Pm47R+FqQW9SOagm6bgDg9Q67rUD+Dv2azgmAMDv3rtl56ZmiXrrtLttl+zL9gv2vO2InwtN6Nx6Vpge6FuerNIG/q/OA5yMWA1CLC/DtHJ99R7Shf6ZAPBsWvs6tEJh8A3jMvef6AGmwZrmDBqLzefCri60gy0vbdHElhwbupyvkNtV38S6RsIivxoX06HT99DovuihzWpPWcmSBMhBSfX3vW0vWbj+CB2ML1nMhx3nDf3VmKfH59pxmfU5wvoQzrIKMh7dIpNSLq3mRvCVcdzE67SIJc09wMSsIYMAt7onglOhPvIAS6i6FAsArEbuiYJWc67PVPMXZj0ReAQxlWfnpuWXhLQOL35kdVW9YFmvAwBHTo+HIum7jEEX9xLw7QI8OjOmhDiMzi0HEjZuA9Yx6FZOPWsXr7XAsMKiPW1L1m8Qz9PnH8PI+wmfLxCSBEEBYL+7C3bHfvJ1KWGkusGbsO8JuDUDfLYBl3tY1HcItdGhpZzgKkJUobBb2/psE09pMyG187ZMmPT6FlyTOxgKqOV20Nxlz2bWYDZ+TpmdJg8nXwbILkPvfFABgAHeRvsvWDeWwFUYq2fwFO4x7j0C2XgY+9rxCAK0m7fwUsMqqHq8k+Qwi17r4oVLduVdQl8J4/3s1sf25Oubdv5cn333+69ZG+G19x88sDm8q5rlHTzQy7CjrEAytb24xzNH7BRhw+2Es88vPyfs+yiexxFrIZ+mFSaRm08e2ud4dueWt22cMKI/evcNQPgE64NQbzzOi3g5dVCfGB+0ocFmu/141f76VxO2tN3ipaHWn+tA2oMkpN0PzU0suZ5/i7Wl2saB1s8cUkt5eYX88qVVOzbWZ9evniS8fsju3Jogd3bTVjtXralHpCMc0duUb4L1WXWk13exDh/02sNbD/H07njIMWEKzuhM+rKHKtdg1Sb92IYJGx4GPK/gyX8MUzQF9jyMv62DnC2UxI3pCCFqgvH6QPFggPr9JY5oHK0thMe3cRMZeFQCq2+o19fC2uqKr40d2Ld1yvce68BLzRyx7pZo9z7rbR1jzCr1C4m7wivQi2Lay32oQT2MV/oKwF/RBbS9irV4DkK0CVgjt0QmB3ht7WmzayOjdopc8yPDPRgtdu0nf/OBTQOEr18ds/e//4YdASC3bVJ9ssa8VN9n+VMXkbXsCQh40hXOt0cqQBOh6zWMV9rnYiLd47A8cO0+JEphfAudJb2ytAlVqy7FGgXebwuAi7s72IiXK7FJbjeG/kbr6t/Jnk2Jl/AARxGguFc5Msc9RP5mfKfwwDkATs9NADhL+rpnw2mDXMEVAM6KcHaKeEEpV3oFztLNchxgVgpL2CLGKFr4TeNY9DuD4wTUI4xXADjKWOX+eN8TsHUvrwPl6KjL0lIfFX3ibMwaZ8ln/UjWuizULYVqMgAOA0EG0z4DDmhzfYXs4VT+L7KaC91zqVvI4JkVdu0n769CRnUXnSzh9Y3oHnlpywA4QKoMgu4BLgBweMsky90IWqzF3MEA75FDnACwjLDSOxMoUhZAJv3SRk9QOgH+tH4c2PmC8kZlfT3Pi3urkxFZuyGHxepav186aDMgyBPdAHyzLtK4hRxUSR/wZ2ic+anReDXFdaX0DI8CUhN5oAhsK476xI6djTrhpVfklaovbCkSS96h1GMp13ppr2W27LJOUazSZESJp9evKO/Xhi78rgEwbehk7JzLIANgn6Non4wYAvcemSD5Kf1B+8gNHyHUihB6ratYiXxPlSI03UJBbu5K4iZ9h0+cOIvxVOkpgUTpUZKdWo8qe+RRC06+ydGjYCBfw3jhVeOXm4txGg3FdSYYFvlXudsAUiawCfTVpPBarQvxY8gDTNSZ1jhS2/91I5t0H73nUXDyxtZlifNiM1+aO08h0/x7n0IexprOJY4y2Zo80eSUywMs/Um1gRkVRfNJR1L6h9+QP7Qf/de0kAsZqTYnHolG46HGKHRIvTxCJeuuEhOal7TvkxR2o5VyXXcZE61dGRs70CElIRRCvgcq7UBe9KN/7VHW8qOv/t5+8fAzWwDk7kAeuoLzY1eKqRfPjnxfI4VKoc8tR0/YAaUJlSomg1FFvCsewu6Kb0y7xhiZ1MoexDeM0wY9Al2jBvjdwTC/N/3MDp4+tIPJJzaAEnyc6LLex9T1vXuL6LNJdwasU45p4eJFW0Mf2zp9zrYHjrEmaYfKKlLWEAUlhAt5vbZ4H4s3qW2czRUqN6hs0v7QEav1A3jFcAZIrqJfHkCSWRNpF+3pmnlsVx/dsWt4wjs22u1B5ax90XrRJpqPIyvxGiMHtDe2heidWby8s9NIHwJ69T2cpF06Dw+Jp5ecWf+KPMAvDkOS7Y16RbnP/2wAOI7EAGEBgKW4hBCPQ8i3SDz7Nw2BTt9L69a/Wj584oyJewZpfp78ktf3MAB2gNW4HHJZgrIC9ioF5gXgmvob30/g2t/Tf+LAy48s51SUn9fQJhE++CEdfcv/LfSuGIjinjmzqQDAbhMMD7DnACeBGhZLPIKAoDYPZ5YAE3ukWCUhvwLULrPp1+QBluKisCK+K26HDvfqIpTVppQDrK6J+MQBhUoekSfcBmh1Fkf9uBDPKmcc3OqL56Xxuw4wL62RyFVCUQpPgPJ4ugml7hBxVALAaoPKETTj+XJLXoUwGg4fZ1J0xQCrHt5OATX3KHjDtsix/ZVNzdyg3NETp57voazRmZND1MYNAbgLAK3grazttyKzNmDme0JUzbrT2XeT59tBzdtuLHbK/13EW7oFOO3uoUwRxFAu0BF+e9R0I0Cbeq3HobXfsRs3HrhnU3XrtgFqMzuzKCmARBSV3jZCdUQQRejqpgA1HsZ+yuQ0I/R76et5woQ70epm7lJXl585wF4Leb9vvvW2XXvvTSylNfv5r/7Onj783L7z3mn74397Bcbldfvlrz5m5AhVPiB/Fu/7IsJ7cX7Lnj+gri9tGQNknTw9Zh29LTaE57Qf4DVEbnMHodLy/n+B9/jR01ne77W3qLu3s/6UEOlWGwYsf00YEAxXdpTQ38unB227MmB//8kUeaybdu/+lM3d5fMlUTPrYGeCU/kg1W5vgdnwKKC0ifUx+WiG/Js9u/r2Gfv2O5cpc1Sxn+NN/lrfHzF77d2zdpTD4d7tO9ZDWHAXBoEaheMrzRSh/+Kee4RdXSBc28uhyIpL+gx4E1IyttoWChGJVxWqD8BVwn/IQ2bd9I9wIQQl8885lDDM1lRSj/43yyM1gxo+j5UcQqyerkGAK6UMAKYjR3oIi18lZJu5A1TubKIErexbx0DVzp6jFALr7gn5zluy/hOOvounXywdyhVvbTvqJCtNsImNQ0LWhGVXjJdt1JieI9xqk323I48VJGd9lGF6He9+PxEMw7SpnRCqX3z8GWR0W/bWtVP2rXcuYICihvTCAcar64zjD9mCp9lD3dwDoxH9Ug3LCp1W5AUlKX2fSulRCY591Q10VVDiKEtk16qTdMkkWQqnClXzZa/DADjpm3Ulx79WxKM0CFn/SMCLZ2qPuzLqMi7J7ELO5a9FrmOEnkaLogcB/rJsVH/C2SU5mzBNErYhE6JN7ukrdcuVO/+fQqCjzq+na0gBlcz0z6UuS1FM3knXnqQwZp9Heq6PazrzXFnUG0Fekx9fH4xok58U6VJX0lyhjUgaB8AJ6Dng5VqFLsvDl/UWH4vospMA+fgkD7CMiQ4C/X6StcnLquf4PIRMzjVv43d9EvmPOp/zUGWjw14iCnJPtB/ucW3mmIgzXu3zDx2QaNW5fHdvVQA27YmaSObSGUeGgp8FHtonbxltEHutA+B0xmVgqHbK0xcEQDFenpdMa2tc68zAdDg8w+pOLASfZ/eY1M9T/82XfwqVTR2OOYj2+Hd9PQQUTz1rMFz7e2m9NRo/8puhSRRLT9PmYc2sA5RXscXLaVTgSl8bKe9V61esxPRDxGZuXUje3PBDCkQECHZyMlkoNG66Q8kDnMcqLUzvV345iEp9C0NI/bNYn+U3Yrxe+Xrh8xi18usFfT3tB93bPcCuOwQJluYtjOjREve4s0EFOGXYQQPwcm/Zy62rwgjgkDD2lbyOqonuE6rP8o/+1oREWLNCYh0A09yqG0BCPsqRoLqzTvyGTNW6bGOs27UZOGtq6CDaUu1yMgBQ/PnKBVaos9qjcwCwIh3D15FsWw6AU46yPL4uZ0JXcyOcavjqd8kttaHQ91zYBdlb2gfqVzFPblkKeeWOHYVjCwCLYdxT38I85VHdHvEUg5/zgGO20lrXM4s9GDp16LSxL2KxBKt0bPu4PsY5ZjyuqP8tI4IYkvdIr5PhWKH+LQBQ7bodAGENktJm+tBJOo9qBM8//sJu31K6FUSY3a02xfvTnMMHEE9iwTcjR7hldNwq/cPWjCd2Gx0jZBnnvSYlx/f7oMb0S89qRudr4XytbBJuvb5qu8/R6yhz2Uy+buf6mjWR89vNDHSj87VBgtXyFeULn9/DkL1tCxBrPb981XbQx3YuX7LdI6O230HtR2emQ79AL6SUBMCX3zcoqUQqnrhLKnCkNMH+jPJFDeERj/7aJ8rLhRWcJF6yqY0og9VZO00q2/ch5zq232kTe+P2SeWCPaACxBbry6NEJF8RhCLqzHKuvMde7QHOE/Nr9rJPYDGD9du/SgbkvZyurrejUQYUN2tYLK9oT35mgSfKveV3twS9+P0stfPV5XHxFfwby7N0WJfkoX///7hSqbz3H6f1dF/lDla1EfjT8zDSgJQBag7PyY0qQG2pMWWg63Ty8jLmzVccRvH+4ddhRaf4PMU5lQGs7//SpBUbW88r3boMUF0MFG/UL4r3wqJWtpSVFY3yOJTbnYFxuTff6CFOY3y4Xy5nfJ2F8iXLnJcjSmC0jbjgVhFKEX6j97VgRDy1zeG5CQjbFPszB60YJaVQS6mQYBRo9tAghRrr7iKrElhVLoUEikI5xBCdvAfteNzcmioPsNZAGsgctiZ+Y5Ug0HPFwKicNCfTci9FeGM6eFYPwqwHK18vOcht7rVO5BayfOlgkTKqf31t0C60nzZCSpwFV2x5PKOZk+vRs4/t4cQv8NY+smUIEy6eh2X3tROACsJsyNFQ2NJg/wlySav28BEhxDO3+H3JRkeP2NAIpFAwFqq2dBPevTVCojfxrLYhqMXAvAWBwvAgtVl7O3hf/uwhm3lWsQ9/BnkTuavHTl20I2fP2n1CnZ8v3CbUBeEr0g2IGJoSlWMLRoMDYoH2a+v0d9/OkWfbu9Vu8/cW7eH9aViVGTEAcx9ewNNnzrlHdgWr4vrWpF3/7jF7+7unSC1esQ8+/BBh2o0Bsg9nLB5JSK2WqHG8NAnD83OKrmMcOEfu8JHj/TYwUrVRwoBH8TZXVnU6NDvIXVne5Uw5Tfhxp83NPLCeAXKOx4fwQs8TVjxjJ8hXfecCJFT9gOIpavROrNuNjx/YJx/eQpij2MHwrBJOnB54WZHn3QAyrL3teGalFK9OLXnq0/ffv2TX3n6DUlRb9tOf/NyeT+GtBbS+8ydXyeM9Zw8e3LdbX96lPTvWTe71EAfexNMJGL1XIITq4EAX9wWnCkAWJz01gfkVwjCRTIqwxGv3qls7hI4zbirhhI/ZZqfnrGmzncOWtQPjs/SQ5uWKbVMqqZl8m642sUIDrg/W4N3o5Fzi0KVc0SZ5St29I7Y4Qb0/jCRDMDe3EQ69hDFkQ4ceeUpVjCTwh9tR1mtLpRvgTB1n2KxV67mPOsdNjMsBBph1PLwVzTnaSDOEG0fGRuykyiShGLdz6LVi5d5mD3YP9VkP3vY2yil0Eh7VR1mr1tprdO1dNvrr7CHqACtigUgCeQ4rNQ5XWLmVA1fBmCNgVdG6wsjjmZZSuvE2VfASe91YaQcYkWBKc6OCF6p2KV5X6l8QrqVDIwxaAbLKcqsApyWhGbJMKmUifUngLBTSpCj5/VIDXA0MUCd1LqmzcaXOIl0r5VA/0gH8JnHIZmWwOE4S+CqMj/kh6VwJ76U/zXWJqlvVQynVvd1fpF9cUaxHD8XhGsbGbOaLsyQdh4cGM8YlzgfHMvpLHhP3LgV4Cw+q2H5TDi1fcQZm/lV4r14yDHgvXQkOb5jeirmIezn5lBNEBaALwitd5zDVBzmH20Z76zPoJFsOruLQ9wDSxNkQzfMDLgCwlHT/UduTtqmjRc/nux6e7G0MgwZBOslrpUmLHGCV/5Ci7+2RzPbJiHnV2eIVDDSu7snW2aEQUIV76+8A+g62tcr5UhgFBJJ8uFxbUHvKfYy1Uz/7C2Oze7iz7znGOU+jL70S2UjhIZP3TIDJ5z76UnxHz/YIhoBmsfRiH2QyKzXNDQv55e2KNpfVRl/zSQ9zA4LPdQoBT/shtzeb3L0HfCcTnuX9FiOc103aN+U28JnPtX8Ue7dYv6WmFk3+RkUyvlt+RS5r6WE+bvGDSCb1J5ZYnEoRFSAA621OG81TPgSAfW1Fock8PlpguURWfkoGZvpebOSGFvmfyv2XF9fzdrWTPFQ2mKUFJnP/HRCrjVq3sVyS4Sz2gXQeHzXXS5IeKVmsPslw5HpS+IFix+p5Mdc5fFtOBPcA877/69+NdgegTzJE68HHUt/WnsjPDh2VZCnaTz+8JKVKbRHmHY7DMDBlBuqSUyrkaUg3f6bPT91x5F7e1Ja0CmNu1IpkdCoiS9L7Md7RtmCfZ0wJZ5ZTxmslA2wV7eBhwa57U+oRvacZT+z24y+JeL5jO2DELwCMH0xDaHn8iu1fesOar56zpiG4UdqInELPcMNXLnisx2nZ6E2eX2VhKRy8qtrYGLVrM1PWNPfMmqn7uzs5Z3tzCzB6N9sopZAq7b22gkDeXF+21id3rPv2L2xo8q71kQq1jBNm+tJ12/zOD2z/ve/azulx2+wCvGLgaJFnG3Ct0mX78mxTVaQFcsvdu0/s4ObXXoe4OkYo85ljdoAuta+QbjFWrqPjyRoIL42R+9w7v2r/jgoUb2KQn94atE9q5+zTdXKHqVzh/ZPBRnqkDA5Odtn4ehWwOyxTXvhy+Y26EHj5ZYf3fYqcyRf/WoBZ7PxDty8sgq9sXf3DBplb+k4yyL7QniRzXtq+PECH5OFLjX//uwPg56FzuOBIViP+FoFIbJ5GD+1vC4BFKe9yTxs2/ev/JGUiOlef1kZCrBAMcUldOMQb8XdTibUidLZodBkYlwVmBuLlqam3K0IsG9paCsn+dQA42tkgncuPKX5vAMcZ2CchKO+DxkBC3GsAI2QkxFu9TJEAcITAiDBlGyC7jfBRXbsNLFhbKOlilBRA1Ty5sOM9ryPHj0NPhWKlHxf+8pwAgJsUtkTb/Tn6N1HxO6EEXfIQOrfYBwCW52xTZFvM7hZtUD6XDmrV7OvgXn0Iml4HwGKjjvJH2QvdGIqTDlDurTrEOmT2BYCloAGA7z/9pd168A8AEgTQwYpdvUI+JVT3tS28d2sz3BP6+f4zhPK2Err8FHboSZTHNTtBnm4XobLrgGFtlOZmPL3Ku9zD+0s94HlquNXIH+nCU3n0OOG6gO/mypAtzVbt8xsTdvfenLX1HLdxSK8WCJt+uHiXckOq9UtIDIJUDB5V6PBb8XLuUCeuBuFDFxbAEfJHwLO2MrEDCIV9WGjPQ5WarKd7gLYOASiZi7YVe+s7x+31t0eJCJ63u/exVO4P2JOb6/YIFuZaN8AOz/72ssKp8WoCcE4grI8ABk+f77fT1BY+0ttHDg55upBvzcwu4LnsdkKvHfr1/PljgG6VcO1Oezw7bfcnJm24r8d+SH5wH2FHU5B23Xu0aDd+9dBufXzf9lZrhDcvc0BjXR3gsB1itUPfvQXb84EoM/FI1/BIy+r7/e9fsguXL9vUsyX7xS8/s3lIIg4Arlevv2b//t+9b/OL8/bjv/47e3R/HhCKpxqiiCXuLfbtfkpb9XZTQopw73XqJjMd1kSutLy6UYSaA5R/uQSLNyHz7YQr48nfaVqHmIycns6jnDebTME6lwLOKZO0Ttkk0p3Z86rzi7xpg9QLb3e7itlziFax8FYwgDzjINtaWmReIbqgaOcGod4HqicoAsqjAxBeDdk5wphb8M7ee7hgn0LGtQIpW+/xAfc0rj9fsF1KZLWihRx0sieHALaD3XjiCavGi3yEfIM+CNeaIRAboVTWXvOqLZJr3gygHRs5Y13NZ/B+U3uw5U2eOR4AmPD6Hdi5m/fxlDP2MlQd7OI5Z0BwOnOuEjYOMI4zgv2hFAKF0rmAExunCtFIsyJ8z1WfbFh6uRyqg4USuHqJlGowNCaZFkAgXhHK+xIA7DLwGwBwkuEFAE6Ko65Ox40LgzKgqRsyk/bsDQjFLpPleMirK5mSMcn7mBVPjYrOgzQcHuFY6m/2l+Y25IOyOHmSslgGEK6b6Xiknw4QBeI8h1sCFg+JQCy/C/TuCgAnD7CPm8YwAZ7wFNdDxB1Uy0uo+wsIZKXTvxP31/cD4CsHL0Vu8btkd84vDv9XgPACAMvTowYkJdfDN6XQa/X4jePc9DBVtZ+rFTIdADjkv+fd+000+KRq8Ns256MDX29PGltNj8I1dYZo/PU535e32M+mFJLqZIoFAFbIb5R+EhD2oVRzpb7nzufFVwLAeSrrQCIMrFk/8HXs39eyjBuUz5/sJXOfrN83IioShPDfYty1iAJYKoEnwlhjnh2fZyVDzykD4Px8tUg6sgPCZEDx8PH4vgOL1O560lV8J68Xr5mbXt5D704s7Aghrv/t74Vik/qgz8MTePj1ao9Toxw5DICLseL5EuEKQS4iMfjbjXW5bxkAa87RS8R0X5Ow9zGNfeG/Sz9x45lGJPcrjU4GwbkTPq8Kx8VDytpWVIMTJPH9Fnln5QQQYvSbKUohrnGgxptFxEjaU5LzSQX0J7hEdYKkiCzJtYCjdrdPdgMAFrD2FDK/X6QQxniE57vOoh/rOhtPtA6DC0ibKEXv+b04b2iwOFmqoHvpV5kky3e52pQAcJZxZQAc8vMlAFi6n9Z7WhO6LAPgMNLFq7TEfMFFJreiAyPSQ+tLOcF50FxyJGb+AbyxbdP3bWfqU8oaPrcvAcD/sN5uEyfesp03v2UHl85R77fb+Wd2t/mmhIxCFvMW1t1TUJrm84DyQiK52p0h4gym5Qr1g5snn9v+5BIG8AOvSNF7dNz2OO+fq8oJqUsd8w+t84sP7Oi9z21wCb2BcZw9Rw7w9e/Y7nvfttqFs7Z/9AjG7AEqjfR4iLaTtEqfhQukCafA1ld3becXH5EPPEV0HGfw6ePWdv4sXuxR2+2kVJP0QZWWhMcFUhbrIe3tf+hut+909duz+ap9vDluN1b7bI5ovX1ZMBT34HmvvgKLsS7GvDT+hz8s78ZfC1D/AIDrw/eyMc0AOIPFOAxC9L8MALsMSeE5+c6HPcANihMXZevYYdBTFsb1ezQC17JH9/Dz8mGhHDO9QmjVN278nZdL/X0/2hplenzf30yhIumCODxzHEajIaD+nXwEpRYeunluw8s8K/pGORdafQrBLBGTALCAID+qq6tQmC6F3iC1FYq2hctsk7zfDcKf1+EoNAAAIABJREFUVVdQ4XLbbCyBVClnOhhqhIRmUgYH8IlIwIVkAsAVWe5k2XSgHVbTDIDDC5wZQZP3l8Uk5koB4F1MfyK02PMwpShY3wkA7ncADJW8AHCi9Fcppggkqs9NIax5V/k6LnS5vzNCwvx89+HPAcA/t7lFGJO79uzyhZOQYe3b9LO71g9zsA6D1pYB29yEaGkOsgK+A3u+HYGAaGtvBTA2S+4spAYQWbSQqyu0M/V0zh5DjrCCRxLHqo2O9dix48OE0BIKU+vBC7xmd+5Q4Hwaix8guHOYOnb76za9+gD5BjECtejaNvEUEhbTBpuwcpSMtjV1am4otr64YZvKTYU1ukW5LjrsMRJUsBZ2IGR7sTi2wCJ97Z2Tdv7yMMoAAE55LdT+/flf3rQbX9y1/X6a2hX3F+NxFRA10NcPAO61t988A9Nyjw10tcMqPWrLsFkvEbLTSrg3kNlmKYu0RW3cHuXYMOZf3b9nzwDBI4TvXL941bq7+21yetkeP5qzyQfz9vwRXmbyh5fxOO9TZ/kAz2XzMEAM7+UO4UQHqoUskjJAPw5SexvL7djoCXs8MW13yT3eUrguobqjGCb+7IfvQ9LVS63iv7VbkEHp1UxZJB2eNayqPTAn9lPmYJec22k8uhXKWzX3EoIsLRpQ6nk0PXh+8cp3k5c9PbOFYYdVAyDeg4n59XMXCYeHnAyLbxuAt2MThulJSKyosbyr2iLcr8L92iAbq5LDPIzB4djAGTzOG+Qh3yFlCEPBIDUJVcRF2rgMM/y8fv6I/dl7r9ub54+x9wbs9p15+8kHn9knU0+s5diAl4XaYLyo34T1G/NUN/M7yEJD61eZr9MA7m9dPAkJGYc6e2KP3PF9QqjXmIcaRoSj5B71d54mqv8i379g7T2nAb9Yz3FjixeD8AL2mRQ/EcgQcn4w5NbhfXLNahhg3DDmjOnyDqfcIQwv7pLXnsJAEmpTXV69LArlMADOys7hw7RM5lfIsJI6Gup0CNJQxkPGhsKUgLFbgl2VCM9lkrv1Z4XnzSOPXB0tqbsJtNTrvB8CwP6c5EV2RU4pETnnM3Ceg1pXWpNhV9dLniVR7fI3yyP1pnRMZD07e+2yZziH4sp7Ky+rl9JJxkEZCHVHhTzv8Kb0OUXWuTc1gb0s38LjJZCqMyYB6jQGDoX88wAAocMGwNXv2asdpOeZBIznumct/FJBxpUNl0C2dL8MgNU/JzqMYWRN6akKvw1AFh7OyNfVc9UX3c+jeV2AE7rL+8oA1NYV2KjzfesayfPkVdMca4z4mrZclIHJlQSyB1g50ZEX7dsh/bwcACegfcjTEGtFPWo8x4ullzxmvnRKZ3w6dRwQZOKiyEUNBV8/ERAbY+IlnPj9VQC4iItOz8nryO9D57JnPzu3wzASIPgfBYBjlaTJiV9/rwBYZz/td/DpOksQU8UKS/7ztJ59/FhIu2zSmjOnJ7CbZUghS2K8yzIr+ph2cMKgYcwJABxEWGmPaN05QJTeE2PrTgWXDSEHsjc1uALS/LseXPLgOwCOtZwBZ8iVlKrlMxZyxvW29LvztOhZ7imNjZab3tiniFrJxq+ITghjgo8jD1bUXwbAToKVnh/Xxk8A3XhWbqvr9mW9OHuAHQDHqvYhVfOSceybAHC9ekdEOGh/eEi0Qrc0FnLM+J3CYCDSrvb1GWt9eMMW78J7QqnJLwbG7fbZq7Z67Vu2f4pUIDrjY6HwEPQLMT/LIO3kZwiNKhUaOvlsH06N9SnA7hxhycuko63yQwWOKvm/w5vdVHYYswpEW4ukG20yyCukwTVRZrF9fdLaPqMk0qcf2+A8ZzEGlxmqOkyfP2c7OAPs7AVrHj9r7WOnqCE8ZttEd0muef3nTfqELrc79dh2730JKdZDUsWIgoPLpvPsOWt+46pBzmKbWH4qXvKMsxpC0b6ZBfvv1lfs20SeoXbZp1vH7dOVHpvdITqM9vmiSMK0fObErq2fpfnv8r9l6PIHAFw6sPMgvQzyxaC+OJwvA8BZIfBaY0k5yF5ZF+Ja2aVZyAdJWanITwr692xRiy/VlbK6NbKsqHmaVrrBbwKAXYXRJvd71zuZLbtpSRXP1TikM6lhQF4FgIs+lsbwMNCvK4n1275MAW1YzC5oy4d1WOT8GKcvCuvRj3KrlAupPBDKxXr4zQ5CZ0MAGPC7BuueajwqiFcKhIs1nycUMZIp/X5ZQUk5zfIIS0/VZQ48k+dEB4g8tQLACoMOIR8WZuWA7XCqbnGPLcCvvM0C3vJEyyqueykEqROw0I83VwC4LwNgAQ2F8niImk9WhNgngZ0PliwA1L6W9n2bmLlJLdXPbWH5KZ5qarLhnVxdQaih/F96DVY+ckEmJ5Z5D48ZXrSh/k68f+QyA0gXlqbx9BKSgqdUITttoDeRXMw+W7XHePiePpompHWRe7baa4CX48eO27GRMfI4u21udsU+/uyhfXZ7CiA4aB3Q36/tcb/5W7a7uG7dOx12sKjDjvBZSi/VYErebYOVkNzgLVkE9+TljWTWqrQ/HRgYCWuAYuWEtTRtI3uPAdS7AexV2kA483arffSj23b/HuUByKlt6lM4eiuWSMAxCFD5dQP9MBN/76qNkMu6CzvyWxwkFUDyPGRPawClLWoTT1NjT96XYQgb1mCo/tmHP2f85u0cNYzPHD9Ln7ds6vkcJFt4qAHxmwuA0aczXgt6HzS30UFDub+IPmQwaacf+MfhiFDdPYi2IODqplTBc4gnFlh7LeT9StnSNWcoZzB8ZMTu4NGeek4/pHhII/G9owOz6mRorRxES/Pz1PyjFuPRbryhRBKg+qr81elTA/bamTE80tt289YkBh7WKhbVJtrzvetvk5+9bguUNtiRRZdSSKuAeciZsd7yCNk4elnPJINVYAQfO37MTgy9Zo+Zx6l7D2jktnWPd9om+eU1POda+qfIqX7/2jl7H8PC6DCh03hn5xaa7VdfPLGf3BSJB3RitHtjEjD+gLq+HJJ7nbu23qoHyi22gXe9Yj9465y9d/U9wPsw4eFTgN9nrtSI/IuEJYjBMN40XQJwn4JpcthWidyoIfBaqt0YcfoJx14D3EPu1n0O8H8V0jaszaQ8iBE94INMWJy2zgiizSPFIwNgFWFxCFOImH8pAFgSyfMds7KVDiO3fyfZnRudlkkRQvpKAKz7JdDg3gzkmcs1yTRXcuPl51Dykii37zAA1lh6OGBZvgukxICmIyQriuEDce8t9xXYjXJB8grqgMT4IeDLfzL4VTizOBP0FMXMhEcvYIGr4g404+/M+NtgEHDdNhRcfcUVd/WRfx0Ee/9EwJVK0wmk6SzIwFwetXwLKeMuZAVQQvH28z15nj1nVeIqAbzI/4321n2UscoUtiwDgIPwNI/yZPqJJkVbZ4qfOxkAyzCUvKYvAcCKWtJq9rYnUPQqAJznq1ERLLmPNH1aDMmYctgDrGbqczcoJEDkYdB+Lue58av8TFXfMgDW+JTDoA97gMOjHmPgnjP9E6ux8B7XQ9tjvP+1AeAY27xF5EEPluIAwOnHoWHoBhpRX1dp7rHr4gUOj7ivzzRCWRcIQJjy66W35GepHFJMS5GmJ6AoANzuaWP1HFzdNfJpQ7eKdoWcjDSABGp9HaR2er9iHfgrAeBI2QhZoo+yd1e9ijxfGeCSQUpnHb/7/swAmI3m27j00tpVOUhfY+ECDuMR13m+L//KKeqRgO6c+PUeYAfA3p4w8DU4m0oAWLus0O3Vgl8HgEXS5X0PB4zPvbz4SoTnJRJSB8EKixbJGb937C1Z1+NPbO6DH1NScsmeX33LPr14xZ5dvGZ7IyddRqEUuTBrIepJqX77GJWJa8RvsAp51YxVqcxRm4OzZZ4wL0A0DKX8y++UtBzca7djnXCjHMXITarW5A6lkZSroepJnPVt6I0dH//M+n72gfUvLHp1hfmBHrzQ8HxcewPvxxn0hVE8JmPWeuasVanUIVZnL31J9Y4K3tzmNVX6mCbM+omR12aGA4XwMqu8dt6aL521GjwgrehlVcp0NkO+2vn0mV3/+pZdW4W8c6vHbh+cJPy7x+Z22mxDpZ1kdfGwjwjVP/x6FbAtL58/AODSgZ0HsTivD43qNwHg7/8FIdDplQW/7iGrUxZuGaj4AVhWCkIGxU8WFrpXIibx99Pd6xbX0pulNvrXaaRqn+Y+lHN2iv75hfVFE3a8lK9RaoO2v1ukJexK74fAOSSFvP0vKo5xj/qzymzV5eEtBGUMWfF6FQCuGw7qHgmXg8lg4IKUdjoA5n0JBnlSSWv0UK5thMY63t91ALAYbKVYBDVg5m6Olm8AwDwHR9Zt3ghvC+AaQeDgU8LZgXBYET3UBlTgAFgg1E+d8FZIqSNak/Dn8P5u8C8pkU66pfqgGlbVG+8WcREAuC95gFUHWN5fCXL8pjG/OkjSTJfXiM8PH3v7AJMrm5MArVmbnp/k50vA0Ne2tHDPLpw5adeuvG7reCg/++wuwBRLIbkfg1gI+gc5QNq3bI3yNit4NuV1Ffhtoeifwld3EGyzz/bsCSG6z58+Ryju29mzx+z40VE7d/osZXzGfSJv33lq/+kv/9buIvD6IW3oHq5Sk/iebVJyqGMLAEwJHie7AHTtkJO8j/e5BvDSGpC3Tszau5QMquLZVD3IA/JSalgVoR32JVzF09lFHunwkUEIuACBsEw/+ZL6cRuUB4B5uR3P6R6hNXuAogr5KVIQ2lgA3/nu61x/QN9m7Hvf/baNY0l9ijV0lr9b8NrOL8wBMmGkHjkNyNy0H/34b/GgL9iVqxeoSXscz+2EPZmc8BIh3dRJ3lumjNYTwpV5nlK0CR4yYthZLMHYODI2akcA6IswGz6fnAKwoWCwDrYJF9pnbquUAlKpqb0VgB5sy214omuE7uoQcxbjDhaFx1AyMMKMlHlqwpO5T5hSO8aKQdip9zASLFEWob1j377z7mV7jfn49Jdf2heA0K29LsKkqedMuPrVK6f9XtuQUc0+mbbJr2HsFrkVc8CyI1SaRzDeNR3mIqk60m1Huo7ZUwDw1soanm3W50nChRm/PQ7SDpSp7104bv/mrYs2PoA3XwaLjjFyhCmHhBf/p59SMoqDd3qvamvPiHiY2LST1Ede3p+2RwsPrYn5a8drfQQG7NeO99p7r3/f3r78FuH5izYzQ0kGlaABwM/BKDlASadjIxfZCyOQZDF/GA+k7HeQQ9zRCcM0z3k+S47y8Bvkpv8ZxF3DAGOtMBkGtI+1xzD08BPKsvKA9a8UtkQ80yCBDsllF7EJyAl0JSU+C6zygfpyD3BdSY3vhIzJYb16x+/e4AGO5mUpGs8ImZIV2rrET7Imabdxbc7fi+elB/jTI4NZ5E3hCZbyFaAug8SQadkbou8kgl3/duSr5p40ynr3ivrdte9CwcvAOYe9au4iNSSVhvNwZhRCGQvdMBg5rjIc5jI3ipTxUfS+uRpeGKcdaGaZWG9a+i3GTcs6QizjX/2tcyLCsVPubsq3lXLppYX427+tcSnyIesA2MGBe46T8TRp6QHM6wRUPrXp7NT9sidUBlqX4XxP/fOwa815ulZRWgLIur9TukkUHALA7rXm+hwCnY0lsXjqXsCGkoklD3BSH+rjVzw7VkpWRAqPfygcMa/FGgl53qgdxInpe0Vh6Q7gA5hlABxbKr4Vyzt5yLRci/GK8S0MHjnEN303xjqC2P9JHuDUXW9zqSOvUpa/+bNDyp5af1jnDBUrAC5nnOuOAm6sM41lALkw54RXXeW8Il1KIfR7AmRpHnwM9IzERxL1cWPuNTZZXjSYsKT28B2vwZwAsMiw3KvvMlIGfq1PAbYAqtKnop0BYiO0ObWxtCZyv7I330Gu5FZeW+nv/F1dH+zP8a9WTT1sOvZvWfU8rB8WstnlVyYjDV3cf3TWClS7vyLG08c96W7eWc2FxiT3KY1B8Zmvyeh4drbkz9xg42u4PsnF0vYtlI0CAsApZxkdIn9HbakqRIwzSal568xDOzpA7+xtm/ub/0Ja1hNb/vY79snl1+3xuSuwPp/hWXQGcqpmcXowI61OroUnFUP+5vwT27t3x+wRNYOp8Ssiz6gDyvhCftUHOejx3jFr6j9ua219Nq8zFZ3C+QyGuymFiMFj4o61/81PbfBvP7A+vMatpJ8tw0MygedWRFh7/SfRQzSI3Bu+kZYLF63j3AXbFdszOmwFIq128qi28CbvrBICTYkj++gT2vQMpZzE5vMXsKADnk+OW9sAlTnEZfPokY1//IG9tgLhau8Zm+p5w75YhVdkqwXDuxqfGL1UTurQ/PiyfRlYy3NbTNarr/PLspWo9J2GXw8/J2GPfM2vBdix81+8+6HInG96fPF+ascLdzoENov2JJnz0vblm7wgpw6/wdPlAf7/CwC/CESlcSiMpp5p+9sA4FAO6kMY9rgQOP94ABzqSL7r7wIA5xBxF1yHALCDX34k2B0AAyK7AFjKU9km3GIN5tpVlOg1BIjWnPJ4VUbI2WKlmDGeYogW+JLFzkO8JFx1TzZhFpzZE6wRc++vk2YRfis2Q9f6tOIIdeY+Uurc8wvp1gaxfeuEecgjrNwW4e8I0yaIFC+ZAHAfqLddoc9Y9XRvCh25cHdlLI/sobWp61wBx/u1VVsiv5kc3Imv7fPbf0191Zu0e8GGCKM9NjRKSOuePZ2cJQQaYEOuaDNhzwNDME4DcKQAbiLc2qkfvAFjYKV5A+8aLaAEzQYe4xXYg1em8ZxClqD29UBFPAYIHudHIUczM0t4gb8izHcSsNphvVj6NrYWbQNQeQDQO1AEKoyRu1VKKw3A4Ey+ayaJ2FZYOoRLnhgnfiINIX12/ReuqYgH5D0Aa9/RHi8BtY/LaA0gXyP8Z1/uYp3iDhj5Qf77Gumv2LGzg9ZLGO/oaL+9QY3gAQD0NMXl57GKDkK+tMu8rOLVbdrvsBn6d+Pjz21lZdVOY628fOmyLQHOPv78hp+Ug9Sx21uHmGJ2lXBnQr7bAKZyoJInK6vmCkaEzi7yj8dhv+YAfvR0kjElT1jzSN+l8DYT5n3AOtgjR9hmGHTNNx7kA4XvqpSESLV4uyKiCMz+uxgOvE/C1yPUh4Zkat3rM1fs7MUx++P33ybVZs9+9eHn9vlneP6podcLW2MFQF7bXvb8mSb6uMT8rEzDAs5S6SNcvIs87m1FRXD7DR3mgOlWjAwd5P8uTy7jqW+1nvFu6zlBeSU8th3k9x6jlNab1Fi+Oj5CRHMbxBkYlbAqdwKaW/je3adT9unkjH1FPePJh7vWtdONl3vYppbu2p2Hn1gX433x3BgEY614hrfseM+YnT92migI7ByrM55x0NtxlLJW5CxhNRjsgwGT3ObngN1NjFiqc9hCHH6FhF8ZtGaod9xUPQ1R139vXdVrRIUTRSDfnkKqpWByUDdzbRiO9Z+8ebS4UsRNWctKp0wBXEoAOId0lrdflssNES6FEh+yoH59AGC9k3MQQ2EKqJiJgBImaFSuEtdByNeQsK5+ydjmXsd8wKd7JTAcD09gw4FkAMoMDmXAi3sm9tUC3CSPSEKx6lKdL7nuKckgN3rqd40elhQVB2t8KO+oE1zRhCgDp3YrBzgYkz0Mmm+LIMvLBbnKGUp9eAXD8xPAV13X+/G3Xo3nWfJqp/qjLkuTkpuNFWLiF9BWmLFykiX/BYDz/csAWO9lD7CPpkowqV96bmpTzGEKk0yKfw4n14Ej3gfdR4a0yJUMoK8QQoGbzE+uPilEOmoHS3F+NQB2z3qxznSW/a4BcACK8AQfVsM0HxEQWw8LfzEE+mUA2MsgSf9IwM4nNRl0NMW59E9eA/8aAXDdeK2+IZeZq/CCpnQErQ8+yUzJDnc1HgLBrBsnkivJJDfnudIW8sP/5wA49kQ2isVYphHlIz1DhvY2D3Hm2YHKPFhGfwcYzh7gcI4EUZU8ugGiG+SBA9g4s/OaCEOatyLplKFfHgbAGpNIU8gkWJGykvXR3O4ykM59y/LXvdM8MAB7pJZJFwsAXA+//n0C4FzeS/tB+mRIXqU6UOUA+ac5bZZxXAzpjAFVd9n329a/8cQ2Pv4pDocv7eGJEbv5+lU8wPBgHLuEzopHFIHV3IwOS0RUCzptJ+SU+xtztv7sodWe3jPCsbx0YhORfK3DA+7M6MHqOESJjgFCqmfh3ZjhHsuURdxROUOixarjMEtTwrH21efW/JMf2/CHv7KehQkcA0To9XXa1NmTtkMecG3oNPibgYWjxEtPHD9hVRF0AYL3eJbAaisK0Q7VO/YoxWkTtOdv/s7s4y88ZNtOnjU7cRJP8nFSuWgfToGup49s+JOf2wlKJg4ce9OWx79nn6/12gxVM4in456wjcuKodzpkoMtr4s/AOA0Er9PAKx97Rs9bfyyBzhDUld2SojQD+xCUCTAqbanM8QvTdpSCDUdpkm4uUCLDwt9jT8DAOu+pfcLUddoQdPbwXoZrzJJlYO6/PySQvgy4F3WF7OA05ddONLOsItFqFTx8j5GR8tKU6OJrzQYPlbxd/mIjcDFuFVW3EJ5i7AXWU+9bBpCpp1feogxFoOyCK/WUJhXoaFXCLRISRTK3EJoqdeCk+cJoS8fk+pA1pylJSySnl+rchX6n+YvSXpfA/xH4LgVIdYu8ipZDNU8viN2220EzwabfEMWPgFg8loVAq3cFoWTtvO9bgFghJTAbx/gSDxQVfcAM55oBa5Sqh254/pb45zCsL20lUZdReer27ZIMfUvvv6FffrlT2x5/SFAl2ulcKoOLDJknX+JU6bsTjvMfYvIoh7P/9yFRXif3MrOTqyDc1gRK8vUD24BXMG4uwvZUaWfYuVbNjc3Q8khckoRxv2d/bBEttgW4SsLEDWtIsTm1pZgISbUtxPvG+BjdxXDAkDFw/3I5T3opt4cILYD8Li3SZtoz/oqFkOVFVJJoUjWc3InjbUiWt2jC6GSrx+8iE3MbU2aNEyBnuONx08Ivk1GDbSoHViqhR8VAduEm70Tb/Sb1y8BaCl5RH7yCuQQLYz7Ecol0UO7e/OxTcEgvbSyDknVWhBQYeG8BumDwoM/unWD70HwRGi32IX3IaRaW1z1usma8SqT1o2nc4Gclx3aMni0n9zhHqKOVvFQC6QRJQC4r1E7T3WqlZu6NocVYkZx3uxzAU9AcAWCqx1ZCoSL6XMF7+8OjNN7WG99TGCbFgnWPtScvTzvMsQYFwh/XiR8+v6tx3bnLuyOPcM2pCL0xDnPPH3MGhJ3KMo+rMw11mAFA0M3Y9+tw5Tx36DM0pbCFSGqMtohRX+b8esgJ7qT8kj9x7vsyJFWOzXSZhcp8TRKvnArtYC115YgHVvgMG0nkXwAYKo9OEEUwd/ffGYf3aAWNfnBx6lpOLd2nxDvJ+T2Dtif/uA7du4U64b1dbC2TT3lqo3BbnmA919nai952tilaDHefFf8WLPs2x0AsGoq7rA/t6hRKNCwsAGj+96g9fX8B57z5+Q5DzK2QA0MIoIcTU4ag7GkEMRZ+vkmKjw0h70LLwfAIXcOH7j+dxKKIbJCRtUldoisCCoMAFyArFjR6XPBxwTwCjld+ILrqSsOM1MyiB7l+DBkbtJjk5c0CaMkN8JjFFzJenkd2kKZzYppyLSQKWUPcPQgnxmFYhtdi/Y78ElyO4FUfaemEEyBTO7o4c7y9KqUjYCus5nqfdW4jXJ0npriLdX9klfL7xug0AleHPymQdbIanv4mZBkNB+JEEdMqBHGKUUzPFe6j4NPL3+nKgCqzR4EXPrJt47wzWxcCI4JvedDLY+s2sn1fg74soqw1vDeCejWQ8l19rs3Wwp5KhGjPstAus1nqu+q+tYeCcyZ7qe62qkROASApUgL9MY4RRqP+9zTkDiQyUaBNB05/DZNVJqxAKr5lc/T2CGxxny40vrJmoOM0PVcUJ94H48wfsQ9PRea972tki3qh/5WX4r7JZyVjBjKyRZTti/pYp8lj3+xbaOVeu2LfdYNJXWNIn/P13oyLKWhKe1bGaLKciBGIHvg/fo0fsXglH755s/qbcuXH/YAxxVp08oInp4jAOph5WEPLYw10mv8rNfcesRakg9pvXm788N8z+XZS+Rjvijq4+NRelynPdHK+lQhoyCHk4FJRvnk3Y1FHu1w73QiwOLd7C3N0X7hPKnrnyFTIsqh0BUj5CGtq7g45xH79/mozACt7+UQa3WvcD5ofYSQdSNbiN7Y81760v/NADiFRKs9+knfC0Ku+itpTyE/imXhGzH2ux7o3ylG2r98+IzI6yzfWeejDGK+fyX/tCf4RY4X3xMezxwed4UaK1KpQmUEalJY6+Rte3jnE/sQYHv7wjmbe+s7Vjn1JtFzOC0k/zgP99YJLSZptvPJFLm+U7aJAdkt5Z7rgS7RQ6UHdJD+Srsdr7XbGCUpVcLo9vYq/CxUdMAps4++WTsCSKb6BdZs2/n0hrX88kPr//Iz68Ub3LFJKDX3eEYO8Obb37Xq6auMOfoeqXJilnbrP2lcTRdJVbr0utgx0XXQ65SXvA9D9Myk7Xzwc7NPPgfh0zbyjm2Ekk6teIM5o5so/zQCQdepZ/dtVJHYI2/a3PEf2OebRNDhAW6izKXr/GyM4OppnDsf81fs1fLVv9ZD+wcPcH1TvGxM5QF+vxwCnQ5bfetlANhFSEkm5pyIYkP7QdmwF18EwFmZKgBwKSSZB9QB8MtClRsBsIsfCdT0zAYAnJWHxuaE8G1YdHJN1Td/9CWkRgDgTPUSAq38Kix4pbPn8AAcFioNz+Z7QB8/YvO5nanp3UubBKCzMiMA5AEWAFYe2ybIbx0QukoO7Jpq4TrRFMBVGcNqD2BVHoEd/pB3YhemHa9pJ+HvJY4y+I1/vb96j/FRCHQbAEe0+670JOVFZFcCu+sCwCq7BFDYgKBICqBbWhHKDoD/o0qUAAAgAElEQVTx/A4QjyoALBIskQQpPNXr47lJ3Ec5HTL1MVU71LZscZUqsEOu5oPJX9ond37i+cDbu4uEMUvWELY7Q1kc0E8N0LgHqpDXeoj8z5Mnj7kCKgdsa+sgYKaXXFiYlfcXrAvw3EEOavN+F2RUQ5RTarIlWIsXAMADveT6Uo919smCfXnjS0Dxsns3NyGpWlNtOOdyIteDXI5dvKYK8z3o3UPYUjsWEFUBkO0tEfq7CrCR2wfiphaeVQNcOdUL4+PhV/SzRo3bfSVBEWKj06ylm3BngJtieCuMu5P1AJCGAVtt3KMdtmlZRZ5BArECsVI7oHnszKh97/3v2OLKM3JHZ+zYsWM2Qk3a9cVd+4effmRPnjyjPF27DVASaoXB2MVg0isDCuO3QP6wh2vLaEJ+NBAQjyO5satbeK7XYg9IKcUr3UI5pANClMW4vo/B40Dh3ZQRoiQzII/yT1hgWxnjJUobLT6A9YG4+OaeJjt5aYz84Ko9mHjkec/tInhSrV8BYIwIbhwQ2zNGieP0ZfjIEbzwXRyEazb79Kk9ubcAqAbs4n1v66dUAkB8D0CvcPoKYVIH9GXPqWfZ01gH2nboC+7fbQwLbu8BWFcoBaWyV00M/AGLcI9Qq148zufG++2P3jptF8f7ZDDGCDJrz6bnCUOGdRsw3YMHfAhQfo5yB7sQkP2Xv7tt/+VHj2CBZg13Eirdvu5zegKg+9/82Q/tyqVRDEYrGEBUjoEUag52RXBsYwzZ3cVYQKi5ZMMWTJYyYHQPdDH1GFnIY14hp3kXE8sCkQhLIOYd2MgH+/5nOzHyP1JO4liwYwoeqDYlSvA+az2U87LpTYphPaz4NwHAfti+eP6+cACXw16zqAvV70UAHPIx+VLUniTYClU2sd77ZS72wsCYQ1Nz2GacV3XlOKKqSv1NICMFo/rtMgBWl/LouExJ8t3fT+KnkHm6r/SRfOvUwUI9TH+HlzuuFXOz17HlD21z51+QEYMtvsM69LJIXOpM0FzjRFn87QzLrtJnQKd1zIP9xgpD1j8BmAJ6JeVc55D6wbdFLCOF15VjeV6l0Gp1CHDzEAFgpah4mwSANRe5T0n5zx64DIB9KhTeq/lMC8JLG3lbolBNJuIJZTtAfE3Eh/SpijzQKSFvs6oDbPGZAjwQhyl6VDI9LNI+jgkA51JIMTZhONAQxN/5u6EQHgbAMmjk9/ISVj8zAA41RZNdV/IjgsuXSpx5Gaxp/TlQSgYSKeQeYhGGjrxCIxw8Qr8zU3ZKhSyeGxahWAPykEvy57Pdx9kVFm9BNCROQf/tnw0ApzvXNZffDwD2sRXIckUxQGgTAyS9TLpMjlrQAASQTrs/zUOez0yKVcxVGh+NZ83nM9OtSfRrZQUTs/Qk0U34kaCUIy25RIwXqWVhxMmpA0FSFXC3zhkQMsu7kvRA6UPlyIDQ10Leav3HURl6VOhv8X13Mcgx4J9lmZTMJfn6BEp9/lM+aL6Xxiw8wdlxEVU26iRY9eeGISt0WzeeqR1a/llgpzb/tgDY12xaT+JvkTCTXqnqHy7X+F2s7sp1Vz+dEIt+t0H21IZuto9+0Nq8ZiPobU+/vmF/dfsjuzM6ZKvfwvv62nWqKQBWiYI6WJm3/ZlHZg/uWsvNr2x79pntUFWj6cIp6xg7BqdLFxFyu1aF7fkUOt25zuPoK0M2j+J5m+i+51R3WKUOcGWo1+z0qHVzbu/Bc7J542OrPrwLqL5jAw9uWY+YnNGnJk+essUr71jnlXeJoDsOlwyG78mHtvcQR4l0svET1nL9+9Z64XVKNfXaJjpHjSi1KroJOXdWuXubWtI4QYgG2+s/AuM0fYD3w6Yf2NGFGfsu5/k4+tRcy1l72P+u3dweIWUQPQZHQQvEtCLJ3FO+syzjh15/AMBpQH4fHuD3/+/nceS5YhCbRy9XMv3tENhZTGcAnMV3nrvMXvyC4pW2T36GP8o3a8kTkCUdz1GoVNEefz+Ug3xI5Et9Y6ZG6U6+8dNV/q0kVL1PDUpXWL39VVjxsiDJvQlBIiHtVsEk4MrqZrmfZeF4WKF8FQB2K2FuswvErMDK0h9CWYJdILkN1NcBoBQJlucA4xVaJ/R5DYVZdXh1aFTZTPrxMVSdMYFAlBSxQ++KqMDD2XywCg9whLRJqVZCPgcEz/DwZwFg2uA1h11Hi5A+eYFXFf5MqApONVsHAMsrLAGoHN8OeakRfn1oTP280QMA7sQc7CUxPKc4PM85vC8L+2K+0ty40sN4bNZW7fbjv7Ibd/9ffgdc0feaarytEbJLfmwL4aTreBPXsMaJYG90qNsGqO1baUL4UhqmuaWL8kDUjt0B8O0BaJvCENDW3GXjeBWrnTXA4zzhLZAjATIHOoZsbXbHPvvwjn3+6R3GsEY9XEJ8WnYhcSBMBqFeWWP9UuNWcVaVccZ8lJBUTt2DFeaBfNoDxUBCl1/BI91JGPImjIAVwm2l4Ggldyg+FtbeLTzEB7IiAsxaYT0W43JljRnHsNEEuOuhnm+76tMCuNoBmcqtffr0ia1iZWzm2V19XXaZerwzixPMwaodHz1GuO2grVGf94tf3bbVGfKPh6p2/tpZAGurTZL3uwqobyXsukq+r6IIBNQVVttKv4bIYdkmhEj3d1ozrQkAb5VyQsqX3SXvVvm7FQBzEwzUKlPVJpB45gxhyt325NFzW3w6S04xIA+gefz8GPnB7fZkeoLQZfok0im88gp5quJp9hBBgOwQjN2Xrr3mYeDrAMIZgPvixDzhzQrfZ8i1sFT9x88K7ULWMs+tdHIvwLk+PyB0ubLM/XcZN+a+hTCj9RreVMLoW9ybTbko9sEmxqJqV7NdPXPU/v0P3rCzY73Mybbdp3j9FGHgC+QT77Lm+3pbbbS3xd67dIac9k770U+/sP/z//mEsgYy9kDwNj4AC3nVjnZ02Pffe8dOnYLdu4fSTM2Qc0HUMdJ7DAbqYTzvG+RkQ9xBceWuNqi95Slk73b1qeowXneMJcqtXocsZIW61BOQfixswl499D/Z5dP/K/aB0xghtGsBIihiki9espV9FDVKNR6ucQrFlNTpkoROsj2kWwj4Qi/KIq8kMw8fwK8CwCGdwxsW9wwp7L8nQO6/spfzFfmRoSymb2QRr+PGb5pCHx3oxHvJl+ZrIIOiCNmNHmWPh+SjlNxsoC1AMFc5IU5qZyiIcbiVzxW/l0bU5b7GWc+PkjVqWs79FPgVaBTYFCmhe3tZpJK7UQIpGI4j9FmeF12fCKmKcyXa4211vTp66SGj/EhuCtjLcInJDAUYpdBlqT7nuwKiapOHXAt0EgYow6c80x6SnOckwHT8pe/GmRfTFGNNfEGMsdog4MK/AglVxtMBjAyYknmaSc9X1eArqidmUc/a5CxY98gjRIXGx4dXQF2bV+A3Ziznd7oS7X0I76+X0/Qxi9XiT0sLwFtb6CL19Z1/i8tyH30wvX/hmQtdojBa57FwoJaJJ+O8L+5XAsBOBhaPj3D2AgynNvqT9EiNX7RZpzJFzBoAfA7vzxtQZ2/8CDSzOhifsge47NmVkaAAiUm/SY8tPMBF/3U/132yEellOz6+/U/xAOf5iKmJWfMVrTWksfV/tW6JWuKc0/6L9e2jVRhnykaOwkaQO+eXRvqARifqKOfxFp+E1inGIYU/6978LQDs/CboI2Fck3xMucnSs/y6VAtYa8R1EoHVALCx5xKodflZf2VPcZZHRSSk1lm+lgZGdIZUFt0xQsMzEE5dyqMQYDWtU9fJEqCUuGpGf5VOlkOgFQUSXmsZ7pL8SLqyg2DvT1muJsmcO6E1UbiHk1TO8jcmsqG/eX247uZRJsEtkNMscnSEjNwaY3l/VU5Tc96C8b+KNBgFzM4/+dJ+/vk/2JfSpfACz5+5QJQWBn6i6iqzz2148pENPXlobegp85CTTnC277z5uvURZtyJfkJSknVxvo9AGDncfdSWcKbc4WydgDNlcWsLYkrG6PSwtY8fRQ9AHt+btK1796y6/Nx68C73fnHDum4BXLnP9Oi4LVx+2yqXrwOwT5FDRbrX3rptP3hidv++5yXbqWvW+da7VgWEr8NBssd5WyUisJm85NrD26TbLdrBcUoonTiHBgFxFjnLRt3jwcn79qc7a3bqoNMm90/bV73fsts7R8HVhGZzPjQpBLAJACyCU+UeH3r9cwHgXCHnhfsdkh3F4/8F5AA3tjWbxQ/JqbQ+X+hXeZMeFncv67M8wD8AAMdmzAdHnBsiuilvBD+ctTdKKLARBNYtW+X5bCzzk4SWP6tuma1PQCZMKF+XjsGShhLPTQekNnPqeAbBrrwka5ruVG5DOZC5nGOc71lgY1egJLzqB2IZADeQxLiiFI1oCEUqjWt5TIpx43thZc8AXEpQKBhe600Cjs8CAONxY066ZJhAIOpwXQe0bbBRdwAyErGyVAqwtohIzHMyAIYCvwpvc0udDo9oSZQ9khBNATMehgdYwLzoOcfuAVb94LBeql9u4UfByQBYHo8NAJI8DgrlkNFEIL1P4c90IHuA21CanABLz3QG21IoncY5HdJ5jPLCltI8v/rMHkz/ld16+p+JspXXDY8sYaJr1FvrIuyko7XfJmCBXliax7vbAviWR1M5nBBL8SNzabPK9CDcDghRqeExr+FpbeOa42NH7YCasRsUPFe1Iil6Y0Mn8N6N2qOv5uzv/vqXMCrP2dAxcjsouXSP3I4VPL8GSKKom5/izScA2jBTHyjWVV5NcHETXtdmSBiaKQVlMxQmorxQE6WbxGKMSRxvKQCN56/OrOIF5qDGBdmKm3yXPJf9eQZ7C5DOvfvIOa65sYPvcK9OyjmtiAlR+dxc1gKoZUFwOeWLyC/tBhC3cFBsrJB/THkAhQM39TXZuSvjdvQk1P+EFz0jn7VFRg7W0yqAW6HBuEb5HjnbfeQD43Xegk26iXq8rgqQ29siam9FHJBPXJtHPdXDBfBRxlsBie9+91u0sWJf331omyvkRzM/exhlqt2t5MV0eD1jrz2Nd/mAovGyp3eSL6M1LBVxnJzm8xfHIfVag416web42SGfeJdc6SqRD7us933AtnuMFbrP2FRUL5gDrzLAccb47ayRN4T3thWDzImBY4DNLsDsis1ifNBu6ST8WUajrbUgJXuT5/3w7dcoJ9VPGsGK3Z+ZwfneiSGhgzDoNcLpK3aBMKr3rpyCaINi9jfu2f/1nz6yKYZ/hTXfi1d99Eg/x96OnSSvaQByra5uQqTbnsHOvcI6ugDh1Vnbpl7x/CJs0LVeG+geZW11ko9OmaxdSl9J1WW+VinrtEnu+jaKwpePbtlj1kV//39rV87/bxz072BFj5xf5VqF99AlNt+O7LqQpaFol2XUS2VO+c30e7Hf0iHx2wBg3cIBsP+bwGtSn6QAZ01V3s+SO8KfHP6fBGBdhuZ3A5C5pzIBYAcVwhbexjoAFvYqwI3u54qngK7kt4w7IV/cC6zRwghXfuWzodFQGWdT9rJHWxLoceAjoBv5v84Czb/KPZf3V3VepQdG/m8ilnKFPXvLg+go7uKSP42F2/Z8ADWHOW/SyYSSt5fsYmRU8gCHxuyAL8IRg3lafAwyUioP2Nsg5TudTdlQ60/VOCXl2cdZYdMyhIa1kwiZYPTFR5E4KCIaSCXDfL0pFDLNvZQCPUPP2kBB9h8+lCc4ALhCoKPqwD5yJEBgzG+EFEf7fVz5u+4tLwPgbOiIhVYfufps+tIoLND19ebecw8fbgTAhdHBn6y1mkBKmpl4N8a3AQB7eLTye2X4ycA4Hawa79Q/7W8HwNzAoaH3WYs49knMSxigY71pjSU28dQtfS/PX86p9vn6DQCwzuQ4Wxv1oYYN4EvOBcpLXi+O8jeRYMWqiBURdgcftADA9CkDYAdRruPIslk3uPjYlNpy2JEQd5Q8iJ2TnlB4gLUs5QH2BBEHwFylSCp0Ep/7kgc4867IuFPIIK0RaRe+rbTntKa1R8JYlOVY8ln7891ooX/T+IWs8RktAKTPXRoP3VsgWK8844XemeY5olh4Nhfomoj2EHAPY5izQPPj4Dx9JzMzBx9CHfiGbNV/NdZperPcyEKgkKml6U/7y7tdWhvNWtukeEgPVNSfDGzObcmP+Ab23fsbKXRVCKS84g9nfxftHGxjr6PLPbn/sd1enrJ7GMifEvFV6+jDs1uzTlKtriwv2hWAYy+cL/c3F+0zdJqZs6+RInbUhlp67B08tYOtnYRLi2eh1R7CZfLJ5FNbVCoUYc12jpKVF0Yx8KNLQW66/dUj26MMZgsVGDqoCdz/2SfW/fGn1k+U2PLYCVu+et2Wxs/ZFuSU1VPj1gozdBN6xOoXX1gNTzRFg63p3GVreft1gPVZIsowYMvQ/uQewBoOlSUALxUxOt/8tjUfhQwLPexg4pZ1UHbpXdiiT61Wbbr1st0eeMfu7o1SL5g6GSINO9hgXeI9VrwC/XjV64Wz+CUXf9P+9ZWbtnbDNf8IAFzGevV7vUwKa7l9kzz5hp7m/XNovcXqzQu39N1vuL8/VZfrfi9pQr5T0X4B4D/5i5n6pWnz+gZNmlTx+HRVKQ0lCea6EMlCIYPbsiDIzY+zOCxhL74UdlX3p76MmTmeEd+M806KkX5LVm3/XLkJ6VArXe/9KhSOpBGlRgRJQf3iQmn4DQFw7ss3eYDLfT0MgPVgHyvvR4j3yJvJAFiANHKAFU4s4C5L6AYhGVsQByj8LYBrAGAXVPIAsxDcAyxPgHJm/eDO052snHlCXVEJwSpB28az2pyRT2MiiajyHiLAAngTfiwSLKXebmCFCwCMkOZiAeBeJF8/1t5e/lYpJJzAhQdBCV7R11AcGjZWGqRigXLPpbUpezz/V/bV5F9SM27NthCWq7DrbUD41NcJ0QG1c588XgSYzpPfSxgv4TR7hET3EpbS009+K8RJVYRv1S3B5CsTnrtNfq/GqRfAWGuBdIpwlA68iTUE2AAF0Ueg1V94tm83fnkTj+EW5YrGAVlN9uX9O/ZoYtZ2ZjetNi2jA/NzDHACs6C8tramHF5CsXohLhpBUGvMpjYAfnh2YUJuoUatSgupNnC1tY0yPxAb8ZVqO7mrqEq1VUDsHsQLnkO84nnMzqrKj0LcdTDW8BqrcHxVpGiUT6LSbCgeKo8FyZNe+8RCtgIAK2if2+rTSLddfP0MjJs1yLLIU9VFzMPywjLeYtoHM7VCtUdGx/iMZ5NTs4+nfFflCbiulYW4j9Fgk5JKB2JMzHGqHHhVvKBv/eBtvOjr9vDhBOHGsC/y3A0KyG+rkHw/NfoIE9rkYNl+Ro4P4L6lExKqnm7GFpBOGPngiQ47OtaHp7Nmi1PrtjSxzsElb66s8BxmlPo5YA4p90ytZdVS5vsYEXbwHm/QzpbeYBnbZV3Iy9zX1ovXtpvc8C3A7YZt4fVtYU0qfK5GmYJW5uLq+RE7NzZEzjQlnAgFXyQsqUL+d1N1wB7cfsAaWbVvX7tkbwOAj/Z02rOH5KF/+oRDv88m8fLPYP05Mjpol04PWhcxzxvbT5ivZ4RXz+NFX2e8INXqOWvdEKPt7s+xj4ZsbOAEe6IZrzB5+xurGEQgaIOhfJ38JYW1q+bv5MITu/P4GQarN8gr/l8g1/q3KHnkqrOmnamSyROGCw9U0PbEzg3r++8NAPsZkxRRV0rrZ07hhUJeJF9wWjKlU0lKnAvwpOi5LC/fIyRVrmcb6m8O500AKj0zq8N6Vj4yZUAsypZIjiYZK4NfScwXdwgsEsikkJEClxlsC/Bl0CaQK7Dm4Dc8nzvsOSmFHvrs72snqQcELqd+RXfDWBE9VaPSEa9xcGAQ7Y4cxWDlj9xbcaTW+HuvUM59rzsAjtJLSk/ZdACc6sF7m+sRTz42JeU2y2D1N0htAMDyfOn5/KCjii7Ay3NHXXi3P7mnUpEMCreO4k4ixMMHx3c36ew6AFznwgafa2wUqZABcM5zrANg9yf7dbmusnvNizWlNofRJ6kOdV0+nRf6x43ePn3lNZaAPuOY8yTLHuCo+6v7ZkNMXWfQ9MQsRRi0/57Ars5bX5sZAJf2ghaxQ5M0/zLy6RX1bDUYJdbvWInJoBUr3LPaS0rEbwqA86qN7qfztWRcljG8WHOlcdOv/3wAOD8j9lGQugUglQeznTXihqiYqKg5XTJ+O7Av2lOaR72XdL4E+0LH1b52+SFgGCUYBYKVU6r1q8nVWRnOznoIdBBU6chM8kLrIwFLnaDuiXUizpzXW8ePLvW8abRf+9q7EnOcjW0NSnuSO/rcSy65fpcjMAoJGmDb28GnMnhxbez72HdlFmh5gKOeeQDu7KnO85hFmesncdqXALA2UnIaqf2uh8U8pSEuhLD+Lq8NBVIq1SjKYQbnwI5q3jv/gQBwAPAAwMgrjNRNeIAH4OZog3yqo7Jmm1Nf2YNHlLZcmrWVI0NEyXFOU+P3GLLjOvrOSUoKrhJC/Pn8M0AyUVLn3+JMPcu52W2nSTdqJT1pCUP684VVuzf32G4pugw90E5Sl/faZes+MwRDNNwtX1Cu8uuHDAB6GqlQbRiiB29/ab2QYQ3NrdsGus769XdtCiLVNRlqTp+ynjeortE/aKsTT23tJgD3LiCY/N/KhUvW9sZ1a6ZOsHha9ia/tj1Cue3JbYzyvVa9/r51v/PHGPt7CIOmusZHP7a3f/WxnVtqscW+t+2jjit2f3fEmtbRUxCgtYrIUfnB8VAhvepVr//aAHCjPPo9AOA//Y+zhaRp8OgmS9XhySkD1/C4JgDcgGhTKJ4+L8ndsMGG8Mi5S3lvei6FC5d/LACOsLEsiBwAZ1Bb6kT5mnLfMtguH5AORkuCoaxcNnq/C9HxQk5d+br8vDIADqUtC0+NTh0Aewi0DhDGUSElrUh4Spt6DrCUsW2FpZJ7pk2iskFRwkgKDLfxHLBQiLwOpYiwxPTph0zMgiChe4BLZ42IVQQOBXpUB1jWxxhU1XAEv0i5EdMuIFg5Xlt4CBWCLWVAxFoCwAqB7gfk9QoEA4CVtxYh0DTemZySkSL9GysiFIDGF8/ambMniz+yLx//ZxSqJQ91XlPOJOGiTTVYe7GyLczu4jnYtG5Ci3sIbT6AEKsTINtKXu3/x96bPkeaXWd+B0js+15YCqitq6t639gkTY490ojW2BPjsBzzcf6A+bccMRH+ZDusGVmaGWkkyiTVFLvZe3VVdXXtO4DCviWAzPTvOefeN98EUN3NRbQcYnajgMx8l/ve5dzznOU53bBBj4z3ulVXwqZObdWNZxueT9eAnKmKwG1HOPf0ak7uwCZMzVuYmdYJjFhZ3LCZ07BCn5twGvzbjx/Zex9csc2HhLSSx9qgAxrkwgrhO4GVakJBytRBXeH6GL4TmUZXcQnjidUxbQj4NkBOO+HSChMCfbPJdVPCh7JB5LeuQVo13jXvubJPEcI1AGGDTcRZpPWSZoijWd3UDgDuG4H1mPwafeyRGXKza+ek78cnJgm3qdja8jIEWju2cHHKxqZVy5hm8l7X3sZbu7mC1ZLQ7e7+IVt48SJKfBWP5VN+kzMMMYU0hYpyfwH3Daz3PQDcdtpXYxyqeDKVw3j61QUA7pZ7Tnvxllbol21q9ymku0L5pFNn5qnbu2R7dyC1kLGGskkN8mBrWHuVA1zBUd9NHvDwAN7RpUNbv79NKDheYoKVDjC0iKzLyRM5rmu4Qs3kYTykPAskF0uEr3eTTytN/ZAc5wO835QS9lB7hfNLSd8nHCq0TBlCVO2gj8oFzA882N0Qm3UPD9ohc7ZjcMjGIRG7Rvj4E0Kh3n71FXvxxTkbxdDQiYGjbRsDT++03YOp+++v32Pz7qBk00WiM6ijvPQ5edlPCefeJKR53b68gtd7f8xOwzA9PQt11uBpmx+DoAygu0fovpPW0WaFNStPeBOW7gahYUYprVsPnsBs3k1O+o/s/Jn/BRbzeZSLAR4BnxyPoSoKQZYTKk6o8OFhavVvNlfTSXIof/treYB9qSbvVwIreR272iVwkZVg9XwGtxnFJEUyy9cIzw1hG0ql+7QDgKRnawHAOroEdlzpk7xP8joAsOt6RQ6w2hdKY7pXSdgEGAwFrtkvvlP5fXLpFgdDkoUCwIC8nAcsACwA6sRPrJdgMZZ2iprtz5RlW/KSpe/ztqm2uj/M25/KtfBX5PqG8avCfHUPcGmvzR5ogfEqjdvxUnXkAQucCm+5jA+Z62GeqRlqTwbA7o+WB9gBf+TyKTBPe02urYoYT/wFyq9H3mJ4FSeE9pMKRsdOIlQaPOteAsBw6vneo3JQAuGeRakx0VwJvOB9oj1FTXIPkvqUNxEC3fzJHjafcXk7yoaDNFh6rqMlm/yZfQ60AmCfK/6c2eAgMZf8vaUtyPvFDQwxz/2I0n1iLw0PcQEfHKkFANb5OMwcmfvfDoLje73KdYDDA6rG6thSqLPmRBq/kzzA4eFN3tNi/0xtaAHAqdObMKc0z4/uu/mrZlvzJ1/vAS7P8XhuN+ZwGecxQXB5/JcMCDK4SB0oCyxf8yHbjir+unKzRFWKAEk9qTJcriNxH0WvacsUsZw4EyRfXbcTyPF1lSIqONY9srqGA89gWNZPEwBHfnHkCcerqStFn+e25vV0VM6W3wcxWLzcu5su6qtOoiKNl4c9a+1Ll8vgl9/Oo+LnKQqkKd8yAG4ZtSQHW6IfHfgmGcvBrjOk+ZNEbzEnQgg33/rf4tVA5rkHuPAC4xFGJ/Q66G7tkhoi8Mv+BgszZmcbIw1NdRP7ejBWr9y3xWsf2dPH96yHKKp2IrxWnz62s+gJr2KQrsBNcuvuTbvybNnWIb8cvvQ9m5i+RFvRkRjPdeknlEC69+AxkVI3KH1Eychz1PO9/Cb5ui9aF5wflccPbOP9X1iDihUqh6TaoZ2kzI1w3RFKGE1T1nKXkK2973RKt3QAACAASURBVLxrDyCxWsM4j0LB+QDoi5d5gE5bu3/d6p/+Atbn+2QvjVnbxZetc+40ezQ6xeI9sxuQYN29QaegnJ1/1bp/+CNKIQHCCVvr/Piv7R3uc2m7156Nf8f+n8Zpu3cwThvoDVX7qIjYC91KnCj14yHQpV4/tg6aSKM8VCev3/8/eoD1VM21/zsAwH/0p8tF7wWgza8sMMvDEQpFfhXhY0mI5BXj20UCv74BueTI6lIclTdl/R2BJPEK21g06SjYbn5eamUWIrq+W1/TopaNPt07rtNUAspP5N8lqZbPbd47lLjieUsn/lYAcLp19FcI4lBBmsyJntMi4SyrmjypYgLlR606JMcxylQoZzsAsDODqp1SaBBSzsiZQICTFyQvsJQQnecg2JWTsFxXVMKmAMBSusJbr43b8Ze8DALBKHxuAUQgKvxPHmmFGvcIAGM1EwAedACMt7IQ4mw3EqKlgS35W7x3mzMhwqQOa+uw8P6NfXL7/yJHchlATKgh+cf7u3jatqu2sUpY66aokbHyoYB1EcLa2TGExxSP+XCXTZ4etNmFCeoEr0Ey1QXV05A9e/KM/sSbjdd4H5IGhSW3te9TP7jDzlPPbaB7FBImQCLPdu4C9d3gVVgij+T+8qr9+G8/sbVHa+AUgUAUQTQ21futI/wbAsAaiymeExB8iPXTmXHwZDoNMP3TppxU7u0GahgBB6hdPEPZpQFyaj//6Iq17fbCItxlS9TbrfOsAn4e+qsBF/jVLfSbMeskIby9nzmAYaRBgXVsEWwUAGxA3TA5K6P9oxgKDu3RXTYbrKCnCPFR/uo6Ben3AXRiitUzHhCG3dXdazNYQbcpe7S69pSNHXZrwro1Lxqi+xdzNbk6PX2EnXOv2g59T+5qA4W77xTh3oyVK4OVHjzeKMfU7WtgDOgcHrKRyUlYnckNfkQOtcKi8FSL9ZnkcEKIME4M71O3mXIJhDFtPeHcRRibyZfpBx2vYx3eJySKgr1Ko8VzXLGxsWHylUc9lHiVSIC+0SG6hHxa3lcBlw3Auua2lB0p3zIM1AHRmtuT5IifPTsNCzSkXevkfnOgwkX3OG5wbAjui1O28WjRlqk9OE57Ts2O26mpYZugdMIsjJPd1HRaI0f3767dAwg/s5m5EQizMDx1rBIGvW29w8v24PGSvfezdTzsHeQGT9mbb8zYmZkL1COm1vMa9YjxuHdRcquNUk/1OnnsbKJ1iLLqbapBjNECD/G9B8zx6is2PfM/Y9i5xEY5AQimbzXyyjf3APJYwVmyfh0ALsu88t/ZW+WfJUXaTVGlPbWQdZIDaSrG9xkAxxUDqMbc9G8FgrWipUslOe2h0BnoaQ34vhBePn8cZEP2AoUOpvdZ2czhprqEC6W4cdq3vDeSN8bz4/L1C9kaMja/dIn8LkOI4jsp4X6sQtb4ViBGoIaT3PvrclV2RhRAPttXRIy8IukY38SF+GStUN94W1WKLva17BlXBxSgzr93yO0KsOav5wALBMugg9wXIU7IY364n3JovQ6x5jC/dxNPg0KhHbi5Rzf2RfcwpQF0hV1rO42bPMBuSPP7qpyMwC8GH45RGTsx7MoLpXW0T+RRlcoDuxg+ZQDolIdHpbxQZqt4hLZFlIhcVFu0RwQA1oD4Jl2ECLuXlAZovCMEOpi147M05uq80mRs7ukxcj5l/JiYm9m4W/7c+zuNe9Zx9ORFGZyAtmk1hSEpruW4Kc1BAc0Au9m7G0RYAYqzLy8megKl/OnBMj4nchh0dhkkwK55leaWt5M+zh5gb0dzuvq9ojuaIdD/mABw7rfs9fA5JgCsOSKdQnNIa13zVqBJkWzM70LUZPlSCnH06Zr6wEGt90DiBUi9LuOKCAdRNYowaHmBlSrmpJ8+BpJDCufX+5jLUq+DFToZfZTScwQAZ46WLBfy/Evir8U45vMxo9o0f1y6JTkDj6TLOs2WkHt6nuREUl4vf2cyNvdqe8691IYUAq1SkpwtOeCAWffTbw/Xbk4Un4Hqe79PWid5kTgITuJTstaXZFo8aS0VnuQ0MDGOHKhqEZI10iv12z3AyD4EkHQJEWDJS+xcLyh9HQBgbMQUYsA4xuB09eAFRm9rPCBV6uE9nBQQhJKStgqz8hyRYjNnp6AYOcS7u2JPSaM66Bm1nonz1jE8a6voT/dIY3uAd3cDjpK1J09sZf2+HcDnYa/9wOzFt+FigSwLB0P9qxu2+97fGUqfdUGIpRQzI/KtF+A6gRf49O3HEF32285rb9r9OaL9iLbTg7VPLVj/6+9Yz/lztgZnzMGXn5h9/jmRfShcGMe70DOUA7JPWhUMrIRDY2lXCQpCo9vOXbD2uRcggT200Zsf2VtXb9rZ2qg9nnjLflKdsKdE9nXtkM6lEGj4YEwgWKmKpGx93eufhAc4yfiSqIsuKRkLW/qoJB/Kn+c1ecx4kw7K1y/6VCHQGQC3gl+d8c0AOOcz+ML3hRa7a2Gh5q2sXsVW5VbW3Jry46YQkiTc8nVaFnVx/eNKTL5kEd6sRd4CgJv3avqX46xgu212Y3OjjNVfKGb8XbZ+trTNlZq0OR0Zxa/1APv145+8SUeoTuSKiKWzCIN27676FjIchcCop7HABw2OcrPC++tF36U8aJNROJxC9PAIVLHYKyfMybB4yRus4QqCkCih5AoBYEpeBy8p4J9FuI0rWlxZlj8BYIXZKeRPl9sTAHZyFsKmaYcAsMofDSEsBgSAaaw8MlLm2gCO2RtUbJip+/Nm11z0UlKq9nDtp/bRjf9gi1sPQzlhHm1vQEePJ3NrHTZqQk0OQTI97b2wAKtOap8Dm6HJfpu/MGnTWBZvA2g2VyGO6pwk5GYTQUnNXdiT64dbDtzbqfM2N48V8qWLNj0xa8uPYDReXQOQAOqHlNsmNupV+8lPb9jq0ioECHhYlHeKd5c7AgTZ0AmvBbVZzwK5HmOEVxPe20d/1DFz75IUVxXLM8BF4+fW8UO8uBU8r3MLNjUxbr8gPGeH8kodKIz7eFPBmdD88yC0QSHQNYClgddxdoebRKWlhhRyTShNF7WNmQ91PMkdyr3lFqdPzdpg/zC5uTcJGd+wQeradfZ0wt6PB11eVdomdsUG4yQjxiCe1SpsiHswMorSXxNeGzJVltI9UTVoVC8kWA1A8y4g2P0VtLMH73YFL+oOWnidckgNwrlF1tM1SF5yX79t02ciDuvAlaTcOCaGdcxPWNsMQHCQHGnC2ztVC5d+76sN2hRMj/vrhDo9fIqCj2qukkaEOzPEhLYPkF87DjAk9xfSLtWTXGEuLAGWD+W1ZixE4qPqS64mqP/IwR4Y7bOz89N2BpDbi/HgwdN7eMQPqHVMSTFOG2JDPoe3f35sBDKzDfKoV22QMPkxcn2n+FkYZqPTeNO2axCM/fzql/Z0BQ80iskMdYDPnCPyYRJv8OqG/ae/uEfprbqdPzdtb748Dev0gk1gmGjsPCOCQYoSVuk+wswhL+slXHsEz7KMMY02PM1409aZ18trc9bb/8fW3/cq40nJh4MIq1ft6QYGG1f2U069qzuubP5qL5cWCWAc/d0U1Um2uUCMnaEMgLP8DN+m/gml1hUwV8TS535u8oBKZia56XBZxyVNMY4IMB0hqAk8pL8jZC+B7NRIV/qkQGYiMC6ewaYrmyUFMT+XA+C0r5QVDQcYiW1W0tFljoOOVPpDqziyHaLUkCuBwZAfOa1ZqZfgwwPsD5IUUrVT9/XfUo7TPpNhlvZMzVq+C0U9wjHdcyWFPim/0ucFnGTkdEWU8yTr9/hbTMyS096POu8EABwWuFCGo5xPpMxIIRZgkee3F5nTx71VDUARQRrLGgabPep07vKjKgTKG+4RSz0GNJULqcoDzP2VB6x0GfVTBElz4ZMAsPdXkGVp51P/BRjO4bAxF4q5mLbrgoNDj5G+bEnwKbb11L/q69TnMY2bAFjGuzw+AkuZ0E1nxjaZSMw0rg6CowxSfJ9AcWlSuRk7ryk9c6lvcxi1X1PXyQBYd/H5+OsDYD1gzONYDc0c4PDwx+uIguJLr9m/RUcXx7Ye/3Ue4EJ++CnhxXUjmOYx80QeWv1WaaSaSOOkVzg6DV230KFy3+nzcpPdo6z2Ng1hOttBIc8l0k7pLfKpOdj0smEpMtDXIMbnBIi9HKS3S1E4Yejv5vhjAFgDkmSYNyXNq2iXa1oRHZL7V2sqtd+DnUtyxz3AqatdD/W1HMa/DIhzaTOd5lVAxJ/ixif9rVzqiFwID3AA/JAj0Y+FgSfJwZMAsMvwBIQLAOyDELMj5FXp7/SdvL8NTtCaVrSJfg4AcdIrayzag5QQLEeM0uEqREb1oxv0AhI7SPOSa74DD+mwqkwsLVo3OtXezprtQfw4jv7QMYP+AVjdJTKOApDIE9iXiXpaRGe8jrPnCrwZzxpwuEB6dSiW6Oozq5HCZG/9wCpnydPFwNy+S0Tc1at2+HNKFZEC1ffqRScjrT2gFNPWkk1SV3j+2pfoaxgxL79u9xbO2kO8znVSnig3YZ0QY/W+/ZbtU9ayAXdHFdIsu40XeJWKI3CjiAulrkomgyPWTU5yB1UrqkSiHcJADbsmUZqdeH6X7eXldRurTNnd0Tfs59tDtoJO07WrdC50RZwghm7o3Akqu/Q1r38yANjX1hE59DsFwKVBiMX0dQA4Vkd56GLhxedZZEpYaPPNG5Rvcf5l6aAEmvPty13QCoCbDWyx4qePQ6lobnIiBCja4UIsDmwyYYYAKz9nNC0+OwqE/dxS444C4KJ1JQtgFkhH53eLMub71XEA3KFwnGStFMj1MB+v7k4YCR3vyh1CLnKFowSQg1gvoaM9V2yz8kggoARYFbKmTUf5ulIwwrTtPVaBoVPhy06+IFAlS6qErkorpY3ZazPK08E5UrACAEvwo3wRYioPsEgnFKo9kMCvAHC/6sUKu2gjktD2K4aQLQPgYrap7WkhxObWsCfrn9lnt/4GAqKbCG6EDTGu25sPvGwQfEO2DFvwPoCsH4KE/gOV5GAL5L79hLoOTfRCDkXh8yfQ5K8AgrrHvTRDW9se5yxy7DbkRX3Isz5yOgcBLIQ8T8/jVe6wL65cs9tYK+U5nV5YQA5u289+fh9g84zvl/DmrRDJwqYqYwPe0kONz3Sb9Z2DhRoG5w42rJlhPLO77bRxx9YJvVa9u1AJ6Yx9RpXacANdeEkhhXpw5xZhvPIYcwht7AB41/EuVrhGJyHUe8/IzQVUGc+c6GW5D15RPN0KzZFXt6EauYTsKlzy1OQYec6jdvfeE0BXlfI9fVYBDNaUU8v30hx6aGd7N/nI5KSqZBKonDJFhHgzVwRs29jIantMuDWO39bEYZ6p7AFtVCioMzBzTtcwF+OwfcKpbYVnAHx2qmSXvL0M/gHeetKtEfgqzcLzTwxZN0zMNsXm1A04boMpm010n5xpgcEL43O2ePeRPXrAGOFhqgBODwDldQwVPYPkCp2esnOnqdfHRvaMfrm/uE5tXoC9vMVYitvwUDVUa1iTiD5qpy/HyTM+OzdDqSgIuED1j2DPXscCXcUKu7vDs+NGuwBZ2OuX5mkWYH9rA8885RcUqoxndoLdvJduGOqfgNuszd774pZ9eOWGLePxHSFH/OWXB+3ya5REQBn6s7+4Sqh5G3m8s+Tx9tgCBo5xzldY6fZWl7OoE1mF0sDG3Ib3fewFwPwm3b6HN63f0xbWd2bx7v8B+VMv0+cLzI2B5LVjDVcA/q6GJyIszy2MrOBf5fXrAOBYvwEMygpqXsNZQXVPptZ5alAYvkrGTh+elAKivyW4ZHCRWqnra7rpDP8dqyZ7xVxE+N6SpXwMtQPgtL04+I5Lupwrok3S+3xqfB6tDNGT36vBmYU6WKCzp1Kg19lQaYHXAubNvuq4qv1aH/4fd1UItNrhHql41iinF8alvNfqk2z8jGPiOFfOk4fKKy3IM536R+WxBIDF/izAW+XqUkrlic6hxHryHDpaDoF23H0UAPvohMfOATDrtk8l8dx4GW1SxMIukRbbKJrbeL0PBIAxvvWiCLZjuFFblAO8nYD4gTYOB8Ay4gmUxWBmo0CEEEd7MwB2ZmiOC2/rCQCYfinv49mD7mAktlN/xcyINwUw8A/D8+Yrx+dQNt1EuK5e+ZMc4hzhz5oP8lCHGSfCmk8GwAUYTJMql00KX3MAEDfs8JD+PiZ0CwCOduTVE/nwcbnwAPs08qnUnNsthhwRTgno+H1+hwA49XuOqtB8ludX4E1kWOp3B8Bql5QCPYLWQgyUR7Vl3aDsAS9GM8mDGKkAu7q+G2r8HmgZDr4jVNiNL5IL0pcSAFaPuX7FT3wGAAaZdycPsD73PODUxd60JBsKnzXfuwFJUQ6pf7NBKc06H72s7wn4FwBYMijJKW+nz+mmTNDfXgYJY6cTm0ofw9Dq4D7pU1HqKAxkrQC4mbp3IgB2GevTpohQaD6fT7DjAFhzUSR/bO2Sd5IxDoDFPyBjoCJIPJFfHmDpqjI671gfBvxB6vbKQCbD994hn6GDdiI/Kvy9T3kk21uF2ZnGsMfvi7ukHSBKKls7Csgix30K2dWn7NO3MbC3URKxHaWv+uAmQHjN2udnzN6BqXnugq+POsC6du26NT7FeyvenLdf4RmJ1rv+kDzgHZtevWenP3nf+tGHel58y24Rtvwl6W278ubCr2JTZ63j9des8upZ9nwiWh4+4dyvzK5fIQwQIAxYRqmxjnMv2dDr37EGxvKdtWWrUmdYHudeOvWfd/XYGXSJeue0Xe99yT7dHCBjjucR6NaMcqcvHck+oRrpX/f6pwSAM04snvl3AoA9B7i5SeTBKBmuWsYnPpe2EhtlfoVFtlCJ/GOJNBxtRwBwnFP2GOdrZMt/sw35+sk7kL44yZqfr+nbrQt9lkP5IVzZKgHg4rtWoF8oJPn7vJvq3OZeVDx3WPBKXfSrAmDv+3i+uFYOgc4COiyEslQqFEZMxq6MaOPmcwnJLnmHASpRpiKkag3GW+WAHbLA5J3YQ1lRrq6HQSfwKWHlioCTZ+HBc8marinwKwGsDSE61wWMQu3c+iemUc/lEfsoOcB6Dllf5QFGUA3otwCwh2ZLaIdwzyGFuqSzUuvp1Z7Ub1nB9VvqGQFcG3uLlKn51O4+vcrfsP5t3LKNjbs4KQnDJi9znTDoQ6TyAMRSAzD0dgCYegm9bRBmK3ZdhZXtU3O3vdYHazTClfcHlETqIux2aAQlDwDcDxDsJkRnfGzQFmYWAGMD9uEvP7e//+B9mzo9Z6++9h2797Bqn3yxCuM09Wmf3bXa8lPyQveccVLArDGJ4eB8n3WegtAJ4dsHOJyiDeAxcl42qGmLkMUQEf3OIGIRbGzyZofxxUIqVuU6u2RtCy+g8CQhv4eQc3VNDdA2yJTWIAF7ROgMDlowpztplUPbDqgNwBAbUBubToX7DkJQ1d3fS38BPonjPmCM9wH+ArXtCsOmzd2Aa+Wy7mBVlYIqgqUaYdBi5+oWCZes9FWIILYZO/KZGyQRa+5pI/Q6Rj5nmBmjAcAUh6lav32UIVIu1q5qRxMvJWW+l9DuXTaemgwu02PWOTtqjQnKIfUSLt2AFAoAX72zRtjUsJ2fokzBwyUMHbvW1TdAeDLHEpd5gBIARCePd8AWZqe5NbWRyZ1+9BjyDOaDAjkPdpfx4K4QukR7eJ42atW3w9Q9MTsAGD1FODOhyOQ4kwFta2yKAsDb64SGL2IMIYzzhfOT9vrFGfKSBmyC0Kc1NuGnmyvUKO6yhalJ5lm/rTJ2n5DT/BPmyNWPb8Ea3bCXXxqxl96Yddbqn/38JmHlfTY3M0ppLYOZGgIPJGEP7N+1wz7yjtZtchbDRRt1rbGQzwy/6OBtH+KwXsJJ1fdVO42H+h36+WUmwgJhtoPOyO1pDKpBLbOTL073GfrYNwuElGTS1/z56wBgXS7AaSsADkkWLwdSvNFc8c+LrSL56QqQkgCwpIwrhXFghBvHdXRoClgpgLcf5DI9Q+CkDJaMZxkMlwGwA6TUlsLj5ECmdR8onjF97AAmtSkTYLnyRxs8BBrlT+XmFLNYBjYCwB7t4YAlonVcRCdF20m55Ani+xwu7oYDLSuBBfdOhQcokKN+Emh0D2vk42H/Y1WEgVJiQfm8am/MjhQCrd7K+6C+EABW3wo4ykvJ9fW47k3jdvIACwTLgOkKuKYYkSNVjHjbeHG2lJ+vOY1y2ytuACJDFBa+hUF0WznRXFx50g6ABcYcTSg6KQFgb2fMpZwDLA9wHmu1S+/dlJDni9ovw4DrGzEHyoqTk3IVcysdoF/aW4uxDwCs86I/IuzcjRI+qWIvjvkXIdlOFuTtjuAbB5WpfcI+cUsBrYRJUxsiWkFGkQyaA3xkAN1cR3n1HM8BjgdtBcCuJGoe8RDyysXZcdNCgXS6/ADADipzG/MF0+/f1AOcnrx53xiWeK+oBf4OLhMRa6okVgBgGW+073uqQdr/vd/LHtVSW51MLi3e1L0x/lzHWaCZr10CX/ztubIClrp3dFICwDFfNM4OgBM3ifSrHpUbUo699Fb3uMpsEy+PAXAhVtzZ+S/Unlxhw/veda80Dlk/dtGm6De1Ka7h2Y1Jt8pGwADAiXyLY6TnSScID3BE0EUdYM3/eA7vurQWCh3S5UT+PhsWktxLi6AMgN1A58+YXsk54jPKHyVcSwcs7hqGX63VKotC6XWSfeIfUCSDALDs6tLz3CHTXcWYix7CntcDT4AM4dtYzuWcaYO/pl6nEkKDyK/aNn4D+p8qF40K+V5wuNTQ11aJ6rpTXbUv2KlvU1lkfQDCKQzqh8tUWrh1jWgq8m3J+628+65VILXah+yyRjnDOh5eu3mb/N8JCKpeQf8iUu2Tr8jPrdr8wZrNfvwTm1zdsYkX3rKvTp+3j4gs2yLyyqtUED2IdZ3zLlvXmXOe2rZ/Fz6Wzz42u89119H5IKPsPHvZBt7+b6yBEf6gCrnXh78AKH9qk2sb9j/1T1IGtM+WOufss7bzdnOjH7Woj1HxRMHoaHXU7wFwiyT6/wgAiwU6icYW1KvPwptYWhrpffN4Ld4AlhkA52eKz90SdwRN662U5SOXbhHiftfSef5n2gVbva+52/Lxyepf6toMtmORx/Fx76Ywawq2pGhIaMVeWAiGEBCFmIh3rTLRhWL5VTyCS5J0hRKSzoIn9oC0SXOoLJKhBMXzuEfABWd4fUOwJ3ZlDujy+r0hKDUUEjKRH6YQFYQVSolIS/adsS9tTm4lTR5kJ4fgBwU7E0WEBzqardYXIWrudQgPs0Kg9feBkHACwH2E/Q1St3iAxsiDIG+2mKsVIu1M/UmoNv0uofA2N/HUxxLiKJBVwl+ePntoj1dv253HH9uXt38G6dA1NhSEFgKZbc+fv0dEYVU22Z4RyPkgSaqSh7mxyD0PUOT6bXJ4CiKGPpREQqd3VyiATngr+auKQunAw3oAoUIvAGh2ZIZNtd++vH7XPvr4c0iqBvA2XiQ3tmE3n1J7eYt8YuXJUlaoJkIpDfgUbX2h0wYvDAEaRZAD8Je3FGAJ6iRUextPqqx+HOvuDm4qZl+xxWzyeT9loybwTAowEv6ssRZBoEhCKuQT98B63E4Jpr1lcmNUiigKjMZPnsa+68d4IX8ZS72nz9l8RidmXEFex5oqi3W7SCp0DMCVmHXbk2faE8PVNv7mvj3y3srLf4B9nTzm2hoeWDy8FdhL2mjYISWN3A2m+TzM3FXpJJomtWFqaNQ94yvU6dsBiHZRi9dDnAG0DQFgQpjbCBOvj+PdxQhRad+zXjbFza9gQN5st/GhSby4bIqwPg7DqH2KEGTlPO+hSa0RGq2NpBuPapUwp5XlDYjNpDjismbO7e+TH77yGE85UADHbvdZ/hnGQDJSsXMzk3b21ITnCg1Qi3cfQ9ESIcvP8NA/w0ixhAda5Gnf/e68vXn5tL0wPUWe+ardfviQCKd+u3jujA3QsVsrfXad8ls/u/o57NB3CDXvtIUzPQb5uK0DYh88JtQLsq8xnm8cL/6F6QvUN15lDjQoNzUIUKAswzjgoXffAfD08EVyjsmBon966SsRgu02xm394LLtbL+CVnWBaUM4OWjkAHARZDoKhY7MTd9YmVMyih1TaF2GNeVWKOUxT1rlV1agS0p0FnmuzLqkDy9esWsUwtTFXga6ukd4PJogOW6Z1PSkJMbltVcEEHSFPSleYQwLsOcGHn/O0k2y2uZNi7a79NX74rpBcJNfkYPcKsXjfs29wEW6loH3cPwto4OWh4frcvUog4Rx0b0gqokZaSINL3OR25vvGnI29pIEgGVcTO3w4kMu/8MYULwXWHBFN54hH68Qa/f8plQUGSTleZVxUsEjSlVRj+Yw3QyAI1Ygg+DoJAcc6tcirDeUc3nRepDX+vHQVQEL2uc5wJTe28NwtCseCK7YhcdDHAIN5L7K5O3Qrj1knOdE+4AJ9AgAq1Xy7iUvqHuqc2h5TEkPIfc+j0iR4ExMg6H+kqGAtslo633qn0U/x36SDLbp86YKocEp7TE+FmFcUGskbwOYBDiOKITwDUdIexgUHPbqfdoTdZYDYG9DWTfQAbpn5GJnsiTPGfbrp7mlv/3ctBtymo73T9Jabq4pgdk4Ui8HWg6iQufw1nmkQdq0M1j0RwuOhuYsjz7L92m+K/+VtZPSZ6mtR4/3MfDx8NWTL6zeiTHigT21ytOq2EtEpKYH13r3yd18BgHKvB5bWiDPJcdLxoUc8E7y8dfc1hwVAZN0FoFiGaZdZ9I5vn7CoK+oMi955ISfzR/x8aoUouffO+AMEqyYY5qZ4REu+lDhrHpCtUcNUrk+H880z8rTQWfLPuYTJT2r2q53mot8rC6IlIcE0gXGFfbsz6Vw7dALnY1dP95tijJpes/VoGzw85mm+Z3WkMuf1KZcPcXnFV8UfQAAIABJREFUcRrTAPjJYJLa5sYb9TX/qNJjHaIR6XpudOOhnQyQ851gVbHRxTiLCZr0LH56SHuS06EN3VJqz54cMfzsE02CYmEVvLuTrGc5TiqgfvHLPENvuEmk3ZdEOj2Bg2NvGu8CMmafUkkHRMo1qBesWOz2S69Y57vfoxzlNKHIVMS4hff3i+uEBa5b2wLeXFLaDtbw2v4SD+3Brp2GaHLh6kc2SwWO4ZkX7BYe30/YUzfx9rYpTZAoMjZfa3/pBeu69Jq1D45TjnHLardvQYh1wyprTzz1sD4ybl3nAMnkC3ego+ze/sp2P/6ZLdy+bf+mcxwMP2Fftc/atdo5e7jVg7FABJbaQESKKF1ZnSkZ9g/vAY7hLa388t95HfmKLaWo+iknSYtvkA9+mW8676j0OPI+35e5V9Zb8lFK73zuy8WPC8ljr7wci+dSDvCP/vTpsUNz2IyukK1KJ90wworC6xt19uKVxLdakkJoj0gCb6PDhmPg2EVHOrwVAD/nc3mh8n2zNifwmC7SDA2Jx4wAnHyCL21vQ+tgx+dqSmyQpVOaO+pJXVJY45pfpu4tNibuVwLAhYB1IS3hnjZkCQxNyER6kpyzHgLjterUtx7CEwKvS/mczrMUOSJ11QFmIshL4TkbYgaV11ZgNbreN0X3InO1OA9By0U8F9itjhEWrZeH+KifuJdb+1IJDF1LodAi2tLYiY1altgRvFh9SYHyTUj5y7yvS0vLPVrSTLVxS4FsnblhHa4hJLbJ9dwC2Fy9/Z794uP/227f+wCv74aXaxqHQXCgDyClxuGp7Owew0PdRm7nKnei5BFzrbfebaenqMOKh3cTK+Da3poNTOBRA/huYMGr8LuBR6MTQN1PAfM6Yb8PHqzY48erXry8n+TTTcDfEt5axf/2kg9SJ+Rlh1y4fQ3KBfrvJTzJhLsebsLOvUFveDQuHlcpSKr3q5BgwJ9K8ThjFZ5qLBMqIkr6SRt0/yNYUVEcV9fxhtIfPI42F5FgySPYua88YMKI8HhLlvrGB+BXLWF1qfJjK8TYyhKLA7bAx70DAzYAIFUI/CYMxQ2BboB+B4CwAmFXZQI2bUKvG6rjByDUptTGPOjipxtrpxg79ylfVMe7e7BOoCWh2x387K/BnqiwodTGNhlvaa5KIJwaA+BqI3u6CukTAJh2Sb2sygiA4tA+PMxzQY4BuG+nlm8ndX5H2BT38Po2tmETJ8y4G4Q+gBd7+syAzU6R103o+yblitbXyammNi68UXhSV2yN0PIdwtsrbQN4i7kWbJMbGEwOIL5Q3/UtiAkScoqJLmrrztgLp8Z9MxzH4CCm6CXGcZN87621A7t1CxIw+vPCy5OENE/bpakx8pb27QG5yGugjPHJUZvFG92xOWfXbi7ZJ5REWFqCLEzh4F3rGBlWbBWLM0PKsT02SYj3JM83P3nRrn/yAMbLDZihh2x2nhD5TnLIeaZeQvdPDZ6z0xPkK+Hg72Oe9BOWvo2neLN+HqPB26zlFwEDKAhitmbKtHn9QCFMrNaqOMv7BuvEsekJG1dZlja/l2HquBjLinf5mzhHgkcW7CQfj8nFrJqnQ92e0rxBc6M5ukGlb+QdlEKWdq8Ig2zK5vC6hYhwT5CfVmxr3hoPL04bYH7mvBc4qJHszbfLYvBIf+VcJJkWZMyS4iJDn7MqO/AV+JD3V5wIkn0BcjxElQ7NYCj6rEBHxV7qCqrmC9/KSyVgmTGAGwvznloCwK7oSzHnPHlcpIDuYdQU4IxQxAhNzHYxbwf/6ZkzgFaYqJMQef+gPLpy7JuJp044+Iy3vsfIW9eNtu2lZfxHoJDIIimvaMMC3XXkWQXgKwIslVESP8SuUhloi+cie3cnAOzPFkBCPSMAJPZYtwf6mCYjgoMIADDvg1YwxszVcwGbEgDOHm1dL8PbpO9H//q/OjmMHE1yLYED5dMHyInasOEx1BoKw4fG3ndhH1PVdQ69xQcwfvw4PveJmeIv0i1jHipvOloWUQTHAXBM13jAACRNEJJDgWOaRwpA6pEIxeZ9sw6sDNKKfIvyccW5uY3eE4UJKs3+5//K8/jYEScpxt7FPkI+55tjENENGmCF8ks/0PipHrRAk69jz42KduVyUTolGzh8THJ/p/Vd9EMCakF4pyg4GY24psCvftwLHGHCrtcIQPK1QLDArucMcwP/zfeeY8v9HABnkOn30DNlhTwZQJQekeRPOE1DPkX5szSWqfPUXrWHACZfkWUdPgxbqW3Sw7LRC0KlNvQmj/BTRJ72eK7uodEOhFPItPSALAZ1ndRfhX6eRHCarU0QzOcliR0NVttSOLfmkWM2pV3I5o7+UVcdYEUqOQCOMmgZANeRRwInTngmElLkgrgDOoiOqhBtVqHahsixVLrT9VHNVfU1541ipB8gpK2GN/jB1jO7C7fGbao6PD41Rs3ecasT0dch/fUxvC337xKODAkVEWV2/iXrpA5vO3wih5RvrF2lfNEXeGrZR9svXLaOM0ROrSwBgClbVN+zOaLlzt69Y9NUwOjqnbSHY/P2JU6RNQFgSCn31pc9ncxm56zjRUKhSYerMWcb6AhGzeH29cf0xR5VI5hVAzBHz5+zgclT6Hvrtv3+X9vpjz+yP6FUYnXkrF2rzNuNvdOEcaucpdYj40SEoku1isogiQX660mwWtbeNwLSOLq5v/sA5w+PL/QCaOZdtHVf/7UBcJLVrW35RnHTPOCbAPA39UPa/4/eMS+R3zoAzta1fMOwM0bPRw5psTpLbTquRIXQyCOWhF46owwaW4DxCQBY9y+Xiihbvr4eABezpWinFIby63nh1/mYgpwjpmLz1G8JgIOwROQNESIj0iuvC5e8A1J7vZ5cAqkZACsEWlVwXGjzvTzATpIiRQLhtSfPYiqRIUUpb856Pl1bQlb37MYK50DcN4wok+QbliSgb1JS/oJNWptVBtf7bGiSnx0Sepw7nABwtwS35oAAMJ/XHdElUVzqWveulDo6T1K3ngPRVYKnQRLprYcf2wef/oV9dv1vAEL3bYQQ3qmJMbAUxE/CbwDgjsqo3YHJd5vi59MQK6hS0SGhu1OAslMI0w3CajYgH5J3YW1tD2PhMgCx18b6YTjGK7sHidPT+2u28oz6veSvKP+6BkvSBrXnqvvyxnbaMIK0Dh3/+t6W7Q8i4N+AFIHw5xre0wa1dfcfq/wRD+SEV/HIPf26EkRRWB9d06TNvrFi5RXhVTth03U2mUPVDUZz1DiCydmd+Y4f1cVtkIdbI5Ja1xN5lxima8r95X0XeaiqDawNxutoShvGTNwH2FS+4AEMybUt2qXcWJmIxgCaALFuPOEb+k4WVaUOkLfQSciRCHSGCG3cxzu8Q7iRxnbvGQQWeH/byWsWKVcHAl0llTzAz03oWPkBzsMQXx1yza116gyrG9gwvFagNHUpKbAgO0kL4dr10U4AcoeN0LRuDBDDWF27qMm7pTApwpPOXpiwKY55Bqhdh3hs70CEO8Ncs8OeUU/wMWWD9iCN6iJ8aZJagbNzY+R8P2AM7ztXUvsoc3uMEOXXTtm7r1+wYebDBuHrY+OD7rXekQGEmPLu9hF7+qRmd5co74TBYXaOEGjKEp2njnG1WrWr9yivsLduF8/O23Tvq3brxrLdfHiH+TBBbcIduwnBxtrOKqHL4bmanO638zBbDkP41Q0S//LaQ3sIkdocff69719krqzaKs80DLP27OiCnR4/DxnIhKcNyFOwhZFh/WCGcfznXPFlwslZl7S9jjW5HYOOK5oAYOfvBQDXfxcAWDHyLSs1Fm2OsmkRl9oIS/I5L+/nbawit3MQkBVIAQtXyhK0ycq/Pi+DjZLcENj167tCHAIm1Dp5j5petrhFHNfyKm2ugjpMRxeVkk8+fxkDfS4gIxDsXpDkCXHGcQfASQH237pHvC9CFLmmy2+1ke9dsU2lTUQYmDL0UgmXCPL2MEU/XqW9IuxZBk3Zk1R6SWI1gHl6JDcu6o1yoiXDg0ei0xFW+CGbOcjxgB5LkPpMe0yL50kSw/klBPaI/hHxoTykMoh430oxjjJ5Tn7lID080gEr/SmkXjtoUI8cBcASiQEk9DsAsMK5/WjNJf2d9lHtTT6u6fM4JABI9qjFuKeXj2MGwPHbrT/qm6KFgvDeCaHBuAc4oI/aJRkXNGd5vid47fNUJ5QTEHTD8GSW83wLb7LmkI9QyaurU7ydzwfA3jyf/7EP+7zI3lO/l8ZbILA5D3VO5tUIL/DRSZ87qfX3rwSAU78VAFjdq9toTWvM9CNQKa+q9AiPqAgAnEOJfX3qGdJ6ifUR4LBQXrMuWVpj2WDlocvsUZrXur7Ar+SoR0BIn0m6TvakKt9X4f3Sm7yEEv3mpFjSY/Qjb7D2WR+lmGvx4vrSZUoeU1epUs8eA8BpvKI+cRpfH4dW+SSSu3K+v7y/chxEecvwVGt/9jY6+E25w4F4i6sVHmDvK+VBu1BJa0HzI+5bNjbGB/pHANgHLjmG5N1lnkn+CQDjtfTSgg6Cg4UiALAixWQMD/JWAeBeNis5KCpUcOjAwN1BKaQOOlbOE63rXYCvxg5+SmMntm5IqtYhJv1sY8luIENWJ6l8cOm8bRDAtQUfh+FYgAIajhEALWSS5K0RrnzZOilDVJmEuHKX6haf/j31e2/yGBiYL75CRY5TtrdINNjnH/HZAft2xc4ur9gIIdCH+z22PjRjy5RufEb7DnpkUISIUpZOUuXaALed58+jP0B+if5Xe7poB6tPAPIi/5P1T6lfU9Y/s4BDAJ3r/R/b7Icf2Q/3Ie+aumy3us7aza0xKFHQleTp1f6Mfqk0Rtha4/03kGC1rMhvAn7p4N8D4LwJtsqzQobkfvxteYCPA+AmlPm2ALjI/UrK1bGw6XLYcAlQlxWsskf6qPfYN08XEl/nAT4Oyn9bALiE6wsPcLQxrKVhpc8eYJE1hJWvUgi5AERSeyOHLBS8UGIkxCP8OeeGCLAGS6gAsELkREAQHuCcA6wu9ZqPbgWNHOIeQpddDGYA7O2KzT+EZoT4OAgWAJYCBtISE7T0P3mN5TkYxIOl/DERU3jBeRqvawb7dFMA+zWTopt7v6wgK7+pjgdWYKwDQbq6fc9u3P25/fLTP8cr95mNjnaTf9lD/9F2juutiXBhwq5QBH0DcoX5c1OqZQ7JQRVChj4bJz93be8ZYGIX4qcq9Wmpv7uxSrhqn70wv0BVnlFbvbdin/3yS9sA4HWR7yn3zyHEL/UdQsjJORZTdv+gdp0DSJS2rT5B6PN3z1AOqJvawRRmf7Jh9SfhjiHy2pUjhSP3452sEw69uSIAzOlQ+Hfg4RS4lVKqMMq6iKaoCyv5KgbWXbEq+8BzP7EarzNfAJ8Cv9I9BWx9bNBYu7lWJ7WQ9yhTUmdwkc/OzNw/OIgXkRBs8m/b9jgP4q06XuiKau+exYoJWdjSyobX8dO861S4MuBcSnY3edV75ATvszF0kwOr8kZqG7wRWGRh+oZlWnVttxU6pF3SQ+gJR+eBD3fxhAOOO5RQKM8l86+h8WdT7OS6Nbzfnps2wdjBtty/02GjhAGfXjhD6Df1cCkqv4Mb/cw8NYwJ015n49uh1NQOoKpvcJT+xHJLvcD7d+5h/a3bUE8/bMtzdunCObvz4J5dgcRsh7yeA8Kd++cr9oc/umTfffMSYHnJnj66ZyMTeJVhU97DojBIOPXsxAXbXu21G/fXqS+8bQODzGFI0l67eIYygQP2FRbgG3eu2gTA+fzsO1h9K3afesENLNGL1FP+5Wc3bZH+6VJoNezlY5ODdukFQqQY2621Z/bw8TN7Shj5CLUKX3ttHjmwYXt4sEeYF2dOzdu56TN2YeY8pcMwWNA3K7R9cXOI0P5/zXi/6QBYxglZvttqmjRRvqsJgBnbvLaObJa/qgc4r8vyFuL6kQOe43LyVwHAJ107ZEsAYP0UIJKPsmLZlBVqScrazLtaamgBgHUZKeFpr9DnIlbKSCpfvyyXj7bLIzBcPkXetfQilQ0TcHHCUxEMOvjM9WwjysFD3ZJcS3/4r2Y0UsjskL9StmUkTh6y1Ea/EvK4UFYdhatjZEgKD4zL80TG5QDYgVrAG+XzB7wSqIvQTeeRcANrCvXV/uHWYV3b4wgcCvp+5O1qGl51vvKRhbVkpA7+BkEDUiHcCKA+YY/xSKMwvApm6+7uWfYuySp/6NrHALCDzewt/RoArF2chvjQJ5DUAoB9CgUgyJA0R3lJVmbPeApu9WPyTxOS6NJqe5gjRGxWl+DTOz8oJqr7j33/0r5WwO24swPUFDqvvi32udYQaD/VAbmGOK5TjsJozv/m9fW9524LAGdAk9rhnu2SIUat/a0CYJ/NJ7x8eYVO4z1UAGD2rDT+AngOUNU3/lkoM5EL3LrWPRquAMFx6Sx5sne42ffRD+4B1rMzDwV+PbrCdZjwAPt6o9/0uRifvXSS59Zq65KxPjFDuy6TwqXVRI1oSZ7I4BPjFq9yZEGhx5RMDS6xOEFh0DKsOIhO5yaRFyHO2ess+SAALgDMMwURlkKotUdrfcqgEABdfzuJmK/tZNdJ+qTP4qQj5jtm/oGQ501ZG82Rl7c5th4BIWOFyhzJ2I4yIgDrXmBPm0iGN4HkyK2LSELAb6+AsFLz8AB3gHI7ZegPexn7LrqN+FAYJ9KEcTzAJvCUChubj+xj9svrMERunaeursoSbi7aJnsvNZLoQ5wEG0/RhZ5QQWLO2hdeIoINoEqUW9v2qu189DPKIN2GUGvceghhrkAuuvfkodW+/Jz+oiYx4dincTB0wseytcpz9FOLmMjAre6arXVuAoJlPJFxn0ahk3S+8iIRZAvWTqRbdWnFdsgB7kZvqxEld4gDRKF2XSPwghChOPzFx3b65l27WKPs4/AFu9U2Yw92+22dPnTyK3LaVPlDUXaNDpVB0ph9fQh0yyr7PQD27vhGz3R5YZY6MKsKvxUPcAE2s3DwpRdLurm0v50HuEU5O6qR6Hq+STeVrud7gOPe+UEzTvbTU0coF6l4pXvF5hg2vKOvowEKZSXm2MHeVgm349eJW7kEdWWn2LSS9TlCYAKeyyomQOtKiIq563MBSM5nfQaElxDUJu/XS/kgSYDqPgLAeiQnwuInhymLBEuKSojgDICDRVqCtovava48+GYRG0f2SHg/JQCcQbDqAAtUK69D+pk2IIXMDQCkBYDFJure6wIAh8Vbr0zLERMycXEeXeTSQAn9rOnihNHUKtSA27lpH3725/bF1R9bb582V+Wf4GEFAI91jgCIJwAqD2yFmnOT83gKAWA7uFLV5g6A5HZ1BcENWRIuChx6ALiqey1fPHOB8Ngztkm92g/e+5g8FMCtCEZQNDvcotzuHs0D6utUYBVWmPEe+cldC6M29soZvJp1e3LvltWfilGQ5nLNdsJq5A0UCO+CDGKf0Og9SKl8J8eAWaH2sAC1ygg0sBQ2lLfqLNB8DYjcIe9X9RIrw72K4LHGE7zDgHBdW6VaDmWBUN/ike7Aw1xnk/GyQeFKAsj22hCbQBWwv4/gr9QIo8XyuQNQ6x6gpu4C/QNofrq4Rs1glYkAvAIGu/v7PMTpgMLzVSyrDay3nZTxOdwhpBtXT1u14mRQg9TA29ndwzNL+JHCuZ3CVcozjQJQ11SqS+FCgOpDDZI2SMKhNU8OyCFWGpDyp3tghe4g93dy+DTlhM7ZHmzfXz750vYBeOPjQ4BbwohgTl4jn3iLuT0wMkwN5R76ctMWqQmo8KtTPOdrFy/ZOcKXbty5bZ+Qv722iDECL+/M5W77l//qLXvj8nnbfPYET+xtcqCZtyD5Kh07MjJkL8y9DFP1iN1/um03CX1f2dihP6ruxT13ZoawrW27duNjVteeXZh/nbDlOVt9vEK+7yNy1Pfs5x88hLV6ywaoDVxt2yIPvcdO05YD+meNkgq7eOp38J6L6G54BAWhbx9g3wEpFyRYlKA6NwsD9YVXbXJwhjD5Q3tMCPejVcLAu/8EQ8R3aCdhzsr5Jey0ra64e89GDcWcuS+PRAbAIW2aGtrJADiUpaOvFgNUaT2GwvSrAeAgfcnSN90pgbRj92U+J/x+BACnZ9EzpfYUpVCOXNphUW5ziFu/vwCwg4sk8+OQkgZbNK0puwMAh7ySh0OyNOffyrAo1VpKYDAuR9ju0ZBtv2xqT6tRNuS3e5jk+fHfUr4DDLtRWYpr2k3DkxhAzPN/eVNNocYxCxJZU+5UN6BKziuqI1Jl1AeS7u6P9XuEnHdhFPY6NzRmcBEBnqk/BLRScmJ4KdWXwUohw1akxUS7vDyezhRI4BgH1p7X2Rxx/ZkBsIsMfsLb2gqATwqBzntlnlm5vQ5UfSdJ3i6u6XYAzYC0b2UfcBgK9CAJ3Oid+t5ni+aKOiPAu8NePbQbaFIIdOySvt6K9SJgUzyjek8hypEzHHnWEdEQ4dXZAxx/6zQHut7eVu9tBsARDREvHZ+vGVOsrHNoXP8BPcDNYWz9q2hCnjP6WqDIF46vRV81STGLpRgzLAeK5Ed0vSaPTQJ2eXy9F9J3/qeMMe75DuIq11OYb+79TesqlxWLNdAEwLIre8ULjpPeEkafRDolEEz75dH0NelzID9y6Cu570N7jPGLsYwxSY/ox7kXXGOtOaM+SA8bkiTmqodea+37+s95yim3WTofe3IBgNUmPsulPN1YkJTdvLbV3AIA5/kdlolStKVP9rQ+I+w5XgK/YeyS48I9wFoTCfyK+yADYD/OBaSeQaUviQSUAV2RiaRmdaqGMboJ+DPSBEHCe9IH0J86ZayAV6ULh8bmwTP7iEi9z6fP2ebZi+gBMMo/uWkH7LHtVPDoxjO7+xRW5u071nHpJWs7/4Y1+qe5D6lPlG/c/OAnVrt7z9ooUdT38hsg616wMgD45hc+/wbhlBnbIISZMoYbK0r1GrWJmRm4UDrtfhUCrbFedKZh7kk+cWPD2l85Z0MXX2XsKM/0jJJNAsAYuEX8uY/u0SBdrYNqJDPwfpxZXbJ5HBgjHefsXuesfbU3YEvVDqg2cRTpmYnaalOVEsly5Tr5vD5hA37u+iqv8ecdVJYFJXl0Engu75N+uSbGyvP6+XeJ+XFsb/cTm59+I1g96QZFu7IZs/Wgb7zm7woAl+sA51ybMvhVR8SGfkRLOdLZXweAi+++BQAutye6LAvd2AD1ag1RTsvcAXDJ7JX729vf2vm/EQD2vmje01soBlCfRqGkuSWa+3rdRT6XFTLYCiUgBYBDWHr+pyaaZLLLr7h2LBEJs1A4XDCx0FRWxUmrnBwrbfRJYCrEpkss0hJcWOziuhkAx2T2UCvdIK2pYGmVZ7nN8zmqCDNXPpT/QdtEFCQW0R73JHMulkxtTgfOahJKQxCNxI/CtrL3Ive4nrMG2BKrcyib0Dh1biM4H+Ph/Uv7JbnAhzVKEUmLx7LWgGBokJIyPYDg5bVN8kXXbQCvrLysuzy/8oj3qHPbwOMnpZMsWPJyAJa0aQcP8anxGTsHAK6u7BExc8UWn1JnDq1QdXnbCUlWWPkGNPgNgFPbsPLHYnMYACD1khtaPUCoEiYDBap7ULupuVuVhxgrSiegT8Kvukg/iZ1YDryR9CMsQ0KriKYagFC3WLA3DABWqwDghuj/HQAzfg8B15BxVfCiKp9RCpYbQ/CQVijdo1JBirNqY6fRKIuhdXJs0pXtHfJeVL6IKvBYMnesB4bpwTG80oDbDXJ7q1g5FULWO0jYN15JlS3Yqq7xDNyT2nUizpJlvY7Ht5uE48HeId8Y9yg5JGIMD4XGSw5SY6xpj+adIgOkNGrnw2oqsN6BFUcGnuq2LMu0R/wWp+gMDKrD3ZPU3D0FKCd/eO0hBgtqNw/2MY8IVaZv7i4Shs41erHO9mJVaBPjLB78Q3KxZ3nON198hWO77PrNL+0OTJCHAP/BSWrzvTFG2PFrDjJrHLuy8ohQ+EVb3Vuhq+t4ZacgvLpok10TsNiSRnRnyX7+4VekOEOWQQ7vhfOzhNp32WNAeYVC9gvT521qmDwhBvfm3Vv2ZGnPfvrTB3bz2grPAhEadY3b0K76CG8+BKjUYLluI85uv4oxBy82NREA8WYvwTi9MDtMaOq2jRHC/ual1wmHPush8M8I+VrbIRe6/V8zfm8SNgbRkNgqJSewhGc/UoCGUKOO2g8LT2dJBpc3kJNk89ENpgCdWpi/AgAOvBleifLreRuYK48uw5JHLQSkvy/qqhYbedQHLmECv4U/jwu+5r4Txtp4naRCPO95MwAOVtoEQF2WSo6GB9gJsCSnHOTE7lfs380/jvRAtLOp9ErJTop3qvPrXistGZeVUXrHgaJEA38E+7OIr3T/FKLrfeWdkNJmRAIk1vYgM4wQ0GaOo7fBuyuUXwcYCQBHZzVDUkNex/WjRJEGV5sBHmnWuOagQqLVTokv303D6pnanT1+zXE4CoDDX52AsJ6L+wTFm1BDUrc0rrp0CoHW59nkHMAjDLYOBngfJadij3SWijQmmVgt9s20p+YDNd/8WYP4KsCNAINAVkDsvGenmGW/hwwNMSHjnt4nMZs1HcOAUQLDcd0MlGKeZwBcnjCxLwZ4zi+d1wTVzVkd67m5x+bjfzce4BNWl/YnheEXDY+n9tSq9Jl/kg/w0P14JR9/jLfmfpqjWcYVTgT3UEY4sHQM73s3WIchKUitEps613ACLC6isGftKwGAcw5wMkQlIOpg2Y1JWYY0f8d8i2cue4D1Pr6LVz5OJQD9vU/n8nO2AuAA7ckbzL3FqSIdLXhgZCxTtEhcXfMxjJjNORxOkZABbgxSnnvq7GzkiZP1U5pXfskcfRAHODeL9nwvc4Tn00Wr6o4nucdRnsPv8lEAP6IipEt2cY5718GLne7Jpr95CBFdKULlQHoBaU4VpTo9e2wDDz7GcLzr7zXAAAAgAElEQVRpH5y9YO+zvy6fWqDaxjJg9a68FNY9etorSaxd/4BQ6K+s4813rXH5u1SRmIDrknDrZTzF7/+UCLxH1naGiLxX37AautPBk/tWv32dMUa3IVWoe2nbdvjZRQ+rdMAvQqj15Nyg3Vr7yqroQz3Dp2xzkTS23XuUbxiznotvow9N4kDYtn1CoDula6EvN0h7qt24Zd13btuL6HkXIQM81Ttrtd7LdhOr/ldbVCihTOaG6lZIFsJu7QDYo2fCtHcigEzfHPtV7H3POyDNt9Ie2ZyEJ63N9FmSrb8HwHlIHBDmBZatxGm4StpMYV2NbdoXYVPQxdA6+DkBAGfWzqND+bwc4Od7gNMGJ4WhRftrticLBF/eR10enK4r5LC1Znvi+SUYy69vBsCtx+dzowxGzPdWwJ9yiiSkJTrc0gggECDlcBE1RF01WS7rCJAAyV46I239vrnLws7xkVcTm6peIiXIwjiX8mi2SW3R9YNkwTcJhdYmsKutJORmAswuVGPRBmuoFDJIDZRfzI+EowStcoD7sLR5GQ0PSZKQlhcYpmVIFNQgD+FKOUzRnqZF1e+ozUt/cP12PMC68b5Yn8md2Dt4bNdv/7V99OmfAZJuchybAzmWB4DFLo7vbOtHL+uCvIASRUOqpws4hmJ/Y3vbtihY3o/1rh0SFxFN9XZCkAQafabQ1c5BwlFHYQLcx5P7mHDmVQAy10MTPiAc9RBv/OEoTQFQwapl+5QCUeJbj3JJed492JsbgF/V2lV9XSlMqplZGcLAAIvz/gZ+5/t4fymzS9ILLElci58O8k3rlNWpbSiXk8+l+KLddiFAawjpAUrogAxt+xne54egxBV6XnPJiwJqktJ7CqUGALuXVWHIAHDpHqOgrDlCfA6wUq7BrKgyw3ZIyDihTN2USmojr/qAkOmaclPwTvbg+e3s74LBVZ5rlc/aQFSzQQG8NOJSKORJ7oa4qZeQ4y2soFKIRSYmcFwTYOdHirGiLeoqEqiZIgCMB19t7VBpJ8BhlZwhGQca4x2Ej495jnNPDQss46EyXh1YVUf7e2yQckSyni9h1LhN/o7O6R4kZJqcbZG/eR0+ygpNkTt8ZvoModIbdu/+HebQrk2T33zm4rhdeHHG6yL3uWGGNpDH82zrvj1cfsjcpUbwxHk7PTprp7hmH3WL7hAF8J/+6nO7cu8+occ1mz8zZi9fHKGPliFd66Nu7zRrEmDeN2SrEIstwc79k7+9bZ9+/BDgyybXA6Oka26Euff1cs0IodwV4zdToAIAHiUH+ztvXKT28Dhh8XfwYq/gwX6ZesPU//UwUvKYul+iw/97gPOrvMcIAvjW2qjg8c0y1xXhtIZyvmhe4yf9/lUBcF6PbrjyVSlPWPPK/mdY4VpuV+Rnfl1jSt+5nJLscmU/KZfJw1ZWNnPEiAOLI9d2788xAOwNLDfZz2oB9sV1sidEQC+FFbuHSbIuQLC8v4qiEQB28KsekYIe0Kt53RaFpeQpjJv7WopapMECrTJZntvnYFhNlpwPhdQ9rPRFeFkDAIedLMCvjJsZILlxVKkM8l4JAOu6DgSinJ7+K5T6NI6S5wH6IkYx7hnAX88anp4gqTrUsQ7K5NXIZbliDngf6Ts3lspIKMOm+kfn6LETCFCf6Tl0bfVdAgXfBgCr+xyQpOmWp2IYgWJ/zN3nT+OAQPcIIKmXA8K0MZZBQQDlDFLS2OaZ7QA47pBnlEdcpGs5pDsCgGXvdeNB6ruc3xtgPDXB26W5ExEQ5TSt8FxHfxe7sR8ftwoG4uYq+McDgNPD+ZOlvVzP7HqKAFzoG97+NCoZtPkIaer7TEz6kuZImlvFZ5rJ6p/kAc5gT2cJtLkzwed9cJl4KS+u46CWH3ZIUrSyB1g1hMXQETqMlx0SKNYakm6kcZExL4RdyI/0n8+nPJ4lHbTwEPt8Un/E/PQzS/Mkwu9DV3bvb4qac2LS5FBwdmsBWQzNHnfhADiMN1k3zozmBQDWtdwoIA92EtHen7EG4lli7qVl4ft2NpaoverbQwFg7UeeyxrP6qR7nO1pDj424XDJRGjymncybxVi3i42aACwdNc+SqV1sGe78R7De0VODcDjwdN71nf7fUoz7tgnl1+3nw5P273+cdtdItcXxvm2oSHrH6Z6AxUbVn7xXzGW37aOd//A2t78b+2QzztpW9fDR7bzwXtWX1m0tsuELlPPVyUJDx7dtQYszZ3UFe5Dv2g8gPASJ4f4VtqoYT49SvQXUXxPNu/aKrnAjZEJnCVgbjzCis9uO/2Kdc+eQ0ciIm75CWMFaIevpR+dqocos4GPPrCXDjbt7OkL1jfzhj1jz/7yYNTubuG9hjtkA6/DvgzHXtaDiD9V4VCKYlrDPhjf5tWynzz/hOb+nrxVPsyte3NM4PRZWmu/B8CpTwslwhfJEQBcysXN5RVctXCq26Ze5OuS86OMT96imoN2FADnY3Ku6bFznucB9kVXEpTFLUL8ZGGZr1dmq45DA5ge90rERTODaL7srwuAy+C8eQ1NOd9uk0dAQK4VAOcajE6CQB/0yDMs4OjnZNu3yJKwwrtwih8XRjpGc7wk38rPEZ7XyNkQyHY2Sa6fN6xMQqH26U5ZkdB9PfPU70coCx4AeYDljVCOT5dyQFF8lMPao5qzAvVcoA0hfggA9r3AFQIJzbDKuwe4tKb9M94DH5yBVZ4np1oiJHW7+tCu3/pr++Tqn9mjp194+KtRZ+0QD2kfXtcKwGFoYBSQhILYhdcTwNVJeOzGNsQHu9s2Tph3bX3DtqHK31c4L4Jxg/DadogTamgsW3hK61ju9vCSkj4KwQFiHq9nx3i/db0+hYAkjxcirS3qATeg+1UtWttls1iTRRNsPIlnEpS1B72/lLweyJQq5ETv4CVsPEBlhc+BZGWKqBNWPI2RYKAfyyKe1CdKrGV8RxQqw7WWAZPk/E7PzZOnO2SPvrxr+5TrqYC7vW6pU4LTNar+Q+medp59n7waOSKUYyuPxOTQuM1RAunpg8ewFT8D1MorOUno8jBjDusyedI7Oxv0M6VMOuk3CMVEALVMSBJZLoQ90Vi8vw1+DrxsAeNGX4jNWgB3n/DeCiHT0izqzAN5LusCwMF+E7ukxAPX9OsonHuAmsAjMlAQhk4/HELc1Ts6SspNv/Xh2dyDbXvx7rJ1LR3YKci0xqZGfQ4srq/ZKuHKNTaPHnJ+RqamvTzUyuO7sFOvQR5FsXlCldZWyeU52IY8a9Beffusnb84bUN4tXcoZ7ALQdkQ7NMzs4OUJoBt8uEdw7BLmPXLNtwzDLkZZGmnu1H6u+2DD5bt//yvP6X0FnUK5/vt3dcmbGTg0KbJIx+nJuE+SsGOHPAVwqx2O+29n3xlH/7iDl5vnhH2aTHgtuH5750Ysd4xxp/ogYNt8o/ouwHCyccoj/TGq+ftwhnynADAm2uP7KzGWgYc+q2vbxqiru+jAPyI67/M/IedHKa3BoagdhFoJK0lh45KQc5ek+d5WWPfa26GJ8nmvAyPXcNPOw6AXc6eAIDL+0FpaT/3T7982iqyd9cdSKm92bD3bQBw2YCb25f3iaPPl8HE0b5x0OdgMDxKyoMLABxeWEnFDIB1Da9pm44vXyupm8eAsQNgV64jBBoTlnumwvuTwiQLkBNLSjm/XoIuAeAcei1QmodVstbDEBMAFvlVAAEXFw4GRGiVwyWjrQGAU9KSt1XA90CEVnyXWabz3y5/pNArFNw3G0duSRGmF3L+sgB8mqkBgGOMo09PBsAePs0BIsGK3dE7NvZyXSTNt+MAOOanpwb53pfgfNJh/BkzeMzXTE0v5oADzgTiuVr2/rp52QFwa9BieH3VyPS5RzwkT7nmRAKw4UHX/IlnKwCT930TBJYBcKETHQHAesq8Po4C4CC/ioVUXr+/bQ/wSXJDYcgFkEqzSe89nNd7RZ5ElXBjLsowzhzJXvkskcrkXYWelBbsoYiWUmRHE+QlACx9QfeSDiNDjFc0CMOSdIhgDs8AWIYhsA0ndAvkar/0sF05GTL41e8Il5ZB34MZCjd1GNM0apGznQwSoXQVL0/Zz7IrzZFCx0kAOPScTIQXv50Iy9uRALDzuyQdzTUuAXu/YLqfDCfNcO9ifSTQ68RjyQXcTL+L85vNDTmX889DJoTcO1SKg+QNulH2wme5FyXhwjgRL1+lYXRzwq4g8upi35dDZAC9pBMALAM3dSL5nr2MvfrgyV3ruPpTjt2x65dfsx93DdgNHBKkBpMLNmxdp097GlrbV1/Z9k/+M8IQ/eA7/8I6vvOHto8HV2lZ7XfuWvWXeIe316zy+ivW++YrpB1VrXb/ptmdW8jaAQAwZS/vUL1jFdJPDRAG/ymcFS/NjXKNVbu7u2wrclYMDANa4UXhWm3jZ61y4WLop0tLVifUWXNsgvC1M1eu29RH79v5wy0bv/QdOzzzA7ttZ+wGub+PiYZTnvMmzoR9lxPMLgQa/hdUIfpN3vfj0Kg5gY7+Vdq3n39QeX//PQAu91Pu6kIuflsSrLyg4nfegLJQS2vQBUFe/xEK8Q8FgFvao3u6kG2dSREemBWz2J/1agbe5M/ywj0ypdJz/uYAOPVX2hnK4Ne39hQCrQaqbR6uw0T3kGSapBwVB78SgrSpj9/+bC6BQ4jp3wPyLYMJNCzqTrnuKlqA6wxec95w2rX9od1y6ACYMwRUE+B1i6qD0xjrIq9ESlm6r5hnFQK9CwCWUiTlSmQSyv2V97c7CXG3WCocDgAcilBrCLSH3sSAeZsKBRahobxlz2lSaQfIhbarMAVe+y+UQ/o/bGX9K4SkGIxVsxbyLYiLKoSanJqYtVHK0DR68F724TXBI7zq5YUObH4Qr+/alj29+8SekAtS03WJh2onpHYHWtVNQk/hekb4IX3JeR1kLCYJwx07f4qY1Wl7sr9i957cwUIoDzCbOuVzbI1n36QfEW7d0AzvK8eY7wSE+yh7I0WuunJovTtDNkC9oH3Cs7e6Vq1jguNhzN5+whkP8UpTmqh7ZoD8ZDyufFaHqGFmeg4A32cPPiO/WNcg+VgkUbUeRoHfPXiHe/GItmGVVB1hGUPa1c+U8+kHnI33j9ni/ceQSRCWS67M+Ox5GwEY12DC3t58Sp1eauYphIh6x8NTlBzoa3cAXMMzVZP1VcBVzIdeWyBYNUVuVZM7mXnWOQTjMztVg3yeDoUGMbakDgcC1AbGdO3AA6zSF15mhdzn7lO9eObpvk5Cr5mwlW68qoDvwUHAJCHUi9eWbOvzdaoXVcjPZSPkUmtYituGlKPEpkm40fDUnPVTL3cDq2wXoe3KKV56sucW5oWFfnvze+fswuunbYbN7ZB6zdevfGnr5ATPnpq0cxcwZHRs2K07N6krTLh53yX3jh/asp0712kXz7xIOPe0/W//8W/sx7+86gzeP3hn1uZOddkQ+bv9LMw9cp4fLgO8IdLo7Zqy9//uhv3iJwBgMXhj7NWYdwwznuQ3syAgXWMzZa308ffUOGHPHHEO8Hvh7IztwR796N5N2MwJSWdz7OvtJ3/4ss3P/jNm4v/AWL0CIOn1sajTuc1c1/AfyAbj8q0cJvmcDfMoAH4eWD7+uWSKBMRRv+tzALCW83PE6xFpW7zNzS+ASpIVLhOSXAiJF/Os7GWRTAypF0qpvyTbkprnqtmR9mSPYL6vTsuAS+HAUvQcZCgHWKBX3l8HhzLcRb9npTA8h6FIZi92fjCvu5mURDf6uRIbntgMej0HUeBVMjkBYDXXvYc8qJYSS8PBtxROD8+VV1iKagKkDjZSuGcnwghJER4wzUWX4yUA7P0TPRvhtG6l9GfUPfWMulfVAbDKniitP4L33JsqvJMHwK3I0Q4PINZ+omf2IQjZHs9S3NQNCrqe30vfZWU6HavIkoiPCm/pUQDc1DeK6eMP1ATAygZp7n/J1xVs4D5IeW7ELPBH0Xjqb4+cijPiuzAWJ5zvN/SzI2TBrxVrsvl8XpM57XNhlI4+C7ZrnyRxuD5Pn/l9fAY0dZccAv2beIDzWjm+cst9F3831/2vop2ntZXGKesXvu07+FRkmQCsALAMPswJAeAEErMRpQDAJ8guZxrW9Qt9puQBTseHHphBceYfj7mo8XGASx/LdixuRmd/RqdSPQatPSWWZE9sBsARpZFGJckTlzOsL/FwZJkSY5fGNM2n6MsMkJOO452c+tb7K0oaOej1vhKYDdmg0GdF/0XqQkQ5OvFVlnzJAxzmuAidViM8RUDyUNdxJ8RxXdiNRL4W4qRYE5KrYUzTj+f/imhTkSAMltaojBYe18X3hQfYZVGSf3znxHvs9yrjqQhAkaH2ow+KG0ZRW5jWrR1CxwocH+2kjjWWH1vt0x8DDDft/ukz9pdc/AtSrIw6vW3nXrB+jN0HS4/s8OMPrfbLn9JRRPu99F3reuP7VpudcT3s4MZNO/zscxpVtc533rDu1y6T2gZ56T1yhu/dQQfBi9wYtvqNRaLYiGvTc5NaNj7QY6/iYJhjz76xeMduUb5jd+4UehDG+FVKafbBk3J+QVYbq8hpgs7Qjs50Gi6YN54s2gLVJmbFfXP5+7Y8+aZ9WZ2029udlD8iPQs9blvec42uywr6hH7sRK/5NgD46B78dSvyuME6IlXSoj5poafv0jbQ4oIqy4Hjp8YnabId/bqQAd/mGidcO6/9Qj63HvM8faXY8319Hb9u7rvnAuCv8wY0PajNK7sg8kUUACm/5KEsrpU2oKPN+U08wN71CSjlzb35WWxZrc9S9k43J0W5DYUH48gMKwPg8jWf9/fxwQkBWL5smQSraVAIYe6CjlM8BIczFTaiHBD9SHD34WkrvOpuGQ4qeiktIh/Zx/IJFnZlRl0kK5yzd2oDkCdWAlHJJLEqfJ742PlcDvIP/4x/nOPThWmA5LyJ6MtQmCQ0CU0WCRYLW54RF7hcTN7fboRwt+rAuTdAO6HyxZIyJKUuaU/Zo6PNuWXcuO8BwsIFsU4HoCoHch+ihPc//o/2l3/7v9LeZR/vOqy4FUBuD0zRbeTOTsDMNzU9aANTSLX+NluE0OjB/UfU5q3ai+N4QNG4lu+v4kmG2IAwnF68cXXluSKga5wP1iJkGcInck/OUErpMvVjRxcm7QE758e3rxEiexvmwR7ftOqU4GkQAtu5w3NW8eTuY3XUw6h80RA1c/H+7RMuU6l124WpV+zCqfOwFF+zR7uI2k7IFuRVWmRLecIp85CHzQ7YJqHTtsqTEe7c264kGrD4fcKfYSfspQyTcn4PyJOtEcI8Tv7s4AhlACQwCMXe2tjGCAogJJT7EFKtbgiT6uTPyvvQScju9OmLNkho9Ob2IuAXRkU2DBnMVdKkk9zaQ/pwFzW3nfyZBgYDMrxRfsl9hrjBw7vxZh8A/g4J01ZoVBvh5Q0RbwGAK3jdu/GwCkzW6AvsFfQhs4VawHVp0NI8CCO3qQ7rGdMb5R7zC2w9Cojvm+nBgIAn/lndHvyUDe8+SrwmIYDzgPCkTvZEEYp5PU0IMQb6B2wQgqwhwqlWnyzb8tN9mz8/bu++c9YWLk1a5ygluTAQ1PBU//K9Dz0E+ZVXXrHJUwOQXN2j1jMhzrt4sBszdh8wu92+ahfPd9gfkF/00swP7Gcffmn//j/8uW3u7dkP37lgp+f68Ljv0Qd7pCXtwuy8SmMGbWLsgl0h/Pnv/vq294kHyihvH7bwBqyR+5DE+WThkXEe2zj1qLcJu58kfP7c2dMe1XHti6/wyIsySCWUhuy1F9+xly/8oY31/iuUrFe4BnOccLIaecli2vasRi+9QkRDWtJeC1sr+wQF8qgMbnonWneL558rGZBIsJJAa5WzR+RuaSMs39uBwPPaJ+BX+j6HFJfb6t97aHCAppBkEh5Hn7D1vZPQ+GHNA90gk4BagNZm29wDrGgXDwUOAKycdd1Lyp8GVKMVeZ5BmJQfK1iSQyHMstXBj8tN3UOKc1J63QNFGRB5oaTsSgnnM6nvbkziWIHRPf4OhuUEJtUOzy8PKR6AOvL9vOYqVxAAdsXfFWgX8cngKcASEC/6T//JMyMjZbRdQaTKYBAA3uN5VN5I9z7gItkAkPuy6De1xfv0+Fio99XfMvP62HEfAeC4V1xT/ekrgH73XOOThlU6RZ6yR+aY6yT6Xj2iPSN978ZbD8mOdmUl3w069JW8i/J4OxB1MJAwig+frqYbJsNznnCpDQGjuXbK8YyQ5CBIU5ksnwdpXw3jR1zu6JzNdX3LbNIBDNPApfkQ7c/zrtnPZeAa0WH5WRPATyDlm9bJN8qOk9au+jr9l50PursM6OGBVHRb+NO9BJL0Fp6rpnbmuVKIodxHea3kdRma1NcB4PKsC0AXwDzWPXOfOeb6FO9UUcNBb9K1FG0XxFlhlHIdjHO1Nt17jOzzcOJ8NVKEZEzxnk4yxOVhGmMZvDys3de7H5QWRpOgLOZquhfnekUO53vh3qSMad2GFzvl8/r9JGejL+PW6SHTvPd+dz2Pc5JjQ84NXcdnc+rveB8TPXWVv3V5pzZLXrnsC7kWTOhh/AoArJFORHFauzLKpWN9pFQmSCSuCn/moQSA+5xvhn4U8SfRTO0NdCy8p12bq7b/+c+se/uZLeGV/S9Ez32CDld/64fWBa+HOEUObl61g88+JIruNhF0GOzH56yycME6zi7A67FvO1T+aOAFxopsXW+/aZ0XX7A9jP61u3iAH90n3BkA3EYa03UItYjwo2Im9YUBwBz/GpUyXh8asLuPb9tHW4/tGSlPNn4aB4GUE8K0ZyhzSYRaD2Uzq1evWvuDL+3M/pq9jX50gdDmyUnqDZ952263z9nN7X57uNVmT3GgrO4RGSnnjKSvvCNSiJSlxl7u2YDfsGf9ZgA4z/pCEJSXR3OzKmTotzGPleVNmtOtV401d/QzzbST5MYJxxWb6D8WAFxWcspEU25hirVf8kiEL+8fEgCX26OwsfyKhZ2UHH+TJGrq+BiU5tCUN+ni7yMjF7bYVsHh70ontyqBpfv6eUfakNuYzi/yjxLAzHkcQcuPkPYcFbxICpXjWr2ymrkc1UYfwlVCVorKvupCSqngb7d9SogiqhRmF2UAIp9YSlbuh2LPkdyWYpNUolDOoqabsw5yRuEFTgA410n0ouby7onWXcJaYbayiNGAHgk7NSUN0yE5tS5svd1NZTOzupY1JwmHQ1fwM+GN4pBAVu079ukXf2V/+eN/T67GQ64FWAMk9hMu29MFYCMU+oAyP2fOTtqZyzO2A3C7/XSJ6JU1a8crOoV7bgggvia23wcINAqbcyoAeI/6s+TH4jXdIV9XYdCn8D6++vKCnT07Bvas2sfUnP3i9k17BuNgN7mpPTAR7y6TB7u4Z90QHB1QOulAJEfaxAiD9fq3sCA2IHzqGR60H7z9L+zNy2/ZT9/7K7v+9FOEMABY47WE8CE3uGcG7+LCCOyHbDArKFCQXjWoYeyaHOHQYpfuEIsyrIV1HNmHAODhsX6ImsihpfSAmK1Vr3hbde7wZDdEuIXMVX5hG9934uWdmL1gc5QaWqPm3vrafUKPEcY0eZl83irzqw4ZUw3zeAUv6yFg/oBNCgox2oBnHNbiLowEMjzt7pDnKu88G7WrquT4dsLK3YMX/lDlEsT1VGVzJSR6H8+su46G+WwKVYh7UGLZBmQU2YXNmeesoGD3nsF48eI4edo9dvtn9237GhZTESZyrDFGFTlTlT/N/MKpi+cVEotT4zYKsdb60mMPuX/77ZdtbnbEw98PycXt5TsZZG59dZfn7LZzL1zyero3b37mDNYdlREIz9rsg+t42IeouHupz/747e/ad8/9wK7ef2L/+3/+S3u8+MwuzE0SKo0Fe3jfRkeYK8QyLcMW+Yxx6u2Ztwf3du3Dv39IOLYIP8KSLiMIUdlB9iWNi2cYmWyzseEhe/Z4nTqJ8GzMz+E9b4PV/BGgOowEw+SGv0lI1R9//9/aqeH/kb48AzCRRQVYwk+EgjJHXQlhLmQArEVfKFx5dWehVqz2kEwuF1tDJZufF4Kv9MdxANwqC48C4FbDX75QrP+TNlttJM32hIxoBcQZaIUamMBKU0SXJe6xB3Bl0zFM6g+XeSHb9X+EiTaV7brLw8hxLYiwBIA5TIBNErEMgLNK6u1OwK5QfHmuiBBtKvV6J1AgT4+8v2UALOU0k055mSEuVOVnz72/savofi47FBqYALBCm11plmLPw3blMFDJ5fTk5VI05U5yb4483B7eHc/odd51b37vcmN5oZ1GwBXd6INyn8WIhQJe7H3ak91bHp5ODxv2tofSrOc4CoBl4PBa5jE6rS/XxpPyX0yqtCem4yN9JxmiuEI8cxhifZQTSPH2a5wVVp4+07jHuEmTazGXRI5ueUvPwEb3y+WL/PoYpAWAdc3SAzTJ3I4/2NcB4LhlEzj5PCr1sLe2UDC1D//uAbD2BJXZyuMejx1lfKR3+IxNOos6WDW2nRMzvUr+Kr+E9AM37vi4hME9z4ZwviQPcL5maZbE8OWByiBY6WO0h75xzy+HRPhzeH49EoNrZZ3HAbGO0XcehhwllnKTxWsiL3ABiJW/n8bIZ1kyeLmmky0g3saIKvC/aI/X6Bbw5UOysyI/38m5IOn0vN8AxG5mKQCwzk4y1LslvN05JCN73aN0WehlZX29qbOqf2PMos/Ce54BsMS0Oyr8t45qspgrKkTATq3wtBCtZY/oiFFyIxP9I14ype4NoAsOdMDwIZ4ZRQOjy7Vh+a5g0O0mDavjzhfWTij0KtUWfg6fyQfzZ23nez+yrlNzdqiUtc/et/qtGz4o7eI4IVG3k1DltukpdC50lAePcBCgFMxDlvWddyihtGB78IYcEv5sj8nnJcWpt23QGjceWg9GeRLS7JBKDacAvy9BFvrdkXGiBB/Ze4vX7Cv0jDND18MAACAASURBVPrsJdYv/Cy1DYzYyFLKLk6hzwzeuWM9Nz+3iXVSltB95iDnGlp4wzbGLtntg2F7tNVlS+h7j+BKeaaCH/tSABW9qBQylcCk1w6ITpScOSbcSpPY+7B1z/66w48BzNJ68aseBaDl9eEH/B4At/Z+XqQlsJcBcAigpqfX7WJSMNLS/ocAwCd5qMsA+HiebQzo88LwWkBsi/RtdoNAYH59Gw9wKAQnTKSkXIUgak7jXGTdiUs8bCWUxsxM6DT9ApNupcSSJqEsQSshGduCC5p9JFAV16+Ki8sTHBanuE7UCA4g67kuCqPObZASyP2yF0ObtisdLFLPidGP2kb7Cy+wojl471442uweYEJvpcyEkCbcBZBEJmuw/qlLfBBQGNNGkD0bsS7ju3KvhZdHG6SeIwlZnlFs0l09NZh337efvfen1F8l7IUatcon6qE0UDfguIrndnVxBaAzY5fePm9rWBhvPaGGLCGy7SodwnfdJG/W9iq2RC1Xgbx2CJPqoMsKHa382ToAeZAw1IsXqM16cZ6SQe12BWbhj68AfgGYNW0sAMe+fsAy5WoOyN/twKrn4FdaI7trj5ifeag9/gE7W9/0gP3w3f/OLkN09HPYCq89+pz8EMKS1Y8wO4sFuZuySIOA7XovYdGA6uqdFUivUDnFGi0AyY/ytBsAKeJ5/HMxTPf1QJgEsN/D67uDt7sdQql2sTYqjJt7d0M+IQVNVvfhqXk7e+kSXs1l6iM/sVlybA8J232w+NTWarBkA3LrYpFmntQwbNSwdDcAvwq/7YGUSoK0k81ZxFoHoFwVha8wUQVoDQNE14CAGr4nwLg8v0qUPcBDLs25g/zpXryvOzJkcO0pSg507Y7YoysUmad+cttps5l3h23i9KCt31y35St4WsmFdqItSk8pnL2XussV2rfJ7iKv+typKZiuuwiv2odVecpeuwSD5OoipYxueTmlIbzlpwnt3qEvDskV7x6YJAK+al9c+dQZxkeHZ2B33rO/w9vbTo3el16dsO+/8KLN987YE8KWP2LcHz1eZnzqhDu32eyFLnvhhYpNkMu8sbhtX93aoi/7CKdvt5tfYtBYkwIDKCU0Xxu9HPjuMdSYYbQYHod0i7JLVQwbKk/VB0lWbb/DHkO85UBWRi48x9+59H37kx/8OwDwH1EPmtzsisKjD6KWoqzrnhUvYhKVxHINKYIn08b2TRbXXx0A6xZajxH1U37lCJoWGZ32g6Ob9vPaFes/DHdNT2wzJ7MpKwJgOADU2jkiu5t+zSNt5FjV4XSBV1Y+kgzMoCh+h5dD/tMg2ckekejeApyGBPZxyGkhBUhXG/1aoX22gnn1ightBIDF8ir7SMho5ey6Ask/HnIosEAbMGd5uoCUzXgFS6vaVkQPaQ640VLRRERPpBQbXdFzi2mHe5MKy248q8taJp97cQSqecajAHgnAWDvFynEPlAByvy/BBrV9hL8ipaqL/Q8/BShwslj5CGVfO+h5RwrnnPVNQ3f6fGXh5KXiJ/yEW6k1fUFRlMbstHWyb/0wxc+Tg681eoEgGVkcKOF9rQ0IRJY9mcJjODneNxbXmMFs6+eXwfFmOjlOds6rrRYmuHMx5+rIIRK18xHlEOgi/v6nNPtmqvrWwHgE3u09cNvkhvHFGmdLpDGs0ed6Xh5b/D8HsIr44P/FwtQXmCSZigPIyNFnJE9lH65pC95qL0DLX3mikTR2CxrTupTv2RZoaBPcza6omScPoO+k14VHmCtCzFHo/e4riSDlPSfYGiPnyCi8vHXzNE9SEEKcqyQv3luOJz0/6P9DnpTBEp+gKxDu6FGRjC+kPfX0yB0b4U/S8+T3NK8lmHLZ6zmlK6ZjCveJeGwKC8ZXdPLaUbHhqMqdV940TP2DRCsftQdmgA45nmE66ewcu9WHSvZGHpmJrELYr58fDZQIhnhGhEFyABEmYPoId16SATxPjpAOxF9nUTg9e3v2iCpTIe3rmDYfmjXZsftPQDw0uv/jHt12vZdouVuXnFCrI65WRypRDpe/QzlCsALgKXOJQ4EFCj+bnvjTet7+x3D0m+H8IFUbwOAnwCA4YXpgufFvnpog0SnCdc3iOKbBkSf6+y2746Ow2ECC/Wjz+znWw9sbXTeKuNUjWgnR5nKIb0MzBn0wpchvZx8eNO6YK6uUAqye+6SdZ5519Z75+zJVoehHtoKRv8HcMkso4M19klPIz2v0Y4lv432ove04xUJ2fP1C/L3APh4Bz1XPpUB/glbR75Scf7RHOCTAObRz5oAuLmYXHglYVcIvyyYtaiOaku+GI9YNtIxzyPBkrWtLDjy3wpR8cWt/0rXjMvFl0cB8NH2+KHPmYitHu/jwjcES/nktFMemddhGEjtSce7UiLVSfJFIFNW0gyAPQcYIcx7kTAoNEYs0PIIC5hKgXFHrntSFHarhPua17sVGJZqJVDt4T5cK19D5ZUEqANshwUqh1ErvE3lglwQJgAsoKMNQt7m8CyEd0EvB8C0sYpitAsQCpbN2AgHyWWUQqfcDwldKR76LsKm8/nhwfaRSgpt/B2fSdk4UKgjG49IsmSll9rVRWF1Ad/PrvyEGqzXAP4bhEXvIhtXcEKu2yEgcJsw4JnTI3b+1XnbqewTAr1LDiZeasJw18mHra3uujCsUFtubwsBBzt0HYKlQ8KBewc6IEmatmFyW/sAog2A9Xa9Srj0XXtyn5BrPHHd5KyK+EsEDwfrSDzSgV0TVyfKUoyJmQBiyhpFHWCNUsdIh81SF3ZyYsqWIFJ4uvWEtkso8iXh09wERmjA7PyItUGMtYWHuvaYC2/L7cSPtEOAXzsIqA7Y046pEk+uaHi9YrFVg3b5qrcXlmbA3fYaebN8pxIArlJqLMhpGZiC1r+xxQZLP42POEPi0saGrUJI0egn3JiFtUt5gnaRcslczo9KL3URFr3F8wq/am0cEvZcByD3kvfcxrgcUPdYZFydsCse4DY6ZGOqKHeIvhezseZB7+ggoduyEdRtrnfUKpuUIPjgkW3fIxl3vGFDb1ds/vUJG28fhexx325dXbJ17tkHOdheB3WXYY1uw1y+t04jqu2Eu4/a229dtNcvTdmlMyKo6rYbt2/bFULVFwnxHiIEef4UydYiUmunxh+bz1d3FimT9IB9uJN88dM8R5d9cuWG7fPcZy9P2dmJCTtc2rItWMer3GuVv5dubFJjus1e+d6ovfVmv83B4rz7bNc+v7Fstx/X7B4GaAgoMXaIiE1h57vkXwFsqLdcVYSEDMGc3wOIPzUxDig/Q87ykt0nF31bNQnJDW/He05Cs/WP9tsPX/+X9kev/lvIud6iFNUgOUyEchOr7ikQrkxxTRZXTfdKMsXDXEtr6OuU2V8fAEsFKsm8pPhphbcYCQNOHJGEzfV99IuQkCFckj/CZUUYy7KcyNcT8A9vQwteSM1qStvmXWSMEgD2tqc1qd/5ik2ioFDi1Kce5idgJNkmw2Iy4Lmfk+9FCuVA3NucwJW3OX6apEsBgPMrOBrEqq48uKhBqpSRyFGM3nVvi4uUyMX1CmYJqPlT/L/svemTpNd15ncrK6sqs/a99w0NNECQIASCpCBS3LRQ0iwayWNH2A5H2F9khyP8yV/8/0yEJxyKsGPGGkkjzWgkbhIpriCxNtCN3qu79j1rL/+e59yb+VZ1NRaKkmbCSDLRWZnvct+7nHueszwnh2f7uQRs/Q7F3oqzwXX0qGSwQzt9nkRUZ58yORR/KvzZSqy8zAKjtFFh3+iK2QOs8ifhtRMA1u9Wu/MeVPJaLY/yo5a9V38K6OrBgsHZG08A7fwuJaU+GACHQeLoS88ZXrxI38mgQXuswUsJf3bCjM9Xezxu2ltyv2rM23NbQ+wmRx+WcdZ3fhbNEZNaFaAT+1j8HQRYEtnVlhZA9PiqKHNFinlVn+h8X/UAFxKsjwKAPR/VaUcv395vO3PzpNZVeruqaLZP6gDguEWOxNN2KIDpUFz7R91vYmlm54DLQgaL6HFHvxmVlf7Mee6WBop8qIQfl/t6GkXOavW5/ATlMSwMPCu9JuQFVpqZ9Ch7f/OaiRJDMvxHKUfnBvNbIceyN9YTO4w+jmxTyUHNEetSeeaUCeAm5Mmg9lSMNgFAwyAQhqmcj6y+km5nEF7I62JOuvyR5U5IGjWlM56ZqFRyyu2JNjkM2m0OZ5W/L+vTf0Qnuf/K3M3XKDIsDHoalywX1eq8Bswzz2evXQPgKIPWjg5RqgcgtwHh1TCpSkPoD324uQ9YpLvoDVJq+jDUDeJAGVtHj7v5Kqlbt9IM3BjfGp9MN85eS6vwtazfJIwZRwc5Q2ngLPs1JSq3v/sNmDHvs8GysSrvT89wBnD8mc+kxgufkaU/HaL3bZGzm2buOqyqAVHmwTv30ihqUgPvbTeEV5OElF2o96VPDg2n4fpuuolu+Z/e/VF6DyWl/9JFrq9qHpTURN+7hBr2GfTsy5trqZcQtA3CtHfPXEvbE59IK4S3LRD6vEpK3CJlNe9jZJ9Tec5t0qa41mEN769C+By2o3CwMp8ra+vYx48B8DFh5bn6BPlU/f6EQ8qVPhQAPhm0htJbJEupjRbLPsgAyk1icUdjfxEAuGOx7swQC8380LGoO51lkFZpTznrmLOgcs7Jnfp4nnBc6Une4CdN5WpeTDlXbelR/8QFTQpR7ifg6vAbBIVD4yykBYZzwXaASYRCx/ktcjL1Xuet8jL79pzK8we/L6Cpj8Uugd7kb5VYKgJYe+0eC1IeBtWVlJXf3iq+U1kAhV4LPEtZK6ULXBuZt5VDjlXY9Sa5ECLg8ibDdyMAYJ1n4J1p+AXybXWzQM0W+Dx+BQB3vCdh3ZTyJe+KckCsqEGA1EUpGIHeezPX0+27b6Y5GHTnFu4CUm6lcTyQehDl3I5N9acLz2LBA3SsEvIyu7BGKaC1dIBQ3CWXowEhVLN/EKIDar7B+KycFeUYX7k2nV76/CcAe5wzvwDh1WK6t7hOfgj1Zglr6SKMtpeSNHtYIfdFhKXavWX6qG8U1yovO7930xZ5AGHcj8XB5yZhN/LE7hB67R1M87aljkQksiPXRvmdaxwKFCNQe0QEtqFcU1FM41eXd1bCFOtzD+WI6vTNgUjQCAnah0FZ1xyeHGHsYLfGWqn8KxFZ4JSnrE5X2tD1NIi9ewB8CreTT9OgHp7CK1cxAOw3lZ8jZnGeDTktQKt84AZlj+QxXX4gbyj9hVm3Th+JmGxsGoIm2LZXnDPMpckL3sMos0MZgD4xPwLA92Da3lon5BijSoPGTA830xnIxTbm6+mt7z9MWzM8E3tZ79WULn52Mn1JBBeLPenb3/oZJI63UlPlmfDUd6lyFeUJwN4Oj25yrS++8mL6za9+GsZrjAOMyXug0ddvXk/zm48AyA28xBNpHQ/wGmUIVnb60+tv3kuz9wgT5xHHh0bJJR5N9x48ZEx20sj5YTZsgL7qQI8epKHpodRa3kmrb2y7dvKLvzqRXn5pMF2e7qMZ1By+vZC+99rD9OZN1gGPUBNZFW2rwQDZpI/6YLlex7Cwg7J0wPgqJ2pieCz9xpd/O83cmU9/+e+/wzhDjHX104wbxYGJcBgnr/vzz305PTP2BdYhJRgUR+0lzf8YJ08nbrLP3HEItO3/4QUocldi5ecBwE+SYSFPCxQ4KgdP9AA/AQA/6freWbI3KFReC0Z7JPQ6CoIjLcLKVkWoh54WZ1YdQPrbnkEWXsjb/LtkUvv44mmKu5f6uoXpuCiCoRiGwhuEMCGrOnIte40l56Ry+99jANjW/2BJ1Z4qWauUEYVBFueszjXY9HNG7U2Dw6ztm1zKFgB5kMQgHbwRzlm0shtKupR9e4/0WfOH48ITlH2skuV6jgyAd1XOzACXNyLH5Fs5BLqUPxH41Wf7sDMYLc8feoHGoPwbHW6JbyU+U1Fyj+MA2GGx6q/38QDbI3+CEhTkRjH/I+c5+sHA2HtY7NtikVe/qS/tBUY+Rg6wjCmxN+pVxsGZjmUs9RzFe8x3sQcGkA9wWwXAyo/0Jq2Z7Xd73zthEZT+KxO6PS99b53fCYH+zxUAt/vMSzDGQn1nbySev/D+i1EYDx79KoNDeDYjcqEYH+KJCwDOfWtjQ4xNeZWcet/t6E8B6vxDR0BEGoTj4zw3epiPAsHBvSIjf5QKEwB2/V0fo7kgpgU8wNLTPMbMY4FfLeM8rzTObdl7XJ1UH2gMsz6sOeaQfN8zjASau+K7EAAOMqxYq5EWF/PRdiuv4ZhPbQBsw0/M9ZCXEaVjo0PWEY/yzcS0LLaWtty1cIt0jaLNd5wU2RBokVNqdst4lOsCizGezwUAq1LBIWutBtBtoCcMQQg6jO4iI7ruu2PAQNoUT0FgchqXM+AhPBjL19MsBvUfobP+DObmmQXKNy4vpdrFc6l+DW8rJBrb14n8+wH7JmSkZpzEs8zmnNLp0yk99wmOe4EoqqlUQw9s3XmP4+5AMjKeBiAR2X/rbprY6U4TOAnUlpGeJmlx9XSJEOcpot+W1+6nb//wW+l18oannnkqDUCQtbVGdBq61Dg6zKcAy09J7yL9auPclbQxeTGtHoyl1b0+R2Avr2xDIrqdZiDBmtsF7O8g2UkJk57Uhf6izj2knrHmZZSNevLrYwD8eP/8gwPgDtgLa9U/NgBut0fKQs4lawuhPJfaoR7H5lYVABel7eTpl9WvSv8/CfR+KDAsD14RlPlfCT/kQuyPEqySghKoUmQs+GR9LIXaQ0AKkErBkSfXm3oOcdsi2X6DUN41cl+3CYNGtbKWYwDMxtNAyveRf9EvbzAWuAgXj815B+An8qwthNc6/zrHjEXaB4gWWJbHOEp1BKGVayPTTglBh+Yh8QSAd53oGCE7wxAlxfkQKzmJGKGtQXkfANwOd8oKrzY3AWCrbYAmn04pnj3iibvJg9zcXk1v33iVesDfTDffe5VomPvpU5cmITyiL8gJOXVmOJ1/5hRhsNtpAda/mUdL6f7dOdj3uRChuWJTPsBz7RxbwnRrPP/0uZH0a//08+nlV64SdroAy/Rquj+3mX4EYPrhm++l9XUxPvM4OCtFvb8PW5bVHG0KCg33jqXO4UFVYgkNtm+kFwAMG7WehWidfoqt72Ck2BNY1XjC6uR83U02Y/ptD0KnQ/K5u/qnyYsl55T2tlrLzA+FVstEzHUEgPEqdndTD7efsB8GbRtSpm08voeMRx1rax334z5j0k3o0TYkTr3k1fSiYbcApHsNgDTgtxfveB9jV8NSqa0Iyoh0CLisNxHamL93CYn2ZKSN/dwHOJdWAYaJenwMLmA+LJunzhPKjMf8HptVi7zaGvcWgZbmUY0SRA2F+aJF7+CZP4TZWiWBn4Ls6xx1eh/NHqY3X11IB/MROt41ldKlX5pOv/9bX08NKKP/4ps/TD959WdsJBhZlFgMSK4Tiiw5tCc7AHPu2tWz6WtfeiE9fXmMckdL6cbNe+ldNr793i1q/J1Jl8+eTbfJEbr5cCmtkn9zf2YzrUCYtbtAW/Cg9hECtbm+zmOyDmF53pGxQTWOaEsvTM4HhKjv3WC9Mn5Pf3YovfjpgfQCrOCXIeKYoaTCn3zrp+l7P5tNVDlCJmE1wFXWxVoaxBvdP9IAdK9zOdoutnEUgwZWkX/+9d9LrZVa+uaf/Yjjh9JXfvN3Kbd0CXZqIC1h7adHLqax2kWeDzIQDAi7GCfqhJZbjbThDPIy1iUr1QDYK0UTMRuYqnLtpE3jSR7gJ27HJwDgItOeBICP1maPK4dielxDbKvLASR9RMioDrDsgEwJoBMBcDlP61G6duVhDATNVBWir5qDFR7ffH0plgI3HGQyuwx6or8yh0EGtM5TVEvzuTrarNAZFDpHuwAkAda4Nf+RoJfyGwBYcRwBgEveqtoXLNRtAKz5rubr2ga4SrEw8oocQoM+KfQRqaP72PtmUJe9wBkAR+RQFQDbhM28R2x5DwiyLQNg/rUXGCObwLBDozl9R/JfG4GnXIYsniN6vjCEHpmDGQA7kkjtMADO4ZQC93pzsoGphP0JIDfmTzECHL2+9ke9S5h33CeAVZBAxvEuvyeDL/96OgCAVWnAEQVqmY43FMtllHLGt4nOVCc1A3D1npV99aTGXPNAz5OnmEjEHPZ+DAB3jDtHe8fYw//paCntfvVzd5SRAoCrXdxZ4zE3yqu9ntzGMgE79z4uG97PaOazThoXrS1fOtoo0FtuJcCpvu8B/Jj9mb9VU7Ww4LpGr0FenhcGmRkAZ5AXxHFetCEb8vVL2LibVR4pd5MP8ZdVC5kGy/Ryvqe9uzmars4Jmj/Sq+T5VfSE1mU4H7LxKF/LAFjRFQKXHt942RNcnr0yOAa8XDsMl+H9tUNB3+Xru2yZIvS0fgVo8zqOSMFYV0X/LrfMjm3LyqMAODsjHAkSHXGccDWWblsieVhLn2XTRXWSHFl3bfZ5WmamePQMeYAjRUMLm2dDIXL0BPpMAwLLIfa0IUIYBTpV4oxoYr/U50M83AjCeRCdqzX3ZppZmUmvrSyl70Naek+RZANDqe+zn0sD1z6BLkMlkJ8S/vze2+hij0gzkoFeFT9IEQLkQnCS0vmnIfScTnV04e2Hd9MBdYYh7kjDlFY6fHMmncEDO4k+I44ahWWPoIdNUc7xNISZO2uz6e2ffC+9/voP0lPXLqaLVy6SVrcBaeoMOttGempomuitc/CYTKTVqbNpvV91g3uJmFMVEaLASMGbJQpxRtUsEGiHO8wicd+gh3ZjYLcRDMCtPvoYAHemWPtTkS+ODOmsrfL7PwIAbt86vI5eTNGwaGJeYGXzK4s8C6qKfChior0Yq4JDy7Hk/Rz3GhcP8JHvuZ8AcOmi6m8hKB5/fXgAHP6Djwp6T/J2+0IVAOxjvGEUAKw/pKHISuSD22ExAp4Kj5MQliAbALyaMTQDYJEl6Jm2sExtYu1aBXxs4nV0CLTDnwMAN3n3c26Tt0BphMN6MB3CLADcYhdfwYNsTwvfyfOsc+U9Nk1/BsCFTEQt2lYNYLSADfIdI4dKmx+EBwLAOh8gpBBskTE4zLviLQiCixDC2tyqANgbIG0TC6sJBMxqLYsryhk5I7KOtsgH+e4PvpW++Z1/l+6TT9vbu5peeobQXvJwNwlBOXthLJ2+NJaWt1bSwvJ2mp1bS/O8uxHSdTyBTTzAeyoNBNBR/dp+aO8/B4j63f/2q2n09GF6cP864BTgAXHC91+7lf7ib99I9+Y2Uus+QuwR4afKOwGBdYnaXsOmHFhCpv2IgLVgJmProqwQaNn5n73TeFLxfG6uEW69QAkArI+DgK91AUoOGR89S4juNsRaC2ngzDOQSNXS5jIliSCG6CLcuQcwqcmwv0eNOpgSuwBvvZxve4Y8NwDdXQwh1pQFJvFYdgOGo+y6PE78MzyUeig5tEe4z876Qupmk6mTg7qLZ/gQb+phL4YWGJlHxsfS4vI8nly8vZBO9BFqdACo3yGvhqLKYWAhXLwGm+Plp8+mBoRhb9+ZIQeZ32UM0b36yWMaxTKr2svMz0M87ekRuew08ZOXB9Kp08305sPN9N5bfK8IIR5PdY0vwML45S+9kgZo6w0K3L/65ltp7tac85ltJCKs+LAvPO9SpIcA7E8RNnX5yinm43pamt9Mi4vzGAL20pUzp9Pp8al0+8699Pa9WcAoivZuD8/cTK1ZvMDkGKu/tI5w/KZt5eqq7UrKggyjxqZdW8JDdAuDASRe488l8sv70hdeeDZ95tKnyPk5TP/vX/5t+sEbkGgBUIeb4+T37hBtsEi94noahZBrHeC+hhe4m7rHjCJhXofpU898Jo32XCH6ADbr3ovpy1/5HYw2V2hKDwqFSMNYc3swjePyPiB2d/egRRsZb+5xaGQG8QcDr2I38gLrpbzPoqBWN4pfFACOXur4VkOE6D/qsNgXOqJXf1cDf4s8rqrtlaNNeBevEjpsaViAQeV7Aw1+2JNXKCObcm5b4Q8xmxEZ/7DutfbbrcjyT/In4KDulZNwdG2tGF1fT5S1Q0tbtUfhxwYUjwNgewgNptTGaGekh2TrpkGWuixCLg1aOdalWKzIRgsNuBjfEl4oYGgiKbttBHKR4xY2AXoV3mxvlUGvDI78JG8w11EXlRxg94+UVHETZBVYESmCBb6XoknsyZGnLgCwAO8Wcr4AYP2mMiIqyBViPMtyKy/Rvhxd2e7vqKMr0B+ewGyrsZHB9+V9BADna1ZnzWPbens45aFTXVf1pwBEgKoIf445WdojD7DK8dij7h9CiY/9KEJ1PY/5u+Rchv9az1oML+H1df3lmPmeCzEnAgRp7wqytM7LGk5R8I790tb7joVAlzFqA2DPrQy4q9duX/cfAQB3Rt0tUt/Fv5oJkTFvIrIyDvSvDRH8HaG+2VNvw1CsmeIBLrWCZaEqSRUdUB9rrb3228pgAXMxF9tCQAeKP0GeXq03k8ZF3q1JsdROrSP97WMiBNqpBZ61Ab61BpW+oNS8uGWAWr0iJSA/q78K40tU1QiPd/EAdwCwyLkiB9hrOYsKBfJ1QvoDzMZt4okDAOv5w/FQPMBqYwBt3T07X9xGD0jIbBvs4yIdGasRKrDYAiSO1XemwI8seHuAPde7kQvUici1ybexmskpomt2U03D9YApoThAGPEA0WeiB+lFl1BE3G420snw0GTch4jUGyRHtnv+Zlp444fp7XdeT6+ie1wfH0+rl6+loV/59TQIeefie5Sg/NlPWHwKs2L3k87C/xRRQLgVLJPTzv/tG5rA2UGkAbm62/N3KUlI6hdpRo0bi4Q8j6YR9D+N8wiAvJ+OH+yvE5mFvrq5krZv30gzP/5GukL02FXKLG1j2b6DA2WZ6L/B6StpCIC9RkTcSpOSlTB01ncp3wiiXyFdbZ7830cQqN7DESPVQqlpYdSi6BvyYwAAIABJREFUUgiC1LJBNxYAPrbWPaiV18ce4Mck/hPkpxdep+eqKkb+tlyp3afvlwN8FPjFFWzNaYdTtJe9BZx/j7UVn/Om43IPWTnq/Jr1pcpAl2OeBIC7rbkffdliaDKYzj3LER8EgDvPd0JP+SK/eADcNhp4c43e6DGAF7DjL6P8LOAcKhZAWADY+R+8B7BWKUxG4czKBy4MzdsA0HXAzwqgzADYklOU8wFiB9Dsm0hYAegG7xgXFDz+YxZneYCRaALAFmDs5A6ZNmCWRTQXipc3OJdR0vO0uK8Uo5Y9wLKshxDuB5SJAKuf+9YV9qmwa4UFq1xOEbjZG6zeDmEq42wwrgYARtnA8+swQnlEJbNlOBOVPEB4Bqven//Fv00//sk3qR07T23bGgJMklWF2w/S+GSTNJABvNNbaRVQvDiH21YhkLxrCKte8l4PIIzapWTQAe0/DfHCP/39r6Uv/ebL6faDVwmvvp5OIfwGAaVv3ZlLf/2zd9NP3r6blilHVFsgp3VdABcuwZbUQpoEwG1Q33Ufi+Qu3x3uZB+CQokR1rWzCPkzA9741wHSCRIuheTIe7tB/u0ADM0XTz+DICUPBabBCxdhIcRz/egueS4Iz/roQBo7N41nlgjkjXlK5gA0NUtcqwRGRBlHGPYWhBJerUKGCmEmbr5OHdsdtVNAj5rCzdPKAQYsrxLOjKWyB6/lHgmHvZQC2MMD3KC+7vSZqTT7cCZt2DOKEYSx34LlWqzONnW6mH1EID37qUvsPSOwc99I+wK5ch8BvvtO96aeCcKcsdoeYpRIc4wj0dxUQUovPnOGmrr76Xs35tPd67RVZCnkSUORSF/0AjLPpZGpodQ7OkgY+kK6/urb2BF4XoWcS1vBbFwnxFievT0880PsroNYcOsQcg30UUoKUoyNTUoNDQ6lEco/raysp/t4qNfkacejPT2MsQHireW7i3hrwbpsgLtYjDd1bYBunfIIylFrqPzWPIRkdyHzGOGe5w7TCCWhv/jSs+lzT306PYAA7T/+9Q8gEVtKkxOnXbd5Ecbx6++8Y2Kws4By9kPW1hIeZCIPsEJvrABmAeGnR59Pn//U76Zrl7+SpqeuIl+HzKFWo6/N7uvP3B8ArPB8OaZ7CUM/YM0qBDqbNVzCSq9qCPTfKwCuiOOQ9aEkfTgAnGVrSL62UC9AwiF4BgpFoQylUy9bz/1vDj+WUlwUz3ylUPfipZDb8nLeNILGpHP6UoqglG2Dm1D7wvMbIFRmrd0sq7S5lkuV8Gc1yYCUc8P7l9tIm3ydDFa13gN3ZyU5kyiYAMuALbxLrkEazQqFNLdNctUMq3xfrtmuya7wZ46LPMVQnE2i01ay4xl13QDBHZIbA+AMHpRrLIAng8KuvHM5lFF8Es7x4+Yqg+QawNwnyjLJHlXGSA0u45TNzDJaHhldgW6FjqokjpTCAIrqm+Lldu1cjYONGnHN9ljmvnFPCkjEhPEs0gftFL3ynJW+0L/FEx69HwYL7zHBqi1PVADg8ACLrboAYHkxS+C6jNXKdzQAlgdTSizXaOcRZy2oMOUKCLvMT75vnhmeYx8dAMeDx3l80P4o44jbVOmfDwDAoWs/rkeVFIN2P1cVyTwMldscVTSP/OCB8ZgEUVNVJ0SW5WgF56szB6IUlbzDJURdek4nBF25vQXcFuNCALWOlzU8w6V3A9CVtV0MRcebGIpy5Poa/Ko9Yl3mX9UGFngvVTgcFi1AmmWFy8zpnh5Y5gebT5nlHQAc7fHUyutQrbJXOUdjWJfJEXz2MGv+smycc4y+pL/Vl0cAML+7rJfGROBbt/E60TyItALN36I/FQBcGPdL+1xrWde3sLGgaRujyvwo88rroejvjpyIGe35bTlNNQg2LMkJRY9Il4wynFyevFc9bw/5v/0CwABc1BAAMGHT7PUmxZOOy7HiP2iy/zYJEW4u30+bP/qbdOPH30n34RS5fvFCugVxaOOV30j91AO+/9OfpP23X8PDO5m6RkeIlmLfZp/fQf8l3A2ySdKISGvqp9SjsvB3V+YAwbPsvUOpn1SiwTvr6QpG6gEAqJjyR9BRB0kDAw+nQbzUBEmnYcKdW69/Jw1vzKUhdNBN9OpFhOTeOISo559NXZOX0jzPvy55yj7eQ6jzLnwi86RZLeBQeUTIzB3SvZYRCAGAY87VMWp7LivsgA6QivZ+r48B8OPy6hfrAf4j4g9DVnlRlVdRZLLNqw1ivciqu1I+wepX1hCq4DksUY9Jyce+a59jy/TRsBJfunKRI57erHhJwMRCjWN9X747fusnXeeke+paIkao9skHfa4+aRvw+jpHnyHkm8JwOjt8qQ+sNstaahVMgiQLaT2fmOj0lsVKzHre8FlSO0ifVQTAMkBvQ4zQLG7nYiK5+wEv8sgOEYKkHOBeGiPLp5ekADAfWngNN1RCh+uI1dkKhe7FfZSH3A/ylJASNb88D8XzIcHXkveYXM9tcj4VEuYySISkDChsFs+ccn8OyVetoc3XKFmkTUQkQRbWOYZnl++DVVACOQS5kNU6Gr+s+SKv2QecaEPobuymh+SJ/M0P/jS99tq3061334RgoR8243OpT2WJKFK+0VpKo5PUfQM09uLNvE+x8g08cvJKK6R7C0FVIwymAaDaAuDVYSr8rd/+WvrCr75MqsggBFs/JpRlRWm55OM20zrz6cbDR+nN67dgH8ZbC5jbJfQ1rXCEYnnogwbWwt4JLILkiOwAKPcLW4wSQg/wPA9D+IB3dRfBuMuyU6GoJh7gLZgM9Vejpz9NItR38eIvqa2AOIGhDdEK0idDU1Pp+V96Mc1uLKa7S/fSHp5t7x6EGKnovLwfGvUWobYHMl1rCnn8+MgmtCONVXORcOSaQqAhfNrFAy6Fqg825h4sqSJh2oaEaZ8w48nTE9x7iTelmJzLi2dyQyzZbCwKLVol/Ij1MX5uIE2cO01ZpN107zXKUi2HUWcKQqqRZ3vScn0DD7y8vzwMeHuI7nv67FT62hdfxDG8lv7qu9fx5IOK2XwapyC6wtOp1+BUNwaMQcgbsQCTT7P0iHxmNOStLZiWNdG0oQJuFWq/DhN3jUkygHdd+GK4v5dyUBtpFc+tDAvb5Fg3IebawmCxPr/KffvSyBDh8YubGCModq+cd4CvlXEAfdc4luKpsQjMkFEI48nWDGWgcGbvyyvMHnv2VH+6BKHZMrWW72Ag2SWsfhRSr0vnLzM9Wumdu7BQE7Y8Mj6MV001I+mri+OA/rE0B+PlwsIcG+90+u2v/UH6+pf+V1AGNQpFjs05NSzVGkTlvFviZkAQgI2/7fkTKPaItm381brlRRYd3zDaf+sSWfzEx44sqp5b3aNFRnf0ZSuWzzTsKV6etiwuwXQV4+lRIem/wmsWPwTAlWIbzStA2GAjK9GhEIcXNryxBcRK+apK/Yr81p4ghURhmPn4dlO0Z/A/559mJdcA2OHGbkSnr7ikZKC+Kkpcu+d0XXtHoq5s20OsUcye6uJTkbepYeNBAGC92kq0nymAc5B9leeL46KkURhJHV7K8fbwxhB4LzSwdphmhFvq3+jXDuDPsyjAGnuG6q4rP1M7gIDvDv/ZYj9QlFDhY5DRVORYLe5NDIr7JtioA1Crb6Rk65gIh1F/dYBNZ/hjzEOZDrBY+ktjXfbBQq4YmCOuZ9HGf8NwUMC9xGF49pwpon6R7JPT3kp5ZpvmeCnvMlsq7cch346oCKBT2lpyMJXHaAZfgQHu6HbytysvIDcU6qybOKS3vRbzHC5rqjIly/rr5F/mZ8rrsRglwj8fcyJyObXudXMZeOVh5h4MdgHVHte8nxaSS88S93GEe7cVova0DsNOaV4xBOVBi86zRy/esRTKGGQNK3tt88ptrxPfLi8MH6n7VO4VQC7WlcOAFa0ggk7dI8u3zlwJUjGvA/dBzONiFHA+vMZX5+odCm3lgfV3NrzpxjYuEl1nbytRSjLMMM7Sp1R20jn5eW2qbSWi3LqLxoObiDvFck9jU+Z35Ez4FTqoni1KEQk1S1Kb4ArdymzT1gED+IYXWqzJQcwlI6iIUR2FoD4yY7ZI88KT6/ngx9TYhGaut8sWZcNdkRtxYI6wKYMt77WeTdeujIvFn++RZVMI5GzUCNZrDU/J9xXwFX9My1VIFE2Y2aD5Ts82ALgU+BUR1gDgt8HDynCQoaDvE5VOIMDEWD+ytZpq199ID37y7TS7vZh+gg736rnz6eCLv8HGPp4WfvK3qfboXmpcfh4wehVvKvefWyT9i4oZdGJNTNBs5iLilMt5H4fA3sN5+hjD/xY67cxqehY9awodtclz9fOsYsuvw3Widg3joR5nfnTf/hlkWzfTGpwxuJNT36mz6XB8Om03hzD8Ke2IsGv+PcQDvIcOOIfH9yE8LEvoGo8wyC8SOqOYrV304rypxVB5vfC2MbY6wz/85/cDxk8EiFkWt9dF2XCLLFAjK3KqM5Gf8HU5/7FmV9Zd9ZgPetbj15Nh5oQG/TwAuPpY7fPtAf5QALh4cWMJndRHpmCv/NCxhnXOrfZTFYh6DReAm0Mnn/h79Vg+Z3FpsfdfDAAum4KFmEWlBVEJb4mNX/I6gEQQmEQYTpOQ4n6DWhUWlxUzAPAuSGmVkipLePk22RlbCEQpYCoNJA/wIKRKI3zWuSZ24N/wfCiMTZ5cAeC9tIaWsw3olOdEOTsCwCrFJACs7EMpWtpszPjHMVIAtlDuW4RgqwRTlOggrwLhIgZoeZ6V8yE24W5CZbsVvkyLe3BjihjAyj3tEQBuE8qof5wzQambbCFWfu4h1jM5ybv6dtP1e99P3/zu/5Pm599N21jrRghpOQ0ZAeZFvrtPXddbJh8amT6VTl+8CEi+SboIxdC3N7BGApg2qA+HoO4DqAo4TUwMpN/7F/8kXb10nnqudwiVXk7r9OW796HDVzkb6PKXYf1bA7wekofcgjV6YxYkRygriNfeVxFC1bBGbuNZPuyB3bgxhoeBzVW1YA9WAW2zsBKSPzuLQAR38ouL3YsMK/K/e1PdHmqsqIQLh6dKEwMJDxganZhKn/n859Kdhfvp5v13GTu8yIQCK2S4B8FdJ2z2IHvyHb4rQAtBVhdg7JDNx7YlqczSdmXC1q5rbz/zC3bEBp7W5niT2sSUHqrt4PkewItNODbhzl14yAfEAE3od29zkrFkzqw/IP8YMHvtStplwt58917afA/v71rUNH3mhbNp/Jf60p2tB+n+PN5fcHxNObfsUy9dfSZ9/Wu/wqNtpG9856fpL77zDoYG8tRPsZlQj3kfMNlNOk8fub4HIvlis4nwXxG1rUP4xfV4hMEh1fajFBdM3sp3bkBkIQW+r85cXgK4bmC4oVRBC4btYazCJBKnpfsAd3Jqe7pghOQ+exvBzKg1Z/1FxoNJxmJ6FNBMKD+32rhPyahHLcaUQ3lmlaFiT0w1Yrl28ChLC+8lhFxusQkAexeGpgVCqVoK09IsJ49JednjF0+lcZgsl2GnXsCAoH7/5c/8fvqdr/5vabT3mWCLZD7UDxSHrdB15oq1lOxjzSAmGIu1dnz1jlL6GEDtKKxF/v68ADiUrezdyxeTAaS8oim0U1M5b11uulsYua5Hz/YP+dcqAO4ot1a74sbhbTsCgKUH5zxLiQy/dZ0SkxSIoh1YbblSQHW0Oo6IdocHOGM2biowrPDf0MilKOrHaIsU3gDfAdp8jax562+FxgbgEvDwyb5O2dK1b2mJ9nGB2AOio8KbHeMtD59ycX0fK/txe/VhhFTG5w7rcwG/sS86t1i6lhTwMn/UTF2Lfwuw9HNzPQFg5wBnb6gBsL06AD2BYHvdI2pIgHGL64ulv3jhHL3DAQV8lbEywMle77Ztwh0Ws0HPVSKAPMYCOQaTeh4ZAULRL579oupjS8xhq7E3mqhIXj31iYy8AjXaL9SnGgsBfIlrzUauKePmtjzdeLwdUeF2hmfO4ji32SPsiaHopiiMKO+vcx9FnuXh49qeC+14OAPGtlGpohu9LwD2/IyzjgPgMMLEBJWxwYAwe/MKGGyz72q8PeZHAbD6P6scMa0F0mJq+nUEAHvxynqg+yr8NXS/IwDY89WTrH12LIb8yp8LAHZXle+0tWW90XNaxjMByfYxGbDqnurzPAcOXafLV8rpAtIV1C2aNyUH27On0w7fNG7sZ6UPBSYjaiIDUf4WAO5DyYjc3xypZ7ySw4m5RGFpVySBXmHwiXUbqSnxsjFIv7cBsHRh7TMZ8Dn8Ouap7us8fsmrNgBmJtOGiIFTG1SmifuLfKvSke76tswL54QxsNZVPGoIqvbctMbJRFd7uDbH6roh5kLOlq6zd16/+SvpqXq+mFMFAMP1aTnRQmBsAoCVEmceGT0/628AvXOAvR1fCGHO6JMsXIH5GClaq1xr9FowchoDfA6gf/ZSD7hFrd25+Vvp+zvLgOCRtPbCZ6HKGE4L776BLrGQ+p9/JdUvPYe+hWx6hGVdZZC0+EllU7/1EkXWjTNDesHePbhf2OsHNvdTP6ULnxs/nU4BZBUNKTlsWUkbFN04iHMAG3caXLyd1ih3tICRvG9sKg2ev5D2Addr6E+SJUkh3nJ04EjZgjX0ITrbQ/SSRTzAygFeIlJtW/tThIW094foaXmAsxe/PWM+/IePAfAJffU+YLsiftvyKxUAXATikz3AHRAb4v/xV7VcUPk1PLEfEQAfI4uqXuukz/8lAuC21UfCxzI6+tThi3mDsp8nW1zbAFhA1ERWxwGw8rb28JKRdwgZ1jpa2xaLVCU6GgBfJfoPYt0SA5+8x30Sak7mDqIXWfY3AXkb5K2uosDvyuLN/xoo7AqZVj28pvKA5WWgnVJIpCTtcJwUCOWA6NwW/0ooahMelHWNaw+ggTRV/FyeSCSpKPGVA6Y8Rm8zVvQAzvwvAHAIT+0tqsFpsgR5flE++gQsafYuqst7Mz9L79z6AYrYMsXVm2msd9JMxvcBh9evv5pmZ++ghBIWi6D75Kc/R8jperpDTskqjNHjo4Tt7Cxh/d/EWLCD9XKH2uln0le++ApAH8D27h2Afz8ezX1Cet9MCxureJH78RQc4qE9nUYRqnPLD9KdW7cJf6bzZIqnnV2Ko2VzPtyUm3oqDZy6lnovXOHcBoB2Lq0uXE97929CyQ/ggt0ZLmnGX+UgeHZJYb0otO75wFh5FxOAxhO8R8hxt4quA9BX8fyubVOLuAdwhTGADsCryyYMOdievLzSFPCm1il31A063l4FcXJsl1wlWCpFROg4Jf6uEfN14CQ/NoLTY+SrjmG1VMkovJBsXD24XLf3NgknalIuoC89eO0R92BOjDTxGq+l82eH0wuffDHdXlhIP/zeG2nnLmO1pbFK6fmXzqXznx1Pd7Zn001Cvnu6qX23updW3lxM5xtT5MA+m8YgKnvn3q30t6++AfkTzz7EiiZPVvNPIUki7tpnJh0qXF3zA1KuWlNzhB13jc2Ma47W+9PmEnk7AN86bRSjq1zFGJKdV9zNxtbTDWsjhoQ9rMEthWgrl1hvGWHs4QiwoJxHUs4dAt01JuMNBpINvEXUZN6nVJFj5ETVi3FZdX0Vja8az1383bS1WXMglLEaa6/G3N/Bo7+vGGjmegNvcBOysNbusudfY2AwPf/cF9KvvPxfpU9c/B0AEbHVCve341ee3wh37HgGA+w6UkKKSFZdq56Q49L55/UAWxmubCqWUscAcLikOgp0CbtrRxBZCQ/Fyd7KeCy/OjtJ9mrnL0o4cQC1xwGw9XH+F2A1ALA/65r2BAUQCXN7BwD7UbJ+GgaECAXsqMYBCq0oCgDziwCTn0AKsxqdreje2/L5WRfPXquoB1wAcHg0A1ZY5/TVIj9QSnbDf+W+0DV93ejQ4gEOzJM9t/wb5Y4ifLOUP4p6oYU7IpPoGAB3cg6tJDt8Nl72dvveEcprgIicVQRQ8cqK/XmHc1R+Sb9JtDgMWvKf++/ZECDPb8ZmWfENIKYvMzDI98rTNXdHeO0cq+V9IMKhCwCOVoYX3O3ME8c16fm7l2vLU2bvmYCM/uUYGYUdNZU9XOojzQd7fWmfxJ1EhAy/8gCrvJ4BMNfUecWj5zI3eaIeGAAGHZH7Rh5ggVAZgtVuxkNXiIiAPIAFhfBdZ6531tRJHmDpBtWwX8/GDGadt50Bq/4VY7WMETGHo5McHpzvL2Dm5utY2us879iqSgtjfVcbl+dD5wj1QJ6/+d7uk/xMlj8FBJfjcp/laVamfrsvY/ln4G0dqAJ8PRui3wPYZdCtNcWfJoFTyk/2DkknKVDKz1kBwJ0r5UVfBlNLUXNIxnV5dDV3aINKTooK0ule+s7TTyCO9pW0L74SIPScknFKY2PnRDY2SP/R/2LR+kk1n2xUoX8E/Exuyt9KLXPZJY5xVN5jADiAnMpf2gstL6VmIHtClVyw7A0uMWlpm9cibbDxSP1S5J2HOwyndn+o7zMAjggREdthyDJAjXXGLhZA3g8T8lA9GszpSqHDEMTAtBCWGzhiBIBlIFK7tB6bbKwD7OX9WK8H0VNQK3nWyMN2LIqIQHmz5VrfdOTixkrqXXqYlm79LL09dzvdotMXSC2axaFyc+4+jgbSyV7+Suq+8hwRb6TvzcyTkgYfC8Sc3VxjjxKESperE5Hn1sL90b22mEbx0I6SmPsMocwTI1NwpEQ9Xq2JBtGNiggYpoLJEM85go64PfcwrZKGVsd43jtByUyiGldV8pNw6JregN89gHCLxfUIwPsQL/ACKWJzeICX2fMFgGOLbAuxPLuVyxdGt5/n9TEAPqHXKrrKcZmWVY6QPOU4AeDf/Hdzlp0h1DrWK//p+R4CsJ0/kAXU8dtrcfucot20D4iFcPz1JA9vsZ9Wj38/b/CTAHA8aYTslNf7XeeDQqA/rEf6pHa7H9XH7Q08H/UBAPgxDzCLUl64fuXWApD6Mdtp81ffi1VxTSRYeiv0QlY5eYCxgjUQtLLCDUoQAUSD4l+EW9kDzISQB3cdL5/KBSnnTOQO/SjwOq/BsfLoRV8HA+gWQkdKkax+8vxuIhRIJbVHWBpLH+HL8tkNIFQGAAHyXCsf+RAvsEKO+gDAvS4sz+yykg/FC89TcqtE9qsQxD2+UymdbjHnwngssbxNiOxy6xGCFgInwosHoeYdwl24SwPuzd5Ib7/9o/QQevwWnk8B4BdeesUg70d/81fpxlvfTdOnpGytpM2ujbRMbTmFqZ49cyZdJN93jxzX1tIGoazjePZ20qO5eZTgPcLKCZ0FOF09/zzl5AbTo9V71H29iyCkT6xZ0OG00xqWagKn8dSghl3z6tVUH4ZheBOG4IUbEECRz0t9X+XC9h1gBGAj2CKEWTVi/ZJbQt1MPozq/cpYIFy9A1GVRqtnhFqx1NutYUXdIof3kM/Kte2CabqO13MPIQzuR/IDUhsTFtAtWA2J/UlEW0P2Rb4bwBBHfFhnAbIyqG+Sk9pDyO/YWTEarlM/mOBGMUJRJ/gQwDl2ZjydIoz+1g8goHgI9yu51lMX6uk58nRPT5Mj/eBBeu2nt9L+fdoW5Nbp4tND6cwnR9MSLNF3Vgkawnp6iHV0+e2F1LPUTR+PpnPPXMa5vZ3efO9NnocT2eiagOA65ax0+0FCldbBqxuMrcDgDp70viGFz9NVeJW7lrsAwDwjzIukQYcFWEzL8hyLcIKu1o46NDzKPMLYwcYolUnk1jJcdBOJsC/CMitD+i4wccLLa0IuMZeSq71PWPeh6g5be+FA8r271e8KGdV6wQvfHBaNEesBdu8D3Zfv+gnN35dV3PnXnIdXXpb8NIy3YZg5QG7yuXNPp2ef/kL66sv/C2yUz4odhPmq8bam5Q1arwh/DsASSk5RdqtSp+L1yF//vQJgtajsH7mNlnNZLy6huvY0SJGTLMxCubP3f0QA7GcPACwFTKC8AOCImVGTpKm9PwAuxgP1aYGFDuXVNQyAQ+HOF7TS3PFexe4YimWcHwaDACTFk9kGJ7mTotRLKJFm+JciHyjHtyk7cDxDCX0OQC4wYK+KFEspyzkstpBemSzH4DjAg4zSBsaxuUcYcPZa+V5SkNv3EGiPEGh7gPk+PMACjZGDLLnvHF2+l/dLxoEDZHqA8+zF9T0yADBwywaJHB7t+exn6YS3BYgKw4Hkf4Sx6tnDB5rhl58hj2wsc/dh2KQKWZFzoRn64MaIXvS1BRb5qD3KXm7tVZIh8tDLaJmBlo00OaQ1ALCQggCk2qL7R9kn5yzzNnkW39ornoFBjKPGVUbsWBxVPff9PMDhsc3EaurXypoSSNdEL/PHdaoNvDpGHIVp26jgOVAAsMRbRGypL09UBrOs8HQvCqIbHdfPsCm6M+sxuXdzv4Se2L74kQeOr33ftqzQ5AkHgLxubZDvlKeq0SZ0uDBIRX54uBd1jGrlyuOZAZ/XXXu5ek7GXY8B4AzOLI8YP62bHus4CmgNkCkRrzklj25NYbU5JFjyq3hLde3IVY8+KeR1R8p0aU3m8GilIwSXi+zb6GHyAMv7qbl8DACbdVrRW/xPIDnWfMhPXccS85heXUx9ZV+IHGp5K0OOhFEqvLft2ITc7mh7/E6yDvMqJKkNSgbm4QGPQYyV5XrhfBYHzBaDs8WiUhqdIgIVCRhh+3Be8DCDWMTJSkrDGIn72ON7DOJ1Pa4kj7cAsNLzuEkLmd7N/jcCwejm/dfSzIPrRFMtkz1VS/eoxXsdB8Am5QL7Xv7VVHvqee5N1KNKM8Iz0ouhXl7dVVLItP76TgGrNYb3ZtI4Oti53e00OH+Qzo9cSCOT5+1R3nREnBLS8FLTqCG80EOMz7BKLpKetkeU1wH67A56xiYdJbu5UyIAwIrY2sWpoKhLMT4/2iD0GU9zBwCH8TSWkFez527bA+zZ89FfHwPgE/rsHwoAl6VytAkhqPw+sjCb9fxBAAAgAElEQVT/bgD4g8DzhwXAH3SdJwHgkzze7wukK53SBrwSGZWN48N6gE8KgVYhcQHaAMCdHGDlBK0JxAKA1wyAAY7KccHzq9JJCmUeQjD0qxwSAqdXZWqkXDBWUm42ETjr8iIDgKXcaPM3AObdRBiEKI6Qmha/q16w6/9i+muxMevtshj8Ju+AyHv6BH4R4jq/yWfnHSP8ZLVtAIAFrHHwmSZf+Zc17yxSwFSKQxZ2hdiFciKQWafmqjyiAszbeM/2D9ed40yhGUoFEeoiK+T+vMNmbt18w2RQk2cuQWN/DTC7nf7Tn/2b9L1v/VGaAgB39eD9JYR4A4ZCAdzh4WGEdBMKfNiZsfiNEt+qNg5DCtWHyfLRwkO8ykvci7hcavhs7JMTeoAo5PlUY3eP0Op9rIuRRErnbWN5HCSHFBZqDdSBUOceecCrhO/eByE/oH9gWBK5Wwuih0MBLiHS9VDaFZfTJW+9mF5VT5cx3QdQNU7BCNwvZYaySoDu2gDCWZFSgMJeiCZE5uWoW3Kse7poK2zXO7vzqXuMzUG1BvBObwG+D/EU9xKbPU2IeA9W0HsPZyFsIieZ590C+G8vOxmV56PmE3m5Q2dG0hBju/ruUlp/KLIJas5f7UnXnr1ow8O7s4/SrDzbEDVrnkixGRrBSnu+G1IpyNUID+4ZAoHLQTpLf83tEPI0lC7jBW6wR924+zpAF682IHh8jPxcSg+Nwh49MX0mXX/3ITWfl1IPdYC7oI9ukPy+s4nVl+sc3EGhEOkQYcgC9dZa8Nz2kTuskPttPP/7PKvKS4n51aG4zEN5ZO2RlsJP7vwBc9bnS8uylhHX6h5iw4bJapt87/0lnlsPJ1IxDAe97Oi7lDUg9iHVB9m0GRct9H006z32Y9d1dgihtFHl8/K7DCQqCXGxP42e4znkgcDV/ewzL6Xf+cL/kSabn4MDjDrQMJwLNJoErlIWpQqAizJT1TXbsWsVOfQkAOz9onJyqNEdBdKfK5tK6EjHAXbZ3EMha8s8fw5AFh7gDIDVFXmf6KjVoUQaF/n+Aajaf1th63gyQpc4CoAdzisDQQ4FtLJng25cUfI3nrfABSnVBXRmwMbP7RxDPjv6RIBVyo5EU36rrSXdprA967t2uKE/xzUNOTLisJLMHw4PFzjVVLJCVFHacxsCxISyqmYboGdApbxAE/gYqHU8nw6JNvCLvg/inmDfjf6kLXKe+XoFAMvDKkVZwFY1PQMAdwBeBsDqD4Eo/jUAzsBPAMDGB4G2rGRb4dYYa65kAKyIDc8lPVP2jEW3FOOOSj5FZEOMYQb/BsGeeKGAayz5r0EDfyuaSWkRZu3lPNWdDxKwePYSRaBoIj2T+PN2aLsA8CZ/iwlaQEEdZF08gy8zFnvu6pbycIex2GWQ8rOWUlF6VhODaY5yQhCeeXUGAHarO68PAsDl2cs8bwNOp6sEAJZc8X3VxuhW38PeORtx1PV5rWp8OFjA5jjpbPRPtLa82ms+40bnnOoI95U8dx0vs+dS3EyfOpcpD9zui/xTpW/c5zZWVCJcpDtwM4EjA0d3XswFb61aVxUjQJBp5XWsY+xVjFcYjSod78f0QnA/uXdwHJhslH22KYcCn83IzjXl6RXpU9UD3AbA6oPyzmNcetB9Wr4rc8ph1hGV4PrD8jgXDzB/C3xXPcAFAFtemC0+wLL0siCizc6diq5dokdct7z9/JEK53BtR8tENICvoDkjQ0JnECMVQvLA8jpKQikCUHnRlsxeV52ICnmYAwArjU6RgEqJUx1xGeqireKqUQi0APAIezhOWvZejPk2KnBNedDlBZbOI28zvCwiixrGoH+wCXfLo+upNQP3yuwCXtZWepfwqDuTI2njEy+ng4vXuDfpe/CziJBUlSiaKJNLD2YcEdM8f5Z0IuTEvUfp07WlRBGltP9wh7zk06l59um0OTyZKMaBPFDZJqIeGZNBdOshnDZD0lV5tkP0NJlFYI1JLRnhbUnk+SRLOQ+1mwoPeKhxLjwk1WoR3WIeILyCsNm1BzivMMsZSwWt4PZaPjZDP9SfHwPgE7oprzn/cmzdd6RbRaf5uTzAFiBVcZkbklnpyo06IPHnB8AngVbLsMqifz8AHJvPyfc/fp0PC4A/EEhXxuXDAeDOSJ0UAi1hXXKStKkPisUZS9ljAJi1tcFKlACSFU4AVZb7btXhZa0phHlIOcACwC6PZPumN1GVoBAA3nQOcDBcmnEa8Kvc4YZyXPJeIubMVeJE13hvsiNtYvpTCLQVCcCpPQP8JoeoNqc6CrzJs3IsQZfKN/F3E+A4SHuGycdtApCaSCnXNqZdB2YiFYDn+s7YCiEii1tN+bAKScIDug8ANXEGpWLEqOtpQWkclQh6NHOb87fTMCRFg8NjaYWSOH/+J3+Y/urP/zCdPkNd2gHCdXAPrlDHVyHQoubXXNoD/MkLPEjI7OnxCUJ8T9OH+2lm9h6kRTAGk8O6zX17BuhX3jsK+wYE7eFt1nmSbV3E+3TVJ9IBY5VGBJKRlHRgE8l/AKHV9nXcg0Ql92IxrDEeWwAil0qir7o2eVa5MjMAM0MkfelQzBHG/gwEDH0AYvJ06wJi7BrKz1Pp2T6A+QFt2afvuuiTrh0Yp+UF7V1PfWfxvIM/t5dQYklDVmgwPniIoCboiwGMJhgEmD8Kg2yoVh7CfBOiplQDuJ+nFM8UfUyd4Qah29t4c/doEGX20sXLZ2CKXk5zEEUofLgL72VT9fiwRuzRr3XArUilpFx3OSERz/YWRgNCoUeop3f67CXm4Hq6dftNgDTXb3anq1fOpCuUQWo02HYIR3r73fvpxu1Z5hvKCiBTRgOFCO/M4rG6LmuJFBmNvRbIoEkw+iCx6mJ8t1dmI/xYyobYzF2LknMhtpLVdxeDjy3yjJU8/oeMifrMe5SWiOaFYqIZ2n288AawzNHxc+eo7ztEwXtCwrsJ74bdWSHpIhZrkii8dqeV9jEGyFzcxfH1JiWkZI3HQJXwqI9e6E2Tl6n/jIKxhQf60oVr6Te/8L+n88NfYQpjuMCQYUWTOWGgloX7YwA4A8OO2DkOUCsCPx9UrlXdL7xnVJT1tv5aOSj04epW0r6glf0iUwsQ1pGhPBcAXEKgQwXI0jlDGqtX8Z0VSOup+ZgMgK13BCCyl8zejfwb3wmASrHwv08AwOVxwmtUFMUgq9IryJz4V4og3wkAu0fl0ciKYjxXCd+tAukcoulnK4q4oFEYBnQdK97+rHkX+arWiyrn+NnkcawYGySTTYaje3O+a4hmkOY8Qn3W0+f7BAt0jFgQKubxzQBY3aMwbXtcpfAKG6Os7Uj2KrSXflA/yiOsOvGSP/LqRLkkgSz9HQqx9LsA/2GUaHNf2fMa/eySN+3Or2onGQDnXNZyrnrPbdA5kqnqN4kP/tTeJPBbAHAD4CKDQNQBljId/aNeVT/KS6VdRN5aRUYpZFN7C2Yvh3Hb+5t1mgC9lXI1urmfK3KRJWYMxnRdzU+HPuuZAxR0QqDd4RE14JZ0Xh8EgCMBpKyDiv6SF0Xk13eMI7pyWy9RcwPPdzy1fFabtc9r/PzK/wawr3xR5onO15zP/elQWR2rjd1zQK9MPud1mp9S/1QeuG3s79wy7pbngiLNHCVSdDqDhQiLNjDO/S8DSvGwt1ubO7XAwTDod9ae713peH80eIzv/bsAbtaxmsybhkKSZUjh2QScPKq240SHee37yTsAuOrxteyrjp3HJkKgS76v1r28v/YAc7C2xeMA2LLBHlS9Iz1H4Ldde1g9rva7v/P69rNr/GMQwuvLGGk963Nmp4+UhYgecECITlJwgeY038lQYohMX8igJAdGn5Pp1SFajJY0nv96y6ikEOhNgO8GH7bQQR0C7XEkktAeYPQ8dLZh8nMVAt0LkJQOGqUtuSQPt0uom9aTIuN6mKj9IMy+tJy61++lg4c30t7tu2lpbTW9h8PiOjrW/clzaXvyNHorVT4WiNTD4dEYG6QkIjwmkGKprQPTE+hyfekUEW5foeLEcwzq0gP0gtpY6qLM5CoAeB4hoJRBcQEEaSxeYFKfhnn3sPcr1PmAt9QMlW7ahZhS6QgiVFQE4BbPrNKKs61amsUQv4S+sYCBXoSykqkeJPopCHUDANuonWWDJ9ZHfH0MgE/osKpCUxW4eZmUM9p9VwBwEQgfKgQ6A+Dq7X2+w83i26KChVD7+QDwk8Cvb/VhAXAWy0+aW0fuoYVYuW45p+oB/jCAvBNuk63HufNP9gCHxb56L8sX9aHak3eyKgAeANCKybmwQDvfSYKfvt9EkRaI1Sa/aQ+qwkbD6igQq/DnAQCAQ5qxcKmtWpI6rkVoiIRXCwAgi6HCbgyAsabZC6kNlJts8Nsi91m2xxjPL94ueZqlBNTkrZKXQLT49t5mhVCORG8myqWJ/DUB+fH+RprGIojDz+HcA6C9psyAYtoU26/uh9ixosH5rh4pj4w6CEEm8ipbSAnzrUEFKGscrmD6jnN2CV2RoAJk13juNQiH/uOf/l/pL/70D9MZ8laHRgbSNscszD8ygG1QBF2gbQsv7i4M0UMQJ03D1js+MszzUVN2ifqxMCZvIuAOeIZhyh0pJHcR5sEDBPcBnssDe/do2qlxGJvPk6tKaMzBLB5YckgIoZERQmRKu28BgHGW4vj1YqG0nEOecY9Tk5eNZVOJqzw033vP0Ruh3DsJqINpertO+ZteiJ6aPDeJvSpbso9iUue5tWHb0wjq3AdMH7Ap1GCfHrjEuNJnLXkmcUA7T3e3H09whBP3jzUMgLf5fmzkLICwNz2EaCvtwTQ9RSPHaQyDQuU8wpMwcoikizaOjg2kBdXSVWIdObG9hHsPU35AetI6ua+HYpDSMy4qBFiDKMHPc7ILnjpD7WDA9uLiQlqeITScnXTk1ED6/MvPp09co0TRxgwb3mKah4Tr3sxaujVDw1XWianbwICys8Dcu8ON6E5tXINTGDtOXcKJ3uvQxp3WHCWZ7vKMGBQUXoUJWnlBWlfbtF8O/EMRoQ00YZMeoBQVF1KNYOa2I2tVu1rPxS16KIkkK7Xmh7TIp57+JGHh0+mtmbfBxsvkAGNZJpRbJSyG+obT+m3qRd9hEquvmYNdnK/NXWGJ3Q28z2NbafwSc5PNWrnLE2Pn0tc+/wfp2TP/hFqF57CZBEHcgdqQAXBRVkuIY9lMJT9CqBft86jEe18PcOXQjjLc+fI4KA61JhSuDrlUCP6iixU5GezDVQAc57gWZX5lNSmUggIDMwAOw3nx0oYXy946P28oX08CwOqzAIBZoTYIyN6q3F8lhzeeO7w29mLagxLKdAcAhxe5OLmKB7jTZ+FhlJLU1rDzhmjZ7xzAAFbRdwFW9Xfgmrh/gMjspTm2HzkMktOtUgkA588OgZZynK9rllp7feP5Db4NiPmuAGB+caijwW6A010ZhJChYrctADhIsWTgjOUrsr5Q4GLPcZfwWV7hAK3hhVdfhBEhK+M60s95jPjFhgo9UPR5MF7HZ11DY1zab/DP90EaJK+UCIvCe+a8Ta7tWsoqMZK93q4vTLuRVpmoR94qkXophYRnlvKd56L3Xe1SfO8+NvjIHmuu7fxnG12k2IZH2AzkAhKeGp256tUoBTcruVV97EkAOHbI6E/P2qpCl6eV97v4sd3/Ps/dGH0ZRhwBi871dLAVeF3Z+niMi+e5n7/0Qr6vPIPec9WfOQTY89I+WLfPgNRrSnNX945rV19PAsC6gDBlW0csp1rvie8V4q9nENhQ+LfDmzWPs9KkZzQXRBkHtcPPVpFH+iK/sjgJ/UFz0YRVWteRM892DaGiakkrHFZh0PanVwRbzAu/dT7t0BXa0Q363gA4Gyzz+JnYS1Eb3Etal2RieICDqV10HwGAdUywQFcBsEBvAOAo1xRB3+qjAFTxR1Yk9fySk3xlp6+ewHIz1lIB6/4sPcv9IDuA1kmUMNrjuuorPZ3GoJ/1JJ1RyyrqCNsi4PnuvHrOVwnNDQgDHBGoMmr0re6lflUa3VAGwEPk7qocZy+6Qx+bsY1afmfvtCcF4J/2NmjPMBbkXpiguyDc3McJsYau8IicqPvMhwccs4Zut07q2RoEpcoF7oarZUws0Bi4lWrUO0jMHnw0VwC5LxEldw4mrvmVg7TWN5Z2qOe7TqrbEiHO4FUM7KR2MUDyUAv8DjcIp2Ym9BBNt48AdCoI7fNMdKoffSX1A517GUfQLFwhc+iHyxjVFQa9LjIwE4pommmeFYyUTZnH1vfRlfP+f30MgE/on2p/VgVuZ5Xkocg/CgB//Y/nLS+8jCo5wLaKehFYJLfBYTX5Pq72+LklF+LnAcCPXd8LveMBiYXfEWpP8gD7GG22lX56v+t8kAf4wwLy40RipX+OAOBKm54EgM25kEPeqgBY+b9RBomaaQolsRIUypM8SbLCKYdiywAYQcQ1JDiVwzuIsNB5CvPoBQDH9heFy4sHeIvwXSlFEkfKN5bwUviLri/Cq1WE2yyAYh5ws0rI9A4ahBQk7So9gDyFPsuStq66xNxf3mLVVnXtXc0nrqX2DAGupxFWFwhznUYojik/ROABwdMNqNMlZVlcw9pnj45Nu5EL0y0WRCFqiXAxNtYUWovkkgeD421dpW92AbTb/H1AXdmt1mz6D3/6r9Mf/9t/lSbHh8gtRbQCNA/WlvEGbgBKmOnIKoUzb1H0XN7RfpJmG3gAFfi3Qz7KRiu8pN09jTQ2DR0+wHlhnlCbftiHKR/UA6DvGyN0mt9q5KKsUvd1Ze0egEr51Hg0ucGqAPA9QCWhMj2yTmhzB9zWAWF7eF2718ToTf4nYLWON1QEYNIuu5UTDIDb59iDbpAb+andkCnJi6l1r5zRLtoj0GafFd/vA+QPGQexKQ+Rr7vLJCSVxozEvQj98dp58G2dMlAQS1H6SM+1AalXo58aeaNsFAu30vY65YkUnk2BeO3C9RxG31oilFvVAQij3lpjfPm5HwbnRJ1c1d/rhZBsAxKxFgD6gD7bfbDmuSHlXIptHZblcQwF0kDXKZG0B3HEDjV6ewklfuVzn0ovfuopUqpnyWtfgE1xPd28M5+uvwcRGLeoo6nUANG1FjX9dvrT6oNFy6nTl55JZ59+ARIKHOwYK1prj2CtfjvtYzXWqwnTtwzZm62NIP5yyDRznDygPjbJ5QU2Wuk7zJmwgAMGxALEODVhxG6yma4tL/Hce+mThF+de/pqem/5Trp9/02UgGWMLShRjNPU4HRq3WN9vIu3HyZqoxZpV5qUBsDM42GiDM4wX/lJ82OKUO+v/PJ/lz777H+Txnuex+tPbrYUOua5QYaUWivdWUHNCn4Bo3mPPSbqQ9D8IgFwZKGFBtkGwFmeFWj8OAAOZS2UR/VrRwBal49vs9oaYMxz2vtUEFV5tWcFLp4p5pFC7UpL7IXMrdL1SsZ0KLn5/HxrG4nKtQ0mwhhoZT70y/DsGbjGzQ1mkEPeF/NDuK35GQS2MneZv4knC2ASYDdaFdAje4Lz3lYluYqxlrLf6ScdX8hzfF0D2jB+2iMsw6I+l+syPxTy7zqr9iRlAJwvasXdXs3gfIi8VoVAS54jc7m/ScDk3XFtz/CAdsnIKY01Bid7gyNnNbzJwRQt0Blh1AW0xB4e5YSqz5U/C0TmMTALrQm3wgsdADgIGKX8y+gboc9wXGhZKUSTvpLSTAlzABtQIyvUXuZ6Bs7VfqIyLcpV3JIyq+fT/pnH0vfxsEUbS5/pWW0g4KcgABNJWAbA2hsN3n9BADjPh2IM6fRUgCIbUGx54P4MUnRlzCVNrDByaA1JZwtjsa8lAKxnyHOqJKwp1PVkACyCnwjTV4WDKOOTAXCe88Vbb4+19mcrOdUWS5aeMNb5qxJu7nrn1jdlIM/9LwBqdmU9rjhOpAfoHp2SQxqHXYzLHUAWNyvyzmtN8z63oawnE1i5/yKc233HPRSEBa1DAGDpM+7XzgOojJ3KIIUhRlM0PP6eD3allrmq63Weu5RIsreX7w1oFYXH27WrDYC1vQbhlRnN5THW83P/yGkXcWkEJUWb1NcdvVySpsjdMOR5uCwn83SJKA2tY4FTgVfOUcSXjNUigpMjI2RYRIZIB5TeGJVH6BOTV4VBzWSDGQCLHG+bhe7oQ/b6TeUASw/kmpo2A+hQwwa+h3iCVcoTfVRGbK4budXFGBi8NJusVskylSgaphV9sEx2H6wQNfYwbS3NpxX0hLmltbSwvkjo8TqGdiLSeE5RgGBRx8tMCUPaW1PpTXSoCXTKSViZobxK40QDbvRQXlLe4wneAOEl0s4EVlcJpcZ27vDsUXQhldZs0uM91PcVAFbOM1yhsV5kNKRjxZGwzjMvI1zmMHbPA4BXEDZLgOANwmb2mEuunaz+bANgXUCpTZVJcnTZfOBfHwPgE7qo2p/HurYqlh7zAHstefXmnT9fuxj0qhb7x9jn8o1KuFWI4/ivZbIEW0XjOQlIVr/7uwLgcq2TAPDxLvsoHuCfFwC7L7SZqo/LRnukIZ3cuWoItAk4MoBvs0BLmCANG0hIMes1lTch4ShFgUXmuoQK82IYvcnLaqoGqMQLx/Sj/SukWSBYAFg7gyaDPAA7KD0SgKouI0uglDV5mfthIpIVUHlha1i65P2dZcE/AjwuIXi2EQzyavVB7tNA0HRx312sb8u7gGRCeecpMeNamhwni7IEp5S1UQDfNDVbBYAvDDcQUuSUAhrH8IgFd023w2pW9Vze0DWjAIXKexbqdzJbbPJ1FT/HSmeLpwCxNhArtdyWi+HXpXbsTPoP//7/TH/2x/8aNmo2GUJra0jpfsCVkNChwpTpTDEGa/fYXkf9Apx1K4S7KbSJpZMw4a1tjq/hBx0cwYOAFxxihX7q1U6IQRngO3HuQjqAifjhyqM0M38b7yy5wpzS7IGQilySHXKAd+VphK27WzVe5W1X6Dce533IlvYgUFLdyV4EtyNvBYYlPIuiZcMIyI3dunuCku1KfFbHcpyVdDy34XNT9/Ad40E0dxqZojaxcsPxMNe47wC0xZP1i1hWm2lpZo6yULPUTYYAS+Mnw8c03qD9JQDzsr1BYppWovYAocV79MHOAu0iHLoXoLZDmxtDhLNfgt14CPKqfkoqUSt4C2/yJqWAdtbW0sH8Fk3mGgqdx2LbcxqPON5sMSinPfJ1YQFbuYMXmFJOl65Q7/japdRPWHE3jNBLW0vprZsP0oO5PQAmwP3UJCHteHA3G+nswPk0f3smbXKPacoUXH7uBUB3jbrDGB8WZ9IqbODbK4B4NqP+0xCIMTfWxarFfXub/al/YJj+xYtOl26urnqOdcPipegC5QU3m8MO7a+hpcCBwXE8O3P66qVr6dK15wmfaqWfvva3fEdcOdOkb6CexhrjpE7X0/J71FCec6w5FgjeStrXoBIx0NXPXCakXYqdNt0pGC5feenr6Ssv/09psu/ztA9DkLpLfjqHrIX8sOdJCqM9wxItHdEeCk8Il6q8qm6WRz93BFHo/UWhLhtAR5nMuMBeg3gV1bvTgnZLKl4cec19hlmgjwJge2usleawMLehE+KsZ7HSm58rvLRSQMLjpH+Vi1oAsEGdFLN2v4SHx4a++LLgttz6EsYcIa0RrqtTsoeTv6XkxmKKvUyyQS0O0NQxzBr88Z08BKUffJxkv+RRAVe596oAWl+1AbD7QGu3bMr6NczQUdbIAiArjeERNeOxDV+lbfI4xYVsyBYIcGvjv+V+AYDDAGqWYCnEBsEBeM1yTDMUOizF2O2w4ltyM7Oc0R6SlW7FoEhe6Dx5TCNMsuPRLHjCLWn3ScdzV4C0jE5RFUDHBQFjsIjLyxvZDn0YQrUX4lyKbAWDFsNBj5sANHqolWOVcJJsEzeGWWuV56zrZ8dZDEsA4E4vdcZdT28AHIgyAIaO1Jr0+LWnSfZCRshwDEOslbw023/HfCvfdlaUjy3nVH4P4BWATp+NucrpWdEIvScDTzUvz1HJkBICbeCqua3fChjMz99pZLTfdZVltKafiz4XACuivopn0XO22nG5XR3pFD1cfZXQZ0cq+Pgw7Kh/dV4Pm72AoEnKNEf1rbyppc3+LgMy/nUZrtwpMph4vtuLG6/SVS5hlo/3d+on7jlYBcCebznaQsfqGCaHvMUihlLfSDbtyxBpb2eA6ZC7+Z4eu4jGcBlL9SXXcr1fA9xMhKdIBjklLCeCeErrOSI5cn671re8xLqegW8IpfY9c79ZPnq9ReSCXRn8HcZDeasj6iNCoLPBSxFdWhMy/is6Sr/b6aXIQXmAVXlEeqc8wkgJWSksh2Kdqe6vdDQRYbUcgYjTg5xgscmrr/vRGwZ5uH7VAeZfe4BJFZIHuK50Jq7hvGj7UbgWkVQOjafNdUimxB3TQ1nGGsbww9ZaWplfTI/ml9Lq8hzkkugXpGZ1qXKCeptjVXqzDz23i/rDKLy0Gz15aRMyS/Zz2JzrU2dSz/kraWdkIu3U+tHhcNTA3ryy2+JvQD9tmhQTtHRanrGHNuxjqbYs5CbmzLJXPUgC19GJVfJoYU3hz3iA2fLFl6lqLI7J+88dAKvfLL9k/X98nVqeVL7+YOBeEQQV+dVegCfcIhZoRxZ6WVa4T6qnnHh/nZvXwJHFXjmxLQfKfT5MDnCEo3QadhL9esiQDniuglAJivI6Ak6rDasC5Mp1jp9X7YS2lyELTg1f5P1UlL9jHuDj/X4EmB/ZCDtHymp30utJQD627GhDezOSqKiM7dFLdqx4QVoSk+1JAHiITUEbvry4DU5wIXctSllDnfer0GHhK5FT5U1eeS4ItX4E1yDWuH7XBu54gJ23m8PeSIO05U7jqXv0AZa7EZTKmVombHQW0PuA9/3VNcAteZ9ycAG6hgb7qfHWT+imAPBOmttYByRvkBOxSZgpD0SjaghF0+vT1zp+AvE+3YcAACAASURBVFKk8wCqS4TRnsZCeJE6tJMqLItkkcqzLeGCYNsGvHgrURkAWUsRoj126UTumnJnFX4d9TYF8JTXg6KEFW+P49a3qemLJ/YH3/uT9Nff/CMA0BJCGqDGU44BErsBv11473pz/bhdJHkLEoODbYFryufgHVSlowOYoA/2W7SLWr+cvd0FUVED4HVlMJ25eDqNwTg9efpymqEk0Fvvvc6GsJhGRutpjpyT/S3YgCFjUgmHQ5lcxXgM2JMmZQWWYuoKRz7gmC7a34tJeEcES7IC6CVrqYmUFH7DubA+91COaRfvtWOp5RFXWCTGgH3AtWv8DSiPUFZcCB1IEt5ZJWSIZ3MfyrLZGrIXtbW4TkjwknNaWwrnhuG5cZ5Q5x7yWNe28ZATSaD5TH8OTA+wuQFoyQPuWuBec3iaAcNNPL8DTw2mzQnmo5geIRHbAWy3mCc7EFF1bewTUj6El3srLVC3uU6/9AoQQtJ1gBe3BgDeVN7O7gbjVqMuMwB9ajCNnx4ikmA13V+cY5ibsHWfJ/x8Kr355r20+GA3nRq8AMgE7M4+gOiqniYunLcne0/EGBvLeGwXAJnsSMzLvmGpx7IVMPYQYJ0/f5k84+H06MFyWl6CBZuNXmO8r+fjHKlQE6cuAJQHCcWmJML2PCA4iDKmRifxVo9DdMGmt/SIPlpi/mEUYCx7iEbo2yZUfYG5AqGawS8GheZoE6ZLagZC5LEsEM4G28c6GJ4cSMP0zZWLz6ZfJwz67NCvs14wJql7MgAuMiVCRLWGcuhsZWuyEloUz4pM1bknKdQxsUIalbDLqqwLFSsuGOBYgCcAcMfLcjzKxr/6/xGtER5UNUeKW8cLnP2zGVgVD3DxfJXrSxL5EC13bdF6/kqbHcVo4CYQFUy87gcfkxFCdulW+yf6SVbGePaSW+zLZQDsAA39Ka+vri+5FBdvK7rFaOAwYJGrlRSNrDQYAHMNKbtVb1juxLzb5dDrrDA/Tt6Ty5BobrVDysM7ZSVd8sOelI7H2QC4ovnHvfMXuS91O0UICezaEGqCJ/WlDKICTNpPAszK064Jmf3fsb/laxr86zjuYCXR1w0Puv/V77n/SpP0b+Qr61NEIunfUgteY2CGaiv8AUzt/eI7xeQIAItAseFwygKAo3xNGDMw4HGcQjN3eCbZ2QoAdimkTPRlYBND7v5pR6/pW895T3YPl8G9PwV49Dxsz58AWH7rVF0rZljnOvnciHAIUPWRAHCeSxoDAaHsdGy3KJ6gjFB1jpYQ91Dei2Eh8pmjn2Mo3fDyAC4TJBBiAKf1a10jjEaRWx150GEMKKfGeB5XmnMjj/zjOeD1Ws7u6En6rQcDvLzeMhK6G218iXaWUF4RKGmuG0RnQ44OiVD2MtuO3d1h/BG67PWuYaQN8EkCgiP/V2Zkry09SvYEBQBWQI8ikMLA4zrM2QPcqRud+z5HSQSruACwqJSCyEoA2OzKNmrJmJM9wFrTPJ8qZtgTLAO/jhcgNgAW6I0w6eiK7OXOfaKOLx5fdasBsIxbeg4Zg9oAWHMBwy+LdIcF4Zx4hQHTJyI31ZwQ4BYAHrQHWCUx92gvYcY4UsILHAmCOlfeURuW8ALLuCQOF0VcdLkMpqqP4NHFcjWoNDe4S+RlFReN0hXcP1ynFwAOJCd7C4eEO178F1idBZQB3t07KzhYttLS8kp6yHuntYrheY3osfVUB3g3eM5unk9e9D7djLS2LkpQDkDy2UNeLiqBS0r2oT/0TJ9OLYgxW1jA5BiQF3kZDhJ8yc55noIQdZh2ihW6jo4iACxCqx2eW+SIMd2CM2GNThQAXiJ6bwUAvIROsIrCuIbBTb8XABys8HnCtQ3Jnbn5wcDypFWkhRHyqbyeeJ08H0PiVdZGlith0jrhxe/VlfTB7axcv9q2o818wsN0vtb6LQa84wc/1gbdp6rz5DZXj2tvh6VN7weA21ZjX7fa8k7AzFEQ+Pj3YeHtnPskAFwWckyNo17o6m/VTvj/LwAWiRVkDQKnCiWRYNW+ZRCrsOdg61QehsiptpSvxG81ebOyB1ghLU2AcAk6jJwmHYfezcIVAJYX0pY3lShgsbYQbkuEfs6guN9a2Uh3ATECwFIO63h+RwFP4+Re9CrUCgD8EM/hQ4TTqijy5JJGMNQQNAeKg5UgH8TCBpHBOcJSL1NW6DyWuit4NKcJ67WlH7BnMA8plwCwqWQcDoRQBgBLeMpTrHBrhbvVFBqseYpglWe1BsDUxrm8uUrOxyyAdjY9uPOz9Pqr3yZvl5JEeKcldIGlbKB4YwHA/TD+Kjx7l5I1LUJyFVbdBQPwIW2RImePOcB5E2C8BjA9gPxo6MxBunhtJF28cAbGaBiVe8fxCL6Vrt96K529MIA3czBd/9ndNAtY20VAirK0i/zXQ1EISi2LWEOEOwJb+bgqT4RXV2qJCLaUo+p6vT1AVjYslUMy/eAEbIdj/XiX8TziKT0kdqsmzz4bxtYSIb8yNEywaQ4AxrbY0u8g3iDwUrkq1fe1/YBcmC68zsLihwqfZq85GKKPL1DD+SLh1tTy6SY8SPNiEwALqxdkT7zJYd3XuN4H5L3LydTVI+011c6xoZ6DkXuCDRNire1VQqLmV9PBOnk8hMefvTDOWLbSDDX7JKt6McIcwPi4T+g3CbSUDmJM9Gy00SzkWHDHpsfSdjd1iQ/W0qlz0+kLv/xr9N9g+uZ3fpru3lxO443ptMNmuPLgPQwIm5ScwghDX0lB2MO9vKsOxbSsfGWFzjtljPcQluCL55/iPv3p3t0Fwt670uVLT6XFudn08MFNOmQ3TU5Mp7Pnn069PMsNxnPh0VvUAySMamQwTVGeaW19H0v0htchNhIA8hqGlnV7tbtVOsGGG+byKcbhNEzaGC0uDmMYoO/eeXuWPOp6mrxyPj31zDlCyCFiAxx/7XP/c7p66l9i0cbTzphYA7WSGMpy2+kT+nkGeiEZqwDvJANdUbzbG6XOyVvb44p4vmaonE8EwHGFihe4CrqkwMkoIwXTWKGUQSrwtEigXLAmA45oZ9xfwxWgOO8OpQ/yMVo+UnddHsWrJkL+YssOMpeSClPRs6PFAroZhIQBoHgqs2dTVwjTeCBhRVhUtsJgaY626muRvytk2l2QN2ApvQYsmpDVbdTRNxlg6998f10/vMEBZuKpwvtmsjZfPzzA+tdewaw0xzHW5jNAzyNtRSKuFINppoAMXjo5wPL+2jPEc24j/wWMHRIpT1LuZ13J6qoAUR55gyADouwlKeHp/K2cwihtJKUxPH1FPWoDxDxcMVrFhJwNExpdGVLUh3wWAFAupWgTlKtnACwgwcVcC1hzIHuz5bHVvrWl8EjvibyzkVjPVDzTHmJ3TfEWhmfURo88uGqXy/JpzPN0iBHojJc+l7cesgC8NpAuw5Gva64inZMne0yP+LKaB1z6y2A0t1H90QbA2cBT7hfGpgyMdC2eVQDRBgn6SgaO8NDLuFEAcF6kgd79lhFZILDMK4M46xqxpo7kAHvthRFKJ8f8/eCXn02Xy33Q9sDzQw/7g+az9nEPgw+OdtrIQRv8nDmM1hEabrsvmNdb6eRO3xbDVszZaKiOGqAhAxUAbG+rxqoAYM/5CH/WOFg2yZtcAcCdZ7ZgcQe4DrCNPQUA59JCAlc8sFjMIwRaRFmRshYe4gDb/ldgUV5Rr/0Ap5ZF9i4HGnb0TJFH+fHNqC6ZkkGwQ6BtKFD7pWMRHaHSRYocVD4rz7KpqhaSLdxAUYbigRkQiSoAuA9ngUu5yQBrc1Tk2CsSRw4YeZEViejP8FgcCgDTYU2RQxYAjPVKDgyVgnJ+uaILtK5pl6oQ77EXBpbB1EV5jEP4PlxlG+P4ISUuFklFe7BOBQ90ifVNSjay59bRLZtYd7oBwuIq6SMUupsb96H/aL8eRofrJnKv0UN0WnMA/ZPyRzzfmtM7AKx4kZfRCXdxTvQD7Cd7iUZUaUONEbrJHgCYJDEDYOB5yA6ebwcQvI6QW8ZJsExa26pIsNBZV3AVr6lfDZQrhtgSJuGa4h8VWD5hPZXNMv/8MQAO+WVJVOmbsjbb370fAHbeQhZOR0lLFHqaN7Eq4s7ANWRU3Or9ALAacZKS9qQQ6OND/3cBwCd6b/+RPMClbx0G0lZsTvYAy9M7oJCv7P1VnoOEp4kx6H/XatTGxnsb8KTSRBvKnVF4CAJJRFiDCuvAstrE+hU0BlLCtJkIBEdIh3JEBIhl8bTayqJdY4EvbO4CfDfSDZiM76+sYenCC0ir64SbjIwJvA4mlaXd4/uHS8t4gMmBFIqVFwzhUEMaHMjr6ZxIPJgQA02OA4Cn8X7hBb4K2DlLDq3ZEXk2h+VAsiWsZTY9W0sBwCg9yp/V/wSAFfPcRQmgPZiRE/mxXdT2hbIXoHWHvNF3yRd5BDMx4birD9L9W28YhEnAbxO6soPVD9c0793UT/5mP8RSErctGJ27iE3dUUkbnrFGv3Xj6d5YJaR7n395xlp9nZzTZrp8dTBdvngGVuPTaX52O33jm98DdM+lz7zydHr++cn03W/+OL3zxjIAmEegwnqd0O8D1TxWEirjQ0UjECYolxJFMpsqnCdGhZci1QcpcUSItLDc1jIXURTt1DDhPBB3EQJUJwR7B1Zr1eQc6iKkZ5Z7CSifIoSdcgEHlPre/T7AjPJHB6QNOxFWod5iJGZ8pDYeyhQsYrGz3Wn8U+OplxDl1VU8ssuAUYD1Jnm+u9TP070HJtQoTr/BM7xOP5HSrBrDu+NsYxfIm8F7PDjSSOvzLcoX0F5tTtQvPn2NkCOIumbem0sHlFmqyeMEUNQMVljVAYaHwSE2KJWGwtCyhRe+LkZpyhntQ/p19upE+r1/8T/C4FhP3/ibn8I+vU248QSsjnfT8v13aIDqDnE57eQSfIw5DBguO1Rr8jcb4wHPqfsOUxe4vzGEYtFMa4QuDfRNpi/+ylfT7Zs30o9++F082I30Sy9+HlD8PF20l37y+ncBrd9wGaZhctcvnb1CLnAt3YShuovfRQa2TYi8CL0UoX6onU85U+NEW5wDHY/iVYe9+9qZMRPQ/fTHd9PCXeoRPvNU+vRLn8CTsJlWCdX+0st/kD5x8X/gMTBuMDfFit7F5m2viwxToVEFVLCS01G5QtY/We087gUOPTeOfwwAF72xKOcGaI97gEMud/KBj0TVaKpJQfNeEAqVLusgWj4EaVAHPhfvb2mPw5ytRxavho4N5UMvK3Z6W5JF++yZa/dD5EIaEGalvniF4s8MvPlkJUX30vciwVL7shbvvrG2G20pz1htm9pjAOzQyzwKHC8AHPm/nQ3G9zAAzmAvs7Mafmcrve9zzEvgHEKTCMbgRD61lMfIfLaXzsAnQzlrADEn3Ms5pEz3ceiqlHiHQUcItPtDjyoPqby/7AEll1eg0qRQvlZ5xgCKAYBzGLRUWO9BYYwIoCn5rT0mns/zwe/IWfbLwDLnu2ssPT+ivx3+zO+q8SvwW1d0D59leJKscAi0908NdTCDC6iqMoFEgVOCuO+mQqD5zl5qg8I8+3WzPPa5MXlnLMA/1pr7S/Mu97/BhudnBW+VLi/PqGO9djqvYogqALg936Mj/N9suok2crK+fRIANllmfkVYcRieyjyV4cGEUQK//Oa8b64binx4MqMn1NaO10WA0jqJ5hqD1i5plvtN+d6dZ88e+7xeK4/75I95HT8GgDUcPIQMpOaMIJrN8i6DX12wzCfnvOc1oTWmueXnddpUtdeLrIklof516H8Zd4FfPisMWoRqvayVAMCKosoDoDHQGlN/eNVFx5QcYOvM+Zb2kOb7FwCs/PVIWZAHNHt8fT+FA8ccln6jdez8YP6W4Sw8wCLA0vYr7282gKlZ9oAX2RJzumqUCwb2AMABhpUDrJzl8Ggqyk4OBnl/11gYirgTuanmhtrahx6mUOAhQOgIOlYfe7E94Gpknuu+ttY//SkA7DJqLBSR6ik6r1dszjgmFGCnckjyAAvMa/0K2Ee5akUZaHUBgBXuTFu7MeZ3dVH2USlI6m32d6VnLJL3fQcemgeA31m8v8sA4C70pgYpazUDYDQ2AHc/ISKj5uRopgm8wKNwkwyjRw1hjO+D4AqKTnPMbLJ/L29t8FYlCwAwIz8lAMy2rbzw7n0M+wBalUHa5tm9biQ/xAx9AAkXckWMz6s4eQIA7wOAawbFMiw4esabh2ZMrDHPoM60ir48Ml8/1AqKg46d9zEAju729lfpm7zTdL57PwDsMIf2AGXvLgvyQPGseZGXPKYYhY/mAT7SsAqQ/vsGwMfBb/vvI17uzuT76CHQEa4TsjqkqzevstHHEnjsVQBwUWAKC7SXiqyHDj8SAJblW/kYKlcTJY6C+CTKRjgXi78VhqIc4DXVhZU0Uggoi24AYaaawE2TTQUADmVMxB7K58hhMqq/q/xZrikr4TJg5BHhsLcW1tJNAPAj6upuCFhLyRMAhiRoCvACTCMEdzvN4SF+BNnQrlwAqyCCVQS3wooFTtVoFYWj7uwQYaHnJ4fS01Mj6bkzk+kigK2BgOyljSLXEvhVRO8egkadqVMd+q0NCmBgBkZyS3bxEq7tzKX5xZt4Rak/w33u3nsPAPwO57eo+0ZZH0gUNniPjo06V/jR4iqkTwBZmV8Ra8pLGSTfdwAPourM9mAxbBEuK4WuDjDmQdPSYouNCAArL3P3enr66dH0zDOj5ISeJ4S2P/3k1Rvpr771fRMevfKVF9OliyPp23/5fbzAjwB4XAIA3INA7sKiqm1G5FWHaGgH67ShxaYpbU2LVgzQhCJ3w6pcIyy8p9Zn8iXVtfVawzvao9AiNpZe8nvXerBeMkfGyL3dnF1JGzxbnXJPw2em0tp7a2n3u6DUFa47yumAqm4MINpsDkh+tflEgE0VpvD8nv7kVKoj/ZfItdmaX0tDAuxYQJfeCDKpKUoUdXP/hTcY3zfWU41LC1PvUvIocc/Bq32pD4/0KuzQu7NimuLShB9PPzdKiaLe9Oj2Utq5H3m4pmHV/xnYA7zqw0QRDAF615dXTY4lNnBrfgD3sXOD6dd+61/iDe5Kb92a5YexdBr25Ps330nzD9/lb0A619ifo53aZDAciF2tPniYhqgN3IJReguQqbquzaFBd2Odft2HMXuwOZ1+9Ve+lhaoh/yDH3wfQ8hI+upX/ll64YVXCI9aT3/9vT9Lf/P9/xtr9Aoh+PV09fIn2RwH03vXmW8kefeyBhR2vUYe8YFKTyk3fhhmaspWCQRvk9dU795Kzz81kaanxjCI3Eu339kgpPsKRpJPse420/LKcvoCOcCfuPTfY/DoJzQL0i/m4BEAbIAT+a9WPivSJGT9UelSVcT0axUEx7acFZnKRlG9zNHjpYYUb8ORO3uMA+h2RFvIrlAaA5QF5IzPce+4V+SpVdtXmGWtrPJbhD53cnYdguZrCJDkPDdfL5O++GL5iGMAuHPvaGw4d2P/cp/k0MmOkUEaZPR32fvivvn+Bjgo6nSAmb7jQdwalzZ33wSojntkgBeX9UWKBzjiF6NvYm/qdKgC+BWVU4gf1bcFABdvsE7pfJ/7194GX7Hdx4XFuACJNpDJbWoDYP6OEOeA0WFszU/k5w/PqOwHQXrV8QKHRziHR1v/C9kWIDrPhdKq/KjuDu1H7kL3lIGIAF0AYKWLiPVZoCGMwWKUDS8xR4s8KxNoSby4IgKNb8kDzLq0yOGtkM0IT68YYNQ71nE6c6vMgQi/DwNL8fx7LNUHBh3tqRGDnEeurL+Y3Xn881zP5qzK90fv6+trHrmdEoMxgkWf0JTVdR1amRee846tLwik6Df1e4T4C7gbBHOMDADb8gRzvtMGylrMADjmeTFRZeCnuaVxy3M62OnLHFNoaHiZ30+Rr/ZDMUq5A/L687Vz+5UDrCfeIyLIXmdPbD1UBsDMJxtH7EkVqFTINO0R+C1e48poxFLL3AHqg+wVL065DgDO+oXmugCwOsMez0hXilbFmrfsUgQd92w7jfLoh7FMzxMlywIAhyFBgNZRCw6DVppS5PeL4Vy6nL2jFU/wEQAseZbXuT5YBjjCxFKpHUGijmobCTWnmS/F2KXP8k0ow2oLcCcW5FXWxwrgV+SmKnepuaTyRwbAGCPGSVMTAFY7TV7luRjgV/NLzM8BfvWd0gUEgOWkIaWL3FoDYK6hCD7X7VZUljzAWkMaN0VoOXEBkM35imYjYLqdViKST6UuLKF33tncSu+ur6d7GxtpSXsu+mgdwNkNEO0iTFuMmyNE2p0hxeg0fDOT6BWToyNplDS9USLpVG1E+fzrHLfCvr0AAF4CVKuEJ/7hNE261RhGfZXG6j6AQNQAuDtBa+IWGtQi8FUmjvRhh0GvEfrslCicJiuoPQqLtje9CHkLdj8sPafxinV9XC5UvvpwHz8GwDH3q8pHW0Z1JE7ZSf/uHuA8LHmrz391rJBHWRUrDcgNPK6UVUHpPyQAPgKGfyEAWHM6XAUWSlUAXBmck26lY50DLKFi4aaNLwDqYwBY4FcgWABYAtn3KmFosW2ZlICFt8rmYQsqf6u4uwgJFArdRKhJ2IbwlOCJ3VQeWysyJo+KfA7lcizCond/eTPdeLSabsEAvOTjYuPqUuFwQk+nEDTDYi4EdM8ilOZEGiUpC0kSDQEoYXNTGIuRvBiDsA6So3Ga2m3XTo2lT56fSk/BDCwrYR/XFABuiZjB+ReRe2jnMZ4157AqJ5Y27gEsFjdn0t2Ft9Nrb/xVWpq7AwDZxLNH3d711dRP25Tj2oKYqoE38OLFC2bLfk+MzFy3QQmcLoVMY2FUialBwMcBQmyAUFsR2ygvRMqtlLsWIcP1Gt5rgGcDUPPc1cn0wnNn0qVzp/CYrgGSfpq+9+qbqTEymj7x6edd++7H338jPXgXwIZcrg+K2KMHDNpg0wQAc8/9TZ4Cu0CbZlRa3qTycIcd0nsAWHboLm3qQsAf0r/bhPvKgzsOmK5BQLVMuPIBfT8CAVNrdi21llbSwJlRABiF3m/Mpr3XAIWiSQSkduHRrQOAu+VZVd1gbWD6DYHfcxpL6VnKCOABXVvaSFswLp46N0LOXV+6/dczKJ91vJbnIHCiTBIsx1s3AeRzIttijAF8B7CZDQGA9w5baXOReYdV1IKn2ZVG8JY3CXdfgRBr++FawunJpIVhkXrBLovHJeQdpXdw4OOdJ+xaedNdGERqAOAeAO2V515MiiRfpe7zxNTT6Snq5y7OPUwPHtxgM2cDI6R6jwN6oYveY7Ls9OHZx/t6BmC+sngvzd+7Tcg1ecZsjt1sypKbnIaVtz89deV5akp3pdu37+D1Hk5f/vI/T1/lvUvY1V9+69+k//TNf8VmRh4wu/eli8/R1yPp4Z1bsEorKoA5QkSBGMQdti4LP+B74NQQGH8HJQMSDsLHFBHwzDVqJ888AgDPYaF+Kl25AHEXRBy6xsuf/q/TlXP/DCZuNn6RiJAbXgCw897Ulx8CAFdl2xHvbgVoFoVQl/wwHuDwMyr8QECjCoBjCzjO8KzvisekLdNCbex4p6wThBJ9HJxb/TZmCt9g5PeGh0MTpnjJqgDY52QAE54x+zvDmGuFo1M3oJQOCXAd+1S0Iyv1Fm8ZGOsYA7iShxgAONplGBI5gdkL5T2AcwoAtsqcAWP8m4G3mxgAyiDc4xNQs/rSN+YKEDjIPxTDQlHrDSyzYhwOmlC0OvtNqADhUY+dqjy7b6tuVVt4MCST2WCrHmCXoYsrun0CqmVcomavwJVkdQ6tpa/atYbzOB4FwJ39zq3VPDD4bWsvbpQIjQx+FQ7KnRUG3ZcBsICBvEnGRmq/HEX8q7cDa1iLAsBSRLUfihVaANh4Sgaw/4+9N/uxLMvO+3bM8xyRGTlXTpU1dVVXdVdPdJOi2DRMUpQESLZfDD74yRBg+MUQYPjFD/4bBNiAbNCCAcuDZIOmbJIa2BybZHep2FVkTTnGkBGRMc9zhH/ft/a+99wbkd3Vze4mKVdk3Yq4956zzx7XWt8aM/qprUmJcc0Ap7aDvKcyUKyLNBUAXPmwsnCfFgDHvstmBO2PyjmtAuCwnoe1O/ZMnLvyE54AUogLWOQzmgGKXZb5zhZwRiMLubNal3Gp7Twf+q2sx55/vwLsRKbx6IM8CqKbMS/eL5q3JoG8uo/z5d5rAYCzWJrPqpUS2XotAKwfZ3r2QOV6q8RLAnPh3RHeAQKSUoTA17QPWO8TQJJ1SVWh2HMmZ9ropwCwrd9Z6JILtGOAeV+1AJsCeOPHPBBApJk0nVB/qhbgcqnPe56HUEZAeewNEjJMIwDGQir5z0YOuUDLRoBsZ5AcnwcALlnfC7COM2Nab0Aah7hWlirv87JPpMSKJIpxjQpMqP7tHodlC763Llde5ItV1fJVGQ6aUxboASexUrlKJV5VaJz6FsDVigC7VMu1OkopOU2J557VEQCGCAoEy+bRh6m7i3hgLa2t3XJ/tnKBe2hTIXKqwtBJv7qQNRSRrUzKnvic6HUNkDpFbpmPyTY1jQFjmfwcp4BhSpnAv8OTDYM1/W1P1/sG0gvDw2kE78QhPOZGUK4PImGojKIUd9QBSasYARYBwCsonFVSsp8VnsQzbJgcJQq1a8X4IsOQLOZ79EP73AoZ5uyYlzJgbzGHm8hnKoGE3p45FAA+snVYngb+Md/yZuPFmHhfcg7E1+fTkOr5Offvpvs+swD7GHiWf2gLcGiWg0g1xABXMkUXjXKQsB8eAJtoZEL11xsAh7BlgeQHAMBl7NUkWN8LAMv6K8233FPsAm36l+NitBK8l/uwGP6m4rgEgHkp6rcbgKEYYIFnC1O6V2fRAFjxICqdpHIJgF9cQ2TllevYMtbbJ0tbAOD1NAOQJUlyXnIIjmq8AWgvYNEdo32VoljG+rsIsJGbtNyfW0iL10aybGz6+gAAIABJREFUpRasZUcCHrKoYjVr5b4JrMcCwG9cu4iL6BgWQKXMJwmWnk//d1Sb2AkRpIFVNmv0gtKWigHTz520nu7Pvpfe/fib6ZNHv5eW5gAwIFZmCFDYnvpJrnWwtwSx2UgTgJKhEYALwG4O62Zb5wDxqiSTgvhtr284AcYAn0nr19c7CBAk7hbivYdf6y4Apa93BOYqLehhukQM7qt3rqY718ZZi5O0uLyQpubn0/sPH0MEAcgAJG5K88SYbi2thRUfJqISPK24V0f2SABoMUsEdyVAlQW53Jv6r45QWge3G0oZnUJocQhDi8q8YZXeVOF35nOAmBbVpdsBpLXwXXfHUDogLrUV00c/5Z7kPr2+QoKmBdCmGBYJmZQsSoK8Si5LBJDbkvJyKatM3+iQy4js4cpzgOv6KW5GV++Oupj8x78zzdoS/3plAusqBH6VOOgNhOV5Sh2h8GgH5B6RDKv/egd1+WAtWLytoRY1Qt/RPYmQMojmlc9bYDodxNCgfmA4AEQs4bL2qlzWCV0FM+JGLObKfSSzUHzzPkqL3v6BtCOtPNmZh6jjd/P6HRJedKQnMw9JQrGbegav4d58O430T6L82KIswTOSWO2mCxdo92AprS1Npy28AA5IjNaBAuMY7e8RGh4pIDrbiKuG8akvSr7x4ktfS1/7yi/iGt+Xvvve76Y/+OP/jbVYIAa6NU1evsY+JTnWMzJNA3otCKGB3t1SYjPGrXIKMFzFYMuSK+u2lPQ337iQ3nzrOrx8Oc2R9bp1/3q6Nv5VSjfcAlh3pRs3vgyzfot9ibOnBTzFQdWtrtmmafHc/NRUus5fg+zX6WmVYdbAY+X6QrVrAne5ocilmbkaKNmNN4RSCT31J8dN4hOFvZdmDNIslOffmTbW+uwbZcGtfxLjytYwOliSVOn5NRe/7Kbs6yoW4CoArlmAMwC2W10NLqhDdaBb3KpDhCxWrQK2xUhLfF0RM6sAOOSaABg56zWDMGCIBvMEZcuvPpIQLwCTgWHddTEstWcAcAa+doPNk1xAiVinIQi/CyiOHSOtUqOaOtauAF/1ox4LK8Yh0G7hWABB6kVbdMPiEdbfAEmirlKaHgkE6xoJwE6iFa7HZg8IjgUAh/tl3h9ZOClu294CJk75i7KJrAAWaBAAjpfcU8UnDVIEJuwOyjVZcSBQYvdemoJ8NAFggXq5qYclV4n/CwDW43UWanvJ+z27PGvOpBjQ3mmSUb28+u484dVbLCttyvbO1+ttNQa4bBOfA+6rAmDNueZeeQ7tKaY9oJnJ56RYTy1Wey9ojwRI0712CdYaGtRGdmytr3xzlNgrq+wNFg2AtQy+Nk6hz28+Fc7PofXXfrTWMi8W7+UyH9nCw4Lf/FP7LBMOJ7lpAMCFRgSoE9DSnj4Q/5PCTcjQZm15HETpIXsHZPDYCVCyTJNdoEuMtxvJD9dIjhmX7Yxc5+SWcYDqLtC8cT1p7XdZzvN5dRIszbHHn8EMwpMBcLEAa2yWmfMB55eVEQLBohACt1zSAID53GWX7AatJFklRlhAM9cHNgDWeMM4Ei7IIWeqbU1j0N+iTItJDvAbe1DKLCu+JHdo7TmkqvInDzsinGzUWNGLD3acrFMlx+DnSnIKP1IOyW760IH82InsKdfs6EYAQrtX290+nqPqIApl61SoAptXMcC9yDNdeNq18d7lukN4zXtOOVf0FlmV9jp4yf/jQMBYig/a3UcZsomgMIN8+WB5L00jlz4jqekJxgdSUJOwirXA6NBNIs5RlNwvUOnh1tgoOT96cIk+BdR24bkl408nfcSCa8v3YVrC/XkRY4Qs2ALIl0l+Opi97FoMgHVekI/ZA8eqkywPEstNaoMSUABgOTquEf8r8CsQrJDBTeRpZdOPxcgbySdUMpjoVv2UfAaAGynGX2oSLHXFpM2HubJKlRWLlPWl07HIvqeAZxPU+r3lcwseTQwjaFAmLE2Us8FSm7+ruvyUTjRmgRaBOmulqAHTZur8I7EAfzoAXOaszJXnTYwtCzHBwDT3kdo9LMChOXQMMC/F/9r9iwtD2y+BIwtYvLfrMod0S79VaoWTLoLeA7hRUfMAwDlGz94YsU6HgAwxMaABRPCIA3zo+IalLQHgzfQIC/AcRGdf+eAdN8cLotYN+B3FNfQCxLKP9ncw50GWuJaMuorzXIfKLm9Q53YDogv7QaNIUCSZiimBRHzoi5QReuvaZLoHAB6mZqrKPO2ByiBrBsCy1EoIExMQAO72fGni0LKdrKR3Pvy99M0//mdpa++DtPZsOY31X6b27gTvVUZpD7C3g+sp5YqGidnYBMSTiImUDrjqDjn+dBMCuo1rt2q+9XdQy7e9jyQcuMeK46kkEaBnD83k+PgEYBpt49FW+tyLt9Jrt1+gNNUpFsiHxAWvpV5imD+ZmUvvP5hJy9S+bV2HQCKJHe1jAZTrD30/xOJ7spPtOLnOqzkrFliVG2ohK3A7lkO5DR/han2IEsEAmJq7vVhm21iXXcr87NHfNlynj7EeWiOJVZmVgBkcE3IaNW+3DsmUiBVUVmNx3o4R5k6gXvG1KqUDg1ViGPkkSb88OjIJ6G1N6/M7JKXiHoD+1ZsAQ5I9PPz2Quo6Zm6wTh7R5i5r0tk+kPYXqdG3sgazY5yDx6nnIi5VcuVWwJk4tlpmbHhnuwrQEZ/3E2zVqZrUzPUuDHeDWB7HGWIRPtlBwBH4JsmUlL8DlMliAXBhV6knhBa1qZhssjAPT1xMV65fTbNzs2l5ZTsNXnk93b79M+kyv59RK3CGUlQt7XgBkK17ZJBzsEd5qtk/T8uLDyAPKCXk56C4JVmjyZKtUlUCryeURuofvIrl+DXWfDJtbD5N91Gu7FOKAe8oyhaNOYxgbQVQDefrw028RQkx8JKQBViVuVpQDCmB6alcKLIZYeLeWHrz7atpcpLag2uqUzyeroz8HHvpl0km109N4sus20UDBwl4HXgLFP4pGmGhTi+RXgvA+fDX6Fmj5bBK5qpCtVdFwlG+oAEAV5osnxcXZIMq0e8zADjAS4Cy8pMtR6Izpu8hoInW168qgLLcFUqPEL011gBOct2Te3Gxgpc4XdO9MwC4HrtZWrIVTQA4As7yTwiOAW7CpTEATaaHwUL8vwJyitVZIxWAKVmLwxosC6aEZkuFNQtwnID4f93SmAEwNLoKfvV38MFqP7NAzXdhUQ6vnTLXFnw9v8UbKCtg3Y+qBTjm3Wtp2p1BXwaPMelh1RWwDRfRALe6PCy/uk3WrJxEqQqSeZ4twLIEcZVrjKoNPS8L4e5nbJXof+53GZN7WDHnBogTn4uX8jPIImbwK7ribSOrkXZyuOjL4oIxxgBYia9k/VU+DCmEbf2VMM3vdqWPMAot1vnYS2VNoxZCDv8uYkwBbHkHPRf8xlTHWfH+qv/UzlTlnJXEZ5lMhHzk/RfrbACcgVWJda63G9fG+sdzwhsg9qCuc4kgrY/Gw+dSUIiFH2m8pgOxd4vQ6X1Q3Cbch3CJDS4RAFUA2NdrjIqNVCWJ7MpcPCoqw64Ze8tk1DwJsixoESxnitd+UPklDeoQBalLv+m9y2PQX8f4Zguw1pI+WDmiOfA+Diuv5tNqm7wA6mdZ37AAKy46NmVkgRb5jyzQBpsFAJvsBbWtAmDVxS4AuMifXno1mbUZUQZJo5V7rlOWRAZoAV4pxeml9nMNAPvvvN99jdy7KwA4ezzEc+oA2MdG4Mw0M9MuTYXeF6VXttbKm80ZoHkpTEBpWlYAb3otw48VC6xzLwVRHzLjIDJDj0oE8ZKlvRtZT7lavN+y64Xlz6xs0cRrzArT6sabj1BcRW0he2jcrJtfGQBr33EOVT0BvywMMkrPhcFEruXM2gFtHGrduGYHZfIuRg+F1z2m+sQUvHeOXCVHKL/bUDIrG/Qhnm39VBeZRG64gYx5fXiQBKf0H++/IcLJOmVEkDAEsFWeyW3Gu4zS+xmlJOXGPYS3mwBwP4m0BOBrAJhxCgA7JlyVUhTqpDhglRxlDuX2LMPHiizB+y0o3w9IAisAHOezyvMsCOk8VQjDZwC4Si0Knwild/PPmc90TQgW8ZPp4fe1AH/j1xayDi9zpkoLNYVstV35DUX7tWQcXlp3INN8k4nMtLP2Pb7LF+StUIZVmg+9d32wBeTG78ZJqH0XEkoQAjckghyDsLDVxLDMXCs/pZ1IltL0ncbY9Nxya0kC0NhYjUvWhLzSYlUsNQjPC1SAfwDgTDi9FGpLjF3avlB8SjvYh/ZNIauy5NoCzLUaUi2GzlMVbi5ibBhfsfDhnqnsv3zVDYiy9dgChWLKwlVKzM4RGAgMAsC7ELJtBId1qKM0ggtQyIeLa7gZk/yKgJEjqdgl3YvbCNihIRwis/Q4BGeIv0XcsKOROXoX4kB7G3tpZ2k9na7vACCVyTjqyqpO2xgW4HsA4DevTRgAj8gCDHhQHBpJiBFg9LfiLbTOJDuAgyihl8odtWF5hcykP3nvm+k3v/lPAMvvpj1cYN98+W/S7rX00YP7lCWaxu16K127jrWX+qtzU1NYAQ9dtqgNS/Qm7sRb1OZt3cZVh2zMVL1z6aNjAPgerjHdgPTBixOplQzVcsPd3VljyAfpS2+8ml598Uaan32U3n//HSywp+ny9RfSU2Jw3/tgKs19spDSAjHGrlxJXyH+Yr8CxGEd5SXQK3qsbAtw31YAcOvYcOqmLM4pqKwba60Euk0F6SBQRnZIBAKSfKnc0eEsFsdVSzCSHPkN695tTxf7LpGFeZ2SAc9S+2WYNF04hTF0juPiTZmgrYVt70HVoFVx9xYslaf7bWlkgBp5JORafkL5IDSqLSSPGh1lPcUYHxPvu6OG+I9fx6yBXblxxVYGZytDelmfcTSlZoT0KW98wqbJpiwXrBD8u4iFVjKQftJHa13XSZh2yr5sJxNyCwh3fxmX7tWIH+5hDk73UQawF08UX2ROyjiJS1KphBduv5jWUAisLgFOR66lyzdIXvXaNwh5Jo55b524YiV+205jfTDPtY/T/Q9+Oy3Ofwjz2nQ2dAHgXbS1p8RIU9nK7tgWtIjxpWBvGhgdIWEbWt69WepDbyZ0I2mQzJKd9GsTZco2wLmHmr5KWLXDPMia3qs6zZyNbdq0e7vU/joqQ13p1Tcvpa987SbPbknTn5BteuBn0lc+/59yxtEQkHX8WCWrXCAZAYR4JZ3lTNkCFFrRJcE6qE+FYtYnvIEw1d9UBXbdVyyvZyzA+RaL7v7PjsQSg/0MKecan604RAmM5Vlh+S+xYoXsWl4ydwphuwDCemOxl22N0zOL9cLvItY3rN91S6yBq2ie5sJCflgx1dMqj9GzbbWq/dTpvYTbGgCuDMzzU0CEnxEWFl1bXKALEC6f2epqIJv5YQaYdfWogFaAG2VP9ePyM8qa2lW7gR3l+eTysOkG6K2ByCych4I3BiigUuosV2ci5q+sa329vK/UD+7XHLpOrsZsZYyuC9u0LlAfXELJAFfur2FhUiklgSsnwZIiIwvE0Y/Mq2sthTxQgHwtbtWPCquloKrohJNeCTTw2y6k4pd5rDF3WpkQ/GWBVkqDXSZ5T2dbtX/ph9JRyOInvZyu7oCedmYzrPehv5PbttzDwz1We17v43yctcx7b+QzUmaycgRqO60qiJXvi/IpLgqljebcy1f2T764xCvHeQpFRFUx4yNVPvf8xSYoc1OPo49xCuiX+N84a7G+ZZSWIWqnJwT1kKfCEyACCcITwI8SQAEUeK60DrrbZyrajV/5XR5T7CLbLPPXekicfyn9FdOr/gsAex8h7yjrsp+XwZbzn3CNdaLIFMUCrO+t7MiyVvQi+lGykts7ge99DZtQLJjUFc6VYkVLHq/HIQyt7WqvhKBztrJbKSdrdJQvqsml3hNhKY+szTrR2YKssbGOzkVJY4oNdlIonhFxwZLLMHDYElyPGZbyX/ve3oF62fiRn+l9oTGGIihOmrdI5ZUVIVIOcJkSnu4D4KQgkgvvugAwIUuLAEm5Q+9qrNwvbzvFACuRlZJ19TLPvTKiqISR9q1jdyMrd4uAIQ/tYOySLVXSsBc+2cvvHnK1dDFIJahywisD+ZDb5U7frSoT8HMlJZUVGAbtvktJc0Rboik7Km+IUWARme3JyoEB8PzaSjqg0kQbYLOVpDHHJNochM9eI7TuJorpK8iXfcgAfQLi8Ps2ZGC5Z8t6e8A4BYBX9/ftCi0lfD95Ny7gWTdIv+3qzQrJUiwge+iDICt3VOhwuIjoiyzJiCvrgN8ViI/igJeR2eROLiWDqVyhgYUASHlUIxZxVqs/DeS/9sXZT88Fg7q+sbnYCLXzWGnHPEXHLnj6mZ/ntnP+5ZnrxZfVMTW387zbSy8zzS3jqKsRRayDUtV+9L4JAOcOPH8elATrG782HwC4GfxZe9jwCLcv83+NkOV7fH/uj1mEPvdg46C6s+Z19Q6fZ9XVHSVmSn83Wmsb2UX9/hBbqnHHcW9sgPPHdv4mOjMH6s+ZXRTTKmXkeT9n5zGeVc3UWLWQqzh6CDQ5u6eJm67XvIUO2tr+DIB7IUTdUIxuaeGIY5A2UQRExLy2hNrQYhjcDT1DCOAQ4iKrny7uV4IFpReQJdlljnIM8DEWTlmOpTnflluH4kKwVi5hCXwKgfl4YSnNkwV5a5u25Dsjq6IUIsrCrFT5vd1pnJjUUTRnQ1j31De5lGzx/JVNagI/Iw4X/5CjbYR77ToxM1xVxokLvXtxKL1+dQwgPAoAxhUXkCNNNcmY6T9uMGjMlFFPYplwj9y4W3BJbpeLENbI737wR+m3/s2vktTqj/huPP3s1/4jQGxv+q3f+Y30ZPETCOg21sIecA313uYWIeqD6eKFK+m46zgtbq0AgPZT/0F36jrgmiPqw/GcXerMnZKJdwAX6fGrN1L/5Utp7WgNl6wtgGJnunvzEnGjF9IDav5+9OADJ7YaGJhIq8tkOp5BUfCELMpz60yRiD6sGo3DCa7Udg+KjDY8n2kAHLaSdOoUFx0R/hNca3sHRrCqLpMkCYszazSDdfNEVlXQVSsJv1p7tN4whQXiqpdYBy2v9zt74qgvDbVOpF3qEe/urLqk0R6c65hyQF0jgE5Wf+XBmsv1yJX5lBJGLUNYMA9woT4ZTN077Wmd+Gg9C0UobcpPCqapkkhrSqjGuZDyAibickiSHrRfRUVVJxd3Y7nQK4yoaHWkHEBnE5cp8QVKjn1KTfUA+KT63j1gTCgXuogjF53YWQQQkylaUpp45SnAFL7pjJAnxPG0oSRoZZ+dEAd0YfRK2t/dI4nUvAX1Dtygb3zlb1Po/mraY+6uUjt4mOd1HC6k1fk/SbOPfietLHyMFRyXabI9ClTvkACjRUnKeI7LTko64TsXusYjoWu0m7hhPBJQAMmSr6RXHczpvupCy2UbhQDJJa1V13Ee4B6crPAsYGmk7ECxYVKCNfj6zcH0C7/80+natctkg36CK/Vb6etv/wPWfoL+o6xgko5OSYCFdNTi0jSNzNHvK7S0Dl5FR55DmDKxqjLLEIrPUrFmhlqzWHFpiH91RWV8l19N/MKJiSSYNfOW6iMbmJYHFgCYs18shwbCBggR92vB3LG4wRJDyK8rAQsANuV1+xJUNZfB0xoen/lWUZ5W9aUx7xlce65KP3RTjkXUs3mErdQ8w6VgNA+ei0L7QwAu852HmC3bcb1+CggOmBV9rv34eNWtvuVzP6dinSpj1ufmK+qb+XE8JP6fQXLuZwFbZb4lWMc8h1AbXge6OdvwfV+uF2xLm+LjlFQpALDngb8F7u0pUJ7juQm6FX2I8eV3oYy1UF/czeX+jDBtABwAwZZf7lMmWlv2JJOIS2ptZLXkpQQ+O/wm+sQ8Q6zKeSC1tcQrNTZ+K86zE9qsWQllRgbAvHepIImEHlOsvbNgu++NP887L9WrzgLgRhlE02vQnd0i45TFGpY5dGZnA8BYz9jL9K2S8dhzonFaclBekFjHUA6E/4LGIQWav89HLloKAFxIS7Ewuy/ez/mZWWaJ/uWzpfb0LLenc6CkW1lkzUMtMlAZW7QY57gOwbmfPdOmGFhe+ttJsFSZIlzWanKdOm9dJf2xBRj+6wzpUpIKjKtPoj/efwLKsSLe05Ik8tk1sIUn9XC9ALD3BX0Tv7FhRHplgTx1PM+h2tIedJkmM7o476J35sNZII7M2UGGVKNa1DnKSQUA1uVOjsWel0HCCT4V1y7wyDVFvnMsMH0IAByynrZisS5boai2Tc/q6+iZzaKzzzBvVBVErsp7AMB9+IsA8DYozTGsCIwLHBwqJuIQFQm15Ircr/7IaY956ocH69XLfGsXHWpukANVOUQlHGH1mBAU66swK7y94JV9cn2G/3eh9JXsE5kTchJVn2fC6Gz/lUJCu1dM30THijTLSlynjM3rWIGfEQP8GFlyBrl0kdC1vU0U8KqgoeocAPUh4nevD8v9eSBd5TVAMtF+PLaUN6YVAK89Ktdk5bhRqc515IctrMda7m6U+iPdfWkUAKxCEsrBwbCsqHe4gJK9uXRoKGgVHywAvIVLhZzUVslfsqI5RF5TSSRZh7MgFBpnK4+9UJk/xb5sBouNFMIPrh/OfEvcljd2+azGUJqub76udn0BwMJ2Tf2oPOfMn+cJD/kk1IhI9SbTkLM/z7V8Z2VTuavhOg+5QovL2JpkDT+tuZ/l2sgCvVClebXehftMvcPBrKQxq3GzLFTUBxTPLtpBL00mqQHqqsP/fgC40frrUVT6Vp3GeqIoPyFPQLkiiM950974uSb3vOt0VM77+YsCYC+fiGBmJpqbkgFa8xY6POufPXcR/nKCBRgLLsSwJwNgEf5wjSyHKgC1MmUaAJvQEc8rJkI7XbIgS3tnhiENo6iwGIIIGO4jXC+ctSmtIK7LaxkAz27tpk8WVoi3QODHMuhTrVOvzEoK5sAlpgvX2FGSWo0DXid7sZypkD0MW8LIItn6ZhdXqaW6lfZEJZSJQ3Ex+MaMjUGoyAT9+pVRAPBYGiddYB8vMVD1YVs12JSJL3YgtwHkQMHtECFpEruxUn7y8LvpW3/4z9NY5zzA9DUSDX0pvfPRu+n//Jf/S3q68RAA0wee6aTvO+l4cydN9I5j2RzDmigitZHWsQC3qBwOMa6tAO5tiOze9noawOV4hPT5PcMXKCk0QZIDxfIeQVCJIwF49wzJWr6eVjaI86V0zwHuu7vLCF1YZY+fMTd6QTjlSqM5OqbIewsWxIFLpPGCKO+dULYJzWgbIFvldvY3cRkHFPb2kal6eTXdpE7sIVrL+9PPAIFS27q6pYJxnECinbdKoqUsztonrbgQ97YM45aMay/xu109x6kDC+4O+6admOVeagZ3kW169v05OBxNjfDCZbmLElTtJ2QepqbvKdmbjzYAh6xBCxhwHwvvMdbXFhQip1jJDUphnB0gWsVnhX8V7QCW4Yypc0SaUssKYaVVjBJu7ypSr23dgZt8L2NfBeQ683Xm3G3jAHCYlgS2XWVyZj0M7LW1+W0ArJeSnVwYJaEWfVaf1vA1QIu7j7v3PmNu759IV774C2lv4ALxPXtp8gLKC/biydYcrs4fkSDtYVpffpIWp0lfLR2O3NikbKJxVdLSUTpVmSie48xccMF+6lX3o/RYRAl0jJCg7JXyUrUlXIne+C1FhvrXgaSuZCbqM55VlE9GUKBMkgEJ8fNdnSfp6z/95XTvpXvpnW9/QGKQV9Lf+sY/BDRf14OjTiMdc2x+TjTTIEBnIbPQpR8GANdA4znE7XkCfaFIVUpeA8CZqdTobhbIzgXAz6HHgfRj34SqS4ApQGUkmgr3xbACZ6WLuEwGaEVgL9au4LYhKRavm7qFOphbAcTn4JoMqrPVOYOgAOLRF4OmGrCU27COhgTgGEcBwGGlDfdgW4Hd/wyadWlpw/fpJV5QZ+4BeNTXsMBVPaLKVeXyGHIWhj36sFSXuSnLXZSwno/ctsGQFZMxbQUAF+Av0BsW8YDocpGUl45Iuayu+7IEa73yWAXMQuDL1niPW3A1lDQGYpkP2qpoN8+wCZqg6L4MgJ30is4KFNjN1XuIM80vxynrUXbzjdwXO/ptAKzMtLLSCQgG6HPcMr8FSGQF1gTovZUuGpd7mUGSyI/vFTf98QNgAe9QXgT49XqKLvFZAOBQQoQAHa9TlUezeGRC6vU3hDC9jLPjsctSSUOyqMsVWFstQHFtV4SUlQ9xFQDHfs5faQ/qSdoHkmHyeVYfYo/nvSMA7LbiCSUcriZCCqjljRsrkNV6XnfRUCHPKNujexWOFCC0nIU4v3IjNqD0vuefgbhk1RhnkWPLWSlJoLzG2ufa8ghYPVwrFiZ/LblB2xijSeJG0lUY+Ghkpj5aD12jTzLCDONPnM+Yq2zd1F984Nhf/y23Ze137adSGok4YIe3KRdFJL6Sl14zALYOoBhJbBiJ+GI9wB6EeSnLOnqHZLLiecvzKeXUPi7A2E3xkKBcJloisKQB8DwC4DMBYFk8pZDh+x6e2Q6yVezvIIxvkPvkjaglOlJcrEO5BICRx+hFP6BRya4EeuVK3C8wKUCMwv+Ea+2gHoQ+smIrGwjzoTHEbom9bYpJX1p4rqTNHfbwOjx9iRwjD9f2AMB7aZGKEfvqPGCzBflIXGIUZfoLo1iAkfsuI/f042nYj1dfB5pq0R3t032HRSD/ofze4LWDnCNFSQ/XDfcOENIHKBePUFJOJbzKsdPuvRVk4WV5iCJBXo6SU2WwEQBeLgAYuWxPjCFUHwxewkVQIu/2Ki8swCwPv6xl7Xj+/w4ARwhoAbo/EQBcB4FZc6tDVVuk0OrVLMCZQFcXKg59+aQOgE0AK4v9PFAarjZxbeM15wPgiOapt13VKtc2TtOzy+fV9v/yAHDEOJlcesyZuehs+KAYbVg4kFAdVoYWAAAgAElEQVTtGF4InuJ4u+Tyg5Ss+VKsqM+TiDP/l9Zc7SmJ1T7qK7lB63tbfwWAHWMS5QPU/pGsvxzAAxVC56ArHf4mcQyrHGTF/85gwX24BIDFUipXVEsXJGNyxiIFggB0OnAnHunHfYSkRZOUmRkl7Z/qDe/Tj2U0djPUp51f2Ewbq4BQgWeNF2vvKNbPGxCq16+MpVcAwBN9nWkQgiXGvSWioiTDxGRKo4te16BXQN7KCcbd2X2c5p49SrOffCe9MdaV3njt84kSrelXf+1/SP/iW/9HWjueT0NXLtu6tolrLfXcSWBFrDEZlo+wuu6CVNa3sWyTPKqvjdhZGMMmWkUJWmNYYrv4TKC0b3DEdYPFCDrI5rx1spa20gqWSwg/XHONONjNRYD0Bj2TW/IzxGHckZVlQsfmFILagntwzzWUBLcGqZULWD5YJ+kSYJtSPLuY3g+xjrfjftNOHMr+s5V075W7gMKh9MHHj9I2c+ec+9Y4i5jCYHBdbpUbr6VcGDrxwN0U+92el4szrkAk/TokpuYAdDYwPgrw5Drcv2e/O43KkiXAWttxjVhoEma1n/akNazWp0/x2aXtPtbkEIu0XNYV32pLrErtQtBPIPgCwK4Z7SydfE58McZ3gD2aWlyLFB/V2UsdP8UT4fouKVUKFwk3PazvOtbUE1V1Eq8TgBxlX8Ks5G62q3JPAtvKTq3vw2PK8yhtbAtJLUaovTzcN5hmP35Mjekof7CDy33HwCg1h7+adrHgLm8u4I5MXWNpcfdWOAJzZPfGsn+4lRZnSMhGeS67V7CHpVhxMjBNr9TxjsNkHEghKtc1iDvVHuUX1lnjQ5mVpL4XhyeQqAXg30odDR5Dma1+3KK5hrMjAUyJ3lrYa+3SPOM9cYhb/QsvXEvXr91I9z+aShdH30r/4d/6r9KFkds0SQy3PR00fxK+AzT9KAFwHXCF3qL553sBYHXqXI1zSOCNtJh3PygAdiy7lkCAU7OQrb62rEq0yQK71Z7mFWGh1asGRst7syHR1CoAVvs1KfpMn6tzEbF0lbjrWp/URgDgunU8AHDpl59cRxZuVmOJlS3W5IIPs8gnYOHxZ/G5SVHg9oo2uwjBmV8G6M0a/MyXrVAV3YmpqvW18NZ4Su4n7RoQ6X3mCeHuHW6I/jxnwHb2W4PdnEmXL2V1PZA1hGtdFomXaEOxVMZcBACOGIMs/JWlEAipARnPVlj3+NxggAZkjTEAFoDwmEI5Yddml14JC40BsBS/6pc+g3aVMQQADhijJIpy1fTe0Z4zMK7GAIeAW2BPwKuK1SFvlh+lBdhySF4Tg2AvXpYJivU3r2XJmF0FwMW6HjY0KQRy2ImFdclvIluibTEndi2OY+KNUgXABRpX93EoTGK/xnyEIt+3+6zEOgeczQDYtEEPq+83tSN35pKJ3bOcz1OZZatJtC9lETaYre/h0gddUtxovQ5SFuT5cdI8zZlIfB5i9C4UA7bw62+FGjOGXvEl3isiSQBY8a8RrhHg266vRT7jY7tf52fVxpYBcCQJs4hTk2MFgBWnHDH7AsDihVEaqR3eI3fnAoBFNyXnWdnD58UC7Lj3wLvZM7AKgOthH14GK0tirHnyQjlgK7DOq+ratiOeCPwKBAu8BQBewCV6jXudwRhQ2SnghhwhADwAHxuSFRjFrhQHRwgGspCLcUrJ3ct3AzLQICcp8VU//5P7sQEw749wUZa8Wc6Nk5jxr6cA4HwArAjS3tHWYK60VjrXGypbBAB+hDJ5CsuvLMC7dL7FXomiPkdpgvjf25TUvIn780WU7X3ISb2EfrWpcohpl+w3Ml4cE69L+UKF6qHMb2NO+qkRPIJBYgSlea/2qPLPVAGwy4PWAfARm0OZtLdlAYYAruH6bAAsV2heu66PFyqtOgAuyiEzqfj5DADX58Lz8RMGwFXNsshE0ZzVPjeDaBR0qkHcojzWWlYBsBY1E42qtuM8AKytoAQD5ScYtd7pIJfJqGwYP+98AFzXlDfOafNzy/u/LACsAx6a3uJKFAQ8klk0WoDbsdT22AIMAAZIdPESY9ANx6ACB+eLQPKBgIay8O3K/VmWRQFgE9KI/1WWZRFjKys40IcQAgk0exAQgWbFLihvleJ9lQF6GoH+CRbJdcDcqQOsBIChmLiAmgtg3ZRb7DAA+CJW4BuArXFqsA3g0nrE89bQsM2SBOvJ3FpawvK3Jyuy9gbWsmEsazcouvY54n9fBQDr/iHakeveJgRFyr0DAWAzdWXTVRwwOkMJLoCP1naVmVlLbSQoepOEWlcuXUrffvBu+u/++T9K705/K+13baa+4VFcbrEmPwMgYbabGOpLw8PEWhKzKteqA8DZEgBfiY0kFK0trqSLWH0HuofJ7IswRR/6e0gAZYclWCdF4Y+6iUXZX0gHnbjvKjmzrMtYt3twQd7nOcczZDrGhHqyT6kj3IsUO9pD3eCBOxeoaUu93G6yYh+vpw3A3tISigXMpt1knu7qH6EE0VbamF1NL7/ySrp640b68IMP05M/f4QbtLTh9AH34FNwqkBX9yUS95Nx+IB6PvvrlOFZYU3ps+ozd1MiaZd4mVOAVWd/P9Zy3MpwPd54jIsz4+y8gmb0ygAu4jB31OGb06uUNWJt4daDuA5t7m97j3V19aBlZZyowhWec4zLlDXPYpKyQLCPeyZwAb+OphbAuIJrchvW837A++7WdjoANMpHshP3ZWUkl6b8QACRebURQKHFzGGH6h4DPg9hRidSssgCHBKoz4UM6WBX973v6jilkMZRfDzCdVlVB+X2CBOm9EHf8A2SZbWiLwDQy6cfhYL9qFvWiek+QMFCpuo1Enmt8AxJhQLAWGZdbkpGdvojAJ/FJSz4LTxrMF25fDnNTM2lBdYm7lPMElpnyj91sY97ieOewDo9PT2H4oCJwm+shTk/Qaus5BsqRbZPEjXRrR5c9LcIHHr1zs+lv/vz/2W6cuEeghAKgKgvZmuPEgpVwUvhk9lWkvlmCKSZcjQSvMq7Bkujrs/CffMN3w8ARx/imSHY5hfvGmi/hLwziszqNY1PNpCtAOBi9bXLqr7T+ffvYgHW/QFg1IfzAHBYYyyFRvZaz6bel/4/Z7osr+cEQRWAXSy45wHgEPMD5AYpLrwqAIHukdBdhFJ7M7gbAT59X81dqxFoaRyeG1ubCl/M+8TjUesSquKZ5h/a9j41GYyUoWsuBAz8fZ6KPEZfIiFdMpv6mhUOmnslqgmVtpBIxMbKjVAAVMDXIFhg1HRaXQ3FhAXZgCVh9QlYUfudd7ivsEuoAW7OhivhuABg8S8BkziuBly2Pufao/pbrz2eIbfOcMmWEsODKWTEQFf9EwCWvFHWNCyl2cvAEkfec3n+YrbOAmAtXnU3Vc9PbQdUhNsy9uad51hr76AAVsXWUNpwkqW8vi49Y3mM1pSFOK917PCYX3tOeI9xHY04sZ7nONrxdQUAe5OUdYmeRRbo2EflpxgoyueejdzBiMuPdfZZyLJfCPbe4HVrrP4uAFXPKgRee8WKmzgLJeZYivpQ9bthd6kodvRUW7pzZmh9pzmU9OR96/1X62aMnReFD8OlNX+pUkQBgOGp3NHhL6LTnousgQ3FRH5pPTw/hSJHOJ6tvHkscTzDnVkgWLcUy633Oa92QKQMEnpFcqwoQWR3fxpysixlgebzWrUQ/q66QIdjb96LHmN0LRSE2TAlAOys1VJeEVbGrO7Dj7fg59sUuV1F4fwUJfoCBxoOZ/4jUNmGkvsYPtcBiJV1dxDeOKh4WsfmQtXom0693J+VBHUQ5Xg/xgWl6xAA7pW8ybjauABTC3OPHOn9IfCrtQUga41rRCnWzInXxPuVbZvRyKNxk3C+FVyWpyjNOYVMMr9GHg6A8IlqAAPmpQi/gBx4Dz78AgD4AnUze3mpxKJOl7xFFBqhEmlKALqJrLGFEUKK/C725CC1gkcpjTkMwJdXQDMAlpwteTkswNAglZKC1ZPzyhU/15CXl5FdllAkrCF77MpLzWU8tSBFKSjleOXw5H1dO2g+z00/n1mA6xPiM1ehxYW+1rBnZe5qPDV/Vq5tdoGuA+CgeDUXnKA6mVNmAOy9W9hr/WE++BUA7PIEmZB+XwuwCVVdx1quj9914F2eZqHAJKwuVNXuqTCc54He5v115jou+HHFAHt+TSRDINAr4pqkHcyWk2wBllDgBIjZAmwADBESsSyZB49E1PJc1AAw10k4cHkCgRTuFwCWFl2xxBFPIgGB7wWA2SiKg9gEAK8QF7GBVksAeAmr1VMswNPUlpWmMOpLcNKFCsmwbEovbSBEbhjr7yXA5Z3LF0ju0wuQ7YF+ADYgMvOA6E+erqa5hVUyMVMmR1wZgjiAq+11rMCvUwP4VV6TWMtGuFeCCjTOmjUBYLnZ2QXaNXh5Hv09InNfB3G87ViB+4mNHd9fAQxvpN9771vpN7/zW9QinsXtWEGYELxVBCNcg7tgc32AneEJQPUgbVhB104ZHcogMQ7FmW3irn1x9DLXYs0jqZZCqHtI/zsA0lU89WEbWZSphbtIeaXtlk3IuUyVMDGI1Gj7UFpnnLuPt231c8IHnj8usHnvejoZH8NafpIG0mIa6ybBB1Mpa6g0iV0jF7Fet6XHj2fTJomqbly+nV5+6eX0bH42vf/un1mb3Y6Fd2+auBcSbGmbd1zFnXoSnTVjOsZav/dILursDdzQBcwPyZjorIME39iNDrfyozXAN25JPZO9qWusA0sJGlRZcHArOgIYakf2wkT2YCajY2MoHLpdtkca0lMk3hOVABBzykKZRIn+cZJv3R2AiR6kJTJUt/bgyk0bu9RiPl5lkNKVoCRpUSwNINznVi7IkmYpXSBNfDuMqgWliDwaxKRblQhFFlFxLb6XlvxIw9lHOBjoSz28tilp1YrvkeCqEo7LRbqFek9dKhjdRhZs1exiIk5Ub4oHdo22pMHhTgPgvTUxJB90JdGOmDgtpYQW1Sg08EAspt0LxKl/7vXPpYePH6cHH81EKI+IMPPejrV8dGI0jY4DdImDfvBwyskxWim7cMKGakH7MYArPdCe/bSadkiepePaTcmtL3/u76Sf/9o/SJfGX0JAQgSL7EG2xAlYFCGm0KsAS3X2WAO2/uz8GOBm8GuK7vN0hs1WwG08sd6+5qXOdOLzYOhmD1XmU6wcEv2amNJ5ys9af3JbxQJcQG/EpOY4Ws9IgBqDqQLeMs1vACCFR+XfIeuGkB4/GQCVya1NckBlAaqahVnCZQ1on7UAF65plucB5cY8z0WdGQJqWFfz1FX6Hc+Kfp2ZJ30nUFBAkJuvr2CVXyobbMQ9an4KWIhnm0fLdbLSz5It2JZXu1XGHBUAHLNWylXxHbRbVhS5QCvuXeBX1lYBYGeOLvOWp6AGQARUqgDGFv5sIRSf45kS9vV4VwGVwC+lLfuJ8MFcD9jqYoM+g3AeptwVtuoo8RUCuerHW3dmoTGEz5JATW6vejl+VaDe6xNus86Yq/s0RIOJAqTi73PE0ueel1jF+KnuydgWzzt38W0kd4p746mhTDqVVU/9LQBY4Ewla/KecVqiDHwch533q5TJkdU702xd540Ysx97J8BiOR0Od2v6yTr2+kxU5KxwZ84eKzFoPSBoQxmHeEbZdwZp4f9WpLus2jLw1V7XykmZ73hbWWTdpbrCwV4Ykgq0DwsA1tqq7az4KGMqQym1hLV3I6SPb6xcKTkp8TjgyXJXLumkPKfKUC2+wMuZoPPYi3LHA808Mc5XnNWSE0cA2CC1nL+yz/W5LcCR3VwAWEDQmc9lFRVAzgA4kmKFosjt2HMpFGJSzdd2leS6/Cb2nq4Rc9S8Kqkd54VDcMBnuwK/etnjL6VZQqrmlBDL50uHBYU1h/yExJ9isgLAsgIPkvBUtZqPMEJEvnjimBlfPzx7CEPCEKFpiIN4XKnyiMA8DZK09ISxGjTn3S0Fu6J/Fdrn+Gb90zh1DjSfDESVOnTW5bK8hfy1huw5A+qcwgX6KWUeN5Anj12sVwD4JF0k5OjexFi6BQCeQJ7oxrSuPCyiGbosEn8p3A8ADMDfIwGWEnj1cs0wSvoxskUPK1zQcU7ch2x2pBJL2n0CwHKBtkKJcwXAdaJXDBibtLmKbCMAvEwpyTW0cCqR5J3s/VgAcMXzomzMylkqZ6bh+H0GgOvTYTrwIwDA//6vP8ukMwhL/MQhLZks9Ummj85+5vf+rJGIF0JdtQIUAByX1q9/nhDkunz+r/Lbt9YBcPXeMwA4P6OqyzyvnzGIpv6fM54fJwBWv1QcvbCHKC8QLETJqYrIpL+UMMEAGB8SAdgCgE3o+V4FyKUBlcBiF2hZgFU/TSI3kroAcgDgECLkSm0Cz99HfC8rsRJWbWCVEwBeBrCuQUzWeL9CsfE5kl/NruJqIiCiIGEBGNxGWgBOZkcCpBDHISjeZUoB3b1yIV2A+AwDUFr4bg8i+gwg/QnW36mni2mdcjESltSnXhIGvTDUnV6bGEmvAIAvk215BOAs5qTHbENYSgywgFarC6uHgHAirR2ZKwQo93en0/KD3033n7yXHj6bwooNUgKMtJD9eGt1Oa0DKA+oW9vfOYhXzzLutszHpDLuasd3pO0drJ2MoQsV6yGu3t2tFM09wuZ70m2XZNUW7lLae6zpcg1uIdHCysFaOuzYpw3mAqA7jOvMRM9wWppaSCuPyEoM1xsa6cD9uDXdevlCSuPXcdtBWCRWdaIVC+/lgXSZMjstym7IPK8TA/pofSl9eP8RgB0Q2jaa7tx8kTJTLenJ9EP2RTdr3592Hy6nJbJMb2KmP1bg0iRxxRN9qZusWutPttLphty/lDVT7k7yIecaBebaJMAglRUG9/P2QfaJrOBc0AtDk6vwNtbbA9zc27Fc9hMbfPPmLZdi+uj9D5lvWUw9YY7NElMRSD0ixleZkC/fHEpzq9u40bOXmZ+2nkPaAlFKGpUewkobtLlKcCVSEp7w3jstcP82ZXxmfVW6y8yWEgYHuGAdoJAhOSM7lptYh5YjFCsHtCP3a/ZkG1pr7Ylj7jlQykYyh/fistzeDWPk+hPq/u3jhXDafoTiAyUH2uulJb6Tm7WEbCWxcoZKFC20ZTd/adhDpuF6lT4aSndeupumZmfSo0fzEZskhQBKnDbcnF98+dV0jTj2men7JEabZo/g2IUiR27+fd0T6eLFy8zZdlp4Ri3ipQWmoiONkYn8p976e+lrn/sV9vwN6AEPYo1aEBCEuqWK0PluEKA9/XXa9f0AcOO9QeMNtILSZ5pf//VpLMCFV5Q4rmgl2q7T7hBEfxAAHAJ7iLgRe5oTHFnMrWSBzgBYz2oEwEXYix4VJW0Iodl+qfbrkqKfZ+uxhen8k919iwUt5itboi2oNAFgtx0g0TNb5aoZhJQkWQHmM/g1W8tg2L/rALh0pQZ4PTHqZ+68fhXX8wrP1Pf2jMoA2E/w8CsA2NfEkplvu+mA6VKS1asclB2iBqoWYNHkqLcrUrIP75FweoCw6sRRasneC3UQ4F5XAHCJ8Y61CBCsPx3TqTPJuy6ul9K2Q1ly+TKyP8ce09ViR+JbYYVW9nm5QCPQ6jO3CH3La1HGrxhgAeDImp/3D32VeKusrgGq8pzl58RZqeyPsjh5HavfNFqA88moAsXYmZUWapsuTrtJUt0KbMun/stnyWdEbqzZMukkWLZyhGJA6693zQDYgI9vwnMnFEi1+NVPCYDLAQlwXvZqWPnlblw8EGranbymxZhiq248PebASv9QNoSEl914pXSUstcgUPCIS6UQNX7gubEd85rEuJQ7wV4j4ie23OUY88pMq5+OG+dlucjX53u4Dhbj/CgCwHKDLgC4mONtjND+zAfYFmqvS+4XfYj6xSUmuU6DBH4DAIfbspIcah5k0Q3Lbr0ckizD8vBz+SPdJ+WvwuC0o+GPXsECgDPIlnyoly3xnp9Q5hTVTahVNNkZAOvs0NIuPH0HwCZjwyo5TJ4CgGc5SEsyMOhJ4nOSH3Mijm65ONO3ITy85BJtAAy/amU+Vb+3H3lviNC3kT4AMFbgPjzRuuzeLEuxXKkVLhLmmqgpLXBcKpqEPKwt6hrPzG8bCyaQLAONsrkrC/Q6SvZZBMhpLMDTKyvkcCFviWQTESM25wRJPe/hhXh7aDBNkC9FlUM0yRZf5a7MvZsgYeWnUc3jQ2hGJ89S5ucRlfTs6UlDrKPkoRIDrBJJ2vYRwRwA2BnwMwDeQ75SNu0VeU0aAGMBFgCGSEZAB8IJdDJyOWRf2ioZ+AwAN9LEn4QLdCMAViKd+orU2F0VGGYArJ7WLb3R7yBsVYEnXFg+tQWY+63lU1vNgtNzAHCxeta03yF++diXn+Z+ls8/jWD24wbAsgDnEZs8lRhgadZKDLDWod0117B8Kh29XFJVZJwDqv5ppDrArteohBE6snKfsdmYimpsJJX0EdiUS41ogbJIR0IG4QfAI9/LWryO8L9uCzDZkvm9jiu0gvrnSRw1R7IBxToYAItaEg9pACzByQkRKCIOAL4yNpTu4p46OTaYRlUuBtCuthcBQp9gYXw48yytrGwRmyyhgwQLyPzXASuvct8rWNGuAIBHAQ4iMnswsU0szvuANiUTUqKuU16R+VExNIyVoN69o3WA9R+n7373n6T7jylJBHEeG78J8R2i3iMuuU+fpOW5ZQZL0q3R8TS3cj/td6ymoVtjAK9erKRYm9c2mRGAHMCvA5dVJbQ62AYwd4+QxIH+AIqP0epJsDsCAOu1fkCyJkrkoEIwMB8ZGIQ59KbVp8tpbXnJ2QdvvTKZhi/hHj5JWZ7DvnR/aptEXAfp5Ymu9MU7F9ONyUniXyDs+1tpljI6H63OpA+fTGGdJHnVBsR49FIamcBdFkTcCUCbILlT+wquPx88To+nl9IqPuInYPUuXLr7TknfTybnE8KFtza20tbupq0Ax1ozrKbO5y9iLAkTwNfSDVHHmq1M4N0kJOumDNEe7e1CxFsBbmPXUGRcJJkU1v+5J7NYwrlWmcN9vFTLTwCYWCLiwZXxcQRFxhJ7o4eyUW2KBT55xryJ6cWRlFuvLFMnWOMtoRYXZzE8+tMqDQ3/HSjQl3tGLo6nXeKu93Aj78DFGKdlOUulDjJ2nxC/e6Dsj8KKSMASInAUsCWA7B4G8F29KCpQKhzhui0FUTuu6x0oTNo4R7u48u+jRdYx6aQGhs7N8OAFkp/tUVKJDN4S1rLejXK8afRSXxq7PJ5WttbSsxUsuDxDLpmHimvmvH3xq/9eeu3enfRHf/AH6fGTp2w1YqthwJ1kRx+lvu+N6zc5jkfp6Rzx6rNPUGZRAmzoQnr7c7+Y3rr39zmTE645qIynmLxz3NNfHQBsuimlihl1fvlXobUhSNZcFc+j4/mzRk4X70rCHjVnC5d3WMVCVwHAEjz0Y4uXbjBwLDYFdVMCR6GsmVf5msg8WnNYdCxkCPIF+BTxXJjCvhv+Pl62ChpsNAJgfWeLaxbtMz5wH0viLlFmC+p0wNMW0mlNuVFr3zc3AiR7IpRpz5Mng4KuKrPvxCoZKHk3e17qM90MgP0U9zsD4CzeyRIlodRxtvreFwa4Os7+orKuOWRGtEVOQfI04g9ZYAUqmi3AohMFFMW8VpIzqf0MvvUsxT86CTuDqQJgWcek/LX1y0OTS7lcEMNVU0m4dgWCoR1SuBrc2MGyTFiALIGfAD7qU8kgHaDAypA8Xg08q0xif1Ynsz6tDcopD6V2HizJ+MrvbwGOhbIDM3/G7g0FXJGpvAfymgjsOZmXwFxoaXx/seTq7wCE8ZX6jq+R3zuT9A8LgGtz6UHFu3z+jFpi08TnWVFaYrvtyloZV8xpnNFMZumhEa7PmMbeqVAvPMis0NFC53HqJtMHP6sO9MraxXnJc1I5A5rbYylK+UNGg0OfxZhwUVolwFI2aBsYdJrdRnTc5Yz4bZlDV6sig27NoUAah5TCdteWEinLsF4TySu0L0WO08SKBbvEzlkALD5mCzAyoGN/bQEuADjXz80KrLortdpRCrfIO+Ehc281T0FWj7gvlmGkrKIdWYB34IU75FtZEQDm7xnFAQsYqoc+NDovMGwyUXZx9vsUBwzI7UKYPEH53aLkGQKRBsAqidmVBlGs92OY6ANQKru108tpAZCTohZ1rF0H51B0XOO0v0VWHji1jOZXAFgjk5xK37d53jryhqzUUyQenVoFAGMBPnSqdzpL+6PkGLk7NpruCgDjh93JZ6fMvRR2O4x3A4CqGr27BtXqB3Io6zHSDQAGsI9iDJCVW0oICRX1GODgAaIuLpfGXNgFGrlYWbUVsreK8nxZL8UAI1fKWdJ0UyWezH8iUCZCfCo/NbqhM9XMAfRZnZ403vacdpqvr7bf0EDQm3oYQlN7jb2svytn8cz35/fz3DGZfDzneT8JAPzzv17qAGsUFfcqM7448NWfhlT2VWDsrfwjAMCZIOqZBcoGD8nCTXlm/n2eBTiznFq3/yoA4AgubAT2dmHJFuCwBlcAsLSIJgbWwYVGXIXIVf9XANhuQbkOGwM2AFbqfwPgcBuS0NEG81CG2wjZj3gTufoIAJeC9nKPFgAWIF3fVpY9WYB304YswhALubQuQGAEgPelajcA5lQDFFqOiDk1AFYMM1ZIEl9dIVbyFkDhysRwmqCebSdxkALmz7AiPgJYPSCjsVxkFYMhkNsNUb0CwXp1dCi9mgGwkmmJSB5iJVNSAZVBOgUwHOIv7Lhf9mebUvEDdA+Pd9Li6mz64MG/Sd959x+nheWP0gVA5a3LXyAZwyQEuyOtzDwkbnM6deHeMnH1Uvpw6tuk+p9NY8TjdveNpb2VQ5dHkiV2kCRGA/RjfX0/bVBsfQgQPUBSr13cwA+IrdV5lUJBtVq3ySB9CohUan8xtF7Vxd1Es0hCLWXtvqfYsMAAACAASURBVHx7KL319VeSSryubC+lGazQS3M7aZikVD/18q30+TuX0yB+ft0AYBHERTIcTm0vpMfz89Ss7UiLS4BwMmy1UzdX8dYqgXX32q00DmhfeDSTHtzHGvnsWdoRIEfj2EEpozdufp5yTl1pbnaWpGNPrX3cFwiFwbmsj9yJpMJ2KstIsqb+OyE4e0Pu3hpjm5KY4UokF/mddRB1rpmhMkbhFiwXrBB6DpUlWrxHxld+j778AjHBbazdNLVwaVAWVtTr7bhDHbGnjgWA6U8LRYgVE2z/RV0jRQ9M1aVH6NfQxRHixck8zrx00JdDaiCr3m7LFoIBFvJ9rOkn4jBKfiHBgZjoE5KoKbZYGnW5x6vOr0oRdcOI25Gid7C0d8EUu/sHANfEIqGV7gQUKzHI5MR1Zzmfx8p7jBeE3fUy7+rGWt4+QP/JAi4r04mGBbA+0ZqjTf7yT/10+sqbb6c//t130rNFzkVnP/M3iEKFpGeDF9P1KzdSD31bWp5PU08ekQ2arNfs6RepW/zK7Z9n/jDlw0zDS4r5tQdHdimsMInANXXCXLMA+/PzXaALMaxf+4NbgM0hPBmFYVUEYBO3Yt2p9y0UmU08pPmD/HUI69kCnDXkpQ5w1QVaPRcALvwmulOsYAHAtY8s8IWmJoCB2pQG3gMprqIly3MGwLW5DeHRW95xt+pbQCDXy5UIk8GImzOQDEHNP24nfiIWM+wwqpdbXEvdbG0KM8jObUbd3LM/TkCla8qtMZh8oaTF7EWkfWvhMXcn31M6FxayEPp9nfqrjSdhW7zI7URmWY/NaxbZU30XkyNyIi8e1bl0qA2g84CEU+FqG/dpxorFy0thN2PpvuoAOMoseVXdn4h7lJI34jEFAqS0tQU4Yyz1XemDHIOn9ni+lKWKzlEeAPUlrIHhOqsfgx/Pf/xWLVCL3AK+toqFRSdQWpEiwgwQs1wsno3rEiepspZl8d1Gvrd6fqM3TY3ksyOQ5XWJfZy3bw1kxbqHu3bk65Pl04sX61nOlucnzpKVEfwTANY9VQBcFDsFOJfnqXO1MkaNPc1jrWxwj80Pr82b3+e95/1k1VAeo6erzEs056PgvR8AOOJ/lRRKICTK7UjTEsquGE95hO8tYxe9yW37vJau5TH40dAGJUKTolTOuwUAq0Htsx72Gz5fuRRSvYECgO2aK8u1M/qGRb2spvZQAcCxjeIceV97bwcAduSQ+CfXyMOhlEFyjesCgOU2bLlPADi8IAoY1lQ7Vt7eGqGsMgDOnkN2hq4CYPWhdg7q3jXa70qCtQeY3CF+aBmPqHkqM0wBEJ9ysOGAGQCLNoRSWmeyV3HA8hiT55ZoKqC0ld9djL8P5bLig/t7jgC/VMyA/6kkktNYWWPA3pU4Y2WH3J81/lwn2RnLgu5o1R21qzKS/K197hJnyDDrKOKf0kfFAE9TB3iN36IBXnCeIU/E2yPD6c7gYJrk+e3tKovFOJXklfs2Ab/r/JYoK3ogubgPA8s4YVMCwCOEavULADsRprJABwCPeHq5cCsRVqAPJ8FSXlhC9WpZoAG/KoOkGGBVDQ0ALDCdq00E3GwkA39dAHDpZyZ7Z8lDne41fJfpmj57Luit3vCTAcBzmaVlJlEIf354M3gsRKx50FWtv9fV7dQtwDUL7TnCT9US25BUKz8kvs/UtEJU/Bxz7sKzqkwlVqf6SbPFt97PxtE09qcJeJc+ndPR7zXGZgBcro0kXrFhREaDJYcbmIkaxMLuPzxPhdC7saa6fAMEw5me88w4KF+vDIDlNtTBy8ILBF/WXwvVHF4nY+AwdqrUC9/LrWQPorKjzM9YONf5W4XBt7gePGwQvAD4myXL8bYzQENeAVstZE4+kZuxgyEhsFDvfgjPBHGfd65PpOsXyeg8TOIlCOIxLq3rAJHHWJRnlzbSwiLJn/h7XxZwkMQkiRJexnX6FazANwDCih9u5T4gto3NSiWv7J4H1NGVZrALn1UxSWuKURNuk+F3cfHP03vv/+9pZu5dxwZfHnklXR99LX3hpbfSn7/7O+mDD/5tGiBW89KLV9Nvv/Pr6aBvM43eGKeuMfWGn+6knakll8u5/cqdNHbravr44TSgeTkNd+JazLg2KFHUfgpI4Zlyg24hK+Lq6gLEDSsk/bcmE0v13jzJltYh/JPD6fM/cyfdeut6WgWkfzzzNM1PTaWOvd30xXsvpjfu3E4XsHz3UJu4E3TY2taDBpbsxAeLJuJ97ZPpwdxu+s7jabScs1h3j9LNkdF0beICQB7XJSyjSwDtHWJb5X44N8X6zB+nz994M3VSy3d+eibNz885mZhEy04skko0cULby9vExh6CCiUdaYOJt5GkS5YX8kGE0huQeEqJJh8wMZcsXNsyynXOmKxjJslU+5bmWkgdqVjenpuUmbrej1JlPS3NrwKmYWJkSu4eZE1RhByqxBFuzB0AyEPq8Z5uSZigGYFwag9Y2BQPZ5za5BJmWig91UbctcoMnS7vpVbGeriGaITr0bGTqnH7EFrc60OUqIZJY3ltad9PK0sqd8S4cUc6AvCeKGwdl/IOyna1wxzxjuYMELPMeejrHbGb9+bacmQqrx9PgpkA0cNYIxjLLnPuOsrsy/auAQuaN6/fSG+++HZq3R9NQwN3GccoSciIU0ZKUPmyvh5KcQF6d/Gc2AWEa0wqp9zdOUKowG2Hl4TFzTlIPRl25KwQsWKtrAnlmRnVPz8fANfcaJuAdJ2qns+UGi1XWdSvMLIgh/FBsbnW6afATyNt/V7virWqgCddawBsQb7RBdq2Mva8YS770qE5BmoSZrKAmRWK6pv5UwawBcw5E2wNcIfSRZmLww4Rrswl6ZZHWebaI67ZFetD0pkpEyq2pP3MYwsAFhgrwM8ivKctW6ArE2MLqZIT5eepv/LSsWyXrU3l8pBpg9dlUd1/62Prt/KF5bsis3itrICNq81jArZ6rmqWLs1tmSNbTLM8LNDL37K6KpeDyyHRx0PHBitJTPS/gAspYzU3kRgrnD9cQoQPS1kozbqzPjcA4HhfALAAQVAbza/AdoBwCb+qaSoArLJ/VpTmMSp+1Nk1ct9todaesl0xxwarr3o50VdMYPQ/+8FVhdPnbOKGsxKITIy7dnWjoqqxkRK6FAm+QhYIpUQoHyJXR8yn+qc9FRYo76QyIbW4YY9dAIjfpUayrPWad40tO1i77UaLdb1fGRrmjdw06Ob5eM78WBklAGzviJLwU1Oj8+tJjj5mS6zn3gvlHN+2AMv+WxQ0MVatle6NPjnbuJ5j1+Pw5Gks75TbzL/kwaSszpJ5lB/FsbLOqoZsxG8lcepSmT+dn0xTAtvHbtBZKbJalQoUhZFdk/M5DXf9eEmpJABb5tvAlc9ria7sAq0kWJozhcFp3bP115/r2nivtmwYkQdWDllok2ykHZ2V0uL7tf2d59VTlmlUJF3jvMpzGD6Gg1taIt/JUwDwY2LPnko+02gF3rJlVfG1qgssa+kQbsLyymiT+zPCQDvt9dCewut6ObCDfYBhyjD2AoZVP1jya6sWUhFYPFkgUn1pBUyHBVjyaR0Aa55tAaZ/MvaILkaCO9XZ3UvzyKFTZIOeWVtF0Y5MUfYgz+hHdrkxMJBuouS+SB4OWaoPcZ3WvVt4NG6CWLedCRuJW3PLwRtCOT/Ba4z+DqjecfGSlOoCuU77zH1mOmRwktLP4R6KpeYlPbysygLBAr/LEKM1fqu+8hkArLkvG6McreoZEvlopjOf1gJc7juDsM9pU2fCZ+0HsACXfhZm0tzP2o5vphn15/9FAXBRf1ef8Nw2n2ep/kcvUwf41+dMU7wW1lZFky5Yr4Nek2BitA0HvvL0ogOrLlpgYBHweIA7fS4AVkNxZzOu9KcVAFz6WdoRgajfHWPII2j4PJo5s6W+72dhoT17r4F3009z+w3vmyzANbCcJexsr7DYZa2gYyakXZTWT8wsALAswFUArC6ohzUALGBmYkmd3OKqSgMiXHIdFlNRHJXqrgkka9Mok6eyRat0zRZEZZ24yhVcTlVLUXh3A23bIgRGAHiDU34iax/IOAAwYM9IiB0gogGxGSX+wgCYrM7KttyH0H8iwkP7U9LcYf2dX6IcElYzMWWVMhonReDLWF7vAX5fGAEA4wbdATrYhsjsWsNGBmfakNawHU7gA4vko9u7cNVVnO/+3jwW2w/S/Qd/mGZmH6aekwvp1Vtvp5/96tfTb/4/v5o+/OTbafLaeNrvPErf+fj3scqiobw0lGZJWLU5tZFaF/Yo4TSQXvvS51L/jYvp/fsPiIfdSRcGhpy6f4pEVL3dQxD0PsARyYyobbyxseqyNsYrOmgyixBWL23r1Veupzd+9qU0eGOIJGLr6U8/fpxOVp6mOyNd6ee+9Hq6OHYRzSnu3GR16u4cTsuAuiXaSwPH6Solfi70X0kfz22l33jn3fSn05+kIdp/dWKS+JRuklPtpD0skZ09uHiTREyG+ZnHq2l1ai/1HQwbACuR18oK2Z41X8xvf18fmlGyOaOtnVtZpP+kU5YLso6FlLNge9XpY+njczSiRsb6JbcBMV0xXxWlZ7+o8paFEPmNSTDVfXT/FK7YPtmfhib7IK57aWWeDN0koWilZnLPMEoCvj8iI/eBsljT+CGM9oiSBln+xkosZgeDUBpXlUei5JQVONKGj2FVHWC9caU/vE/5KHQFnSQn28cTQbJm72h7mrx5EYbENfT/hMyVq2T0bmFddldUAzonClHWaZUDo5zSKUmsDsgQ3YnXQQsT4FhhSQNReDrGrzliftrJHn1KXPkxc++xa8xYejtIEjbAfn3p2hfSl177pfTKvf8AgD1q5YPd9ZkvWeNaseafiOnqXglyTNopGu6jIxonyciJBAD5cZ8qGk0/nw4Amw6YJH06C7CuLIAgP6giCJdP6qAvrq/ZuirMOdNB5qcW5xeE3438SABwfq7Ez5IcK+L7dM7CE0FsQCDYtdVtUcmg152IWalZJAUMBKy5R5BPpaZkXTAYtnU3ALAAQM1NrfQhM/9zAXAgkxh3yOl+ds21mw3quDHPTsylYsgzhCnyfLisui85JIkxFUBssbfCxqoAuO7CnQVuAfK8PBW8EP3jVdar/lvrRVy/4JFBWMYFAovurMTrPGcCwFZICpxLeSAALFAbcykAHCBEEqz2fcTi2vUyAzdbMOmIY2/VH653SRQDYMVhSrcmC3AcQenZCqDQCOTwGQCYNlXX1BZgXKCVo8FJdgI8SlFckmbZIprdLwsADoDfBIBra/TpAXA5I7XfPywAZmyag8B6oerSOIqiwIoZxhAxvucD4HL4AgQxPnl5GTQXGSzGZbBY23mN8tEPDoCLTJRlOa+pwEtY+EKWCsuuCYPPbLh1h4dHnb5IWdXO2DvZc1b0GyvlK3wW85l3G3HQnETU1th62EStR/yhXtllmr0lC7CrY7g2snhBMEF5G/TB374XANbaaAyWz+K4x5EU7dGYqwBY77NbeFuW5eoAOOSYOgCOOtclCZYBcwbNtTJI3CBWLEV1MwCGkwaA1Nxyn9ybM5vJUmYonzzvsUlDdjQAxnOCEKkVFNFPCft6hMfYDDLOnq2WGQBLBpWHAnOmJKTDsgAr1I6z1o4cUwCwEqziSYy8AfjFO84u0BxigXclMJVB5lgxwFmRodMpK7CMM07ep3k0/UEJoOWif1Jqqq8y1igJ1ipK5DkBYJTns+vraR1AXAPAdLkbeecq4PcFKl9cID+HRBn5hCjjtXKtbGPxViETuXhLUaRkY4PIHROK/4WPD7IHlMxLe0+WW/FohXo8HwArLyxlkJBlNpE1AgBjAcYFugEAV2OAfbDzBsrrUXuX92vlW/rRfEN8+3zgV9uZtWbOIqA4P58BYJ/fEFxMmzLhbQTAmqj6FDZPZmGq1UUL8BtkqGohrbtVNSxxQ/vlm+dZgO26lbPGNbbi83/m568iABZlF1hqBsCK/6gCYBM8J7EKy69eLhQvoYIFk/VXBF0WYP0IAOtazYOV0FahCgArgZSIqIirYmojfkrp4HeVDp+Du8Hv9QOsiuwBpYvfBLQuoTWbJQ50FbfnA7SDAsCnWyRbkm+pawyzM+QCrFrAxIG+AAC+MTmaLhIDPIALtKQjPWNO4IsMxAvEAK9jQlBh8xP6PUyMxotcew+X0Ru8LgKc27lPJZl24Fb7ABpl7FPMcBtAWy5BckEVUWhnQC0AnVMyUndg+d3cmiYL7/tYY3vSKy++mm6QmOi//8f/dZpf/DDdvHstffzkIanzZwFKYxghT9PUI0rWTJOxmQRZk8SM3HvtXtof7UhTz+bTpYmJdPvqtTS7+DT94Xt/QlZj6sqRHTqhJX32ZIlkWZGg6YASSLby0ycR1AtYv+++fjf13RgE0HYTQ72VPn4wlSZbN9M3PnclfZF+7DH+jY095gfLbNtI+rMPH6VPZqbS2M3R9MUvfR5N5AhW48X0r997Pz0EyI5jwb09MI6bEeD7eCttA/q7RwcphSQPYkobLePWM32cpr+7iIsxzANTrBJUtOBi3kLs69AgoLSHeGcYzdyqADBrl92aHUcrF2S4K9WUsG6yceQh0AmLwCWog+QQh3gFKOFKJ7HCGqNiapUYwtxU206AVswqW2pdzoiyUIeL+1hDaYM6v8OXya5IreY9yjUtAIxVvEix7AfsLyfEQNnRjmLmACXMkWr7Yg2WS7qyRm5vEP+LZ8Dwxd7Ux57Y+mgtrT9WaQYSpnWQgIz2r1y/SP3i0fR0eT0tb2zaY+AIi7NKPx2TMEw0Y4A9KndnG7C5T3WSVaKq/0I/pZHRFLOv0f7Urb+SvjU+JPAWOPup/LzJWi3rtLJhJ/ZZTzdZp5myu5fepKbvf5Eujn+ZueynnJPOGsI/Z+gUhU8LwcQq6aASZTqTp61kQ2fch4eI+8Rin7I2dpY7EUIXLdbZqpOyAkKLi2yj1UlL8eMFwGeJatD25rhfTd559PYsVa5/UizAzsCbtbbFBTrktiLYamrEpGzfcOiBEJriewV+RRdFH4pwaqWiAUQIXeqXc5bydx20SbgJAOx6vbpeICPLEMVVVG9DiDzLYLJ8H8uVgbSVHAIs+sigLUB1xtES+zIwF4OMo6TvDM7VoEGUrKzh4q3rrcLJj6/ChmJRCHig7ZWT9ejZtevr812sjIXHm99Idta9IUPHY7LAfMy8egzqm+Pxwv25hKCKFLhusgCpxy8FT6ycFGeyFMvt29ZLPg0X3gLAwuJnq4/4G9fj4xO16mX14nNbm2rdD+sW1M3864BOyP1aFmm5P4se6vmOxeQalSkVOJcQrbjhiP3UhGdrYQbAJbbcS+gW6gD4fPEzOtTsYVESuHkGy9wX5UkBIJXDIINDcfuMOsexGZqFW/XIFlPNYSZRphNFYC4bK+8bbVPXztYcSTHh/sS4S8KqYkGu7qvYwnG2K7C03uPynPJJQVYxGx6yrb85KZTLNbqf4hdxzkpdaStVvB7lWMUBgG3ZAix/mBoAzrKk56XcYAOw5qwWgBBnSHOljkhOjKHEaCQ78Fux4rIASwlz4pCJSBKqTMAFAKsPtvxaoBRN015sBMA2HPFAx/xylV2i1R/RpwyG9b3IlADkeQBYLtDycnAZJCuMogxYSZBlJZDkNr10DgyA+V6GkmwBVoCF5WG59hsA5zmo7re8z+sLKQtwxPEf7LenZQDw7NZpegS/nAYA72hXmiAHTREM1ex10YF+wKIqknTKcu4kUpFArE9hesgRPVS4QFePAYTaBqoBzGDaJYu4yfCucdhIDlMwVTaADxnK4Fe0IyfBEn3eV9miDICfYoiZBgg/pQ7wprzKyhrTvmTESTy8rmEFHscTTGUMsTY4k/M23mJ7EC6XSNOzNQauH0DGGVP8r1y4ed/7XAAcZZAaLMAQMyL1ahbgFSePJR4YK/CGLcBSJGjglSRYzQSleqbKea7QiM8AcO0QZwpTOHw+2c00qczdD2IBtpihg/MjAcDZBe7HBIA1vuJWU90n/jwznernf50AcLey60oIgRA6KYmIIgc43MEqADjIsg+k4niPlDxIcRU6vK4TrKyBmpBgmxJypGWUQCEA7CyabJA9ZfHE2LQpDRYAeIOYSws4cNktLK3LyrpHDPASscC7mwIUCOtYgO0vKwAsqkU/u4kbHaaMkbLhCgBPEgM8CJBVyKmI1xLgbZGMfYtY/FZVgF1uJYC0PlzWXhwaSC9y/TVcoS8AhrvRMMoCvAkxOVQZJBF1iU/aT3S8laQCsrxFJLEq2gFiSBXcCqhYWJxGq0e934khXKP/LP3P//S/SZvb04ApklB9Mg0XOUlXb11KawebaXWFMj0r+6mPDMoXuwdJvDScjimTI2vfnZs30u0bgObpR+mf/dav4wJLjPPFa6lrvy8t3l9OW4vUj1MsyQ4xshBXEferL19ML967TVKq7jSLa/YBgG6dInG7uOt84XJ/+uUv3aU2XVt6NLtAjO8OABgLIs5Dswsr6aOZR6ljvDe9+fZbabJvJD2amU/vzz6FKW2lIWwiNwbGoLRbEPx1sj9Tm/b2lbR2vArjWkMx0ZG2nlKC5/cfoKDAgoLLrZS3Ljrfsm/rvPcEAHaT2sD7AHdxyRaDuIhj1jKyHIA1mXV50wXI1n1YcHd2sKCqDBZMrUsV7i1VYMlVGQ4RmU1sMrTXiYW7HVfnXZQlx09VGE+ck+eoTNKtkXQREHy0u5XWVrG8C4jCuWRN7uvuIz6Y9zAnuZgfABjbQJW91JM+Qtuxu8xFMPzuMbTPqHR3p4jRBvDLhaqVuRge70qTxJ63olCYw1thBQv3kfans/TQB17aOv0C9CgTpPXf3Kf8lC3HjGmUkk2o3w9hsMdoiSU4RT1V9p24qzPz6OTQD7JbdvRxrbwfUJx0yBLP3y9cej39yn/8D9PlCz8FryNmnWa6ifduIyu1tPm2YzBXEWvIfiGDuEDrwSHiPkBcLzHLE4R50XMJRkWAtvhmQBWUr+5SmQVVCzo/PgDcTGMz28m9iXc/rPuz7g2QGK8AgbG/inUuqH0WIG0BFt1RzF1OLmIAF9azDrkGWjCN/JtO4MQ/bXUp67RdJYAJqEkQ0ucCFNoqTiN4DgCuzX9dUm+YkgJci+tqDmrM1q2g07Yq5zWM0dVdoKtWWgF8A2AvtawPoWiSwFh9fDMA9u6oCP0ug+SFObt6VmZbyBTpDuG91BiNNEl1WcDrwrzJquSSQwLACM7yPHGcup5jbBMA2Fbs6Kn/yYNJALhk1S4AWGC0wEytbsT9SbBXSZhwfXZcpIR+WlNMoNeBa46UgIa/xacO5c7I34ecm4j/jRQ7zrYrBbMF/7hejh2yADqeWuOSt0kGBuFyHz/nAeACTKuzabtBbYJDuRHeBjE35avv5wJtAKzx2hoWa9Og4PJMhQJBv91+TLHHFxOTjRS6PwtB4WoayX4cZW1lUPS5vkIxp1W9Tp3WnAOBzwXA9VmxF4HGw4OsjMoKKdcd1nxLE2J380gmFzWNA2tllYMq5jQAYO/1DOrKvBhE57HEE+s/xbJdvCB8LHSxxs+TlcfBHhlqUzlMAHJd7DuV7OmxC7RAbJZh3XQjANZa1ZVssczVxFclgWoZu62n3xMA5zrAkveg+/ZkzqBX4NfKIM6RFUHnAGCpdlrRQMsOfcK1miv7QdTWuliACwepn12JjQeECeGch6xxnB7hxzulLMnIWM5VIOWbSUv4x3QyTz0Axl4lKWNMncylM2jz3F4U52KTXXja9eBd1S8AjEW2kwmTJVbkWmFYQaeknAolleKXpQD2ztRY+W2lnDeFvGfkkYiRJtcBngWkz1AGaY7yldv0Vd+7UXk+0j8lsrpMOaMxALCqe1gJB4F3CBYE37HYkrMzAFb4mwDwEAB+gAnuk6HFNDJbgKW8M+0m1EOVU6ou0BkAbyq+GAKzXAPAGJRULbQCgNuyctC1pat0+TMA3HB+HS/tT+KUVWnhj8wF+hv/99NsfwxNV/WnHOggtfFjAadp3ZrvaXRDzgSk3Ns4xHqb+XO5PjT/PM8CrH6ojFC5o9q3SuhNTfv3wwDgMvYz7s2fwgW6Nl/64zku0FZtitCaYYTQoeVW2ni786G6DveXIIr63kKCteQh7FqYYC6k0Tw0ABbTwQXa1mIIqV2gISysbynGHswWq540w7pXVmCIggjJtgujU+uWZzm2AdCzBNGYpY7vApmStwDAx1Z3YSkTcsG6ZY4KlekEGA0MdqcrlIy5MUkmaGKAR5QuX0ImfVsD6C5jeVwhUdQqz1PG6T0QVw8xlbeIl7yDhfUGpW8u4gatREXq0yaavoMTkg8p5b4TeiHKKnsv4pBiKs06SY7UqUrrkmRl6WZ9JPLu7M+l737wL9K3/uR/SiurjwB33E2mQ4ERZT1WmzsSLgE4I5Q66oUodgH2xl64kF567TbJr7rS8NBQevxsIf2vv/F/gZ7asBKPp8GjsXT4DGbx8Tx1aAGGmgfAy8DVzvTTP//VNHl1ND2ce5LuLz0lQQNKhPWtdOfqRPrFL76WvvbiC2l3fQ2X7Cdpegb33MMOtKS4TN+8mqY3ltN7M9NpaGI8vXXnVVyY17FmrqUpLJo7a9vp9TsvYaHcSM9I0jQ0jsLgK69SsmAh3cc9GzyZNmdxD/qIEjsiG0r2YUmJE6JSRMyUkgO192FhZR6VbbgdgVEbQGUMVAfXh+kYEXSH2sBogDGpA/opCgFz2CN22RlHmeYOShxZwHIdTyWY6iG2FiUMfTwlK3YbbtnHxEGfTnM9TLWFee69OJjGrw0SB0wtZizhg8O9juWZmV232/UF4r8PcE3aQEGijhyxD6WdVoZmncMDkngbJQHUfb4Vfi5wrTe4JXczrjaszk7QQ99O0LrI7f9UPl50Q9bpE5rWNulh37TA5HYOWDtp1/FAPqLdY8bVT/sfIgAAIABJREFUw5p3cFBOYZbH0hQjLcvNU8C1Dc5+Ivdnsjl3DEg4QIHzjL+7yLyNgmB07HL6u3/7P0tf+PzfQ0CYwLKt2tBdqfUIjwbF4rNP1Zlw+ZN1lzlV9cSjfoYh83m2QIahxInJqj9VAKzPqyDYgvdPDAAHE2jm4TY8SUjij0Zucg7hb/ooXIPDNbm4KzvZVAX0l7ItBly25aEUVN1n8wHRN2n0JSBGplbzKslEppMCbPpAyZyUPKiAuSAbVQBssE07ctXLEmRlrtXRRj4ldlAs2Nn8VOOT6r8FJwPvqlu15ipAvVmE/hddDiB5LgDWxm+6Ps/PCUrO6pw7w3Nh3QIZuf0y7cVqX7UEm+dkWFS8vcr8H8FPPIc8xFZWA2BLCW4yvBJ0/mLKFLZQ9qis87KsR0KmSAamtiLtlUiJBGysYLzRGkb937oLaAjDAYA9P2pDPCXzLsUBW5HB6wAvo3CrzuAraxYMwGnbANgdC3JXAHAoVwooPAuArUf2/o6fLG7Hm6xAKHOlc6H+FQ+CMg/xu6xgWQl9li3ABklhAfZzKtaLovwpCpSYkfCKcBeyla4WFy+wRSO2ALNWmpvIE1z6EF4QNeur2sr7Ly9ctJvBfL23dbpTGYH/DGVTyDD2QBC7MKCLl8+1PLmUq8RKrEYALDBqi6tkGNZUyT6djdn6HwFg0fRYAc+1Lct6n+c6r0skuQunaZ1Ni2sFYNAPjVml9hQp7ttddQPXXvraw9/d3N/BfglaFjSk1AH2PjB8kpU6aJ3nKa9ZKJTifaxjhBaeBcDZO4Hv5OWg0LSwAGdZT5bM8p10rw7tUFx0JImL+GAU2lYw6HmSe9yRUCrwpwC+RQCfhqClNXm5HADtR+XiIAnWKrLKDLLZI5KcTsH/t7IyVgQyz7rnRM5hiuvthfaSTgP2i7szz/HcyYJusHvgBKd98Mxe3uvzDnlOmX/HQXJytKxoiFNJr4OJeOyeS33EOKV02+Jsb+CdKBlylj4+xRCzsL3uTNYK3vDopMzgeQPILONYqQdJfNqOBVp9OpWy3nWzwzukXZ6WAsAwDbm+D2P91auHz9BvG4Sb6iAkiH7EfAoA4/mnfazP+C5qC8vdWS7QGQBj/VVd5UYArLJOAfLNW6ps5DMAXCUx2pR5en7sAFjrYFZQ0eDH2oR71A8GgAsxyKzcJKlKJBpHGYSi/Px1B8DPc+2uZc8WQcyvoJoBgPUvtKbBPFznluuU+a9DCQTOAcBy9Su13iQI7EEcXD7GWldqkAoAK+5E95qKZDcbPcuCDpYnZe/Uvb4fN2WlxJebCETGFhLO6g4SzxLmYQHgObIBr+G+qjjgEwNgnodrbCRJwLIGAO4no/OlycF0HQB8CWvuWFePGYoABcWPSPS0R9ICrMoAizXHHu+lToDIC8Rj3ibb8nWswBdx7e3B8ringuWAon3ceZVzSKKNmREDlgVYQF9sTkXaO7AWKqOwCNoA1s8T3F/Xtx5QUuhfpW/+3v+YVpfnaPdSutg/mdZwaT4mMRXpl0ipT1kiiQVYuU+x1KqU0+tvvZxe/dxtrI8AQeb04+nZ9Nvf+VbqwrLZ3wZYWUO83sDSeP+ZXXM1tt7xjvTK27fTm199DQJ8nD548nGaWsHK+wykhpniG4DfX/raV9Ilxjj1ZCb92/c+TNNPl1ijLmKe29IXvvRyWqBs0b/69ntp7tl6+htf/Drxxr1pDUv7x1PzlOZZS1944y0mAeL/yQPiXDrSrS/eSzPHi+kjgPbKGsqERUS/1UO0xPIIgL3DOLo7B3BF3qLmLTHbMnFJsgDEtbBHemQxV2wLa9CCtlYZXJXTq2VLmQ+PUx/uxkPjQygSdtIaVlXTaICylCoGnjAOCSSDA8PMPe4+WLHlVqwawC0qGTWNYIc1epJaxzdffin1XuhNc4sfACxn0zUlIINzPJqWOzYu2rg37xB7tAHHaIOxyvKrxW5HIbEL+N6YgZuIFIl/hOxnEBwJvNjrWNX3XHOAL6gtrTUYIenZ5Us8Z2Mt7ZMpcgfutC8FiJiahWUJ8oiFMGWVRxa47iLRVR8g+IA5OeA8yPJ1QpueO5QystKeym2a/XmKsuCYBGrhRweUJXb9tdf+ZvqlX/jP061rn2dOFCNFw4cDVkikNu1i9T0Dn5Zt9ikaexKCaU1kFQ4X6CxmfQ8LsJr5dwkA29BggT4LtxY1qpZuAcgCqrT4sv6r7EhkzI8YUnm/SAYqVoUAVxY4Mniz0C2AIuuv47oAcqxfhIPkPlgwF0gLJtzsat5sbZKAbfGtoJtAaablkdm6DoAtQvkgqZU6APYtom38ERbqIgyGC7RlQ1kSihto7fpsEWwGwGokC1Wl7cJnw0Uz3hUAXBPYuScMNHmuszB9zJwK/MpbSIKg3I7DZTjiLgVozMH0WAutGawa9MAvMgCOOsHMrax+3K+n2N1T68e1nRkAOzuuLUGRHEvWOGXSjbXUegWYjSzU2a2az6SMlIVGfEKeUH6Apk9xfNx3yBeyAKujVic4+3NWSgkAaw18S6MLtE6kPUKafvRRVYYpe0Wg3Lsn3/PpLMBnAXAB1WXfxNbS/zMMy+tVkHUtBlVgkWdH3eBQ+AgAF6AfCpuijJOetBEA18poFQBcGXuza3aoJOoA2MBXu8H7KJQZsrSp1y7PVAPA4arrUmHaZ56uAMBqQzVnCwDOagufG0MI9ctKpezarjOmf5YnQ2nqFdQ5VD+0LyVfCQDzrbzmxO98qSyBim3lOwEhySuuP1sOsfaEkzQFuFXfrJQ5BwCbNWkcPyAAtpt/BsCKF9b5EaCVxVfzp9jgDllbzwXAkivF0zXYmI9IlCaQlhMuVWipCEwBziYRAOAjeBXRaWkWAPyAUojTqg2sM6tFQd6KIyOMYFsHU6ZEnSR4ZA0oSkhmaAFg/hbQRS7ogp91I2v00PFeGRzgrYqGU8iaDpLosmRQ7xO7xEMjcgxzAPpYGmev5o0A55YzQJMrRcmvCGmaQ15bJBeLXJpPAv1HPLcBN4m6eHYfD+7E9NwDsLXowxgkvigJbLusvFnxoMReA3Z/BgBrHxgAa9QSDkoMcPhfHOCR1gCA2VDKl/PpAHBQl88A8Fla2vDJTwoAF0WQNW8VMGoHlSaCX6ys1Y6ewxO8bQxUTPKCCoaG7HwOUj4/r2RR1QLs7hWtmuiWM4HGj+UCfxeyefkpjP4nYQFuMNNX5zILbgX81mKGKgBYh62WBMuEthEAO4uexsx1JQbYAiPXGsSK8csdWYRb2i3uBzsEeOZeZ/CTsSwLP60IU3Z/hgIqmYlqoikl/i7xl7tYgM1Y4E6ywi6h2Zqj5toMccBriuuEOB4S12ofT6zDVsUrax4at97+9nTpslygAcC4NU8Qd9orxy76t3WyS8ICSg5x/wqasxUlJZCb6t5GuoG7ygv9PcQAD6RJkmEJACtuaZO4ZGXri34qyRdDVN1XXILbAd1yiRYAbkXbqGe04y7dBoBoB9mdtD7DHfZP07/8vX9Kn4/S6/fepk8jafbhO7YIz1Krd2FjgaRSu2kbN+NjLHZXLg+lb3z97TQ20p2GcJmeBzy98+HD9JSkUoOA16Oto7QyjcsxFs5NEld1AbyOEcQnuO9rf+NLlGAao23aJUP0KmbLmccL6c7EjfTLX/4par6+Zrb83gefpD/49rtpau5p6h+iZh2Zi2/fHKHI+1763T95kN759lL68muvprv37qUNrKTfefdDgNtReumlF5lmSko9fJJ2Vrcps3QrLfSspydHz2AOMJNtXGlxRZYWeU9KDyyzg71DgPXNdEot5x3chnZw+1WwsnZbH8Gv7bKYHuIujHXS3tAsa6K8sQSWi3fGyZw9QJmpxbQ6z4diYmRajrCgLDCxFgNDJHwiCcT2Atd0HQIie1IrSSC6lk7SlW6Skd15Pd194wu41u+m3//O/5u2Nz9It2lbdo+Zp4sAXxQXmGGlXNlCOdLHPN++fTeNXhijbAEKgE8+TnOfLNm1Cmxrd0fgsAXbNhjZIK733rtr7EUxOSWsgtnevkWd3bdfSQ/v32d9UXgAmGe1dnsoNljrFrkaqzQU7bZxOBTXjMcyJZKinIusgJI8Ttjfrs8L0Ja1Wa+enhGyYd5I7WQR31t9RmbnRcceDo7dTb/yn/y36Y17P4ewgvZZloiTPtO/Q5QyYvsCuNZuk6Xa+9cSOUDaFg6s09Rz1s/pc2KAQzQ4C8zOswA3greMenxvVbXZ2FahnWcF3do3dbpb6G8GZlUaXn9anR4/7y/LYWrVuC2DumLtESexu2MWcg22sHgwPxHnmQVTKUwkIFp4CvtqsUWLerJFg67xDANguf4ZAAsghdUuaKqsxLLRh7bez5Ww63cS3rJpPgv4+twZnsuA9XlW8Nes1rlNiz9uy7a6ENrNuwIA2H1YgOUMAA6lZW1OTfcqc/UcAJw5sNsv96q/AU6CX4Y1OGC9x1jxrIp1kaVQMbdypYX223MoAKxmuv6PefEDaTfMbowF9aLdBQN4uHQRv8Peo06EslcAWABXgIdE72E5bALAkQonu1LTa4fp6MX51DeOK1Y5QFUmkBycs0/ry2POnADzYXblllJaAEZCvT0C1FcL2wUz1wGw1sthQ+dsXlv57A1T5J1YEykLtJ/KQfmLAOBi/Q0sH2cg7Gea7wB5/i16SF+Khc1jyQDYFmB77GhNYoyRDbu4H1fAP/fJVdOgMZ/F6tDD+lr5JCsTrOPz37GX5L5q5RR9UsbisheVsySyQGdXXc85/Yj4Ab9sAc4AWJ5+iicuPxEuEbH8Ip0BaCPBXAlh0GoYctfcd70d3Rc9WopP7z93GnmJPSprpmI/8XkKsOQb8qGwV5lAqWKbG/dDsf4a9Ooa7Qlv7QD+erCst/LiKxbscI2WMSIswM8DwAK9zv0iAEw7yg4d+V2qFmCtOTMibXYG+Bqbzql4Wlj98342EYgY48ifwL0wuhPkh3UswLPIDw9xLVYppA2uVZbjFvG/vDRC/xqSKpT0q8IBbygEyG+Arqy/dFTW6g5ocy9zphrAKi3VxYR2KUEmLymDo7QncqEswFpbAR7RsKI4EAj2odIZUhUQADm8ek3VLwDA02sHAGAStuJ5pfKcp3g0eoW0hwDZMvzgl5Z6cfmSYWawE0OMrL20JTf3LsCvM25zjfhFD/JrvwA9MmUvNKJX3pcGMcz6cwGw5kdhFyEnb2KsabYAbzq/pxJfKhO+ZFRzgM8A8Dm0tOGjfzcAcBAts9dQizUNOxha+djJEvwTEoGvDo4c7eQPTHCylrC0WDy4/ZzcTO1W86GmZ1c+q7VR+lnrZe5/U7+flwX6LwKAnTTCRDsMXLLSdugQijirkLg0ZiaU4QIjYcgzQ+ftxiwLMARCjMUAWITc1hARfds9oAvhUm33OLmDORW8yliQQES1FAV+eckKLEJ9ogzMaNdWkCyeommbXltPK8TvHuEWfSAADDE6LQBY7iTEUPTjWnztMlmgiQG+jDvzeC8AWL6cELDdwx0yTWOZpcPLEI1lAWCy7h5RlucaAPgGCaOuk/TosuqnkrFYTHsNNxfVeJQFQtbYI9WcU8khCJPiP1WnVmZMWeackfAUEeoYMK6EC+0bJEN6kJ7MfcC8kZzryh3q+nZQIujd9Gfv/25678N30uLWfDoGtG0DDCXHvHLvVvrK518H0G3i0t1iAPzx1CyEtYuYUgDkAjG4c+tYG/8/9t77ydL0uu97Ouc40z05z0YsNgFEFgiQYBAIiSLNbMsWRdnl+INddrn8L7jK5XKVLMmUyqZoy4QkMJgAAQrgAiAWcZcAFsAG7O7s7OTYOafp9uf7Pc/z3vfe7tlAQNKCxbt7p+997xueeM75nhhJdA4Q1ztIfdghYkjf9YH34ObTna5cpP4trjmyQr74/Ln0wUffk36GGrGnjx8j8VdKX3/uhfTlb34rnbt4Lo3t703vfvR0mhyV1LeVvv7U+fTFz98k9ngiPfzYY+nW9Gx69nsvwzS60vHjx020py9eT9MkkeoepU7uJC7Wg8Stor3sv0Nd5BnV+cGlXdkWdQxreA8KjX4YnITAKcCsM1fj4tTJsXbWwB2V9RGDBTRugmG3cS3ukCvQBGoGXNoXSDSxSeKz9pEEwOvDTbyX/pEojffWAtZv4r7buNfyDIqIwR0SVQ2lTpjSflx733XmsfTOh9/HsaPpm9//Tvr0538fbfOF9OCDR+zadPXaNOsQLS2JpFTPbxUmMsG5jz72rnT69D3p4pWL6QtffCJdfOXltG9wII3iXj29RJIrXKB6KCN1+uQxBJJNMotPpZlpLKpgYO3PbuJ0T6JUuPe+o+n57z2P8mIkDWP9v3J5Nl0+f9sKDAckWcgRo7M50CC/c4jD0lYjEd1h7zmpjxgXpZxkAe/ELXvfyD3psbMfS0dGJlEOXErPP/t0unzrIrHIZ9Ov/cr/lO4//V603igCVKN5g/HhGUAHiTA8KqhRO8nbFK8oIYAABH6TuzZWeWouGb6RfbxOtioh+q4AuE7j4nNcU/+cKaxkwxo13gvsvhYArukYs+I07vaDAGCrMy2zNqyHWQwNhYv7UvoUWe2VCCaEzrD8mr6ZhobA6nHmMrm/OukSBzTNW/wjF16Ff8idt0qIpUewLgVAHeOtJhUALGDHfapyRNEcj28pTVN4jvmR1k1uc0mCpbOLBdgwoYB9M8kAwAKMAXR0LCzAAhOidyEWSrrOVrPctlYXaD82u9AWsBJ/M9DVLfw5AEs8PgT3gETRb4MujVket3WAQ5Q6CoFaNYVlpdEsdKh9eUxcnsrxngGANX8GqLw9/nqKwBL9s9u6sAjfVedecxgCcgj6nk8rDcKlU32TUBlZoGkPNw2LZpSMCuWBQj7k2io+xnWqUcwdZAHWWnB8uIX6iAFuBcDqXajXw1XYAFhfqzmPmY86rHlteuw8ctUYeb68huyQ67lruYXHOXi+wEWoE3QPCczFShvTGYBV50sCiHrOAVQ9taxjgQtnRs8yi/smZY7Ar9+6Z1iGS1I2zXHxJnNbeYdVruy16Gt5eV3USY3bn2UUr4UMgj1ZYTktJXvcHlklvcSytVLrnsnw7GpyBTAFgFUGSWENMnSoPXktRjy99nS4wds1XyErMWpBz3WGxim2il9OVpWBuBQlBQArS3kn39F9QrMDAAvkhsVfC9MXBxbWX/rour7aL5JFfdyTnDOVN44Z/2psXNJSAFiNiTlyIiutf9Eu7hcWYCX1jPu0syn0aMXPOvYXAK0EVOEmHftDsp4VHhUADiWH6ZEUVUo06v2idaM2hnjsbPnZoaQduUCy3vzSNp5+W+kCtScvYdKUBdilzrJ3sl07dI3ax42GkKUGeLaA5oCSoMoCzPipfT0q28lYqb294scZAHcBTvVcy7WFdnhupXHIBi3LrHnsPXPIoU6ARVUHEq/ewgX60vy6LcBzgOENu2g7a0HQLkKY2rl/F+1Vgqs+vPrGe0meyU3lpt2PRVhhhjIIOYxG7QUAD+AKNkDuGHkCKMor9ruUBBof7SOtGeWtiRKezoCfyyCt2gU6yiBNVWWQEvKu5kKKKsnAAsBB2cPa3bSpahus+Sf/YOJdvyBOvyuPzvur9oQ9rtb2LNQotyfzq/p1TZ/L761ErDpp73Zq3ZXW312uqI/HvwsX6E9eEUv3U41PyxBnptNq8RW9LcQktnXzvxqTSousPRnsyifWLcANFhALN24kwiKSkM+vtauMXON5QUQqwt+yLkQQGvOTxTy1QYu56mPjonJf/82H449ZQ+1YPrPVNO7xC2BZXs3W9Hw0E0uPh85V1r48YgK8BqacGsXRI2bXdd+kqdJnMfVMJAUCSw82IN6qxSiXZivTNA/SdEF4etjw3VAcCrBwD0CMiKqYDRcrdmEDKeIO/p/rSBHrAKEVAOYyn7VppRVUkfRZNvcN3KKvLy2TCIvasyTD2uLdTvDmtlygRSHVRiURwHJ75uBkOj45lo5OjKZRFUJXjA3PVyZhxRnPAILnaOc0luUFSs4IRI+jTTyBC+kpLMBHiQ9VTO8qmZlUn1jZqJ29U1YbWydEUMpqtYgWFm5rWQNgiIC2Ayg3t5Z4LxOT2ZsGcMeWS93m6lT61B//TvrSn/8+4zZLPCegbf8A2Zv3pxOA1P379pOZd92xrq9ceim9DFDtJ5759uxcunMFwH4Nt2y63UlOqlMPjNNPyvMAxk48cB8W59k0f306TfaPpv3EC7/y0qvpoXvuTR946IF0iOzQ14ij/sarl9Ln/+Ib6Rz3PnNiH5bhe9MwAXAjPO/SpZn0qT99hhq1/VgwzwI+l9KFC1ewrlNTljdPSuvTaECvYXUEDLYfIM0/cbq9A90kcOjDCoqjOYBwnfFclVQpDS1rYbyfOFXcnG5P3SZel8zMim/F4qoq7s7uyHBqjW3Jo3dZMbKw935qC6JFUWkgr9nBBDjtAUiOkMmZdYIFfIFaxdLwdiP8zgtUAh73Hx2GoZBRsX0sPXLykfTwvY8DxjvTV7715fT0c09y74V09NhY2rdvnHIJB4khniA7I6UXblwj5ncQ0Poo1u53YiV+OJ179Vz63BOfSufPf5vSUb1pDEB+/uKFdP7y5dSHm/TbHrgH5qTEZzfSIu7oM05MxgrBWrvvEO99w+nSK7fS5PhoOkoCs/mZ1fT95y6kDSz5fil9swiJ1oxWqZCQPJJ5D5ENfJsM2qsSriTbS6MkDTfKmodO/3j62x/4L9OJyZO4p99Mf/H019Olq5fS+H6yfL/jI+nYobPsMzTcisXeDP+OAD6yABeKI4AV1sBijzHDFUiWUF0FcQajM4OvMZ74WLEVb/yKtvrHDJbyOXFtXBWfQyCPA4VyNahzK6MqACqLmZWVIy7OrSk0rqKEtVvnB5dH7WKERWjPACBOjz7YcmvhIe4HROUs3rISOvY3Wwzz820PyDTV19naFDHrcnuWi6rcZwWAqxhgzpGrqIGCVRPZ3lY12Iys4SlVjZmAdVhJDF30QeS9WK0zcAmQFoMdf4PfZS4TfdM8+/yWATSnjrmOMWi2AEcsZwHNelCFf2PdFJDGT6acAgMeH+39rJDx+lLbYpyLe2lY3LIlOPdBY+j+WikQbTPYyONTWQ8FdjjR9FvbjDuHMJ49ztQOviunhQGA5tL3y+3LPa500LpXBlEO0/G+EKCTgi9Ad4xjHr/cb1ueOag2RIos3V8xyxnke8oCWJk1678sE8XOa56PGMPobyjuY87LS2MYbQvYHnArvGfKPJdz4z4xLwEdG6+G10Pcv6wLPbEoLspznbSpAHI9x5dEo+TA4szRnt/4GxbTUHD4HD1f45X7ErJezHPzqwXEew5DgR9KlWibIUkGrpHUKbvLa+1qHjQ+Ukh4LefVq7mnse3K/yBliLI7u81h8dVZjh8ve8pjIut2Wf2Ftkaj/a3Wfq+jGOhQLPFRllC5vYqPGZCq/VrbfBYlcE4RGw6KG3SUWtP4RI9CAeAV5LnM60V9sSdEAFbJKBG9E2vLoWh+hspdlqzP3FG/qS22+koZZLVpZEc3MFNom4BkGDocXiMjgN65ZJAUQWtSVvE80zg+u+yUgH1RMHGfsNaGm+883kzXcYG+jHL5Mt5iRFMRd6uGZ3WnFpHapetpjyy+g1wvsEh6FFtNZVmV1dfVRuiv2tlT5bKRFTgsrwUAW06rxGwlNeRxDR/zoIdScClkjsSdtzC6XKXqxgUMMTeRHVeQQe9EdsNYX1yv9WSdgGRoAV4qP0yqRCdhY/1o+eXuLCAsK3Hseo0/ig/4dX+HqnLIXBIeKV4DYnxZman2yP1Z4XkKvVBe0HV/Vj6ZtjTLgdtYOaYwGMzhorJGWSSFXxgAizZlsO9krhVR0yZs3mSt6zZT7daNeHcAXN2umS7FDWrPynvch9Se3Zu9Zevna3fRhHJa2WC7SEZF194IAC5ho0W+aTIu+k55TebH3F0RcJeGug6wAHBtEkrTS0KsECAaHanPVyHSu87xOMavRScT98vsu2LEWgCZCeZHeCPkeaifX3dprg+r4wPy8+Jjbmytoda0lPsXAOxzC6Esz2z+7o1Ru7Y8p/63qS0eq8ZgNY1rfYzLZwO50v8ghGq+/jgGmJvL/UWb1C59vCMjdCT3ENMtIpFjGSXQOTA/GJtefZzbh1uHNrSS/HYqToTkQO1YJjUqukZAToW+1wCm67ioLkNtFrEAoxcj+y0glE2sjM03OfHGyjKWNwAwlrptrH/tuOduA4xdk4j93QOh2Y+V7p4Dk+nkxFg6TBbmIdxTu6DcEgOURXgZy+MMAGyWZ8wAgOeWVapmk9iLznSc7M+ncTs+jgutSkEto5Fb5TxbHRiREFQlsIigRB9DpNVSCuIpxYBoiSw1MQdh/bYyBhfUIeq9qtbPJz7+T9MTf/gPwRuLaeL0gfThn/ob6dSZ02mdpF7T8ytYZkd5D6SvPvVn6WtPfzF1UdFIpZzar2AlP8czsRD2HUnp+NmhdOYQ6faJNW0bHkl/gXtzz0ZXet99j6cTE4Cj6UUspfPpsftOUB7qYHruwsX0rWs302e+8SR9nwIcH033HDsGeO1IZw9NkGzqTnryG99Lr96cYuwoc8SaXUDpsColAMR0aGs47czvYG0kC/UwKwAXapUL6uvrpO7yIHwQVyEYxCqbCafuAMDUt1VNRSX+WMUnZwewiUMQpaxW0xpW/XBRYnyZj1W0wNub/c6UvNG24GRRcvFWjLCy1IyPtaexgVG7Wy/f3EhTF2dTJ2tE3lcoZFMnGZUHJsmizZrbXiI7M1qCfUOTeBWsA/4vkYx5mdJKDB/A85HH3p5+9qd/NR098mB69oVzlIJ6Nu1DefKe9/wkTOtIGho9hFZ6gYRh30rXrj4L+JUwtpZe+P730nPPP4vLNIoGsnb39OGOhRV+HTD/wvcup40Z5hrtUc9RZaOcze/GAAAgAElEQVRspyayUk21p8mxMZhxL1Zg3N4512tIan9tMJiUw3AlTGmfsGGGxlEb0e92yh+1kU2yHeC7jhTZgSLiXW/7aPrYu38LJcdhx0tPYYFeINa6D4v76Og+Kyt0rw4UAZsyUUlEMv2JfV5ESNPcTEwbRDxbjYowqlWchek6f4otUBhB0JNiYWhYiwuVagbPZffsArm1B9R/07NEY5vomoVE3amFeYsW1ohj030yYPFVLcy2Cg3xs6JfUZtX5wqcytUtbiy3SMUAhwdjjhe1gB2U3UKsPgjgGACr7dAGjonumfbx27oEGvaWRFMlebObqIVtWRKVdb6MW/AwvdROU52q20XRkEe1HDcgywCtCO38FpauMnfNYDcAaG3wyscyAfmxdQAcwKV2Hy0xKUKlNPD5xRZe408Z+Ea5luiZZHVb1zK48JhzPJJXBV/RHcIKKZpbeFa2eHmEAhBb0FPf3R+BlnBBt/trzGjwPIEQfpegLEWtYroLqKhDwaLvdOI5xSGb11V2comw3DJq27uXUnjo2XoER8w71AddzxH1UzwiQGL00RKLvmtdZ2BTl3nqe9a82uu/WMHj1xJy5fnxOEq3FqCtfHbz6rKC2yDJX+OZlfd5qqp9nM8vlxm45XmrVovaE0grDpV75P6H5VcKCRuLvWYCVIrelPmtAeCWdu6xKhvKHrUnz38A4PDC0GCqNSHDhMSidlv+yHNVSo5VigajY6x33EWlkPSSuktKlIZ1M7wkHHbgvjT6q/NNB/Rbflaj7bHeozBGWHWlfOmjUb12iQ1Aq2sN2mmjAKg+OzSAi0t5Ld3T58tFO8tvxeLt50m+zcaSmJbw4rOSQPfxrMfnqMyR753prKyXGreo3iFX3QhrUzZoyYUGwDIuGAArBjiUWS6tp5wurHVlnZACV/tFhgHty+JCLZBqt2B76HVijNiiZOOW3aCvAOBu46m3KPCm37XwBIC5fxe8XeBQ1w46GRbWYE7rU8yv/toKrLWY5VcuN3AXkBeol8LchpyiPNN6CW8PtUn1gneQNYwZBRrlnAUYn8VwchPZ8RIg+NV5jDEqaSTlfLb6qBRn9D8kYGeBp30DZIQ+SP6OCeKBBzGE9AsAo5B3uEDeJKIFRAkjBwkgU8pJ60JcQUOrqdSaND2T4pRxhWCsMZ7Khi8AvA5AX1FYH1rV2+QyuY0CASM18iRPUKZNdUYrVoS5qLHqxCUrihrrNNZz4aOxi8q3xlmvBSa9JVp4rK9sPVaIoNdwg0c0taX1S61t9Z/i8t3tbOrLG3hGBCMFD4smN9oV3ObfAwDew/BpglCIfhmIOgAOKpy18e5LMKaY3ehUcSNpBcDqp0lmc1+r8W4GwLWJqzW0GQBXLQweUZvE0ub61O3KjJ0XbF0IrPf5TQFgTbCYg++ZAXC+meIUqtiQCgDnLKfso6gR1wDAyv4szbbcmOsAWJq3PrugAIB5TJcERvkWQWCc5EWgWTmsMG8JAC+S7GgZa+6iBUESI1AjZlm1zBDwb0NoblCCZw73kzUSWeHPrOrpgCUhaJzLmKMRYngPj44AgPen4/sAwFjf+gFmnXo4BPwOQGlFABjgLFCt+sIzcqXlr9LOH6NW7akxLKlkg+6HUi4ZACsJltLcI0DVAXAeKxMmi6/Z/chuCmWDBAh27I1c8XDBHgLIrOJy/ZlPfTw9980/IVFSLxmYj6cP/cRPYJU8hSVxlprBt9PEoTHiYufTpz/3/6Znnv1Smjg6RttxNz63mDbP4y5NFuDhI53poYf3pQdPjqah/cNYyFfT1779EprGifShxz6QHjh5L4BoNH3xiT+zlfjEsYn0tWe+SY299fTN8y8AMFfTg2dOpOMTRwHAvbh+Y2KFdr966Xp67vyr1kiOjYwCPrvJwK3SQeupbZbES3NKWIG7MBmVt2jHOiAN428ax3KujIsq/9MGB1LZALyfsSyPYQVfT1MLt7COAgKWO9N433jqYs6Xpm/BEIIZr+BOtI77zs42oJpx2yBt8o4zXsBY4Ah38C8m5JmY7p40sj1qV+mZyzNkQI4au23iboDUTbI9KtkFrIYkGQNp/+gBrLH7cDe/nV65ehEFTHc6COj/4Ic/lH7qI7+UDh48m77/4vn08vmX0j4yYD/00DvxPCCyiOzfCrdcWpvGEn4FBour9/ZyeuHFZ9JXv/aF9N1vfx0wSgKtsS67kmu/Xr4wZcArftN9QO5jrGPCntduERvN53HW5Byx7CqFoHPaAeLtjJWdulhgBkuZ0R84figdOXkiDQKcu6gr2E5M9TTJ4LaZl8cf/HB6730fg5Fi8pZgJxdbgWN+E2jb4v4dEuZhpnK3M8E2air0r8E2KuBXI/LGFq0AuDCDfGmdJZjGmsE2P6PiRwYErVwsCGsrQC1nvSUAcBY6dgFgCydZQMmugGE5FFsJi0pIxpJbY1xs8eOt+FVZgEUvHUPqGFWVn6oBYFnwNGGag/q8qD17MKSmofX5rCsB4AKEJD8aEAUwahVozBHzP5k7FvwS9yoHo1dxX8srAVzCguZTY04NgLPF0cPQLEiEa3GJGpeCMCwdES+YXSb5LIWjwWHtWMQ6h62vcgHNA1Dxz9IXz1/EENsFWgDYfK9mAeZ7WIXEpyI2sknc8z4IkBP1xyXQQ88l+OYHtqGxCsfU6IDlVT3Pn6MPTr6VXaSV9ElMy+Pk8/Q3AHAZ71BQe8eGG3NeT2WYTfP0n3hM3kfFYODd6LUTY2k3cv3N77Km3PxqfvIcmac1z1fYtfMe9voOC2Lrq1jgYxgaqzLqNNcAcF5DrQBYzygKmhBAm1b2rudV/eC0AnzL/JWkZbpPZU3z/MY4KCBEL4+P39ngonmlwfg3hQVY65C/FQBm0hpx22Vt5wnPLQw6EMPYMIGoQ4qTlQKNZwkAM4YCgAJzKukT5epitwRXkLyl4zqcAXClXG8GwH5eVii5GUUU0UetIwHg6nNYmq00EKi0zNcAwDpfSiEBSfFmuIiBq/O6cMyegQLIcvPnmK2/Mm7UAPCKylvSplXVPM5hABpXGVBcWkk5NWz5lHJWAPgOIV8kPEUJfgUPqdvIDgtauKUcQeZjKjOnNmnMBliISo0xoKRYvHtpSwMAC+zy5jkSDZQPw+BdsqgAsAGrwhEyWNVxG31kYMgAWOtD4SoIuNNo2K8jsF4mL8hFALC+b9oAk2dY3g/cN/IuCDfwpqODVH04iOByABA8Ag8fVGgYBhdZnzUnQTMkUyuDNfWNBYC1LixX5nWdQbb2kDwR12kPtgp7JwoEg8UNgGdhLLdRJNxGjlogD8qPDAD2gjVD2bXH9zxg2rf7Vejnrl9q578eTYmW/BUAwJX+2Zu/MVzBAL3qqnHS14ZTb+P8IOh7z8lfHgCHNrL+qgBwbf7/bQDg8syS7n9vABztswuJiFUmntKaRZmPHD+RF6zcgr0pMwAObbbiLwIAdyOUy9OzC8Ki7H0uzMvGdxIs5bDC1XkF6980saFLsiA6zosYKzb0CrscukgmaNxMiQNeBADLlbkNC1obAOoOddl2cJtWvPIBLJAncGu9B1ffoySyUh1gJYmCnlh4kKFYAHgWAD3LtbcAv7epF7uMBVja18O4tJ4a4w0AFhFdEwBWbLITm8gFOlLRx9YI4b0CwKwpKQa0tpRF2ElzdJaoHEzP+R4AcCp3MHX7enr2ma8TZzSVTgF+R8cmcHs+TKzIOIBRIH0V19+t9OKFp9MXvvIH1PG9mO554CTXkQn7RVxtL1OTp2M1TR5uTx/+wKn07seOpS1ikJ+7eC099Z0LJFEYT4/gvvvIg29Lhw+fSv/id/9vBnk5TWBR/vbz30rraCLnVQIHS/zhycl0cPhoGu0ZBEgSa4tbzzpzcWsO6yYxvkcOH3T6xFewCN/GvXeR+rdrU+o5CoF+PhOXugQA3umDAcGJ+rinXKkHiL1WjPccbsr7hw+zNjbSlalX0hpg8M5CV9rXt5924t68OINhFwbJQlCNPAmBEjDXUWxYeYTL0B25WZGZZgcFAhqS1CXLLnGqfWsD1EJewg2eOGC0rIq1WelaTdPUVx4GzJ89dm86OHYo3XfP/enBh9+Wzl27kP7w058lPnckvf/DP5XeQWKw0bGjzCZu3TCOJeopd/VQSot6x1vEBRMiHu5QHVpjcrUWg1tBQfBs+sy/+dfpic98AiFqOQ2Oo2SBYUoQGMQX68ZV3NTpySCZuQexyG7C0GeuLAL+NUZ9ME2SvKEM0j6Rpbd3CKaHq/4axzfs1i/605lO3ftw+omPfCydOn0/Shws4qy8m1OzVsScPPxAOr7/7awtxQfJTU4AStdFyQS5ZXWSUdIKX61TH28SxXw8aGEzbSyUcUfrOdNIM41sHdrNonR92PoKA2qyAFums0jYItD+aABgs0PLxGEBthXGezq7umWPGANgAass2Bq8SPDPlkLPgdY3AyhvGQku4QodXiW5JHa2AIerbpDYGPFiXSxgss4/imU6zhN5zXOaAZjoUViVAxBaVs4Cf3VtsVrq9yb2FEJiAVd6hgFDbpttCncBwMXeWuhl6YsBMM+xl1axSqmNsrjwrOxPYCudlKpqq38ToLBQLHfDDHXUNo11dCrWrD83xk1tdCih5yJbnQUcJfxKwLdAjAU4C8RerRn46j751h5D0afIbtxYDwK/VnDo0Wp/3iQGSrzdD/2VR4D/CxHL56td7nMLAPa4RPvMv7yDGi/PiddcCI51kUYja3CpdnKiLemeo9ijZYziftlTILfZw1Z9jg9NAJjvJXZ0L9FoL3pi1373M1uAyxoyvG9YgEP0jEEx2fihAuBc3lHjoXHhIaUMU67cHEvGBbll8VTSoojjLiWswuqb35rH4hpQ1lyenqB2eRmWKTOZDD8GWxy9/gE6gCFUvk6CFUA3JsDeJXwqgFNESLove99lml23AMf+zHGser5Nh3lveD2XWOmgU5H3Jaz2zirNBbYu85sBsMCjldNhjYw9IqBWLKt8tgVYz1J4m1UIHhOFxa3QXr8xn4rOeU+ILxlIM7ZOKinrt0rJdaRF8prctAVYAHgz3Ubhv6DrnCtD8xL8yzHTjI8BMMYNVSq0C7Q8DuGnSiQm922Nn4Gv39rjAr9hTRfALNnByz6K45yj/C22AGtdKoRI+Wl2AJVr6Rr8+fKqskAvIUeiEJeGv7wC0TZAnD5zj37kpwPILwdJhrWPEKthZAzFAduDQqeL0ivzt5UhgF/GQ7JG1OWONVAyx2nF2PXZFuAMgF1CFLnRABhjER52U7hBGwDj9qKkl0o09pa2AHsMa2PXGNW9P2X60PpjkT92XVQ7//VoSrTkLQiAi5zWxARiBZnYlOMNa2oIZdV1+UNlAfZvjbtF2vF4Vfd4DQAc0lB+br1RWYuX2UzjnuXetftXz8vPbu5b5kJ7tKl1gs0Ia8ziblbixnURf1IAcKVJ55jcle3yXAgdn8M9JGq+STMo5lDG3SU+rIlSQpBGjJW0hb1KJKE4DNpH7XJr46IucAiBKhG7gfuGAvhvkiZ3kXsskAjLABimucpxJUJQtr0pAPAy4HULVxSBXzGqbQBwGxpGxYEcJWPwaSx49x6cSEeI5d0/olhe2swzzeggBgLa8wLAgN4bAGAlNJjns4j7gYFewG9/Ok28rQqTr4OcAwDL7S2yajo7b15tGu7wPlBGzyC4OqbMwIp3EbNU8g2LNjkLo9o7O3c7LVKiaLDnTjp44CBJnYagbz0wCDJLY0qVwLK+vZhevvBMunj1u1hgl9OhQ+NYIVewLi6kqxdeSdevPkft2tX04+8+kt7z+Im0ifvCU8+dS08+9TIxzfTh6Jl09sxJA+s/+qNPUkboehrH2rxM/HEXbsuDB4fIqNwHUMJSC57uoqTO1vIcialIHtGNezJtvv/0qXT4yAFnPnzp1u10e5o6eBcFgBVzi358YD0tUnB+FkcnSs3iBow7Et+pKISrtxIv9QDa13FZPuRyEzPzV9PCFBb8aaymnUBYuSmjTd2h5M8q8yvriLjTukpEYUWW1SbhMrQDk1N+mzZcx9uWcCeeh8ktdafu1V6yYotRY4EdGjaDm9mcSytYah9+56PpIx/66XRoAhdhmFcH7vGXb02l589fSROTp9Nj7/5Amjx6EgbB89CWdqOZLV4txolyZ8wIpg33LgmhA8TntHVQBmH2XPr0n348/eG//GcAesZzXO2ENbElTp4eIEEX5RLIRtGGpnegbzCtqxgfcbjrJPhYXaAPysjIRtiy6z7u4OM9uDtT3op+rq6T5GyOc0godurUO9Ov/vJ/nh4liZcEyHWs6Iu4owsQDA9OElM+YUtvgNiwAEeCpADB+iwg7BIgjcVaZNvdjKVGPyyCCQDkY0UoDVyRqVSdWGWIUBhQk9XSkmCA3fJqZVR1kNfasKoNFhhqNFr7z19308l603ZZUFsesEsJ4L43wLmtaRbgtPejDSV7Z1hWIv63EcsawqSFUQEbLo4SRaIJUc/WbmwcEr2UcKgxdb1nnWZLaGSVDcgSQMC9DGzQAlCLoF0bm6LryOfbSqt2aGfnYyLC4hnhsJevFTDQszxn5XiOq6zNewG2up9OK3/LraR40RosMaeGcXX+5JEIcGdFryxi+RydFpbgiLGNREpBT/0sna6Bh7AX4dUtjYHy+ZYHassi7qHfcm91uebMeyfCfOQCHYAiyxMGwDWFAccjeZb4QfZ2MI0orqsNIGlQl9tt4Mt1tmbbAhyuv3sB4OCp4RqZ8Ys/Z/VS08r1jInvF6hV+qs1xzEpbWO8QllR5ixkdP0SkyyAV/rpJeZxjEc1lCVxfvktvMAaMldTw2pylFew2pPbZPAvZVJeMzkQq3KBtuiZ14lbV1szzc9otC/mPrvzek3FiIQFONaCLJzeq/wnoFEs4WH9DfkgBPBYYK5Tz3cDYM5Xss4SwyxFTBVLnmWBSpOxVyPLMTVE+UrU1mxZ1hx3KkyM+xAcZXAWuVjqADhAZ7HuykvB61/ne72GC3QdAJtO5oVcjDjR/wBUZe3bxVbr38+OsSn7QQDYll6usiyYAbEc6gzKVb1AJZxsFBE4j5wyWt8FAC8B+JczADZNkGXdlk7VPOatkoO8lVSNQhEBgGUBXtyk+gdlIpUkUwKcGm7PKC15nR0J6wYx8coFepC299MGcqDa6CKgLhfoAO2SO6P9sgKrz5JlDYDzuKkPGh8bavBStNFEtXv5QYp8yac3AL5X9cYb8RoecYsYC7aVyr+8nNUr1k9o5GJJdTFQB/DBPqwQvQEAMMp6WYFljbYFWPTWISFY3KUM0Zgg8LiiQJ6vAoBFNZV1XpbfNeRmGZ2kSFW5zogBJv4X4DuFFXgRhfsa8p2SaIULiRiNV3s0rMZL1eZYUbVXpoM6kinqrtX9Wvvzrvu3dU9X302YXmsHNX6rta2pyRXPeo2+vIFnvDUBsLVjzUS3bjktE9gKgD19ebKt1a0ofDMAjviLeL0hAJzPrq8jX2zitNvaUqbE+6LlosLG6tP2w7IAN9+z9PDuAFiMIxIkSOsX7ioSVKS1M7Ez82u4QIuZqGSQNqNcO8XoNebKHCgXUN1DiZBUi61HYEbsg42va5Yx74I/KdoN4cOyOwf4nYfAbELi5Has8jLSeM1BeBYASWsiOiQj2BEAtqREsiiI7CgE5uS+0XRmcjzdd/hAOogVd4zavhjBbMWzBhxisI6GbAHgO8dDr5Nu/zr3VFIsAfz9WOdOkVH4DJbkYRIWbAgAKwbYtSczALabYoMgFACsrJXSbCrGxYAjWwOUDVAER9NtmY34zg0yCcpi3UmyqC6y/qn4BhmOGDtxP7ls82zcfxdXZyHAKzAZautyygaxtb1oEi+8+p30NSzDA+1X0zsfHEvveuy00kemJ776TPrsF75HbeBE/dnDaf/EMEypP33v2e9TMokySvvRQh7sS2Mkczp4eiL1MV5Xrs6lF75J1ujb1M0DvB4ZG00HxvbbXfdtZ89w7lA6P3U9XViYJwkXWbMvkzl4VhZ9sjSPwBgAvzdW59MduUAf6MPCKcvYKuWoGPvugXTr1gbjMuqSUYw+7VhMCzcWU/+O6jOjV8bqewdr7ypz74QkMLG1HRKHYdWXAoRg1tTWq0XHeiVGfIRrhle41y2UGTdxfd4gZqZ3GJAdmZ+vL91Mbbgk/+wvfCz94i/8ssswffvbz6fLN8m83NadJo/dQw3gt6WB0QmSnDn9hzMsKlbW7lA8chPTbySyU2IPCSs8Gw1qtzJ8A66XVi9R2/mT6dOf/nhamLvOGpmGSa8lEj2mw8dYd6Ma11ksym3pyMETMOQ+sjZPphuXbqeXUFJ0kZ15lTWwtUk2bOZWtX97UUr0EXuuWColHttYJuv2wfek//g3/vv0joc/RJkjaZpVw1IMV7FFKAaYgw3a6uQbii+1/kAlD2SdCmFObrXy2JDrZqiS785gmoBiUMFKAA4LUBGOQ7Bu5pix54O3tFh6tfBtXaxTIt1rF8utBN5WxlpZwH5QAJyb8FqM2z15XQAc1oTiyaP1UgBwCJGijw3hxrHErDNbFHhA0MtSrkbnKYlSBqcGjhG3GWMeQno1/m5f81gGWI6DAQQ9G/4cgDqAm/82pdBtljmKhdC38uNDEaCvctusMILv3gC+ZX24jTqu+ZbAG8tw11yHKqAZAEtJEsJgALhibSsAuKwBnSCLnOqMl7ZVMNDXx7gVTGOu7j3hO7o9FvJFbi2yKx5QwrEE61AKFP7sZ+Z7Fiu0vYB0P8siQdiLO6nHPbffAJjflQ03sljn0jB2b5dFe7cFWGA0/itq1lCs2np6l71byTS1/SUe5TJIfk5YOz1jGeA0KSPyWmkoocrc57nL6zj2daw7rfG9yjJ53CsZK86NdZLnNFuAAxCH27EVTExWrPFm2vHmAHCA390AOMK3KgBoT4xYv8UC7O9eJhpsPrNWouSjQI1iWiNmuChSHMftwdCekDHAg/jaL4uFDQuwrnG1jQKAvb1i7u3+bMVKuEWL1gjoBjiNNafHvR4Abo4Bjrs79tdrNpQstvbyNyyiOT6YZ9nQYdkvFAgGwJb/4q/zw/ChAGBlmtbZomNrAP0VZU6GXy0rFKqibeoXVl+DXxTZCGgDvBXVu7Talm4BfK9Q/+gqCuRbsgBLnhRPU59lmTewlP2chFb8O6A6vwLA3GvAFuDidShrdoydXaABwALu4uUy8IRcKzpdFALqFzIuxxwvzMnowFmXkQF6FsPJ1eUVAPCaQfAUPHoFnrxd2mThLmhlBYDz6peSYILBkwV4f/8QbtAovJHxJAOaNea4XPHxAoAH2slj0gSAvWFCES6jDExkXVVSsgv0Eh6RtgAjA01hGp5GrkbXDlgWANb61IMEgLX+ckjUXwPgu+7XtzQALq02eS+TmImPluCbAcCFYOtvcYGOWwazN8nYLadlUh0t2WVtbQ1KbhnmpnbrN/OlBviu+ldXYdf7tUeD3ogFuLmtdwfAJZ5VCRNc+NyEQ5/RkDsGpAUA87ssGc76B8FSTTx1qltxVbIACwAzMb0Qy74MgCWdKH38PNayZQjdNID0VQjKNODXqeXNFOUGrfrAbG6A0grE5w4uzNskigr/VLkbbqIt20kHia09s38snSH51RligCex5A7jEtsB4VPGicjiTCImJcJS+nrifmUBvoJVWfHFYoBjZOo7NTSQzuI+OwIAvgM4XeU5IjiCHbYA07WSXdOrw5ozCBnMzB4EeW52zDiLoMrv0khCfKSV3MHltwcqi/HP4EvxJYohs+sqF3WDdjdxGZa2vJt26D4uTk+R3MHBbQDwN9IXnvidtLPycnrk3vH07nc8iDtzZ/r/PvtlgNnzaWn+Di7A/WmQmFxZ1+fJTry2scL3lE4cHUhHJsg4fXwf5Zd60rkL0+ncd2+m+RurWBU70qNnTqczWI/lZn4Id/I2tKEv3rqSbmB9ncf9eOnSStqeIWU/IG5gmEzPxF/fWpqh9i1Jno6OkkUZoNYFGAQA34GIX7u6iHVXibAGDVI3ieNeuHUrdZHgrGurG6sz82mXZ+LI6f0WrlQb7ViUDfYYX5hGp6rCU5KnbR1LeN9QmmwbTh1YoWcuLnC9kkn0p6FulBZYnG+Q2CuRPfl9H/kb6X3v/3HGjDZQNmqrjSzcE4fS4RP3pVGs4hswhWVlpszyC+wQxhwineK1tW5UnsmZMwVmSNLRiZKivXMNS/ar6cWXv5kuXHoe4XIxPfX0F9LlK98nE/cOFvN9tuorm/bOzmh637s+lE4cPpNGcG//3refo8byX2Ap76W28HfTwvQNxop92M/aUO1AxrNvRKI0TA4L95mjH0q/8Uv/XXr7fe9z2Sd5UsgGJffoYMyMkpTidlsLOCEmKkFfODk0/yHURLxiwyxocrlLYCsANoCLT5Hw77/5u4XhArbqhFFE7M0B4AKuWi20hf41A/LsAvpDAsClby2kOfqsdwsA3h0DLOGlBoAz6I3avxIiZTkKMBZJsAIAKy4zyoMQ/ytgJMuS15xKH+WxNR0QaIqx14CXqSolmqp2C0RlgGQhUcSi+N/mzrgN3MBWqwrMVVymWgflKe6/iZc5hk8MgBdhHbEeAjA0LMCNBWXAY6t2BsDVeonr9GqNAbaNWQBY1+n6DPoDuGvuGwmj1E6VFHKhirwesuhZ3b/R8gBF0Zhi78tWLgFg7Q9OdumjOgAugMj9yAAyt0kAuAB1A0oJ0xofm/vDmlqs7BE6I2VGAChbgP1ZfKQZAAccCZmjUg5orApYs6BQzXzThxjWmEE1w0m/spakjKXHvgLArfMfPNt3KZOchy0UD5rEGgB2u/Z+aUpKe8qqCC4p664s4Hk6fN9/GwA4loVYv++uz15zekeMd0naVrKnu/fer1LcxJ7VehcA1hpRUifNWXglSB4oipbMQF4PAJd50wJXO2KR+95yvVcWaJ+qV6MAACAASURBVLlBu4SUgK7WpPg+f8NyqXkN131732m7aM1ptdQswKW/nhmv75ijyjtFoDpvG8t5Wi98jxhgWXJDcackfwZg5i0av+z+rLYUICygqBKZOg85oQGAVblAgExJrMjzYQtw0G/JO53wL/I6GgAPILcMkfBSmaCXBYDxkrqCC/TVRbzzsGDOSz6SoroAYHcmqnp0828AYMUABwDuZ9KVYVkW3gLUI74/kpQ6ERb9cxZo9y2HQfC7ZKzeAoDdycgcr5C8KeTTKwDgK4Df6/ydw1y9jiwqWcExympfAcBe/Hl3yLLL/I5zyiRGinElqcSrbRgZrzvXNA4DSSglegDG3SqJhLeZspCbrgTBNQCW2BuJr4itNhiWlRdDEgeWVUrKADhbgOV41gqARYkMuGuLQ2P61xbgJmL21gXAtWYGu2/mCCIsrwWAG5cXKh9H7NZWF67y5+I+0jQ6+UvBp28UANdbWr/Gnip7gtpgSOVVt0q3tueNAuDSV+2mhrIgBIIsPpnhRpKLcCEpFmABYMdWtABg8VkRuDWspXUA7GudWVMAGBcVuauoRppcoNnQOn+Omm9yL7mFBfh5XHwVZzG7jAVQjIhrnSgLq/AGxGZLll+uMRVAqyiX0Q4I7CiNOkECq3sAv2cBwXJ/3od77xCAVtZfFSeXC9omSY02sACvkPl5EY3ZDeJ/r+ACfQ1QJsA1Atg6OcR9qAM8CiHagTgLAMtdUfa3TdVyZEpsqcnCZsQAi0iVBBMhvCowRlkBBTzkBr2jjK68pcndBgCrtJSIvlyllaVXArN19Bp3+iNXIdWpbVf9X0CsiHhvNxmUN2+m5777mfTVr/yLtLb0Unrw9L70DuoGU1U3/dFn/zy98MJ1klBxD3x5uoeJn1VTILbtcIn+/q20b2Ar3X98gqRQJNVC4Hzx1al0+eW5tHRrKR3Ahfx9j7wjPXTvQ+n65WtYIZdxF59LV9ZmEtVy6XNPWr7I3JDkaZiYYZVeUq3SObJM9w2T6AFQvdmOVZO6xn1Y4EWcr12bTTO4Pfd2jZAlehLX3iVKJd1SWC1lrADAuD1tad0wTsu4+K5LQ+kEFIo7ZO2Q1QJjp63H26tL6RCZqQ/1UL5oYyAtXCU79TzaUGKHerEoD5FheaFtPXUfHExnHn0wnT77IGMO8KXU0cThs2ns0DHaNoB7E/WKYQIqcaX00ZHZnCQ2WJfvcExrXDFNO9uUaWJeVdpK9o4uLMjtHQD+6fNkxr4FkIWR9++kT/7Jx9NnP/eHKAvW0jt/7PF06ODRdPvWCt4PB9JP/PjfTKeO3af8jumF559PL730bBoG6H7pyT9NL597BkvwAh4GZDWXJhnrftcISiKUOT1kr37vY7+cfvpD/wmW4IecqE2a7G3cpjtQLEigJgIpLBZiZ86UyVgqHpi1aWuw152YZ/C7DF0q0rGXdaUcC4GwAVjqANgwOluXys3CuvTaANjiaLlRtNr//qgB4KC1hX7GCBRlQ4ShZAtwBYBD4i9A1N4kFQAWZpLQrezxErx1rtykEbIzw6hb5pqsgCY9kWjKwqWtRCEZV/K2wW8I9vUY4GoRtMxJgB1NSjO8kVhcar/rZ1u//NwAXbsswLKiSWarQFS06G4AOFygo0RXAMgAkbYS+h51l+GwnIsmN/HR2v0bMkAosOWhE1qh6LkztApH6De+O9eFFEj6jWfrNGcmLgA4z5+xdO6/Z7oAYM5VXHgAYI1PWBnNv3i2+Y/m3RZQBFcDqehXnB9z6bXUBIBzW/I4t1r+i4RQFFVlXl2kS/fP81t3t27sw8zxLcg0YkcLzSjPCku2blYHwHdziowWtHqTGPy6LREDHAqCsJCrPT9UC7D2gebUa6oA4FBWCQAbPkkRzTmNnOB5XmmY6kbLAiyeLLCm9RMhULGHBYBjPLQH9CTtOXeo+dUsmsbv2T1DbXCyQ7VTAFhluAo45UTHpfNbJCMNF+S2HAP8RgGwdXhcX2S7yPjcWPNaoQa9xYPBSqD8ewbAMmB4/3Ct6gG7XFKxrDq2lnsaCEvOyXSGfq3K9Tnnc1lUWcRsARZ962IGFA4nADyE9bcAYOwe6fYCGaCVBVoWYADwHIt4yxZ7EZsIXzDQZLxlhR5QmSHaIAA8qJwzBsEqvZlLefKbDDElBliZrZXbRv2Kaiai5RonfA4NgGHDAseqHMK56scc8slNZM9LS1iAaaRy0awgO25hiJGiRCUbDdBFUHQvr4v8WfyY48MA8/3E/o4SajWCPCYQLCWAFIFRfziXbJI3ALLnIHKf60HrttY0RsgFonC2ABMupSzQLCGVRFpGhpYFeA4APM3BablACwAr9sxZoHO7/hoAt8ggLXs2f31LAGAzA9OYoCRZKd/UYsO2mlBVt9iWTtQlggZgDv/7xiu7lpQBeAMAuBC8OLVYitXgehNF5Pay7uZr9KfQ0dp5voWo1R6vvcGyNnKjP3udU24Vv4UAF20N1xiTcjEJEUY+2wVaWqic+MDZ98ToWwEwN1JNyzVAqQTwcIHOGsXsaiLXEmUI1luxmnqWzp9RvCTC/VVA6XdmltJNiMwiREYWW5mbRfI2ID53BHod96t3uHIoNETFzw/gUnIcd2eB3zO49R4cRcuG9bdPGRFy+IPq0W3g07KlZEfUEBbBUB23y2jzrlNeaYs2qbD6CSzApwHBYxCpHe7t8k5Z+6s4IBGcSMoSwkuZIZe8zSNpAU6aXFnjBKAcgxlRT+HyIvFEYx2xLxZ6Q+RyQglQYr4vzEdgh8bbPQfL6vSlZ9KTn/vd9J1n/gShYSYdO0ZN2AcedB24Lz39TJqmRm8X2kOpmO90oqdGs9mDS/cgWaB7ezYgrGvp4dNkFz52iJJT7em5czfSuedvpLXZlXSS8lHvefuPpROHTlL791K6evFimlmaTvNdWMwxV/cPjKQ7NzbSKsCzG2toH7HSEhJlXR5gzCeOAKoJysWhGetwvzMQT0/N+d3ZPkTN3X1k7Z4HWE8Dfun5FlZiaua6tAjjNI92dU2aSILHe3vRkAKAe/jcybPbsIhvLpHcCm3xfmpCTfTuT9uLxL7MrqV1Ej60rUcW5XW46rFH7k+nH384HT1+L/cZTyMjx1L/yEGUAMP2LJBbmACGPBDwq6ZtEgRQRpD4Cs/rZKM7DFEidjhzCBxHTV3FA6+tY3neXvP66uom+diLT6V/9a//z3T95sX093/zt9Lk5DFqVcuqNJZOnjibhhg3oZnZ2VlKFc3Qprb03AtPp6e+9cV05fqLJGGbtja5DVfptW3dexVL/QPp5z/6X6THH/pZtNkTFsqkONpRxnPa6tUUxNHj167NIAYJs3bcOYK43bgll2l9WeEba6zplQXR+jEDlww8Cm2NqwLAVrw0Vmy+VMqbEID0agK6XvQ6/uYAcP0+BZjV6VooO31WU5f2ppqNU1rl1FZFgH4vcKAh12ovRwxw7qCF1KIgdbuKDJx5lkdK/2fBWfMQVtjI5Ol6sj4lSh8VmqIPLpmjngkcF/CldpXxr/hexEwqJjAiu6IdwQuKS3HMmeNpTX/yrLUMRAAUq+HyfJWRDStJ5MOtfor2xtnNANjtDZATACPmvjF0YT23pckHI3YwXKCDnfueua8RD5yBYp5tgRFl0C4mrl1z7vmIBWK+pj1iz6S4JFzWg9+Fx5PyWoTl1QKn261dkNezY3f5nu/niFNdLzovoERPpYwtCbs09hE2k2v/8lkgwACYZqg8jNqv0le6UTwnC6pqg1eFZzAUWp7U/DcPZKyXsh/jr+fHxwQq457OLi66SlsNPkPDYYGqXFNaEJbePAd5UC1/5znVfQ3QZY0s8kb+6+koA1zNdnwIZUaZ1/ird4k/tyLFjWnuY+lPud1eSjv9VpQWAfIKAI7eqU0O68qeMpr3oriJeucxZpHYLN5eOlaIxNrVNFWu7/n6aFNe24HoG69Ajbmj+QffM3run7IFWPOrUpFOMppHwEnGONUJp7hKALisBYE21WjXnQSki7u02YFmPs9bHQDH/g0eYJdlj1O4Wkf5owDaQdOK5bkRE9wolRSGEbsWG/iqFJL+6lisOyn9VQJpGfAoF+hFmKrWvvG++wR/p3P98NlhvOwGkBNUKBP2n6aw/l4jBviiADDJnHBms7dH7NxqhcV9eL7ifV0HmDbYAqxj/CCDS2SazpmskYNU4ihC8gIARzkmrWUNnPLACPwqF4D6FAn51IcZBLCreCC+SpnBq1S/mCNkbkMlOOG1Xo/SADg7bFZgmWZrccdGEo0QOB9FvhwhTkrW32FAbi8DKElEOERt7bGHpEohdaZB7Nt9jgNWeaTYw/IgUvyvEmBhL3ISLIYoA2DFAAOAEcTtAo2BZ5n8JqpfHC7QGj7985e1AEffWl93249lZ+z6vdCMcqPqeyE29U205yPjoNf6Xu0pT275rXb+a7W5XPWjA4C1W7MVzl0vu5/P1ht5lJoHtQiCtVN9SiljUb/Pa1mA60Ncv2fzxBSmu3u6Cuis36eptEBxqXiNddBsSW70sxUA7wbEQVBDXo24mdJvHCxzdkwSDjkuIdygI/18jKkISKmrV7cAb+UkWHayYHFLuynGI+Ij4iRtnbRsulYAWKnkZ3hfpD7sN28vphukl18V4DV1jyq7d+zyzLsAYLcUjRmWwnHKw6h+7zGsZqcpMXNiFHCE+/Mg1txu3Iwjk1+4nBkAY+FbWFjBpZpMxxCyKyQVmtqkFjBtGiQt4THigPUeg0C1812upkrutYHkKIElMl0XcSEERosZooNFWFLrjIZrcy6mbAtN47CsNWFzKGOvG0lAIm7W6SDDkmRQAYGeun0uvfzU59LTT/xL16Vtw/o4NNGWThw5guxIpmastiu4v0BaDbJJuQRVxbJ9ZDz1j1NGh4zF+wBfH3j4PhJBTRBvs5a+f+FWuvTKzbQ8vZwOD5NB+8jZNEzppJvT0+nyxVfJdDiT0hjZlQlPHRnZnwYWu3CDXkgrJGrqBwBrYShOdpD6yYMkcppbIgkVqZ6HsMgPDw2R2ZnYbYBrB+CuvaMf5cNtagHPAlgBj9squyRkFjHWd7DAzqG53CAbeB/1ksdAouNk1NLaWZlbIAHYLNe0E6s9Rr3n8dQJ6F9XsikSeN1RcrP5hdRJErT3/q2PpXve+e40Mn4IAE25pZ4R5mMAcKkY4xBMrLn1FMmiyirjvtu4ZO9wT8UAtSvxFeBYc7RDmS6ri3KtQ1nvSzbZdmJ41zdn0ic/9XvpeeoD/zf/1X9L4jGycmPdBr5ngZ7OyfNN1ge7i+HyP3eTckrfTFevf5/EbFMsb7l896bp2csuu3TP2beln/jgr6RDk1j3Kclk1s8asCIFxYB3LwKM9nV4C0RmUDFKPSesNVlgkPAqwd3rcTcd2oshuF5nCy+peKgoahG8CygSLfEVDStRdd8fCgB2lyoa5abVBMpWElnvZZ327cVeW/sfLqNxhwLGGgAs3yEDgIi/jnG1hVfX1EBEfLOE7XlyBBaf5QYdKrEQhxuKg3iufrNrtIWpsDzpFZZRfW4klbLwLjbouGOflFvfAMC2EOtag60MSVsGQzGp0ef4oYBbW2fFH/NclyVU9dX9aNysAcoia3780shcGzSzOQY4gLsUAVlO8xkNK7Cz6uc1JxAvBYLocWNuRSNjFehYOTeOMMKc32nX0qyoNj3O8Y5cFwrfSGYlAGzwKyt/5sGe2xzaEzJBlDyJe0hI5d5YugoALkmownIYYHed6634UNvF/0TzdILWTw5hKBqAcE/V/QMAe8by3EWfrONquNfHxFWzEBb6aKcBcPYo0uFQUMecVAqdfGUdABfQHQaosNwGTwrQYABcE2jLutlL+e61rtNjK/g+Aaw1Oxn05uMRpd2Yx+haXpOtAnTVk6yA5rQKAOd9qGVRB8BiAQ4F0O9STqsdfNYYZaOs12JZQ+IB4fac6Z76EF3I/1QdaYxHMbUWYJzlhJhJd7p6RcUN1pCslvqd32zBlBWW3+QGK7fdyMui/ulyrZuQO2wl1Fx7yvPe9poKpUcoLAJ06zwtad1XfNuea7peYNb3jzk1KM7yS7GcW57zcSkToqZuN//IQNItABxOSF7ftgCzZhYAwEsor1clF6p9NFvJ5gSAVcJoiLI/AyhvO+Bpq2vtaRrr73WcyC4ubFD2EuOI9o5onfeeBly8LVat+LCAruKJh+wGLQCs7wBJW341phHfLx6vrNM+Rvs11hEXHmWx2gWADX5V6zjq964BfOXCfZtMzxdJnPoq8oXyxqzAq7eUvbWySAsAawCD/sqN3B4rAOTcYvdX8uUQlt8hKlvIct3jTNCiMcjZXCPwO4Dw0SerOLKQALAyhKud5h0ISRsQE5c9UhVQ1/5ViCDgF8NO1AGmvchQSoa1yvdtyVdVIgaNm1dxYyzLKqx4RmNd6rRMUj3utSVbO6nxsZWP6to3DYDrd77LXvcpTW2rt6HamM1trJ3/lwHATTfzQDQrBO56z/zcXb//owfa2n7qk1fg740h1ie/a5bZugU4fBXqTC83K89MXFufstcGwCa99eebeMb1Tcf3Vn5kwNPcJtOdMkO1v9X9aqvIjLQ2st4stfZUMQV7Lrc4+IMAYBPiTMQLGNf9JO6HwBO13+T6IiIZWTIbcShOGuS1oJqt4dJcB8BSNRsAuxRSWGuVrEDp/nW/VdXiBfxO4U5yHlD69M1F6s0up3W0bWbgYk5qo6WIDIKddIBnyt2FqucHVbsXq68A8Alcnw9jCR4DNPURbyEQqSx+2vZ2P1NMMRqyRZ61BAWZ4jmqnTunmo60T/Ekh0m6dATX6VGIUSd+OjsA/YjXk9saQgxtkf02BNba2hWDy4GTZvKxGDPRCKYnGSeE9nypT4w5lLtzEAxskzANgffw9JGLrvSEi+nrX/9k+s4Tf5yuP/t1iOACpYcYBuJ6R4cHAHp9xKVQR5fYWkKFsYYyXl3YGQZ30uSZCWcp3sbd9tTkaPqp977TY/vypRvpCq7PS2RLmL02l3oBgEOdxNeyAlbxo56fvQ1RBYweGk47o8StAJDHNgbT2pWldOvaVOpWjDUq0x6UDf24PLczXjOUT1rFhX18hMRU46MATrnmrKUOtJ4dxNHOcc+l2UUyVePXvNXrPbSD23I77sv79h1Ps4oBuvSqXY0PDADuD5LtGCZ58+L1dOsKJZNwY58c3U9yq0FryOEdrEtKCGHJn5qbSQfueyj9zb/7n6bTj74bzXGu5Ys7keKR5VZvvK2BZk7FdARyBTfEXNIWlnMYsYRhlXTo6EA7CzC+Q5kuyzG0yeE+oScP6xExvIlEZd94+ol07pUX08d+7hfpO67WgGYxSMU2657aVQbAYq40fJ2STovEK6+vk0CMrNdy/dzaQACYuwSDnUVBcTAdO/J2eCqWboCxrKtSgjhhhrJzeOQiuVqA3hBMDeztRlAXGvM6LSaBFnqyF/EucYNliReypb9Z/vDeLFCrSrKj+azRuNCQVxuihSEGYa0/v7UtDTCW91SN5v27B8DZPbi0OQOksP5GvwO0Naxy0cH4TUKcFXp8Cetvvp8tcUELCsp3zdgQlasx0udiidMqLNlyDc60DorbnYbcV2UgKKuWfrfYHGDD6rX6pPp4yO8FRsXneFUAODczd6sBzAulK0DF93rjANhUsYyTH9oAwB6WYiHPrVOCPLtA17ltxXvzUOo6tUu8THGSuW3m0fkdFuAYLwMAPum7x9TzmxVHuo09d8KjJ/ANe9CW5OCZ7UqWKEuN265Yb7k/hwu06z3zVyBY50DxAgAbcYW3kIVMC6K5/queVfok661/aWyuGJea5Ve/Fv7iuwZvKVZN3582B/jTeohwHa/bat7ie1nLGiiDw+yCaQuwQJDWmJtSLLeNfVwXYeKMoriJ5Z0hYCz3aGUoUMq8l06If6qtNYJyN0Ezj57XaRkzgd7CpSMLdFF4REktza+9tNQ+TtRcCGdFe2Ohh8okvL5CYRUD3JiF/IQa0I0N48EvGyq+SkZwGzxxPk0vjb1dnVXuT54KHOuRpZJjDr6RhZD2lNrLAvjeyVqDWtv8fT0AHDHqsc4DAJs6ZBfr8DCLrMjRtnKuuZ2VPWEND0txWIEDAMu9OACw7qHzxUrX2CtygRYAXkCWULImA2DeMp700SBZbQczAO4iBEQAeIoqD9cKAMbMOa+9IrrGxTGceUzVjwKA7f4sN+gAwJIz5Wkoi7oswHbZlgWYxgsEOwlWUwyw9hsyF32QjKtrDIBp+wzGkeso8c8vLacLZH6eIk/NOoBzG+OJM3prvCS7uRxU0AMlD7MChf5HQrZw13YOHMCtMl/3GgAzx5Kt5XrN85QYS16IjouGx7cC4C2BX3m5Kf6X9woAeFUZoQWA9UZWmXU44SaVOwIA7xgAW5DUKuZvLWt19r/JizBT0mpZepGre/H6IQFg3epuwLaxJeKRdzvPv9Xb1mhzXNJodfVL7fwfWQBsITB3b5eWMXfwzQJg36+A3jwB1fdy/G4AODOAYKa1pRISdm0l1X6vM6jaNYVQN/XrDViAm9tfI8stXGi3VjYskvEKJh9tqAFgLHPWTGYL8G4AHLBZ7nelDrAAsF3tRKJVSsAAOLSbg9xHhEpJqwQJlGFZtXhvAULPQVyeBozdngEAyxdG3Caocbg8O+4XsCLp2wkKttPYYHc6gsX3NAD4CAD4KCBsYrCHZE59AEgAB9crGZXYoASRTcZTAHgJN+slgPc0AFgAfFlt5VGKUT6A6+0h0tUP84xuuVBD3OwGDeF1vIU0ca7xG6MV1oz8ygC4spyJgfvHUCgUzXTODxvCgAGLtLJyh+Z8hChlAjWTUhYPYJwspHPLF9OffOa30/NP/pu0fv1yagc/bvPuGAGoS8sJYVUs8Q6gcnMK8VkFlkmYlUZ30sSpfSgnVikjtJLefuZY+rGH7sMqu5JeeOUyMb4QZ5jQNAB4netIjexki8qcv8X5HdT4HTwyknomR1A4DKYhSg+t31zn/Nu4KkO45WqOwqEDwr2FNnN5iRhhXNjHhofSOC7pm1ig53dwyybgZURZtfl9dmotrc13AlpF4wQqN7EWT6ZH3v7jjMVI+t5z30nTN19K3cQ7nzg8mUZIoHXt/I00dWWBmsG9aRwg3s8cdYJ+e1zyoCfNA34XueF97/7J9NG/+1+nQ/e9Iy2swjDQiHZobBhJ62PLnqKTcpXSs6V0EABuu6O0GiphFQDYdQ2VkRersOSb9i4XQeE7TMtZo8NS1E7t4avXXkpTlLa658zbiNWeMHDGxoNCSAuA+xI/LOHKLvG6t9yu5YrFOlMMspD5NgxuaY1s1ZTA6mQ8O7tGmQMSb5HAK2ifU68waCr/op2nbNVhnWkAYENzL8hgBrHHw4vA6H3X624AuMAo3aFYXy2QSkjM96ksk3wvWVHrfKviR1lh1PysHwUAHFbIEACyhbcmlJdx14DovEjykwFwnoQSKhHJsHKCq0Ij62tSRh2DwMga7DqunruYQwvqbkwMfonDNVjjmMWtTNI1sgEeYgkYAOs8/eXAbgBcs7BWa0ZPadC4uodLmf/oYtD78or2hq3rNS3AEqR1pgT6vFCa2uw+NkBSsUjrXCcPy43IXdy1rkttYgMPCfUGVg2lt+mxQW/smADA4UKrwQ46ELzbbpIcDOuXvJ/CIldlzdUMyE3aAFg1eBV/F27PBsFcj3OOy8OIn6wZAIvWZsf1mgU4AHDJKRGzLR5r632LUOjveb2FZi+AlgG6+XqsGe9ZzYkAsHsSMcjm1VaQZCVNWbu6bV4rznyclTcGwAb82Wus1p5WsFqfkJKJ2uuFaxvSkehSxEvHEsqgV+e10JjXElwDAIffRoCOsPrqr71u1N6srNAc3wGgaa9qoLxv1SaB3LxnnKHbbYkWC7yFgoixrNNQj7k3V7Tf81HthEpQ9yUcd7xtmHBNT3S/SFAo1mRi7rnvAwwpbKwBgGN92k3Zm/zNAOBc9kcrU8/xvgtAqb/O6Mzb7eLeDi3R7/orJY8BcCjoKwuwATDtI+tyWFol68Xcal0pl4eyQC8gsy1gAVaiJo2tBq8bWUfZmgcBz4PKAi1XXwFgZI9pEm1eXW7DAkx1Cbz0lARLAFhOWppXx4qHzsjt7eY7dpAMgFULWHIcbtHImqQPCUuvKm7w7pE7tI5xbckCbXBPuzqRAWwhxvAgniwAvErbb1H39xIxv+dwf76Ed+IcbVIUnuUrJ8DypBKOxwrTdQLZcm1WDgX6H5VlxPPL2MlbJEByt9ydGXzl9pBFeLQbwwtxwgLCw3IT52pZgKWUU44QVVxSFRO7PyPQrKisp1ygBX4Z3xWI+xzo+DaW81k0bsoSvSPw6zJIVr3y9y0AgL0XGvyiohOth/Y6p7a19hBlKj5Spz3+7DUdr78SANiksg7yvFkDwJXX67lA1yhV3CtPQNw2a3716a4AOC6I5zbaY9xWbpbbVZc8Swv3tn7XpvUuANigqwXg6on1Zrb+/mYAsLTl4RaC1oznRPFzgaxw0VH/lIihcoHmwaphae224mUdLxUuYx2q8abNztsuL1w8KNcbRkzW1JsA0GuLS+nF6YX07VvUWCUOeBNr3o6oaFEkSEiQOh1C6heWRoGvgyO96fh4AOCDAKJDJGVSIqsB3GedSErTQ7ykyLzatEabNqAiKwC0JSiIYo/nib1UPJbmZwBiNMH1k7wF1AWABUylvZf1sCQcENjPKXDyRo45q9wYtZRiQeQdV84OQcvCJ4QbUsqn7JZngSJEsU6eeQfiK6LdDYDc2FhM3z//lfSnf/aP0vWXnsHCi0sxNabuYFbvAoBu43onArcNNWwDMG3jtSx38bZx7jgOQ5ggeRVZC3uZz0fuP5lGh7rTPEqHq9enAfQwoP7+tDy/lpZukGiM0j2yRkaSjw3KGRG3cngIK/AozA6X3hlclKeJgQFAAm3oxQAAIABJREFUK5NVP2PdR83fTe7N1bQbwMmlY4MD1LYdSUtYWG/SfpZBOj487LIHM8QpX79C/eUZAcQNM4B9YyfSL/zcP0hnTz6aXnzp+fTsdz+fzn3vCdbfJnEzw2mZRFrL09x7syv1Y+0eHCA7tLS6UnQwbrenbnnM3/GTv5g++Au/lUaPP0RxeGXv3HKmypK525YW7R+YlzTEzsFLaSpDAqzLSrxl+OJa1VJc6LjqECoxBjHu9E9xe91k5pJg4Pt30XNid7cZr66OAbSuaCZwYVJcoAVOGFAEHMgqVDI+Zq0768y/AJR3ZGluI9FZOy75PHsboCuHdsX8hrgkBqZ5iYrlSpXUMONlqmeS1AwsTfBtZdybkBUrWb6D/wSgycKdnl6Wsh5fhGQv+riqlBNpjQH2z7r2rwAAtvVVe9tCcoCK4mJo65yEWQFg04cYmmC2hqMhJGvWRBv57pqoZh55XvJFEjwFgBX75iHOgoBlbI9983E/N4v/hfXE34Z1rg6Ai9KuwabyPOd5rWeajvnUgxv8rZrTeIR/N6DJ1/uglUN3B8D1GOCiiPXSzvfT2IbFMxZQjGVYQPVZAKVy2eZ7sWC6GaXJhaVrv4uneUlnvsJvweNCYigu0AZKOmBtg0BJnBOup9ldVPxPMynQ4OPFPhLCuZURPEYRO8ppUPEOeRIpqy2/rdJIvXcD4Mi/obYZYDtOk/P4vCcAtsnSsNRjXnas4zTV17Jm/DEgojORixfSNid08noM63CZg7LWbf3V+oJuxXy8PgDeU6FW1ohXS57PPLd2085rzHPt9njam4TVct89ZRn61wDAQXIamZ/DxdhzrbmzFVwAWH0q6yraJOu8Ab/GqWxZrzc3tknRE9swj/guAJwv0HLTfPpvWEuLscEUXYoFvX0S/xgAC8R1A+DC/TneigXW31ifDiFg/b0xCzDWR4WyaS37+oZyxfXM9wTAWWLNipkAwuEWrXHW2nIMMEDWSuicBMuzQF9lAV5lcOcpcbiYLcAGrvymLMeyLQwhwwyo5i296oTvriB7zKCQv4poIRfo64DNOSmQBPwBcgpNcHk4K5myHYTvCqlzEiwGxmF2yH4DDJYAsGOA1U6EEllgSxknVzepxQB3Yc1VbeIu5RwRgOV31S++iTHmlcWF9NLsfLpKNY0VZAqJW1hp6Av8WAoyWX+5RqDZZYyQT53dhXUUYQxhCFGbZRRS8jPNQSeCTy+AV8mwhrhuH+7R+3vxtOP4kKzEMj7x10nbJFcrARZERQBYVRFlAZbldxWCIldoZYWWBXiKE2YByhuSW0z434IA2IQ675HYWpUsUb7uCZJr5wYXbH7FLff4Je/DeGzLc/e4T2sMcNMpvrxZlrrrPfNzd/3+l3GBLhbgehdbiWHRUkcT93aBLqPdiiGbAGn+MdxT9xghDXPxBeRzo4RS0dDFNUUjvxdgLcfuClxfAwCXFjVbvBvt/EEAsMv1qE/ZAuwseqypEgPstPc1AGz3IXa4tNwCwNJyFwCsDHkGwFxTALBAsLRgcou5xU6+urCQnr81n565TZKnaTIyE5e7IynBq1USBTteVFUZitSwfsBPX1s6hlvuqcmxdHr/eDoAaJ0AjPUDCnsHer3vlQEv61BdxkBZhjcALGuU+FHa+CWIyQrP0aM0fwMQMAHgfWRnUEF1aeik2YuSEtLmS+sGIXKcc8xaCJGZodv1NDMz/VYB4GxxEfMxo44LNwFMErCsD7cymvyIWAqVeXIL15sOwCN109Ps/PX05Nc+kb761O9SR/eiAVsXWkJZEqR19PqEWG+TETnBRNpXZcmEAJN7qWcSENWLO9LMijWl95IAa5NMzBJ+5uYZBxJI9aA8kKvM+qxiagFtct+l7Zr3QSzqvWO460zi4sx4rE8tp815MibS/o5OMi4z3n2Dg2BEBDoSQ23CHfbJ+ksisQ6I+xzM76qybNO+s8Oj6fCB0bSEy/vLL99OU2RK3kKxoeYP9R5L/+A//B/T+975M8RoT6ULrzyVPvmJf5JeBvAPdJPJuXMwbVLfuI3+ddH2YUC8avV1orHdZtymZ6fNtN7zs7+W3vPR/ygNHXmA9QXYUEmjonUQA5W1VK79mhtLq6wtlSOAidv3gXP8k1zRDVbF+Mn+LGaZ3dNFzDqwOiuJmZNTYUXupIZyB4B8HQa0s40r9R3ncLTR1SVtDA6yu6EVQ2FF2uH5bbzldo6+13FZqnm8kYGUXOMbPgaxTkqGXu1P7Q+B+mIJcvxvZgB1i0wIlHcBwHswhBL/VwfBXuoWDiVNB5MpFpHAC0YYFd8qQNnN+REHwK0xwFEqJe9xgRMLywGATaoydDOgyPMRvCCSq8gxoLImSUAqEhIXaAkIACthWzXGGUgXABikUTeMuW+o0vRDg+9U4FkgowZwHVua7+mHlLnMf8t9m46/xvppAqAZAKv5d7MAu4RUtN7KwKY2ZOBevGy0ppwsSWNZARGBzHDLi3UWSgmfZmV2VkIYLGhxZqBovBICqUBihi8GFgGCw9IkS7z2mq2xFpZD4LalzGAkZ9DV+QZWsbcjW7X6Db+Aacjqi49L5T2kHBKyCK9x5xUD4Ghz5XWmNph6h8qsAGzHjrtf1VDF59AUuJPRDrVdVi4lsGRHhvuC2yZKa8VBAcBcW5TVd1RHXN5SeYx1VShpCgAO9/2SSyAyLMc47567eiPjV4O9Si7N1ubouWns6wHgugD5+gA45rWAxXBRb1iApcwPTw2lQoy956G0sjL3V3uYDmvcYw+H0aG+zmNh5RW0FwDWPuQMuw7nIdFastu8V5bkJrnNR24AT3Z21e8zAEbpyn2bALDXbVaMaM65yeu7QJMYSqFsLHDtuYj1LQodeSKV+r5qbVjRNbe2uJq+xBxpDgJACwCzvmRNBcjaAiwXaDqp8Bv1S8aQFdou8LuILCNZz0uRMZVVUwAYBz5AawDgDkCayiAFAMYCTArj6xgpZrV/aG8XvFxrTnRVa1ZzIqW6VMMup2QAjOuzAbBC7WTxla1ESVz1zEgyZQBMBxWSF0mwwgLcLYW4knlxUQcnafur3ddXVtLL83PpxZn5dGNpHRBK/5zBDpQu/psHr0Mhc1wnhXy/EngqyzRj5WdwuowmCtvYVEko7uvwCmWwJuSuj3so5G4SADzZ04/HG0mwGFzFIsvrsl00xQBYHm0CvIh5WGWWCwBW/K9AMecJ+E5JcYAcorKflhVQLoTZ/C1kAW4QjYp+NNE2E43ddKRBbPaEufmSitA03bsc/UEAcFyrfbrHMxpP2/XcHwoALjk468zCJKiGZN8MALZo0oKCq3vXjt/VAlybsb9SAFjwjnmWs5Rqkd3NBVqZM71OIejSmDrOFkATADiIlKiPXaZYL4r/HeTvqAP7w6Kq+mqXSC7w/M3Z9K2bK5TMWUxbC/jG6keNrwUXvUU82cBoGhNAtxcV3+n9/emeQ/up/bs/TQBaxwDGyvDXjvuoCLAEEIE5ZfBVu5Y2V2kjFkyseIpXFlHehLAqqRWKTAPgMYJTxlAp9kLQexW3CoW/Qz+LC7SSDSgrtMpcxFYIocQAwABYVqIs8tYBsMZTjMeCQ+yhDZJdGQDrfAikwLpAkEin1IwdHasQ1cV0/uIz6bNP/D/EmH4BZol5d1jxI2SHJgXgHdrTQbKodpQDcn1OsxB2XHm7AY3blD3qOdCNhXstraJcoDJSOn58P+5JSlFMMqtlIouJue2FCMvI3rk9xNMHYATDMOke0vUTS83ArGzNpdUecjvjyrxJjDZeyygHIM69sjwrO/Rg6mROFrYoDwC4Pobb8jigeAtN5DpayBXVrSXL2D4yOE9OArJ3lrHyUluYbBery1o0XdQcfij95q/+D+ldD/8kRB+BYO1W+v3f++30qU99nMRZZLs+cDi1oXRlElMHVvsxaunihYznMPPQ1Z8WcFO6A0N630cBwD/3G2ng8D1mEtLyS3ETLubSEyilxqaZsPQpEkAkMcpjwKWoMm27AygVCLYYQKZKrfUduVPn+RJjaaMslEUGzmtXpmrVMCZhWycJv2Q1bhMDyuk3N3mOBC75Qik2qJPGyz1Llv4dWc1VNotnCYiXJD+yNrdLwSEQnhlCxJnHGrLY6DjF7L4qAUX3z0Ta8cKxi7KAtxeFDgDR+moGwHnB5vvUE+U07i+PhtgR9dtVIO+vBADOlimNQwbAxdJp92ILsgGEAuDWLF0FMOQxrCzm+l4xVUvaXjIyMkjwq0Cdf9Ksh/XD454BcInXtujqyQ5BNZZMnK344CK8SzlZgjjqjLwoaOKSsLaWe/i2ezDCouRotDO3zst0bwtw3L05CVbuUYDZ0ua8ZgpA8njm2yspVgjnYbFzDHoBwHm5Vm2LwcojT8NElzMAMAfjOgPgAgy0v7KwbkWwhGUn1ZElUQACAMDzDDzszcTJmivfSlwzaj2vQZsrAMyCWFFOACuIsdbQ9r0AcCgFAgDLyubv9hbSmpIw29irWicFlKgbVbIiCfiMiHLFl2R/Un7ZiYrrRdWiKkKACSvo6IXeAfbiMaU0kcY3MiDHnNoSqC6bWDbaU5+7mM/Gy2A6y4yN9ZUnyqshP9j0o9kC3Eqf3hQAjibH/AqMyAXZa1vSpKzAGRvoGL8LACtzt8QOz2NtPTYB4Er+DXq82wU67+XM80uC1YgDFhsIXqP52VTsuBQo1tQqVl3ZiHGBldzE50iCFW/H3+Y1odPfOABWwqiIXy+VPewlwM0cf5yVO6p771lxGbTwsnCGelldvTDCO9DhOwaW4QKtygnKBm2gzHXKmwKWdQ3gRd5a91kHlS3AJMFCthii/GCfVMWEGZFfCgCc0jWA8AUBYJDeLM8WHexGTusSAM5rVq1sl4ccbVciLIfXFQuwvA3hx7YAS05RPDBvWXitwKLfMsgInMZaBizTOFli2/hHPFeqkXkMJVfJZ/IS1Ru+P0s1C+Sl7U1OUvD+Fo0VAHY4HhIbMqc8JHu4fgArrrM5c3/FcgsCy01ZIu068sHqBoYYKb6V+Aqw3A+SH2PwDgCADwCAlYB1kJKIpjcKt9A8sHkFgJUESwB4WVZfrMDLJf5XxxUDjIwyBfhdKABYFMQgWOvxLQiAC4koRKdONPaQS6qfRX9aiUymW3v+Ujv/BwbAJnl7GxN2NSk/9w0B4HLbpvJE5i2ZmRtmNAPe4LPxe0M01LfM5ENy3GuofPyHDYD1INOx/HrrW4A1NhE1U8ayWIBfDwAXjbO0wmYWYqwAy3W5ido8IurKYJhok6CAj4MMyDixDgLAAswzWGIvzs2nZ2/OpG9dV3wo1kKBLDZwgF6x/rDKifjuQHDbhrEIDnWlB3HLPXtwXzq5b5zsxp1pFBCs2Eqyv+MmgoUXgLiNW6lqbMp1ZB3kBgxx21yb0QJEaMk62WwDEJxRXGCGoaoqUq44UwHgbSXCgviqSbIACwDbnYzr280ogrk7bijLoHafVaOzkKB1YM0tRMqxo/wua7lLHmU3N9WhbQc4qSatshL29Kxg/X0xfeObn0lPPvkJkia9mtpGGOV9AH09lXIBO0pGqIcrc/YMDZyS8KPyQb3kmOL7iNpNUrEZCDz9On7qYNrsXMW6hCaRGNme9tE0NkFG6NtTaf/40XT/6UecxXgbV+rRzv60vb6Yrt++kM5T+/b89ZexEM/CVCjWTiYzarobzCkBVwfJxxZBqCtEVB9FKaE6d7IUD/dNpskDp9PQ4IG0Dodb3XoVQn0tXbh0lRrBKDxu40q1PZI+/N5fSj/34b+Xjuy714JbD9mZv/uNL6d//s//YfruM19Ox44epNYvzAAtbB8C5H7c3SUJLKo+NDHCyti4DXB+38d+Jb33Y7+WBshmvSKOI+EW8CvhWZpvWVzbt9cdq3MHK60FZ2m9tUxlBZay1MKewKVEQ3FMGLTWiZQNTo6lMZf1Fiu0wKf3uu6hJHACt5oBSTc5xk5PQfjYlkXGsre07hHzHUrZUPLsYNlv51pTLmUelbVaLnMZ+oRVquHm6C0hi4ESuWRBTZ8bIMFcxfvH7raFSLZQw7sB4EjMU17xuYCN6HQDoNlSZBCSaXUmuQ2LZVDn5mdlBVqLEF1vXh3UFKVrRe/9jNLHuKrOFMvnOo3fkxO0MNroY1wdwDZoZFjE4hl2HtDxDApFUyJRTsBGgcUwCuVWWPAVrQmSEOtOXwPA+ZXRh12g+VoAcAUYRE7qY1VvV35WCKk19sznYrlzzCMvGR0NrOpCgfqUQUgB7tG6eGbcYw+mr3WXz2ma22Ame1qAY57kBhjtML/PANVDkDtRt0WVmbYw7t/DM8Lna+zdxhjHGP+4T5nvsH4Hv28oucMVVDdx9mfxKbdJAiPtotPao0qiIyG/xyA4rKu2yklxZhfpcEEu1kR5B8niIwCsJDUbjFuULAEQ44EUABiXTwn0xQIccVNZX1bcVIuraoBW14Wuzb+GzQBdVixdK/5iEK/YSNoIv3OGePcZgMs4RVZqgQraxTX6LsXVBvRmU+EfZa6rdRPrQtcG/YjxU0ymZZvX2LvuUH5V693z0tgXZW3vBYDrCpj6vYKvliPxIeBaiQGWy3tYOkU7S6KzKIMU4xOrQQqCgl018QLAuVazkhJqfLRuRIetNKnRr4rQBF3bDYBjJZba0l5fXq/hlega7XxQvxVGI36sihV6KQRNwKebZzsETUYIjgcAduHEHIteA8CV/GYq67Y6ntdhPrIAA6r54LI6dlmOcpQCbQ5vQ94xoM6eDF5qWhtSBGgsssIvcpTEupeMZAAs4Ic1V6FGzqnM/QSAhROXJIfBmyN3iuZKz8UCzHUCwLIA98kCDMAlh2eaBfxe568BsCzA7JtN+tDLOfhcNRQUoqcC7YyFFAUCwAN8Lxbgfnhxn9rnGNsAk7IAOyEWnVN8tZN+6U1He2mvALLqIInnygNrbo34X8LNXpqZTS8CgBcIMdsRAJZvNzJE1KnioVh9u3jLAqzyjUPkoxlEI6ASTb0AW5V9Ugz0OuO4BgBeBgCvoX2XgsnWcM4bR6Y6iNFiEllK1S+GaUcYniL5mADwBgp9pcKRC/QynwWAlzi+ipyzDK1ZZl/PkXhAJZAW+L4lBXwFgEPGaMQAa4Zr9NwGmJZXjT/o3GrLtZ6Xv+9SVJk87L5Ke2nX8RZa4lvucW316Ka2NRpU6MmuJtZ53WvdN194Nxdot9td+iEA4I9UWaDLIEWMZHN93mBCQU4KAI5WVgJO/hSkKI6WNAuBjQvQbZ2M0MY1Xvna5oNNnoNN1ubaQNbLF0WSgtLGhsWvLp6VVnoocxvc/vqz36QLdOigW+6Rx2m31lStseONhbhweYnxCx1eKBBCwRXgoVeWNDOUiE8yIzShlVwe2sJNlQxSNmgBBGkD1Qefj0WVa/s5dxxqKe2YQPMcwPQq8RXPAYCfAgDfvr2U7syvph12uVzM7SJKuxRLrN7dgWh2jmCdHOlKj1De59S+sXRkbIRKPSRZInuzXEhXYSjL3HeOZACrJArYQPsuq3Qw1CDgJsbuQ6wu6LcJ6QgSzpAYBMC031mOAcBySTYRi5prSm5SwISEyFIf1HFDed5dosZ3DitFfJJlIYqJ6Ihj2GRlBOxGPI8sv4BLrK/tAMDewVUspZ9Pf/rZ30nnnnsCLraWeo8Pp57xnrSK23g7NXS7IchrxO9uLaIWpC7u9pyyDQLMIKKKyd0kk7HS8ScyQ3fDHY6ePZS6htEULi5iJR5Nb7///enw0bPp/KuX04EDx9K7Hn9/Ojh5gkzcxNOoBvHqQrp641x6/uK30599+VO4Lb+KxRiGx3uEedD8i1nskHUbjpba8Uc6ceRw6kbxsD6zkU5M3JseevBdaeLAqTQ9s0ippq+kSzf/It2aukmJJED62iiW5/3p53/276WH7nk/lux+uC7u31jHt8go/Tv/x/+SPvMHv5sOHBzl9ljIkSTHu/uwGA/TP2oGzkzztydia2nC+//Or6d3/+1fxwJ8HwwjZytlLjYUUy2Xds0DTFlgcpv+aUUYHDJHXqpoc+X6HC/rmX2OS1bZiqc6u1kjjtZagmWhTrZIW80djFVCUYBpZlugmT2gWDr9ZNDqECIxKe5n936tGQlGEtTIwS6mpCVSZz11AJwZSbEAR/IbAa8KpmViHQJfEUKL9PhaDM1gIROm4igaY5UBW0GjGqYMNPRUYzLziLh7/uoxic/1p2YmUjtfPze5GZb9pGsrWm3xLP8SVNU9FCnKh+OYXkGf9no1yHfzSNgqVNouWtEKgPndSXE8zMHMI+43rJAFuEV/PYGxhkRv8ucoRxQCgtafWxAHzPe1Ap0FOo9tlh2ra/Kw+5qY17DUlEEvXTa/llBrOhRniu5YNKrNYZkbPye3sTqmec1jWR8p9aXQu9Lu6ETQ/IAY0TZzlszb8hlZ8RceMNGxmNcGAM6A1W3Pc5nPCw4VANjurBmglbEoisgKeOVxLOvCfE7AtdDmzMscX6l3rp2p3a1EO7IOCQDbqpQF70iIFfw7hLpojwCwQa4AMBMpwXeVH1QKRkBA9cdlAZbFRsAyMrzHjBWLn8G4RtLgOtZDuLl7JcV48I8AjYRktTGSJMV19oQShSxZprU+WKNiBYotlx+MPDmlBNY6WxfvRmAON/4Grahix3luUQqF11OAzFhv8aHsp70E3LysyvLMcxduseU2Fe+07NAQkvPd88Ma27nEdDshoLd5g1LZgy1vfStaOCHiVyXuhAOyFJze617H3APQKbnFycEq5aUamFvo5Vn77E7nFVWOm1Z4GVtFI/hSkqvJCq2Ybz1binUxHOUBKQB4O9NbWSSdpEmgzOBXIDjigSOWOWJwvUb8nNjPIcto7KSdUH8C/OutdatrJHcJlPXKIsrvslBKqWPPJluI1UVr97w3tF6UyFHhZJusV4d/8Zs817QfepwES95yOUeMmaiMG7J4qjQP4VeKAZbcpHFWfwyAt4l7FWilLeoBHmKkJUmzKPRvYAW+xJebytEiQwXXKFlWj3miEsmFy3jQU8aIPkeJzUYZpH5ZgFX6CJ7vzM5uK5ZajR3j7D3sfmtdSAkfMcDtKp3Jb2u0fRoAfBFvxBenZtJ5jDRL8jN2bINC8miBtU+0XRU7IBByn5ZFdxQAPKZyR6pR7GciC2U6IEX9Mih2hYBejVGnFB3cZ4Q5kQv0BNbjUTwPR7mXXOAlJ4gWaR9vyPgiS68BsEofteEQJzqDq7nAMGM1z71nEFQXEVK3TMP0Dh5UJcLyAg0lX/VqMEMf380yG0fqlzXdo3a7Pe+bD+4JgL35m+6cv7YcKzfes42N7bmrKRWj2quRex0LalcU+rv6Y8PX67zymFoNVx9fXaYY4I986lomf9HJotmLUkDqYT4u4hQk08dNckIybJqoSugpNMiMJdzBgvnm6+vX1sBq0YHssgrX+trQHnNPEYLapJY+NGBQbmd1jvXN0dfavNZxbn1Y9wKturY+l03nZPeVaizzs6zpzwy2PmWh44yxcebhPJpiqiEYRHyIBH4RcaVvDwAcmnKdrtta2PfoSkPXiCsSUHTNQTEfAWkRKk4dxr2jX5mPeM4Sm/U2GaBfnJ5LX7o8l64ZAG+kHdRbbUq3J1IHYOmkgLgYxA5qzK6R7nRgvDc9cmA4HQP8HhwbJm6CFPIQH02xrL9zaA+Vsl5JAfBcqeKPuqRdpU3S+lnDJjAjLaKKp9M2aSQjKyGuweTpt3sxVrltYj5FeJx9VK7Tjg/VPMpChA5d4Ca7/2gsSgygAVRBy2JG2jhefxI2wtLbRuKjEG+UOIHsxmT9FSjuG1hNX/3Gv0p/8sl/kpZufxfLb1vad3p/6iPb9bXLV3B1hrFtkVn55jJgkfZwmy2Abh/JpuTSu7qybMLZDlCDi6Q24qZHjw6n0YmRdBOL7+mzj6af/7m/T8mde9LszCqW3P50CBDc26NETmFVkKZzbWMmzSxcSB//xG+n5174Ks1cToPDJB3D9VwM4/rsFIoJXJwPHUz790+kB84+BCBHg3p9JZ06/EB62wOPp57+MSsQLl1/Jn3+Sx9PU7PX06kTD6UH7vsg7s6j6cTRh9L+0WPOsGjtPdaLvu3V9Hv/+/+c/uB3/3HaR8IzF7FHDDg2OgnIPgiT2kjPn3/JWlHH47PQ3/MLv5He+x/8Zuo7eD/F6mF0FhJJXkW93h3mW3XxunER1zzIH8BKtax5tzshzyhavojxj11RqEcRtFwCxeWNGq8QZBt0u76XY7vHzq0TwxDJfDD64Fczca0Ew8yzDKg5q4Qg6Ap9r64qADifF6JhA1iW5zeWZTO7i7aG+6Vb7Q9SWGWAZ2LeLPgV4NSw5ORrNR7ZaheQqP7azUQCTDadFOBC7TDBifFrjGG49QV5a/RDU/F6LKqZKQVv0D1CIA7gpnMijrXE0MYEGyQUUG9FR+6v2latmLIWGvzN9KKMLrcq7sseG3FDPTsDkEjyFHGHDetmYwyjFnUej6DMMXMFkNSGMc6LgQ0X6LDW1Mes3KvcI8B5PM+AJLvgVvcXOvKQay80z1lcCcAwTYxzvA41PpluRhZm7ZmcbI69GdarOFamMwCpxj1WuRLGeQzL+NGvelkpcy4uEkUta66xs/QskwrH/lmuEP8zI8uPzPywAxphd0l+Uh1PWdFUX1SxhUpwZ2uxLGz8tQKce4absQCDlKVKTiPLL55DLBAB4XWeqeSPtggDOMMnqaw2BcE4Z7wBTyTQyQoS9dV7IHameJDms4vny5ol5a1ADtkHDLw6FCpEDgklk7SrvNYVz5Q1zzHJnCXQq9J+8m4isMQAJ5K4BcDQ+BbQ3TS9XuPNsleZ/cLrqjVS1qKm1P2JQTbQVlxooZfuX6Y8hTDlBVB9Ve9lQfUCDaDvaTMAzvcWlfCzvHMM/nyO1lBMsZWE9u4xHYm1FP2VQiIAcCT+0oPyRbELYoPWX3cTrFUBw21gMJvQAAAgAElEQVTMLsc8XDLUlmrDCrwKACMUSY5YJxGklBERX50VGDyrU6FZHJfq31ZgftTfKFlkioSiWDJDgGC31dtEShWtTQEsZSaWhTfcpwWqhhxjqjjZAMGKfXUMu2Na1UXJXNTFVWibgC+uB+uEkq0BUpV4aV0DxLN7QG49naphq6zVUXJIgFOKU+CXjQ5yfV52Fmg+57WnihX9tG2ENvQjW3VxfAf5ZBml+ww5SW7jmXYNb7Fbq+Qo0Q5WUitkT1mAt9iTqoOr/aVV6Ph8WXBpv6zKqgmsPdqv5FxYgbvQSivpluOUJYNqDPXXrttcS7v1vY3A3vJdU7pEu28gg17CGPP9G1MkaiW8C0BsRbXfGgLGoQQYA4C7SMzZDXidHECOIrGo3Jo1xqINCrdTuwWs7bbMeAjIi3fJ4j9A+/b19hCC153GCUnbx3367SVG45QgkzFS/honwVK1CFl8KZu4CghWss8FaOc8gzJHeaZ55k4ZuCUXxQbjHtU6LXS10NPm5RxMaK+93aDHTXyzKIBabrPra23f3B0Ae2e3vHLDW/fdnm1slq1279O97q+1H8eb5YHy3D2u8bP3ll2anpnb/BoA+GqMdn6VhmQ2vmsWIrw+zo/tHja2xvf8Jd8yNGFxXgWqM8OrJvkHAMAdNgHk5+dBNCGuQdQ68Cz1OWO0G+3+9wOAbYOMsZNW0datGE9plIPQy90z136D0AgAh1Y6a6YLUykmbH5zjJFcAcXorS3UBZE92u4q3HpIABiqKwFeyahmSC9/bmoh/fn1Odel3VhAc72MSgvNodyx5YLUgXZMhLCda3tHu9Jh4n8fnRiiDNJImhgZcu00uZ1Iy70CIZiFENyAiN7m74JiJ2iGYi6tAVU7+C5iqbT3d0hGVWJuVHuN9E2u6diNz7YBMBZVxcTKkiztvuOEpMm1TAcThzDZ2iHrW57b8lccTcQrhHeNb1GCCBjXADDuryJU7ZT5cTIkmNHA0Gb64pO/lz732f+L515P3cOb1Nul5u0mdXunppwZsQersery3rklrs3DxeyGhh3zuk427f7BfVhq95NNuj/1YiHff2gsjWA9vXbjZrr//nekn/mZX08jQ8fJEh3p8TuJ05X7rcv40F5lNu7rBUDuzKUvf+WPac8fwwim0qmTR9ORA0fSFgz0CtZcaXnHJyfT8WNn0j0nAJ9Yo5emNtP+kSPpwOQxnj9ETWCyNc+9kj73eeJ6V6bS44++L73j8Z+mnf0MI4m0lC3Z2mVpPxUftJb+4B//r+kT//R/g9HCkJmLXhQRZw+dSGdOHaeE03z6zovPYelFe4smVVkY7/3wR9MHf/0/S/tOPp42YKidCJtdCILt/Tu4BeFZIAUDBZQljMgWIoHPmXxz3IKt9VmYbQVR3rKWh4KeFBpUaED53X/5Zy8AtpdLUKEHDQDbIH11Ad7KXO0x0TBNdaZ+hQoWWijlTnmVYwGsqsMm9iUmr1U5VgCKVqoFbj+3BoAtCGaBqzAmMQU9Q+fXAFih1o3SQHUB8m4AOF/lOcrMSffVXrIMWkZF5zEXWYHR1A8JhfVHNbpefdoLANeTXYVVNRJbNQFg7iCgE+64uT0WpjNYrM18/Rmlt6asujZPTpnTuFcAAVuY8wkleVWj19Gx4vYenwXlGuNZgGa92wLMemkuojxHffxDyVCt5TzG4bYYcpTzEed+6lhDOx4K1HiV+cpZdqs5rLi6gZtn1prZSErXjjJQMfO+2gJ8/q0osC3E5TaLnmr9qi/8GzGq4ZkQgE1j2wDAARp1P61RKT8DAMf+juPRdK6TJcw7HErNc2Q1U4yh3CklWCvhTo/cRcUbRQvsRpnVZOZ9YYmXgO7MrBkAL0sA5riyQssCvAYvWae/GyrBlvurZwps93CegY5lF/Uxdny1h/hNSR01x4plFADudxvhaZzf6ZoxXKW64TwrYnW5D+BF/FixvvjYuAyTVK9yid5AmScAbDdpgWCNmee8rsyNYborDfv/2XvzZ8uy7K7v5Jz5hpwzK2vsalW3em51t8QUDJK6ERhskJj5SXbgKcJEOPw3OBwOwg47sICwEQaMkQABBiExWGAQAZIQMoMsCdRqtaiurikrK+d8+YYc/f18v2udc+59L6sqi56w61a9fPfde4Z99l57rfVdI98VaFwGwJnmgNQ2XKRlVHhahlh/9wemzzL+eI2yQUzpXrsCtly7otg4prmGpa7FLl5T+Hrok3ntaIjI5uJbBsBx8gUAh7/kgjVSb9KilxrS7K/prc6lgJVLK5YXFyDkPQjdSN5g0Geu76jeB/nYNjDpPsn5TW6qW+b47wLANrikddEB0Y2NNHqG5DXDq0PDDJLvAb14PF2sSn/QJ/e49Ci3INJ30AyfsxdtsNL31M3AEg0gpOXfHQHfOzKib6oAFGCLljvc4ZBBr9KVZGyh7ZCrKBOl5UwPALAi0NDHBBiJfAAAE3lwULoarTDX7bVVtJo+B1MCgK8J/F5W4vwbG2pTqbSubVaHMGEDXa0T6WwaHhEWjME53ZonvL0YgI5qTN6napN5xAaABsACwQbA8Xazh+0AoZAWBi3pX8wDe/mOnv+WQOpriiB88ZqKYL1xebikLhpb6gfs3F933YCIuJirperGAquKgKOo1ROqf/LMsZXhNMYGe3GrTShh4Rr3bSJA9IN+7L7f0jUp3HVa4JcuJqcAwOq4gXfcABgatSFCRgShWtqHanqkO0t/9u99Ar0AYDkdNGf0Xd7CEQUh2wvMRm4mF5LORt6Dcou+Z0fXQe8B4HG2zMu+IgD4lYUlGL2rewLIMD0LzeJHzRMDOqd17YVtSxjfR7SGMSx4j79eALgIkFF9owHgnisLGhiMPcDs8QrYhKnCxC1cwoT61ZZTRPYdbUAUEwrzYG1HhQYAr4kTGQDrwbdVte6Gkj9+RcWv/vHFm8NLb94abisO5oG8t/sUJgJzQCjsEwjFVHlYF1g7eWR43xPrw0dOrQxPnTiuqsNrahoupkfFZiyOYhLX5AF+7eamrIl3lBeRFkhHdD7KzKpoAYVhReCXvBAULveIQ9kRpRwDAIrJqNONwlrEoNUn98AhFYqCEUlIuRADioWYKBRlDzC/bZMNfTJsvysAbLG9AIBRFijKQQi0uBjWVzH3/QJoFO1CYK+oj+8/+xd/Z/in/+xvqxr0pgSSGrFfvTi8/vqrnsuDmpO7ChXaevXGsO96zBcP3OQOAC2hcWRteP+HPjU8//xHhjOnnx5OnDo5nFBrov0SWq9dfH248NSzw8cUnrzv4eqweZt+vCgHujc5yPg49Iz37m/LSCAQeeTucPXqi8M//Ed/01Wpv/XTnx6ef/oFWSNVxOzNi8M1VXo+srKmIlvvV37uBbVTkgxVNcdjh07Eoy2G/kBzvH330vALn/8JXXdjeO6Zbx6eeuqjEn4Cv/fovwvojmcAoXpa7YV+7M9/vwDw9ykU+6pAtATMoWPDB595fvim9z07XLlxZfj5L/yiBNNOWiOtrQ8nPvSJ4bf9of9yePqjv04VmTW/Wnv8LA8lEDdUBXyf2hShTjBN+yTIoF3n+5qW40lo4bAXALZCBfvzWk4GuFGeIBfrj68MAA5js/e1rt3w1vYXk9h8zEld6Nco66y3LYbitINjFwCuCUCxeDsAPF4fQY68hcPuAYCtZI7AtUe3txBpIJntE4NRce7y2tQeq4gX98+cvZq/Px4Ano+7vbQNgHP/jD9P/E4A8DJQ6FHGIRcA7OdinjGe4dG1Ilwh1gUqR4+9j3+UBzgAuKZ+YT7MjzhvBl5D20UpfqQJoPbJndoRT/Ai/bT3LGdaii3cM6H/5LmV1aavX2MIMEGpAqQwcirBoupzKQQ9e7JyOtlrFcrHb37spTTgZc5SbZpntM5XvDbm3do7zDRyhOeuH74DEPfLa2wAnDQVCiMi5+JRkszShwmBTq9WvMMBwBUtgyd6BMD06EwI9JYLYBH+TP0cAWGhYwBw8m6pCM76J7KKsnoOe0WuFn+hdgA0M0Yd6DtqDbAGLrTD+KRoA26Qg4cEfoGwglW4fK0A89yLAFjgF2+a7pE2TQLFzvVcBMCQoKO4Zq93A4BzicxV9jJ8PsDeqVJF16Zu/p95lvxd6WmJBGTdusfqNE8dwdZDbQDc/X+nR8jzjAar3NJXdoSXpoyRGQAzDpN2jsiJC5Mxu6xHlgMw8ugXupTDl9FBWYfe96Ihr6lWijknnYfLdr4y5zhKzTujQDC6GJ/r57DoNL2iE1XmlB74g3+yp3A4YFCxkUTqk+p7io4DgNcli48BGgGFgGpdz+ktgF4cGEQ4iKa4tsOgldIE+FUJDgNgyMrg0XnA8mDquhLP+lGMFptG16IjBMWktl10FCcENI8+Sd7vAxdFPSKQB4CX0zIAWInDV/XzpsLtrt+5g+RWpwuFP/Os7G2MNhoP4M7V3tmt7BvpTxT5Qp9jj+INZo5oIxQPMGltDYAF2snldwVrxkOLpLRMYq9tEkFIap7Q5YtXbg1fvHRFBbDU4UItkUYA7HoOuqDGZgStsJD9ahk5AuCVVRX9VDsjjSfpkQHBGALcs1c6Dh5gCl1ibGD/ntIgjiuKkVS+s6qTQyQiUWYsrB1LFNKijafOMwDWfN3CA6z5un7nQDzAmjNyrgHArNt7ALi2Zys7C5wsf3wdPcCPC4AjxHiZ2fFnPUCznjmDeoAltL4Pc5xCnpqJLbRgKOXmnYZA/1t5gGeMdKFo1myB4rXe/Zr8OzPl1w868/zMzt07BHpvDzCXiXcgDH8MgdaMI2iT+5vcf1uox5+ABwtpbW4XcWGDoxjTRL0AMIUYVun/RtEAikvp2Jvy1L6o/NB/cvHW8KIA8NVrCt2V9U2uPQNgmog/wBpGiXmFmZwUAH7hwqnheTGcJ0+sDWfUcofQL/JZAE83ZQW7KuD7moD1JYWxBABLmAjwUnJ+VQJ3VYJ4XX8fpX8bjJgex6Ktw1jfmUbyRGGKkhyHBSgp9GTxpYPNuIjVxYoLj3EoIv+VB5jPAMAtWC3MUxyiKNZziwA2APZscTAAWJIKIAxTP6ownDc+P7x26fMqrCAP6P1bw0tf/pXh0vU3BWZPDNsKcf5n/+SnhzuXb8jLe8aK2y0xarKMVtdPDh98/4eGb/vW3zg8/dQHhpWV8+r3u+4+d/slsG5uXtezHdV554a7Aop35Il3mJTmGfBM4bCHtrIKaOt4Wv0ckBf2C1/8WVWPvjZ89MMfGk6unhEAvj+8eeu6clGUs6tnPHPqvKyZ6zJeSHiqx/CBfcfUMk9ijEJUEoz37quYxNarEj708F3X/U7IS3FM0x3lCGMLrYXcG2//1vATf/0Hhx/5c//LcOPNL1u4HpEx4v0Xnh6eVQj0jY3rwy+++Msq5iXv8/FTw8lTp4c762eH7/nP/6vhg9/27VonGS5QQrRIO/Jkb8pQcZ8KzRKI+3QP8n7wGqOIsYIUJhlfxWpmPrUyYERJafAbCFwKlfdg/rIDa8/d+4gPJ9Y28rWRRehCpjNdlGvPAXDd0hf1mERT7cub88S54yLKaHuAs5/nL5Mr87YXADad8328n+Op/IFXtC7UQK4V3wbAnp9RoX60FbV1zLR1CueOB7uBHEOoXbcEgHsuHgcAL4B2A90C8/qNN9Z/LwNgQvf4vIFrP7uB6ARUe43a1jqGV4/Hs7aLAJgp6lZrPbauYtBzOCnwNd498pIm7BIPaWiTB5pSXuIc6JUMQ+9rN2dzWDin1QXzO+A2Z87O91wtA+DYzHOdhA9bUXcoJ1eSIlwpBXiwPFIr8pErAcCMHY9IwtEb9LqPqr5D2Y7HMhE3Ae2mmBgAAMAhobEAGNX3fYzmw95u7KF4DPXpEf1NEaKj4hH0iKeNH16kI3je/BP524WGWN9EPyVnkqJXgF9q5rQ3mKrQeHFQ4vGGOXQbOgawAF65XwNg85n2cnNtnjM0R80DNiChnfR4ZWwUcaR3LAD9nub4jtJX7AE2X0jNAWj5nuYZMLKjeYwHWEDYoaWLABghFKNC78YQ7LsGwF7L3s+phzCVrap1KF6aXznW0LAWLoab8gIX1cVQsNsnk/D2GOgXWVzxkN5/tb/H3r/tBS7ayJhjJF2wMBU/6iGH+dedrIsB2uJ8QW9KW6bsr3tuwZR8Wq9/zTHPAl25Irn2ED7AVCivCtAFgClghUfUqTiOW2ZtqwWj7o0BHdAIwD2ic1YJD5bMXRNQo8AS9AwdU3Ay7D5V/Cm0Fj2GKs8UjdK1oQvoWMRCOplVMxESBnPuQwj0qhQ7QOcRgcFDujaPya7jOQFt5AM71J4oDgNgRbiJbukyQtQAOPCWPJnXFAJ9XaCOPNbb5LEyF1xT84McZ7T2ABsAx+BnvU33ck5zgVrAPpEQFBM7KpDqStW6Fk6OfB7HLV5sKlqjB1LrBp5C6ya8z6/c3hlelG714pvXFG2mIqP0/lUBK3uApSP5pRDrfdJLH0qX3Ke+TsdUOPWCDPHPKAT6DNWc9TkGBjoDw1/wAAOAt6iVo7/vqIgnOi4e7pMCwOt6gBO6BiHQFMcyAMY3Qvi4jqO+DoX1AMCqEzbcEvileNhVzd1N6bk3AMDSa7gPnT3GHOD3PMDFLWrTz359QwNgxpkB4gG2BPTQ59a+tpQuK5xYc/r8CNEZAK4JmAd+tXX/awaAawwVwbdrZfbyIFkAzTTWhbE+NgCeGQiwTtZ1o7xnNtAtHQat71w5DybOZ1gOCwyHp+d8K25YtfWbMDDaLFiAAPa0kwHAK1QApGy8GCEW+w0BpJev3h5+Rh7gL6oK9EUxnXvy4FLZGOsYjBYFcZ/A6HH1pT0vAPzBC6eHp8TdnzypnrNrq8mFsgdY4c9iXJcV+vyqChjQu+26vMybMFBxQLzYJ3TfE2KMxyUMVskrdan8KD0o/Zg374uRwPuP0Kj8yBF1XlK3OsJZdPw9xevAiEDO8BUXMvH2clZS5gAGVHpDVDxmMxTqv7FK6DpUDrbPokCy+xZXKCA5PA/33dYx2xJemrs7Cn2+ftmVsE+cPSVP8MvDD/75Pyfv6M7wGXlk72rCX3zlVZ2jYlfPPDN84qPfMnzg/R+XJ/i0hMyxhGJLIB2QINwnUOs8KFdnwuOM4YM2P6lATK6s/0MZ1CH31EJKNl0VYbit9Ze1VXNCLWoqZBP+TKVTTbOMofJhyFp8kIJeEpqEM9/RuNwf0NZ/5dHs29Q1UX4RTOv2/G7Li8vePgQK1+uYfq883Bz++Y/99eFH/vfvH17/N//awpX+ek+ePjU8dV7tnFTd+osvfUkW0LvDc08+MxxXO6YbotDf8R/9Z8NnFAq9I2/6TYXX35M197DWb9+xY6IDjUPrfleVE1epuqwHRzA5DLoU/71DoKMcm/eghFjlYsil2Htfjks8AwaL2/qRyqNZW3Gw1vdMK7nm6IlFYa5LNn+YQ4+msAbg/V2rsPP7v50HGPvheF/v3gCT6H3WcKYX76Uwzo1zfOTj8U70+zpjBFCL07Pw15y3GUBzDZTVGQjr+fE0zfmi/kb5fKvXfC5GL6vv0cp4GR5KQV4GwJ0j2ADYHhg/dK9C1i7XRv7059P1M74pvDzeVr6HqVYl6XreuQ7THt0uGJZDpufdi84SzkzIXa4fvjydMw+J72rLXMctnbK8oxd5NwDumYYqG2ynxkS/oMmMgE+1mgDSAqXEFhHO6T2Ix3NuQWJdHf5cc1hhq65M63t1GHStl68eWrQ32L8LDkeVKKfeDIyZX6NUI/NouUIoctoA4v0FMJA3eaQU6PYANwA2sNF4GgDjTUWESZ932DPAYUu/nQcIAEahxbumwQCAmCYX59EbQDc/HWHV8rQBMPOJ0Y4HwbOFUZciQCj99ughkxyCWiHQJXsAGijSDoHWLQHA/AaIb+s9fwOc0yqJMX3lAHBpGp5bXtAPCn3oA+PwZDAybc3oOXyqIltq7axzWF5nLXdF7xTRFd6cUWHv76w19zFNet9lvzm8Hq9n8QHk+sSaJ6Zneq6xLnAaPneZbO96j88gmLFWvQL3/rWeFEPkflJ/LIOz7gbAjKgANHArn+dZDeR8LBnCCffHKJJ6DekBvQLw1d9EBRyXvHXbITXgXZd1GU/wfqddKVIAgEp+qcZHNMBDuh7oKoDCYwKP7vksWt0S8tySYZv8021aTNowkFZK61LsyLslpQxHBDoj1EMkwg69b73eeICJdEjOOgCY9/fxDusHDzM5wNcBc66gjn5CmLKSwvS8zI0BMCltlk0Bz4BwvN2ENRPGjC5IG0sXcDUAptCUdDzynW1okvEd77XG6/BnpzXgdKBY3T2DyEtugSTHjFLzXr5yQ2lfqtOtHOBB6WcuVIJSxAJLv8nFAMBK0ZJe9MRxAeDV1eEsdWmka3BvDBnQFjoShrFNous0eMKauR59mjFMrAv4AoBPGADjgccREbnCsVTXppieAbCGckMh4zc1Z5f1/qbm8KbGfpvca3ijBVLx+PcA8IIsGoVS8Y7mSdPnpcks6xAly+dyc36thfclt9kJu+RximAte4Bz+mI20nRJrK79CsOJEtpgmPdzRrQMgKEiB4rNFKVFLa6uuvC99ZDpvg0SYVCPmQPsUrB7LENHEC8wUT/X3q+vNgCOghBG7yqXhN4AMHnmYsIHxTBgHIF2CSv3QuvvVs5oNcT+Hg0LVNqDIcOMBYApmICNc1Oawqs3Nod/eVE91wSAv6Sqe3dpdgYAxjQIWKxci9PrR4an1ALnA8r/vaBewE8oBJqes+7rpgFRpfCqwoLf3NwZXr6xYS/wVV1/AwEDkxZIPiEvIr3WzijcZA1QhWUfbmkNQUKEtgRigNDVURUmWHVYyqqrCB6VEkT+L0Ljga6FgkUYG8/oTGeslChkeIccSsSMTAVq0tOSldaBChHsfHGvvRVAsUrAI8JX3yNQjiqmB4/oww31utVn+wmr0We3t24NP/7j/5fp+WMf+4iB5qWr6hOsuTpz+owMBWfkOT4thr+GWuWwJXelUk7sQTH/+7JkOk9E92N9H6iPL3OImQPB2l4+cnbuEo5ugMqsKBRH4UCE3+3XPNLu4I7GgIBDAjMPgI+78iobWHKcBIV7DaNZyuv9EAu4NGvCvbGCEw7pdlC2KsurIVfLqlSzX/jxHxt+5Ae+f/jiz/2MaYYKlidUKfHcqXUZNA4ML778siygd4b3P/ucqi8qlFtz+Ft+7x8cftPv+L2y5O4ffuZnf2F46UuvDi+88JHhQ5/4FhXDlrIn2qX/LgXZMGp4vRDMHme8d9b/WlH2Tsgf5jFvBYBnW7Y9fvNdbDVv0qEWNngFUube9U0DzgmIVk6ex1c7y3tvOsf7cXaNvbhIFL6c9KgQ6LcFwJxcTL7nKyA1D2jFsjjecg5wnzYe2IO0IS1/+KnqPcdb5S+ls+8Qr/Du5+D5F0uU7Z6FZQCc8QKopiWyearu0QCYPx0CzRbu8QAUx7WdgtBHtd7XyMO0FBvnwDyhvFKsixVvlKsKF60Dw0tyDQBDcoAz0/Nqlf3Z8hOnnZN+/Dtgs7j3uAwGIhzitc1ads/iOSj2Xetyi/61Gl+ZS/zUNX9N0/5t7289DTJFvKOLGTmY2UDYLKj2I/yZa+VDg1tooubLlaA93tCJdT/9Ts1d3ncjsIwiqnvMWJwHoHROKmMhZFIXOioelaq5kwcYgGkPEmOxbIx8zAQmfeO+eBAAmGI10k9TBAvPTxfCUSsUAHB672YtmSR48BwAZx80yI8xuSWzw4d1vyN4gPVzTDIyADhtXgCygJqHFNrxKouWDOqYO4BvgV/dmvc7UrTxAu/OAf7KeIAbAHdleRbFANjKVa9R7eriv6GOiU+5aJmBcHiDqywzdeZhbZLMNUZaa/7WPMl7hpOKRoqGw2cXATD7JTNOaCzrxDiLmIuuJ1kxz8AXPXWSsmc+KoyNpaaVjMFh1sUzaMNokMuT6RC36NFneeY4b9C9HH2ka5Gb7gxR5CqyV9+jl5BPbu+vbriuz0+Idtekd57Q38dFtKsCwKuq5nZIOhhmjrsqJHlb0Vsb8kSSp77FGJWXSzj9SblI1+WVPKZ7ALa3ZTTGqLMhpLwhMEwkAbNhAKzAtRVHdQUAoyckspEq1wLA1oXiFOEB0SUB5rzuOSceULd/uKKqcTS0AODZcA5wpbiWUw0Iz9Y4SK0zACbiL8VI8ZZTzdq6nMaOh5cCp3aMOEoi0Rt4q+nwYcwK+KUWGceVrLmlgl3XpHdelP73ivTIL1+9qSKftxwh93BHKFOf2zrisbP5uZAvzATIAyzdRBGJz0knPSPnCUAW7zPGD/RBPOdJh6jWYtCj9ikGASISj3vOj/r3ChPLPdChcSZJ52SdGwDfJPf39gM5fBSFBxAWMwEAb9rbrlNbaRhj42tj9OaYSDn8i1ftvT5k+iIGnRwyO3HB6j8dvevd7Jx2NCwc08rIrhMbiC4NNlt4j9vs9VA1F3ueMek/iyD1LQCwb/EodDYbUj3zYwLgkmLeJ2EW/SLUYf6K+J5CuZaHtQsAlyhcUIzm1yy0/9XyAD8SAEca71qerw0AjucrgiSiJeAsc025e3JBnGeB0MEiR04wVnIAMAIGRl2goL0gsFfAaDM8iGufALBDyASAVsUYjgrQPFSc8bY8dK8LAP/i5Z3h88q5+MIbb6qHKz2H4gH2eJxrcWA4p9ZEzx5fGb5J+b8XFHJCAayT8gC7BQRATcdfF/i9rJ8vGwBvJ5xG96aF24oA2wmFNJ8BJArcUhHxGB5gc2sxa46jcbusfQiYVfVmWxdTO7V2VHmmAGCAoY6RYvGAkOtSJByOQ8gwyhTWXYRnkbKL2ZSy2TRgMwEtnkYSjwEB8Nebi557/M1z4W2/L9B5WGCc/Bzya/bLinvl2iW39zl56pSVF9o2YZ00WROrRLSO2Dt9Z8kzFvbX+O9oDbEQomarKJQKfDlnybdymkIAACAASURBVBWpxZglXfAEU0AChS4bWN4PMXQEzo7WhfxZl1Kh3ZLaCRHi9FCgGQGVkC8pU1L0AOz7CC8HdIqJm6YRZlELUhQE4U8LIXl0AeVUUkSIHtW5X/q/f3L4Wz/wp4ef/al/4AIRK+QB63qnTq66TzMA+JpyvZ97+pnhgqIB8Gh/8lf92uFbv+O7hjcUZ/hj//CnhkvKKf/s53778Gt/03eqV54sp25hICGt56doB0rNjpQAwO8RWXCdlxOddMbm8od5zgiAY9XnNeffzaW8p5ZY9FuFD453m53na+kiu3OA9U0hsxif+lUK4tK9/T0K3EwQvR0A3qe1n4D3Hh5gU0ZeLubBkHjfymbYmh8ggGX0Hy8J0cV5muf0NhhuwGP5XNdvQOz71zzNo1haJV5agmmmZnNh4Ftjb/27dYgA4spT1JcACLfdmQHgrpCdgaTQzyLA5hqzVfK9CyhrP9ggYUOat2LmtIDVNGt5Tv+gwJcB1md5vct4s8cDsz7+Dz48TlZLmI73ifGygaDnAYMez+L7TvQTxZ9P28eVm5Z6X3/Y+pk94+2T4/1Y+iDAJe/3YzBEr+xn0xcUCbJhgLFXxEFHysRLHl3UY24AzHs+Z6z+nXDOHM03k1RtaMjaUp23jTT7JRuOajCEaRI2maI6hBkDNlGqlwFwXRMlH6OvxnpHhkAK3QB0+aHwjXOCKX6je5EDTPKLaZi5wMgMMNDfgA0X6xnnIrLEHsmac9JEeI93idQkAPAR8h4Ja9W5eJd2KuY5o6OwYQAwRgF6/uJFM3DC+6u78bNXESyuNX+9FQ/LoUt04nUormg521FSARJRiGcguIm85ib3LqOenq3NyfH+BiCaDpf0RT81vFpz1HuFsfuH/dN0PWPe2dPIRmgrVMN1qSqe1mX1HEXT4cEFVDNM07Rsr+P+9Yx4rPndmyLX1Ae6xmH9ImS5PdnIT88IxuF+fv12ChoglRxoWvDp2Si+iWd1R/oE6QWuH6KbnUROar5PSPaflfw9TqdCWUkOygvxcN+ODB7b8kQqqkx6xRXXSlGkHAZs5Z+el0C+IJR4Zu2YgJn2g+51R5ELOwKptwSECb2FxrGfYzRf1wMcVeuhY9JFjur69N6l0jJjua8xpTq6QK3Bo/CiziV0H563I8WAlABa+VAE66Y8wVsK58Uz7J7WhC9jGCcamKgF65Xw4aS8GQpjnNd80SkC3MiPDUoYsGwkiveXQl0HFcEWDzB5zOQAS9fxMjwYrkr3u6RY71e3NodX5Dx57cYtpZzdSmU0PMACwPswPrXRi5QxPfNDlGEVwTosfeicwO+z8gKfU4rZcRkQGL/7pwCAtZ6AX3KBmRPTgj4jsmRd567qWsfRS6VrxQMcwxXFQfEAI2foRoKBAAB8TQD46sa94ZJ+qxGIPse4RsupJm4RAtEz8NdszUnYTqQ8be/3AHDNxXsAeCSKr7oH+BsRAMPYETYzAOxiDGJIzmmggTpWtkcAYCbPVQBt8Ut/QXIdkkN1V968AGC4Gv3NLl5Xtb1rdwSCbw3/WgD4tmJFHtgDjIajH4EibnZ+9djwvDzA719X03AB4LMCwCfWVixc8EpTev+WrJmXZap8RaD6osJY3ApJ998QGiS09qQsnCfFXM4ICLvvb1npHggg3pEF8M7dHaUfC+Cp9P+ahMEJge5TEgSrAsBr7hlADnAqJiqbzf3tAF5YLB1CZQDM71aq8WYgoCdP8ASAkZRwpXhWu1o5QpSQZXuFsXUDElGS8FjSPVDgkFw53iM0DwgkM9+HAKkaw3098wmqeNnDC8Bkhgh/hpsKuGos9yn0dWBFwmB1uCvLIWgZy228vXj98dqiaGHNJbdHRbe0Vmhth6Vl3dm6nj7PKnAFU0cg3dO68QzHNA68vNsqopVwMIQRxgOeV/QABtXa44GN5ivhbQGulld6locSRMc116/9wj8f/s4P/pnhp//e3xYA1noopGhdltYnzqovsADw53/5i6osLQCskO9nzh4HRStP/ORw6unnhy9LgP3kL/zS8K2//ruG3/P7v3d4/gMfdnP7LYQyeXbkHJaH2jl1egGIA8onpSVyQ6pPAWCHhbNihIbN2WX90XJlrxzUrzcAtsgt4PfuAHAEaCu6I6TjmtD87PqTHvvuAHAU2jFewrmVBtMF/N4KAPOcKTrz6NcCQNX6LgPg0Zjn/V15vSMAjpIc4Fphy42cv0IAGBeKlXWrSaGqntMG2K3M2wBR4G5PGjOIrGs0cDU/6tfkbU7oZ4x5zo19TACcUaYC7xwckF6SkOEYG1uuOgxaKRcB6Q1M8LoFABuYvgUA5iw3NLOXqaFuP08CMeHt+WYJAJfBEYOmeR2ziEdV56yIX+KRJbQSuWEArNNx9ljeUDDLMjLXtFdPRAmd2gO8AIDjASaskxDoVMQt0IcBQJeAJ2OftCKPPGDeAWpFmzZMGLylTgLCxp0NJIcYo0NACwywhhTdgahH6WKjbPKj79CCycdUX2A8wF9nAMwcegVminm/7SQKR/BZIsJ/y9hXILoIbmHDm94MsGvuZgAYuva6vQUA9gFvA4AttzVQU0HJDYzt3dfXl+CndAPvCRaccbHGGsBRrQ0OBhvtbAxh/QnFjlzKngoY9zE63qAKfUByFAM0QFKaicHgmq5xWnRxhpQvfX9Blu8TsuYcoVrxEXkItdqbivi6fmdTzgKlnakOy1VCnKlDcvjY8Ix0s+dkbD+7fkw9bWV0lm51TxaTu6oGvSHwe0OIlcJpOAB4ljUB4BUqQhM2TdQaua8AUVoPElXH3tAjGADrdQDQb72QIlkC3oA3Geuv69q31RKJEOv70qdc/Zq8dlRFdBZwqACgaRveVIY9djuGH7y9B6qaM7qFq6pXbjxecSLpDsv7bZAMALYHOBFrXOtNpZm9trk9vLK5Obx8c2N4Q+2PbsiR4o1CmhY5uzhldA9WhIg9qoE9pKrWiiLpdK1zcsg8AwDGk0uqn252hAhGncC4CYHe1lqhmjnxTkZ/UgPXnDOsqERygd0GKQCYPUwkBx5gZo86AgDgG2rzeHXj/nBVHuCLAsA3lDB9W7obqRaOLGjPL9E1lTbyHgBeYA/jnvIOK/mYI74GAPhzP/oyVDxu7t7gZhZ7aC7zglW2hPm/GjiMpxhEGzkIB+nXArAw4yzlaMZt91eIco+jz8WqNnoWZgOjR1u/5t93WOvyVO8DACy9Mv4whWZufUiqx+2+R7emWPZUOy1hjxfMefd1knOSVwGtul9ykovhdiEx/X2UVjMwb4MZLH9V3dBCJv6NiKYIbue5YIFH6HopdE9tdqyT9FI8LA55WNWVAZDXxdV+UTnAv6iciy+oJ/AVhUDfBQCL4fiF51Xg7EkBYMDv+wRKzysc+oSajhOiDLNjPmBiG/IoXxUQuyRT2ZsCwoRA0yB8Q0oQjBKBcFI/FBo4TRi0GBSeRfrgbatVzm2FuuzA6JTvsi6P4Gl5nM8KZJ8gfAgBUhb7bvXE+CmKQMhZe4UAVFj4ElTQxbHIwZ3W1AVdUIL8GfOX0i0YHULYrAvziUqEEqewbLvcE7Ib3Y1rxntkzyrFpphr8egVFaBiQOTbHpaJk9Dnh7L6WnFjHSm4hYqnXNlY4ssFgxpiZsDvrGqui+IVRRthc1DHQ7mEzmFxJKTZx3pv8h39kcW0RUOENzuEy1UNuW9yaBzS5n2KQhx6cnifwqbIa7t/5dXhbwsA/90f+kH3Dtwni/X7nj0/fOiFZxWWtDl86cuvDa8rbP60cqKfOrs+HNakX1POzm0JgyuKLnhw+sLw+/7jPzx85td8hwqDnVZkAfnK3D6h2vbsNcNgRL3nLJwCKbxircHU0kzfTetpTsaShWL3bMPzVgB4rHhsMJNXe/+YoYUiWDpgrxDfeREsBjKp+3XB2TMa8I2jnb43OUNa0Z/LU1Ig1hpeKY1w7xYaNV/vFAD33XwfK3t54izFxLd7OeIBy1kAnfZGtmJlgVGTxtnU8a0srenBlt7tCYCNK7K/Uh7G6mp5XKPERZmON215/oKBJ4W7b+nje039HHXtAoXL3mEf0h7gBq46pQtZeR74fCK/hQUc6acU/mU68BwCjhzDG76U547JIeDXGKvyQXlPbYB+immveD6SED0CXAND9ryulY4BKfDk9eaWjRa8nm1wilLJHHMXe0hZBzwaXVABldEevQbo+W2vL3zQ65W1MZ0yNn+GAYtnnjyN8eTHkOG9R35mAU/ibI7JyEhFZrcXkuyhUE0qy5KPmOWxXqE/PN8ongsAmII3VM0lBDpKvspSuY8qIaFypCX8mWuh5OteXQHatSgYM88w4ymMlTxjrw0RP/rOshgPcLVnQtqwHMilEZSN1CHQYjkJz84xAHZCoB2WXXmpnQPMvT23RPgUHe4VwjgaV2ZgcqL9olPuyzMVTe7Fncx7KhfcvWlrh3l+/dDx77swlGkLQ20ICsMA0TvtRXW0Q4HjBQ+wrzAZp3Np7oy3jcisyL3k62YnEVJq6Vze8BwfvZA2R87V5X7QEwWORPT3DXKjy5ruOb+Md12w1IZmgSbVu5RX1EQUepjpfvZA15z5meAwOsxGbHt/KWgm3cXeVcl6yUlaHJ2TXnNehmha6pyT8eY4ebEQy0EZph9Kz7knz+/2hsKONxUpt6EwWoUqK5rrgADws9J7npF+duG4qhlL18L481Ay9Z7qhWzRckee2k1NCn15UUSOCvxSBGuFuirSkcgfhh6zz2N84tE7TcE6KaDO3sq0Bbutn+tCd+QCu8iVHoe6MwBYQHAbuXCqUG09ERve5KZz6yR4fq0L6jOMQ5yvOTlKkThH+hEmLfBN8SuhY/QSm+41h1vSG98QyH1dzo9X1ULyZYHfizduDncVTehUPCISFZm4H0ND6Wjwz4co3i4Xr0g76ZFnVADrydX14awM9GsCxisCwkRMQpv2XjMPTuYuhV3zAH8B/JJyYWMbXmueR3olsszRWPakU0dA1bhlJLhG3+Rb1Lx5MLxyU1GP0nfpJ01ld3NB61qQFG09p1SCmXIxcoXxTQTYHmIFJpmjFnWYKc7qrY37dYfWF5bvvAffyM3aALT7/L3M248cw6Ouv3sG6pPWQZYk5zg/u6OtlvGYL4QA3TVn+oAc4H97AGwVOgsy8tgCxdz06wCAw7zy0MuvbywAnPCUvGAiE7NfAMAcU+CWkBWYL98fIjejci1Smn8RAHNVhwKjxPDjHC+su/LCUoyAyvEGwAo5FZFgUfwSTccVAv1LV28Mb6gtz46A6z15Jh/CfKiIJ+72hMJgAcDPiSmfVUGskyvH5G1UmAlWvwLAt8VQrgkAU0r/shjWdWkg12UZuwE9aEPRnPyUwnvP6LyzEhDrss4BgFG5thSGe1vV/rj3fZXvXCFcGiEgD/BJ3dMhLRqHlTDNBQpDWm8Q8gYArkrYenYXRPH8ljfCgqzDw1C1oqJ3/h6tHQhDDgCGpvGOmrUb/DxQMSzu1GX1vWxWirlMrMkoDwjj/WJ6GqmRygEJJ/LWAMD4Hcx7/R8gkGMApFpbS6UOF4yAz4vNzobidzEEfQB8NHQVI7cg5Hk8dGiBfCQJCj3PAwp96X1ytjTPDxLoZ8qrNcl7ZoTBaaxURgS037w0/Nhf+t+GH/kz/6s8MgpTfrA9PCsA/NEPPa888dvDpUvXHD2AJfwJAeAVDeimaOiGDCpHnnlh+PC3/+bh1/3W3zmcfvKbJG+OWEFlzQhhcshozVsz93cCgAOKGxyXVGB6+ClltUPeagLHX18xAOxV2f2Kh6RerQAvHdbP+A0JgFn7kX12eGPATQAwSuTXHwAn9zRh0fNXRNFuAOx9UodGBwjdtJL+1QLAI5Id75jROrQZQ0t7L22oTKmoKPpLAJjPOIaGnfVqOtoNgCMPXC9Cx6IbphJqahAklxHFGYAXgIuVxcXSALy6N2stTpiCTIwLYOn7dshsxtfGCMYbcFU6H9fyXuwV0npxPxst+vMAYM+DjTDiPpZlkkvIKckKvFi0KEGBHgGwPXQxIC8CYHIck1OMoounCtALAL5NKxjCoXV3lHvXxwBwwv+YJ8A1hmVAsLlLFLC9ALA93Twnxk3PbdrROGzaRocU4+IevMyvRlFP4UaeO+N02x/9BgC7DdI3AADeTyUn6x1zRbyC2pGRBpqhI4ocUUyTiXAVY3kTlwFw77P+3VLO/K8M0g2AIXwAMLM2rwlBUSHP+QiAHX8SQ5tBcBUI9fikC4gaFS1sWmtHA7LNUWGKcgolgx25j2qNaByHIVj4H5+/BQA2h/F6AoATgQYAvmuwkCrHx3XAeXkmnwCQCVidFZGsS54q+E2ykvzwTYGoreGGjMhX1N/2jc0tOyHuALjU8eJJ6WUX0LfWV4ZTKzgJ9DBal/sPDomeFQaNp1a5wBR1IooPr+oxQqDxFgsEHxPQxuPKach+78sCrLxn/TAUuAWU5mxT4FqRvM7/VcFleTt1nkODA4KJCsOh5X3uEOgKoy+DArdxXrRDnBM9QW6vW0Dpc2FTF7PD8eL2TXh+8eIWAIa5bAr4XpSB/DU5PyiA9YqMAlf0cx/Pr75rAEztn9QpiCefQqAmRgCwXNWn5KR5SpWgnWJH3RLprFTT5lnpIIIX+L7GBXC2HqYJOUadAZ0LDzgmel4FqGM0FIW52BnzVQZKGwvsLd9vAHwFAKyJw4BBVIfzf73rWTMURM5/DwDvBeu9Efd8fU0A8EuL2kNtfFu4Zgygx7fsAQ4TQcpZ69jFOOYA2EzR1y2loxSQOVide4B97RrDozzAFC7YyzP8KAA85X8uzngLu4xxUqhhqvNX3+sr4wGOhT6vAOBpno2kMhJ+s9H11kWPzPSj0DifAsaP53EEwBmzRXh5gGmPg5XZAE+MmlwRIkYAwITVYq2+JaD6iuq6f/H6xvBLV24Or6l684byUu7J3Hdf4BUP635CoAVAnxcAfkbtkM6vr7piHh5gh6WRD2NmSjn4B/b+Ev58TbmwV3WNa7r3fYXZuuS8Yl/O6TyEw0kxesJPqMi8pV6xt+UF3hYTlLPUVTZPrsr7q95sJ+VtPi5mRjEmwq3ds9atHFCuaBSfEGismtbprLwlZ5BXxFPIFdWwWNvMi1Yg1cIfsJ7jHDLsGCtVItT4bfWuMvwWyjBIMU0LcX1A2Azf20aOknaAFSCvF+8ybDHKRABwgKtpy2GeKGRREVvltBegcoEpjmVPC8pXXYVnH0utkEPkBwRkSigLdDsXX0LQigveZnmA09yBu0g4kutsQRBoiZJ80H38VKzr9tXhx//aXxh+6I9/n4piyQOuRXn6mdPDt37ym7UWx4Yvv/T68EtffsPtPM6fOy5jxpHh6sVrUj6ODh/77G8dPvsHvndYe/YFWZgVIi4hi7LkMDv2GkD4sQAwazJFjyznmHrW3g4Azzf0/L0NUKGThLPm9UgPcH1vZWl2naxrXosgvNd0xtfq+stD4kiuAR0ZEPmZvloe4IoYAHg0f7ZLrhT3AphQbAxNCXUNyERHqnAvaJe1rId5bA+w92mMSV1cKkWnePYYuxp48NleAHja27OQy3Edyyvp6/U/EwCer+LcSMLc98u0ZSUy11j2AI/rXmufwcfjZnqoH94nTWMCwGkBEwAKH2hPzQgsPd8owOJiPqZkH6LX8ncWxYQhCwCsWQs4o4MA3C5t9eBfDmRBN2NeAb0G5NB+Cow5IaPAGQpycn1Dh/FAltiv54v3N8C9DTt9vI8tBBjOlH2VKrIBwE5rqEgE9IBDFMBi/ABg5xHSYgilFA8w/De6RH4YU4gH71RCoFX8SsiEcMUAYMkWvafSLuCYXEDnRdZ1XHla13ALJHPmGCK95ijLpePYcMHzME8sA0o/AIF5Nm9PSz0AMJ4mXt5XRXPmMTZYZj8xVubMPYkBwIwLEMxVzASSp/yV8gCnankMFaHPrOn8NYF1vsco3DpFMvFdc0SDdo9dDAekrWj+kLujB7h0AWsippfaN0Uv5h/eTzUMzy+Itfa8fh9Qi5sObydMN1XHqxY+sozp0eGuj+I+sxhOOH+/cmkVimqKDG30E6AYGAD3ntQ48WAf1r1p9TOpfONJHv/cA5z5q3gxrac9+RhUnEqEIeTBcEK/zylqLgD44HBOYXcr8vzul1yFY96R93dLes6Gqwar8JO8m7dFMBRm2y+d7NQhGfyFFE8K1FGdGCNQ5IHSndTlgRY8txXCQEVmZgLDC/2AV8hjpVZKAWD2T/T2rHlzIobqwnN4y9krIsZbtPeRjN7G06z3eNNTuZlQZZwAxsSeCyJCwv/x1qPBhLewNwGbkDl7AicNe9Y9kKUk4v1N+LPWhTB1QDW8UOOgENjr0hlf08/LtzaH11V09JZygR8SiUiKmEOgZci3amZ/dGQ2OgVKsTzf+/T86IlPrx0fzkg/oer2UemZePnZb6ToYZgivYPFjsEN0BvPr9ugafzHvI6ib60zoe6uDl5zeEfpIniAb6h95dVbD4fLshy8rARqnD1JaQgN+oeovALAXgXrlryD+Bf3XfZjFmn3N5HJOaQ3b7hLY5b/v3mAl+fiXXiAHw8AR3RF4MzDg1tft4Cfgca3BMB13DwLKuFPu5c+hF4sbPY9ALjHM//9KAA8880sMPw+vi2XobIoCvPXVxoAL4QaVujy9Bwh+AwhjBlrGvs8ADj5FgggfhoAsx36lRzYhOkQcmVhBgCWR9KMjep+AqAJW74/vCqm89LNLYVAbzik47oA8LY0ioTXRVCcEyd7jkrQyrd4UtX2jovZHJNZj0IHKAKwJRqZ3xInuCavsn90nWuy4F2igJOAMCFCp3TfcwrzOavfp8R41sVgaTtEa53bygHeEjO8J20FxrMmkH2cQlgKbaEQ05ruSWl9LI4uXIM2IqZ1i7xljbRzgB2qpr+juIf5+7cZD8aD5MSGjOA6fIsFm7lvyWwxG+9FeUYt+GkrpN9po4DmE/BEFDPtROwNh4ZkNHCFZQQ6vNpFSKJIBHAU+/JC99rNYRf3nUK3IoxjycbSiohHiUKBbtxOqyILPA3mrkAwQob3FGLYJ28zPw6FRsnDOqx1QT2OEUbriKKpipX7HmwOh3ZuDP/4b/yV4S/80f9hWH+oLLV928P5J1aHX/uZj6ry8zPDL3/hpeFnfv6Lw47GdeHJM/LUnxq+9CuvDuef/+bhs3/we4cP/8bPDVuH11QxG6syuT8y/dpyq7EU0KrlyPz1ntPcLYZAR3DEu50564qcvI9waQGfHTCZlMYt8eg3Xu54xd8RAK6l8pzPrtpGPpOTn6FfLfimZwwtzoVZHesLTnlDX00AbPFZisBY5LC8LHNvNgqDc9utwAb4NmAzUB0BcGbDhdhmFL3XxC+EQNcebaAbINVgM57eBsCcF7C86AE2DXg6W+Ge/MMJ0S0Dx2zOE9K4SCl7AWAr8LOFzv0XF789TUxHX9HXAuDNl5Zz7dHi/Ox7ntflAngGeHY9yy4AXO135gA4ILtiXTCS6pqpUpvKrIADhzGioLI2yIvKy+F+DnPW6YBHxhWFHlCWyvIA4HuuMWBJND6JdTXfOyB6DoDNf/xcSLmclf1Z9OO/K5oAQ4D4KeNOn3sUT7xP8gBXCCYKKh0M3EYFPjoDwA6V9ZwWqCW/lxxgqkDr2rRCoggWHmFCFFHeXRWX567H6doa9gJjLK6ntdhkYaETnlfnWp4UgGUyYP02LIBtbTiNlwn5Y2o0meQ94D6AOkbpGHzSC9ge6XcIgLnWMu9ob/yyYu3j5rzRQ8l42iO/oOkUq2K9PA+AhB4/1KnrQT7MGbIGo6bwgOhlBoDhFz5nAsAB30Uz44xMz+GaG7Pnoho4dSoY+7b0BvLEm4Y8ryVDMecegsZtvDDnlOdfEWw2Jo/wwGAJY69DrOt52H4H8KCyZ70dp5no/b4MgHkK73/93Jccdbi738fEflh0e1Ki5AltvvMCZKcFhE8rNGrlEF0ZYvq5p9aFd2XsJycXryTRa9vmMXgzBdoOKLWM8H+Aoz6i7RJG6wcqmHn3/iHnoN6WdWcHBwXGcfQ57XFAZoqFaj6kT5FuZVnbaw7toc/o7/u65z08os6Nx3Gh3FaBX+cWV5l9V2yGX5BnW/sVsd1pAOafmmc7ZtgDdCexUWECwMn9pU2T9jChzwLq++z9BRvKsIEnWj83qf6sku2vaqN+WS00L92+LcyrpAWqP6tIppRCpcUZgWuaY2jCaIbxxXvU+dUAYHnQ5QE+K33xuLznFC6FltoDTL62kYwjSRgrBkJy+WnXFKcSYdsH9VyHbBhJZIhD/fW6q/nZkBHi5vaB4apKP7+pPOBXlEBN3RsMh92ez5o6JOhuG6H9tJfLvngPAHtKHvEq6+GyFud5ZD4XeYX5wR7Y0bQy4ynjzRICvRcAjkI3XawH0mrm9F1yDWs9c5+F3IllAGzx6cuU9TpD879WaGcPu8CI3gYAzx8+Fp0azNLUPhYA1rnxkU2vrw0AhjFEDYpuZFupR0JFvQDgMDt+AJ32DBsc1PybkUcZbIAkv6UFcwBwStHbMyAAygrfoveaqhG+IkvWi1d3hpeub6k4w7aLYaH8sDpkwp4Vc33q+GHlWBwazsvCdlzMhZAbWlVQeZAXFfZuS/nAC3xdVrEbCg25qvwOQltuq5E5ihlNx88J2J6VtfOshMQJ/cCsd2QN3RQA3pTA29H5yDC8wKsUKBAIXiNsWsD7mKyqx8SU6aVn5qJ5IMTNSrq9CrGim1nDLw0c24STuSG7Y5FSMu+8zCJHkm/1JWFW9OVzajaGBUC/i2GFlg/i/fWWAXhqWBUazuVgtG5s7/VMSyuKT7n9kM+PljIfk8Vl7ReEDR72HFqKhe8Ui3Q8vBQ5i9LAde5poPdmYD4AWMqmb0LerwSJW3WoYJfNqB2ipGveu2Wv70/96F8b/uwf+W+HVfUgPnLwznD8zMHhv5WsswAAIABJREFUV3/Lh4aPfvADw+uvXh1+8l9+QVbQW8P7nn9yePqp54ef/8UvDZ/69Z8bvuc/+cPDwxPnhs19CG0KiUXhjeAKXXvWPA/9WPWGJS1o4k9KcHgvWEENrXd+va86neqLLefe5w5v9Xp8ANyLNQGc5nHFF+vR/Ky1DmNkyyOG0uvfhTO+WgC4jS8BwDE2ZUGi0GRZeo0AZfGEuB+qAXB5YjnyKwCAoz4W0OU9CmGoxfu1q/B2Hq5HWcf0VEbPKI/NbCdxbQrG+HqljNgUxZ7ZEwBPtDmOYyYO9gbArWgWObPk0GGRb0YWMnALlvKuRZFOSG7AfeY67zkuEsCgaQ6AzUXY+8kPhec7GkjygLBnFHFkA3LimD5wGz3AmvcfzKkBGB4YCuTEEywni0MrDYD1E29pAKO374yfGEDNADBTyyEBywFYzdGmz3tdy4gAoMLzZdkdEGwZR7Vn0RXGWgysAGC8azb4lk5geV+WB4r9xJOtMUvpxKtlD7DGAADmbwAwHuA8TzzArI+9gAA65hD+XuaXCQAnNSCtjCYAbGzpOS+jAsZGPLgGwKbEIs3QU9oFxXja8oh1dXVoh28veoAttzSmZQ/wRO9zaRF5tyTUit4BVzWGYrgxxQZPzA3nvrZBQugEUjFs4r0+b12EtXH+ra5LXYcAYLygzAlgM3KXCzSNZO/xd3EW00vtNebVHkWMyhiL6WebApQYT+E72UCcm3FAK4BeAErWDvIMzdoTV3LSmhCG6torZSnzDLias/lA71BOC0Drl8F70TlHOtzbvGpmyOBgEcgRGZ1Par9dkK50XqDslADwiaN3pSNR3DJyy7nO9In2s1hbiNELWnZ0m0Cb6EKmheEg3SoA7hitBYzlQpD3V/oOhbAEgCmayV6mMOqK9CJAMAA4e4VnKc237oWxifnFW0+lbQwL5MXTtGJLNOh+1GZw0hGln7DGWHkw9Jv34ljgd81ZGyLSuYIorwBgvM9OKVB6QAPghD7r2trT6CV33dEjAPiG9MOLeqbXpC9++cZt9STedkHUh0qJ20cqHh5gA3MIBb2PFISMy7ZN6aEHFCmIs+TJ9XUVbF1zAdWD0hkxpDjVgF6+1IphrqFfxjv2Ka7oD/MjnALxNh9BO4K+MMhQbFWEsXXvkACw2kbdVKTjrXvDq7IeAICpMdAFAw2A2Q52PIT72cYThWZSWCYyi2JacmP+cZB0Pvl30gMcy9VjvB4BgD0B2ePv6PVYADi8Krqm0RevHsji7Vp5ai9MfztnpLsAcFltIeDp+tOsEDbXr3cLgDnfTrY9Xt/IADg5wFaV7GnsefdHFpcBwKhw8A9aIdFbLS3QUhzLypaR76R4Edya1gvxlsBIYUgBwIRBq1qwztuQhe1NMZrXZcn68jX93LyrPGDyUlS0CAujmOIRXeeUkkIurCu0Rz2Az1NlT0A2AJj+c/HgUw3RITXkSYip3XAI9IPhZXmCb21vir4kIGSZO0fPNgHwJ3Qdet5h5aS90Jaso7f50Tl3xeBdih8mRMskHXdWVf4oU78u8H1UFkUKkMDgyKPqoi35Xd6NiG8L9BSYCc0tk4k/Ly+RxesYop6iHIRC4/l1Y3ouDvPVYtzRuM1S9RulgBwVvKrcIIoR5xKWSJ6vVT2vs5U4CUtAKG0VAuyi6Jaq4nHyLOmPS/ul9vTEK4yCFit3jCMAc+5jYa2/aQdB0RU/DjTmHsetQCKQtUiE6DwUAFZ+sJUKhcjv188+5fuelGn8J374rw5/+r/5rxUOfU1GCIV3nTk0fOZj3zR8y0c+PNy4tjX8g3/6r4ZX33xz+OAHnxmelef353/l9eHXfNd3D7/rD/0XCoPXmkqYP6DiMyLF3nqGF5AVevcvv97WA1zrZgNCtoZf/lXXMMeyUjd+lIPe4pXLvHMAPPkWc9Gum+b3pVk2Bx09QN+gANg8AwAMHZWg7jGXvumQMeegGmCgjCbdwOGgXsMOgc5TP64HuD2ebfBJvl8DJcBCcmQbFDKOsTL0bF1HAGxFZJItXD958pMC8bYAuOmpxzFXiNnSdf2+y9wgY3JsPux5Ld29Dg4vCoHykQEZwIzPMRQBkPR5cnL3BsCRtSjhxRP0J8UIHc6rh6Pfu6sokz8LgNT3B+CVVhxZs3hneQyUw3tSfslhowMeCvGOgcTkAXY6Cetd6SH2Cy4BYM+vfqZ862nS8ugxFtoT3GthhTO5nLDKBlVWTvU3wNfeXwPg9NmNBzhGwPDGCqXUpAHa7xLKKR69Sd6vfgiBBgzTMx1PN+G6HmdY49hdgflyq3Sup3s0AE76EMp/5grPn/cCz8E17AbmigWAHYrdum6j0opdsYyOl5+TmX/Tt69NP+XQgYHe2wDgOT3z/tEAOAp06DAMt3ntXO71ajmqyjtb/yHHmPPczGDZhhX0EehBcgnP1w5ykHohrAueRgw6BbpGI5L3TEddTbK4v28AzLzOc4DZGwEt08bKukET6SOLFxfAwjpp+c2v8qgFbote/Gwm5FAkwK0BeqfB1NL4+57jMdpB11UylGX+A4XDJhKG+yBf6V2tCDcR7gXF7J+XbnRSitba4TvSu1RDQ2MAcLtOiE9hv/JcEB2TzG/GLneD9QwBP0AgLXg0nw+UWkRywA6VmuVU2JG16q50N/gznSio/ryK95eCU+wV1m6mTfScAMTcSs7V15PTu0nKgBQGVSmxAYd1PWAA3LwCLbPArxlwhhzjSNYC/kN9GnRLh8c7/QJsGg8wxa9YJPYW87ctfW9HHSfQC67LA/yGNuhr8gK/fP22AOaOnm1H3Ui2hv08ozzA6UoCoUt3wRjD/rABTD8yNhyQU+WEPMAXBICfcIQiAFi7Wvoh87ete92R4SG8l2g3+hzjfEkNAPa+owRoH6kxKVjSLajc61vzSzeOe9Khtu4dVBj6weHyDeX+3pQHWMD9ssbvjiQNmZA3gF/rV/H8W1/zCx4wEygToXled3/z7z4A7liMcVOZnbT0nH/K+685AM6sW6iY9/YSfH0AsEmkxvCoEGiARh8zB8yPAsDOAeaxds35VPhgfp2viQfYY8kGtrixwIggLTnp9+wbwo3YSA5v04Z1T0QdBLMrvlnCLVfEMgvwcA6whQ67Ux5gQmPoSQsApg69rkH59kt3bqvsvHIwbiinYePB8JoKEeAFJkSGwhiq3i9PrXI9BYDPA4AVwnxczMVFF8TYAKjcEysbzcIpp39TTPq6APA1eXNfUnWF69u3xSDuCACrMqIY1TkB2idXVofTtELSoO+JsW0DfsWkrsvqh4UzworwvTAhvM6nVejgtFoEnNB7Cj4QhrUlqZeCXwiLsvCjtKGct0LJPHvToQhSJTmCMMWlkERi8giaUVuwH7lkJSURALhUnEz+6j2F89zR5BsAa15Zh0NOlKEYSgSwi0vZa0ELJ4CbKAvFjVEJ/FL9mTvGc8x4WKv29efxTQtY2KMGeH3tEdN1c60GHXin4yW110vC6J7BScw/CX3u+27rOggSQnWO6nvUP0hR6oyAMQrnqgTgP/yrf3H43/+7PzIcuHlZAuXhcPLcoeFTH33/8G2f+LgA8Pbwd3/iZ4c3rlwdPvbh54azzzw//Jtrm8O3fdfvHn7L7/sPlf9NiBXzylzEm4GFG+ELSHqnOcDOYwpisQJWqzXu5XFLW/HJNMaf/U5f7Luc8U5CoBcAcA2t71RR7pMQ8+Di9fb0Fl/bm7NO7Olr4wEO6LAiY2WGoZIvHv6Rv6H1FHwJaWOIqVZjRY1fHQCcueDH4aLlHTJ3ZJuUR2K+wo8DgLPYu71fucYUJtljWKAx78d8wr+mx5ItLTnbKOL9WSf3d76mdaCopw2APa/64G0BsOkpvGwMfy4F1FVtAcByhwF6UUKdQ2seEABsGuT+NZdUfL4n3kDoLnmF2wBgrbXbBekgooBs9PC4o/zuAsCt0Om6MYxkckxF/iPG3XCwMgBo/Nl5qSps7y9AQqfoMQKA9UP+LxFIVrLBmjMAPEZmuahPaIW8xk0ZUKmQbwCs94SYbuv5EtYd4N8eYMI2fS+da0NiAWDrsPBYdA3OWQDAzFkAsPkwbM6yYvKWh596lkMlRQd5akvpzFEDYLoXAIIzXW5z91Ye4Kb9psVHAuACtInaq7zBCJUekm84elY43oXGIl8AieYRGE80Xjx7ziX3nGiekfs6nh72LB5GXwpSjnRe9GAVpD8cZXHowR8jr9kDllFhSvBjy0COJ4S4NlFAV4wkSC5C1/cTzYTsL5nvOeT44m2jfgUvKW82NBcJXJPO4QZ9sz1eax8DnIz8tGyEL0ovSrtE5qkAsAT5KelkF1S+HA8w/YBXFf5MTQ0byST/D3bIP+H7iEZbrkUN0icMgAWyPE/ShR4IBFKLxfntCoEGACNTaftItwxaKOLkOCBdjroueIAJNTYALirzDNfYzU/1t43RrrrN/lbhMOlrLsZWjgSOIsKOiL0HKlpKrRGvU0VxsSccxabrdm0Be34r6gQDCUCYHsCk60VP07xqfijQ6Z68er5t6XoUELtBCLQw7kUl678iDzA5wffsAd4UAN5RMaxuywmD0Xt5gTGcJZ9X47AHOFGJAODzx48PJ9eOqqiY3CcafwCwHDpuZ8Rq4/09qChIAWBoib/hCXyvVpXW4TQ/eH9XdBxRiKRw3dfabCsMPQBYPYD184rCti8Tpm9wXrvyPQDc7Cn7Y9KIxs/fLQDuaOFHn1+3eMce4Jly9jgAOLwlHCmwoU0c5ljjKwK3wgPfgQe4TzSPZhOX0jj3HGPpy8cTCOAvwMYoaTwItrx+V5+i2bB8G2zS/RxzANyK9jSWnPmVKoKF4pK5G81CNWd8FgCMpSz7G+8inl7AawFf7Vos4gBPgFf8nBOZNWM3KCxLPYId78BBGJuECSHQnLkly9hlWdreUAj064R0qMz+K7e25QXejAdYFkIsrCfEWM+q/+85AeCzlPYXs1klHFmf04SduSenhcbqt3XeTVkobwr4UhUaAHxVPe8eGAAL/K7iAT40PKPG5aflicZSSJEsLIIbYoobYqwbYopb+tlWRWl7gzVWvMfn5QV+6qSYnBicCx1oDHexylvApkiDrZiewwbAodBsGophkLlTotdSEvDbABipxKQWAPbKi0UCfjkSAan/yLG9i1C28xB0oDFipNB9DiAcUfB0LH2A3faH82nezkqRG6zz8QQ7hyZurVIYXVbC781THf5V2hNj51Cs7AWyXQYLcKhDwhxyHby/9yzM4+GLIh4AvF/5vBaFfkQF+shTi4B+oEJX9MZjPffdvj78/R/6geH/+J//2LD/1lXN9cPh+MkDwyc/+r7h0x/72LBx887w4z/9c8P1GzeGz3ziheHQqXPDFYVTf+pz3yMv8O8WDeBxptpF5sb1N6koWeN8pwDYCoyfP8pyntAaSm/PKHLmFz6s9vT49fhmvsf7QytmdUYUo+zJVtRNMbp/q7KPBYB9oYCPPEcphl6jApmzYY5PZA3MRmQfNSqI/dhF63ngsg+ECkfFdnwmf5Rw+r6+FS+eVNdL7mUNQgSRfLgcacXfijgAGABB3tkEgGMsWvYAB1g2951xuGm9Zmu3twc482OFbQEAV4jzIwBw5ioKX7/ggW7NU/OQz8MLlttZxasZP2XTU899JjqGnGXh261T2uMSnlxzXO+byuw19Jyl4BVAyhVZi2+1Qu5IFo873tYxBBqK8ILFA5wQ9uTgkQ+J0rlm+ZC+uQBgFGIXyKPonS0cyQU0YNPawl1TPZmQSFJZKBpFHnDCowmVjFkgyqMBScmVAPHQKA8dDzD/FL9tvmYAnHXh2Vr6OTAYEe3feIMBwMnHwxAHoAcAA3zbq2VjvQ2AzDjerIQ2E0oOaN8yAFZ7Ib03ANZ3AcDlxQ1xewx4nTHAUgzJXNdGH+aovMQF/OKlZewJfXVEph8iYZgGwHjWir5m2nAmxnswdFEmyZHn59oYb+dFsN4ZAG66BszMyH6k99Gja0Ms/00KadOxeUEvYKROIpgMaCvCSJ9GMlWxxaBZhxtvzwAw6wIA9jwUvxorgJvZZmfE8zvjpshr6NHyLuuDhzKXgUBCUzYq6X7QCk4AIsSSx8vaJYpi5Kzea3WFHov0jFSbZjtXWcpigGETOb9pNfStYVunACjSy1f3cZhZgV9bQFSJGQ+wlBl7gKWbnJD4Wz1EJwj4KvqD/qMoHeAXGkYr0X7dJ4PVfn4j1wGb0IlA1X3pQ4SWu/2QWgveUxrTPekWrmYu8Eu7Sgw+xBbjAaaYE219cJSgF2Q+SnaZdnUdjR1HQYIN0yVkR97fu5LV9KrIc6OX8JfOFfBDBvCxx2VCw4id945M1LiJTOS5qBx9GO8qThb0TOuHoiH9/RCHgc6hcjZFT/HKbms98ABfUiz9RYVqvCoP8BY1XfT9AwHgfRgCCIFm87JAAsRyjUenYoQ8iHTJfQp5XlP15/Prx4cLJ9ZVEXplOKTPD6j8Ns+9pfm8Y49zNiEF3I7QxcS0D3/Us/O9atHAVwOAWT96BB/R88gQoEi57ftHNN6Dw5sCv29IB3pdY76sOjfwcRO99wWOhXiAxxDoURBCiC1wTYZ5RREx6S++aj/4kOyHvP4dKYL1jQmAvzTNZM24haqtfxOQmhQjr1CUuPnqmC9ZHBanaYZVzIpjFxQs/p4uEFYYD9biZblRm1Pyzai8RoL4zBEc18kIMxOcxxlr8shkS6lbUMj62WfX8pVndBZGleco2/UuIh3DZ2Zzl5vPCbafgc/wtMTSaEdkjSMApsC9mXceFusad7elSu9tYbOlP/WMndFam8fhQ95jxcgd0sLmFCPW512R+LDzaPc7bPmWchhev31H3l+VoBfgfEO5GJcVBn1TljdWAcvqcQ3irIpQnRcIPS1r5QkxjzXyTujTKCZhAGxFQ0oHPwLAGwBgaQovqqrfjS2BK4Hbk4Q/A4AVQg0APkmBBPgrQ9REUKjglsZ6RXnJV24pH1mtdm7UOMhzef70ieGDp04M75MX+Ix+VlbSq5fn53x7UVBONJcul+D5RXGeCmmEV4UyoghSLIzzGpbM6Zi1h65iP/cKAYg0lw+walowRzrw1gX26yOUUytqUIw+OyhB5b8MgAOMWGHyl8L/Cqh7tQlhjxDrtbVA641SmzMF/SuSwQKB4eC10/hiuneArzG96Ril2ZmGycvFC2xExBy5A+iwSmGxl395+D///J8afvyH//LwcPOmQs/3CQTvH15434XhU5/8qNf2p//FL8hKfW/49MdfGO4fWRt21s4On/4tv2f4yG/47fL4o8iSzyTAbQ8SOdMSIr17vPl7b9V+rmcb9xy05zkvhaXmP49ee6u3WH3WK7fIUcZJ6zde+2mvc3RCzb3TMuXxBIy/o7QFlE77es4rEko83qKuXwC4eIiVZs+3iXB8joIQuZ/HMl3HS2r6bhoppcx0hSGljTWBYH1+LPYVcF6KnEOxULbMHwMCPSQPpWDzjPe4dYvvLeWF6qEo+a38uwp5v7JKAdUzvlaW2DxpxpPpQ2ENyMhz5R7NB5pvW5nGK2dFLiGH5m2l2GW9MlkNgDOtDaLj5YmHqda8BZvvO5to9ogXP5vFc+llyt+WAd6D/B35Y+lXxBYAlQgE72B9P4JhQGhdz8Mt5RuPZCrJkqOanFt2Id6NgEzGMFPI4T2+gHaSctqsgOr+pMOQikKlfYrnRAlNHq3H5SrSmhl7narKuB8yRlKUalrO0OuSolEOGUY5BpzzzLP59mSXPproop6rXgcOmIBWr330w8x47TgfZaMWwEa/28iLzAMAU5wmhYASbjkabPjDYwhtYEAAKLgIlj7H+4sne9NG2Wp/BA3rHm10yf0S0ksorVMU44PN+ls4Z7QGqRpDQESuYeOMV7p2rz2WyO/6pB7Usl7/QX7c03FdnrOc72s5AqBlVOgjq7xo0JlYX/aK55apcJRE6Qyle6RAWQbhCs78tgeX+ydkuw0P/Z2LI8KzoV0dZwCsS1i3wjPs2HCOydwwdjyiGFDYyyn0VVuoDCM24GSkJWMzzt43mZt40Js2whwzW6YV6MOgvAC599ZkFHUUer3MxXrLZimLyzGulOjK+Hu1oxVi6HQEWe/9cEWPO2MT+GSP8t7n53t+IfslHlXkEw/w/gqBJg1BgcW0Q9S5gSxUMxcQhkdmmR0KHYOOfsgD5tLa2/cJfzZPQBeg7RItfWSY0lxTVHRHwAvegYJIKho/rg/DeIp2k7eeyIQ70sWyB+sBoXZyrHEgWMqGTq2f1F8UmjKvq2dt0GuDO/IDWq/8fFom0bLTOfXaTDa+0XaTALgKVcSIuq01oCbMjp6RNmUUSiUHmJ/LtwWMaYUpMCo3sIGwK0Gzmd1LUX9jyGOO0NfgA7TSFAA+Kv30tBwkT8oDfG5lTQ4aOXk0J2ixrlROH+HaNHiAD0n3JLqQzQ0IpuvJA92LH2Zk1WHlB4d1AWCKkz1QF43N+4eHKwLArytV8DUB4EtiNoqETg68q2BBeBj+PdETUfpd01P/nn09bualU1iHOvxrC4AX8dckJncb7r0Hdj1rb53svt5H49MtT82uL/aaoz6oBE7N6YRYF+czQ1pgDNUH+G9+adftA7amh/Zm7Jm34sDCtvV5vkiLExLBltdu7+3i4gZ0JwNv/rgLCu7CtQq0wDXMTvrfnO/qzSUERqanMduuWjfIWYvjW/57GQCPz7IEysfzZkGX82deJopxjkfB2gPJ77khYLoOX0QBQLGy1bMEtgseaCqsZCF4mQ8D4HBXTwdMQhsfxm/hEX6mzQ8Tpkm4CldpE7+uPIuX5KV9BfArEHzFXtstC32egwbh546uKm9X1fbUOf6kmM66uNuaGAwAmCUBAMuBLCah3zJN0k7JHmBV9SOvA6Z+SuHTAOAnBKSfVjslADCKjsG/GAfK1k0xxDe2t4fX1Z/4FbVmuixgfgdFSD/Pn1wbPn7m5PDRM7L0HV8Z1lYjmK3w6t5YNJktV0g28y8FoVQBKNl5V/rdDd79nnNTxm98mY4tkUMzpp0SXBYKCIf5BuPQ2ZJO7yONCde2YPE1spcmGk6IVSv4EVoA4FyQVggw/bZMN33H+1SwssZp3jtuxFISxh0fRdKPxtyM88M5FPMahjU91iv/4qeGH/6zf2L4lz/594f9EjqrsuSuiQaef+b88LFPfMThSz/7c/9aVto7wyc/8k3DvqPrw8Hz7xs+/rnfNbz/V31uuK5qic61kbX2oCs3EpKvnGCDv8zzXvxh+bNYmguYaX6iLGc+8xBz3lGzY/7w1q9xb6I/eDWs5mQ+/L4+Yw/xUwpAmnHUQi/ce9q/C7xMCzrmYml9vFK1APHO8BrNAr62Ixf0Jm2t4p0J3eZIzmowjLIq1cjTkTGH/q102tMxKS8cQVuvRKWH9uYAeOR7Jq7w/+yNKPZunwEA9nh4DtSEJqzsKV+zBuxv+utRQGafegr9PAVIeKYCqPHiZJ6dlgAA5j3H1xxwoygzibboNWmQNf+800AcTeFHm1Zol+CG1upB+rtUu86ctDed927VUnPkWWfNPKfZ3y465RFmya2U6to8A0CkwZRbaOgzQgN38GZyNtctnmbeBg2aNpiHFIKhpsIBXYyiN0fx/uIB0nmKwJTSeTCVTTUoezXx+nAFFO0Or/UkWp/UfQVi9B4ASQ9dDJnpcxrPaVNq74NeV888/xcoKBEcuvNk55/RSFGLnxVoQ0xPb0IRXdRIk2YwrGdphZ5zDN5YBxsCcg0r96LNAHaFPvM8GjAgHvC7hRcN+tWxbkNUtNcA2D1tNUY8ZwbamWnzmbHtzXh+ABKAzvOC6LHsSpoAk2kDo9c4+9F7s/ZwwHD+5kWaCvFIeJ3GOZ4mzmPuF+8c/VbPPerMLCMA2Osb72LolH1TkoLzTIfxnGbgiQ5K7nXo2QDYyVMBmw53Zm78jKHfLr7mCAKeQdcm79r5t1wDvqb/faZO6aiGFENEFxHgoMhV8UH0s05zaJBYKowJo4u3JUIAg3/4u0F98xIdVzNtnjSmIfDMoolMaQxJAdysbfgkZ5qvarAANACuATtY3xbL6QUGy5qHJ1ABmr0KHz2mZwcAP6mwhfMqhHWSloKH7rr6sY0Jugs/BsC1hh1q7mro3psByTYySjfz/aBZvLU62zROVw1y22V8JnKA/XxUugUGL7cK89qFb/pZdC/WiHMSCdd0qesB3Ly2LaUIf49phucLr5wghj3t+iTRcJpnG/Jp9ZiiUseIRNF3h7VpKYCFJ/gQ1Z/tHWB/quexHm5DFZ7hOTf1DFc1htc3d6TzyRss3XNHDg8AsHNy5QF2L2BCU2BQ92VZBwBbr9UPjAKETdEr6ZWnpFNeUCukC8eUB6yeygxgRx74OEZiZOGZCO130S72Yi2q7ym9F50GR9G6GCmtN0/oOof3CQAL/G7cPTy8eeeA2h+puKs6pryp4WyxNjRQdqFCJg1397RvTT3+8230kuVzfOJMN1j4/jE9wBnZbqBqprNI4xnv0vh7CyB3FnZE/ngkAC7+s+uaj7j8Hpde/GjXvC4aWucH7yXbhz+hKtDf+aMv5vYzRSAMohSm+q6ZEB9HYTcLXhojny9+9G4A8PwKud7iDLU3FI7atXO5sbP3wovKspntmrHnt8h/vHyHq+URy3Jb3+a+HQ6UDxcU8kcA4BSyyiTMlavlxVwAwEvPx7GPAsAOk0FY8YyaXLcg0Dix+BkAe+mSt+PWEPrt52dIMAoYCUwDcGwrKtGoKc6EBXBDxQfeEAD+knqvvS4AfMWWOACwmJRmm37MxxS+e+7oiloYqby/koJPKceFHr5rYngOmdU1qbS5pXFQVp8wltsAYJnlX5Y395au/0Cg6bQA8BNrK8MFVZN+Uh7ck4RRMyayVtwncRhu6rzXxYQoif/SpesqNrBppZAwmgvqQ/yJJ04Pnzp/ani3OrtFAAAgAElEQVTm5Ip6BVPpL4oKU2oAbA8oAAD2EeV4yuyLMIHS8bC2ZyPFs+Y0B3BYpPblNe5ehbvW2R+06sP7gF4ULX+u9xYyRTO97gbkKAl+lAhp07Y+c6SF/8zzlApghWBkkrVhR55WD+DCG60omMKnl5UxfdD3NAAWnf/c3/vR4a/+qe8bvvxL/49o7Z5z8dZ0/W967qnhQx/9gAqAPRj+1b/6peGOjBsf/cBzwyG1QVp79kPDh7/jPxie/dbPDrfo5qn5PKicmoNWvrW2CrVGiIfPTM8/3zPvBgBn12ae/ZiPCYBjlqi5NZgqIBmS2hsA1xTO57LXcf4ZCit54y50xvXGjTmtZYrf6b4o3FYnsuYj8K8FdX4la6XxVaCuw/nih53u2kqOWxd5VvJ66BLmOdLBAV6VNsJ4CHnBF80/YpDBEGNvEl6qCvP0fhM9e36KInsUu6rx56DxNcqwkLeVfKtc5UEzeK2rPjYAZo69jydg/FYA2PMyF6ooSPUg8fZmwkJXOTZtkBoAZ37Zag102+ubPLwGwfltSWolLBWfUVANfvnBU0l7Eo7x9/rQG3MRADtXGylIKKLW47AGTCsPUmLUdlRKKIpnWnvQJ7SQWewuXnhSJALEzWIAjJID6JcGkBgy7U1lbPFQOxqV812or0FY5iW4KAtsHlW0ky+z7DmuDBXF1xgHX7e8gk85yklHGwAbwCcfOF7VADjzCMZv0JcwcqoFU6WVZ9jGi81vfQmAp5csLZ0MBHh27qnvFwAwuoTugVfRkTko9+ga8GOez6CoQDS/9RlFt9B5WSukcEJ2Y2jIY0e/YMwx0tTkmOby7IyHVkIYl0Yaq3P5tQyAU+eh5rTnU3/ag+pxt1EGuT8BYB7COc42nmedrFPo/ukPHcCr2E8QYwCwfgyOe11r3caidJ4TRZHpN2GtjriqZ+Vhco8Cl35m9maA934s8XiL+79ayxiMIjubVQYAd7E0PL8T8cbQkLk2nRERAHkg8+pTh6I2L/d4so7N57MsibgCAJOXGl47N1bU9R3aWnJB89Q5pehS6DGnBLieULTUef2mJdJR9QA+JIbgytbsWbylrj6NTpB5Dj0Tkdd0Dq/VOPGq22jQvdjxQGOsogq0gCIGSeYSAOy2VFQ3jjGD0bpooek+0Xl36Kms7xyuayuontmgbXKadJeG7lDRdNAQuDVmPNhOSWDPaAKdA4wX2gA4rTbddQQDln4bO+j9DoXTAMBycGzTAkm1Yi5rXK8JAL8p3fMmFa6l+z0ArAsskwsdD/AcACffG5p+wI2liyoBejggAHxCAPiJ1eNysCi68OARFc8+rFS1GG2TTlaGX80TYdu21VKVmzoCeIDlbHmowluMe03RhXQfOX74qAxzyr+mAvTOoeEN9QGm/dHrShu8qtBtombIHzYzMDG+B4DDoXpfthAoxuWNOh3xWO/msjobvjSY3Vd5JAD+jgbAMIhSwjPWVpVaKEXpjmWbEU9K63S73QC4HvdtQWF7gG0dn40/Q1qcoREA63N7keplpRMmaLKbC9Tp891tmWajb2E9u3/Cumv5an4ClicgPZ/uguHv7HltWZvmeX6dyZpZTNFrAoMzOwsA1jjsAdYcdA9eW+K0wx22tAcAdsgSALnCo3mkAGA2rjyuKlZFJTuA6kWZzq9K+wEAXxEA3hQTwsp4VAz69JGjaockIHxscDujdSlca2K8AHGuSUVIQs7sAVYI9G2FstwQI3tVDGxDAPihLGwnVZjgqfUVgV9dS9c45TBqinyJjUowoAxeV7O718SMvnRzY3jx4tXh6jUV0GKNxefOKAf5Y0+dHj597uTwvlOryvlYdXl9jM4ck6qxEaEd/hPQEHrimG4pZ9CLILSiS4hnKWjZDCNo7DWKotaUEWVir1eJytmxsZoFAAcMtxeW63EVRgdVzAFwh1l1+5+55T86YJSU8iu2JhDA5gNCZx26XeQUhbMG3koXSgNKHsrRUVlZ/9Ff/oHhr3z/Hx1uX3nVlcPxyqxLuL3wvqeHF775eSmb94bPf+FXhvuimQ88d2E4evLcsPLkC8PHPvvdw/O/+jcP12h/JIo9ZA9wLKN4gClSkif9CgFgL2qrP+8OAC96gN8aAHOH3r0TJWQyHwWA9xukhqY4p2nIyh9KdiltZcOJcjyyPyR0VtH07dXuGcwb+FXPAAd1ld/0qibMOGN+gGKrayTUM6Ppqs1zdpvb5ek4Lz2AA4ATmVBDcnGU5tQZlwHfKO/yENOzBAjMX1ZGiwjnADggk30NAMn4Az7L3FP0Oge6HG+8+G8FgAMM8uxzfhBgtwsA1/P3nvf8sqcNpKIgtlI/Rh/54Ap91UUDgPHQEEqKJ83wNvc3LbRPMnPtoG6uawBM/1F5gB0CKWOiCG2FHGCnycAfdKwjW5LXOQHggDt7RtAt6Zdrby9pMRgyAePxrgIeDZaNIgJaOqw3T1IeXliO0S9rx7j1eTM3DiwA5bfm0LUfCgQwLSlKkzD6LnzF7xEAz3iuPZDwc/0mkinVq9POiTBo/sYz6TDuAoPtvV0AwKJj5gqDRcAWPzGz2zCjeySaiGKEoUXnbnPvAsAcbTCMICqwHuJvnyZrmakx8CqelVoNiwA4+yNQYw6Azed04rifRjqF5kOt8eIyk9mv7cFOjizRGakj0jpdjOrlNUR3cC4qQC3jDrTPeH0P78H2oFLpXwYTfYdnDwCc6JUYkZJOMPrTvf7sTTsDRwAcns05XX8gxqSA1qwFvyPrErKt8biIUxuViu64v8bv+ik4JTKRk8HA94nxpwKhzU+zoyqSAAAMsPSzzBwk5rG5T6tvjqYpxgkAJvyXKtDnldN1DgCssaxQkE66lue4jCoxKsTUOcoDG3a8avoPfU1HYLuyAaY9wKE3DDoUdHJ/ZIxG3utJeXCEBC/2rQ2WiSgJAJb3VfeA17Tnm6g3e0TdgikGszb+MIOHxVAj19iE4YH85Tx9EY+9vxq1e42773i1YnP4M0CYYwOAqcMJAMbzu7G9pT1KASwBYG3YV6VrXhYA3tAGvitQ/IBWTQbAhEDjAdYP6N9FsAoA8xxEEkiPlBI57Fcl6OPSLc/JA/zEsVXlYB8ZDknfJGo/ciOyl3nmeW0swHAkXRMQTAj03VsqvKVIxUNiOusC1WvHVOvm4DEZXQ4r5PzgcFUtkC5u7hteEwC+KB355l0ZJWysqNAAT/57ALi2Xuimd+Jc9i+qAdPhb/duSX94VwD422cAOHRd4tu5gbXRo2FHYcLqBds25222UszFwm5x1CPjmYHHvZ6rFcEF8Gsu4x28cMocAFfZxdGLYcFgspvGnmnvkcyAfWtnfYfa1P0Qvs5jA+CJQVioL81HzdT4eQPyXYeZ8WeTehpKkNmoa0aDYgAARoiF4Vlwm+FH8eqm3a0nWAx02FEBYOYWAMx39gALqJLI/7rydN8wAH6oJt/bDoO+ReN2MSK8zuRCnBFHe2Jl33BalrXjyrFY0zXdBklju6tBAIDde1HX2RTTuilmfVHM4bbCWvYJAJ8wAD7mnzMSFgBiA2hYqYQWzOSaGMurGs+LAsAvXbw2XL+6EeVJDPX0mgDw0/IAnzuhcOiV4YkTawrnluqyBICZMZemR1izxlZMonyQ7xaGmLYT7enplgshwTkIaVqfVszAdQ8APCn4MUjkFUFn44RHEME+rnOZfxpcZbyl7HobLAIiK0/em60UFNBFYJsUW3DnmVuRmdvKclhZuNkLkAmCTO8Pbt8afuzP/Ul5gP/YsG/numiM5gwSCBIazz11Xi2PnpKXSqHtL78mYXF/eP7JM8Pq6fPD/lNPDZ/8zb9r+Obf8NscGqQyjAmBRpBBa3iAHWo15bUsR0y8nQc4bGnJ6Dayitrnj+MBZi1KuenwuCj5k9fNX/uzKO5tBhupofjPQnRJrbyVvgZDKH7cz7Mx+jhT7VWMNqPnj1zZXjrTLD86y28KbASNGSCmz2XxDAsIogjSVsW9qkVrVvpQ6vU1a/x2AHgC43le37oAcDzM3LLD5kqp96jjV1l4FS3XBhy/8gyUYjJvqzMWVYJmag+3kvzYAJjnrjlbDIH2ok5j6bc1f1np/Dt+xJrUei7sfxR+a6/Z215j1po9WmAoIDj3DI7sKJQY6gKA6VU5zwGO4tYAmMHGyBAl1SYmHUAI9BHCDwsAA4KjDKO8iqql0HlcGZBXyEYRXbv70G5LubTH12HEqQSNgu3UkA5BLz5lgFMUnCVnU2YCLXNrY8Cdiiw91aMHmD9MpgFiY8SSTrSM47msjKf9Ubo7FN+E55omAkihTbznjDU9jAXgNaGk4jiMGw8wANh0FlmQOc0eSBEslOF4nu0Frh/zSNN6PHHMQ6J0dF39dug6ICVmhgpXTauXkTfY29d7OHJ6jAVgbs13CVGdQV2fnF0UI4j/9EW64GFPIZ83KDWfcVj+ND+9V73f+V7f8bwN9M3vPdcx7gascFY37Qvder87Tzf00EYwSXXP844Mos5d1w08v5rzBLZ0eHHmkTEQZeRItTaymZ4yK8lVLgDM75rLNhS3MddGLo5tvmfqg4/mJ4rxSJG+d/Yz6xjDd9MDl0h4fIXSkysKb2N8zQh7RRm7GTUVkosQPU55gEWoVH4+qzDoc0KEJ/Sga7QDIh3B3tno0Oa/bBPPc9a2RwuP5setpAx+eUxCn6ERiuWlVsAdChLqMzpIuDI3xbW0fm5dxOi8l7uPd4rD3cFrrG8p5NX6kgs/6pxDiuZL3ndCoJ12oOscoTgcRoxY8wpENgAOf2kATNSJQ7DpUmJADADWtRKi6Jop0Al87hYAWA9wFd0TAKyaM6TeUcHd3l88qtIbqIRtD7D0wX3a4ABVALDZDWtKWCAAWEXH9guwrisH+Kz6AJ87tjIcFwA+LB2VdfQ8eq5D5ykaGACsKqu+132qaqv460Fdn/zgNXUsWVVhraPSYwbl/27J83t5c1C9HFWsvn3PHusNhW/AMx3ZwI9f7wHgmogQ97h3vAJ5zd5OH76Dd2aGs5f3+chtF7/adazOJQT62//mi7tuv+zhbG8XhIYVqNW/ZYXV1s69778E5HY/3F4AuGh0FKh91gIAhiXDZE3PMKm8n4cQtzLq54DI+zUHwDl1FNJ9Lfd7rePnCvkjPcCzCVhW4OdPPXp+KoZmr2lbeC4/H/9EcMQqTl5UGJ2tfgbA9oM4pNkVBus8gyTIw4IrHuAGEDApviN5f1MWt6vk3QrwXpI0uyLz+SW1QroiIHr9jvJvqYqnc1dUbv+kPMBPrR6Q91bhJvTkFRPB6sdM3tdY6LtIYYNtA+B7wy0Jk0tiDNvi3Af13XGdf0EVnJ+Wpe60+Ba5xDBOh/lomSjAckXnvqyQmC+pwvCrb9wcbt0QAIaDKTzrzPqh4ZPPyAN84fTw7AkKYR1VDQQxKCu5FQJtgU1IUyseiKvAFtbbVnu9cVGTUmhs5dc/EZITKPI5reA2vdWiPi4A9vyzDqxLLX5ooq3k0/15h+W39MpdmydnTQC4/64FLv6CtM6pUS7a45LPFgBwKYeHNL6DWzeGv/En/9jww3/6j0sB3XYvPwDwiujr3ClV7j5/ctgnQ8j1G7ecs/esvPEnz18Y7qycHj7x2d85fPw7v3u4tKMRSXBQBOuA2+ugdNNSIQDYQn8PxvGWALiOH9v0LM9K7/PHBcC12xMOD9EsAuAolBMAnnGTzOOcFzXfqN/tvQx/wriWFhUBS2HD8QIXH2KNyClCUUMxE6HgJRq9RtxLdOp7chnH+wUAZxx1TdM2ylSD34BhFOgG4TagGCQV0feYMwv29IQ/xgtrJdKfZTydDRTFIoTWVWfzflnM9DHT5wYypWBP9+inSBhw5wa/ew9wlO85ADbt7xpfjzmbc1Kap/E+EgAzBfUz5gJbsY2C2R6t0eQ0AmAqsOLFjPcXT2xygDEIxsDh3Vv8IlEhkbmujMx+1Rwl5LA8wFpQDKPIB4dAV3EW2+saAEMfuo6L64jQtiQDDL7RBz2eeFft2DBUWOQXEZrTfmkhbB7je8QL1xo+w/YjFE0VqY0G3zYc23CgcxmqK0LrA7dcMcUFOGUKSFnJXDl3uXOYMaICgJElPIfBfKoVe996L+ta+sP3QIZablbodSn/Nip73fKKtzwAOPMWQwHApLstZO5iePKQi7dnpvLTOcD9/E1Z3efdT5qT85yzcXOB1PvIfPQ1/Vd5Z8kHbdqOgSDXCcCMYYHCP4AxGxh0bvorV36tLr7fOcylR3igAWPcs0PBw9cAVg2AEwINv0KWJok1qzZP2Qj/K2NweT3Z381NXCuJ8dbcG6Bk2RbWIwCojq3v2/Bb9sM+yyd38SO0AEfG1Ly68BXGR9a0QCP6jsPaidjyXJfxkbd4H/2ZrgBQ9fgSQnxM55xQNNsZgSd0mxM6HaMx+5IqzYQMA3odaWBmbc7XpOC58liQB8wd+8+0TuErAHDaklF0LGHMWkt9pj4OpuOEskMLCX92cT3O0XWh0x08wOwHAD66TvFEvKGHaWUJaIUWNJJOrXN1dGQfe9qVu8zUfCzA1ntUx6cQnxwy+tCtkQC/8CEhdFeA5pn0m6rPhD7fUuTYln4Dei9J6Xt1Y9PvqURv9dghxV0ESyBYzpT9VIcGALO/vDcgXl1U4BcQfECAdU3Vn8+sqr2m0vXWD8q5gm6odUG3sz2GqBjPU/Ro8xoZCA+Qgw/QVmg2c3BIi7Ui8LuiqMeD0lvuqv/vhgDwm2oT+vrthyp+dV/gXbqzmKWr9RdfnuhlWlcvcNPRuNp7vNlDHkU65rUorxKhsfvzR9/AO3j5Hs0Ul0/bcyxc4P8DOcC/6Uf/jZdjN5idVLvJO6UNRhEBC11zpoWp8gZe/Mjf57B8sZeiO/98WQ9u0De/0RwAz5nzZOdrC/vELFsINRP19ZYA8CgUe7RsjImDjtbpiJBHhUBPzzh/1uXnXgbAC8/Xf9R0zgF8qYixWFuxwdNbodAwG43NypB+p9JwFCTn+1riw1FKESseBgPjO0rDE5JyXWD1TYVCs7EvqwrKpQ3lZAiEXhOjwmKIYIXBAVifVt7tOYWbnBIIPk7zdWtWYjAAYDGTDYHpbWklW7rmhpjcFZ1P5UKY9XFyZGSpe0oFrE6Kbx3X9fBm35PSAvPbEN97QyD85Vu3h1cFfN+8sjHcFhh34QNd4OmTR4dPP312+BYB4AtqTkwrpCOy9I0eJNGqt6iYUgNgprYbebCO7qmOcDEsrjwbfltg8ygzq9JMYVte273oeu4BtvHF65p9lTCuWOET0lcbp0JJ2wPZYKf0nIX91n9wZqrMcpWE66HENNvtPRS+y3wsKQt1oT4eHp4Q6PvDoc0bw1/5E//j8LdUBOuQ5pziOlR2XNE4CQta1RoclHDYUlg7a//M2RPDKQHgzYNrw8e+498fPvPv/f7hyl11EZQAIkdxP8V6dD9deQLAzRcsT6Mwmycs8QzPVSmUEziOgrmL7bxLADwXJPH4BeCZjMZ52gMAz1ifx7MHoJ+HTHuN9CxuUWGF1MTme/jHz6p/1JvRSqMOwGOeqqSthOKBiEEsAJjzcqWeJ1+1lbwCwFYxPWHOiB29LKHJGkD9itepxsV1DMBzzYw1SnUbbgKDGipwrlWNce4yhdOKBcTl03hk6vlRUnyPXtkJAM/v3yJ4zyJYZnccPeUAB2DvBsC1tAtKwegpmK1Nz6dnj/FZFiYCxCP1/fKENm4VXTRw65y8iTzIFUuI87327sAjAVAAYK83RbKi5HYYaY/XCqDvRf9xcgonAHxUNz+mH7wbGBbp5RnPBN7B0DR/IcnsIdIROyK0bfFswDc80EWZ2AMcW4ojZ3X8ygRJGF+v18h5MifTP3pbfKnXfaZcZW4yLs+p90eer0NGTVk5ZNxjVmj1gwdyR7dm3uK9TqSkQ6D1nYGxrgkAnq93GylYwwDgKr6l4wC/6TlcBkaMFTp9DIHmegWAuVd6KWPABWynanaeKfsmAa/1Gul+kX/ZA8x3zXM41/ticR+1sa1psk6pfGjocgLA7MPOSKYIZoc7A0BtING9AMAxNMSonjBwPGyR6cz5VCgq4wF8NQC+i8edsFxd37nMBsAYbiJMHcILvRXd+d66Kvcbu2d4T8Wr19ET7elN0aVmtDMDbn3EObbrNM/wnBWxQMe16dqTnjzuPAf80HVA4JGMUfcCMI4A2Hy1+FasEgHA/BgAs2bhfThfkIXHtedOCz2eQrcBABOZ4f68qdCc3FqKRrF/Wb1kI/cr+46Q2ko38faNc8BtuERjHZ7NbGCAznx27i+TDuCt/sHQJftAY6Z/sDt1eJ/X2PU34ehH3MoyRVaJKAkQDo3Yy17g10b/GrufgR/NofVRbZrD0j/hR87d1/OT/+ugDXuAtS+lH27r56aA5pbGcUle1IsCvq9K37ssbzBAn4KfVIAm3PnBPel+zgG+EwDM5+MLAibROh7gg9JJV1Vf5vTKinRTFUilP7KM8OalToGY6AGqTAQlemmMEvuU+3tQ3mBaOQHkaRV67JCKX9FSTYWvVJN1eGNDEY0CwJelo14X+L0jpj2ys37D+Gc8zsMteTkb/O63y+eE4EZp+B4ANjNanLe5rr40o7vAPufiAX4UAG6AZ8W9GAd7lDAIVyQtq+jSCJYx8USefY09FEMOGhXG1p3qzBy++KBzAMwGKXY0Mb663rI3JuxrUqkaAPvqxZRHoVPXeKQH2LmMu19zwfyOAfD8Ms3fZ58tFMTy+PMMU8+15PK0BzjCjQ2NuS35XnMAHFDMumY+io8ll0QMwLkYAODNB8ObCu94wwCYPODNhMwgIHXSCRUceIZ+vJScV0uj4xSxIg/DAgEArLAQWeu26b9oACxGQbiOxndExLomrviE8jUuKAT6OHkW8gizmhx/W16IG+JvLykH+NWbt4bLKn61cUtl8XUdaPOY2gt889njw6cEfj9ydn04KwB8TPk2B2ShG0EjANhCsEIfTUn8Fasv79wRBIu+r1qeDn2OAjMXeE1jbT2e74sF+p2t2zsBwKYXwqGKit37bxwlg2/lp4Yz7ajaFaUAI/i4CuutYwDAPeZsStZEv8roY2UBWuO7YiT9bC3fqdh86PbV4S9933/vNkiH1WTxKP30dPwJFTBbk6BZkdf9gdZuQ22qqJKIB/jE6TOq/HxQfYB/x/Drvud7hyuqmPjgoJrR6zzaIDG+B0riDvTL3p57e3velj3AptdS+OcAmPOX2IafN6/d3yzv2jlzHA1TBW4icsaZLOrJ3+3RjWa4eKe9AXDhIxs8otxPBq26SGYjQzQALiUIRcjqUoHOUoqTWxeFsQsy+QpWxjK3/e9kTCkl3Ml5WQ/orwGwjRAotn7GKS/P9y7+PV29AHBVU6/VzH05twwRzWO7cvB8njvsJvfLeOOVKMxnnlgNnvBu+dq1f2uu3ikAzhy8QwDs1amlWBK29joWjSwD4KzecvjmBNoiI2pVXLk1Xn7nkeqGrXwbAHvOywNsAR+v5/jy3Fits1wGsNkDLGXwiN4fJWefligUSeS+BYBjFKvcY50P378r3rkNAJaCSb91gxsDtugAoYnMCDIGWuic7TxxLV6/r43RAHCELFnAopGJYuIZD2CpJ7VCzUdtLBwBcAFKbmkvHoBTZzlcm96ogBeAKW2cDIBTWRsAbI9ZbuNxtJHCALjAH/2SAw7j0eoCUc45rXsmYggvXIqEAf7oSpo2Vgm35ju/Wv8ZTV2epP7SfzSn6SJY455p2TDu6Jy2SJK121kC79ndALgBlbtA8GyAXOgFXQH8wDPrM0QEzwlcgGaSe57BtsHDwKvlJbxH7+89UOcGil4aACcKrAvmcXpqWhRf4R56LgwOjtRuvZA9VUaksbWRzrVMYxo9lzV1WcZMr34IR/ZvUw88MDPa09yRNeEzHfqcsXOoW7vxnd7D99OSrLyFY2pJrRL3dq/0FKDDVZl5Rz+mnaPCZqULnRIAPilkui7QuKZJXlVI9BHpSXgcAcBEZaDHuXhnOK4X1tSA1RN+QPqBaIm0rOSfV76+j2ZzpEUVwM0h1eX5945kP3R0AtfS8Q2AnR/v6tIFgOEfDtMWgMRjq2uxD9oDTASGnx6ni9ctUYTJzY4eaSlF2oU83Uf0BmN5jEik2umZbW2CNuIB3qT4lRwrmxrHRQHg1/EAK92NcOj7kn0uuzYCYKHOGQDGMxxdpdbEAFjdfKVTHtTvlbVjw6kCwEQsHlTaFVE0hI879D0MwLRN2ggGQx3hGicHdM+jmjxC2QkpP6TzD0uHuSfkLlVHziABYFV/vrj5UFGKavMpSyWtqua6QgQVxDpn2L6lqfQtX8vn+OD3APDCnO2a15mzamlyHwmAf+OP/Er47DIwdQJ82MscAB91GXnv/j28HHy2eOe2kPeneymGC5/N6GIOdBfG4ZtEiZzyPkYf2jjmMMHFZ5sAcEvA0GhbaEfmWs+dlmWLDxVlYALAC0B3Pl+zyVh+7lEB7CoKPUG1V+Z37Ptnv5ZiRdgSYW0GoxUO3cxG4yXkzYn9zBEMSxs5FtJYWLsIlueRtUSoC5xQwfGmtIYrt2mB9HB4QwD44q1tgWFVcVYrJAqJkFcDE6QdznMqOX+BYgNiNBTCWoEJ4U/VBTclDTd2dtwGaUeaHVWhb5S18YjGyPHnANBrKlggMIx3kcenb/BNMcCrsqp9/tottUDacD+4HRUbcIEBSbozx48OH3/izPAtqgD9foU/nzwuoaJu5Q8xLUIZKAIFgFOog0EH+IYhxcSTENMo3untyOex4I9MqhGhj5voPi2mFunOy2cBNn9N58QGjtAYfSEWfu35eKgK2z6/rmGvXl0qhWda6kewo5DaQq4/7KVgfPrc4e99oseZ+7ofcO2LzNTEoPvZ2mN4GPX7+hvDX/yf/sjw93/oB4ZVGR0OkqOtuTkpj/9JrfvayWMSojPO4CcAACAASURBVDKOXL6uKtzHhheePq91OOqogc9813cP3/kH/tPh+r614eHhlVj1C6B3vWKG2Ntk3BMe4WQUGPcOwrbG3vPeQKL3y7Rv3h0A7lVrhrkXAJ4rVfbMhR0tcYnZ+o/KLzQZxQc6dMsum12itPS6JISZdYky62elnYLpOV4Ge+S4rQ8LLJ6HxHa7IPapZ8LKIQdjkbYZPjtAbSE8p0XHHoXvG6+If1sJLKWsgYf/5vua8T0BcCjUezEjHHWBtA3L9ZcBcD7Pj59sPF/PAjCu86Iy5v57AeAUtatJymO1g3YhBNrzXms0F5SZ1fopntFj86zX/gpA63nwcHwWn0zGhaKPmueQzBQT0D2W7dnRvYiSscLLmHWODQNl4Z7kfvZu7oEHGJlAuKEUNmmtR7XhjgkAU5AGUAzgiQEp/Ijhc323RxFv3pEKvSXN9A49Rd3mKipXG/tMiwBSz1eeMpXcM0kTz5ut8//L3pvF6ppm913Pnud5n3moc2ru7qrust12EycGywGHSJgbxAVSEBe5Q1EkuODG4oYLBAgkQERijmTElEBsJ0ZJiFGwjWUc27Hjdrvb1ae6xjPteZ4H/r//Ws/7vt8++1SdbrdlO9R36qvv2+/3Ds+41vqvsQ6Hn13nIsC0x8jrJ79XpZ3pGM+tHhI8sPbTnc0R9swF7dZYYf09wMrFd7uHAkTDLdff9UyEf+84rI7MD+ORe5c+AQQBgdSjNwDg06C4JjTjkSiiakx0ZO52hmk9k6zdWPLxpCKukTa148K4ice1E+j2N/KVu5m0P/ddlZ+5R52z2EkB1OrLz6g8o26e7pr2M0NAdBUI/R1VJCKHSIBfjkUMsN1Y9Sk40e5R04RUAOTaiXjZ2MfH4r0oHFCSA3AAwVgvLQO6faHwtIUVKsZzbK2kbwGmPDYZ1wlAjiRyoawNtR2TlYrTughzPHHnrvzMlTAcu9x6lRAC4n/MH9iSR3kfh1oHzzNc20FyrHK7QbM33O/YZVUmMC+jD8prQXu9l703OA8ArLI52neUdpyhNK0O8zmpcrQjChcjsVJ4NcjCSt4UW5A79IAxU/lAyjYRmuYYfDI302a3G6LDwMnNWM+JjN7MIdJLCtGMv/dDxr0TCqZfUayROZr62KzZE313mUXWOMmrqIsLYGX9654GwMgoJBWT7DVIojjdh9G1l4vOcQ1g1zDFQxBrL2XYRHf0q68n+zWkgjmgXbhAS4ZmjxADvC2L7mPJfZ8o1O7Rzq69EM/UWftd9FiAZQWWLNgvBZ1jg3M9uNyQlPMAYMpUDKcL9My4EmBJHsH1nMxbgGoAcNRZD+Uje2FM7SVh4Lj+lhhZhjUeowLozCHgd0jW4369D+TasL57JgPRmQEwtX83leSTTPlnaH+6L+9DeG2XAkST/1gB8MX21DZbUOgQlYa4XGh/c/xPiAt005/WFTzI4XPanbTSFuAKgN31SlCYHgeD9b5gSsN6fzcW4IvWnHrHHtDYeW5XMfKZABgGaaHgkrYmAHjmt2R2PUg9OXojy+XteP5lADh+rgL2hXHr9OW5feyMdTcrdbveIoa3+7IQQttN2JmfsOrW5CquYwZT0xvLL1pdW4hhIM25qbzATYVgjFZ8NFWl/3ty/diWFm5NFuA10ZoncoF+tKWM0FJ7bSl5lV1mkiOREOme0s3fmplSBmbVWtM9J+WCAqSEuOyLIGzLmrAn4gZzITP0jpMgSeOm/1M6iTrAlFGaFuGCGSKgAH5X5XK9oriKbwhYLSsmxHGjSsYl8mY3ousLk+WLVxdUA3im3BWAnlAscp80rdWeZcGIlPQwL0uPYmohgfkdwjjfo3AMmtWo+ZdxXZ5erC2xgrp7qQqE9bM7b3FuvXfSuo6yKMIHatxTbFDHAPGyJC09LowwFMHtvbyuEth3FjUJjrwe1M4uAEbo7X3Fwq9CUyhDqkgUHbSgojkI0CO3IIlzh08/LP/Tf/oflF/9+b+prIpiZxAGMQ9cihbnp8uUsm/vHO6XpaerssJPlS+9csdj+8HSWnn7x/7F8pP/+l8pR5NXy9nQZPTVWnPGReOOwJPS52WKsdr+7m/dfRGgo7MP3Z/6SlsFjPHiSFwgjJcRyucB4LhVgjeLPfHq3uPi/WqNS2gViUoY68j2HK5zzDu1MIlLRSHDRux3PC97kiy/9JQEOpENFLEgEmJFnBju+xaJ9SP7n0EgWR3P7dN9EW7Q17mCpz14JLqh/sb6S6kTL71qNWnXQpsVPQRFi9Aud9QK6X6Y90i1TvtudVS4mfdQKKFitOI+FQDn+OXxOCWtyvoWmU9TcUW/vU7j/lVwje/ctXV1pgnPAGALjs/OF0eqAqIHAPu50Z2ePd1ZP5X7tOuu0ougM7FrkVV76Tl/VQAcCqcQ72s5JITWxmU07+THAiK6DF+0zfcXLTavArCReAYrMACYpHUIx5mRNbw+AnDYCqZ3BcAHWhv7CIgWDgPg10fF+kjw3Mwj6/BZ7tsdw559XbUZ3j9B83oAcB4PXhdWMcv4XjQhbNUrrQDyLSJilDYjhB6wJ/QJAI24XPEUHcMyHC7JWayGTLdQIZ0TIUbRWXgogBfXR1WwcewivNT16fWbYz5z7bbZggHZWHwB3SRcDHfrPazC3pYtP+gTSvD+Ya/TT9YF+589HhMc9CHpcQC0UCj0xPTCp3LoGx2CR7TuzeByecgfzvLuRcZE4NpKiSyoAqFTYem2tdvxkHiURUiVmxS39lhXtZ3BlQ47ppp1pLHeE593BmjdA9dbMjTTTDzpYgcgHYR7vY0oyGl2ga6dQesSyg5KBNUEaChda/iWAbBPr4sjuklb/Y+x0viS3ovxrRUgapiTSxrZOh10w/ST9Z7Jprg/zYuyX60XRu7k2D/QcvaDALBLS0JgkwbxTBKq4Q03rX03LaGFBFhzcgGe0ntUnlIjqg2MlZUnhTWYWFzijWPWcG8eOFWPhBTt0i9XYbKbRzkjLwbzjD65GRPq5jhWxxRr9Ksga0UrADqyycNznWVe8tihACQA2B4TcvUFFLLZsNxCO5CzQgGERRS3ao3PEDxF+Vt0nyHRCpQj9urS22WEvHi4j46p3+P9Ao5qC4oVwK9BtJeT2qVF51KZ2qwYSTZV7vKRDCUfSM58ItmPkkhnuMMYAEtyVAbo81PifyWUSqbsU/vPsbgyFhAJySN9Uiz0Sf48p+6wlPHEAE/JMDOtEC1kYowgkUCa2smKgVa/B9Rf3NjHUVTIAxEZ1tnzdc8xjfm4Y6KHtU/GdP2Q5FlZfAWAn8oYgwv0ipIL7MuyTL3xMxJodWWLrhHF+6e7H3v5Qazgzqt7n+bwZ1uAe2+Rz3uhe7Npc08905g8cLFNSZOfd3o93vKDyg0vXFE1yZ91o+f1o8sPG9kjePanvv6LN1sX6KbrSYiqZaW5AWubxcx6475doZ659YlhTeyKoXXSn2cB9XO7TLTDTxsAnACh0ZQmw4ot/XwATKOeZc95LIlYpRU98cDZ6WpZ62Z0bQf0eQC4PePTADCtoBsByqJN3QmrAlO3/QY6emwIPLoeAJxuKQ7ih3nrt0iIFQTWMcHOxheZnkOgwCqMZsoSiVc+zeDbnojNtlxRNlTAd1kW4Ef6fCj34ycCwVsHh44Nc5thnCJ2L0nTdnt2qlybmrIVdwYXFFygxFb2RRB2RKxwaYZWIWpznL5BVCfUwFmdj+vzOBo6tWmHJFwC2jzvkdLQf2dzT9rBQxP4Ef22INB8fXqyXBMAflng957ihyk0Pyq/lXONxUn4UzFCdm92fBgbIbXPISwAPBLwpSNqFIkPho7QgQXG4p7jn+LVIwxaeInZ4bM3q2y7BmBYrSk2ns1VZFoMS4zteXEP3ywtBB3BqaWbrTsX/TCr1GfonJ8FwN3tz3OqC5gFBPax111Yhbov/6X7Donh7Hz8LVmA/6Py//7dnxMAHg0ArIZOiOHMKwnW5PSY3NWVJG11vVydnS3vvHG/jGlO/8mD98v9d360/NRf/rdK36JKJQ1M+KaOAfZ8BAB29kzW5CWCdG1Tj2LO+ybH3SPZMoXevV4tVS8OgLujUPdiC2G6I/QsALYCoVknlRrGHPEX9zMAtsIuiKjBP5lWvbhQ2OgYQFWCJEIGwsTZoLwe/HPk2DRQsjDDeglQeQ7YxbKuE6kByRNPziSYWbBCEK0AGBCNWChbCQvIzw+tdYiOSRsb4Tv2QtQQpr2eqNwLVahnIeZ+i186e6aC3li3FThHd+sYxqAFgGecohXBE+NeXQu0wYT3ZbSpUuEXAsC+4+WMsbvGmrnXya2fT4CQdpaTD+acV+tc95xq5fR0d5dPs7Dbg+GeGjSoJuGJmM2gO7TD985FZhmYGWv4QSTkcbyq4+1EEwHAegN+w4oZIMR31XOqMA3YRUlyqLHGghoxtebmtXcp9Ieao1qRGXvnlL7AZJ8HgJ3VtxKXZre09KfGgbLE6vqsK6euFvMpr/8EwPrOmEGvDULVhwqAXe5FRAbrbwOAEb7pmfaJLVdBfoKnxsoybxrBFVQHsQRjJQUM1oRctNP7T/3Ba4hnRL3kALxRfolSUhF73ABgj799sHyt3TtzT7mGe05uVbY0INjjW9dCLADvS94emNjnvpX+4dLKm2OOqwYs6TcSmA6mEgLq4eSZutq4hbEAqHA3fyJbhJwR7YF1sd9qHG/0H0Dl+rK6TnDCGbftNqx7Aqqci0TzQ86PGk7G/bzGaDtusZWm0C/arc9I8pnJuOiVCULMj7/F0vcn51t5q/HnOxZt3FbDkhuuzYBZg13aRXuhm7nXrNyDPlN/13bUGFvHi5MQiafmOHq0U77oE92154VlsLgH/ULZDj9GsTChjkxp8UwLYC1qsU1LgB4TAB6VzDOoY3aBhk5zPSA4aYzXtyzAp5pgXKAZS7vuMm5m4Myp1rA2u2U7ewKGRTnoJg3lk70R3grwDvYJwO9QE0fNWtYq3h4R6hJyosPncu2PqK+U2DTYFy/q71NYlHgIhjDexB3b8IIlVXPp+vKUztI1Y8r74bALxkhtca1g9dXrX9ODsojyRxhJNpVD5BNZgL+zveOSQrtYeGmcAbD8Ks4OIws0bwFmZ4GuFmBr/RSaJUtvPzHAeL8oJG9S4HdCnxOSR5A5T7XgCK3bRyYFAEsopa8ofyZ0zYKA8hwgWHLsBB6OavM4ccwC8gN9Izpfsb8CvEsCwGR+fqokNWva8IfqJfH/QTRbXBBMrEP5W0Gu97h39IXXBZksfv0cAPeMUpcZ+ofvwgLM6QDg59YBbkSLfCRMiU1thhuanJYY1GaxMYNANwJFovsXBcDPyMEG2r3PqsDYQC7EgGdez6vLmnQhhO5o6LP9oBvJTEJjftkTngeAU0LpjkGndRfvVa1DlYjXU6tFBmpfr7GbK+NP22BMCYBhqU6GpYshuiMATJKeAFK5BncbiFgywpg/nsiGNantBcCy/m44BriUT6SN+1gg9AkxuFKfHTvOISStId38rlyYb89OC5ROyd1nsMyoVpotwLi3iHDtKmYDrZtpg0F7a6GmUPqEiA1xFjA84qfWZf1dljbwE5U7+nB9y/EVh9KywpTndf1Lcml57coVWRtHy3WVPsKFejYTGDgOCQKbwrUBMIyvR8MUjDTlbFvV+DlqXIag6fgfA+BkuY2WpF0HvcqYVqi+eNwuVX4Fg6xa/kEB/qaeJU9Moc6RoX4w53aF9XQAQ07iZ8tLAaDZATV+01YK3Qv3+LoSveZhhug8+M7bjCuFaO6jY+wZBCcWmGOKTmTZ/dZvKgnWf1J+6//6ewGAnVgN5cWwCs2PKwZ4RF4DB2VDc3V1brb84JuvlMWF2fI73/x2ufrGl8tf/Df+ahm58Vo5EAAOkY96paw3ADAWzJDgnweALx5vwgHqvjXbfvYVdiFen6Fp9VDHSMV852w1DMijdeEBLQDunt/u/Di9WlCrQFsVFb6jZV8E8QAFtsgm+GVNIsCdabMfDagcg8491rhTZxOBurrqe661eLH6WvklqXNEQhxr7ATXPM8jrrQSiMmc4nwJCP4wdARE7Zg6/mpDd6QszFWhriN01tFuLaIIyCzG7hjFncLCmOvfnY5zwo27BcV1cGPdZ2ZfzwUDUwFwXuc9kXOEIJUXvygAZiov0ww3QnhH8AgLUTv1F6/rjpf3r8cs2v2Mxfji4shV1T43BPrq7gy9bABwrqUKiGK8q+AfwnOtwhxZV1FOyg3TAJi/2woBUce1FdajnEotISS6B/XWs6PfgJOoCcrUhQU0eAXu+/aaidN6XnWcnt27cY9sua8JxUvQsMqU4xvPjMmu9CpNFF5H7O4af0zSKaxkrkGLElOTgCeR3aBJAqTjBqMAoQYAR7KiGldaFQNQzQp4cYW0JVhv3DjtIuyxiPVunqF7GGBj8dXznHALIE6SIZ1zxLqwBTjW/6UAOOl3Va5cBMAmFlgsDYBauYO+nFg+qgA4gNex+K6BZPKBAcA+QIbYVMsP0W/epsfMba4hcw14gyccMBP7jXf1vrDbM+tcxxoArPOlpi67Wh+sqeoxQowv2YNHNCcAJq+/VEqTO8LZhEHnvh+8OmSSCoABwRYpzet8lml0VQA0e033dHUM3R9r35DoJeE+siNqbshqHm7ObB2yc9PG6FfyeehnvxI1omiEfmYffV6lXSEU5vrVwCBg6K7DQouEojkxmt2o8bLhJ1l79WVSbgTTAsELYriTGtMx5c8AABOmMIiHhpRVYLjI+Bxt43Ukwo9V3Z4uul8t2WRFpJeEeksYnD8Bl8FP6hiFhwnJTamjS3MiAzQW3yNN3Ik95ML7rQJvBjms7hEPCwDGOEF1jzGB32HJdYPqH7zGVmIrNsJdGl5TJagB9W1YLskByut8JtFi+2i82DsGwDJ4bOr9sWS/byvcbUky55421TmNhWehaAAAOwlWrQWMcCfLMJOoucb9eUBgl9hf6v2OKgnWuP4e0/cxXKP1IuZ5S0B7R0m3KL8E3XPCMi22GcVlX9H5C8prMiswPam1ifUe12hnTzgbUijfgMIAZf0VAH4s+ZjwwA1p1o4o6RhxAB775vWnDgBfJkm13WkYbz30T4MF+M//nQ+aaYMJhByDVhZ3jJhOC2jec+FCY9HFVCkYY8sB6/FKJ/Q7Wrmec2L0WqDQvT6EwjwhhzmE/HhWTFAFwJEY4/JJ+zQA3JnSYK4wkAtcPBhi93ntVeZ/Kdhd7FvjztrpY/d53b67p0n8Ly6uYLIxjk2/9XeTlIsfcDsxTVacl4g+9iHsiiRgII4javqFe8pFAByjDmO22OXn0J49Ecdd3J8VA/xE3PwjuR1/KKIEACYB1RmCNPOBm4xjgIdVgmim3BAInhWYnZVFGC0kLpgHYsTcj9IaBj9o0rWAohYeGQJDAw14J85lR/dekyrtkeJH31/ZKg8V/4ubDiBpRKpG3K1fVW23NxYXyqJiT2fk+jwpwjXuWGeIOIlcUkOgHjUWYAhRzpnjdELCMvPAJZSfYZSug8lbPxsAW6gN8awjF/es3zq3lwE4r1pbpEPgDFAbzC3WXOwNxLm6jtGZBw3Vb9D/JKgDA0HEa57Iijdwv6I7UcKmCpMBZuMu+bLFMb67+/AND4sHxsdwiz9Bq6p7AdAHjrfLe7/+D8vP/tf/efnGr/1ymdJcD8odiCdNDUuzKuXDiBJOEAMMAL4iy/xXXr9Xbt24Wh58/LBceeVL5Z/9V/9yGbn5ZjkcmrZiwpldczB56olzDdRW1cbm/HT3pMep3aXNnsgeXqQCaU/XFd9HANwOZowt85pNroJUd8xbUaSdB9NTzzfyZVj/wypGwjrAX8Bkun6sCdqThfZAA7SvPbynY9u2LEXpCmZiVPM8ofNH2VtYjrVfuF+1tEfZKb2N5kLQseVACY9YAGFNiPVgmuc1H+sVK04tExIKlwaCmG4E40gm0Rnn1kU5AHBV7vg5Xu0pTOek5XLP/nfGysJpuDWHFTra4LfXdjv+LwyA63yloF83RKysmM261/krBMP2laTDBypfrKvSCrhsU62T7MfQdvf94jqIca9ltWxp8vPjs7UA17mIbLC+k4WrlkfEKpd3jb5EXoiIYwXEwRuciTWBTwWo6Lqc/Apgpdu5ni1znM+PuMxwrzRoMvgNl0dWQr2mMzyXfzWtCyvjxX1aqVTDa1khlU4ljYz90QI/1gR/Ram6yLpsAKyDlBwneyyJf1wLGIFf19s92VmgQ65hAzrG1PcOPsq7qWOaY+cxBAAzjnozrkF7yMytsdM3l//RYJDIBxBsa7AsTU6IhbXYAJh9FgC1rl27f6ey1pQ79xirpFV2cF1YIJ2kiYRFtFh/u6xZNN//o1mOeeUczSlWr0iAGQB4DDoBH9b3pDIBgH2/tP4Gt9PfeJqEp5RHH9rhtRkJIrHyeuzZz9AJ/Xagz13cS5X8kr7AT3CBBQCPApj0HfmFF+OBYq8BwF7S0JTY4LSPdewo3so7uS73F2PPXjMQBuzrMpSG9nzzuo3M+Ydq2aHkEFyIzSlR8nKN28+zYj7imSEP0EQnOAOU8psHq67c3MhVM4B8ZQNDWDZPkVc8kVyMlV1KKGKAHYOvPOv9ApECWGRaJg6Y0AXKDg3od64/Fv8NHhzg13n6kwZZuWZCHTJF7M+wkjP5XkpRmNiE5pTwGubOHYxwLpRbXkf2C2cCYv6cWMu9TZkSF3KdjBfEhGSsCfH9WVyF1TZCaNg3vAHAQ2qgQbDmBH5j8Kz+9OsEYn+RP9k7PMEZwWm/3gbAdoHGAgwAPioPVE6REpzCwpHqGn6GwlwA+BQXaANgagHTEYLqdA4AWFb1QQCwlAvj42MCv+NWMgxLJh2SLIOLOtbfDQHgPT0H7xAr+9XuSQFkKppcUzLXKwLQ8+ovVuBJgfgRhaShMD49VoJAlXNcFgDG+vtI8vGSMlZvygJ8IgCM91aP9bcZ+I780WUsnyWX1HNjNvP1R2wB1hq4iIPqXo01FbSgef1TAYD/9vsdrpTdNyFuGQ4dZvtDVFqxuloRe0akYV7NNaFEbEBcPbsLGHrAQwXAzTXBLqqW0/c1AwpCbSLfnRN+MT24yGpD+IBgRts6wrT+hmi2E9v293n36jLk5lnsxWfa37tmuv1P3pstSj7mdZYuynlyaNxRSkBs0MhzIGgsvYKJVVcOhBxcVkaIDbErUMRfRLxwJpxonhjaVgPg4AVOXAUAXlX25Ufa4O8rJuODjS0nNTpxnQeugeopWYKkg3uq43tH4PfGzLTcR4ZsAR40AFb2ZxFLrMAkBUGQItU8ZTnIUDokQGdaToyQnsu5K8T96hkfbh2WB8sbZXXrwHE5faKyswrMIN73Dbk8v6LY0yuKPR1DiypCC5M0E7ZWF6KfTBZmhOYXjTPsxWs6FCpOAubEYBkLp+MVADuuSQQtnWjNHGLIKvOLOeq+AIwVODSfOgEXpSpEVNfBSkhC0Ij13ShyBExyeivnir1HbLAZvnlCa3BLABxa/V4A7DvXpocUGffizVr1MmJdxf5qLMDsBzHpweOd8tv/4G+VX/jv/8vy4Hd+IwGwFBwSMqaV1GpMsduDSjhxqLleW92Q+/tIeevl2+WmkpMtbWyU669/pfzIv/yXyvjdt8vR8Iz4bcTbWJB2r1sB7uJ+/ay/3Rfvce51GdkO+tVLHS7fiy9qAW7mJSlOVUZ4L+Z6iNls56fph/YfKxMhw6UitCaxhGcIruZXrnca12P1KYRqxUfpvtsSaLYkvJE9fUtrexMArL+hfmjnyTQ6rWtRAgGAiR1Wsm5bHCZ0/bCY/qCUUWi5UUaGRRZBEAswny2drNnmG6sIe0r9qtaciJdLIRQBknUD0wxE4cGNYYh7VgtwFwBXgbPeM6l7TEwOXB1DW9m8b8OCVsFwBefdPfhCALizZy/u3wr8uyuk27au8jXcMQNs8K2OYFiNcLMMS47bGWbKZwCwR4n9R9whY5Vjl/ZOz2+MdcdiC+CxVsyDgahqGlH3sxPQmLaFQI7wOqpfDQp0qt0UobnZySinEjVCWRaysQSA93iHkIqipNIMJ7Djubl/w+31s1+VX1c322c4M+uoGcWWdzel4mJhNA+KbOjpqq1P19zV/6LcUQJgwC7uz4BhHSMxEwCYJI+2oNk7SuOEfGKAnzwSJXIqakd13ah+sBu0frcbOdiDkwEO+j3KKin2VfO8Sxsci0wCSLygIka6FwADsEJxE6KCpSOvpMpvvG74O/dYFdDsjpvWQStn1QzndPB9cnyYH7MpVgegKAA7p9lt1SsqfgvleQ3BAfznOHA8AZUTFuU6Dgt0pQlhhSc5lAGUzndMJ7k/FK9JIwYBdmrPoOYA4O06sjnP9NCuyB5P1lrSFfYC4J12GQCzR3QTK7HdMANlg1jvNbVHsgPtRakOYMH7ibE9EgA8VCWDQ9G/6soM3QuemPsyAbn3Y4gH8Qy728U6Ca1S7oKWCcTcea+FjMV1qBEEET2qNNd1uUkcBRjvFxDXgrOsZqMEdxAPkCw1CADWONtd29b7UIiaXjK+NI1P3K0zbjo2RPD9+NburJAVqrzjQfb9TGus1dP8a17Ay54/HQ9am/IAc6A3vAQLMK7ACwKkk2iXzFVDIcb+GdR50JlxzeOo7kGCU0WlaWiUVk+A3wo4C5gA4MhpwYCxb/YxfCi0jrwvnwiYvgcA3j2UEoVcI7pGwphL/Z0dJQAG/OpNO6gDzKQhS5JYbGzM1l9ifyf0fdgW9tgDJ5Tk1P035D5N/POJOk3MNbR0QrIOsusNGViuy416UW7UkZSVmGiNrqpYnB4NySpdVBXlzOD3sUIDAcBbYtRnWIBtRu/FTH/qXKD/fwmAf/47DWd5HhCNzRUb3No4/9EC4IYG+1grEnA8vWheHAB3GF1lnPVZXSEkjuGS1IW/rfB5UYCunQzRMTrkTJNBRRw3Uh9du2C2VBleY+hioQAAIABJREFUntd+tIu9+6xwRUvSdAkI77lNMrHmWEdA61qwK6amp0Pn4TpLw8N6E8+zdlqfMOpRGAHJDGBCCYDN4JPRBvAKpttYgIMmmnHvUvJIAPgTbfQHqsn23vqmNHQaOVxSDIB1sgTscQGg+wKktwV+DYClOZsVAB4Q4zkR4zkQgSLb4KnA76CI1AhJsrAAA4ABdIBMZxul7JGIisA2oPu9dcX+rsn6S2YBNWpIlPra1FD5oZuL5UsqfXR/fkLWR9ycQruO1VTKOVsyEFZiRYQF2OAXAQ/672QVYtsIg7i2cD3nIESlcI/7kgEwsc5mZGEF9ivHyF8r4Enw+DwAbNHNPLRq3Tvrw2sl1nGwV05sAbAVBD49YiKDEbagMXTwoS03I8w59b5LF+hGSGqeEdvX9+a8yvASAFfBnRjlodO98kv/218vf/9n/tvy8N3fs8V3UMXkBzR3k8Nj0rBKN6r5RtP8VEmwRnXDt16+VW4uzpU1xfLceFMA+Kf+Upl+5Z1yNDKfABgLcNi6XhQA1/110bWyAmB6X12j2/31vQHgZlc3ezEFnxyzWAkx4i8MgEMiTYsqIEJ0S+sLwcFWRPi89uuh9see1sm2RmZHE76l4yvaFyv7e2VdWvIdjdueYxp5cmRvxToVmSsjbph/k/puZq49Oqf5nZAAiCWQElQWrkWUT71WSNYSTqDxV7PMY2XS5iqMI1CxRxDKc/1/KgCmX3lNVcJ4Kft4rONGOeN9FgscMN3eP6wTXQAcVqJWkVnn+0UBcHfftmvl2W9hsfNOit2FIMUYmQcmC8zLqoIS3oLFydYj3ED9boVtd7+RUWNBhJdHglyPa6wVxyfCHxj/HDjcXZk781tddxkA5m7oNgAB5gU61y6hCN3mAQ37TqtPxhdjITUoIR4wKIshES71bnh4bkTW5PgVUZg6xZ/2anljuGlbEO686uXxGQCsivIureK/eq/hqGVjwBi0GzdnstrqGBZgu0ADgHUS9YCtUOJtUEwOC7oWALhfN3E+DdM/wARZtFEaIMgrBlANwAXaAFjvqFlrDpqeQ2GMMgBu3KAFgnEx9Tr1Jmos90525esZ0xiIxmMiuUCAlxYA10RZVRkU16QylJbknsyNE8pd7+86njngWNJYOMwj44p8wHLj3Fh2AYId06rxyNhU+GfEFWPhjPVKrgo7AOtC1ybXWOJafKRfjxR+AbjtIzZVfQQkoUYhSzP9j32fcbi0wxZBT3TQDG8aAHDwp1D4hMwSHFNzrBtDq2v8rhXAuFuTodj9F8ACAIub05YoZwTTc+apziupXt3TuT5lZyB2QHGvGgmyNIeZPKYsNrzvdZ7xsTZ8WKMgAEyiM7slx3pipHDjPdQCOnUq5Ng/rv7gjaxP7p9g1w1kTsyMGBGUDOGKbfJgi4YH3yPgbpmwmKN7v3j9pEolaF5enGuMa7Dwsqcjy3UuxxCUPD7MHXHjREUDhKe0oEfsdRFKHF6mCZIZJzTe8wqLmib7tZ4xxt7pO9AeOk66E3wv3MbpRCSnO9Bm3ROPcxIsAPBGAmCb3/XW5m0twABf6gDrIBmXbezQOkNZL+A6MjFRRqSEH+ctS7ATc/kMhSOQ20Ygexv3b12KF4O9JPQ7AH9expSbAs43ZUXGCjwtt3WlOXEG/XIqC/DhoAC0LMCy/j5UYlhcoFeULHYLL2y5zjv225ndOi8T7g4+qTKFh64Xt/ReyLT30rz4/XMLcM84NeNZx+p7iAH+8z/3XmekW4J5AVcGzUAzZsEgqMWz7sdBnkJDmgQVDWte2218C2b9Y/NTl9m1+DEtZCbqQbDjAd8dAKZ14UAUj6wAmLs1sSb81BDD0L51rSRtay8HwAGZ8hEvCICTPDWgytsjrzVzyiabIOG6CHkzPUOIDAZoDb9+iaQFCYBx3coYDI+biSBaOBFlMmQxFmYu4WxHy/dFzHawAEsL95FA8LdVk+3B+kbZI7sHHB2pA0YqAjExNlhenp10EqybAGCSYAkQ9YvxnOqeuB5h2YVRDKqGGmWOZgnX0LMHxSROSY5F7WG1YUWA6ZHq/H6okksPVGX80bY0fhIiEIinSbYll+ev3l4sX7w2XW7NqqasgtEhvqTKP9K99sQUqCs3TUxMzgBZoLHAWIi3MBoAGMZOXJzLB6DB1khEIhg7EQYAdlxcuA1VqTVWNy/GLGkUwodOiazawa6C2YTVyplvzSvT9cwCFFMY4DX2S6tMIpomjbVhbUkQjuWu0QKnTMC1tibm3FZhsWr9DTG7fM8zjBUoesH6rwJxK5ihlJAVBDets/3y937mr5V/8D/+9bL0/rsCwGI0Ixp7gfSxQcUxScM6Jjf0MzH2x4+WXDvvndfvlvu3r5eltY1y5dUvla8BgF/9SjkeW5SgRA1hnhtlOHgBGmhEq4pqNo+/9CiyfElVYMFE69+MQ7Pr8nhl4s9hNHl63LLaA0ITHocqWQxB0m1pKGX8zZ/VoyRmst4ngFvQzLpm4pP7OlO7Flu4gkuAVxP3tH7WtTaWdWxZ2uo1jeWazlnSPlxXFvQ9cW0Eq1PtJSub7d4YQpSTi7DGaKk6MKV73JAAcFeuXS/p85r26qRaqplyi8+kUKJEyYCkvBFpr91Dz4sHPPoGra+CVI6PXXxt2Yx+mGIkaOXp7ZipQTlWIcwnkPae8KK24JzbxDPKObHuY74C9PYC4HDNjft1Le6xnbg42uDb6GAABs6tkx104KL11w/svJrfU0kQACHAbyQr6nKsuJDfcCE+wMYPHRGtCY8UyGWtnttdC+xD5ivGKtZPXUNBrUPZAAiO44SCnLGB8mTHk3YswDky6QZNltaMAaYcCclyoFPNgox724qXzyB85JistjzCwhuxieHZAgiyx4i+11Jrtr7VbXdhDOva7x52Gjes1J2DBtMAlgzZqPvda5ln1YXUnR+PTZQ7wgW3BcCMf8YAJwC2p6TucqSHQtOPko4CavrZg+JnNkBiVTMgjHwaAGCURqr8ZiswADjqAUOrmZ5sg56HOyUZn3fFi7BC72m+D8S7EIrthGpvoqDlgGyvb/52yEOuV8bYNeCROVplU8w86y83eY5DzEmlPu3gsHs8d4zrhbWK9fDM/N87yGCefqMsqSs6Wheu7g7NiVsljcRqBm2IiOHgm3gNYBlmU2t+BSagZ1iBcTo2X2F/aL4cPy0+GCWIso082Y9PeuPxiLAe77nsj/ck/8XWsOW4VSbV/pN4SjKP17ropBYsytlu7eFAmh787HPeUH/iNUFbHMHszYIbL4IVhpBct2z/CoAlZ+G1E+WMgmZ61KTsd9kkh1jpNypfIHtoL53q7R2HgiArOER2/IjXdZJJFPPeZ3QVGhIW6QCpgGX9Ds80swp6FooCq5jiGmRDZqhD01uUG92HD9OOqCKQu9IfoSRwfgn2SJbNqhVXTtUvlHEByBIAa6bmNLbz+pzR0Sm9ryt8Z5rUaCgCknacibd5QeHtpHOIlcf4YQAs9+T3FfZmCzAaCDJlaR+huFVGLA0h1l/SOPNOAIyBR4B1mIRXk5PySou431GSYpkxEFMN6JUCWaAZA88hZaDsGSgLt9oxKYPMgnjldblAA4AXZciZAgBLwc989Mn9+VgWFur/PlHm58dKN/8QI5EMNEoG7XnFUzE1le1m/BwAeyy6stSznJM5Msf+7l8mTH5AXvs9AOAf7wDgLl7reMYFvUiOZpJrJhYCQUN6+JoNSdnG57Rgsjkz7xfXtowy/g6GFx2qoieb2V2re7QBh8nQO0MX2sVGjmt+8V2TgLQtaa0eaA9NCnMsq9BrN2MTthDN4pO/Q5PVtj/umuS1p4+d5uXXACIm5A3doXENfLoUANO2YRdbgxg2DYXjhXuWjpPAg+RStgA79iKIczCyEEARzPq16YOxAfMAUdGmA4p6S1O2pNjfD/R+V/G/EKVDfDJBhs68p5hjacxmAMDKBEwZpBvTM7YAT4kY2QKsexoAywpMzOHIkDR0Yiaz8svDcgvjPSMTIVn5RGQ/XlfSq92D8r6yP38oALwhInMuLjckgnlTIOvNxcnyzo15uT+PlYVJKQEUXwIjpznHuv+hmBRW53GsKggnMFToP7xH7wO5vpzoCxYOrL8IhMSpjDkbM8QrBBqSqCAs4TJH2nzvzbqo/DXWJ66LEW4Tzpxogp3V0goLQLj+IaCY8em4nsk5MEXXf1WfmRPmzOsr121G9HqdcHv6caxrwjpTgUPsjBFN4KjcgcjEGDHAEcOG5STWZtRsruvezBMNuToV+yzWr5mfFgnnOVuimMTAsJiIAPD/8V/9x+UX/5f/oax/8r4BMDV+mU807WNaQ5PyAEAZ8snjp+XscK989QuvlLf1frS0UmbuvFne+Zf+tTL+6g+Us4kFjYU8AVh0ioXCVZdmIqBUq1qs/9gXAZBCKK370kJZKhQ4SNZv7mEtO7f1mRnDxRgzR+zWRlJKeGvhwN0PgaUKoXmMjypwXSTY3q5+FgPLAgslQ7iRIXDF80NZGNs9wETo5Wk/lpABEqXonBOtiV3dakXvx9KGf6yaiE9Vb3tNnxtirhvajwcwe8iNlA72m0O4ot42G5uOWwPCYKo9Wg+D0qTPaA6v6omvSDH1ipKTXZVQMK1zRogLk2ByLHc81sLouSz6EjQiNjv7lf0JN8OgeWFpCYHXMappiW2UAl7k2WGPTfTdNA5hPWlPHeua/C9WYgIEX9MC4AqVKgCLueooHbyWWrr5aQA4sr4HGMWlsjYvp7M2NY5b+Gff5Pqp4JfWIXjyWL2Z59bjKdy1cSN2VuIEwNAgW82qAsv3jaEhli4EV/4LwM+3iNyLcXGbvZb03UnLclxzvYcVPofe4xHAB6ETVSmZoMlqTFKgyAId48VeCvdZrEtesLaYAVrMJwIj6XAk5TPQ1qedO5PPO+wk92tOdTYuZjG6GSMd8YrBa7L7sa8NilFGRscqX2w8OroT5YEKXgzgsj5Wbyf2ESNw2SE9wbHNuDuLxkLPCSswUM5sulaCE/5C+A28kHGxK2uoG+GhuI+PMX6EE+laALDJdyfHRMSSYgEG+AoEO/6XxD7I52GBthu0B5C5iYRiVUwLGuNZjnlmdFDIVgCc1uq6ZxolZb1fDGzc0x5GIZMdiwZgEa+Km5he3EFjvMONOlyMCdExL4ZnmueFjBBtg+4QV87cxXlVQvNMGlzQz8giDPQaG5aaTQ/aU7ka8oAAILzbWDtpuTRPyjXI+HNv+hwJK9U2fHO9t4JHeHlnTK0HCpMy6Cb71RApmmcmCODSH/ok0Vbw1+An8cprvb5jNfIR2ZSJu02ebcUM9BavAdpk9YTr4bpNTrSF303MQax29qn67JClcMVmHPsSAFdwGWqnmA/ba/ES0DcSlkFk+DuMKWnPBZizdbkolUW5MdkNub5QZpIE0T4oDR/yboTfNCAtrMMh4/NU7Pb0jwUuvqJ6t1yMQruPcBvPkYUYt/jEbp0IVtaGWFAZ0vyPa75n9b6itt/UfV4dPilz4jP9kv3OlEUZoy3rkiFx0jBdhwV4RzwOAPxE7w/WtgSAlaTKAFjP1AbvxyVcIDZigBP84gKNBVhzMSSZc0LW3yklYiXrMzIdIYAoJk6J/QYA67m4W++LTuCVyJs1CFCelpIY2XVRyv0rMuCQywZQPKRjKADlt14OFY+0oRTnT1T797GA72NVSlmVt+IeRhbTyBiHJHexzEwn65qrf9dzOsdzVfZ8JI3t/emP3gLc0/768EvbQj96lZnt6T1Eu9OFWPHPvP44AfA/9/NhAXazGmnmYhPZANVepVlO+tFYKT3NLWFv7ucvbYfjGZXgXDieF3lZmNAEAawTwt9eTn523oNnWhCIVxWq/AcuI88OdQostRn1TvmsHIKu1al7z2h6Pg0C3ukbv5g9oNXv6WOMV+8rW2bGHLeMpZH9glnUe9RxcAcDyNZxrLdlZtDHuqg9sV8wcG1gEgCgPaOOIQSYGECehwbshIRHyQhxXSVjKK4mJyr0vSuC9FCuzw9UkPxbK5vSeilpgDRfwWh0HwX1TCsh0rXp0XJb4PTGlLJATyoLNIRIgvawwPERSbDkrrKvtPWkERiT6+yY2jM+Iq2iLIZYKQHA4W59XB4K8H5za7d8IOL3VLG/h7JCwxhn1K7XF6aU+GrC7s93ZQmeVFYJ6jkSr4yAAdhm8IlzxK0UNyMSkZBE4kSW6yMRLBNAteVAWkSSUIyJQE6L2JGhcUoEeoCEE2IQO7p+X23b0/zabcrK2TpfKQDDZkg4ZJ5ITJksJ6LXR6KVWOiGVC9uGLCncR4S86Pm3ZH6fqz2OWYOYVJzYbcwGK/AMY/BheyY7L8WE4lp0/joGABpTe0mwUif/HKcx1djc0VzuCit6TQlTyD4amYkogjBzhpmgLnWx4k0qMT6DclNaVT9wjp0CujVc0nUQvZsElKR8v9Urj1nSnoxdLBdfuE/+/fKL/+tv1H2N1Zdf3lUWtIjZX0eUTunxDAmVG+vT317srZWDva2ZAG+V374B94sK1JojN/4Ynn5L/wrZfKtHynHo9P2TxxGuOtXLuNjXHa1LmXJd3IerCRidhYxtF4PASw6To1DC27kBRHToxzJOcmbtBHwMmDPjWBdYDzRrrOuNaYHCHP0VyED8OsQWYJD2cJiFANoScGl7mVPeAuyvD0vpecRA8Weoc1YJLR1XG/RT3Fd39jTBg4I7mrziSwjCGdD8ohA0bKrVJqPtA/ek9D60f5+ebyzX/YkCByKueKNAZAixikCxqr1Qg8AAGvci/ZbDIrOs++nBkoeG31SXBGvtSiB4P7cfHl1fq7cUwb1mUHFAw9LC94vdbbWzZAA8JAaP8z4qY20EznpRGsDMQpLcQDe4OeJ+S3wpqdcCMtdRn+R2ul3k44EniErJD/h3pD5Cqo6ANgkD2BQBXJvHasRYo4MKmhbTFBVZwakSKWErXAhZobU6ofFV2i4V0S8LvvuWDfWp353PUv2lC8OIbyGGljk1HHTIw3ggSafWD4nMk29C0IoCs+qLHH4mn+L9lUrjG+P+NvwjWrbZSG1YxV/sD47oIW70V5cnvUjCg+Xu7ELdLi8OyladjrsfO3Q2LLWuV9XEeThjoGP8fc7aHm0mCEJ5QhjHLy6roywbHLA2AV+w5imIN7y9ar25gmhAOOiOgJYWhK+mT671BHAlgRUGrB91q/oiMu96MoD9Zu6vFYeigdAExzukrHUBuooj/PtLMJ6JJ5UYyiTNWYAYOe+d2dMTGxJxXIGHWGOAdoutaSFfojbNUA4QbhL6HjEAvpWYAqwCEVS0CoA8pk9PEiuhVU1FMkoTi1/weZS0LYCI2lZzfpPbCnfjxQuQSZo7wf1IeoHkywvXFM9WwaFgTHODPpot/gkSuK6IxwfpLeVA+I7xG2qT55fW6uDrh4JZOA1RPJNFPHhmJp7zIrlTN6WygNXg2DloKngbYtjeGKFHg2vMZirGmiLKL+LjoN5+Fn1aMOViIUkLipCOghtkSb4BK0FpFL8hY0q8p/rJ9TDsZ5gKLFv+OSeXlWAPL87siM5V9JC2yfQ14clmLdlN6tvdAPnQA6K5rrt3JzjqKAY+xipUEbnpm60Vvx0AUj4HOSxAEnwcV9Loi3LxLEnQiDzoojv4t08D4stbTadwWAiotPXLw88tZPSQYD5EwAs4Vamjnu6v1Ts5jEKmhBPoCuDmldWxomt6FLbnkj5DQ0bONAakK8FyhGVBnKJPnmODOn4Ytkvd7WuvyD54QsjR2W2T0lV+yfKTt+U3I8V86tNkjoKyyjIonty01gnplZJVj9SMs0lAHDUq3L33B+ty1OSq2lde8M5GSt7UTHG8kSbUyLWxbnpMi7QSo4ZZF4UCKfiiSdye4ZXII+SDO3YMcCUr4oY4Sm5TE/KYDRDMixlj56S8h/l/ghZwQmJO6LdfWVdmq2Hm4flqbLtLUtGWlNfKLsGffHCrdpiz1r3lfN1EUhWxvPM+RcONNddDjjb9dB73XM9nZ4LaHMzdG/zvHM55084AK7deO44uA5wAuDYacGpLwI7s7ncuDhMVBbVWGdy+3uaTZcazh1E7JJX9xnN92SOVSSpV15sTxP0D2NJfGmS0TVbPwcAh3UsXpe24eJv3Xt2fwPEXNI3Z2n+bgGwGxMktL7axAYX2pnNr9rRuCLdKpGJdYBkU6MSirECY/6EmZN0B3U1bnoAK1tNAUk6PCIpDL4xDOgTetjV5gYAv7uzU/5gebM83Vbyhh0NNOpuBMCh0zI/OVxuyvp3T4D0+tRkuTo5XWZE9Khxh3UYwX1PgHOfGr66bFQMdJRkCuMBgC24isBtKc54WQD4fX1+fWNHVmeVW1IdOOKNxzUi1wWwX5WV+bU5ZYCeV/3fiSghcKi2AghJdEL9PCzdo2RjBACLsAlPO9X/vr7sSltHAoRNaaV3jvd0nqxhauvCpGoIK7Z4fmRCgBA3ln5l2ZVGUg3e01yEx3eMUayX0JriXkUysgGeTcycWOERJWtguAJhQ33KRnimO5qjS/uodu3rDZBVWi+7xgFgYdoIpGSRhH4CoPbVb7TxJMMgXmU7AfCyau1uioBjYZQjsgq3D5dbisO9p99nxLgo2D6qtUeMzgggGLM3ABE5wEAXCzJWAa0L9QdNMzJCWNTUTzGRPcoN0Df5sA2KCfRvrpS/+e//O+Uf/d1fsDYYnAWzgYESJzepNpBtEW+Cpc0N1ajfKa/cuFL+zNfeshA4MvdKufLjP1VGv/pjZVlZo1HgUpd0UOtnVCUFDFwl1eAKDAAOBhLWe5QFKGsQ2q3Y0W+AXGKRUMoiw5gWaX5cm5yafrBWrX1qQTOWbCqSTJk2eA6DQ1XviSbLdwrZKdlaUK8gyndh2V9gVvA8l92wZS+ESZ7J9+gGIAQhyHzCe4A/ScahHpcDgc9VHVuTzPKhFDS/ryRiSyrPsCnmT7I5ySMB8AC6ArmUnwrLnG7G2wBYQqHisgfEwCMLC13UHCqRyNHTJZmVNxwvdVPA982r1+RBcV3eFCrxMIp1YNfXDErgGZKwwfjiSVBFdYA8igTohZUS9MN9Cfe8rivxpwHgynzsecL1McUJgMOiG6Jy3h8LejJdP8/H0yKl788C4OQWbnvnWgt/WAoDMHcBcLdNMWjPf9Xs6naNVWtc89OWDwmo1bpEuxC2WLv66Vi0gUzd0NdjxsvW0xBcAwDnGmRdhDmsQo72Mz0JmrZ65cZCbGUSo4X422MU/WAOUXzJEVMKJyysuJ9mbXj2hM/Ja3KBB5itHkmtxb4FwDwiuE2NOQ0gmtJAAlq7HXouHLnYkRXiXG7h2F7ogM+JEildxXa2LlqZLqsxDqGMqW21sgErrxMHJQCGbhN/q5NwWqJ0mBPKguVQ8Dq0hTmorqMuaOAxikSRJIqqNYDFR1EeeMzMoAOgeU2F4yj/t8Vfz4pM0yTe0qeIF3yWxFAxJ617XrVymzagQM25w7UYC3Bk44arRNkmeh6yVnizGATjwmlLX7X4o9yIONgT0Wq739PmBM9cP6nrxnJuQgkTrsQAYMevo7TWunWpKLWJOYykRano0Wfd97jhcjyMitCkdJV1i4IWmU4YUDKPPC/kSy8+gHVm4cV1NwQgzgXIJcHkuqr40zpwuR/6Ry0nl28zKlSyRta62iKL49E4CgPccqMNKErxtIjM6oxfBbkoJhmMHF+3Llx/Q2PFF84JK25QEZJ7YTlEOR80zCD3XEpIu1PQprSM+uFE4PO8ZCAOwo89lJStGY9ekTnPcRIsnYK3G/ueLjFG3ocB1L3p0QwYCHNCyEB2MrMSmfZhyZYHni2qWlUk4/IYE67GncQLpJQGAJ8OTOkeOq6fh11KT4BRw4JivxyLzzA0Up7iCdEPMRM4dPZoMazJ4b3y0vBReUXXfUHA++WhQ8XQn5b104myejatBI7D8gwIAAwtxSiDpwTx8quKrV2W9uijjU2H/WAtDgAcySLLOS7QeAXqBydjpd9098RljhbkhbioUDwyOpO8irwHGH/OKHeUADiSuGUmdei3AbD2OF4eGohJrMHycJuQYWRMhoZRwoNkvTiWgkX5WcuqYn8BwMsyqixJRl5XXw7lPWUAzFqgTZe+8vfPAXDuqwuD9EdkAa5P+VQA/GM/96CZtaghlnuyB9y9IAA2ce0FwN0l8WmAk6fyyADPvUC8kow4p816x99d0Fh/dw++SwDcc213fpJgXQS7YUDqtiwu+l4BcL1TvWcXAHfnpAVjcUUo1aMO2xDuIDpsFy5Z60aoLyeCgWbWCXAAvhpaxyiJKSA4wOhGdR2JdLAKigKWHQHGh4rJfXd7u3xraUMlkCSNk5LWWmoRMNH1K6oJe1t1eF9dmBQAnihXJqYEKiE+0hTr2WiSdwHAJCywdU7tEYEdGxWIkZYOrfSxCNmGYn2fysL8QFbfr6+sKraCKC4l2BLxmRPYuiet3r258XJHgvtNPZPkBLiqyRtFADgs2vQfcDYqSWYQkIc2Xk3ek6ZuQzHFS7JkAy4ebq2Xta1NA7drUzPlnsop3VocMXifVKdws6IU07ZIOqVnsBQ4WYKeEUmDBLS1NgFaLiODftQJhcIKbFc6EX6yAnIWFj6syVtq26busiYN5pZiUYhVjvg/bL1azwAZmAzPgYciKJONW6D9gLISItA76teuiDnaVjSXo3JTWhRIva7nzohYz1GXV8+f0T1gYWQAJsGL4+6wmFowEeMGEYphH6v9BwgFxNbIRYhCl3u0RvcaEQCe1ViOrC6V/+6n/83yW7/4f6qMQ5YC0dwNaLCrq/2ErMBki1jZ2RRwOyg35Anwzg+/UUaVhGly6m4Z/mf+Ytn7Mz9RflvnbOv3MTHHRXkK3OyfLHNq3ZgQrUthIdjB1yS14jqHVZqkK+yDMbXFyWgkZIxqXnFH9Oq3pQnTMOAyLCROHIRYnXgwxRRT3MxVAAAgAElEQVTPISNc6VFYZusboBoWqhipACnNufB3ZjsPVOExFfQNYKsIJIBqx2UUJYTnmxU0WHYVWPix7v51rfWPNEdLkpZXNndl+ZWb/q4ss6617Q2tyZzUfpNCBcFP7l+nYuZNsg393ketRWKg5MbVp89Tzc251vrB06elfPBIQUurUgL0KSnWZPninZt6L5Z781NlQWgX4HFqC0eIrB7ThqYF2AA8IOAH2GHIXxwAdxmPgasFybD82p2vuS8/5PEkdhX8epo/BQB7Siy08g6aWI89DwDXe3Y/87E9H9zNcZJ6AGCNNwA4YrfFE53QJlxc7cgIIAN4aYzwQAAA44XSC4DTGh5StYXILo+MFcoCDxfopj/NN461AIPD8eyYL1u1E7BAq/DswdPCmWcBc8k/jTV67hm7oyZaqgoPt8fN6ComapujhYZ2sSEjRtb/aphF5dFmmH7bjZpxzHOsR8hpjOms1u/2aFcRYODGWFcALKEe0LmnR+xp3PgO7QBj9UlAtZu0OiS7lRWQAcRIgoVwTZvDdRgeGsoCYoCjbBR0zp4qjDHWTdrq+SbPRSiH4A0G2wbjYZHmOx432GHj1bVs1wUbY+b1TZ9E221z09/2BtJTAMH8bWBDbGuC4KARIZdxNyzUBjO4mvOL91sAWX+qLZRMo3ar14zmqUl+5H7hLh5KG3uGeQGkqsHTlnNeQas1waFwbF78Zg+aBL1eNjHnuWTbc7Eu50Z1xmNOQFFrAMyfEF2eQdLPAK3INhCtI8kAvFBADzmOOubldFCKcwEwOtknYOoM614sQXeqyRvZw6s0rbAxi9HlHB2DRr+gKV7c+lGleOzGBDB0+9EeYGQAGMJDuAGaS37XNRzHAuvn0K96L9843/pw/9qh8f7lcVSQ4ItTlScTqtmoK+hqlheCA/MGyM12+3kJolG0422AS7NdutmPAHR2m2QurLySIc77FdIkWSji3dWXASnwkR9sTOF0Hsg8M+CAayzMB1pbe+XO+H55Wwz6Da3cu9p8s3o+luMVZVBelml+k1JCGhpmzzxcayUAsMpf7p6WZcmDAYD3tX/oB4MA78QIkQDYMW86SOy+PXBkKJHVdlGVSK4IAE+LH45IlqFutz0exS/JM+PQFzc/lLeMMTzVnjGaCwD5iMZoXNdPUTsYDzgs6pKHD7S595QAa1UlkB4pPO+pAPCyrMHrAuxH6j90yK/PAXBsmYtAv1naXSrfrvfGw7Jz6IW+1uc0z2uVjN3r/5QB4Eocgujy6tCGzwFwEulmbKBjFs5CXo6cDQIKpHG3RfTU2i0LbQT/ixHuiEE7YUcmAlAlG7mAENcJrR4Q8FJGZiW/endrq3zz6bpK2pB9D2LPZMiqoAzMN2bGy11ZZl+9Ml6uq/7rFQnYk870LBccPXtfYG9HFss9AWASUTluVL+NSZs5pBz5lPU5FAFZU8kjkl99Rxbnbywtqw7wkQjQRLk2prdqCt/GzVpWZr7PCzhEMSB0lhFzBSAkJg2L5DjF18WcAFIkLdiQZfmxXGoeqi/fXl0uH66vluWNdbk8D5Vbc1fKG7eulTfuTJc7cwtldnhSndN9xSC2sN4gFFhhEMKJoaqYEUlRnLxELTnVM081xlgTzgC15mVDAqyDuocAr5jErr5vatzWNBarx/tlS1ZoEjCgqT+XEGNrCIoK3wcDHlZh3ZekR3IJspAidGy3NOaQmncWFqh/rERk0oDOEN8pMDyjYzO4JgOEdb8R9cVlPHANR1CXOxIJkE5oo0g+GVNxiepXgflzAUkyESvwRa7b52VBjGtm5ZPyMz/9V8rv/dL/beUIdoIRaUeHcXNHYSLmMQYAFqNe3t4o52rvranZ8to798rM9EiZnrlZ9n7oJ8vSj/zz5dd03trpvrLSnijZxES5OyAArPaOCgCTbIZsxszbgbSsuyqLYIcFYvT0OSH3eeo9z2qlL4r/Tel8YvSwsFtMwR0agS6pHm5aIb5YTE1cxDwmpPCeCfBLXBQWAjvl6R52OUxZqRJz5IoGIDJmvrPeOohFPqh+uEObXvmEmC9o1xBAVeN/LJPqvtj/svjq72tf/ObaSvlImuRNacDPyNaj7y7tgJAjLwdqG/Yrucew5pZ4xSMB5lM0O6kxtVCqcQOIjQgk90lB1C+vDGJFj9bWy8l3Pi7lgUCwQgtQMtxamC/vvHq3fOXuVdXT1n7Vuju0UoW+tJYmOhhxnmnR9NgE6DBQZU3afTOI0fMswM8DwAbTPJMhMvXiy59MAGzXWMCHFoFBsGVYBE2Nkda/gbzXA6AL2QxroFygnweAOc/DiHAXHkzd10UA3MjkzUkJMJpxfxYAew3SbpaRKVW6+GIF1tsgrwOAYbO1D2TMbSyS7EHPDXe8BAAnY44yasGvaxlAg9xsc0CyAObxrpbfUCrwa49hjCO+4cXnVlqMrBkhLigMD3sAcFhiTxBG8WqQAHuuccZjaE8N2teA4/4MOMLjaRjcwPi4XZGtmO3neGl4KXSJ8TEdDiVlVciEP0lAfbwlbPlNoR7e4Vq5zQSG9bs7jt1557QT8TK7a2s1AdijNn0F2vB3qiloNlH0ad/W5InGSN6tjGPrgRYW76jIAGmK4JoA3DWsoMZDQ0fqc6PRrE8HaOVc5GQ7i2++MqdFVWw08REJgFmD4bKbizwWSbzxpICnaj2SMcM4E57rGK98B6KPNaPJoP2m0eLfXIAnNGvbylISxA0KoA6Lq8EYUFCfaDblluPHV2uqmwL/NCPX9wsbMNQHQaAqaK4A+BwArLeBMKpBtNZYfwV05QocSgPSAjNuCY6RzLwRUjnQrIfOc+uYcJoHgvuggUHBAKGxJqfj9k3TQgnQy5kA5ax7QG8qIbi355FFw++kVa5jjLszY0mwALdSX/rlC6iQsH6SjALmFTJzCva1GzptoH24Mukt8I9ENnK+X64Mbpc3JvfLl4f3y32p0q/igKZ7H8iPb1kZlFeOR8XnJPPpOG7yzrzCGkcOFe9bI6ZWAJiSm8vic0dsKAP5UDieq43ntgCjJcf1Oro+ICI3LWW7AfDMpN2XSc7pbPOsfymNsQDHSAX95oUyibrRro/O37ovnmS2BEtWGcMDDq9AjeWBAO+2UsyvqQTSQxlqlrTEVmT9XZeB5USjRJlPv9B+Xvqqa+kCNX+WuF9+eUNEPneB7hmg7wcA/nM/31qAuy7QvZbV1gKMy07XxTen1jrSsEbG6zLr6GXHes+NzITJcZu+Vi1n99zqAuy9nEC5Z3A61uzu8ee5QHfP6blfw5l7n/N9swBbeKijlrQ/x89je6FvdV6eB4ARQNBqkXAK4IMtcszxECIerlMoAKzPDZJPUaJIRMLliWSFHLPbnEqxSDivAPj3BYCX10XwTfCgIqqbNgGAnJQlaaK8sigX6OmJsqAU8pMCVhA34jD3FbMKACbBARpxiCZWiHESc2EB1nOINV4i47NqDH8gK+0DgVSSIlyfmir3BaRuCmzdmh6UtXbU2aXHcL8FCGhgdoixskU6gDv1/xSWLIFPFmBp7A6loVvVvd+XG+h7ykj8raUluXJvly25daPduzo9X16/uVDevjddXr12tcyNT4u2K5s0rsfUDVRXGRsrvC3kwKAhlvRFhFFgH5B8bPDFjwEgjtS3dTGuj2TtfCSifnA2VvY03rsiwjs6BrB1DTszkYhhJQYYAEz2TNdppVuc4yzYXgSRHIQNz3VmmLLEEsOp67CoD2IZd4ZtNJkClbhG67R59XVOb8oUEOO7gQZUbT+331/wQnnEKoEF3gBiMmQ+1LFZCY4Ljz8pP/vTf7X8wa/9qgRJuRKp/bi3D1rLKm2pNMYAYIIinm6uG5zdm71a3njnfrlxY0oZomfLh1/+8fLRV/+F8vXxhbJFfJQ4FwxmUmM3qnsijDN3YwLfJCc6UEz4vmJhbXln3WC5GJCrtUDwNbX9y+rndWoSah2NOS4YYU7zZcsBq0rrHvdrhljjdUwmUBOOmJ8AXiFgIIA5GRfUC8FTQ3KIu1kS1krbQh5s96hvpzd3pByHf8Hiy2ncOhkbTDa+auw1H1v64bHuQ3K5b0u59KHc/dczqWUkA9AL/YYUTDK5S0Gv+Fz1G031sazDx7t7mf0yrD52h3ZSOj0FoVDhAQOy7g4obKBPQPro4VI5/+aHCjJesdacMlYvX5svX71/p/zIrdtKjIX2njJl5PnQODkLFkoB4s9C3oHlOoEQ8oT3wXcPgK0sSNBuWVT3qDGv4ZoYY2uh3PMTQ9EF0NWd8qI12KfqmsiGHIJIPXaZBbi6SV+8d45+zwetIqcCYl4PAK4jgYUDOdeAQsI77q96uAEwQMjgQ2K71nFkbDbmTQAcuKCG8NDmWKHZB/rUtKaCz/Ay6Wm7r4sxi6zTMYYACytFbQEOwAtfcGk8vUmM5ZHnXIbQ7YoEiRUAN1Zlj2mmr2rWdzJ7FD++F9vPTqb+buN4boQuKKsAGPGdMUW4jWtb2SHmsLWM91p/09Vcj0fwbF2gwwIs/wkreTnOxh8Q32JsqNd7oIceoKwECOpaLMBgpYjxjrfDKRL02qPUII72hFXW69dKIMY8rP/OwKF7sEeOcCFON8tcmrmY67qMtR7ruV1uAaKlkIIO6TlhBY6SWrYA69wAwGqlOkRZIrcFi7uJTs4jt7T7cx7wWMbKOpVrNGux8pJoe8ofWEVrYqm68gyYmKgaO3uBDDYTFwA16GUCcMKBmFMdp63NmoWJGnyy0XOE4Gkc8njzDDZGLkqO5XOwUnqvy50XBYZdY+kXF8IWBb7OxgjtcGpeLYRxGHJoLeImMNj4bqtru8OiMd44zXy1s6NjLFAsuyrtg7twgEb4x5jGVABY1lArs8iiDkA2v8D6S8Nid9uvt3H3jNF69tXZCIwp42gLMPyNxVkn2rss3gb3/J1MRHQIesP69PkG5CBSxkXFh6R0jmSeArtqO7G8ePYYCvarLyjClSiR1JsA4DPHKOB5x2phD0BZsG6L/2sN3RjcL6+M7ZU3xzbKy/2b5ZrKJ47jkSGV9ab8vNYFfDdOxhXSJUiNgh8ADM1IAEzG9DXx/TX99sGGQoEAwHjGAILVzEgmKtnEFmwAsPYvm409IVeNWYWyYf1dlPJ3kgzQ9lbDAySqjPBmfKqlF748JIKIV2K4Y6t75qUK7aJnhPIpmRuGDpRsB3I3VG5WgXRZgGWwWdb0Lku2s13I7vW5cHHPvvSVc90A2Typu/yec6UPfw6ALx+d7wcA/rM/9+1mGrou0Fio2tdnA2D202UG6Gdchy8Dq/kgKwZNE6JJ3Wt7M04H4bDo2tL5XrD4RwCAu236fgFgNMVVtq6gPmh/7eOFcUiieREAW2utKUPDZTdogaMR/TEqqjyuT4RaAMWeBGEA8KqCGkgLj5A2LvDrwH+uEcE+EABeknD+7uZW+ZYA8GPV5UWbmtjPCbBuzwn8yv35/pzccAWA5ycnnEgg6gjKkkraeWnftqTy45kI0RBlEinByMmwjKX5iTRqn8jl5ZFAzycba9bS3VdG6VfklnxbBcnvzClDn543AshT+w5EZBASdvVG0CFLo/SVbvskri8i2lhOt5Wt79Ga4pifLJVvL6+Vbz18WrYFIM72D6ToxDo5U15WXeE/+8ZCeUOxkQtyiR4Q0KKO546eYe29w2gRCGuCDiw2IqwCG0fUbVU/canDTc2gXpbtbQ3TBxrTB0e70mhK6NoReBGBP6B4O9Y7sqRkbIt5LhPGtWTlNoODV+mcGudSFe4WgpJxsxBTeqIA/IAm/FxvSqSQVMrYVsxuUu2bl2UQAEyMtwoSlB1iSXG5zsLRCKoKmypXcEnEiq04KrjC/PFwWfzow/L3/91/u/zBr/ySmccZiVWoi4gLtto8I0vusO7N3AKAT8TEbk/MlTe/fLe8+eatMj43V373lR8s77714+XB4v2yrTFDbMOFfVTCRJ8TtUgxok7DjNhTuH4DfrFcmL7hogiTknZ6URbsr6gj9xV3fBfGhzJbmlkYHZ1m/BBoKTE0Iq0yVkyYd4gfrfY0hNgYalwk6047FvE5RF5B3Ge4U6Fr0NIRVqKkQ9ApZ+blCdU6iqoJ4Zi5kowQNUhVQkHW3Y+V3Oo9zesnCi94rDjddaz8Fjyw9uJKjkuzRho3gzHtE8IJrLQXwFdm6DMJBl4bPNsSuBpYXRJ5Hq6BU2OlX0njxuQWdr69V/bff1TOP5Q7NDUcFJIwq3H76qv3yk+89aVySy7T4wZMJHEjeZyJqmmFY6e5PUlPdIx+fK8A2LG/zIUbnjHSScFDHgyAVx3Ua/c8wh2hgXjCywBwjD93/v4CYIAiddTtAo1iUe2JMjiR4MntTADsOFANVLjbCgBrXgDBgDTqnVd3+wqAa0wygjxz6Xv5nsl38/4xBnWFViVLy/RibYdc7xi3BEseVYAubVb72e6RCIv4OHgECZNal2XL9wikzBLt4X7+jP1zEQDTfmi1f7HMzmfMQBjuQsCtyutq/fUSy+dWF2izug4f99JIABxrIeSBeFrU1w0XaInoWkDwMARr6gADgKnhbs8dlFuy4AAEWL8k1lMQQYA+lBpeeQjYYeW3CzTtsNUxMJLDJhGmdY2tuihaGBPCGQyEw9btLMrwAltseYf3ShVDKo+vwD6gZ5V0mMMWAHNt1K7FhTliliNRF6E3obiA5hkco9jzwkk1kicuLYF+RhN5GzGUMbHxZA+rN2fwFpiBXWzzZWuvRgpAlK+o2Vut2XnQCgPAWudampQAs85hsKxc2Dyva6Wsk+HFxBsQnFZHrvN84K3CdQGAcY3F8ms5UJ5Qg0NbKre3Jf4MOFVyxkMFBB3II4b95/hh8UinZPeAdkafdiWxr3Q+llztdTzfAFzoRzGwfYBgA2qB7DPegGDaQRkx3oxr1ANuLNp4W10CgD0v1XU8h8gffibgl7dux+KknXw3fgf8BgjmuzNVa1X0uzh3zAUx0PZO0vgQw9yv+N8BAWCXiJJp95y4Xss53AcLMMoILM9ZPbsqI7Q7UFjx/FPcuvW8ISnSr0lj9PrYQXltfFMxv6vKAL1RJuVRRg6Uzf4bUrhL8X0yqNwqozIuKJ4W7yyNjeP/1TRi8omS2xBvXJOc+KFkTgAw2ZWN27W2+63kJZEVGkTNt4wD7qrW14i8pOYJwZP1d0EAeEI8cAzPR9Y+9JeYZwAz3i86Bu0jQSyKJLt5A4y5r5M3MD+k1lASLdzBtcYw6u6LsOwoBHBNYvBjeRUu6e8VyZib+tSqyzmAWKSlvbt0/D3n43MA3KzLniFq9sQzA/fpB74fAPhHOwAYouOpgpElAM5t1ACy51mAg5jWqW4J4TPW2Q6NbMlLHkRbndywe1plns39KziknZVuZbube/4hAHAQn2xBl6jnzRugegmY/25igLkPDLVp8yWgt85HPedyC3DwrQDAWNGJAxZI0Q6fsGswzEKsUISDOmjbIjRLyja7TTp47XCSCJAKfoIYXl17REyifv/2lmKAn6yXRxsCjgmA0QLOypL0kixNryyOl5dmZKFVLPCiYj8BoZR4gUlh8dwWAF5VHOuWKBxJqc5FNCk9hDs0cvu2kv88kWD+UAB4WcmyNvd3lIlvoLwhd5Y3dL/byvZMzd8pWX9humQtxpoqOuT4VcYObR7ZLQHfE856rURXArlLG/vlvZWt8o1PnpZ3VaN2ZUnMUfHANtHIsjYyP13u31koP/6aagvfuVEWZXHGikrWW6zATjJopSkMM5KTOA5YAHJXfdjRuO7RplyUKE5P5UW9LN7xLWWw/uBI4AMCuibnZfWTzMry9QkLnn0g1Q4Aj/rYL8vdGdY4GJ5+PwMoa55snUTb73gvMXGbJHQSGlFnddGfcleqGvpzCQjBvwCpIvpYhFE46N5YNc7kknTerwhhFL2KxZYC1+6zE7rPXfkhTyDci/H1a47n9/T3179efu0//Ony8T/6dQv/FtS1psikSK29eWX/HgZQ600M8IHGd2FgrLz+6tXy5S+9VOZuXyu/9/Lb5Xde+1r58M7bZYNEWGSLkbA6qkzSg5QkELPuE0P1bks5jCzQCPIkfrIgrP6SAGV0YL9cG90vryre/A0BvBtq9zgKebJHMywpN+HWiFWbpE6WGRBEub8EuqhhmkTDv8U+Z80yvzg6kN2bBGWR8DUsw05wZaE+rEQkjbJpoQHAMECta6y1OvdATd/VPOD+vqm/lxXnjkLpgfYViqE97QuXR2LT4uKsWF/iefvFeCEDlCcBzJ/u78lrQNkrtaatQLGgxPqJ+WgEWDYUAqfWdt+sFBNaU1bWKLb4+Inc05XNXam5y6BKVb1y53r5sa+9U16fmym3sTIgEwsAIywxNh4j1n8C4OqNFg6UPPbFXaBtcGHoDfIseVqZ4KYzppa/a4xxnJFLrRf4JD/qAuBI9BP3CQDVuulCLz7NAhzP6JFy88nthy2oCJr6NABGYLKVM+TnunxYq/QTAMzyPgIAk+AFC0QCYAty9FP3cMbo2mZ9iRrG3DSt4Tm9PLkqa/jZNUVzFOP8HD99teiL5ZHxzB9rXCuCnl25AcTZB/iDy4chiOq4szfTLlsdY36iNEsvADZ+8uAx2qRzY6GkMok2+v7ID2kVZgclX4scCXQzlFphcEzIbz/VAP8emrzG850gzeI348cYG4Bqr6mNdoFOAGzyYldkwlcogZSZt9nLBj8xOrj8hudiZvjGosg8A6zcRm/niC3V29ZY4optao+4U7+J8e4AYANSoLDdJ1oPntqxumZcZ5t9lOPJvexp4VGNOFxXIUirMw2y+6bbjxWXZpDJH+sYbeEzrcGxmvQ3Fkd3PK9joprFlSf5xPjuhFNBD2MB6I3XABntfSgVGliLGb+6bvXdBhPxkjbLQoDvyrccruHZbi37BrjVGozylr3GfVE5cb73fGjiINMReqDflFyK+FHihc+sIZQMI2A6ObxaTsa3y/6QvF9OVXXgcF5B4VMGvWSxJjHcCSEflrm4YXf/NxsnV6AHoR0jn09bBH4HJYH0E4QFABX4PRFPlSU4UnE55ZrHzuDXq4q2Mjft+qtrnQcYlKc128cN8hkp8WLmLjRMEe7Cp+4V92OuwneB6yqNNZ3wvsnnmoZJDSvr9aCY26B4P3HFBySwOhHQI5PzmTNx6DZYf+k31mLyqcDiSPiJO7DGDuCMDkTtWtT3L0oh/SWN+UvDK2V+YEWeV3vS+3K/adW1v1nWBYA3FY62o/ur/oYaEp5eWGgZXsKcqGy0IQ+nde3hjyRzPpU8uAtdbAAwCgWSj2ksCItCoaGveIuOCgAvEII3IyOMPAXJVULOEJssLDtxnf7G6qu15Pw4lDiSrOhRU5+oB273avyz9R1F04C8GVnep2L+e3aBVhbog/4GAK/J/XkTWY0YaIdQ4eHzOQAO0vE8vsp6TfoSOytef5wA+Gs//662UTCrKhh6W0EMLVS4hZ8NgJNe+D6XAMPnuT9zWftbJGa5bJiiBl3+1rl/td/03ieYbH11h7zn+CXt7M6L2/VdAmA0Sk0JI98/BITeV4ooCN2XAOBuX+qljRCRN+u1AEczB+2uF1r9YQFCGSRVIkcAGIIAQRQx2BXo3ZJ1DOC5JcpD0g4SV82oXMqEBHBKPxxrY6/KTfM9EaM/eLpWHgoAnwoAo0kdFNGbUz3Ye/Mz5TUB4NvTKngua/CC3JbHBeiw5gG2dnSPDQn5S2j29KlE0saeYSUQ0BSx2xYReSpA8FCW2S25bJ5Ic3hN1t63de8vChDcEThcnFQ8hixVLnmha7dx49Z3rHW4ViHITYpRTirJ0pSsZyeKs13X/T7e2C2/v7RWvv7hk/Lg46VytCKmpRgOc1IB6j65cN+5PVv+wpvXylt3bgkAC8zJ4mw3WAE8kjMQ2GUZwtp5CVvq366I46oI6YqEzQMyYWqcB4k9Fh/cE/9Y1ti/Twz1wZ6TfIlqEpRGoJo8p9BeBrAybR/VaE2LcRK3qZrKnlO52JwK7Bj0WcMsYSddpS2Qyq08XK3g3whRTn9iIuKUYGwTGJ7a5Dq5cmnGqsjGIian9E061GdgQqcpkJbzxsTgFjQfYwgU57uy6qrMlRQG57/8D8vD//W/KfsfvG8LybGUFAA2yglQb29BlnpbbmUF3tjbKbtyY5/SzV+7PVfeuH+1XH/pTll6/cvlGy//YPnG3S+Xp+NzLicg3/syuLct661cnUCLmrvK9C0FocGhfwBDACICEf+UVXJi8lCWSylehlQPWt0d16IiA3TYQ8I5a1pMfErgeUrXTKAU0ng54Q3Alk+0yIRy5Ka0SKk/DEoAA/oCwGWe7AKMUoghZu0iKOsCh5khmhN75l1OhHSAXxKfrTH1Ov5Eio8VjdeygOyHinPHdcq1oZlrgfh+MjhrHZwDXLW+UA6gMOkjWyagVvviVDWsz/AgQOlhRAlnTvpWaQxSBC5YlEXSWiJ+eED7GU32mUIBTjSffcvrsgpvllntsS//4BfKD929Ub6k0AVnK7dlM5Kmha8ujwlrNgA4KriGSPjiAJhmRjurcNZakdO1FLrUAOD2/lzTY/n7PgLgnnt/Cgi2y5ytW2GxsEXY4xTLlf8FICO7aEQ2EMoN6DpAsDMAVj9Df2UAHFa7IENe4wh6VdC28rARu73u078gr894uHqOn90qD04om2PgEg3kEc4MrG+uE683gqdFXfrlPkW/KitEyPxUAOy5pO3cl1WfsagMh94V/NpQmMeqZxjPCAt6WGj8t3d2BQbB4/0CZHltxHoPD4LYgy0AxuVcAFhKSsaaMkQA4FP+ViPJcXBIZlvGS7/167irIfASPaTUFxZe5mUIGsFjDYRjPPAewfpL6AhAG2sVPDBrB9mLyd5BHEpQghIpLHE5qzzA8xVygO8LyGPtqO3wfystAPSMRB4/Tmt+C4BRSmHtzf1pah/xzF4+BubeNO0YNrlWeZEAACAASURBVOcmADbYTIDls1DoxemmhSjDaB9t9zriEGCAmaatSTOZG87nHE9iJFmjXFMDgL3oc14zWVb4BzC20Qbqp4a7AM1C+crhUC6E0pmHMG68I/SuT+PZh7WVvcQ4K/GVXGOUtHGn3JnaUvjHQVnTvZ7uTCpkZEG8FwCsNU6YEZ5nhHxYu50bsB0t35+5cck6umdll0bDE8T5LCL5GAxImdi/rXsgI4uRns6oTVJgKrkkVmK7QGuuIgM2MMvMWh9VEeHBbjd6VWzHJHTmT95qjLl/jwzYEcqcXgysp9h1MV6MrpuZaisMWo6zEAjsJ9GVSvCJsY0QYiMAfCyr77FKG/XJfftMFttzafHJCG5XaQAwChVtnkFZbgd0DrHkjHmfrNzT+v3+yEl5e0wZn0fWy9XBp4oFXnVfB/pntFYWy2r/9bKGG7RKHO3qWSeUrJKXXU3Gx5CgVELW2pTVdwMArPJ9S/J22sGbhqYz7uKfgHEDYNa5zgO0YsWdEA9dEPjF/XlOhpkJafiQYaFreMSgXGCPDrgucOTDGaZMEglTGTGSaUXyBhuIKKGGQt6yF2tMaH9X8tvOYb+SXqnco5J1LenvFVl0CO87TwCMXEsemGCcF19mFr170/vnklMvO9Ts6c9jgHuGp45LMz7fQxKsr/7stzwNwc/DjcaZabuA08zKu7Nngk3OmuPxqzdkszFzQ+Yv9cOkp05+51xWRASp0456n1goFQDza487dCPGRltyqf3xAeBOezwe2Z+qPW2PVRpcx7V35ddx7e4R980DBxPJdz4vEneEyAS7guAPixFMaaNPo/GC0Wij4468JXD6RAB3VVo3ADAa3jlZXGeUaGoYIqff12XNIy73m0/WykerWwbATBruq4uKMby/MFteV23em5Nn5bosTvMCrGjeXHNYbdtxmvjj8gjrrgT6FQFhLMFYRAZFYPBq2RDRW9bxdYHyA1x2Zam8NzNW3hIxe3NKybWE4OckoA8IZKIdB/jyPjTzR+pQDVkxCLIgA4Bx9zsVEXqi+Mp31zbLP/7kcfnmo9Xy9OmWHiZ3W9UydrkjAYC+q1PlyrXx8pMCal+4ea1ck0s0bqPUtCUbJsJsJFiRICUmtq9+r2sMH2kYn8p9d1mMdB/wK5CGNpGEgTty+95Wm3Zop8DvuQi5qGTpk0WYGwJqnLQYYUFgG+DbPz9ezjSeJJpAEurfkqsPYMaMC6KJgAZP4n5YAfVGymMf4LqH9pb43AhWjhcbEzBl3siiQMrLnSFAJJcAAWPtcVl9YfLULB5TfI5rSEqYmBw6KJPvPihr//v/XMa++atlZGdb2tEorYElhNJW1FJe1JiNy518cnpaLu/S4GrcKbl1c0FZu+WGe//27bL45g+U9+68WX715a+Ub43dlVu4Orq/Wwb2lBdbChbcrtD0O7YniFBKqymsae3aMqrn9Ym59U9hCSb5F67vIYSjeaW8EMB2Sve6ohq7V2VtJk54Xrehaob0EwL6vOU2hQZa4ztg8BpuhnYpY14kYDkxFswfiJDCaqTRiPmAcbMPDT7ArDpMkvRtMe0N9UOrTWUfVNpBi/wRGcg1ftvE3CPkIo2jkNAcqB6RPQDOcbtA806yjh0tEK2ZfpWFMLBX387YLLyr+56FXcYrhSWbg1LYNH3QudqLfZNjZUjJrsiUeqZwAPmplxPVCD6Xln7uxmz5c2+9Xr565Yqzctt1XPfBSR1FGhYo2C1eF2GNQrEVVgZejiPUq7rLxuTVv/McWyHCUmSB0gJ+0H6DBguaaSfKtXtRJmhYfvKZ6pbL3QJUp8DBnDBf2T7kJis1DJwSJNrc3LFc5XbpfnT5mQEwYA3XetPXUDCGqyfrJqyItr4CeBOAAcQMgFFYuSGpwAHsQoZpdQNcwqYb/Q6el9jD7a6/8DtKzMhAXbd6ACbfD8BEP3OsfYb+s23CfQj+EKA+KgVEcq/omz2+AHHsBS6tb7ch3nUujKtMWrReqtcY7aP5zIOeF/HAeczbOmrURhIxSFRa0vn0ubl+3AemKXh5rBWBcoBirknKBIWlFBdoWbIQosXXIIt2Q3fIjY4RoqL74IruOrUafNdLh87hoi6BmO04IuugS9Jprsaouc28MabMrX7389gDgGC2ob1vmCg8mRDg7TguGgUfYKBjtTMf1JaPeF/2U8JDOqbT2ELc13TEsn1mZs5Zr1jdiRBxqUZxxj08Aek2W92dEzQ2FlUvE+S2OnuhPAgX4lgbXnF5nhXTybtPkQGSvqCU45xWSZO7xZMd65XPSivDBamyrgrWg5eRIBIPKs++55ix4nxoGe/w+vEug2axtQE9zh2B9w57YEigLayetuDLK2igf1n5QlbLD99Ugk5ZJB9snZRvbs4r/Gi+nB2o8nEFwITgKOzG9chzrVZ6Y/ms9gkrcyo0HPluEIu1n3mU5bdPORX6pd70WMrSfCJXa1mc+1Q/14DZSbIiSCAWMw1n3EIJ4szQud6bifCzrQHw/gm6RtklqEtYZ+0pxR4mF4pkEEJXQq7kOso4YnkOjwBOdMZ63NgUGHAOcJdlvF/AFw8vvKzONB9nfVLAy3pN7V/ZRq3IOclST178YnBDJPqSfHAyqGfKQ2xCySxfGjgqX5k8Ly/3rcmL6LFifh9pZUpOGFAWaQHfk/NbZaVPIFjW+n0lUD1yuAI8RDKT5j3kVfqh/SN5ZxeZU4DysWScp5KbnGEZIUx9cdk1aigaALNpSKIlWVNywaQ8nXB9npPsOi1l/5TeE8T34pJP81FCWlmsazBUEB+sNTqkscElGmX2GaFIeh/LcHEuwEslD96Ab1iydNZlW+B3WVmgHyu0bkngd0t92kNZbe2a4bLp1B83AP4srybv3gZ85V6uH2alSR8u/HTpn9Ckzg+f/Wwv/mdv1aFHL/LY5pzaj6Y/3wUA5pq/9oW+vgqAuSmMKGhzC4B93IS0NrzVcFwKgPO8riDxadZfD3m9txrVAOB6H7UlaGw7cD11hju/Na7JPtaIFB6vxmJaVZ45ig3QzEF8pq0dC3BPGzoT2XP8ggRX29EDgDtKvpqv9uLEBxEMgbL7qtlZGwCc42KcoxMjrkrAUBIPpRwm9QOWUQQehPo9Me9NERYswCsiNmQkxo0VADwtqx5JpM4ESAHAHykOGAvw+wBgEUEYLxbgBQFILMCvqy4vFuBrAGDFAJOkCoGR+dkls58Iyseyej0SAHwsS+8aIFjH7HynZYQL9BZxyfRU8zIvUPCqsku/pffryiJ8Ve2mzA6EH+svCbzIrkriIc4H/JDka1paxUkBO7SCENOPVJP295dXy69//Kh8+/Fa2V0R0JL8T5aUEVx2cQ+9ptrFVybKT9xdLG9el7VydraMCwj0i3jiBo21WjkPBGbVTgGudTGbh2IwH2g+1vT7tub/gOQgxGmiTVSbDmSpO3RiMc2b3GYUPGLA2oe7q6UzftBEUUpIiRv6pbnsU4brUwF92W6sjZSvUJyDuxNSqzWegF8xAJIgOQ5U51g7KiaChVrCirXajTdBSiAIGJWxVumUQroAMNYDlkeUwRpFav8iUA4otmn+fLNM/O4/KRt/+2+U8YdfL8N7coEXg8CFjNJZu7Juj4j5LM5ozASAR+Q+f64+7CtJ1sGu3NjH+srbL79UXr5xu1y5crMs375f/p97b5ffGn+tfKyagDpJygBNiBKSUa4CoYn44nDFy30OowO4Yz1QewHAZ4BhxbiipMClCYENKzdWWAYEdybimeekaZ4Vc5/VrSa1tki2tSDL6A1Z/hfV9QlcsDUMlD6AqcK4EH64n/NlWOBPAS33V0Nr628I2Lo/bvBg1lXN/VNZtHHlX1c/dnQv9U5uUoqFV1ZrBOVzBB+Vr+pXO+z2rvE/s7AMgBXzpEaEaiDKfSIzQqfwFGgxQG6C4ADheiPM1RgyQDu1nLVebB2RQqlPWaQHSKSl9di3uiNPCCUr29soA4oxfufN++VHXrpdXru2qHGSIVqXkBmXGo8ngAMeqX44+Q+CCIqKJEZdAMyhGqf6bIzuBQDMufQ4u5S978rkPfTOVpTOqwXAPDMUGH4xFt9HABxWStFR88LIsl/diEM8DWgagJZpiYzxKArITbCvOcA6GcllaBmWq7QAc326c3oJ8jaTis9Ya3FuffGtuja2x8JKVsvd2HLr1dTe1Dl2ISdapxY69Zu97g2AI1+E3brt050KhWxP8B5z/3jbOgdIjkYGeK4gixanjS9Bl2FD8gO2kZNNIZvXu/Jc3Stco1MZ4i5HGE0dGMfUJgClj5GULT4hs4TxHHu8JbBqQHBzhdQe6x5SPzoxFdZb6vsOCyzgOsnfqqpuix88Ac8tQibGxEvwvrE/jZqARR2ln7NOa25NZr0HaV8I8AF/0WGpDx5saFIk48Kr0vV6vVaB5QG+OCe2dGQP914DSAPQ0vpUaWEsBybFKy3ppNFhLIXG793xLx4/xi5mjReWesD8ZQA4zqtzwLB7rA084R+5/7hRVxYJoSze8BYPAMwE3pLthQbFYglgBwAGZMP/Af3cm8XolL5hPevnHCizLGuRcBqNMfXp2YusuUEBEtxO4Ru678CWXJ8/UdjUcvnadSydg+X3VgbL76zdKrv7c8r5hIKYuRGPFtg+pQyQm9MqwppuWTakYwE0DbwBwM5PQd4S5m5bNHtZN9Sbc2T5LSeyNJ+oRoHdoFG2JHDVWmtirjO22jvUADuUYY3o6zlO3uex4jTxAcfhCIAKoNpHgT0jngHItgE6eSaKBSuRfX/OY9+zP1U+SG2Wy5UOA5qhKliTNX6D4tviR32n4qmK0UUSIHyKyk5OJK05IovAENme5dp0IvA/Ki+s6+cH5fWBg/LW2FG5efKkzJw91N5ZET/UjhqYl3x2S3LazSKn6LIhyzIJrU4pR4aCX+2MnAqBMdg/x+KRB5TElIzxVDLiYxlN1vX3vjcPXcbzAitwricUWVoNlPqcFPBdlLFkRorkGZUzmZZinxhgKy4NsBG7UAqQMEv7XGOGMQjjEJUkKL94Iv58rGcdSh4lFpqxAQDzbGqK74rRb8sC/FTy4xMxe0ogbYs4HGSmeeaFeHSScV7+8mLq3T+c2JL351yXh5sF+tkW4M8GoXHP2M4XGvBpALjS425LPwUAX4b5Kl97prPsx6arLzoo7kBc9RkAOE65cN8KgH8wLcCcFDX8gpHh0lIHqoo9YWFtAXBttB/g37g4jtYB6IovzwPC7fEQNFgZDWDNobksCVZ3ILvn04JajqHbxgCNnz3APe38QwLgWOXxzKaNXQAcgUi9LxPGzwbABkl1fHQH8xKeI85Bljvq/46LcQCAR0XY0HZR+mhTIO2RAPDqrgCL/h4S05iVpQgAPEqiCdyXBYA/EWj9AwnMH65uS4gQ1Eyr2YKIzb1ZlUAS8L07q4zKigGeUyICPC+dXVTtR5ZflRX4gy1cP/cFSrdV301uLqjTnBlVgBHBRc8+U1uZrxuyhL4hd+ovqe7vq9PKXowLpwQSJ+TXstvnfIRHaTGxPNiSoesmdY4q18m6el42Zdl+f22tfGN5qfxjxf5+IPB+pHjgyI5CJk2Bj0kpBK5OGwD/6I258tqVhXJD7rwTTiilZ+neR2J6AJhl9fmxiOUjEbePBC6WNMKHavOxCCTJICiFZDsXljpclwH4xIjRTVx3TqjrmuAW/oS7r4j2oCzmQ9JcDowL3GszHnGuMz9r/ADVlIrSvSmLRHmcM42jOLoQl5grCZ4APrYSQ7R1HefV5FrhJ6XfaoxVfqJpp3YEi8TCB4AMN26lEaPou+41eiTwu/ydMvlbv1HKb/xKGdz6SEr2AzGJI4dFUJtyR4AYq/c1lY8ifpx2jCoR2iDlr1Rm6lx9/uIbL5fX790v80pOsTW/WH7v2hfLr4y8Vt7tm3eSGLkZhHJA6wqh6MwmkATAFeixKyoIpiQEmY6VAMtWA79zweM+l3E/WHIAcSPIRiQw0mlyMC9XdO1LAoO41V/V+pzS7xN6D/JMYoM9XJpX/QmwJWEOAjaEMyzCoRhEaOF3FDG7atuy7oEHw7KSuC0r7ntdAuyOxhHLE3U9bZ1jXpgPmL8Shw1KqTOgPclyOMZFC/AvJuxsIFIiRJx4CmOWknI+7Y8M0McFjOtwqY+15fGzi+aRk4acSXVtKwL1gUfGZLGXIkmW5QMphorKLylTXLl6Y6F84aVb5YffeK3clKfFjJ4zqvEAAJ9qjyGuu/Yplg+smB2a1Fhak7F8GgCuehl6ZKumvtjCdsECXClzD5uvQmFwhRaA8ffzAHDK48+zAJvDXGSISYFbRWkA4MigbJHR9AYQZ7lX1/uNjkpHyPwLOEK9Rw3Yfbwy9DuCX+ABXCvDRTSc9dO2azfa7Lnb3Y5Ph3ME/2AtGtg0HCWeb0tzZDv3NQjq3MkCLIqdiGs1NrNQHAAYqASocKmfWN0e08rlo12Vg7bKD4+f+ooFOGKkg19XwMUVtvD6ebFvKhCu2aGNm3z31gJsB1tvFW5a5zroXFUwhEt+AGDGOgAwHjDE/ZIYMTMx629XJcGN0dsGKQvrlyvpes/bxVX3cnIp6IXeQ07wE+MYJDWSUbGbSG52rD1Nu72WTX/ZqoDjmFEbhBhHdZxkjVincd1kNxkIM/tW4NZ5w3USRYmuw7KcGWtDYK50HBrAEwGlPDMUfjGA3IhzLfXE2+Cc+ee+Ge7BnvOgBzj2evItQp4LaSMv9d7kOWGRbJaAz/BZ8VF/8yfvCoDpH+9mRQYNE98MFUm47FpZ4KSKgNKqAHUef7Vb/Nz9os/Er0qmsUVTHloCwGeAQuZPcb93Jj8oX722Wr48r3Crw6HyG4+myu+uvKxwr5nQGdAVEoFWPuP12vEWcXfyWe5s5uPAwqqkUf2ARYNyffQrNGhoSV1QYkH46Znif48XNW+KNz4hGwljngAY5pNzwbjXBGYRg8y9tBLtIZ2ZvgOZ+21wq0zMXpjikQGCaRdoHqWAnpHXhkVZfzhLNTcWmPU6RU4S8O2Ty7ZcxE8FgO1Wjgs5aTHxBpM8ZACspJeUA6Ss0Jm0Ysd21Yj7kg15WOt4YmC7XBs5KC+rXa8oBvqlgZ0ydfy4DOvddy7rr/p7NHRVSuHbZbtP7s9nMwKK4nPGrQF2kSEqtbFMz/4iFE88j9w0eAQ+kryBBXhHOS/gnQaXlAc0wAwXdQAwCVWnZIyhAsmMhM9ZWX+xAlMOMwBwuFE70Sy7HhlBm5yujWrt4A6NuuWECgsCv5TlPDUAjtSBrJ1jWUJ2RWQ2Ff+7rKRXAOAVYoIFgAnjq3vPOXa82C57MeixJ3teF/58zsWd6z4HwL3jlwP4hwLAPxcu0Ly6ADjiYILZd1lfJZic3wWKNWlFV4DwHu+0+EUAsGXzZKjdZ1QXqe4AXLxfYxXlHqmdePacdtU9rz09fesA4BdpDxaZ+or7dxQGVTmQg+JtgTaw06lKi18YANd7wsAtVATBsAWYurvalFOyBI0Sp6MnUeh+CwCsvO4rAlQAYLSqM7LgTssFeAyCK2IEkHyorL4PVjfKR+s7zuCHZnhAgZRzMi3fE+B5VRbM2zOy1AoIz8gyR7ItkqzQo31pzlalVftgc698R8/6juq7PRKg3o1sQnYjc/yzrHoAMcoLvSyw9MWFifJFAeCXZiKmd0BxKSc6/0DEkbZasJNwjhETLR6EbgSXFUqQEJsh4P7eyqpqCi+VbzxdkcuKwBsuyCSGxGVYzxtRiZnJqzPl5uJ0eWtuTJmsZ8tVxTBPETcJANacY93d0ph9JGD6QBrdj8XslgS6dtCaikETiwSDxjWWmM5CfCzWWQHggazDh0vSudyFrMquykHqtSppw5AswIMCY0z+Ee7Fsh46SQucT6BlkMRfaGIFds9pv+YD62CfAHBkQYTg6v4wSQiAKb0+LXMwxiwuBEneaRmgnAJZnhHZa4keXH3UJgrADxwqTvTRg1K+/ptl6nd+u8yvPBLOlPVX1s1dKTAQpugaGa2HAcCzc5pzXNKOywhuSEqqBKjdWFkqd25dL29/4fVy5fqEEnFOlEdTr5Rf7L9ffnf4etmRnxrACs7Y3ydLaCVgFs7UxjCbhOu3BT2NdQN6YdoJgB1blsIhCh7NFzIH1gLmxLVtxQxHtL6m9Ywrus9dKXluy9K/qKGX6CJLMAAXYTCYJKOzgxu7hIl97kE70DhLCBpGWaPnaETKptzdV3X8sZjgjs5zzWvNh6J1yxEuxPTD7n0h8BFLF9nppF1GGGL9EGYFeMVd/iDXieOvIi4TgeKUGG99h+n3ufyD3rjDa52RLA3XdBQnTlCC9UjtGgIAS2Fxym+M0ZhcocexVEiQV0mwsizrhWpjo3y5dl1lkd54o3zp9i2FM4xJKQCoISGWIwHTwhgCTBWTq5W3CyI/FQCbvlX33FChxpyHu6txikFbvC5afSt5ZH66FuaAeeEGyMUhXId47l/YBggmhnYsLc4LansZAO7yA4+57hEW0pA1nTXU9DaAhSPxtL+syLDVLEGTHkYWaANgqK6OM38AYGf29Q5MS2D2qbbbkMRt/v/Yew8mS8/svu+53X37dk6TEwYzCIsFFkvsilESLRdNu1wufwN/LX8M0bKqZFepSrJJWhSDqOVyMzIGk6enc+6b/Pud87y3bzcGu0uaYlH09uDFTW944jnnf2IFJNHWbHMA4NEo1X5WuSqsidHrOpYBlAW+UOMKUgO8G+ct6BN72CcO3QWzXzFKAZyrb2wOfTTljJNnzK4CfQLgaJuXxLUJslNucMmfeXAFGPZz7Ue2rwp1IUtWwFd72cx1xso2YFRSipLBMUdgDysrPwqAw/Wcc3V5PnGP8HkmEuzlvg7PIemD33BNkxxMMBT7X7Aob6rLJCKc6UvOLfcUAAuW2cfOkEonQbSxkaeGYdQ1EKOoNwl017ZGHmesmKlS0tvEZSiN8pnNBMZirQJ13CCP5i/dPRIAVRDcjLnJJV3sEY/oqAf9d0F4P/mC9NRrqyDufMV68kilR0xzgOxmXXqryj9GbRiXVOpNQj5y8j0EuQ6wi6CC9ADrdYFU4JtgzQXITISxUuUA/NN2RlZjAJygL/io/RXYwVfhX+7FHu6nJnQUgM7Nvijfufyw/O6t3XKDjIg/25wu//HR1fLR+tvQbyh8E2pg0zjOgZRGwZPINvl0bO/kywk2fbYAWFBkm7GmTj/llSN4L3S1ew0mLgjGHdqxFACHxjRpZhy8D9VLM9aOiXvBU9zvrocY/WZieG08pU1QZaxNxOloFRZgE9IVvE+aWH/XBTo2niWKzPtCyBdWW2OW+4DXrsDZBCDGLZu5OjakoW0A4FP4kso6le5OTzy78mNatcDYvz5DAsXOSbk3jeUXL7HlPlU7TuAl3S3mhYR47YVy0r5Ztjk2W1fJ6ryAx6HefsnLXYPWsXZ95t7PvvfhnV1kUkKFox7wU3iXNYF3Vbwr60hr4Wvp/ZDLaw65YQF5bRmvwVX4ltbfZYTPFV7DAkzTVZaESORlrM9B1K02B4KlQVll9DXSliFTJQAWLNdiSWGkQaaMdsDvBcC8PqeRGzTlAABs2EvMyUh+OJP1my1TF3+ugV8B4Lofzo9O8u78+2Ut2PXk5qJ69atdoF95X+dCF+jvjAHgcRdo2UZsXZmmYLICrYsAuNm0F4Hvq8BldLLepxmC8e9koJK/VwHgxnD7lfs2ADAY8BizrYSm6cNokGMn1mV5oS0XpiUtHkHbLxD+aGN+d/G3sdvX334+AFYQzhvVuWzaBnVohJnxdqULdH1uuBNVAhvWWYUs2bYA2BhgQDBEcAlCYYZmt/Ypv++xqZ9SIsVMz7pETyLYLwFSFgFk1ukVAO8BuJ5iefxkaxfr7UF4ZUZmXggd2LTcBcC9Aei5TRKnK7hCr+KGYh1e3a7VpB8gjWygURMAfywoBQBb7ujUYFcJUsRRCRK8gJhOJv4dANS7lFZ6G1B6C8vynDGfaOM0jJ4AqHV104KvG7bxmz7L0ZNw9wCKBxCoFweUmnlJ2aPn6+VjhP1NracmowpBQwMsMSI09PJlALCZoBcm6cMCbjSLkQRskpt2IZQHjOUe1trPAHQfYtF8ghJhd454Fpkh8TAqYM1orGtrMG6yGgcFBZREeQJBmwIhhDtKHORCgnLPlklq1rVMxEXfdTcfMC4CmvirIKkFSJPbDy2bBEOYIO6khXZ0yKEFUAt6uNw0Wva6ERXgRm5XPi+lznrwnv7Fx7BwJhA2IcTCgDY8/bgMf/y9Mv3jH5blTx6UVfrUn5NBAQaJ19XNUDe6U6yMlkG6gtVcABxxqrhlXSWWehFFyjOuXcPa+t7bd8v1+0ulw7wez9wt/37ybvnT6RvlydxaOZ1BA93Ee8U6qKBWbqW7tUKp1hPdFF3jwbxc+CFhc6T1Ot6H8MVYqzChfyZU0cocO4/7mgBjmjbO890lYravsM5XLZfANRELDIN2F0UiF+bJ7OW79N1SXk7vJExuFgtqJJTimYfcZwcL6jYMcou159C7DyMBULTRMUIo15LK554Cc1ir0wWxFbVy+Fh5ug9RCIi1zNqO8jT2XADMeovsrtzPeZ/01RhHlC0DNNeuG+PDM06YtYdywuzaQ9ZU399VfpBga4LM2QGfiNMuG8Svsa8VDmfw3rh/60b54I37xMJTD5tx6QiSQoBtgFhIVSO3ZYf1HBBtBMgL3zfgs3EpT9fcjCVN2lZBm1/Xz2H5SwI3InsV38YovwoAx4lxg7ymivE/FwA3fRg9JB55nqY3LsMxr7Q6LagpyCQATtDmSAVI0hLLe2N/VTQa9RBVeF2yCn0jF+gEwEnzK6iPhqQNNcBxKATSGuyf903r7xn/asapcUseB8DNaQE4K2iPWdQrgtcA9B58mQBY4dw2aTH0mnzOiM/VGyaPdQbTa8ctmC3PKYs2Bi8OG0qEFsRzXfeep5XdcQAAIABJREFUE9bmxu3WbVv7E0sjb5ZeAmfW/khmUwGwhdMEs5YWO2VzOc5aWdX/HTPuhq2csNcFwPZjzpADgahWZF2UxRDuBM41DMJtabtsUcTjcr0u/9K5CM1wL7OfjrFARQy/XhzeB0VVHzpowispTbpJu5517ZX+oyzjcP8NIwlRgmDhe9R29aG6ZjYLPwRpD+4vuwhAluMRy0T6FgvJJETcr7ECh+VZkJGoJZQlEp3UiCRviiPlkCjhZG9jLflXPYl8F8A6nxV/0ljb0UxoA6DjnDrh8Vud8KRgMYMjS3Xcy2dzjv0Ji6iv8n2+JfnAhABY/iOAI9mSZY7CSmn2wbiXoE9lnq7Q0k5XuuD5pFxbeFH+22vPAcDG3Z6W//C8U/7k2Z3y9OVbzAlAr+GPQZcrKM/eJQGqfDPaV2XGMwBMewS57hQtsOE1JQB+zPEkvakEwKfXOa7QXhTAQTYFwILnOh5VCR2zWfdHjpn8wHXhPnHochyDc4XCoo69aNQQlFBx4TVlQiticCNnBe0ygVUhm3MAeDe2Sk/3Jmu0Q+zvVBu5C0uwJR6toTwxIWg33pe1JA92nLpAQZFvXXbppRDUDNlsUG5QVuH9zkF5q31AwqsDSh29BPySdfuUYDDWV5t91p6+BJ+/UTba1zEWXEL2msMeoAVZH75cc5FwLxZ/JpsL8A/fMmxBvfcW/3smALbMEPxL44DK7J5eUtQCzvnCygvIX0aGWkGJu4JctkIejRV8mgXCRPecAWDpRuwn81mobUE25pjTOCQAdjkhUwmAT1Gs9EwIZiaMyHqNIYfnm8RriyQfL7EAG/+7CWGPMk2NwiqWe6OybBbX+GvdML8CwJVwXBijhhXG9jjjb68ayXPfjXhHc83fBgD/6zMLcDKmZHp5JJ0bB6TjADgaUwWWrwPA47Gv55bEmIAzujZI+fnnjX4bG5fzlmebkKT8jFkn843m1Yc2QxMbe+yvubYZ+K+A3TEL8Phv43bbc99fmL9XZZ2ufD55iIQtmP/56Tb+M3nj+Rt+FQDXWYIBp3texsYqzGsBVsBfsg4swM94LV0u9yAmJsFaJ8b3SEEBJr0IYFkAdIEHA4DsAySfARw/294jjlfXZbW0IeqRYXdY7uDG+zog+O4qrsSri2WVuN0FACv0J+bwAOC5AVH5DPfnj/dOyidYEJ9gwexZZyYC56rLky64dOEyYPO9tZXyTay/91Y6uNda+9cxwe1WTRxEp4eEEfF4lkwA/NmfiKGCcB1h/d0+7JeH9OsLgO9nW1vUW6315EQxoc1EI4pJZ3VhmvsvleuA9ttzJE2an+W7eXCCtXzR+mMlJkqV2N92eYTw8zkE8wXEdhc3mz2yGPcghP0DCLPZnfWZDfdTmF64MasxTuHJ1ac7egg6Pl9pEQDcwnreQikRFizjhGmzoEZ+aWbSkMp0+fUaqTdEGH5HLLGWbN3FMn4sgbUxSrpS6TJdpTmH1+em/2EqsXgfgplJu/ysuxTCGOm3yuzRDpbfT8vpz/6yTH34w3Ll+UZZ2ToIV9odUZqWDuvzamWxDjPgcIYxMnHYsv1BYtva2y5rAODbr5H5+ZNHpYfC4/5dSkx99065efs6Lt23y59M3yn/1ySlkeaul4P5tdKan881BSOK8QircLp3t1mTZmfM1DHKdAoHnOu6qVTJcQ4hICQL3gN+p8J1XDkkkxTpuhsWV4QBHZItDRZJklWk6PqsVpp5sDa1ybUE3scoMQ6omWspm3Ab1MOgCrWRFIdrT2j3Med2YcQqm0ysOUcbZ20T5xzjJnWom7/nKVRofQ/wFBJOeAQIhPVcSPfYlJeiK2Yq5cgkS7X8BAKCCgHBumvFTOH9KKvFeLBGnB/r/BY8CSbMGE28+BAPjrAQEKddiPGPB7jemJtJvDr6nG8Srnn28Tfv3Czffed+uYtiaLEZH0FYCGzhV5JutpUcXYwBri0/B1BVmDU2yxSDvV+CvBBI4vekcY0cmu6v52lhyqn55d8lAG6ecpFHNZ5EzkXUq+Q1lRLZy7T+1aRTzKlrxCR0USZH8kmDTc4kWNM6F7xUTx9JBVdH2aQqE50HwMldgy7EHj8biIQQ7vcciTOucObK2cQMxxjV5ZY1bZsrEkQFTxf8uQeYWxPKhGBaRzmaJukI8pHXBjfivg07FDAHmK5NbJTP9qBx9YxxSzNP3Ce2UmMBbtpR5zTntipH6j4J12AeG0ZMXSXjMPMzJJHX0A3yYyQf4/D10NhezjPJlXutE/U8U3k7aQ6BmMDMBG+ohErUlKm12GbCLK83/nfAvhb+WGbpCJqgu3UAYPezsZWU3OtZ8zU8JjKmdaDCynwUllEJAOkg0gDdfI1l5TXqycZcRlOSx2tRN4uwISExzTZM2mCDncyqGomEUKn4DM8jO6e1yiPqNnlwTeMNFOBXHuSRFvpcPGl5Ty8K+aMEKJubpmHfBJqqwKyuo6BvVZEwAr9OrE1xLXrvCuqirT6ksXbbLn/PvoWyhSQWU3iV9YfUOZeGae3EJZcECdmXWMjQMRlgFCeX11KKiGRMs9MAsqWN8j9c3SzfvYy8Am/+P5/Mlz/bvIfH0n2Ala7Adayjb763b7ah/o3GIzqQX4Z7tc0UeI8BYBnLFIrDziP4qIe8CDB5coPFhxUYl+vUutbY3fBokp75cMeyyqTyuzBw1JAD5Rn40mRNXNnTcyxc4QXe8LNIoheBFlyHZMIxATCXPvQZp0EPa26XvkprvARgPqRc0xRgeZ6yR+j1WdNkYpbuwK+mJkhUZfnBAOmuHfiwCodQoLiWm7Hqc/1JuUNyiPtzvfKtqZ1yZ7BBSBFhTidPAY07iCPKneSOmVqF914vhxwv25fK86kV3NETAEdiRWmHMmrMfi60oAkVABtX30XhEXHAyDkbvG5ioDkmNCgBcFgc6vTJbzskSOUw9pfsz9hLwgVaICx/13NHXh5RZW4TaUskYMs9P8//5rTKwzv1lOpisDkx0Re5bvqMY4+95HI8pC1bWH82YJsbyH26QVuu6aQaVFLLqueIc+mavsC8YkFVYv8rAFzHYmz/xX4725J/7wD4gwqAY79XBhgJERTKanMbt6t0C6tE4gL9GJUpugCIRyps7/UK0BvLo37fWIBDQ9t811xTOX4y57NF1sgIaanO35J0V2JT25n9k3CfB5QXpiKX6/gi/v8IgCt7zXY1fQopt24LBeBmLMf2zt8UAKs9NalACC0QjKlwgca6B0FbhAKq8dKCYQ3XPYjrc+JxBcCHEBoB8AJAZgFX2HkLywuAcbtdR6L4bPeAWGAS+yBMB6iCuJso6xbWtrto3l6/tIoFeKlcJnZ3wfgL43k567AC4E8Bv5+h0fsMi/MzQPQJyQRSOy0xU2OJkMJXN3Atfh9X5LeWZsprgN/Lq8bBaumUvmRyIgUhrQ5tGUYwf2ItoW4HR8b+ArjR1H0O0TTx1uMDSs5o/Y3YHWsZSnYBQBBKs1hfQ+i/hLXrBgB4GdfvJT63oZxm5B0wXhQMwArcJpMhyQ+gm8/o10uavY2J4Yj79gUXmhsivlPXVLWTaitlXE5uisopGMjE1Qxw4N5ccNkJ12/7AGCJskAA/JgfmFIwoMZq65DTx7au47rKKnh7T8+J4DZWNVbYCQCkSY+inJ9yQxVoFHhjTXBoURxGxlNLG8AYTylbtL1eZr78qHR//Jdl8NmPSufF03LVakc0WVfnfazf5mnSI+QUjrBHBuej0yOAJGNH4rAr1GwWAD97+bzMoVS4d/+tckLppwcffVTu3Jkv/+Pv/3p58/XXUCpcKn+N+/O/HVwpfzp/t+wvXAMAL2AdRZOt4gEFg+6GDpkMyoysalhD8LXtLiq7Fum5qyyTEnWMRdRott41R4Suhf8091BWjCUnINaNDjd9raysnbYxSYyhecHMBNtRAFEsiezLnu+Ykb2SwcNBPbOPx/fpWhpCcyRXIXaW53cCTCS4kHkab6+RF74Kn8y+jWrg1M+6Xnq+IEQwbFyvDLmnezPXBywJAdb4XhlttrlvYjXrAusVIVAQCJshnHJLsabMQA5CMIHLkIzYuD3kmmIjtchM3car49SkapHIbaJcJWv3t79xr7x/D1doPDtMHua4qJCIMhz0TQtniJAVGDsfZwwridr4bwlwpcQJcENpEyNcAbDfV3LcZC9urICVJNZ75jUX75/3bYTWFKma9py5b593gR65SX+NpnlckduIrbEda6vdoyEkavGtAo9rLwBwrDEtiOlpkzHkURguFJ0RzqcQyr1c62HF0oI8YkkZY24fDDfJp1axuT43QOj44Iz1OYFznZOgQQlAo27o6JpqfY09LQgW/EqzMyN0WJjl81xbq1smGLa1oQyRltRkVvX+3rqKeCMZInh5PTe2aQXACeTyfmnwatqcQmr0171VLcAVt8XYhpVdOiRtUrmkxZfXSHxF2zIeWJdk9Uv52syN220WRVBUKQjXRQEwNBDgEQoJ9r6x/Qcq+FQU07gofef+ZW4FwT5HJaJKWAgRK++YuWavOb7hyWRiIeuyQ+N1LY0YSscz1CK8Nkfkh85RGG0ALfBY53RHdV2NrKUx8bHOtX0PtP46CoC5CRPexTox2RJVTs09QczlqHhxEDDpZdKPaEtVoPg+nj2y9ton+1AnM6yQjQWY76sipZFjcum7thLMOacjAByxzsZbq1zPOQ56Cq8KjNnELKsQAAC3AXNaNnvmLcAC1xrM8yoA1rVXt12tnSoabKNW2W3Y50FZm94p31nZLb+3tlXuU47nZwdz5X9/ulq+f3AfD5lbDLka9KA82c+wtsbyPtsNsTEEqnWnRUcIcXJOGwCsR5eg2MEBBJbOQ5jUl9BNvXaglADg4Ylu0Cvh0p5ANb0flF1iK7IWQlYNy2oqg8Li7nP15oYGNyHDfWWjyOth/3XStYUqT1BuEoPcxqI7CbC1hGAPZUGvi3LzlPKGxPXqnTBo77B8NgGBlIcygaRJRJlLMnfAbwk3Y51GVDNMXhHiqIcavEWmDLztgn5Ei7Ee42Z9Y/qkvDN/Wt6eOSqvUdRoufsM8PwM/vMMXf8B1wOoSXzVnroBH7+B0eAK7s8r5eUkdYD7c+WQ57ZhwtpVW+yhKJ1mLHjI6xzuxQgVM1vzBDWDCTWDl73EAryhfAofC2WwADjKDJmok/A49tmKwNfYX0EwzGoVQXI1XKAzzjeyOJsbAEJgzfBQSPHcGfbqIoryOduArCsv1W5xQq3DLoqAHm22LYbd7SGbbWBI2UTWe0kTNji2I0yiUuFYXsy1IUixKc5T51xolTr+CgA3xOVsA/rOLVG/+QcPgK2fGVNagW7DWEdlipLinYHIM+7+ywNghfY6JOfA6NhAjSy3deR+EQDOZWjDUmD6iqV3bEr+pgD43P1Gi7yZ0tS0xj0r5W0wdWjAVA67h5p9UtvxdQB45LoUjOfM5B91Yxt3M7hMxgALgInfwOpnXMRk1YzvQ4jMAN0AYEdmPizA1NzVxQqgtY+FcwNQ9gWA8hEWyi00YZaawfyJ9vyEpEKTaAZnyl0A8PVLAGCSYi3hezLP91oTDhDitQA/wJL8iPs9wlq1jpZtD7Aa8b8CRqQblXILtPsWwsn7AKr7lIa5uUJxcwDwBPVrsgYfxEvUpwWMF3Fkj+vVPm4L1Pe49/YJNdpOy2MI53NckbegaIcQpOkpXI75lxkkSeQAwL0CAL4EYFyAIV6hzQuUJJqniPoU7wcQ0AGm5y7MoEe8zD7EcoM2PmDZPwJg7xAvotJgoDVWE0TjWh0JGpLxSxAFM1H6Qkaq8BEWRA6s8QGCpdDhOs2BRNcWaDBX6CITvIZ7r8jN22KlBAX6iNRkKlnWRWNGTNrbwiKvD/qQ0kZyN0FNU79UZqclSyuFyZmsM7vMmHS2KVz/4Y9K+wd/Xno/+Isyvfm0zBPLbIIJz9vDQmgN2g6Mw0zhR8Sp7h3gCg2D1oJyxQL0K8vhFr+xDcOlDXfv3me9LZXvf+/PKTM1Vf6X//m/K+/cv1dOOkvlQ7JC/juEhD9ZerNszd8sPdygux3WG9mQp1CmaMDwr62GPGS2jJqzFmf8RpumYFLhGm0JApdGpTepNHDclDu5niPdrTxHPYUzg9DIOR1jhLj3PMzK0kg0gQgvx5tnmiSD/RC2G64z+/gB93zJXrC8lfHOmoWM83Z6rBARoCBoE8DBqQ6JR2ZaLUMoO0KoCEZZLdZNewUWXiNYxbQ1xIthwJoe6g+mR0EoekIqSSFWbXP0n++jXFYyj6FWXxJxmVk7s4/ris+ex3V7iEKn77pj44SXCOdNAH5PTawW/mGWD5kst25fLt8hM/R7WIOvqTQL05sAWFpDgjDeNwA4rDoB8BpwNeaxUr/L3zITaoqhFeAEzzuLBQ7RM+YnaWRzVkKlpKNNnHjj7ttYkEYgeJRLIUFFk2QqQXjzrBEXiPaMK2fP84QUUMNyG4JUVSKp6KptFaDGWDDP7vpQDqikqO+1AgvWwoITAnZdixUAR0mamLwEe83fKG75AgDOEawHLyFmNcJ7gJlGcM1uOV4K8fKExliRz/DE5ElmQM14YGlFegiFaoLvMitwruUMjUpVRlqF/Y7R8b0f6nfeM/FTBdmV5TW8L/ZHNUE6I5KxBGKVrlWX37ja8eF7kwA6n5GNWX0jV+hifsi6tYTfEb+bnCrqxHO+4NgW6pquNXcPPnEML1AhvNSZw+1RgJjxu9OAqWkKAIe7Oh2BNVEtD0sv7RpAI1ReOYfeKzCpVlZXhbGo+k6ivOv19+mBGkPpLpa1KSyCEyg4I9bShatlyD1sVWL255A9F7GllTA18xiAF88g3VGDECkb5L5P+59/JjGyVe5twJdK7xg73FlNUkl40TC0hR4SJxdCBb8RS+uEeJ8KvJr1EJoevtNsFnXX7ax7X82dyq+UNZzsuNy5ia2Z90urfu7VMEjXbNUBgG2gc+44ANj6kQOkCW6VkHYBT2opj6AvWvmgvj1q6gKeBMNh5TYJlsk5IyaBfk8/x6vtZbk99bL89qXD8luLlO6jT395eLX8m2dXykfH96GHJKWy5F4AktipvE8gfLbbGhJQAXD8piIiY4AFwJljwzYLgFUQAICnBcAPkF0OA3QOTm6ikcEKfLLKcJvvwdCiVDiErkWFKWvHOsnh5RRWbQ7HRoZRsXX85FXhssCBm3IoASwBhQJgcmKf6dkkDyQJKdESHxwD1Iiz7Z0sgQ0FwBzcc8D4DCaeQe5REnTm4eEo9Km+cDKFpVe5EIC4iJzTYQ0ry+wS/9unHFKhWoBTKhWbYg5XWWdvArbfn90r91E2rAzW4VPPcXt+yjNf0g3nZYk9dAMAfxsvauJ/y2WSXy1QNWOeShnk/6Dv1ttFvR35KZRBDbkzLCGUMfLECoBNQLWHjLgOL3uJ/PgSQ8YeALhnSE/UAk6FbgdjyTJ5REx8tYQ8t4r8tsI+FgALiHWBDtrCs1WIGToX9dgr8F5ERl1G5kDVFPlNehhmuqzLUzTVXca7i9Khy/7ZhwenfEm+HADwJstzU+eqMTVfbCH7YKWOXwHgGI4kEeO7LL9LaPTV7xsZJs+Jk365v+bc0TV/Cxfob/+rH4/YbzK2akGVAVbhqpJEmi7hS63eqCNNR4PZ1c6N/d50twGoZyOUdHFc4+5v+cxkwuMDmbFXzeCOD2QlaLY3L6hi07j4ND6eX733xWk5D4DPrj1nwR6byPHxsIkNbzi7MsWXxtab7czzLL/QCOnN+XG/EJBe9df011POnL5TO6+WPgUUGX4bhmX907la+FvrvbGJluh4iRVoB+Ji/TXFoTligGcBUjOKGBFPiwYO+fohsYQPAcFbuKKM4gwBQIJWLahvXr5UbmEBvsahJm6e70wSsocVageJ5RkE5DkW05fWBeaz2f0iOQxETc2eGVZX0L7fBAC/TWbk1xc75eYimf1wg26j1YskRI4c/GBKwS0sK5ROsm4cwPoJ4Pch4Pfx9iFJtk5oM7WOtcQwhtMCf6xf2JJHvH0ezZ9xIosILHMM1hLWxzm+mycxVhtiOoSA9omZ7E0CyLjyhL6sM6Af8azPURocEQNyAnE243OmGU0XMWOvU5jL+DK9i2R0RoilkO6Eey5MWUujALcCGgloyAkyzMy9G/cM6TKkQEEPnwVPgfA8mr3GOfTBzNIgT+I99f/hEdbCownz9HGRU+YYZ40D2wqKjNM1GHLn6eNy8Od/UvqA1YX1R1SUIEPwEa6xaDOPeISCZhfQrw1LF+GI9TW21hg7gJbu9avWf2bObW+bdlzHDfry0mr59Gd/TRf3yu/91nfLt959r8xcvl0+P10sf3qyWL639Hp52Fkth/PLKLkB76y7CbOaWbvWJS+jq8RS8NszQUiA/ixHkXFkDbFMhUMIdeFaxvfKPZHxkTd+dqjVyNP3tkoQ3i8z/tYJXmYcZ3VEcNmjYUCmiDqBAWL5HThZ1tkvz1hX+1rrQjDhSz3d4xyOamLXUhvrVEsw9w9rH/cYMN/GSIerrTHaDcX3uqrgCGUKa4sA5DxMfCbYDre9+qwQSrXo2BctwvmbayRcoNlzLbTmxv9aOkthYUoAbB1t6WLUA0cQM7bZ0lacy0bKpGNqxamNff+NG+U3375PJvaVqKFs/PcQ4JxJphNYJn12b2a8amQdGLPaNQJnhHfEBGQ3pTONZTYUORUEnlmGw0eHvqUSKOGmnhJOtoJwAqFwF/WGntMk2RnjYmEvc0yqRTEu572jJaBJepvgIsY2yG1+n3S54T3OrY+poNAe1HWnN0xEcsR9M1I9HGTsl98F0M3nhs3WV5dtgPMcC+ctqUZIa3Uug4rU9vvwRij2NZUVcUXwjTOeGICxdibthfbJ2LsKVnKhjNZL5PXg+S5fw2VMhJiANElLcyR81605sVGUL6myQaY6yNHSS0SAHDJ9s77DisbhMucanhDx9Maw5kwIDP1PJUC68Ka7veOXMfxR+1djmAC4xvp2uYfbRbCrcHuqFVgLsV4K9XrvpZviIUL6CcBKujALQJ0k6+2pZVe6+4RxHJe5efghlq4jrJPHCL+73FM6OQwAA7COKgVNRpTooaUHwtskYnF7G0wJoEiw16YUziRHy3j7tD5GYrqgT8ao4j47hKJEUqcGaLo5nEetfYBnY0pjVqRrKhqlGRGBHjGbFFCnVQeMN27AWlr5rd/HCtmz3q1urA1NSR4UdZ0bl5lIMOWarvkmAuwJypiPjoc0lHYZe+sUBehzTuqCqEA3lt1IiHEccg3E1oxN4Addm7nJLGNg7K608Zg+nFiLt7opRbvoowCY2NI+IDhuTOxoC/fZoe5Mwee0mAtgWIfTh2V25lm5N/u0vNN5Vj5Y2i/3CeY+wN35/z64Wf7j+g2U7XdhzSvpneUCawTYEJQFn7nHR8J2I2jJu/l+0vhP97Yu1wD0UFRHaRzsmGQ+LlPG/37OPtiM9g76t8HvN8vE4WXWq9Z/lQX2zXClpNcTKieMCQ/+7Wbhe6y4BSsyCSpC8DXZYgyfD9d7AMtsuHRRv9fEV9MTO2Vp6kXpzJE1GTq+A+AeUn6pwFf7rhtckbWWT7Sfokd4xjMOAIPkG8FC3CMjc7eNcsXlS5/IXRqy1z5jtIcV2XJIktoJ5sPlOkO/7jJW75M9+l3KPl0h63WHtT4g7rfb3QSUkg1bT8OJZeQmLOBTlD6avoWN+HJZFwDjyXBM2x3yCLVgPbSQGyOkRLlV+hU7zCkyh4VhVlip0WJtoIR/aVlBvA934Gld3f9U9not1y0AflepBmECLBwGIynrGgAYuwnejhh99PZjDnS4Rtc/qh4S+UC4ywq/r6HgNQFmN+KMjf1HCcDG73KcsP6PaMceLiWb3OApBiBjf7fQjO0xXpZbi3XZAC/1WSrVXmX9jXOk4/X8Zq3lLvnl/kYALxWXX/mryqcYyl8SQOZ+vdAYSV7lS195xnh/mx+rInX0cex+rwTAzf1f0YWmX79s++MWvwAA/9x7ea1JsN7/Vz+sw5cCQAOAozQCn23YOVzdJEpwqBrCWMctXi4At/HyRQ1ca/ofALheMwK8Y3MyDoIzS+XZ39n5MaojInx2TYLBiwvGs9P1Kgn3qC0N4L44OWMu0686/+L1MvpXLdIQfnN55e/1PBXJZ43IdyPr9sW2OOchOkUHap/PAH+VJkJAmYRAqtCVnXYEQ8aU8qcVx/iorb19NFxaM7HssgI6AOAOrrTTWHetWXtoRmVo8yOA3mME5W0T6ugnEr7IEj7AFdLO21iA75Dk6OblFTRx01hYEXMAlxKuPYQTa/9uAaL2sJjuQSg2LVnBBIRLG4xFFruCgHEN4fwubti3Ab83sAJfAQjP0AEFyWAbPlMgxKsA3uRWTyFOX+x2SdR1VB4AgHXrNguoqfbnacsasb0LgKtp3dZkbNxnBsvoDO2ehpnOeR6EUACHARIAx1gKgMkU3MNybCIEAfBjOMJPccF5gItpH8xwqvup1jbBUGQiVpsZkxNHxGqGvJ614RoAnBrCCl4D3MqM6wJwv0kj/Reu4TLRupLChc33acsNh+TQZmphVHBhZ5k12kMwzPjLBCwFtMTjVvhqntvpivtSEEEs9lXGcPrJk7LzV/+59D/5uFxDuOrtbBA7tYFwSD8da5iwANhMxQq6xrrOYjm3JMEWWbYPqbes18ACCoNFymhNMq6LS+1yg5jwneePyu7Gk3KLxEpvf+vXytqdb5TnaKs/7i+Wzxduls/RRh8tXoZJonVG8xzr2XhwVzjrIpQ7gsgAr4yT69cSUroZCmyj/ooSlwJGQI1qtapg2UQ1rCvj8syW6XBbMsuSSMv07RqA+yq3Im9nlHgwFsiY3yMked3VwnDC87d49GOUP08RZA8iXkrhkHWiIUY8kgQsLUDMp8oCvSBMJmfzNMgca03iWWGc0aLVANdgNhzpswkY5X/4725/AAAgAElEQVQ7CLY7xoWzxgTAtod/IcMlCs3DuOxwrU9grXKqhWJmAmbd17VZ5Qzj1UZYcC1pjXY8p1jv8ulTajkT58DBOt7LuPXJ5ZmydHWh/Mbbr5d/fvdOeY196H5X92KSOc8Jy2IwvkAuIZpGuSeT/YRQmRYvoa7Cigo+JzccOXibgNn7+Hks5jWuFfx4F61luvqLRHSJVPBJ909L3+hWjLwTdxoB4FgBSQsT8HqkFTHapZssY2XyJP8a3hlyPH+NgjXGufKCgPv1hOSDub+jLE8ot5RtE/xG/K2AHytGxktntmefneWeBPyNHTfblTHRMTwjYSQMg3FPf0sA7P/yfDsdqCaAS9Cahn/IdyvDSw/TZH7N+FfInX0PcJX3CRWDAFirTB2/eGLwlwoIeBUcWz9TpWq4F2azcm9xPwGwvCxi/fzBfRv0Kd293cdTzOVUgFxpYuYgyHnQS8CyN/bXpFHGNsqXoFXmARAAcl6C3XRN7vGdll/Br0pdSyEd8byw3qpkQqAd6MrISHZbuNcKuHGbHKLYPICOH5G5toM769wC7wFgx4ANsmVwDyx6dgQgYH/7luGzXIxj4/p0TaIwDSUmiprWKUCjS0kcsyJOkddg4gr9A5hYVi4Ee/a01lh+R5zmGrKwa9ELpRH3iL3sYOnyW7PzRgyq3h0AdzPlR2IewIREhza3JnABHmhJVgkFr+oCgnSDNbNvTLAoHvE/lG3uESV0+XYge4abPR8CrZl/Bfjst1nuNyvQU/PpYTIq26ELbp3wZl+MJj8WSTwy5L5Q6HKPAMqGZDEmCygABHmMw8QhFRQO4atYNlP1Ik2R13HNDMoBwFYsyEMAMMdQ95rgk240+Rr3nNkpV+eell9feVw+mH1ERmLK9gH8HnTXyr/Zv10+2rqD1e42FERlQqq8MlNb0qHM9FwBSWzmlB+TdwtCxaVp9e+pzTH2WMs0+2OStdNv0cb2M5Srn6FUfs7+IgRreJt+AYIPrkHfcd8Oby/3ly7vzj+9JU+JkoxzHuOJgDCc4XfKCoXywf3q4nXsCTIjHisVELaLrMsQdvjXy3J9hszLnS5uuJ2yC/CeGFzlVliBraYQ7hqH7GestJNYaHUdp9bBFKC0TKxQ2khTQBdZgMRWlETSieiAZx1OErsc2bsBz/TP+ONlrnoPIe87gO43h08Ai49ZkjvwgV1AIspTFEsBbie4/+wN9szNst++VZ7h5fUMML4DAO7BjyxiOQWNcJwMzUvVR8rmoVxz3SgLhiccii26uoW1dx358eneXtnWPdk9YmlAaQyEYHVmDtnOqiXU/RUAc9NVlAkrKK3mVXzLp5ERSAeJAoxEVnrnuFSRGZQBLvHcS1qSWa8nxvYT+2BljyGKmS4g/Bj5V9fn7WPKYDL1j5GXniFr7mglVi4YA6SpcKJ/fu9SbQhyQ5f/LgBwrtBYz7nbLvyNAeDxX34eAPQ+f98AOBjiq3vwql79YjB/EcCHUuVshH4hmP5f3wEA/28JgP1rGGDWxhuPAa7Eo7L05hkJgPPac4h/DFiOg95GyBifxLhzgMFKSMeG4ucB4OaZTVr50ecKLCP5VMoA54Y8lGvxXQWOYwT8ldPzSwLg5vmVnOaYfGWh1mfbxspEwqqZF58/++Ln+mvWfs3rm3HL/lSpT9rKJ0FgWAD5XjBkEXgfJDFRqNC15AAAfARhMVvpNO6obUDopNYhBHKzOL/keAKAfYy1eB9CNIiEOxwK04zLLAzi3vJiuY216A5AeBUAtog7ihhlL+JHzZ5HRl2OIwToIyjEbmjqjZJJIXIGQrRAuy7B6G5jxbyFG+81XZQ5jNVwEtOyAANV6ISIHmBJfo4V8wlauU8BCx9u7JeHAIdNsyWH1bcdxdGvcFjb2Liv2Cv0XV5oUoYJGNMszGgJy/MsQBsMpwcQDBYmhXaxBwM64vdd2vY5bf+IeJfnavORE/pm3tUC7E2bkjzBQOuhvBHYRIE1j1B/xHfpTufHFLBlWnyQJ4fgkIRJd6kAeqFV9MYCYj87jwisghvdnfoHUbppAsCvq6slpdJaahuc+0xMpuVTxcO+z8aauawL4PZ26T9/WtpkeF5W2IPhHO3vwRTIMFyF4yFrRCugbdD649gav73+5GnZpZ5sh/kzedQMltwhbZmgHqBZtQneodwsVZOJrb781ttl9sY9agMule0WtQE7xgnNlJNpGLe+zZG5o+6BSHRVFQBNmSM1OVqIzYpmIhtcyCcQQsMY7L+IDQqIEUoByyEpmMc48z8ZsMIs4d5libFbYSzW+LzGfTV6RIblxvYeZjCtKlqeJ4ljogY04+Hc7wcAVmjVFTsmMDI9a11VL2EM/gKLfxVGu+pn+TZ32+OSfZ5tKepDM4creVTGGOsiECY30+pL1vSWdatZ35EIJdBGKgYiAV64QCPUapllDiNWzTWj0oD1rwV4YDkuEacxj7O4VTKOp/we3gns0Un2aFeXMuY7skFrcZZwsY4mqZH97uu3yj9761751o0r4SWRSUh0ZySGTGsGbVDjncNrdk3TizXxqpm2zP+HC3HkOEjAG111bdsb2xxb4uy9GvuI5TaLakBAQQZCOvvHmO3Iqi3Y1pYYF2c8ZPPXBM4E8AxCbMxh9b7geafugVhoudz8a7IQN3zqPACuazLOq0esMulQAuDILhxg2LlJi5odtZ+ZFzTT16TKIAFwAuJcuw2Pat4HJfdWdZySsuf5Ma6MQSimq/VXK3uu/RS+4r5hdU11wBkXb3pc7cNNKJOjJD2RR6iwCPZS+VMFvorkxr1O69kgCK68M6xWHv4ufZAcco+QIwRntsdpcqtIj/wXoL6hiSpL6hhrSRsLl+ozt1rXtfoa26qS9thMsZxn5KVWGF9PuMGxSarYD/tco/dPKj6MZ9T5krULEKNQEUIxIAEQ0wWY9IYkgqOq+zTxkifQ/SGWrInJqyg8AZJ2hHhLVY0DQLNHFLGpsas9a/2pkAMYTZwAgE+wCMIYhsRClglyG7QuVQBMW6AbkV0X6ybOnZxHBvYYC9o3Ao0OEuDV5E9a/cyCHEoK+a3eMFrSpP2Ar2lqeLe3GEeSIWkdpPROH/CXJXhM+hSMLoBelFpzHYXRQkAtKOe7KQGw0rp7SwDMfWc9BBk8xwGhLuwo7tXVFTzL/8W2anZP3UT1+9jUut27D6BfeAC152CYWDD78OzhIY7Kh4D8U5QMjezYtG3a5FLQI8Dw5AnOqZyrVTsgU1hFaRfxqJOz61RueFT+xaWH5TudB+UqFtnTwVL50dH18q/3XiuPd+9C227izm776XdYYpNnuhtSaci7aKNrJfdD8t3kme0AOakwznGzmJWebYZFUSqQDNCdqU/KjfZ6yFePe7fKwcFreIXdwkJa+5bm95wP/psy7CsAEl+RCHTCjTbLmpwn+3VH+stJR7T5FPCP+/AQz50A/wJoMk9PtrZQ3r6kusI+ynlyngBsj7DRTgyv8dtSqJOsUTyBcqSFR0I36v/qBbbKDwBcShQNQWlzZNteNXaZ9X2ApXO/rACAOSfqUeGizJ3b8PGbCDAfMBDv89ybPer89tYJ+9rDewJXdcLgYsxQjkzh9TA5e4sk1DfL1uSN8ni4VB6zjneMJ4Zv6lE4Dc9OIwZeAbIlaIbdd3j1rYj4XysZADCPsLpuI2cGAEYW2TJGV17GdxoWdFu+TLjeKrV/rfm7CAOX1y6zbpZos0kulSe6HO5gAfCJ+0wlH+fJzwTAqxyGnVnm6ITnGkZg/HwPAGwJz13kXsRKwumGhL6dlBe87kbpo/Gl7x5NAjep0qTS3ThjRG59UxUusT+avfO3eP37AsDR/gsNDYXZhe/+hhbgf5AA+NsA4GYqLgLgpHlN2hA/1ax1ld4lo8wPF03ezeeLVt9XeWmPA7nxZTF+74bmXnxOil0NHT4DtePZl8cwbBrS6l+kYa9tHz3r4rr8GgA8/szxS5p6yH434hPNCdLDsbGytUYVvfJeXwuA8yZnANiPCZwSYVXNGhvebL+zLNJphJYpgJG/N7FqRwjLR+EKZnIPhBeEZV2XJxCUTw3+xwK8brkkCMGzmixrgCUsYlbVolqLFwp2EyvrHbI33720VtYQrpc4fNRxTbZl7LCxFBhsETxwLaGJEmtIf1ikBMAdCKOuqLdwob4BAL7KsYb1Sct1WLPtnIyLvliSYg//N7NYPyVe8rPtg/LRhjWGyfiMhaANOFomO+A1agpfBYiZ2Vq3TwXKU929FYgVLGBqZuy9hIv0LM+Zxt16GhfoKcBBQcPY4/ttvn/E+R9BjL88PYRh0OZDSL+ZmMMlx0kWqCqoVw5apyHBLt9lEFBwvhBc1cornDInUftPounUaDGssa8hwKmR1fIQ2mR2jW65grOYe9oKEJ0HwM1hWdAyK/AfmtCF9yibM0GM8S8y+Sq9h6tq1IzMWniTuiQxT1qKscPCwNEKc/T1L3SKQ2t7EAkookYx10RKDuZrb3OrHG5thstj2Lxo8wDtcKu7QY1dMnhz/b4u45jWJ67fKP2VS4wpwhoa4yFJTnSD01KTY+Otm31cxyvivUTuHFpcdJN2bng/aS3dsMIk/9G6k7H9iEuMq6DcITXTtV4D7gOFd6AgjJK4IcZh3r1RrbRhRazCepa8MXlJuuDu0b511twG6+/QOWMNa7AwJtt2n3CtWZ4FwQpTc1yzangA82AiMfTkZNKmjiDnHRqXqDBvDO+o2xUAWsQUTXNhPeM+ka7JjkljvQhBivUX3QRuGfMbcaIV/Oim5/4U1PrqTyi1pkk01mJtnGox9hwSvk3OY8mQJxPPPXyBUO4zReq6VtOtG9fWyq+9fbf85pv3y1VriGvJiprTCBYoLCbNxo5AJyA3pi2y31ZaqvVX7wGTucWar9nLGt7ZTHP2P+e8ubanx0GIReZPTrpoSbHMewB4DVnDdDCW7kgrU5TGGPHmpLij5aSwbxurireHtYnVPaK3cW5t2FkwyRgvi+uSSwR9rSg+ADDXRewvcxLljypglaL7Fwmxalui9VWRNbJ+58MTWI+1I13J69RGr+2PSrMU1IN25JdxCMoqrI7XwMXVSytXcroUn/3V+zTjG2BVD4ksCeKaHcX/Bi9J66/KL/mI+ysr63qeCkVVH8mP4jWyXp9hpZzEpFsu3rSQ2MdEAw5psrpa6qRCfUMNBhBG11uXvaaS1gzPx4CZE8bIjLbG7B6qEGUvHKDQgVJZJKaORyqrDNnS7t83iRJWMrWcAgHiPWjOU/q3BeZkT3euQW5vETa6lO7PWI2lkX3KxgzMIwGgmoqsWiQfYqCCZpuN+AgAfExNWF2DcH8eAgIKiYDQ0oUFuBX80jlgrw1f0GfdpR1B6sHT8UHwIiccpaFW4ADAWv8Yn0hyKD1U0ydiADzPYm2eIVQFQK2bcOv4MqwMANOn3VGqx7arFBqZpKrgKpDO5EPDqCPrOs0ESwMzGxPn2dISiRv1EBBXAJ8ZS1KlmEYeiQU7vp7GJjvWpKUXpQkAsImNsjqHUnSasCSse4f7xKoe4pILAI61kAsmgX4btCEAbsPPsHhPHBGvSlbl3lBLcKSRA9/vkWn4YXl3/vPy+wDg99tfEN5DgiKsoH+xf6f8H7uvl/XDewClq9XTQ3rWKIEqAA5aUvd4JOtqFEJJh9w6AiM9OFSvBX0NHicfJjvwJBbYmS9xtf2wvDu9VS5Dn38M+H7Gc0+79+CheBmE0qEB3qkumkTp0gd4Wg5rEgA85TzNkPFjntAyrLHpKjSPoX6RPYVLs/PDOmsxHkMsv7PDZ3hzbYPtAK7Elx9OXWZsiD2m3u4Ea3bAnE6Wp9DkF1Geq2eowXCRRFasjym4khU6gLuXUdRcJvHFIeevY+Xf7q2xh5aZZgwXxsT3N8oVrM1vTBP7S6Kxe8ONsnTyAmAP8EYZfgqo7fZN/MacGFIwjcfD7GvlGAvwS571gHXzCJq/j7J0gnbMWq5S5ZrKNJXujKVWWOmMoNi1opKnh6zZg8AfBADWAozVFe+kbctESiT4zjjbJfjqNXjaGjzMur+LZLxeQghZwMPB/DXKpAP60uU4BqCbB+a0ylAd9rXhYGuMzUJY5ZEcdGlW72McPaWgulYUYToEwC92KXsEX34MAF439tdwgzDzBvF25wQN+xUATu4ybnF9lQv0P0wA/Ac/qJJnuiMEv5I01oCgkWAQv2WSj4b8Ne7ScU1kw8hrXRt5qwpIxxjwOSA7fl4Qqrq2Kk0dWYXrb839z7kiKxReAOFJ4Gq3mjblHJ0j3g0YHwfyoz405/8CAJy3PGMI5wDwWRMujE214IYgcQaAz93rawBwuCDWRjbxVzFOo02pwKILtADYsJ4EwFqEnT+JidaLLhq3E7TmZrg81cUV9+dgjiYW4bcdEOsLKMNTBPHnWIBPsIJag1aGHgDSTLrgkWsAnNsA4NcBwJcxoy4DYq0rK8DdRyjZwg1mH+IWrmtq7i1nxHNOYD5tnmms5CTJlpaZr+uA52scV3F/FgDPqjmsnghRdsT4ZZ6/A6h+plsKFrOHJPL5fGuPIuUQfVhAB+vbGlmWr5GU6zKvc9b2hQCeGNcKENeNzkRGQwEwY3QJgWhet2jcn6cxlU4LEEiWcoiF9QUE9meMxUfHB9R+4/6MwQRp8KMOYVUFxtox3iTAiAuY38cE1MzBHysy10CogAXAxl6lNlo5IypmGGsZgklakXRh1RV4iu87EdOtTSzsZIT8TsEAJnGJwtJvcg2AohWmKFdXjrh8mynagnjvmtQlrD0KGiI1rQDKU1J9rUkZszwlWFBuivjWJOomWcGfli5p9RdIqPFMgDqweP2hxaJSxI46osz6NGUTOpwrMNZV8Zg1cQKz6oUlEsEnXI0CMWYSMa2hCpbhPhcDlN330OorALa+L/eZRFAdMCdmcp4wXjhkaN0rjXfNckbzjNWiShWt8DDgNq5RKoVD5JTxMdBz/h4u55noRk2/XffxToNHQ8O02sIH4zCBud8H865eaybmccwP6fO+zJpjhjleUEDgO91udas+hPl2Q8ue7pSNvkTe7p40EUcxKdUmgiCZ01ustbBY0J/AaOFJUE0TKqBCsE4CE0BUazFJyob7CLPEUIVmAE+GqSUEqlnc0Vgjxtxjqo8s5HoMTOnqvk5GzydYlXbZ2wcK7IQG4H3x+hu3y2+/9055i9h+Y6VNuuO0WXvV0DXrESsspnXPNV3jpsMaiqKK/kamzJrZrGGOo+0xpjBKS73jbxkOVYL2iz0WoO9M4A4gG6A2QaaAEMqSFwfwyT0WV7vGRwDYb/09a7aexf9WCN5wQB8Vp57xwViIzX4Oa3JyQYc+AXBmBg839HCtTGAXz7EtgoF6z7z2DPA3GcCjzbUNIwAcZOQMAEcj3Ku1MTl8jXW9Wt0dntgP2UcT70wGUmuoT7yN+6R654wPxTqKfZx2dAFv466oCB/Al66ZWyLL7QmfDGFxI9QxC+aegLqheEEfcnoiXCNqj4ZFk30QZVfCYZx/umTWubQPkd2ZHAwCYOv9cosDvjPt0JGeLIy5xx5KPMHvEa8C417wOWcmBiPpSdSRFdkDME1AqIkPIFP6uHUONrHAYcmauw02fg3BGdAV5Yoy2SMiNbcBQABKpyxV53O4Pur6QhtLAODnCOfsPbxbyhSghDqoaOiCpskvM+6f0jF9gLJWXJJkaeVzmQ1MjhVu7VpwoY9mP8Ya3HJswjMkaXFoqEj8VOaxNs+gtAJgliPijQFfrb4AWMUitDUsnhJx7+n+i4ekMlZQFOMhPzArsXGphlnglj2zjSeR8dYAzhPrxFpDV3qVe+FM6BtfS40Kq66rqD+HwsxM3CaLIg717iKKBDSsG8T+bmyTJOoAS/sJIJE5GVXkCIW6Ltj7gHDjm3kG5wyordsb6NotOOOcmZfkM/m0fHvm4/L7a1+Wd9oPQ0nxePha+dPDN8u/23mTkKvX6DrP0VOiWXsj/tvISXW/qRwJV5HqOVG7oXLPMVPJlYprPRcyiVWfOZic+RQ33A/LP2HMbvHd949Wyxck3trpv4N3mPPomGV5yZaKEEtjEXcbruCTAFUzeJtFHCYSZY8F1waed1ljqFAZwQzjAC22cH8eoKiZ631JjOsOgA7lMy7L3c5NzkHRMsT9HW+1ltbf/pccL1Jnghtya+Iyxgg8EkxoSMKuK1hx7wJ81+bb5Rl76LPjaeQalNKnZHLmeXO0bZH9cB9g/nZ7D/C7WS5R77d9vBU5W1Jm1CVZCzIgfgaFT/sqjgtUdWDdP8fS/AWJx54qQ6K8nuEZswxF6u312zEZVoTQR2z7NPujbdiIYXHIZn3W+gGxt8qM6xholPF2Q96kQ8iik/CvNWSBG5Ss1NhCsRDAL6WaWPOzrHkDHkz6Z+hMF7nuGI8P8mYDgNkH5sOBBqzw7FXmc8bynzzTW59EWQ3SdAGAT1HUpAW4W17sAYCR956gyH/JNjGjdVCrMAZUav6PCgDXvV73wYgpxf53jCqTGv1+Pib5v04A/C8TAF8EkRoekolVYSC0uDnxDU1MADlmda33GcOeZ8ww5JizAY73VeAYB6BVWR9DfB58N+2p9LgRUmoMx8X2Z7bJr/9rntlo4EdZrMdofTbi7D6v1Go0tP8CCI8xvdCE5lnjbW0sHeMtDSD6NU2XtY+Au/t6xJlyT8ac0eapGgMsGBEACBrir1pSe2ziLpQylGvGD5och/cSzwOIwwZar2cQoqe6f1DCSBemFkShheVTa1D6suC6jIvxbdyfBcBXsNKtcBiGaj3bA9ypdWcJAGyCBwhPXxdQmiFA1pKnoDUBAJ5HCBAAXwFAXyUj8xruy4JXQz3tozxJEBuZ+SCOz7H4PhecE5v8lCx9uxI0tI7WgBM8X1ueDzAucJT4HXDdHseBbQEAK57OmAwBbfwCRHWOgurTXDzTmYHBzZUd2vuQ/v01Ws/Psf4aZyZgMyRoFIfZrBX6EGUeHN+6HhPhMOYGjShEKxgHUPB9bIZ8lTgzQZYv0HQ+QCkQ58gcLFnA1fN8v0SihxndEBl7MyrOAX5XLOOkyzlzazJo6HW47G5zbDHO24zJLuN/ZBydgB3t5gRaXx/b15U9snoLchVKfWYeZioO4UkrFu5OuhWHkBBrnP2vi7GWv8jYkQLvNB4EU4JTrOie7+99JOYuAPZUK3fEGGopF4jJobk00KPMjeerhPExNoFJD+HIhcT1EbvDuOCBhmClwivxsQJ5eIm53kHcszxzhS/WGL+5cFKAIYJW08M841GjVFFclFh/l7Eyu/OxQrf35LEhgDk1yp8K3LyaFVsrlDtTAIziOdyeHEYjVs0Fu4WW+gjhIIV+O2i/We+0fyCQD8u0yVSqsq/RmfDaRZkzoPZywZvB+N+o9uGeVLkiuGpqeQYQ5t6RECvHTJfkBMDs00Out1GuPeKzW0tLuDVjWcBTQxf4oUoFFBLTuKZPA0h6L5+W4wcI1U92wATADLwq9CRYvXW5fPDOW+U37r9W7gKI21owENyOmDOzB2vxD2/16lKoQBTzZ1udWgZQhZRiT5CdsK/4c1q/s6Z4bJikdY43a28SwGOkk1ZMwVKf+c4zM/HVpOszAIGCjkqFdIFOehkILEGmz8jmVM20SodU4AY2GmPm2aZ05c313LSstq+2OYbef3HvTKoV8b98bysVZDOJk89P8C4IT3fo2neua3oe0Q+Vf6ZiwD4l4BbA25am7/FrKKqiQ3FuI4bZBhPF6XKsG16TfX4KoX0q3F4bLy7XtWAorxx5QDne4SnC12Y4dj/zndYZs+fH+1CiVuWTG4M/y5tE0kTH0yM2WlqhR95kzkrlS1phAwAb24i1U5CX4E53Z9aX6Q1dowJZ9tYRhy6MkfSKh+zCj3ZgBAe075BjH/qj2/MJh+st6pyrSYw6uQ5fQ2vVhvEZS67eEAEqcH8u3Qc8H1A5TQm8hbvEywuAV6O2r0BVUBseM1ghtdBqAZamnOLSGyVyyABdDnWBfglfRFFoRgHiIAvgJDJB6zEULswqTHhO7xHf636MFRS3VZV22OJiFRWscPjDxrj4vBgjy6JFLVwZONe1sf7O0maSP+GKBN0EAJ0Qe9pfA/gAFImZzXU4BoCrgJ4kPCPwUyFhTLFhJLoob4DXt4KODrFADk5oC6+h4Xbc4vycxDMZyM+p+Im/es8WiK4DWOlNbTCej8q3L0EF4AsPDtvlyQbWyAPaCvDSgu1aCx2e/GbSOGTGnBjfSRUWKGp71tbt0RYzK+P+PE3iq6udT8t3AaD/fPELwNwTlk+7fDJ8s/zZ4bvlT3a/Qa4S3JCJwzUoMxJLRibs3LMpxDdeIQxItD+oRfahrhfnLK/hfOiRbuKhpXa5Tq8D/D5C7vlp+Z3Z7fI60/NjLPE/O72H/fVbWEmZexOaSf1iOxh3TlJNlS6smyn7Sf3igqI4SqE534J8453p5yRzYkm8UFLD8wecN+g+LDOnn+DBtIHyhxh2ygn2Z17jGZc4yYzjEiayPncfsw62mH33AG7x06yNqSs8s1uuYkV+B+vwG9YFxjPox7TxZ1jid1k381hdV9h/V3CNvzIJ8KWddwbbZeWUEAGSXlEvj3aSD4VBNH+MiqopvNMm5/Dqal+j9u9d3J+vlaes34fIGJvsyy48ZJ5zOmHmdywNWMBFGdkhIgj0QvMIfY0WYBRgKN4P4S8bGl/Y6y+o6rFvjfuQUbiWvXcFeecGHn6XkA0uo2NaZA3NwAPaZqRWLoV+nFjHFw++UxQDWn9VjDm1S6zvNQZ2iTmdtqSkoFv64j4LAIysQgy2AHgbhfSLPagEnpDKwCaEPTZPwT9mABxEPLfCK//+MQLg90cAOCjAyHIrcUiF7ggCB8GIZFT5Xwp68eq6a8SH86BsBJDjVlWyqNfmE/P75rdxADwOrpsJyedWehUELYlX3npM+/x1FuDxa+t6EVQAACAASURBVGs7gu9XC/bFiY96oheu+br10Wi+R79Xxl9bW8csxy3/88mKUefHZqxD8XZ8TdZo0hz7ypBGo1qf51RkZk94JYs2wiIEmopNjQDNQGc8DCBFJs2rWV6tr7gj8WHTPwFomgFvnWx8UWOCz5MQqsjPaRYaSu6YBOn2GgB4DQAMYF3hELco1xzqBs0RJSsCAPPMqMmWPE8EI1BQszfHcRUAfIkY3CsA2EsCYG7UiXnJZCfWfNwGhG8Bel8Cfl/Sxm1LIdFeEx1oUV5GwF8llvgSGZFNiKxFQ4FK0CxR28V6fKyLE3ftYC24hKbSMkiLgII2ILgDkGsRf7MOEfwUYe1HgN/nUbKJMWQMsoZkCqMpR4bkmq8hXjRa8ZCWc9zUpAdozNdRKQQnsHH1BcyauViAEl/BFMyOvcBtVo1pnodou07D7ZC+mugKYGVyK3Erntm46QxJBEYB+QC9TFe49xhfw2G9Z3hvm0QbMhSVAOF6ZidiGVZLdTCsZlcHB9f/K/sStS45BOlpDsp+8TqFxnVK4Cre0fWAo6swbjIq5dCwGvKboEkB3mc6fjaceZm0DrILQ3kP9+YezH+YwcvxqChsr5LcV8eBiwWyESbs77wa4xsaXn6P5G/cLpS/9VGx0xI/BJjVmL8Jg7NkluKrc5fxrY3Qng/tMSEqdAKU8D8FYes2T7CI+zB8rVNETSOsk2xHSTPi7X24E5lu3BPOrxmhFYrdi7FcMj5ZINJl3roA4OE6lhPif6n2EXvYeG6zchu3PyqJlAsurOeOmcqDAWu0hQW44K1gpu6Acwj71v9tkal7khrNA5LMDdljLeonTrO/LIMx2Nssp18+K73PqO/4hMyeuwhmatuX5sud29fLP8UK/O71VVzNuCPjryIoHWuhQGrOjUN2b+jVIBBU3nS86WPq/DM5VgNjPSFLg9mHBGIjO1IQOs5vrMYsGq37mTzK8AyNdzmBYdiK53iNd0kLcLOswoLi77E/fX6+NszjTG5P4TgFYf/OAHA+VytRdXGOre/7GtOr4ivWTT4rLEX1NjkO+cxwl67W+kbcDgG30m+fOQ6AfR/dbBqrQlQywtqcrPSmITt5P5O8CGDzaGLRtP5ORpznmEXW+9hi6a6zKAt1P3LE2gU1RMg9Z00LhLlWgTWsNlp/DZNxkPmtzTrDPpqWzETzua9570tmtrfNVeEDsEkLMP4YkbFYYJEZnxF/M0bbeHUEWPPBHbDmUemkJwlzv4klxqSKWoBP8Y5xzwllY7lICCp9De1RgHF2ViVlKnjRzkGj3IvHrOPHxDR+AiHAmkqJtvbifZRld+gHABi6OMRVedhnLwbNEphSOC5qOgvudKe2ZA+/HwGkjwXAqMB0YwZ0lJk7PMtY19yjkfQLgFJOH9ImaC4JiVrUSm2FRdw88+7tdGOOOGCTIJlOL+I7UiE6xCW1tB9Baz+mnY8D1PQG19Ff3uG5K2D+Zei6ibRsbxLaUFjGJpBJOCPp56ISyRkOfEcSKcsKtaewUKvUJKFW7xhg1TcxkgC40prcGqm3rXvOh2XSu7rZXDUA4CkrRliqaOZB+V0wbBe+8MPtdnm0jmX8AJddyvKYodj+x6WWO3Jzz/Dd3AZ91OuIPp9eZcwcE9oMOL4896i8vfC4fGcWN2iSUK0NXhCzvVx+NHir/Nn+N8sPdt/BcncTva4ZjVFdaoEXQHF97vdYnElvgu85TkHUc+tXxWhqtBw7xy33UCRpYxMMsUILgK/M/KT809mX5U0UGl+irPhh/w4JHr+Nh9lb3AhAy/3TWwtgZY6EGY0GWH91VTbpGMzQdT3ooVzRcyDqHss2lNcy6aSCAMUcybX2sEwdfQiPXMfd+Eo5weI6mGaNTTFPbrreFr99XjpkZ24BTo/wtBrg0l9mbnGfxbLA798kk/Nv4EJ/gy23ATD9I4DeJyg5WiReuwPveBOG80aH6hAoRBZ7ewBuPCRONrHC47qP1XcChYTeUIbSmI9hGqXR1MLVcgAA3qItz4h7f8r6W1dxpQKczU8QGzRC0JghNPJsY3SVu7T+mnxyWl0Vsk4fGU5ZZQ9ZZRMZ7QXgdJ1SnPtuDazAygD4ZpRrCHXXMFSssaauMGSLrJs2+2sCeSbyBjDHx8xbFxmuRxuteyzvdmpX0GxjLy/zuDJN4WE1wKARyfTMU2EdbXm5rvp6zwmA9wHAxFk8IbnqJu06jZAA+VND8RsmA138xxADHHQ6N/crE0j9owTAIxfoMxCWsSlmYs3BaFyjdavSBUqike5TLpwkK5b+OCMxIwo50jLHb2MAeNxy+bUAuILvZlKSSqVAe3a/RnDJ+49A8zhwDeL31b/x5zbtv3jW3xgAX3jWRatvtj/HJy295wFwc/n4WI3HLTcL098jn2AIIylvS8tTNlFTzyYXKPGlmMQ5DOdaBVaJrMJBnAtxrhZAyxPtW14IYmT8xcNqXd2sAFgL8IRungpaBnNg7ZsGpN5YXSv3VlcDAC/jtjyjoM9zdSDTNdTDkjohOJrURDdJgWBIq7rBDMoC312BuK1yv0u4VV9anCXhErXapHy0XTC3D7HcUhuHELQNkVQgOqTN1oNU1pgGbKzh2ikAXiJFfgcGm8lYJtDmkSRL8Ix2USuWyXZmIcRXOH8RQLCIW2gb4DVF/Gofje0TNIQfAn4/haHsmomT5+uu0xNcVCk7ZOYqkCsaKQrHv5jeCijNGOxYm4HBLMYmqdLKETFdnBjWX66mr4GTwSymQJlnnK9xzQr9Uuu5iIu2f4owpzAXPeN03Q2lBd+pKX1pqn4UA3vG04jZDY9Eu6tbq9brCcBem/ddMh+eCn7jbiJT147cN4XGalZNZAkQBSmlQMncBqAzGVVkE8vPEyZPi+yLsbgji6rAV6E8TPistEiQUzF3lAeqwCQaD6OLOri6HzjdWO6HKDBUbrt4XdtaXW2eBpEAwDF0JuFJ8OVjHCITqhnru8TnedqsLt4/DfeuQ+sCOmZamFyTO4zZDuNxpAVfINBYVmM/MXe6IKuYoL8Ri8RamGQMjYNVizOAceYouuKr4O14hYJAZM7c0jgzo0dG3Ao+wi2RgQ/XewWdfdYw2cx7AuDdIwwiCAz2WeANLQ4AnJAvO2Q79XrQFTkSiCCkEJ81ZYIS2m2iuZgf3J8L1t4CAG6RrX0CzwjcB9DeI56YONx42xe7Zf+jL8rJp8/KcBPIwfONU5zFcvz+W/fLB2/eKTcvzYfCJYTmhn45vax/968wN7IjO0f+Hh4ETbRoBaK2W6+CODck8/jcAGAVJrpqDxEos56yazIBsLQjQjcD3JtJ3qdwfy00CelincUj6vBEW53T+E6Fn4Syco9KaDPbctOeHNqG9vpcrd72K2LCQ27OtgTEs5veW0WFgJD2TVV6MAKxNomTwvEm2ll76x7w/rHMatyvv8f7tBqPZPZoYz47XeEdW//zf6m4CZ+hYDZVOPMVgqL7pT/FLmxOiUHKZEX5lnvAFwKc6k1hX1h3kfQqgLAJsMwCL09JAKzCdFQX2HEYMTp/y/YkOchwiHhOuOay3iIPQbq7x1rlHNPqGCNPSj9cSd2XCL8kUjrE0iqtFhTvwZf09OkKKEzIFiDXdc6TpEdmX4zP7kOnWoCv8GuWaykB6ypw8hF04CFhBx9BFwHAM2tYgO+x18nmCzDtm+F2oMsy1q8IzYCiDC5xa1WQJjOiDwCfYY+9ivXXe7RIEDQ0CVXnLpvqHg8HDEt0ohwZcZxk0S0nAODQFpGGh0zRLdyJBiSKCjqsOys10ovWS2iq29cszhNYBvUKGLS11D5A2P8pfOtxxD/i1MpY3eDqphyOoFvgnDshMFwsvrofg1JpxTaG3rFCMdpZZ18/hmfj5mryoNPL8Idr9J22uHZCo1NpTqDfJuRMZXoFwE34D0C2RbbmiVPcxzuP4VtflP/+JokkmZs/W8cC/AzQdoRLLn1qkXirZZ1d2WS4bstX6OPcC9ygt2OPlx7Zi7tYw7HIz85tlW8sUfZo8Xl5a+IRiZm+xCK4V3aIt/5e983yF7tvl8923ibW+DoKfZMlBnKCpwCywwocOzv3Tix7N4O7r6GrMih/k4E5546R2tiaKExArkZ9dhNPp0+wRP+0/LO5J+Vt4py3kKF+OLhZvt/9Fgr/b3MN7VYZFkmlTBLI3uoQsy3o5zuob+zLPu7RRMnSDms/6xGhV40zhtxiiBmN7vdRSrJWy/Fn9GUHJ4abhBPdp1lYmqeFczDQ40dlFgA8iyedlto9vu/NomyYuYwCa1huA5z/6exO+S5u0pOMycfEEP975unB6TzgeKZ8k8RYH2CZfg/F0NoEyofuLvsDnkCMe4QlIFxNAgwPrLnN3jaH98zsYpleul62cPd/SlsesQafkN0bzAivtMqG/MueumcyDWBU4WBIlbsEvx3u1+F1ArBrxujIG4PyfgNt1wuOlyBRonJCPl2Af66wFq8jc16FZ5r5WQuwsb8qGkw2Z7kkPbZOdIHG26MHCDYnivMqblnG+r0I/ZxBcIrk3oBg3Z+N63WuB3x/bD8hU5vW/z1sYQjCAkxZwQ1lKtdDuPk3NDaIcCiYJpUFwvulIXZJ81LzkjJs1XLWH/4WL/+lk2D9/xEAf+sP/rry2WTo/i/mqqnnVkFoo/ZzPXlaHBDmFG8TAKf4oeDS3EvZuvn2TLCIa+s68b55r3peda9qlsdZPNHYfeqPeU0VfeKRZxqMdNus922eVdtafzj33MZl6yvLsspLOTRfbUPeq45bLvVzfz8PAOe1Y8xl7MpxN+hxq/g4AD6L4apNkKbXPqtBFCSE65pMrwJgs077fVjPaK3fR2IoHhKAAAKkhfUJbs9fagXmdWunWoDRik1Yr00ALEpDEzeJUHx5ebm8trxSriFRLwmAub/EIAUbvVyN5zLUM+OPgx9pJba1EK1pfhewXOLaFS24AKBVXDa1AM8KHDjNJFp7WN1MqrXNhx20zNtkYraapPdVNuxw/SrgY5k43mXiXDqgJqdeTeuT7f3ykpgSLQgmWjBxzwKA/SZAYBGXmnkA9zRWuiGCkuVuvsSd9SNiXF8wXlqfJyCW0yz+E5hZVOoNM7YdkQgqiqdQKlMNoTrm1Y2UgNI4HOvdhvXUDMVaGp0f3s8CNubot/hyBsWCFYjnue8VADM6WhJuZLIYx1I3Z2wTkQSGfL8QbBUAuAXCRA4Bkce0M0rthAkYIQWX1kljl41fi+KZxtrpisg5xgqGu59IhnYGaEtQa83YYTRIpq9VHIEgskyzaiyFpPImhEx5At81QoVM27kNv3sXGo1mfMJA1BidNb/qZiZawpAyxOIZSZ+Maw0AjKC6Mkc2bq3LWhoZ/6jpmOsmhNoAv0mrwh6HhrmtYodz1DBb2mrRsRWscE89rXXFPzTuJ0oRATLMAMl6OGFMDAMIs3AIPyPilGMSscjOrwtbt3HOCU8Ax8vEM7Wf9jeUBghNzne8d1yTMOSY12fQBhUjMyqRtGxbuYhyRF1igIdbWIXwvFAwmBRUIrSMXIYbwhnjZ5sRsE3Khqt+izU7HRmxjXui37aNuYvDzNyXV8sEJapweYjvLDO2ymadZnD2vqAm9GePyukzBGFAcJjgXINXrpRvvXW33LtztXRITmffrNThMOkEYkKxOdafsXjh7q0QoKUs4k9T8VHJY4I1rTIuCfqV5ZSczwSgh6zHI82PxMO1ESpSeZF7OPaLbvLuPjQD7sNISIaQFUNSwU4AxUoPnK7mc9oknUO1PbY/7hpT2pzTkN+RrBIANYF9A4Bju4fck8AqeicA5t2kioDqIRJyUZWPGo4ZYpPTX4GrCbSkkXUUeFZU3E284vKKcbFV2VbBfDbbE8ZpfmYITxCsi2uCFuNhe7rR23P+FwnrGmuw7xtlgPeOeaEFzIFxdP5m/gVHy6UvHxEQm1G/HeDX5e/eylj1BL05HAF+6yAGWK7bScWpCoWw+nJqVDfhPdVGoGe4OHPlHp3fYk1vUqVgn5q5J8QlqhQYmIGXjdSNeEry+Iers6C37jkfLu2KzwJUH6yC3r7I6bLMUogXuBN3u18SLoAF+BSL48wlYoDv0pebtHyFsTDpH8B2gMuxJXCIyZ0cYFGbnIv1bbKESdo27G0jNJOYSssccZKCjzKHBXCWA7fWlhrKyJehdfgR5xFq4BokNnMCoK079BBQ4iprFWJ5AZ/hvhtmMfYU9HGSpEJdldTTAEbiXxcGPyrX2y/KDXjkLm19NrjC2K0itC+j8OSex8T3Y+FS7koFTh384E2JjCcBiAFMiHPuAn4XOo/KQnsbdjFD/jwyYXcpa9PFuigoDZBYZZTYq7keVaIHSDX8IgCB+5bzeXaLREvz3PP+woPye9cmy0No3R+tz5eXz16nffTT0mbEmBpnPYj4S8s3Ma8kfCpzunljUWfeW5T3mSS2p8M4XV3eLv/k0kZ5f5pCO0cPyyqxqSaFfNy6Uf784G753vZb1I19A/ZGAqyonatSgXVgpvjE/Xm4ch2T0Mq4X6oS2J/Cc0cab5dD9ZOxvzGWzBvK8gKQnJr6jLKNH5b/hv69M3iAzmGi/DWJuP705JsUuvotrr0VVu2oyWtpIUBle3qTMSbDMs877S2QpHIFjwdieSfI+JyF6/lPBYJ7HDnLpU1itUGXpFanD7gnngaukw4W/5n79I/1iLK+ELNbDj8vi/0nQS+7EwuUI6Iu7/Q17tEpV6jK8M7Uy/KbWNDvc799ZLtPUeT8OWc/BPzOQD/fIQ7928zZN5AsrrRQyLC2DziXGhGRTKzPvLaoemCNXnf7HJtofk5l6o3yEnfsz3F//gwPiWdY3i1TR3UiZBg9FASF8AH2jMOtQWYOnjjPep6Bls9yPwHwJHJJ36SsAPg9jk3klg2rkMCD9EiUnlvf9xJ0/xr86mqt+buGi9cMSjUVMVaq0D27a+I8lQsA4CFu0HqGTDKvbebI0k+z8M2o4EBCjy78Pssaqeio3lwwtz1+1wIsAH6O/PSMsoKGlEUCrADAjedAJfChnAVA/xcGwPbzlX8BEGJjVsXyq08b/zZ5cKUNzQ9jAPiV9/rK+V8fA/x17bxozLx43istz6P2jbW3YdLZ0HrGeRT3c+/lFZZBevdffj98mJJ5jTfvq8mlPKXxFE7BpVohubpJjBHMsGHO9fzmrmdgVgafjR7FwwYbdX2dh5AjK3Sd4HOTWDWSzXdpEc2FUOHV2Of89uus0PHbWLvPrABnTxy/9lzb6zNTHBo5rsWFrwLW5+J2vwYAe22Vc8a7TPsVPc7AfYp1Z/MWQ2I/Yi4HgEBdamscMAvF5D8dBAgFa5MrRayiIEHrGBKJLijraLwe7VJaCFDyGAC8CXgksMLUwvCLTIA1RHAXHLWwmi6RbOcWyXau4Q4dADgEo8yAG57TAYDVa2oJNktsggG3j+0w6+IS7V3hOgHsEsciIGjBDLTyVM4Uz1muVOummf12cEsxIZbg1w0wBYHrhAXa6wA/gPNpgKOWM5N6vQD8vgBovSCjtSWetPSuYB27A9Bewto4qwWYtiuMrcPQPwNQPLJMlMKTmlkBpPVc4VXHWuQsDRTWHokijEvhvAqrCoX2L00l6fZs8qEWz2oxZgI3XXZmafcS978MKDamZQEONmPmRwEFfZwViHIb8dYJ42Aipg349bqu4BDyYwki5/bp36nuPBDtgdmErdmqGpP50ncw6sNqKQxX2SZmr2oro50cglstlx4CX91nnV8SkqV1OvuhtVcZQvzlUozY8iqwC9JaMKQIIY7yUFVAdRwcG+m3QJZFoQvShEwFFa8AeKCXAYBPi3jLkk48N4C399Dq6lgrY4XVRyESIdv2CIJZHwMTP/l8v4dZTtLmGcZ+NpiWcUGsIQBi15SPPsaMTo4XSp4uR2Q4d9zkiK6pEJIcBy0TvEZ9ZYVuvm8Ass9ngUZ8rwvVBFPOmRpu1pcCmrINSuUR6EkE5MEjjAkOo5Wxfqkg6FOSqLeJUMxhnd4J+mVd5PirY53xv3ynVdhs5AgPcWAF1uYqjQhLKrFeUd9LhC0Axq25kB09Xlnv1sdeZrzFnEMAR5/M3rsPniLP7ycIphyT9WGvXFkpN6nnPHcJuEtyuVPGQgpksq8buL4vsA8jBov95t7WUobzW2T81ANFAUgNvO7frr9UxuXC9nsPk8rtIhwe6PHJWp5h4KZRRjlUwaz1XGH+BGgtGnyCNj+EF5PHsD/bKhxCmdfEJabbcHKC5s+F2cQAau3PExTlmxCe5nOWR9E6kLwqPnF/S/MIhsMCGl40Z4JH2GLDYpyC0RkAdkmlEivAtPfmg+A66aBtEhSmoJ32heolEu/12sl+eE7DMiYC2CUPjjzcYWb2XMcA5Q5ze8T+cUz0JhC4hvVJsMzzBblnMciZYE+viijHppKpsmLrewt8ZzjfGPoZQbCx6So8cDcOftPwzjrm7rl466ttZ5hOea+V334bt3tkBmfasa/Fl7WwKxhm7+D0CZ3HSmteZ+IRdW02jtLQlKFZmd2XDQCWFMjrDLcQ7PsTrgIBgJ0bHxyxtNKRDBtSddg//SKAQ8HSNdFBMTSD9ZcMzkPApK4zgx5AbAhoPTFbNM8ekN15huRKPhvaPYGVrAiAcZVu9V6wf3Bxtsbx8nvsu29Cb3FrBbyFGnjC+r+CX0E1dKFFHCxBGro/kx8+QenELcDeVfTB1iE2ThhXWeI9pgBLPfjLYOYQWvuTcnX4o/Lu4n65y57eIY74GaWbnmIlfbQ3D3DF8kj8buvInMUOjO7wWvZdRNIzZ4SxAqhMa81uHUAnPqZc4HMUYfvMwUzZ2r/MvnoN8mJNY3evQDI2QSVBJgFiBqubdV3USd8juaEsb59cHo/Kb1/fKt9ZPAWcHpc/fLla9l5+g/ZdzR0DAI6YHCkBibfMPm2CqDKDBXieRFNYg6cZzxl48HKbbMQ3DsqvrxJzSxz1zP5jyvmg/G5TU37ybvmjjVvlB1v3yu7evSgJFTGw1s41mZl7obGA28YwzjgW0l+brQJY1xInIZVjmXjMIAB4n3szQnkqH0ARMdF6QJmgj8rvLX1S3un9JEKAvo8F/49JxLU++bs8DwstYzmwDi9W307rOflN1svrS0eh0H98sFgekQwMp272AqEp9DMij+TBwUyNuWePoVg5PfikdI9YpyoHZlBeAn5b0yhrLF1kNsLuI7zJP4PPYTU358YcCoCpe0z9WlmEd7zd2SjfnN8gVnmnrMFvzcb9mL7h+1AeEvd6yrNfA6S/x/ENSoNd7ZPlurfJ/tumlq9VDkhiiUZbkN7XKs5+nWfvLc4RKjB/tTybuVZ+Qizyx5SiesHadc0oy82yhw4Z/xPWnPxZHbDAeQlZh7SMJPUCDDP05Nti2nFdDkU0Ga6h8Tt8t20yLOQXjTIq5JbgsZfo71XKHl1hmJZZvgskFZtG3hgijJxGQlfpI6ER7PUhJRY7c/PwBaqAhOeK7JkaA7jGDQ6YddibNYe1H4c/KyC4D/A9YnysCriJUvgF5z3bxx0bpcGe9DmUNYbtpadfLPqgfdBgxibCUBr4EmttRAzrvOb5f9u/JnTlK9f/CgDXIXm1GfNrgbAA+JsBgPP6EMSCmTpPmWwmCGbz6qeq6W3chxUAPF8BIgFgParZsgmriDvFjfJhjYfyV54xArDNmWdtq605N//jLsqNRTTa3IDEfPDomsade/xeo18rE49W1mvG3Y8vAuCzPp2dn/r2/BuNRTPAo+/O2jOSZsae6bWxf5qbjPd4zNV8BHbrtc1ds/05Cs3mV7CRvCq8aCGzLqwWzZHgIsiCsTUA+PH2HhbgU4AwVlDeDw2Y1J3WmBrdorDOgaZDuJ4F+F4n1vAKgFIArFVTK4fuMrpVd1kLYTTj+Ye41JxCQLR+OCy62uH8gws0AJjrVgSwEDvjcmdxvzXzseK/WE4XHEsR2ZRDLMFmsLavYWgDnMxiYTVhlG7Ts4A3EyOdWL/VuBLAznNqrL7Y2Q9APE2bL9PmuwCBRcBWB0uwYGuPNj+hbZ9BjDcifovfIjGUCIX7QeQOzQQaLqkSRDWCon1jYxQa2UN+BcXPUkYCJ8aZ9rQB9W3GTK/iOQTURYg7Yka5QbuvE8AqAJasOlbGOx/IsHhN10AAMN/v6AbOsw4APl2EEF2aZAADxiMC5dQURHIprYNOKt9rWR1lLqyLo3H3Sh/iBEoNABZMmCxGl3AsDRGbLEhxTUojlCVtZJh/EwIErQ8NJc+T24VFWcupCzGkzvwzZpV1pFV6ivaebmEFMPtxeBnQzghcZyBwYY9XOZfCVshf3FMLehKcfLU7AgpKVUUjNDlaIkmFg0nEFMpooUqUgcobx8NxQlEwgZJgCPj1CPDtGDlmIZHyInBU6y+4ZX3k+AjqPZhTJnIKdfeA5w04Z6iFXwCv9UyAlLJMWvmiD7RNQbyxMjOQCTbsJvRT4RHvhi5ZzXsbZGbdIj4P7bMWlhjqCAdwmM1CrmWDCwTAHs6xn3nEBKha6++QBHXhAu0rYQGCXmID8hXlglaxDprrFhr1GcDrAmu7+3K7HDznwC26/xTrFjHBzvAC7tAzlxfLxJVlwgNxCSWeWAB92azaCBWkeUHpACgSOGH9mMF/fTbcac16mmArYpaN/eI6BTxBmbTIvjs2J2gA+mjpZxDcws2cu/YVwgPAmUFUgGmmX4QRnqVLmoofOZBl3mR01gmfMvsq/xLEOiR18fmipbgKJrlm6xnN+hzTcntn9X6JwtPiG8581eo1pdXGfz7HZ9NPs37Hv0rAk0okXw3gW49Imsf7dAe3CnXGFevu2liwI5EjR+RuiKb67OxXtCeyzGrVtA0MZgBgD633WMlZtscqK7V6cIdpXITN9h7u9yoNI0Y290coAQClup2ny3Aqtd1mqQdyTassMUN0vo8F6yQKqEO2s20J4O1PWKClCJYvnW1DNAAAIABJREFU4r5H3PdYJSKWuSMOM9pK1wh/D+8eE9aYgK3LfU9xvwz/IZmWngzWRaUeb2RybpJd2e9KXmIJOYaSM9tlww0OdryMAY2Ij5RRhlpvtaodcfSou90BrHYAvwDgFll1HYd+FwAM0DEOMhKJ9a6B0daijrCS9hSxkYWEQ2SV4DfA7QEuznoprPwaHtMfQN/WuIeZls38i/VuwvsBlon1xBmTlrK205cn+jMxvAHYJUkUSZG6gCwaCMhmHk6WGEdpD3GZre+XNym/8+srh+UeY3JILPETYi9/ejhZfrozSxiMMbMATDIoTwZtgfKgoAjB3EmpVQcK4KzN2p3S/Zp41teX18m9cVieUv/36fYavO0ez78UljEVKbl9Gi8Dw5iyCkJw+VDmufacaCeeNYQL8+sLT8rvv3ZMRuHT8sfrx4DUa+Vg/W3ah+u3wFMAbDkmCa1xzyaD8gYk5GoBFqc7ADYUGZcB6dexnt69slfexjJ85egpfIPfefox9eR/XN4of7x1l/7fL8e7WEdN4uXaw503JQ7XZoYVpCZAGkpjXQgRpB6NTkAcFmC1u8Z5WhgQGhkCBp4LMu3IeaFC5GF5beLT8i8Wf1Le6/8g2N1PKEf0h8dvlQet32XcvsF6Q8nYJiSFUkmznH9vbrN8k7xUyicPjjrl8/1ZElauIdcsA/LmIY3ySnolX7Ft3aMyffwFyb4/IjHTY4YI5c/SbdbBG9BZEn3piDwkczfxwZPHrD1KFfbg24MFLMPEss+T4OoOe+i92Wfl9bmXZD7Gck2d4QMUKuvEp38Bbf6CdbUPTbmDMuHbrJN3cbFeo6RXq/uUtbSDO7MJ6ObYi4QbRCkvOQa1d6cIMZtH0TB3uTxiDn7EGvyYfrzABdpsysucNc8e2sdyf0I4gnTE5H2zuiFDg5ah6XNs0Rn2PMsjFPQDALDVOVRS7yIb7AKAd5FzTFLVZtyX9FbiXlfQql6axmACz5oDEE/AX3RxP9EIEPllsEKj3Jmcni9zVJ6YgX8bd6w4Yvx1H95ysofx4ABaVAGwIS0uiEEFwLuA4A3kqBeIJc8BwJZkOjCHDbw7yu9J/1XjJdH7FQCWPARd/QXo/oKFuV527uXv0gLc3PjnAuBv/MFfRbODkVfQ5IXnyggFo0l41QC8WDIKE/XaJrNpeNzIOOP7MyCW7/Me/o0nzRpZgRWuxwbxK+7TLrYL9zmLSTl//3Egmv3JZ48D4Pg+/p3/E5z/sgC4ufeZpTo1paEgGFsPzefxZ427cDcteNVzx1unANiMuVznnPV31M+M0fbPWGBLWkXNNcEmc6ZlMbJ7agFWOHVh0tZjk44AbNZxv3y8s1ce8voAYKL78CAK+HKSFryoYScAFpBwLxJHrSFQXyKDshmVLYPkGgjhJwCw2CKTxRyiGTwRQAoIbA/C+pwuwJyzYgkb30OwLIGk8U2Lj488oUfG+h4hzERuEW+msKtrHn0y/nfWBFwI5B0TLQhedKkEFOxDULes60Y/1jkEzvMC9kUSQOAOukCW2yniIsUmmxC2hwhmD2ij8SwdsnnOhRAlGE6XjwMTe/HaMyGCK13NIMBF8crxFrQNzfzLuLcou6FXgzGys1jOFuck5iZkAIswBKv2m8tXTD5Df3VdVSh8ieT9GMuoIHwfhmE2VDNpnxjDK2MIwIONnUylAXw0h4WLM4cDFoMuqKuH+0opUUEy4mI8tOamEGwdYcHlUPAb4NXYXteH1hUF84ydjdXdbOzxnVMF/lh05nBx8swKrXeXoEA5yfOrpdNyUgLg7gvAHmstSgA5qQJPBY24vlrPw9LtpqxtbjaRezoEMA7Bs9woan9xHcA9zKte5/c2QKUF6yAK/VlzV7drwW9wwty3mUiHe4RVl+t1H3atCyBxlS+6AQOEWxwTCkWGOEVbnXMF3pG8GIKR+0plgYk87HsrlCm6YCtECh7ysVoTp5jfSM7BWBytYzXaQBjcx1WQtuvGpcXbIfRaLakC+gHrNPo1MjdqpVd5gYDknM4RQ8c6b5H0qm9f7Icx1s6tLqHMw4BaFbOEDKwC4o3LOnSfPNsoPYBwecbcbCCQaz1bxq57g3qjV4mHJPGdLvGIZSgZqN1pwLnhCgrelNXoDGYjBn+IVUE3RJVDWvFnmZMFa29rJWe/mPE0s54Klo9RAp2UVWpPT2LNNhig216IxHlT9FMQ1ke4OcG1z+QmWmNdGhnL6sAE4R4p9bRWjP5CVjFJikLxGR9IOhk/xhgGWK6XYXuPUIMAjOFtILhz7tLtU6CdUFuhCADHZEunYsVVoJuSdlpDM9Y298J43LECmIqDcH9OWBG/B/DVpbn5JQAJypbAG3pwyJfdYFX4CIFMgd+1bG/1kKmZwh1/2itwtS2Bra1Hq2LLZ8c9klboFaSgawb9GRUU5ilo9r2goSqfpi09Fi6yCocZG23suS67vlp+RBhiMsQD1uoejPUABRU+F6FI1Dp0Svv7EQ+Z1rcJgvOGuGP2SMQT4QbG7urKSEKboF3W8o0+C1a8IPd3sPecfv5sk7Hk7jXXiHGgjAkJpSJuldjREgDY+r1m5SXRUgfwSMmYTEbFuX1ig8uneGC8DKt5lORp46KMy2p4sHTZl1jdumTNFYS09j+PuurDlQ8AIb8NiMCaizvl0KzPU4AKMy0L+ALs4fYatJT9ZTItQL21a6eIu3U+T7F4hhLjlCefYHUmZrPV3qJU4H8qHyx8Xn5n9bi8xj46RX36CEvffyZb7V/tzJTNPnGfvZvsP1yH5emW3jHOVmFdd9TwgVcRRTIwPcBam5S8/7C8s7aNArZbPjmaKp++XEYOeJ3RA4xr+Ys9VOe/8a5w/ccecG84VqkECZ7D7LZJFPWtlWflf3qdsjNY6f7t4275D5u3CZd+k7ZRrglgO5yG3gf4dMLMhJxlo0prG7qyDtkF9M6flneXj8pdyj5dmn5C/dZnZe4YCzHWyY6hSp1b5T/13yj/z/bb5dP9t7HqkfSJUkJGlZ8CgKMWb3Vvzbh5V7E01DXsWPi8KOuQSwpwGlkjdGeNGC/G33MJpeqbACuW6B707styjyRcv7v44/KtIQCY9fXpxLXyhyfvlJ8Mfodd9y63XmAtk9F68jm08FG5N3uAsh0wxvP32XdbzPnzY+rwknTsAMXHEeNSSFilR9WANTHobZTpvZ+UuZPPGOvNckicencV1/r5t5lCYsiDDlH39/hLdCWErRBLPATwlfkVxI+lco1l9Q6KnveIqb5E6aY2ip7h8SLVLVgzlPX6GcP+5cxC0Ks3obe/ieLxPRJfLR084NmP2bM7gHP2JUmyeri9BXuRLbKnlzsYOgDAPbJAP+5cLh8Rh/0JFuAnJ1lKiOrDhLQRLkayLxPGqTRTjzXLdwsAYGoS4OUP31AJzl4aIjv1AJnG+h6jzN3j8758yEzN9HQGvrqI4nkVkL5GbLdAeB460uFVjzNpj+Ut1WF3VVZNYfntzFPsIMPolCcVVU1cd0yejMNt7g9LO0LRYb1keZZ8QAvwIa7RuyiezKfynG1oJup1E6cqA0aMtuFcCYDDy0+a8ysLcNDu/yoB8Bt/8L3A5fnfWbmE0HxV8tSAY88wk1t8X0HxyK25AZjBhPLi4E8VDPs5hA2v87cKnvO8BN8jISYfPQJxKW+nZHkm++Y7Yy3z0nrfph1VimnOH7W5uVd9xuh+Y8J8CAf1PtWQPepzvezcyziATz1+/o1D61AuRPvPxibHfExIawbNb8cafu6MsVjriLUau9/Z2Jw9R6FNK2vEcdGAsI6qzedZHd4L4XCIjvaaDfoAJrRJAqwnZKT9ktcH2wflEe9PdQ8NLbraU1okRallarS+GE+re4uxrNOhblN7aIwFgpgAIAQkBR5c82AYJzJ4BSyvsXwRjV9Gqz2nhZr7a0V2aHQ7Vtcsb40UKlpaQgaTGGHJhaiaKdpj2rrBXGZmXbN9OoYCYFPrvwBUbHDs4NLtjZexaF3FknUT8LuABXgS66wC7zpPeUzbtAKbubqDsD2vdGhJHdoxC+NVb73HeB4CliK5///L3pv+SJpdZ343tozc99qruqq6q/duNvdFFMnRSBpJNkcejzSwYfibPxnw/2TAhjG2RgMYA9sjSyNZ1Ma1u0n2Vr3VvmXlvkXGHv79zn3frKjqJilqDGMEMJvBzMqMeJf73nvuec55znOKIuWgIzqvOfdQEMzLTbUKeBEYT0BvnqWGZZ7vqjcv8VwWGSqVnieg8PSlA7JVqAu6BThUfGGba0dSJMSbYqo4/oAp6yErjOMAqmA4DmVdrTjQJSpHuaSuRcSbe1AkZtIWEUabBYg6VhlY5b7E1h8KeGPyxhqwl61fCpdF7WKoqZpm4Q0BPPJ745zhK/EPRCr0Uz2d9FePF74Sb4yaL0Uw9QsJqgy2dlKXrHyC0u6bAuRx7FCVFQiHISqAYpieMrRWjEc+cAAQL8BMdQBXIr8V5mJcfYwDPwkUBb2ei7mdwbDgN6t8hw0RNHJe1bhVSxYwjgS4gN8KwZIKauFVa5R5CfT7Uq7N4hZ+laeKtjdhH4t16NwPfpb0dq+Dv/HspARnxVGd80xRb/AcR/vU5pkB3oAyeQjV0mPFHHIXz0BFpz63RiqfbQ5aSF+vARRqZKMVAKmQAW7QCqlK5nfImAzjunFoAOw1qH7S5mUfiidm7aENOLY92i7jc0Twa3CH67jJdWzhDQhy53jj6ZOpdg5KKOsnGA04JnXoblLgjbcM29JEzTDrJEBjVVDRWi+e0TRzbgbadKgLM69VNa5GLT1DTYZsBVGZCziOC5xmUKGNRWMlQG7DZ8Tc2wNYbwEgyp6MTYCAZR591rlBVVuH6UiVAoFlMDO+cz2QBCNralDGrHRA2GA1FftLzJU8ZaT4WhKR1fIL+qzrQCVs/Wd+F0mkyOwTmFJEiEmfa3xjNkbWNv9cZKQFPr4CrPt7RymHMrVzwbDwHFK+43rNhLtyMk17RABgoE3lGJn/kgF31vfKmeIoRyrsoz6+NinO6XW6znlTLkUBpHLvXQZYNWXXiKurzhuEEe4TOq0x7TSBvhdKbRfga0DMtW0QI9+iwQnMENeoTVTUqof9E160uR+Dq362p/qt7bc45tCsvap/fDcbbY3gkMxTX/VZWgwJjEc1wSl1rTi0Fer67PEZUbK8sLP9CQPA/8r1FcGHkvYcRjPsdxVAJwAe4tyPutKbAblRo0tZQJOaV1rGpAE04nggBKDSh8y7NeYlLWDaZOoAHkNox0rR1wAU9BbAwYfiOriZJluA5c5hOpp5NXUXvgFmukiNoU+O9Ytqc80+uz6M3ixrxGeopi4iW/6Ous1EhrkmFdhAoxRov8giVsmY2q6oXn2QztXfSF9ZuJm+vEDLGubZUX+FFn0L6YdI5f64NZ02EWJKfVrfcA4VyUPpJwIKrj8onk5a7T5ZsjrrqTG6T0D23fTayl46OzNM75CZfHd9niD4JYaT8wJmzJ7mim++7J5Q2quwYxkIlzYs+5GHaXZmLX1lZT391gXbKw7T/3m7mr67cRFbfzky4EOvqcm1mZb38UBv95oiMEj4t4Ig1yyg98Wlg/S1U4fpClnM6c51qN330DrwmZkNJ+ON4vZf9p5J39t7Kd3uvES5NjRyggbW3Q5Qzc6xT6/d1xgA9l6MnwjEBeG+HK6I1lpXKwA2w+qxDH5xjwRBB9YLj7Zhbt1Kz9dupK/Ov5teSG8D5NrpNnWwf9t7Ib3e/QLshucAurSZw5uoUX/bgBI+zzOYrtrjFxbGFPv/InaWdbHTrmFaFwnQn2B+kb3nufYqe9jlG6mx+9O0OKS9EcO6S03v0SIU8rnLHAP7TgCmzt+g7OBPUTZDP96qdbmsuRX2+xfJIL803EvnyMbXyFprH/oEWO5SK/4uBv997nMHSv809/ca8/jL1YN0mYBQAwA8gtLfIQjVJShhTXqfeaBBDKadLL3mdJqfQ3UcALzJurkzcSLdoI/1A5gHXYOfbP7TrN262V+AamgHYGt8aU9kbue6LsbfFkgA3g4AuKP/SQa4he8TiQ7Xs9u5GWD2q3mOt8hrDmbDFLZkAjBsV4w+N9cOAIw9M2s/gUAX1zhDkHrG2l8VqdWDwe4cUuqzt4XY1gFgl/KZ3DKKGc487wPGW3TJ2OG1TmB4zT7AiGFtkaHOTCADasyTEEIt2Dv8OtrMQfkLcdjCJYp5fZzM0yprJAufpbBav+y3X1GgS3vvcBbj6SAej/M/gAJ9OQBw/hrPWma2XYZr45nY8f66Ze/cxzO75dHyMY3+lKBv/PLGPxvTowTNY/fo58vPjJ+jzKz6uyw2lL8CFBXHyS7FIyA4/p7y58euuwCSn/a3T/ud0Y5x4PvoPY9uIM5/fD2xtx2P8/H1FLU144D7iSF4DAznGuDifuOac/RbJ+yxcSweg86eAFjnQvbmlMJAkQHWsOTaCPtFijPsDXyII7mNYvIDgO9tMpDX+X4TSuZRZBX1cAqHu6yNBCiYhTVTYNZ2EkCl4q2ddsNJ07fnMyE8pNIo5/VvPZ8bJ7d1kZmGaa5zHvARaqOcxnnWV3IfZzn2WoEvn82tSbLYkc6zGaXJ+AxgtVDPrAYoUS4HvIOBlQL9kJrKPbJ9HWqKvPSl2dm0Oj+FgrXGHAAMRbnFNW1ybQ8wcLo/CmxxRWxlsnrtf4qTjoHt4bDtMI4Q2sgEcx6ufUi00nGM/rjW3emjRcGZ9cmCYAUhmJNspg3O0+S1SBDBmudJ6/bYRDuKfEGbE3gLeFtkNYPW4xiatcyDiVNEbRHfIzkVwDO804wyg+rF74Ki7QTMTq/gKdNiyT4EpzG/7LEb1+mXSKOk5xaUXUGL/2UpIr4AT4J6gWauwdUB17l2j8yfr5gxVWPFeuaChhZ5rLIglhhElVcdXvvgcBcxGsCVQJR3Z2Gr3BolJnYAbe/Lm7V2seB25DRadqCKv8X1hfKbIA/nJeqVPW8BgA0KWOsrACa4EHRoX2aaSvuj2JfI3fsULPISLFbsqQv4DVAsuGa+mBXwOeu4RV9gI9Y8w6A8K6hmD2MnqvDF9VNkS9xEo52WgnKhJs3oIuhmCLsCIK3AvBhaA7wLBblNcCCMMNdT0HcFlPneXYt8D8p6FlkbmZ22/ph1MfD9AOA6bAeDAqNC/bkKqDd77WFdm9Zjmk12Dc1BhQ9Aw7ywN2NnDSr0jY00vMWK2MBhR5k3LS4CgE+l+tnVNHViOs1SkGXvzqrAXCcEh6mLk9+xDtXWN2YhdZ4N3DhWUVcveCrqUcM24KTg0C3S7/LZ+oN0YV6mwgwtPXDspMHJusDJuINy6U2cuIMRWS6CUTpHE4LeqC3O/aKDMs3dlSJ/EYTlniSdzrgGgzbsviaVVwCc97icB8h2XafGhSSY9tpc19GaJOYadonfmWXTBhmI81n2AXND6IGZUldmeoulJSArMsAGA+Nn1qaZ0liuAXULqrQ/heKn2VgFl6zr5TpsyYUl0q72OV4sfQFoBGDcF/LaCYE4pwV/y1WMuRWTCvYBUC3j4Gd7Xx9y/ANbp2gveI92fBI7Mce4THMs1df9vc5dFwfyyBdAoB0RBe2dLWxEDw4iIIHP28s3Sm41RdpD79FlCa3XMGNYlGDKEKzh8zq5lqvUACKdow3oieu8o0Pwg2wkFMsKALjW0G5RH1uUAIXPU26UPguP6d5EoDbY4CE0IejxBiyPYH47EgDeAXW/g57gwdpcKSkCYGjQNcEvIIRMcQ3wMErvwWygnQ/3dHhItgx6dF8AHH9H1RcBqyGZzHmEkJZR4a21ttNG/fm0N/8t7utZ1pa7BjW+jRusT7KBMm36HIN9dIi6b6oIgN28VX9WHVljwhqi5607TrRFohbXa5xMN9Mr02+lry/cSy9MHpFJm6U1y0r6qD2T3iCQ+PbRLDWbUGQHOQOs2beHbIBgwQsRB/NpwWwBiE2Q+W4ObqfFyZ+mLyzvUsJkz/up9PbGIvPhEschUwuYsVezVPtgR5gBdlNVT0Lzo90K+5XXRIBKxuQMas3fPLGRvnLyiEDxRPqT21PpB2uXsWeAc47XJzM4ahoQLJgr2mnLCSIVw0ogqz5Dz+MXlh6kX199mF6cBKjT47bTWmNP3OQu9plLzbQP1fc/HF1Krx9+Jq0NP4MNO8/4qnlCgAXV7Kj9DTEr10bu4ZoDqFyvtamWB5iBz6iG92mseUXrHux89PO1JRF/i/IOSjNGm2hvX0+vNm+mz828ly5XrkJBPkxrzJ03Bs+nH3Q+C3PsQsDfeQBwncx6h0MetiYIBK1yzlmCS3vpwlInXVph3hJIub9Tx9daTZvUXndgnMFXQxDxrVTdewvgfIDpX0kHk5cCAA/nUHaWDXNE66oB1Hqy/C1mR2fiLEH8RQLph+SfN9JXmXfPMsfqE/wd2vDRxBRZzNl0td1ErXoy3aJWuEqm+CIib1+p3E+fGTxIK/vXqQhYw04AwA2uS8cn2NglcORynRZMsp7nYPwJgCeoAz4CRG80lrjT+bSFTT4iiCON3yoEfboZEzCW3DmyBQiWsmxSpMN+18XHaRP8P8Iv2wEQ71OYG3Tm8B2zdoQ6nLPcgz1/5wi22rmgyTNW5NRn41baZr132Iy7AHsBcAObMYN/I/id5X1TvPBI0wFJkO1tfMJD/D2o3T3mnYEPAz0DyqIOiHhuMyXWWFMPqDlbZz/esa91MAiYT1x7PXyTXAXsK+ZtzJlfAeC82/2Mr1jfj+PDJ9/5/zsF+tK/ff0Yb2WwmS+xKDeLf+XouYZa81EAztho/V2+oXGgV/wivgloylsuHYsAhoXTXR63PG+Z0SwHxs+OZ2SfzAQfFxNr2h67llJb83EQ/FgN8Bg4/cR5x/52fC1jvxtXY37s/guU63WXwaDjMfoUAKwI1PGXgD4O9vi0GM8GR0iguI5j+p7n0hErPvYImOeDufEG6OJBKlClEIPgV+cxt7ywAbtF/hgADNEeDvhD6mVvowZwfafFC/AYGUYO5/ciy1nRyZcKyo3qPEtRFPxKq+tqQHm72YpRZLyy02/WKnwTUydmH81Y8e8ZHPZ5KJo5q2JEP9d19KXIeeqgneicRjVdzKsmrxnAik6b25y1IlnUItuqHh+0rZPqvxu7R9BrcL5wVGfMdEEJPQHwPUN7lwUUoOsAhBbjs8NeucP9SDke4pw1VSz03jiynRWqOC9dNoAtxg9YwFZsnaA9lN1D+SCDYaQ9elM6F8z8BYhzrWSvLdr2cP9m430eNbyKIeqHvahxpt7GjGGRHRwFfZZjAHrDYTDFFo3hzWrodLpRG63S+3AGFBHvYjIE/Zrn24h6XEAR1z50N5NqFW/12jwfP0cmsojKx/Gdmx47O/RxDyocm902e8ZnffaB60KV2Joc3ildTHowG1YwRiIj45/5Xaii8bkWnwcQDTrQ6wWhRf1q+IOuA+uafeL+u0z4MMiS1MrjeU25JY1fBRgOb5qgDE68c0sQGvEBjyXgjFppM7/sco6r1OQSUBbZ3EzBVuBNSniRLXeuQvEPQGzQII7t2HB/HKdqDbgRbZ8dg2C/3chEy5IoxatyJCe3e7K+vMh82q8yAhxel9RsAlCkYMlS4ySb4Y/1EJawCFC4mIr5pUMb/YwKlXF+DsEynrmiQAYDaqyrAMauVWqZ6/YCjr7TBmesz8dBsg5LYTIdXRysKUBy3XEQ1G8cpoOPEfq5TtaMjH0MqCD4wkpavriazl1YSGeWFcDjTwznIWtkFxrZOve5ZXYxQKRBsPzd/cSA2CMJKf1n1gRZnub291AjvZaunIAqOgHQrZzOc5NxWGfO3O6fSA8mcAbNeJBpiD7IPIMAsPq1BnvM8PJ7bb3ZTOeotpjZj/OU3+sciwxwgN0MgK1tFRxbk2xGUgfflmHOLQNIOmNhfwTYTGgBpnYo+qxHdtVnrQPtFNVauab8Z16MGQD7COMNhQOV66aDBs37/EyGwYIDggpm3W3nopottlA1ZAUFpX+ruOpcyzWxGeCEhdFWZh8/RG4jkBhsCspIeCYtwGC3yG4fYZghHIdQoeOgszopI4fvCl4pxmdfabXveziRKoD3mDeKrEXtKu91amaGqWOQg5exJxgHY34quhglKgBgxXGiJR9jVQsArM0mg6WoEVnfDuJS3QHMAybSFtnfdUGpNbClAFYEEvJy94eIfxt0C9vFvyOeZa20oM1xjzAo49kKJ1y1+CH06j6Z3ZE0a8cIQDhCUCn6qvbIxFoja2fw0VWCk/dhJqEMu9fEuZ9nzOexYwBDlHNVMh4h1nSKtkRPIZjVbG+m671LaW3q6xzrRa7BkAtBrBqSQ9aOctQaGWbXwID6zVQHgPvspF0zryNiYLdVhb8q3DNZtYRaMPVHKK1/mL6+9HH65vzDdB5V4WFtMd0BAF9tT6ef0qrl4948MP8cxxEAKyrFXBBIR+85xwVb5nBEXRFZOoDX1OAG1OI3qSneSSc53etkjt/dOwHL4iLvp2QCsMSGkbct53HYLzd168Udfg4YGWBNFN+tyaxtpedXNlB/3kwvzO+m+6y4P7u1lH689jR2DYq5T4ResyOj8UXwLyLeUS+Ss/tVxLCmGdMrMx8AgG8DNu+kOdpN9aD6HgzQJkZVuwYtd7dyPv1p+2J66/BVRvnzXOKFyPKbae+ZRVfMSkqsQLYsV4rNxM3a5y5gsQhV1XDnkyUGvtd/uK/6bDS93C+TeVBp0Vv+frpQuZY+O0NAYuK9dGb0AYEC+sQqBFW5kn46fAkl81MhFLXCM7fl8V0YMWvtE/gX1ChDoW8w7y7M7Kbnllvp3Ay17pzzISJmd45OknEEBJLpHhxdRQ/iGmvQhfxc6s+/knrLl1OP/aRBFny+u8Z62gkW2i5zYTh1gcueTDOt9fTVyu3062TRL6AAvc9+v9mYhkK9yLpvUi+e0pvUB2/PnuXJNNNLvd2fLTNTAAAgAElEQVT0jdGt9FzvZmru3YB6fAD4pJ44GEu0EoJxY+ioie+wCKicZs3OUV4zjwbEFBTqIT202/V5Ah3zBGBmCEwixsZ5FMyaYQ3KnrAkLtZeduvCJ+wSrDrEtprxPTDri5+2KfVZny/Ab9ZIcLrqr87xOGbI2E+T/TWQ1sCG5RK5zPZoE+xqA357zO3E/VqWN62WDLZqzs9RN2z9795eO+1s42e1qYdmfSKLFQBYxkSXzPMewHeb3r8PWFNSoG3JFLXIGjavP/y8EgALgg2q5fDprwBw9sR+5td/igD4QgGAtY0CquynmzEsfKzCsXhEtS2ApY5DCYDDGSs87rG79zfWDJR/OaZLP4HwImodU+gRiM1nzwsmgGQBpI+BdjHWT/bpzZfi/z8Clo/RhJ8A5OXl/n0A8Pg9Rgb4064rslXl1eejj1PCx8ciMEWZAdb+lpk4fx6fRY8N7ZMAOL9x/DjjmWmPo5MnANYBFHDZp3cK4xCZYOnQgjBpcjiqHQDBAXUPGwDfOzTevQYN8mNqAjdxzs3uxKbl8wpgkBVww9GMDEkGLDpD0SrIk0djUJ0Tf+ajtmwJ4MUf4xhmFAGyqsmikhy4UXoJTptGsYVwSQbSmU6VsxsK4oAvBMAYZNzgcEi9BivfgqzLaRVEFvwe4tgfCU4UC+I4k1jOEwgBnViYTOdPzaZl+qQ2AAeqpra4JpVIh0a+yebo+DY8HwCtjgPf4qCHbAabALyH3Oem5wiuVQaeTj0FsAL0OAdViw6Q5UNi84IapMBMOOgxsXOWKQIDGHU3hwzMpOYK0vju50NgqnB2y/UWvFt3crODZmMEPgVF0No+T6BTr6MZ9NicmQlQGRiKv4UjQ9jA6ww6bV5rx7QSlSml0vqrYk4GyBV4FJnXAJahil0AtQB+GZALUGpFpL9rvar3I1Dm/HXmRs8aIA8sgPYl2HBduAl6PPcdhzZQhXXWOdjj1cfpBcuRztNZ8WZcH4osAfb4nTRMAbFMiMjmMbYCb4U3FFryWgQ6briySSSDhufu8aJlVR5jj1UjsyqgtoWWQYSgnEZ9YVFj6AU5/n4+WmYUr9ip8y0YGTdLHAJWUTtXDGpBKawI0AlAjaRot3m1VJvVGfH+vWFf5U7Mfes8hlCXoJa5Rabascldo3QsObegzPplexKHyrdj4mdZCzMGwSazdpofMjsOU8K6troiX5QIVJmz7bvbqXsdIZ+7ZoIV6eHji1Np9fxcevXplfS1F86nZ5cRxuKcexxrjXG+yjV/yBo2qh8MApkSReaya8bUTJIZQletQk1HH6eJze+kS7030uVVwN70ctoCAB/ARGnv7qLg3kjrUy+kg+Uv43hd5BoAIvb5dO7FpBQIufS4P2v2nT5hi/NcVdBnGGpIeZ/R5oeMFe/JGeMCFBcg2gxS32cVAFgmjWvMZ279JAGsKL8Q4OW2M4SWogVc3npyVjuKVGKv1LnOvyszwHG+EOh5lAWOGIdQ2MyvBD2ut8ZLK1gnm1YlQ2Spv+1BjjieuUJiDWQ+ZNYIm7PAoM4jTD70Csx4EvyUXcN87vJcOjicYZ8VqTIAkjeyPIbak5jy3FOweZw/XLf3raaBAU5eCvzZY1RWTNhkgxAs6jrXDVGZkhYaCvG+Fc67pDMqAObwBhIVD4tSlWyeAOUd2u+hOtvbQW0Vlg7nohQv3aCa8AZCTzTKY22aWc+1iCFs5X4SrArXRrZdFUVqpCLGhiHQ8Z5EZ9baQhl1jwoATNDN7Bk05Kjfo96zh2jOqCYAPgs4JH/HdQzJAE9Td7rEGtvZBRJ3cO6pYOxLVbaedwK67tRROl+/l16dXEtzqEK/tX86fVT9EmJuqEFD04XTQ0LxKtcHECYzVhlRPqB5aZA9BgBH8BDBLHveRkCMOniFq6K+gowanNe49rnuu+n3Tt5OX5+FgkuWbwuRqndgQrxHhu4jRHu2ANFD2u8kQFQVAOycHzQLAOw4dFn3Pl8HXYV1QNj88EY60QQAz21RitNN3+d4V4/OUoJziXVFqAhRrBGU4jzOvMqsurY/ti7mgkEG66wNupBtrFPr/OWT2+mfntlMZ2nX9D41uX9x82S6uvECQU9qqInI9ADA7g8VWybx2SF1wkQdIkATwB+Bo0b1Xroy/dP068vX0iuN22nuaAs7u08YgwBJjfZAR9gZhMP+9OhCer/9GoGyz/HIn+J6FJLikgwihM8xBoCDPecrGwYp0IJfQbBzO3pTu3nHdUiF1o7wI7deZw6YGZ0Z3UyXKh+kL89dTy/UrqbV3jWAF+27RstpHfXlO7xao4UAig3m2R2Cve+1zAW/mAaTlxl75g6nn0GAbIne0M8y9s8TfZji2RxAeb9DgPHWxo20uX8NILjF2pxhbv5a1Jb3504xVlxD+3o6TakIhGPs7ETarp2GxU/bI2zocute+mb1Bn19HyJGdZTuz57AT1nBt1nh+uERYCg+JHjQmVgFUPbScwi4fbPzUbpIj+pe62Ha4t6td7VHbtU2XoDgCs9kxrrfuRNsaTB+2N/nSMuq3WIgqwqDokvOex/hw12+HzLv1WkQ9qrxYr22TLKSMm+pnUKk+whX7rI37If6s0CzCtPQ+VkgZf0uHssMY2/nvmk2TzO/dexFFZtocMDHNsAWAYl5DrALCJaNAMBVbN0Un/Mzc9CmZwmKmGQ42ENkaxedFdgOR6zlbiQP8h7QQRRzhwDERgv6M8p8G6ipb8J9PnCPCRZE9tsiqB8Z4F8B4LADxdc/yhrgC4hgFdtfOLllXWlua5Sj6N5kZIfDmXgcAB8D0jEAXPp0fk4AHH6+W2wJYj8FAJfneDyLG35EvLv87CeBanm2seM/AYBLavf4ccrrKR/e3xsAF0/8OAPsuBTXF8f6ZQCwnxNIF9mCMivuYR7dlW8am2WfyADnv/08ABwAlSMKgA282grJqJqU5VJEyrpZQZjOgwB4E/XnuwfdDIDJRq3zu74boN6Sz1F6p7WEgjmdyUizlH0Hi6vXEYnspbu8r2wEw8CVqoqKFZklwFGan6FGRkDDeEDWI5OEoQxFRvesori1yLALpCg1DQp0I0BjboFTkUKmcycF2toQ++RyHMVjIouqcBb3fpIM8Gl6zV5+aoF64MnUJLvXdZPDuA/DeGd6tuPiJlgFmAww1gxJOsCJ2GQgH3DdD7mfPYEUTkWAxCK7mgGwVhVAoUCTgJenkFVY84qI2wpnlZ+CRlnQcSPLK6B0E/d3DqSbts6o3hObdChWcg7pumZTBGyCPn723qMGzrH0WQVdmXEMgQ0zSwYkfBZxAfmZZC51BruhtOzqz/+213Ncr1mFEIsqMi8AyZHg3MBCgLS4o5yRFJQJC6QMRTYbx8eemoJ6HXwvHWAlHTCckuhpm7MV+fg6uQWwCQDsr30QBWDx3gprlAGwDkw+vbN9QtBqxit8GYGDWXoBEtfje3gm0Vu4BMAGIPxPRyz8pAI4euxwhMyi4UwF5TtnzwOMc43StWOsisxxtLM4FtAyGCCQ5s1epkOhjHkEY4p14mBoJ/VPdbiYZyMCTtLiK9Drhsz1isqzse9mKqKUVu95QMBmUGSAFf1yHphh7sLkCCNSBjPMXhsIwfEcMc8jY8fJGiC2OvVSfcB9z3u2J7OK3OvU/fK8qrRAml7BOacnY3+durBb62lwE/CALoAe5hw1wS+TAf7Nly+kbz57IZ1Eytxj73EvN3mHLzRHsu/MzyEl4HLl39Ju9c19DEc8j+HBe4hu/Vk62fpeOr2EQz0LLRCF0YfUQ+9t71GLtZS25r+QDle/Tob9KcbBGkWXCGBFG8q9xhQswqkR3DHTHoERnlOGi4wJ6yeiKsJfFXjFBcJR10Gpq2ANqdMyZ1Pjna69ALY5ECN9WgetoXIyYzFFplb9N+l0keT13YqmmGmOwJTTyOPlZxg06nimps5jF8G8us5hnJCxmKVP6hzZsAVe0gBtRXIEQ2QPevm27Tq4ldAm5P0Drk0Fal/ORv1I2291HAQp5IDQoIcz2L1w6JxsOYMcidIyeKM9UUndyw0bLU0cwA+Q1PErA9U11sQKbz3JPFdkcSJYRdIeefFcpxkLVf2XFL2Rmh5PJZsvx8XHFBjWMVEUC9d5ExGe25RE3Id2uEem+z79ee/VyW4BYrTfYcNL+1lScYt2YLKMIvjl+2Kv8aa0lQYfCSLB1QlihAJD1ABX6PM7gvpt7d5IO1RHbA0AXO2egho8zz1TRzr8OC1Ay18F5e9sw/bpTDNn57hW6zs4LkJLAuCnmmvpS/PbaXW4md7cXko/HbwG4HiJJU0vYGor+9X3GXdrV7XZq5hGQIFKz7WdaDHTaUt1Rhk6ose573H0c8JBV0yhYk189yfpvyQb+qU5yiOIVn1I/983EFG6Dgxa5x46iDAJ3okOAVz4nAyQJnsPIkQx2NZxlkEOHvgE471SvZaebv4ovTL1kGHqpe+S/f6gezEdVskAkx0b2fPPFKYF2y7aoNJ4jWOvItMuH2HURMGdtjvfPLmefpMM8BIU7x8dTKfv3D6Xrm2/wK2hok0Gb1gnsGeJiQr0HFadANSQMtKk17KGbqp2P70w/Xb66uz71NsCgFUFpy71EBA64P0dGDM7ZNP/siUA/gJ06C8Aep/iYDJgWLvStYwKMXey8ZWpIBvIWega41y+J0SweJYOt3Y+2lQF3yvPt4gksmcQLByR5V8aXE3PVd5LX5kBoFdvk0VfQ9gNerNqzvTfPaQvrpTkPgH9zZ1uuro3lW5Vn07bBESG/J0JE3tldXTIOtlA4XojPbPYTeeIdZyiJGuIuvi9tY/S9QcfkYXcT9uVU+lg+jfTcOEV4idTJDDupAVA99kpGRNVAPYMYmCnyYZOEiTYTBdpi/QFRNfOk5NWxPL2zHlo+bRGgk1Q436QbEMszQ4JC9iX3XQZ6v5rbSj8KEkfHu0gzmXpCj4QY1cLAAyDiNKDWTLIs4tn08TUPBlgNF/UkmHlNgyCMQes1+8yX3cR2NplzrbwodRwqMPcmNA/iTgVc4Q9T2ae9n6bAO8ugeh99sKDEJqS/RaNp0J8rGKWF9ujANYszl4TY0n1PPsb6w6ba7BNto49wS2uOFKDQaYIdO8K428wcorgBl2XgzqtH3JIdHZvHwBMbXOHa7VDiVRrbUabPW7rkHI51E8fUFe/ja3dIeHR0l5qS4LxYPmdRjuXhbm0fpUBjq0t9rWf+/WfYgb43L95I676EZCNJ5oBbwDgIsLrvyNSUrQ7igi6gCM7pJkOXezjRSbTLahu4XgxKmUt8WN1sWPnDlra2AgeA+YSXHOecBOKf+drDI/nUZa1+Ntj5yh/55Y49ox+FiAvLyGue/wD+USPPeNcc/X478o3PAmqy+t8dMicATlGu8VhPGaIpBxfyM86vuPxCIDnAEX+yu6U4OfRv219ZKZUBegZjOOktbc4OdLdzAR7H11oKG2M0vYh6s+0YLm2Tw0wdOh1vK1DjILgoh8ZMI5rZsvf4OTk3q+cNcSr9Mq4N+gjDTOvbK5me3QcKfyI+61IIY1+QIDNOShneCfL1CoqvCKYQAaIiCAUGcFCeVcl981fBVU3t2aImqSCwqfRzD6w8jZssiEZbc83zqvgiZFZ7vfE3Hy6cGI+PX15FjYnwBuQpNhRH8NeVblZFgSDJ7VboNhDDOGIzNguHnzUChNVvMm9bmFwj2xXgSMjTTA7jnr1/GCWTwqjwE4QrN2MIFBWky1c5PyAyuxeiF35KtCcHwrn1LHVoSuAWfxcgOFYpCK9nP2MdaR6qis4AOGjU0QWNLKPkQLOnwvwnH8OQaziA7mfaV7fMad0VlQfNosboF5HU0DtH3x5zR7Xa9VZdex9j/OhAPFx7PIePWfhmAny43y+/HnsfeUC8W8FTTVrCORgSYAMAx7HWdWcyYv6X4G853R+FyAzEl1el3OmBCTS832CnttacrPGMRbSKfm8YMUMJufIGT1+zxh46DiHl+N6iMyvAQqfR7EeomaYec6cD7XbqFUU8OdriIfkRTFvpph7itM5KlK3agjrmOEc2ctZMOZ0iLH2GtjwAb0HOCQte/DivEgxrxB0qVJT3MPBCCpbIBx1fc1k8zgUf7E2MBA5wHgBh2EF4RxUSkm+pIk9ygXurKUufYGj9nhlOU3Noy7KM+3u7/M3ssB3qF+kX3A6OqKtRTf92jMn0z99/kL63IXVdPEU7SeCAaAmbH55tvK7OdgMn/1dzmLi0qTD3bfTwd0/RVDoBzhcgP655XQPR/fWw4esMeowa6+mnaWvpoPVL6IlhDiWwEX1UChxIbiHAwRJMVqmSXSuYaQiARj2hz6ZOM+jEB/iWeAAjoZm8qhXi+i+sDHPu7CoQX8EBBGEsNa3DiBRRVkxOIs7hvamjecAiOKYdWr1os6N/x9Cu5SmbK7A/uQes6rOApNEBXcFVIJSCdVwgI1rUJNXxyk1GzwwIwsAqKOGfXpiBwGg3fRUY5eeqAeR4SBXlz4ko3T/aI7sLm2pzJjxZLvO31D55XRilgiQxYnz/PJPgODQAsjhmmABGDxScC4zmgigcY7qBPdHjab2UFr4Ao7mEk9wCuGkEEzE2E8BXp4FZ11qyqih7zNOb7ByeOHih26CrwgZcDKnIUk7nNT8nfCKElAhllUlU1YFSFjf+SGaEx+SedmbBkigaNsj402/lWxHcmo3zs9ARSzDcpncesmMnYvRLUjGQaFaoKPMOFfNrBocBZCafa0PaC1jH3nozmo4hBI0PYCrbWqAR6jxquKP2u9KfyNdIBjRQTxvyywwmVZV+fsA1Zp1rIhHnQWsfWFpM31uvp1+AC3ou0fPUrv+AnaDHr4Deg5XKB2wFZJ9bunf6hit0PauQZucTRZCC8Bas9+vz5C5plbwCODREwQzFyqVjXSW/r//zanb6QXW6LXdevpO51T6EJsAvGY/UrAJANynlVIXkAWVWWXboU1W2ad8/tYAh6kxwEH5xwR19k9BMf6NuTfSqXQbhlc1/eDolXRtcCXtALpCQdk91odF3bLAMKgHHiQCdtmmxHNwIROsQamKDOHd9Hvn1tPvnmzRH7yVvrO1kP767rl0fe85hIrIiAf1x33SoKCG2DWnIrQgmJ8JxCHvlU4iHvW5qffTlyevpcsIgA3pdtCibrkPDXnU2+RSKInoz6c3Di+nn/S+nNYnvoZ9v6hjEVlmCmX5GfDGugpKloEO910nfmR/mfORAdYyOZGcX+5VrAF6OKNVH/YVC8BM4j3NbTK6P4Tq/nr64sRHqD9vp9POM14HTWwnWdAp6L/6R9vMp1v8/NbecvqQ69ubfDX1oSj3yMm6JiuI/TWG9HVWZYTrmaYm+in6Jb8GJfpZAghTrdvp42tX0+v3jtL1+rNp68TvQn92PrXSyd7b2AXqf2EgrMMC2KL9Uh9a/vT+RnoRIbbXoI6fnaaFEsrpRyg032xewGYw7lzTPAtRcaoGNq+OXT/BmlvmM43DO5AhNojJtghMwobAn6moAG7dOLasMbWUFhbOpLnlpxBk51w8owC/1iLbrkuBQlcmx23x+X2YDvvM3S4lLBadBMsi5gp7FOC/w37WAvTuYLv1p/bYC4/ItPaj/7I2lYAfo67cRlCf0RRpqjhviZKZV44xIHhlrXfEd82FI6TW4Z7aCiIKgmmZNsm9TrFOFytHoUY+wz0dbLGOmWr2vO5ybyYQQogL+7JPYGl9jzaYiF9tMO8fkgV2XypLS3Lwx0foJCocq7Iko6R4HTvzMSTZ+AWlxs8WjlTxpyffWv76Z34PXYhP+SqCp5/4yy8CpMeXWFxXBLaeOEp5jE+7/gJ7feK8scg+7cur/5Q7iD23HK6f9dlPu+/yusvPZER4PLy/6P7tA3zGPsDFV9CJtUn5yQXADb9Y4FQCrfgpO/JupYF7neD8UD6HoFgWXnTjlwTA5eXnjxfZ5wANcUnxdZwlLqBEvPMJ4PtpANj3RS/48n6L444P2vgwxznHALAfjch5+fniWsrxGP9sfPTTp2sxgsUNaRDL943NjQzr89f4vYyfI0OAnw2AAyBww+W0MLsaqs9siKrjBQBmo5eeplCW+5FKeG0yULs4z/dbLZSgW+kmDvHDXeon9gVxCgfgBAr05LHpEin+EkFrMwYaMTYW+3PivDaI7Fkf2VVop8hoClal5Q6sj4SaWSPy2QQcrCBMJRjXQTxi09kFtB7C44tsZgy+mcH8AK1TLLOFJUUrcpaKHPnFccy4mgAwe9azRYXOk6I5nPsUIg4XVgXA82mBOuA6AMV+rlGXTIQ+987kvQINTtUhA35IVg7biONJhhygfQ3nZIuNpk1N2ISKn/yu76ZKhi2EVEzkRpuiAgCbKXKdmEUsoxURMPBJ8iUOytzVDI/HIxrR1on3BWAtXr6xzAT7czgleVbkwlnBqy83FX7lHh8ZLf/BdQbNt2yFkm10jGEBxnO2Mde1BvMj6G5uQII35wLHjbrkQByFM1MsMP9W0pqDypwjMXlZ+/953pfU0OMseNx8dtg/aY3zEbItKhZLYbT9V4D7uBb+GgEBwSkHKlgKjttxH/PwBh2XnI3T+YltzQP5PuePQLgIUJk9dh2Z8Q7WBmPiWBoksd3VQBAc/Yd5TmZ/gzrNEX2+OHvRWsoMnIIvth/yZIH58xgHp9PgC+txiprdReTBz80QqIo/5UCkh/WSjSEFkYLfwdZCPKXCfIxOXKFRVUNQrHJAHeU+9VwhrsWbeeVRkx3huWRDGEwh9bDK6yS0SQThpLbNcm+dtf20dfcBVGycUzPoy1DmlhZiPLvbR6l3D3GfoEPvpCq1ymfINL12ei59AxD86y9fpG8npQWsA7BDZHv1bXSTCneT9S2QdAiioQSOBl1RAcBrD/5vAmdvUl/GekXM5PbOTrpLSyizc7MnfzvVzv5mOlp4Nm2ENgD3o8/KusM1pnaxAiWQ/pGczLHIjAUpwFS52vqGrIsq0GbWKtTNUR3GS+dQkSgzwxkYOpXNtlZYIwpRSVmvYfekwZlhVTk53qlSM7WrkO9wBKXT2rcSMMpnB/F+nnVk81wn3qxpXINNrmMvvChvoH9miA25ykSR9mWmfvAMNZrPNe6Rpdsh4zJIO/Vpaj2hvbZOUXpxhsDBctDXDZdEgFHHXrEXgUTYhWINud5kPxg80nS470W8TNpyphFGrIasjfRkx8l+zE0CNwtknc7w3nPc8wK3Yc92LYxg/xKDf5YnmRWgzX2Hmxt/Kyxa3LYxSK2yoQdzsWvsBTdwNu+o0E8tbYOWQzOICw0AwndpxfMANdy96XORRYvxQowplwAUGfxgZDAnmVjRkoT3aK3DOdXUqGkttdUrM0gq64f1NeB52n92gvGcAvT1zDpBIe1682SA0wAA3DvN0C0Hk2fQuZdW6Ad8Eee5ghjd2q5UYwSJeA6ey/bEo6leWoEC/ZVFMp8Lu+nHm5X0N62n00b1ObL1AFGfMSJDCVEnOP7c/Wz0FV5inU0AiLdx/AXAVfaQqKk14wuAiBZEBhtYpzO19fRS44P0h6t3aUEzScuj+fTnbXqwtu2lCytDSI14V3UABbpHj1iOF7Jg0oCtAQ57lb25qvWOBMga9Zv0h307/efTPySTv0kLm9n0dwefTR/3n067Ve5fQj0MkKipZs6570fQzoWsLS9bUbHPBd2Adk+Vyb20Onkrffvc/fQbqwTheP+f7JxI371/Md3cv8waNOCkCfe6ZH655uxigI0SQJNpV0NklRYBz8/ups8DNJ8ffkBbtHuwwQ7Q5dBaAHxQPm7TumeDLPVbBxfTG/2vpnsTX2c7eybqYAe2f3INGFxlrEsQXPaozhPFfcHZaaMujaar3vtjfAYn2MIJiLDe7UmNMgo/30yLo++l56pvpC82bkId7qR5FlGXedKyhIp1OI2vUsE438RevEnLoR/3X0Ag6ssk0QGv1MkKyrQu9SqtniL0h3UhwCPEWoIR8DwZ5c/Ub6enq/fT3p2P0pv3W+njxnNp+/zvpg42r0u97jmUyefpi3zAGnpYP4+/QeCDtXR6H3ZA52p6lQzx3DzrZe5s2p9+Jt2pkQvmehqAxdP4Jitc87St1Fh3S0d3U/PgRtqH+tzqor5usEiVBNt3MV8GqmFzXxP0+50n+zu9dAnG0GLU9Nv+bgKg2uQ4NXwc1+GQ8Tpi/h4SRLDeeL8OW8L5HOrrBIGxz9KfVb9usY/usP52Q/hKwU/Gn+GvwuioAaonpS7z+Gab+KqW4vB8wt0s9nmFIN01sh9AvTo+aJf9tc0+22UOjLBlNeywRQvLrN9l9pMZ1Mj2NsnyMuX2mLcqRkcaj2vqum9Af76Pg3cfECwA3uTaVH8+1nOI4Hy25+6j5VfGWRHqK17Hf8q2/1cAuBiQQEpjg1P86HIsf/xFoHX80+V7jz/zDwDAy39sBjgDWa+icJ9jsumyajaD/uVzjKvM0YzwEwvw5s9GiuPx+4/se8b77G35qAa3uM049qOBeJz2nLPK+Uz5exwyh3ry78eA6y+TAfazTwLgfPyfBYF1Eh5N9AClGSUcf0WAwM+PAePxZ/Rpxx6/96zikb/Gj/HLAOByjPLQPzHBigxwlOm7z/MeAbCZVgGw9cCC4cx2k3YqbZjIMuDzITUad1HLvRWq0EdEwMm0KAKlo5cjI7GR1XDwjTAqCjTS8TKLJsUTR7wKna2q2BGZjsg8mj3UGVNJWAAM/dgWLZNkvlbnZslMB0+NbAfGkeyLmZ8QOiqASihPMuE93nHWUecoore8AKrF5IzsVbwnWge5yfKzbZoAuOcWl3DSl9O5M5xzGYfBPsDQbAITWAPM5m3wpskvaoCHARmAI+6pRfSzjfHdgcp1g/c+JOumOi1BXMAu2Wd+HxlEaIrWvQxpR2Am2N6tEV8K8an8ylTbIjroP5hDJZU91pFOTLEus7CRjkZBay4DPomaFqwAACAASURBVEFVHjPH5Tz0g0WWNFN3BKo64sV8Lmpj6/bqBahElpMvx9nMiHWtxxneqM0tEJfvi7q7YlyDqh27RB53z18+D0Fy9L/leUeLibzWSvvhzyr8hjhQgNFMKoogRxHoyI70+BrUDmSQHn+LGp583UM/X4D944+E8oZjkc+bnZ9iwcVGlje4XFfLFTkvBcy8BMAhHqSj4jP0fZHVdxzdsJ1zxbF9ngYppPaBVG3BFGC6PG842ZYNmH3kfaFQncck7l96uAEqnsUkQlULy7X09GwFKltm4UmE8FaFbyaOA1DywgWGCotquYrNOs0drpc1N4LGPNwGpO7wDoW1DAwFajYiJErwpbI19YenyIaukmmbJ/c0PxNR9xH1//sPt1NnkywwGgAJmnRzFUXeeVpMWFABVbp1byMN7kLt3NpN1Z0N3JCj9OKZufQtQPA/efpi+uzZxXSKGmNtj31fdTVL4JtDcbrpuSf5ENC1tv9murb578kGvMXwYGu4yTsPttLOzjAtzz+fnr38L9Ops99knE9QU5fHwgF01gisd/jpPmOJjxNZhQ6gtDfcpcZ0D4dLJWCHHacHauqIly1tBqRLhUoKv0iSzi8JnbkJUagt8+rjTCkGI4QJBXsz6AC2WRzAeZgl0n4HnG+f47SgjtqPckR2Pe8Z3CsgwbYyQfGMNK3Pggca2Slnss9Dp12RqEOyNQ/SMwMAQIP2N42DoGjfRC34J90VaOVPoepKWxlqDQUflhI4dwx2Ss0dGnlzfcdukI8dtge7HIr7BgEjZ0pNHX8N0XZe0a/TWl7miM2cbFl1kmzKBWz7OeY3ecAQGyxdvSXs4DxAQPXrQ+byAX8zs+8Y+X2P4+xiO/YZvyOz9dzzEdmiNQKid7ELNHAheGg29mGa7G8HJbxFLeUhjn2XLGRug8YcAaRmpgYZc1V7tWeAn6o1v2ELXJLeSSxmrs+8sjX9/oHr5bNmiiM4iYBSE8A3k+4S7GV/4XBdowHMh0RAoUoroTrBFoMdQzJkC9376SIU5GkEmO4cjuihusreR79d63kV8GrS9ocn8sXp2+kPTh6kB2Sr/8PumfTT/jPUaLO2XNfU2k7SD7YB4G2hBDxEMMggbJP2OEcCAu4PFSOOl4MskcIvVGcNwpwhA/qtuXvpt5fWoDs303f2ltLrB/PQ4B9ynH3GhOwxfYdTYk4MLrDnWDfshg5wd2VoO6QCx/znT2RPG7WPCaz8JP3+1I8BCAhd0m7pLw9fSdf7T1HDST9ix9F6aQNwQdEvbJ/BGsMguc0B92eQwsr/I7K/a+nZxRvp26fvpc8uH9HLfpD+ePtEen2LLGbrGeaqbZ5kVmhr+V8d+wQYDCKpoFrbx/N9buogfWPxIL2GwNRC513swN20jzBaJwJeZB6ZK23aZW3w/D+g9+8PB59PtwXAE9DOUQ4fYNv6Bngt5VEV2HZOYardK8xYy2KQ72BwgHrwCjPXnuUuxwBqiJIxprboGrGmaYiemr2r6anKT9OLE9fSqxOb6RxzX4ptm4BTmzIQy1MmqEfoEZH8CQrDP4RO/lHzy6k9/VWuB4Eq1s/I0gKAaGBtrm8Q2XD3DzUrhmml/SBdPPqAauGP0unDq0gtEIScvpQOTv9G2iWTu3NkAA/mwgRZTMZxb/IidfX0u91ZT8/sfZg+P7qWnm2Q713STj+f2rMvpofMZ/vqWvF6ptZGmAvgyjpqdxFlQ/F5sH837R1u4NuwX4R/iM1S6Q6bFGUHiHZNz5H9XXkqTS5cIpBLeYAlGtoIgCpVtDwPgh2yZcImU6bB3GgDfA9qc6xEAoxm35nTI1gjdrfo8PylFe/iU0mBPgBlHgmAWf917KhcuilsGPITsRfZx7fB2g0AzJruaWvxT/rY2gjcsfNUCC4MCdT2eeY9bDw9T6L0ZBI/cgGmxSJjVjmgbITNYZtAxQH+mTbah25ZV4f9YusQu7QPCCZKt0F7ql3sVF+7WgCskhE37kJkk6N/8isAnA2w280jf+34d/FD4cw+/ssnXLKf9dknP5RtfWnz8w//AAA8+UffDy8wV7blQ+i4TymoIvjlHKGQWVy+RiRjQDOG+TPxs0546QBH5ip7mWUG+MkM7c8DwDFUAQby97i1AgDnU2TAmsFe9tz/oRng8rMlzfPJYS4BsEOtgXgS6JbXUV7XeHuk/HCKxz4GkMfv6z8aAJdAKBycT54rsgIxXlmtVB/J2LKiC9YDTypAxWZsfzczxA6nNWKHRDI3AZkPAMB36J17Z7ud1rZbAFIDwbiM5Vxmk6gCCqPOVFqT7VN0bc3QKugjCOa7FM6R4BdQHQtE4CdgQIFZCvQkqoKrC3MYPQGC/SmRqucYliTmDHDOuFmTFwqBUnED0EnVkpqVAbBgNRR/A2C6QesE8XfqBMPpV32ZbO+51dV06dTJtEi7lQnEfLootPSkBOIoOT4GkCfYACYwkDUFIexVZ586PQicyy4R/JvsZLfxNVW8TWTHB9zfyEyS2T4cspoTho1BQZtQ6XbtFC2SbJMTWUOv0+y7s5nv0aqinONRr5T7bAZQKpBbBsd5DWTjm9dIsVAK4MtnQ7yqyJ4HYHOcirUJODYraT204x1ndQ+yDjxozgJXw/8xIfL3IjwWkNv3lgA3aizzXM/ZrvBIC5BolkwPbPy+YiHl+Rq1ZWZBi/dkjyseVeHZalnyj9lV4tB5s8wDpVOj55LtQD5v8Vk/FBngPF4ZjBafi2x58b7ye1AhzV/5Gd//KAscKtcxx4qMd9wn/za7Wmblfe4816otmKj7NcgR9ck+gzAEisex6bJO7MlL1CfX0vv56ImZMyB1QLSq5GfmKtQX8thgZGy3cNY5VE+Q77xh7XRYwPZYdfMO5XAcDXuMBjKkbCFtA1w3AcCUMeS0sUEjAbD3ZgssSg9WyBydJLO7CCXMMmEzU9p+A05Q1Tq7+6m3BlnVNlX2Yl1YZq3Ohjp6l+O27yPys0Ff1YfrqbIDkIFq+jyK0L/z/JX0z166mJ4/M02rLxwUhiZnAVX8VdWY7ArjpzPVwPkc4IRttX6U7rX/ipqw95ly+2kH5sndhzjJPdbqyV9Lr13+F+nciS8gWLdwTKH2ViPGFawRQZdAmFJIf0e+EStGwGoPe+YcgqkBha9SmQuqH50kH1GzGXtGkfGkPZBjyuePcJJbimBF5pcaMxbePv/u6HhBQZwg/LCMU7nMgM9Gm6ZWethtUc+GA4jYzZC+taolR82zmWHptmRFBtTU6YhLi7ZEKMJL0vmggtZx9GeGG+nU8G56uXo9XSHbs0yWrMVzfR8q6k8Hp9PG1BUyHWehPQOaeJwNbHDUGAdFEHtjnWXQ/TmHmWXnFSunwdxZYG4uEuwThk/am9QAKO9VoErQq24xlXvHIoNUpkrcTAvMmUmncGFuBjjRVeyd9PA297mLrdngb4oCbnO+bZ7xNuB4gzm0y5o5LLL12uxd1tke86EF2B9SB1np8iKYUGfMqrRzaZPNHFkTGwyMTN+NOm7DJ2Qapff6LCN4EKUifotoYjYJRaulbBe4MdWhtTGx8dKOKNHbF1A66tPfnuvpmimEEWB9biLkVEc0yMxzlffO9m6ls9QBnxlspfs4xB/znqPKJY4rndX1vo9o1kfp5eHV9N+dhtoKVfRPt1dQJ36Ke5SWzPPovA9IfkCggQY+CDd1UbZWRG8CYG3ZzCDoVFJuBQkOMGvYvSKy9v10eXg7/f6JrfSlhZ30xn49/VlrJd2g9rMLYJquI6YFoG5Bfx5ULwUAHlHfGPsDmVQBcLTlEgBb+6upIdvaSO8yt95M/3LqPVpeHaWPqc/9q+6r6UYf6nllAd+OLJpiSJr2yJa6EbPapGsz7wxKmCWs+sxs3UMAa7ZxAwGsW+n3V2EtzB4CTgfpf94iGHDwIvG3Zzk/dkAbyJ5owK9W3+aSEAITlAK0VAWfYfV+jprk31naTS8wbsPW+wDyh2gKwOIgwGeJhmuk3dlM6wT9PiIg9KP+q+kWFOja5JewUSdhLxi4wgvRHqvVTjuqKuvMRHVkhSk5qPC7JgAujTg/QmU17JaicAMUwWlQyDURRHBNIURVQ415tvUGtcgfpxeb6+k5ehivArjs5NDiulrUWlfxLxrUXnQRDnuTbPqbtMG6OfsN1Oo/i+U/wfo0MGVghnUuINTmR1sJfRKz/jUylDtpefvH6czW30Jlvp5OoafQWLmYOsuvESxaRIeFpMT+A5SdAXJTSFwRCJyildDq7v105fDD9HIFNXJq0idWLqcRNcPdmVfIdJ4k54CqPyUgywME1LjPKtnzgw6BwdZm6rY20sHRPgHAPE9G1v0SeFQ5O0oiYOHMLT6V5sj+1ucvY7t4TgbJeH5NbMAU83MSP6HG5xUZNFhrYLbLM21Tv69onIrQA9Zrn8ywzJzozIHt2CX6tM/1S38+Ym25vxqoauL7TeKAzZOQgPGPf+oeocK4PoJujHoiBhyxP7JOCCpOIHxl+7+R7L0G9pXETNXAgvwIyh4mmePdXWwPVKl9xBFsgdS1XtxsOD5lm2vaQODl9u4ACjTMPrLFVPyxPrPvmcFv4UdoRrL3kG3PrwDw2Gi4mRU+1uO/DZv0+MiVA/jot7+wjnj8mP9fAODKH303nmz4e/wU2wjfZ3DUVHi0DULOGuYzh9NuhkRb4nuLWzLaUs6KwGQZJT+qAQ4/MAOxPAzl9/L3xfdjR7l4TwmAi4Pn8xafjb9lUa4yq1QC72NAXPytHLdPzQAXzvgnnpeHtT6q+ENkdIrr8bflPRzXNj9xgLiG0k+Pj5ZOdx60uJcnkXc4y49/BYgpfjW+8Bz/4/v0DaVvP/Z7KYtlwMJMvs/SYMeMGzB/MwusIrSZAWnQ9unsYWDMdu5AlVpHFfbefjvdgPZ4i0zPPlHdQUjkFyeT3olTVSPyNmGNmaI8HF/Kc98srZknnWcys1XVYI9wzIMSq8clACYDDIVoEgGspYVZhLCmCNxyDCacTminoG4JkFSK7ZtN5vNSafy5xysouQG6GI9jiq+btlNbiwkNO9RXcLwx2DOA7LMnVtLZk6fS5BzOAtfQhqvpWCkGMsntNUPsoGA+2LLFLLAZDK57EopqBRGt27z/I+qCNwzyUyOtynQAYAMBkVtxgSj4VPQljX7AbLIq93KPfQC0aymeo4ZWFeIAa8U8KwBwxBbDzyvAbLkWvL0SfObJlLMmRVZZGm9J4Y22SgoCRfakmNPh2MheyOs//00AzKsEvVHPLVk1A+DI2vJ8Bfc5IMHGF7TjPP62zTnONJdg2GNEFjnP3nI+BwAmOBJLIECwADOXXlT4jDTjUBctjh+1OA7GMaD2+k1pFOusXBxRq1MsiDIYVwQajqNEkR0vxjkPbT6OmXa//LzjaKBAynqpch10aS/csfJ+VSc3Uu6zxiFk/kf/4QiUKCjm33AkHV8+p6KydebBZ0aJPJSiBZxl6UDQpn2x+eMALUxnoZhDROmiFXfUNRc9PTm+vWQH1mLZY5csZbsUC6JmnZ0eNMh62wMEU6sb2Sjvi2uo4LTKwKguT1OWSA0bPY5HKvxKRJD+DTNAOnaPLFl/B0fdLLAIlrquChnqSfoLm8DocPzB5kEa3aWq8wE0z4PtNAsQfPHscvrGs+eiNvj5U6fTCXok2Re653/WzbK6LCm0JrBCxrO7eye1Dr4Hfe77kEdu44ysp48fbmBziN5Pv5pee+qfp89d/DbK7U9HyYWiR/pqgl7ZA9E2iGeStZN1XNQCWAN8bmI3yE5YF4kzJoVvyL23PX/Ag0zLdkU4v6wlxhXmdwYXcn9J15BLo20mE6PUcY4CNJsouc6RwZpFZbgJhXCPta8g0QHnagNKOgQYDljTuwQeWnz2EGi5C3hoKb7CPehgSgvsB3BtQ008wEndSaf6iNjQo/XK8Bq0RXqicm6q2NLN0dn0cfU8CvRkg1D/7SMyM8FcqHMsa/oim4t9m1KwKlrK6OwrvJfVlyeZuysEOBZwLGmrCYWRbJAxH45vSzlDAraJsgmQn857e3AyMkjnMwI2M6x9FHml3m/gEG+T2XkIujAjt2WQgPc5FhCpeZ7SnLMtr0nl5yBtHNUhSMZ+rqlDbSzZqFj3ZF7rk+ew6TASBIUuPz4reMl9kan/xJH1enLNr9yBYq3GD+VVF2Uw/tvsuubLv8eSBwBT/zvT+zDAjWymjpRJ2molM7uVc7xtlXPiWgO2JxEJOt3/OL1MIIXuKIhPLSfybJwfsGzWkizmRPdDAMib6X9YJVt/9kL6m87p9K8RZ7pHjeaQPbB29C4Z/Q2eI7RQsvctKMYyDSoNgL+U9eC9L8XuPHJRMD/syjBBEIGwK31db6R/dW4/XZntpH+/2Uh/erhIb1JUeHsPIfEDBqurzIezCAA9zdbKPcg0AFi5rkbSjb13a2EZU8t6RgCx5ugn0Ot/lP5w6gPE2zrpeudk+t7wRQDwMtco+EM1mLkaVYfSqGEhWMNcAcTW6DNcp/2SrZWoLA2mw4BgwULj/fRbZ++kP5i5k041DtOPUW3/H7cvpnfanwH4kAEm41aFOVEdETDjValsc73YDunGjInaHIsITX195kb6TTLel1sfpdbRzbRHlvuA524WsYmScQM71gK4rbf30vX2ZPoRdcs3m78Gvv4GjJanuFUCT4LbMOoCYBuW5ViIzcsqBFcaZq6twadR0wi2RQN9gKjrpxZ8wHgOq/aF5lPdm8Q4fphOHnw/vVK7k65Q836e9j+LM1DlAbAdKmwPqghOdQ+YB1BpqUt+mwDO69SAf9z8GiD1Nc5MRl1rA13dTWNkpj+ELLMnHJoEgM5abztN77yR5tf+gtrne+mLp1Yo06J38tIpaMwElxBpukcbn13KVlr0/D3gd9W9h2n1YC09x/x6ZmIbbRP2i9UXUmcWANwkCzygXR21vZMd2ia1yWRjY7qwLg5Zc63WLrqgzB/YMVkPElskTUdcHqVtJAcQoltYvpTmsLtp9hKUcPwlx1YWAeM3DVh1ljhX7bGdLXz2YzpkgAXAPYIvXRgTHeZ5i2TBnllf9iu7Axwy3wW/XYCwAFqbo/2atn0Rj2gGQzVLUFkAHCKn7oHsd9bs2ipN9sskJQmTqLhPmDyxzMjaBLUrDLbYu5kAaIU96QAAvLNlUJPgLc+/J9NCqje2x+t4uN9Jt1GJvsdU3yILru0v3dwMgAsj4haqKSm+fgWAxwbDH/8xAeD0xxkAB+WFCRO+F6/pEgCrIKnDy8amk2zPQp297AoXzrDLuMxEliCvWNtGaLKDXwDc+DlThsczluXfc4uT/FVmemMij025cTGtX5YCPcZofuyaf14GuLyiYwAc/vWj7HeZ0R1fFOX1H9/Lo9t6BIT5o/Id41nlwm1/7HfHADhAyqPJ9gkAXPypvMeoVy4ooPFsBXS8x8y+Tc1DtARH257AUyEORbbTTAgGxubkkQUG4D3A6F6jj+5H69vUT1C7YhjvuIcfRoS6JGtoJ6dQUzazxYW1iPB1cDyHcsygutjapUI94sgMcCgJ8yUQwPGukAWeAPguQL+chwY9iTK0QNqIbESHdQy8rqCLCYCJGHLcLtdovbItfCIbzGHdRK1lCYjnPLV2U1pNUA6tOcINnmmkE8tLaRl120Q2awDXpk3E0ZLYKa5tntubhGca811qLQC7JujnGgaAjhkAfwPgfItjvUeN5DohT5U5VRYOIIcRtnVAZP8U/Ai6qX1zc0Yx6M8Ao0ERjSmfiZH2oFeWYCz/IErgW4Svi+efwVvMhVLEyTUs4BL0BjAS2xbOe0EPLsXCtOrW0BwLWB2D23xMgWiATp3OAKD53hUBqooE3KikhloPjIMbgDnowHxYT7fMNvs713Ok6HSh+TqO2hU/2wM40rpj7xUo+vwCVHuO4m/+LsB9HCiPTdSjFSsvvvl/vse5n3/MVH1f/CMKHou3RSbUSRKeUf4etcrFuctz+D2y3XkcMgAuzsHvZD94vijhK56x2Qdp0FFPHq2TdOb5PwGPg6xgFnM/XoDhGmJwqgwPrVWUYWG9OPXxVf5m/1mZExNG6Dm+9DGVYq2jdwkJh6cIvhi86nL9bRy5TvTKYdxo7ZAQrooMsCJwQWOh1hNHxn7NA0R8oucxoMSWN/Z2lpVQnXIxcD2A1YbHJgPdA1B3aKfiNVRZ73VqNIfQ/kZ7OJJrUKUfAIK3tkiy0aKDefzs4gQA+HT6/OUr6YWLJ2B4YHOo6ZIjoiWyhVX0l4Vqurt1FRXO73J9P2H+bKTbm/fT23fXoJ2SBT/xzfS1K/9VevXC7+AUUZ/o/MSJsaS2I1VDkR+OGkHYeGYRkSLuhXgOfWXNFNaqZGGow6s2AI44dlStHQNgAbR1sX42Yhq8gmrutI3f5jkTsbQw0LbyMasKJZFWJhWUV0dk4xSAOWycwklcBXeu8O8GgPAAgEgGl+MfkC1bpyfoXl+VVLLBzCMVxLvYhwnA1mJlL53HkT1Lr9Fz/TtptXMTUIyjWZ+B3ncu7U48jfjepbReWU7b0jpRO50IR0+xvkZkdYGOQpLoURyV+y6ZDK3C3s9yHegvPQp28ztnfMQjuXv3Brlf5Uge8YSo9Ab+6cI7DGS+HdvOFvXI9XQNoLBJRmWdP+7iUB5SEiJTgbBYZNwGjJNjGvtlOEayczwQ+wBqzIn+rpbLVKFyVpu0eQEIDQE5meZssAlbE1FBj6hYkuwj/w3NMWi4PrfMGIm9ImquZTl4KgWQMt21BMAVWgpN0PN0uf8he8IDsvwtADvZ1OY5rusCnzsbALjGnKngPNe712h18376EiJWTdbHNfrt/mR0BZGr01yz7Zl2yPx9mC7s/yD997TGeen82fQh9PT/FWruu63ZyHCNeh9RL0qGFKDXGp4HzKk+K6Dk3rUD0G1DgEtvwAAiT7BJBquuUBKZ18+TDfwvzkGLh/Hx79br6c8PaTtDX+zTBF7m2dN2yDBuVMgUAoBH1CjHxA3ABWgMFWxtlgJ52BOpqGSGp0dvppcb30//YvLDNIO9ud0/ld5Iz6WbZLa3hsDq0WkCVdTJ2w5IvQDAVYIqXRXE0g6q3gG0MhYKhg25Vls6nai/A/35TvrDJnWojN0PuM7/ae9KerfzClRvx1bzesTs2uSJAf6tNTdgjZBTBsDDdGr0IcJcH6RvIH515ugaHdk20w6f2WW8rCNFpQB9KwJRiDatwxq5jn17A9r29amvpv7MbxDMfj6NYHkEAJZNZPAE8HW8VxA4qiFy5fNN9MntD2/ytttklaVCg7iaJ7CL9B6HqQFyxmd5J01v/1W6gDDfSzyvS4CskzNn0uzcBdal1mudtolbiG0jgsez61H3/XHlDKD8cnqn/sW0P/nZmNNalAZzvkLgrGtmWgCsaCGUdu/LtUevuTS18+O0uPnD9Hnq1L96+mx6Gh9lch7Q2N6F0NMGODKH6gvMWRSK92Hf7N1Ly9QGX5kaImrWp6MFc2OJXsSTL+DTXGYJYafbW2mSYze6DwDasGKgj+9zvW06DPQodesGnVggiE21dxpTxv7cDVoeTc2cpP736TRL9nc4dRFbRYYc4DsiC18rxapYXE2V8R1zVdaZewMCcbZwkgkj2PT7EXbvADbHDmvCfr/2AT5iX7UnsH6ddtUSjEkW8zRLd46A6Yxq+GhrxDIxeICtN0GTAbDtsijbIeAxBQCewg+1VaFlTGFz4v9ZBzxnxQ+3mcJbOwJbEiyA8j5rYijox6jvQ21cY3+7SSLjAaUOOwSMOgQljrO/HOlXAHgMfDgeMb6f8vWPCgD/278t7ioDUrcWI8YqveUMsPAj1/JqwKJcSUPmphkAuPhe+qClE+rb431l1sh/5zdl4PbIic/OR/67gGUcTBeHzaqu+p1+fuz9vywAjo0wzpWvuzzv8e+feJ6fmgEOZ0ikkK8nRHkEG7HoiuOX30vn/HiUH41DHotHk+gxgS0d6uI681nyuD95nWU9dBl1Kanjvj0D9pICrQZsdvSkw5n5NbCRWyKhCE3GSiDssx/qlAGCOzgm1mmskQG+Bh3xvbWNdP+AiK1ONQrP0dNEyijZoDrZrBlUnKcBwWaRjthUD6HAdQW80TsI448TPbK3KQYwnBvBiO8nm9oAAMxSCzxPjeEMx2ry74bKzLa2MMOm8wkQs4+lGWCvzVrlIzKIXaLsZXsRM2Kh5Mt92reziYM0ETVgPizrfHBe4dXMAGAbszjDKDh2oAR2ydROkpldYtBOUOfcDNViAAXHMuJYx0hGfiGastNTk8/exli/g9jQumqJ6npglHXCR1JxcBwGURcq+C0mSoCmYpFFdtHf5wCTzqkLw8yA9EWfc3YXcw1iBnrF4guH3I3dBHOuffW/yOYq4mXgICiDec0GKC8c0Kr35eYRgmRmawtqbznBpCqW2VgciJifGDRPLQD2nFEf7O+KjHGoqVrzrVgQwGSEIxAZ5DIz79jHebyWAsweA2MnqjfrxPNceeuKfxdg4/gzriV3whi7PAY5ZfnEorU3odGMgm4e7+dnwal1Zsf0fY9XZHlzQjgfM69tNlvGydrDCDKwWed5671kQSnbTNiOKABwDHN+noFKQ/RKmrMBIsCKwQk/IwB2DJwb1sDbBkyV6AUcM4NHCsy5ZjwfTAMWFMEgaKrMQ8qCibiTZWM9mUsY4EQZyCLoH4Cz6jPl65D735K+jLEe2vamxZqzrjsy7M5i6xethVUQS7AYXK9sz4o+xlWyz/BjozZulmvF3Q2VrR20AA45zkDBJIBkqMsS+OntADTNEkOHTvfwNPYOEIXZT5cWm+nK+Qvp1Stn03Nn59PZRTKQqGTPAbDt7yig2e/eSHc3v4sYyw+YUx9COdxJN+/fS1fX98iurKQXL/xe+trlf5WunPi1cByl69WgBKvk2sNJVcVZxdaY6rbZoh3NEGGlPn1ZnXY16K0TEydxWO1pSzKBJAAAIABJREFUSX0uGZiBPSMFidiXuoDWAK/D4xrkQLYQcjTVE3ZwfHqECOK7c5SOlcwjKIRcewegOhxsYlsAHw2EeBrQUBvL1MLhuPa3eEEjZ6x7AqAB2RucQTP1PW0VTr+2xwra2eFDVF5vpEUA2nRXYM0xBXUTtOeZuswcIsNXu5j2EWk6jIgK8zz2FwILjIHE1wXuZd7MLvNE3BddxniwZWlFaEHEJ4pgKM888CjvU5Yn56jy3uP9C1WuMa9uWBbDcaegfE7jQI/oy/oxYOJmnT7NZGIPAZq2T+kBxKMDUfEVK0PGScz5rFQ9so6XZ5MA0RVUzusAlDqtWvoNAgeqWgdbQzvFFURg0zAE60F9hZikghczeHgXMW+9Wi0VdxK20/eHJ5Mdlqinzb+qAhdnGd9z1JcuVu6RfdpJ96jb3WlcAphc4dxk3BQXs5+wM2RwKy3Rg/dzUKaXyZzfhV784/Q01FYyxfZ0VV0ciuzq7nfTf9t8K3359ApaWs+n7/QvpR/sT6eb2Izt0b3woyjywfSe4vlTBjAi800bGiK/zGMy39GmhnWkwu0IESbW1wSgeZGet1+dupW+tbqXdrmm/2u9kV4/gjXFfLtcP6Q9EHXJZH0fcu19ALAK0Lb7g+SJDQSMMKm99VqIVRHsNbjAcRfS6+kztb9L/xwl6Fme7drgVHqvcindrS7Bm1hKd3oXGBvmM+rGMe6oMguC9SHg1rKVUmeKWNSQ4IHnqE5Qv1p7N/3B6Qfp26hij8jSfvdoKf0vqD9/0HuOzCjBZtZ6jfuhiSC+CSEVY1fUKw/rZ6MmfwKq6sXhW9Q6X6WP7XtpoX2HAPceYK+bdigPqDLPZgm4NKmX7gQgXEs39nbS693VdG3yi6kz91sw01+mdS2A08w3qtH5wWtXmS8EHtJgJbLYMhurA9Zt/yrTzO+mPWUgQB+ehEattgmhn9re99Lc1l/Sm/yd9AzXfn52Ka0CBiemzrAVCbLXyTge4mMQqBLMk22+T+u2dwbn04+rr6Z7zc+mfeaKe08dwA8/gjiECFM7bPsrqPfYghnqVGvU/c5vvZXOUpf7PHb9xTMX05kVKMhTW+lo7xYq+RZ3LDEraTdE4P3wwMw1z5LahLNLi+k0vtQEDJf9mRfTLvPhiB7qVfaBOuB3snubvfkhfsoOoBPwy0vwa2uinmwawa8aEmQ+tYNqDkxOzeKTUf+7+Eyaoha5z32oyi7A7VE+YAZ9Qj0Z3m8P9Ib9yg26GNgIWUOyrDyr9gB1aNbKAT2h9znHtgBY5WfO3Q0WmUkXBUI5BjbRJgrT2Aqzv9MwJGYJ/Eg3j2C8AJj5KgDW15X9MkUgcFqwTolOQ3/ULiUGkrUb6gZQXtFFqGsT9fRNai/6zCNbqw0BuQMMfptg8S66GffIAN8iA/yAIIDXGarUYV4K5z38ggIzjDkdv8oAP7L38dM/KgD8R39dKGAVe4sAiQdt4+s6NxIN6zFZoa/hxlikbct/l3TkSKSU41AC3QCFY9leAa6brXtR4eSXANKPBvC1DmDs8+UhBcDjGePy/b80AB57VuOZ5DzTP+lL/8cC4OP7Gjv+eMb3FwHg8MlLEF1e+9h1/lwA7PvFCIGDMgD2/eYG7KEr8LKHo6Io9gSWBt2U7mktB9ki6x4PoFJKg76GENZP7z1Md6gJ7JMRJsWb2yJAe07SlgGxM/MYTBx26/o6ONUHOKNmkYd8nlA4n+E77ZXQwc9ZQgcco12zDhigMAUAXljE4ANOZ6BFW6vbiAyHdecYaeZG1ygrm74G84hjt1Fmtm2T/46x5n6NDHqfkwCQprL/2i2zlYILJm6fm1ext2ekcBKhBmiBHZxQW0OdwFk6heGrUt+YnULGAsBn1HlS+jPGeAEAPDlPKxIm5FuHqINazygABtwYOR3xdwGC7XGicK4McgTQE5zrdcaDDX9tin82uXBr6m3FYyAk3G6xFj9LQ1NJNeqG4mH6PTt1JpijbrfokRvq1zzHHLnMk65Uzo5WUUXwQcXkyGqWta1htFyNGQBn9ZOcAS7Xa6xLwaDnC6qyh8+iWX0zjGR/q6R/BMBZ8KygppdGscjoBqAtqdvRezGQbgGEiyxrDv+Ul5Rnfik0VWa6YzxypqsErY5PBefFHs62cWFfz+BX+nmAUt5fzBHHM9o+SV2OmmDtG9/jkXGN0uujXRH3K5OBuRa/j8w27za7WwLyEsDHmuMYgmJFWOzRax9gM8I+m+gRmxdw1H/7edWjUUKvAHjN6g6llXs+qVzWyZOJXQIsnuX7Ka5/d5eWDRxD987yhRUTFzgLdWn7XJoZuIc8gwPuxYT8AWC6KxAODqCgQFXOHLAbChgNinhv0c/a6+E9KpDMMCeJiC0w58/Q4FVHZ3NP5U4CT6wRBWMcTIMtvRZAhoxzZQOa6r291H/I+tl4QCkBNa3c19OnV6kHXkxPn5pOJ6m5P7W8mM5SKzw7wRruvJ3ubP0FtuJN5tRdLngn3bq9lu7STLiOmMtnLn87fe7c76ULyy8DfilDUAkW58q2GCqvm/kLoCh9H7GiYe9eZH8D9kFFrtcBFFAba7a8EFdpTxjbkOBiPJp8NuJUPlrGyyRIl2N3oyRBUjUZWt5Djj72wRFZw6G1gxVa97Rvcv0PGElI1dTlNlFtrQKiRrS7iWuFZtsBJPVwyCrUxNXIEFsPp36pWgmCRbOkVM4CCD5OzcO3UrNzDcBCqxccuK5OMtnJJg5ok4zORA2Kp8fm867MiAPlVUuwj32bc04BHCtmdFgnfTUZOHdbQSOFnQTG8YmAMhH3KKojqM3lKnihBROZb2VtHsKJvMl6vcU6OETQbwYa5wwAuIKy9n0y0Q+b5xkvnElr6XKItVg/Tq6swpx73RvY07PmOnCSUw/aKHWIdYKoNauMUX7uEaiI8gALPem7GsKFltEAgKK/ezgAWdgo+r0yeLIejPQOrZ+NzS6MTWHLvBb3Du2hc1+FWfrT9j5Oz1Q+SBdoGdMBhF+lv+/9GqrNzZcYs6f47FLMC21xrbpOMOKd9HzrnXSW2s9dHOe3KtCYJwh0QG0dEeQZ9m+QJfyb9O3B36Wvrc6kM2deTXenX0pvHkylH7Nvfsw5DwkW1NHMriGw1KHGu+c8NwveWOK5nkLtnYwvgmot7OtBOsNcoecrIPYiFOtvzt5PL8/upbdbjfT/bE6k6wQZp6pr6UVA0yzjdw3K7b3JF1MPhkCF7Kxt0JQhM3uc9avI5hEwGkKH7QGAq2StV4c/TJ+r/136vVkBMO1fAKgfEFxZA/w9qJ2gFdUFsmKA1pG10XJtHwJy5QIQxFbMilrmBPAejaxnpw3YxM30cv2D9F+fRA0bFeMDAqJ/c7Sc/s3O0+na8DL7l5Xktq6BkgoI7FcJmFETX+G8I9gNQ4JS04z1c4MfpX+2/EF6dvQO6+B+aiP81GId7LMOVbKeASg3ERfrQ93dObhPicRaeoOa22vN19IRALi/+BkYXdLTDbgKtq2Hl5VmeAhxKzLdzp1JQNpM901YW28Ra7zLuKMkTPCqMfMS622JucZ67l9Pjc2/SAvb30+XoUqfxbieXTyVVlcu8XwA4oxFjbpaabYN5lbT/Z8NZ2fE9ZgFhip/tUHrtiko89SpVmA81KrbMNTJgtumkbH1/t1XFycQWjv4STq1fz2d75DdJxBxYuVCWqFDxXzlNi3prqbuAUEDbEcH1s3B3i74c5uML+0j6WYxv4RSc4O+09SXb9afT7swRdA+RruE8owemeX+TdbTA6jG2/hNjD8BCjVLoroo9BgozYHRYcmELC/9rpkZNFkEwAvPAIa1O6d5brYNYz/Brlv+FOUVuoHYiMkovUBMSwDMy+CTmdYWVPoD5v8+82YXYLmD33iIf9DWbwhfQptKENDtGQM7yUsK9Kz9oMmyTxMAtlQjyjHca8wA89ko+0DwypZPgt+pKQIb7vvYm6F07Og80iFYQiC13ULkagqdCf5u6URkf9XMgMcD+N0iAxwAmAzwGow+A3rDENkbA8DHPlK2t+XXrwDw8VDkH/5RAeD/TQDsVecHGv61DjmOmDTHoM0KigNC5QxiOMQ67LHdZXqyNSshjlMeKzZmfq+DeQzYCgCs/z8GgMta2ix0lbMrfpVA2J8D6BXHeayWuOAEf4KC/cQzKf/5ePY4nylepeM79rn4/afVAPMHF2J53eOCXp8Aq59y/Mf7BpfSRoUnU56/BL3H68xAgud9FK/I45E/l5OM+T0lkI865aJ+zUUaVNt4lvrdUqAFwLn+S3rXJK/pAAMeg0i0WVwywBu8ru+10lsP1tMN6oCPFNihR1qAYGgniZrACnTN6cXZtAQFx2OZ5ZIMc4AD0yUD1TsgMogzUOX7kP7CgRhDRARnnDrIOlTQJiBglmMsE81cIhM8CcCYBTwIUiLxxj0o9mPUsIsBNVrexRAKgCMTx/mmBDXOFyk8CFXUFRwys8NfQ+CGgTpgQ2/hUHXchATAAJAugizWwq3w3hWBHMJfUsEjY8xcn+Za5ziWaoSLAPMZBLse4qy9R43zLYCDsQDzQwp5jKCGDlQl9GFw3EdgT8eseAl+GP+gJXId84DmWUEa4+bc6rIrdLinbowjBlnhB55lZIcjG5wPVcEBivrgmKxOgmLClAAzwKanYr667gSn7HoDAWopihWD6y5UTD4PUzitZUZW+rYZdbOI0dA+MsC8j+9mfwf2WQYA1VpYCYXIfL7F8WOJSlstDWNJdw7c65qPXSauMV55QeaIWtCWvWdeAlkVlgnW1AyMOB76v5FhKlrTGFTgOdV9DtZbh4pfrsWNF8cIAOzNOtf5W1DTi6xyAOAA+UbzGSMBsEGXmLPlmFkqzLNibnZVkisp1NmbyPfil/XEAYLzNWf6dpG14z6l1weicndn/SRrmATVAbJlK/gZPgLwnQOhnUew7Qq1tBOgNAkY0ZWM8YskssliTtnMifjI0u5z2E2csk0A7jZztC1YxUGrKHIScyLQXNAQAwBTYxYgOAJTgmDGkXKBOa7vJLzZBWRPHes279k6HFKHyLgwXpYmBLMAx6yB+lRlm4AUnNj+3Vtkgh/GPJkBfC5P1tIpMsJLqK6fO3syvfr0uXRhfo+gyQ9x6P6cs76Hk7ieDrcepvt391jXJ9PJs19Pn7nyn6UrJ79G6xgEhFgXbUR8rKELe8b9962rlh6nxSHb0W/fIiCzDSCFSjp1FjNDRkggGGrs1lAzd6zT57vtjVS1nlAsyppzjlnSdyN5SJoqNM5in3NKWlO5zbS4DSGAFxRe27vVqMdtAGSa0F8rZF5UmJaJ0obe3emTeeEKG2RyJ6hxHSB4hIQU/5lZtmUPY0Wrlw5tTEaHUMCpO6zgYFobOarS23XiEmL5lxD/Qk22jtgR1MIyuBViZe692lKvA2psxQAKAbgRtnlkX8ywIdhK782giEqt2kP+rVqzgmHENahfpmqaKbAHsAwNB/5r4Uju8pkd7E+bOucGTjwE7gCbB40T2E7utQS9JbUiptCjwHduMxbpvqi8RoqG+bcfwjlRF5pQXealVm3Q8qmttNa30iOoAtChuUrEZczcD7n36DTMPPZ5KSJmUMeWJg5KhAsjNmhQrAyuaU98eug7kHldab+bnh+9l16hznJAJvvN3mL6qPJC2gas9CYu85AFfVpm91rrO99P56nxfYqftU9Xq+fo/Uprmxq0aRznAXXCzf2/Tl/c+5P09aWJ9NK5l0kmvpq2oL6+g3DRd1pky9vMh8qVyF72AMz90bXQiqiSQZ+mVtg2Uwr1rGM373FcNkPm5F76LNnSb81vpVMT7fQXu1OoP08TKgEgjG6m11CRXuD87/dW0q3pF9PR5BXAiHXHjLEtvxQMY+0ObJXVkjJO+QBZ+hptlS6mH6SvNL+ffp2s7TTP6n5/JV0F/D+cOpnuUy7wUecSASnVrgGNbiCjdWwkQncKkQF6R1EvDXU5VMwRVyJL/U1aIP3h3IP0PGBxk7X21wcL6f/YOo96+TmErAjkMA9kKhgg79oCicz7oA3YJPMPPxehtVvpS/WfpH8yB6V88D426SHgBcEm9pd92zlq68hIQ0KOXvR7ZIBvb95OPz5qpA8Y297Sb6fB6mfJBNPHWA0DspRVWixFn2cAq/R2QTsGL822r6ez7b9MC5xnv72dbiMu15n9ahrNfBZNKvwZaNETiPLNkv1d2vsonWUfPzm9kFaXltPS0lJkSM36NnlZza81sgzBvHGHuXmnspR+WLnE67m0MfcqgTRqvKHi0gSMZ7Ad5SyT/G4KtfN5hvDUxEY60fppWt27kxawr1ON83SnuJimYcItUmKRuIbuARlxgkIt9qIWAHiWNXFieR4AvEQba3pXc7wO97dZlaJ/ibUCSMc+TdHPutb9mH2a+U4GuNeVEmyGNOcwBtQq9FRFpq7cdlyWkU2R2JidoS3l7GnYcpfZmpiTlHYY2Mejiz7MPWyE9rfBOjOj3lTh2j7NWJUhL9tPDqj5PSwA8A7iYzsA7D3u70gga8DSfdaoo4kvnnGD/Xo6MsB8xw4IhKcJ/tataXeP19/gcyZn6tjvBvvKhIw8EnYTtGyrE9hUc0XwG6Kk6C/0sIl7+HNrh00ES+1LjOcra49XD6rPHmtoiw1VAHznYEjQz61Me5qn/vHXL8wAj7+59KV0ktypiv127HDH/tb4737ez//o+wBHyuSTX8f4cCzY8PcZk/HMfLy/TMeWw106tD/jYPYBrvzrDIB1/AK8FQDKurPwP934rTfTseR4staOQS8/h1CQoAqDEJmjgnLrKQMo63yWPxeQMSfAngC0xSBkEJ2d+KAMFteej1EA1gDhBZguAHC8v7yHnzN4j7dcejRkPzPLWhTUHvvqBb4YrwH+ewPg4rrG65nHL/WxWmAfRQlmxt40rjI9duvxTI6BvGOhb+tYFgF5P5dpb1m9WyMXWWDuLySbAAeT/E4AbFY4Iu5sYkeA301ErG5AgX6bGr/rm7tkoHDOpEHrMBOBCw8cR7mJiNUSNbzWEzsfzL4ZvT1SwRY16QEgWprkkP6kEdnXcRIUkHEyg9wAAE8tkCFaXaFe0IbrDRJj1Dla08q7fQb66l2MnxRog/+qAQqC/VlS0RKAuhHCRdJOifLxUsxmx5pmjGyLe9/HEWuZ3YnsH43fATEDQLF1wm4+C0QEBwgHdaSi8r4m97LAfS5PEmkkO7FIRmuabPcWoOZDxugGn5E6KH3U+T7ivQObsTt7EaAo2/pk97oAeQAxazenudZlNtwlMoXzjj2p3qFO/vEL4MJz2rOmmu/W4YXKdmQceQUF8DhKkhedXwLcomddWUsbGZkAcdY1GyEvQO9xZrb4bGE3oh7flBnfFSabiMaXZnyhTTH+Mcc4hirF0X+Zga5QsylgjLphQVEJekNNIiZl/iqNV2wOxe/lxPkVhkc6I9+jXVNBbZTizVwzuBGAlfUhIAsArJNdAGefQ9CdDZwEb92scAbAUlpCRTnqffPvZaPYpiK+FxToGJ/yxX307adbBgo4UcNaI8B410VUfAWl77gvsvfiNYqeinke7Y9wkTyvj05A5nyQZmOmF/ArVTrqxfmcSrHuw7aqMsO7stBMl5en0jKfnzNYzzG2UFq1JlhAPsNYzvK7pvbVtcdh7zMu97mmNZ0OwLcAWOCQBcZyIM9HI907aoYNajl3QgiC+Uwx1iTjtsi9wtIOoD2jA8vJNwl0bDMX9hXYElzzrY6DU9nnxIJgaMyjrfu02iCEw3GrrPkJ6WyA/dVTy+mVK+fTxflN+n7+lPt5HWbFTSb43bS5jgjWGgrR9ZfTs8/+fnrl2d+l7u4yQSjEdgwKsVZDOIp5LzvJzgTAM2I42zyn69SxQS9lnk9PXkCxmuwSYKar0JYiddTE1RTrsx1S0KZ5HoCCusZKVoOCZf7Huo++udYQaifMNkv9AwT1qM9td25wvHtRsjMBLbNB5qVKRrSOmBJFFLx3mmuCnYLzekTt3Qh72kS1tUkmZQjAkqSKLmqI0oygbLdwUPcQS2p33uE6HmZaNlmkJlmp6eZzAOCnmB/UZUKXtXmR9x6MnphBiqwxBjilXSijPZ0+qLXDBpRXsl9K07SwbQeA2X3ssUrZ2zxqqfJqIu/x8x6PfIv5vSVtm7HoFwEwM7e2lOnwcAe03alQQxixazLrQwD9iLYzsfCCbpiDYjnbWsx910DB+KhCmWwgnlWndrUuPddnaYYbyqh0UFXMbeU0IEtsBm6KbP4StZmNCRgHHHgHx9WsVgbArBHGviFVOX5fAGAV98MO5KBprMdQ9XFD7XGWB+ksbbZeptb8tfptgrGb6QeAxrcqn0kPJz6fOmR2E5n6qM8MYA9NmUzgYuvN9Cx06GVA5U0CHQ/qLwAyngFUWAJAxn73O+nKxr9LX6am/rUzz6YzZz+TZqZPpHvYkP+91YIOfZLrfz5a4AxpqTOs3ojsbzWdTotkoF8hK7gCNfYuasJvp1NQrGcJCRylb9X/X/be80uy67ryvOF9ZKT3riwKKBQAggBJiaYpjTStXms+zof5B9X9cWb19JilZpMiCZAE4cuifFV6nxEZ3s5vn/teZGShKM1ozVpNaSHJQGZlRjx7731nn73PPkfu/SyAhfP/308n3B1MnzrU9RZQC3wPie4Mc+oJzO7TzHV6zq4B+pSQUJ5Nbr+AHa2Rqmdtc926gFnGeCL2nFY7n1Jn+7l7t3+H+0FHA6TZXwK8N+MT7hg5+u7gEhUPsLz0RtZjQm7JMQzfYrB/FAuZCoG6Dbvn0faeW6IN1N/ld91/SG+5GWrY99nP76t596uTJfcQ4H0kV2XZq/E9gYlTS4Z7AKMBNa0aowmMpFYST91PcaV+L/GIJPRTrqtKDFqWRK/a/URUK8Oj6AIMYM9VKntu+/CF+5pk3GNqqweTP3edmXdcfYwe0ijL4iSCpCLQWoGdMscr8At4pSxhqvmVu974JYovwDrxzR1Y6nLhp6i732UZJjGN7D11+g9u4vRjN9U4dTPJkpsoLVEPm3EFXOnE/saR1WYYZBRs8ZjCDRvWXjZjSijuIfn9hP197C67wxJGWDHVOePyjqN4gYTYGDepCCjPJ2fdJGv7PMmFybMvXe5s29bQfu6ySxZWLE7O17ZctPbMNasvkOoeuPIZPXtRXC0Vp9wC3SyKqOaiKO/aOJTX+8u0H4JxpgwjClubbLI9JPr9xiMSWNtMU5rF4VSvcchTw3gMtbbsIpFXOy6VI6SJXaTkywGAU5lJ6oBXAJlz3H/q81lL1TCuSfJKAFaxR1wKAwFhleGon7OBYBJYGCiq8UCV1lkVGPYy308AxFXiD0V/UuoFzIY3iIRBloJZpTEZDjBjqjyxwJqJvjBDcY/5sjD34wLerM0xEsdx+dDoRYyisEGdN3rMJfm3dNRFgfh1jyTQGSUM5ogA6O8Cfluc+ymx7DGkxzalRVvIX474nXQKXhE1fLwHP2ttOw+zfCijN2mvrwHAw4BmZDv+Qxe3/cqfX/vPfy0A+JXrc34uoYnrq9fi/Hr+/+kCHe7lT25TADgKADbMy0TzCVwPgi0Y1G0V8JVkjAeI1UGJSVSAZZJND4YVwiojFgLdMAi3zweMnMk9Q9CqzwQXacj+BgBOo8LjvpCdHWFp7fD8J4YGWcEI9R8JGNAhCrh4ofWeUVY53JbeNfp7+1Qw8EMG2ML34AQ9eeIloEMg/goAfXUAX2R9w7O7OJGGZlf+9IdfF36vICNMEIxMzqGcO7hGw4nLhVagobeakRn3UZhAINF6/woMW/wtBjhKVlE96XTfvfxVEuMTHhAvCWLv7x7Rp5P+e8fUtMnYSsZPWkyQEKteUMZQRV4CwBlz5FNmHsaVbVQBwG0B30Pq8tSWRYyTHqy6Z2odA/iNhwB4ctLNwgIXAYUFmlSqLYvep0yNyaANAIvz0b8lUZaRhm/zNCawIGdq1fgR5Nb5mRDG7RKEqIZN0kMxq+pcZOZEkgQqA6CKFYKlIuAtS9a+TU1jrV5lsWVRJlAcx2hhDnZ7jNhrjFpNuUeXAS3POaqXPPAQdBk7O5D8mLYGemlRjCFn0uKu66/gfdj2Stb+PDCKXKspgPUESQC63rgEVqMm8xEDzKvNZ5oC7SziZi/BtlpmWgHLyt9UjWgPhCGg9HNDjtR+UVZwKrSlVC8jN6gBHtb+hmv2KIgO55It0p45FgBOARw0h7sC45Loav9qR6B9CQCrJlxoXchsCARtsgSAd2RQ2xXRQqPRqEPVz8G418JiQNAmpmd/g7/LRCzcikmdtBmdg4/S/AYEqsPPaHEyCi8A0tpdAH7t97becc3sR88I24KpMWXMlVCiN0IbfmkOidnl/qvrkG3D32ADlvZZmdkIVHr5gf8SKpVRh4I/AReukXeT90A0IvM0S6DASgfbHyj7LbabSZlC7jY2SRsbMuMrgNMS57QPsNwiwdQEKcu7t8Tn55jHRa6bQMw+gcAO10ZAuCEGDYAT4/iiyqJzzzsEL5rFto5pyJDU6nM/zSRN14q5LTfoHHMwDQOcJkhfZfxPCihyXrvUBW/Wzuj3SlCjVis4zUagFKO0k8DZCjaYer99QN6hEl9Ih3UdGUuZUhF2t+gmC0duafyluzRDC48CTAV9MPf3nriDU4Ll3A/clbf+F3dl9Wf0r5wg0AwTotbozJKvfpapph1HX4HNxnPGK67YQJ1SGukeplltpLtNZKgqnSB1AJuBky3MgYfPCpgkqfVlA1rvu9SNqf5Tsuc4jIgk9TITajrasbQfIpl7RAJol3tN/1+AQB52JInplVjfATLeKADY2n7AwjUAys3mjs37NGxpFinzgHPpMu5TBJHqf9tvPyewvU9t3H3YkqfiVmEDU5zvMsD3TcrAb3DtlwE+SJ8BnurSa1PUhr4aq4jblPM+axaSR3kvVAEKTdUh49KsNbgLCDfaAAAgAElEQVTC/T7mOhwjaT7muI+5PXXq56hcBBzjHq5aOLaj9bEjiSDjQgltlUENMI7qAdIHSCgty8E2HXWbBhSVFDPVA+yzAjT19bY7Yk0UPRC2tUlxA4xu9xAzqDMTRqh/egOmTI67EaS5cvYW0BsY29MC3O27S7gJx7MD+uvSo7NNv2Gk0r6Wk10rCOZYBchUe2xgjPP0sUBQaqB2OFYeomRwx030N+mvfIea3s+Q2z5GmXSE+/G0+yr2PbeT/gGM9rURBljXmdQmfWjzja/c25hhXU2cul3A1KPBZbcTv8ZazHFz/6Inv3IrB//ZvY1h01sza+7K+i23mhtH/jlw/yvX9peVRZRCGDRxnQa9h1xDWL3kPHNxyk1Ts/AXmEgtZ5mrAJvPcCmucY6rBP8/zZZphUYLQgDKfz5bcPdbkvMCljFveg91wTJjaJ9x8ZjaVbmEN9skSaSAoe9pWvJ77kRbLZ5wiXYdgWB49sgd973Ip+7nmTvuKqqDDmP1IfLsjyLLdDQucg2mKRVaZRxMM2eKzGuxvDB67Ffu4X1YQNWCWps4GNYcUuU3czvu3xcP3I8TG9Sy7+II3nd3qAH+pLLsPmuVMIwEMJMkipHsiDGGZfxmc08148hUpzGT+17upfsRrtRLGJSlay9JFDDuuF7mJ8I1bDEmEszddHyRRA8KlJNdt3Pwwt3DX2QTsBmb/LFrTb/tajCnddjaCGuR1EjWZYpkQ4R65SjPqEzrmZtv4YLd+AxRNP2KYSa/cOvuOPchXZ6uQwSgFKDtUergv7i5s88wG2NNza+7/PQ6jKiIgjNYVVJHnLueiAVMzGLMhQGKkyjztgtw2ieo+JStiwU+Hb8JMEMuztgokIBZJ0G3CDifpMVQLjOL0IakO9csU/6atsQ7TCfGVP4a5eGoV1iLE9T/ujo1wFyTA/5exocljoT3yvQKLtFzrkhcovY/DRj5JsxvL3UZdZLmCWO+/px4C/Bbe4KhGMlI6mFZvEgcoT0BzNLu3QubGF9dTKoSKBQKmYJtM4unSwLX/yTHmKR0I0biTpo13bsmybSW75HFbvBRYN6rJCUqxZt8JbSawLx2uf5nGP+VkbuX2UcZ4CnexPvS+YSZqRf1HZm7B8CYsgKA06y5WXmzmEu+6UzsyxJbYoyVmFdyWwlNxZsCwGrLqaeZSi7M/R8VC8/IEyQuhySPqhyHHK77qKA6SJ3V1lP9f49J3u+QDdjm4E6JX1Rk8x0A1rIdAiHdsNFsgN2J4I688u1fEwCO//1vLGGrL7U4sqeHwGoAgA0kGjMSSGcFfgWCecBIGmrxKR/Rzx4fBhtjRNvm9LlADuXBtJhkz4CE8e6wjlhhYShptsMIwK4OLnx/wPIO96VMvR19sOcQHL6GPR0yz8H9GpVNj7pDj95OtYgJwa8ltnUo56do+x49/textv7o/Pm8+vUtNjhIQFw8Bm9KYl//DAAe3Zd9xurkfObMHLk5BDMh5n6xzvgab84xSdAsYywBYJSKJjlRCNOC4alQN7pRbuECfeqeAmB3MaeRNLovHaaCezFrfChG3WAWKbMYo2IeUwsWJNXB1gheysh2GpUKgTAAGIMca41kDKEGD1cB8BtF4pkWAzw57hYnptw4WVyZ5KbUV1XAgLdK+qxjkgxabqAhGyqjLBFsGepGUtYTExc/grMj3rPPYrjP5+qGRRTcqWaMk1ebF4WPkjlKFkUQXyCgj/NAbdH65ZRG9JL5KLkzjlnWIqz0NA0zx8SKUaNcAwhscmdfAsgPQQMGqg1csYqr16eyo2rBJLDK+6yPrQ0EFn4ufIp7k+eaTwB4JsQAM8/iLMAmK5ZEVoYPfFZeDE05YAu4qwUUx2R10PxbYqM275cc3IywNBqNDbLsgv+fauT0bzGa1t4oAKj2JLGBaQHj8Gvk3zZi2azcgRNKLOjaEUB7Blg/B22oBIIlZTLrV30mBI9+zGo/PjA9nwPepVxGS7pmnmk7H6CSKo8YVtnBwbYFDz/VMJvRVzgpgxpwfw7B+QTX2vYZSKjtKWr/Dta68P12gD7ZZ5ckSBqFx2sKGWsxJZdkgHIgqRZTOATAWqM4d4HgvtxfJZ9WL2zpzHTtdTyS15mMRvfJqzL0/g5qg6iNW8Y5ADEqYyxKA6JqVSSXVdWVI0OOjpEdp252lYTTOrX3GgMvZVTHXOwSJI7x+SuMz2n1E5a7JdfsiHG2LwAsOSz3PGKGZIx8ArsG7Kemsc5BGXX1NTZTK0nkdCWMNZf8XfdHdVctt8axXGNuTjPMlc1/jlP8U+r8y2IHCCoGaLOjvOIA8wieAbE95v3eKb5H1J6pJ7jSphiXxAH0KSTQ83MV98ZK3b05ueFyzS/c/sFDQD3ArfgXbvqN/9nNzHwPeeQYbEucYFGeBTL9Yu5w2IR+WMIAUpobtEx5jLvpHq2OJgHsa24ysWr9iltNnFpxVx7ANCXjUwRVqE3E/qoPLwGrAiJT4QlMEmTLJVXZgBwMCkUZNp+bpLgEUA9x+62xHwX+WdjYEsCjgKw5ARPaoT6xS5AYgYlRXV2b7dTrDzHq27VEcR72NwuTHQFA9bieCRjbWGPHdWv3cXm9i8yYti+RA9YbknAwZfnEVbwQ3uV83uLazxPgZs1ZWvW/Ar26bRZqSuIsqSdJgDMkvcetOj15k7SPmcWVetqUIzUZCcFYlWFhy6wfNdaEDmUaXVh1wk47Xm+VpbVBbKoAMMPU5AF7rEU4XfdU66wHBsE1hlxWV2n2y7IT0zrn26ypHltMUV/15jY/fXkK1X+wW1tuitpVKShOCLgrMGM9zkv3wqofLGHOPEemeRXA/V4ewSW16PdxGn/cyrgafYIHyM2VfRE4Vy04YTLb8OGxuf7b3A3N7DTeVAsut/a2m+49dzfdXfchNbCLOPw26ifuj9TQfhF/323m/gLwRw1ohCSG1bfL2kf11LQwat5277e/gp1Eoo+T+B2YtofRdZgtjgWAnDz9yM0f/oNbh+G+NLbgbly96d7IazvO/Z+MoV9UV5EqI9OVBLz/hEvCtaRmPI2sdJFk8M+oCb6cblnrwfuA0A4y40uoXW7B/kZRD9wmeP+/G2u4UKuO/cTNItF9t7dDggAFCEmeR2zrm/Y0LP+itZmKAYBnYySeWEuO6d3b7AKAqTeNMObG+n9wP4p95v4m89Qt1B6jCMi6rweL7hfRNbeLjDZGDWwRR+4Ohm0Vrjn2bD6Hx/1NCAyT3FU7NtzqSOCU3SLj4sP8IbXKB0jLnwCiDtmmEsMkFuor7jcA4QdIpnu4bEeQL1NQZMBWNGSMeZbB7O0m9dg/gUF+I/qNS9H+aFDftz7NSoYo4SsBToP/xbM5ErEL/Jtn7uGO29t/4R5RVnXMXMzMfOjaAODT8UvuJD9L4ktO1aix2I+M8hKswbHGvkuc3cXoEqCN2iTL+DlBufEAg6dqlrpu5jJVti5O3W9m7/9yazDtK+lxNztJEmrqEvlaZL4kcXKoE8SGq1a2CKCPSQ2RRGLOnOgAoPaR197G2Owubcsa428Ql0wTD9E/GAn0DaTMS40TTNhgvrMzxEukAnC+j1YfUvNMoo4EUySHnF3bo0dv7/S56zQ2WHd23MHZoZ17NlbEIXrNrUwtoMyhxZuc/1kjuqx5DtVLJMnvaDHVrT7GPOsRhlmsjzDqXdaJAQBdiT2lCauKI8yESsZQKc6dFk8FZN7FMdYq5iWJjmiiBBCeZq2ExWe9lLGeJMwCwOoVbXGOVnXDDcw1EgjG8cphmvWeBiKM67gZS9VQlzT0fAywgNRQ8pw3VSkAOCHnZwFg7nuaf6cYHymBX3t5JaqZgrJYKOEWU7JMqFljHhl0lOSMEW2KuViX1A2hQr+oE2QuZRIdddYcs4ElqJLPZA3F3RENf49YSHcBwHsoqpTMlfODPbNHMZ/97EHAaCT/HQN8HjraT/+aAHDs73/tFUsCnyMAOJRDG/sbBIYKkZUT9dIrMVgCwF4abbK+4DoYqAviS0/cBHXCAbA24Kug2mJOD4ZDRneIn22shaZZfssGUi12DcC2BdMhAA4gsAW92qconSC+Dz6nGxPu07Y3EoyHTPTowPaH4M3UbVu8wp/tV8GN/n8LgMNhMgqEw3MPxs1wZn0LLIfHOgKAw8mpY74gwz7fEccsptD/Qudo94tXwl5eWqLMXVKSaB5qBRZ0SU4SLCwCyGIiz2CztnB/fXZ45l4eVdwmAFiW/B0F94ocdZN5c5QPJnlopwjax0sljBPIuPIArrPgnmJ+VQUAO2qIu/Q0JR3pXXXFkunzgOcIEs84PXlnaFG0OjXjpnBazhH8iAGW7NX6C1vNLxVtAlX6XXDDoqoJZPGMof8UMyTP1hYMMBU3PIhb7oT3tgxsASrU21O1YwyGlrKVgNQUdcRjrOwFK64kUKSdyykMsHhmjaViOueWx4uYAcGy4SKdQbLdJOu4y6B4QUZ1V6yowJHdUGXp1XqB0JqHt5h0bcWeFYEjtBxsFcSrxyeYxk2wgJc4B8lELYgU82KfU/zoeUKPW32NsFhfVdOdcn+bBINyxBZYNqEQ59oRa2nj1w9cfW7oyjyUPGtgnLOgngb1884Xgvt562t3fRChYFayZ21cf5MsbSA5rT0sdICh5l4Hro9x5MEAHJXs23jXvqQcMcm6N6QKGV8lCCxhYCG5l+tG2ZdaTYhF7HFdrR2OTG60rXCQG9g+n8VeN6DrHm7bTwYve7GL638YThKddzBhQlAe1iHLzEoMf+DyLMA+kOOsxq99JLhmutGSgZNMGcgATmNdc0X3IADRVvvOSx4JAhltFBLGlmnvAFUzxMKdPMKcUl/DAfVNfdUbQ35FM7AH6b67zPyY5pg0v16wvwqJIcRwbo3PznL9ZFqlw2oyL9SbtclxSv3QtQQKzAqAUqYkNeagkixKevZhSCThE4mv+nM/JhiXliyB5SPDP8aNvEzd/3XmeoHPlLkP9wkyXjIEjpCR9XHSlLaOeB4AjAKC9mligyleY83AAbfJdUM6qm1HiqgupjtubXHg3pzYdDP9L5ACP3NPYfuOxt938Wv/E1JA1U7iCUCAVgLcl2CiSxwWMBKutelmcTdNVGmZUn9G3SUHUbxEkHzZzcQwFwLwdRtbAH0cVJGVppEol2grlLOeorDqgByTm1veBuEebZMaAOZEvEVdPq72gFqZVJ3g9LxDUHxCT9A+EsY8csdS5jLrwmVkyjjikhxqx8cBtrPm6qsp0iLgrFbvw0rvsDxyrTK0E4FJihIsmzkbQKZfQ0pdvkNwCrOMW3A3BuPJtpKwxMnMTaSQ73D/rrN2TVKrqz6y3uTMgC+3R/dTdboG2tsHJAGO3BF1kwcAqHIC0Aw7rbZbpAwByYB7vZf7KshK7y2GHDJUebgGrYbM/gpQJzMfe1YSMPcHLxm6OOVSj0pkzrkuc80ucc1oiaIesWzTALCZEfBPGVIRKKvfqb4iXIwo70n297iHL908kmaBqINeAeACMJKjs7ni8mLtSeLeO9E5dO91Dtz7OZKXJFc/OW27hzjmtqgD58lk5Tni7yOA4S4A2lojGQOscWoT3taNqBhXEpx9gmmxU9Ptx+696B33o+7v3WTtDgFw1d1GAv0ZAPhZ7kcYIt5kq4BAMbuqdVWykprNHAmK9zpfuu/HUSmwzj9BpvygP28gvg97lzj7wk0c/w65LBZWJGDeuPyWe2NihrGRdr8F0P6qtuIedFe5x5TEAMJV6z6AzU6TOFnhGv8MKe4VjKEkTz2kf2oMILWADHU21XC7rBu/Psu4j7oAVAH++q5bwrn4zci+W2Mu9ACsj0i6PGjhDi7AhQeFGOBLtByTLHS3nqRen7pZZova/Uz3/tH9JPqV+x9SW0i7X9KqK+8+hSH+RfQSqqZpxvWYW6TXbZe1YbsaczuYTrVoIabWY9ZTl4RcT32c4xU33j1wb0cxvsodu7dT226yq+QQTsNcxX2O6V5r2f2iPm7GYR0AtmattWTC8EtMYRKQvoqy4ieJXfej9I4rMQ86ddXW466NYkGKDLXpaeIvgF0eqhBkuelZV4W62xcA3nvhXlaleECdNfuu687ccntjV9xuTtcaOTjgPsI5pwDTaWrYB5VnrnNyD5iHvJ5YIALgrwJg94kVoikMOFMwx4yJ7t4fXR5n+uupE3eJPrzTk9dcDGl1hzkU5djy1KcnMWiKkyDMobaIM6cjKRJfqEA6LCbHqGEe9+gUkVxyPdajPAz0BAB4rr/jVspPXBGn57hKYGDbJTmOY6wXQ6LcYux3YIYdyTKx421aPVWOSKLVN0n8c12VVGXbRZIei6UFjATnMcLimFUewtozkEcAcu0e62CL9UDMb+1sAzPTA4CneslLsUX8AxPalQJDCi6ePz0zR8R4jWsxUZx2kyXqk+nuYcks5nmM448BgNUtXDXVTVOief8RS5QJAFuwLwWHT8arBlcKwjLMQ5ksXI2kQIN1paXntpYf+bTw/JPCTgSaunTEqfmlms4MtVKULKivOak0T8gIAFtSnLnN/uMk9QSaleRRG7+o7gPzwxs8+hZzNeK540oPMkP7xz2cMS0ALNDfAPyeIX0+OOM9LKh7HOcBqsaq+v9qfbQyMlvC/Jf97J/1ozjhOwA8co2C6/QqjvLv+DOUQEf+4z9afjaUAp6jWH8Kw/rfAHSKMfRmWMqbK/MTGGRp/IZx4wgLq4ei9aA1sBzUEguEBYSIQr4LLKjF4OG+g+/B9R2CVAPGIePrH7r2L/t/8P01bKtNVJscHhiE38PbFwLa0dtpDHAQ39r3MNb1U2EI7sPP/ikG+ALYHgXeoxPMipfOv8Jtjb7l1WMOJ2PIYA8TCcP5GoAiTVq7Dx4Ae3dvD4C9GS2MJCC4SPAFuUTmjcWdN4hhrRJg78EAbx7W3M5p3b04rLhd5Mx1uTorUhYTp5pW+coQpMepFxyfmkDu51ngFovNKRLkMwHgE2rUkEAP9FnpTyQV1UmJ1imyeLH6TWIycXl6zs1gNFUUKNYCxzELa6vnb4PakjBhY0ZTOg+r8eT+AAzU0kR1fW0eLAiKyJrDTnFeXTGYBF6K2SKqteUcewS6EVKBeRbKSRboLAtgB4B+cHAAK4NkU+CHA8whvVqdGHPLOQAwx5kGAHc5twMBYOS/2+yjxiJtkFX9JyXOFHCQLFCmDAqydax2uCzenG6KwLDAwJlQHbBcF5VEEmDW/4Kb7n+WtEiLvpLwgUGT5NwcWpn71pBcmsSAHizwFbBQGNwIxAgQa97yWQFmGTtpuwYWbdbrePRQCY/NM7AGFn0h3RAAWxuTcOEPPuuTNwKnmhQepBogDYCcuU4HEmKBVfMIsP/7754NDxJsOvdAaWID0q6SAK4UDP57TAyTGESxk8Zi6iL5c/Dn41eCkHXSPs2FVtsasskWHXvJuF7BtRgaldl1txPzLK3MqwCtkiWbO7IxouzPXJ35zjEZmLakgaTX/F5ri4QFZJ/7gN8B0l+smM/dz/V+ZZcAuDEZeumeSdKvuSBVhM4HWbzqndW1xIzmSLaYm7RAMMg2yTif5++rgN1xSghOWABUJy4n0iL7H2f7JY4F82a7lYbJ2ZSqs1QLWucansH6nRIQ1LkOUv9oJe1wHFZiwJ3X75W4UdqTOIPAiwBFlupsaZpA5To61is4cGapg37OfPoaqdkLEmS9U7U+ozYOkBvBMC9Gv8o8NZ1Z5lsT9UeFdHuTOuEObJaycMT7boweT6v5LbeepZ4yR3sTJsjWJHWWl39GPR+Ai2AyjoQux7mqPUaReTUNmFiiNvE6QV6p9sIcfbeyU7A/12BRFqmry7kJ9VuFgT1T2w6coDO0Q5pOY2YDcCowT1W1JyxqJeV8b+FO3K3vYNrVdCUY9iSLSo26uc2jr9z23u+5Po8JkgduJj/vJrPXGRILFmT3pSZBJtjHSCgGAO6JIaE2sly5Q/C6xdqaxs8ARjd3yRg21XH2etuYqz1AGXOPa7HFUopkHMlfAvZGgexZ5pbbTtxw24NlegnnjK1XF9U699X3MfYmeR3ARI+6xqiCZPqjVknoVQhY61mcWwHACkcHagmDXNacUa12Tz3JAQeA4L4cUSVfUXsi9T4lEE4hLRaYlGFPFxbMADC1fQ4mKwbzmUCeLUOcDj1iVW/H3bS5ZkoXU8AoCajogOcLoCEC+5wX+wvTuZxh/FGLvdEec7tJtqOaXnUTUNKQMZzvnLjrkV33QxIEV2HcviG4/W016h7DHrYwTNLjJsp5qJXXAPlpX5+zhU3rjb4FA97iEwFg7+atvr4zzQfufXfb/aTzsSvU7nIcbVyKJ9wfE7fc/eyHsKk3WX4AirBFaIIsEUiVNC29MM3CNfj7kUdUIVfdEYP2Ob17yzBnAwDfAPYufvK1i+AdkYdBvrx+w70xt0K96Li7h1v0H6pz7j4gtMx7E5JUA/z6fepfucaLGED9JYDsMgx+RrJfzifB2C2holIu9T4s5j9ggHUHBvVU5oqVDXcJGe81+tIu0E6sLwk0wPKbtnrEzsOSo3TANG/d/A3oPY3xT6WH7J6kSpqa5uX+rwDc9wDBO/SH3XeHGEt9Dlj8JbLuBjWpq7B/11g4dB0fnnTd3eaMq8i8jYQFRdJeHZiSS/2Jm+/uuh+nT91fZw7ccuQFpmXPzSW9zbOvwjz4Bnb9l7WiAeBGj17FOB+bMkDO0syxiWTF/RBW/a+SO+4aTsX9xguSEocwdbDXMlZkjEvx1eL53GdRTcNKJtNTVhd8gAP03t4GsQglIOxvfPK6686947YK9DNGylxJrqqwCTk1suzmHm7ezI3DJ658tAnzWnCZCYzMmLN15ksHtcEEscA061EbF/rGzm03Tu3sW2MDtz6NURWsfi+JyRTjM84LnQcmnSqFkR+Eug54FjjCve+R/KmQ1Nmm7rWKcV2cWt4CpmbTmJxN41A/dvaYJDusLq2IujC5aO9YX2GTWc+0DveY/90khlMkKWsV6qlRxFRJekRYPzNsJ6d6ZJyuJ/MkKwC/OYB7nLrqCOOWaMLqVxuY1VUbm8RoL0keHJMgr1vyS63X2sz1XlslB8wO809RzT3PIhJJKumYKM648bGSlbGpC4UgqBbpiAFg1guxzUrw8ZxQjb2tn1b/q1hZ6jofN0qlV4dYOANYniExrot1Vd9dxQr2KBXpohe1xyoPYq7GUPCpD7CAb9oAsDwWBIDlMC0FI3GQJfWl/mBd0TiyFocalwB1rqW6cej5LvLilHGzD/tbaeKFgAu1Wj4JsXQ4tipqpzJZxD0A8AkAfZ+fjylBq/Meo9XMGHQk+v4OAFuEdf71b0AC7QDAARIMgskAhNk3DzPl2By224mplsYGvAe/1iLJAGmwGYsFffCs/woAh5kbL5kOAl6rxwoAZADO7MJ6vGH/8XzIa4ywAhBnIMHsTP3XqKT5dUA0BMB+uwoMOcZRoBwE+MEVCLb5TzDA4RXic+eAfBiGD4/rwrG9eqz/BAAeObFvbWt4jOExDwGTPy99+fmqTNj5x8MkhIywhgCYP5sbNIFViYcnprO2CKm8S+xBDZB7DMOze0QVHC2QXp7U3MsyffjO4CPUn4dMmUnb1XNQ5bqwNIVJDB7yBJzKJLMgnSHxrPL+HrW1QwCM3DeqlkhaNGUmVGCHPNDHSmO4vi64eb4XxumPqoPTeiQALAk0dWzKWgrUGENq2ccAACMJYwlkyWbBA+zuAaZ41LgDEH9bqJNANMrCJ+Dte+diTEHQP04mcIqgL44hQo1j3D+mdQX1u3KblRFOHnnN2vSEW8pxfIDyBIx1n+D/hHPbJMu5zTGdsWg31SPXWFAvtYnIbULHKABmYE3/Z4Fn0c6qtyvHPc3iXxLzIaBnZ+THska+H6MerJoBRACAzSla8nKyDi220+b3quEjuWtu0ZKdN2QAoU9aY3jJlQNKMACihscDBlbAzcC+wHAgSTYFhoJJw5peDhSuA94F2h+bn+tBdo/fWUJL7zXK2gN2k2BbQC0GOQC2NkJH1RweR4ZfkeB9At9Wn6ljMAdqHrwh02MskH8g+mPzq4qiZKurHbJS4VaD+2Hy6T8BgPV7bUb1xoExlerFxdoa+xsAYMnytb6JIbSkgbk+exZLSQApDeQi3aNnIxMA9AlYqMmZkvOQdBSJcwRQLWdqufj2pIhQbbypKgQOtX+uK+8z5liyaOanQHCULFWWIHWW+bKCM/S45o/cvc0lHSkZ2yxxLBMcCySa1cpKxljlWI855lOOocy9qjJ+FeRYZl1BA/NCmX0xxqe8VDcvxi0mSaxMojge9d5Nk31f4v3XkTLPkxRSDfzngN2n+8eud8ScPiJwIfCJ0CasRGB3fSZPT+CcawGAX24KUCLbJjBpi9FQ8owE2BhGMEvjtPZYoPxgKukOZjCmmb/p2vTc5CzMqErrlmRxSY6/AMOxgJvr+9U7MGJIJplvD4tvuocJ6u6of50CZE4PKjArJzBg1INhOiMAPMmaNAkLXLBeq7KtkYMptWeCYgDgLP01pwhWx/AfUL/LfWroNnY/c2fICfOwl/PFSdqhLLlSCpMg6grbYgFJtvVgewaJdYYBDDBBZQOJ5Unla9dAfpiCMS5mrsGqrJEkxARLLWp6j2B4vkKe+JQxgTkNdZZyoo8huawCDB8m38EQ6bp71FtAlkcwqnvFsdbNiAYWw1qpaTwD7qmXjdJCpYNJjpnl4d46QG4dRS5qCSQAcB+m0cyqrK+ujOIkcYQ9DVxRLWsjpkXO2CZfllPsHrj5EcdKzaoUD+p/SzumKL1q1VapRzZRLKtGl7EutqhonZWcX2sB5oK0o4kjaZ5rbdN+iHuc62I0k3APcEbewHW5BbBweCz0Jbck6Tjf2XF/mXzh3gcsjnGfP+Ve/RZw95RkQ1syTMCCEosDQOJA2RP1eDVRuNYISak5Bp9dkyXREABHkazO1Igo02wAACAASURBVO+5D/pfup90P3KF6je2du7C+P4+fsN9kX7PlTNvMxxx3gY0tgDX5tRMzbIA8JvNr90H9A9epo5YZopHYsPkASzZPEmOyvFDd4zJY6ufdzPL19zNhUtuCUfiI2T3d6u4LDdyPC8OXJ7a3VlALz34CNBx841UAeWUNZCeKlInLXVWhOREDAl1nWtytzPufomh1BPYwpoSZjgFv9l87K5GDzFnYt1G6v4U9u+bbgEDpJI7lbKEdWsBFrtLz9syKoY6wExMXh435xvRj9zPkNu/194hEXyE+3XW3aWG9neDq8yRGXeFxPNbOZVk4MvOIvBRZcFtc5/aACwyEFxV7nWCe5o4cavI4/8me+z+Kr7ppqhfH3DvemobB4hvkeh5Cbv8STPj7uNOXG7OUxtb5HgA8ayV8XjHracq7n9M7bkfRjEYq6PiaCExZx7UaLMVYc7qmdVU0luSd+5vnmSget3WGZvHZ8fucH/b7ROLCFgV8kuYYNGCqviWe5J/252QOFM7nGnmoBJkCdjUA0qwDussbEiaU8t/ybwdIym36fLVL9wi17OEO/lZGffp4+cA1rJ7YzJDORYsLUmzJvNEpUdZ4ooJEhE5M9Nj1JEMjKttFetLglINnXuNQOgEc7MITG5aALgw7krMwQLKhkhTkma8AVqYfLG+9gCGUlAl9SxVslq1+ZIaE3/UKyduD8DehJXOIv+eHp9xY5hfjY9N4imQg7gAfANIk1bWQTkB7aYabOuMtbGCeVajpvuBbZUSmzK0Y36rhV2XsRFhDuqZ05N7s7aDWVqO8oxSbtoVc2NsX7NH9br6DmCWkzdjaSBmWgDYFw9DpqiHrxyg/fzv8lzp8GoyB2uQJ1WeAzXiq4b5RPhnq5YIA8CMA7UykpRcSREzwjKbP4FfeSzocecZYK9G9SVK+oqRVPU1x4pDBOBRrpC8i8npn3ep68cRoHaHMLWG+VUf1tuWPq5xmzF6Rhx4DOEhAHzcilIjjNIHACxljTn8WIwwAvK+A8DnwZn99G8BAP+nAAD7sNuzD+chqA24IXOrB4yRQ4GjsFhg/d1CzqCezbbio1jP7gatkpRJ1ftDMC0AbMAxAI8haFMiOgDAnmE6B5SGjYMgN2Q6FRyHQfMomLU+w698aUtmBOVjdg9aRyPu4P2j9cA6V7vNirF9XG+vME734XYQ9NtJ+zf5x+/IlRw5j/C3PnAfec8rDHD4p1ePcfSahPuyQwz3O3JOlgwfyWKd30sWFUtcBGYCAMQk10wAGNUxAaGcf31JZ51s2RkSpAN0Ike4JmzAkD45PXG7J8gKlQpkcbUsoOQ1PAwGBMRJ6wsMCM4inWK1q/Mwa1AH3KG2tgMgGEgWKmdYFWII9kmPzedUS1yg1vbKLAAYJjhHTbBMeAQgJVGU428ba0EFzsoESgqtWlmT0GoNJdNfBOTC3ZBNpek6AcIu234Ja1XXw0XAgkXZetWqfpzgLMe/p5EDTfCA66qeiPM6LEsKKUaEOkEA8Fg669Znp90CZW/5IoutnK8BwFUu8Dag5YDrWGYfZzxsekipI8iUNCN6MDoGiEbmhFj3HIBmnNcUDwDyxq5ghi5ynzWUaXWxYf9jz8b6c5esxzsfS8aophQEwvxZP2NqSNCm73JapNm8aqU1JtQbj9+p/lMS8nDQ2TiyVjti72GBDPgSQIa1uJrsxuCK6BwFwObH6Me5gWmpCtisMq9qT6Cz1eA12bUHvzKjMDMpgdfRdkFiTW1SaTv6QTsL1gDLbmj/ft+6X/YEC0C3n2FBxkxgN1hbQuMdD9oDwDucAyHw1XfNvxAEB4u5rokefLZYCIAS4Fr/YLHAAsC6RmKAFcAx5gIArOSBpFjm4qG/a10kqNBa0mOM9zFWi5BciZWp1TRHaUCDWGCxyjK9gvGVCVBf/ZRlMKckDdcrRm34QCyPRFkA4JjcxQWCYScpPsPluEeQHXE3UU7McuwNklUnXCPgjhnbzSnBwn2R66guW40DohrWHbLtMueuPsG6eWpNIudhqxfnu4yc9zjEXY5HY0zyCruEnLOCKDF+Be7LMvtcpVA/wxy7e1xxz/EJaB7ywZeAlJMqLUIruJXG3F+/ue7+8hJtghiTz7Zr7ovNY/fH5/uAYOrEgrrxKPLj3Bi1t4uYQF0m0FpecjXkh10AY5TgBn93YzHV31S9YePUxRVPvnI/rH3trhMIxQDKXxc/dH8czLpTmJEMQKMEiIpjxnLQYp5Qn5ugnk1u9+oRnqROP6oX55bh5KbYxhKmVMvUH650yiQCWQuQD24Cfg+po8uQcFidXXdr40u4Uo/DaBMYqtSNYLIP4zqAcXKA76QcZwFF9dZLd1L+AoD7krUVBpi6vlR6iTFVAEzQTqZzFwD8KQEiQAR2UqZahG/cb1yG2c5Hkbcx0XmDFj3LAAAYDsazWNYG4FS8i9Wik2BLYH4Vge2JVGh1YjWEJLyQa8ayy5zjjE0HzQUz94KNNWd3RaAAInupl6vs0oMHiBJ+5rhAPWsP6XdCLscYKg3oM9pF8t2jvtohSbfxQJDKisNLfYaldNHv/ENcCaskyY8Ux5eBRb8CA3eLhMRkqm4S7a+Q7D4ATNcySFUJvvskDYsA5Tf6zwFUD9w1mFY50/4GVupjDJmek2DA4YEyEZykJW2HdevJ4Ek1wQTDfpXkPJR4svZIw8exAfso13y+fsd90PvM/bQDAEY50Ga8nyCD/R3Oub9Pvu0Os+8wHTEfQgbeEQDWfEaWnm48cDdon/SDwWN3qX0HDO4TDRljnTRly+7F8Qv3+KTudpFaZhgn785fcm+Xll0qN+82GjDG2LKfklAoUiM7xxjWs/igjgN47cCtMx9Xacc3hbpApj89EkvNTJHETY5OA9Pu03bJbZC4wZbRpXEKvsU9WafAZ0oJNJzCN1Jr7hvuierwD+TUrLZjOB7XYQQrSPPbsHtao8d7W+6D9GckAF66KxgqtdvUjbP2PMOg6uEAmS9lA6uUN1zLkThC7fEQ59xfnK26B4M1WhGR8MH1L8Ic5EyY89xTevf+bfrA/SzyjBIilAIoEXpqp0PSIpodR+KecI9QGDzFqXqvWnIP6VP8DMa5jadGkWfjLfoc/21ik3v+1OZzGfa4TkKljWIgIhdfnhs1mWAp/8e9KvFsFxhFjQ2rd+aOD2BIywcGaJI6z/Ebbn/iHfcs/447Unsl5vPq2R+QHD9zdcqaNqoA8PRV5xb/0sWXf2R5kv7Bl26FNlaLtKeKn71wJye419NGbQZ5+fpkCaaV/t0AUpk3SQ1TysHA0j6xSOJAeck2vghKwGc5rzQlAmKAm6jJqnWONbvqCsU1V8TTJMX8TnTxFSFp0EYN0aQ0oolre5eEjhL7pkVhzHZ4plR5b0vGocQjFV6SnU+wjdkZTLMKsL4Fxr5STjxLtXankXPHqSfvknxpcM0qTaTTgN9mldITAV6eC2oD15EKx2Im5gxzSz4ucqhXTX5KEnBY7Hx6Ar8CzK9IpEi1JgDszRIBwMYE4xgtMGu+H2oBpxIIPZd9HKJ+823eL3O9Gu+rCVSyTqp9nrwlZAKpl+TPKWITD4DFnKgwg3Wc+59gfc/IC0GeD9RiqEzPlhaOx+JiMcDMIQPApizl2UhCKaZyCj1HeZMUTAc8anckAlIfasautVxiGy2uR4USpSOObYeY9pjgST+fgn7l5Rkm0b8DwAEKCUiGEUjjY7XXfQU45Nt/+jOUQLv/9Ct/hkPQFGjBgqM3FktAyYJ4r/M3tpd/G5jltwZ+bMh4tjZsmaSfPTsc/C6UQAeA0WJM7dqYJM0f+489RD3/ZQdm/w2ZJ/1zxG9asGCENfIww8Dxa4BtGC77rQbvHTl3i6vD89Yx2AP0fACEf/bH57/Ot3Phl0EsEb7Ln0YIUEd3YsfqsYQ3Axqe8Tk2Hm7FJr/fkAfxwbXRh/yq4Pdh98r/Spmw8GDtmtr9kBT6PEFhSQrupdyfSyx6eO3gFIlJi8pCeJ+ktXVly2B/jzEMeIml/BMA4sbxCQESiyCGVhGAT0IAjoBsAHMSzSOjKyAzggWW7LgtwAag7MKu9nAQ7lEbOZCTML9ToGTgRvJOXGcLML9r8/M4QeOwmmdRk1uz6mu5PgJxMnhqs1+ZIWi7slwQCDSuSq0u2F9OLsycUwsAXEeSvY3TZE1yYc69xcPSMpHqPMn7x1kwp1k480hC69Q27wGAD2CqWuwjKoaIt46RfV2fnXRLecxsJF0FqA94aDS5noecO1637oSFW0yTOjyp3YyW865pR/0NNqk5+xdfUSKwkmPvOA+BIgt1lpf2Y8DSJoZvQ6Z77GvzveOxztGrdmXtouDbM3hyoO6wA+vzyc9qNC8ArGszgMXQe8Xs1WQeZdcq2K4Ar+axsh0mQZaMV981ds6BrlhLm1s2V3U8IePLwQQg2eNTHuR6j9heSaQk6dU++W7Mr8BvKF82cDoyR4YgOJghIUA17bftPBy0wdgPZ7TmULiM6WfPZnoJdbBIDwFwMNkEcnWF9bFg7gxvUvheY3UDqbPaFAF41I/Uro/6AKt1kmrstRnuV1/RkKkMPBscA6jG1HeY41DbjijZ5hjy4LYYYQFdfWkfjINEhkAayYWk3V0SRQPVBJOd1/gbMDEHCjIIGqKqVaMeuIcJVY+eoyLASsihrzNPrljdLw9x9ncEMtN9nmYezDOXpznHDC8pOsoaq8zVKgeu3sBqE9KT67vNH7nAM984rkMOcYv5KbCsNiRKVVmCRJeM7cT4zBjnv8TYWeL6HDOnnx+duX1cn7tP4IQ3qRlt1JjHGfc3715zf/fOIrXDMWrS+u7ezqn7h0eb7ou9M7dzTF1wWW3ViFYAALEJ6owBwFNrM64wi5szPS4zCtBgbHsEyFQ7E0wdu3r5vosdf+ZuAdKuUa+WyF92j4o/cPdh8M5IEERppRJD4jkgC3TQmfZuuNwTAUGdSweWrae6PS6iDJXG6dN5CdB8o7XpVmGFBo1d93LvG1c9oicp9X5Ti5fd9bUP3UppjvpBbhvJM5VSdAE8bWryoilMtwB0aQJxhwFNs0kwXf6cHpTPrGflGO1E0tk5xk6GsgUknq1vkEBTh4qpTgRWW1c2SwDdASS/oMXOrwc33B9oR/MU4EFTIMaCamnVnde7VgvRxGC5k3zewU4PkFX2KA/pihnFBCiaAfAHDKm8D/pyuOaY+0LtmufIJs3J2QCwPYn9/LKpJmf3TZfCoGsM0JRlXa/DNJZTV6nDXTOZtOa7ehn3AZaST/cUjFrSSY7PsOmsBXkk6HkcuPP0371CC6UbA1rHAIIPkVLe7s66z5PA3AKgmuOIE3kuA5I/cM/ch7HbKHI69JOddB/RKuhTXpuq/2Vc5khO5JFjV+RejSS7KwdeS4porVV5FYG75reVSKgvKHNV94v9LtQ+dz90n8OAfuwylRdWB39Ke5ffRK64T1K3YA3fZwyiOKD2oKckJs8PrPlpJwPj2nwIK/3QXWn+AaNE7ikXQIBBDFyNmtAHJ1vuK9zOt7pFxu1Vd2tmCQBMPWV+BlCSwminA4A9phb6mGeN2uPBPGHCtX9EooYruUoLwTnMFVOAAXUwaDB3TwHNO0itn8JS71CGUwMsJWv77nLrOYLwbTeBR0Ai+abbz74FCzyF8AJlB1LqgYyfSAQduEVMnhhzPN+UjJiLbLgf4/78Ia285s92kRKXXQUQfQx7WaEGOA/4n4VlnUlhWMcwe9LJu182lt2X3SVqeue5tcjNAafx3hEqihP3VoI+xal9rssz2vtsAYBZXSh9SFCTm8rh9gxLusd5vIB9e0od81cA6vt9VBOZCbeG3PUDRsIPMMBa6G8QS+y5I7UoVByBoioO69mnDrjOeD0jNkhzDmMoACQBjsPANmFUD082Kc+CfWed6SsRVWR8Tr/nTgo3WbNIvsMoTzep2z/bpISL9YlWVJ3Zn7go7G9sCiAsM6u9T9y15u9gim+77u5t1qcjYG7HzWDMOVfCfR5JMu5YjAcxllkkwuN0m4BNV3Ic0NbGXC3OsyDD+iRTvTbva1Kf1GrhpAwDPDGx7koTc1azOmDstvEj6HH9uszbNvXEAvst5N7qp25tHZk3ZZQQek70VUbDQycPCJ+amkZ9ViKJRppMzwoWeBE9YlGVHFTdeIdkQ401u9ooQ1qcALLlYs4aLwCsZ4ueRcyKHu/rUVIyIFmvZ1iKdTFLgiVPsjGLzDpNuYj2oXIGde+WYSJwlP2pfZx66LIOCQBbiaOPFNSKraVnCktAk33iZsC942eYVcmuBZrlyK5+v3pMJgG3Kdb1BONDc0itN5UIVHJYPcLTrHcZJDFigYMOhkG6W74kklxLAq0SM0VVMugUHa/WiIrs2D9ZkkPmzzF9olvoe2yNs+WJ4wTwnvA8PqgNaH2EQzSZYIFfyZ/VYcNiCDMAfBXkWfA0GrVYrOF/MwIgghAmeMhf+Jf9w2Kdb//6n/yNyule9wafdQw2e3Gjr33/K9sYtgkare8M3xPGQqMAeLiLgCh49ZheuT7nm/oTRzPy/n9RG6TwenpK81tX6J9sg+T+4y+D4rkAfJnEYATM2c8+6FWQKTdQY3v5t5dG8xC04N67PXtptAepepaae2hwSCHjqX8nZPQSxrMKmPmdtmn1O/YBD6yHIE/bCS58yARrBIkVHAW7IcgcZYBH/25AKzye8MIHQPIiAPZMsQCwDa8RQK3DeF1Nr95jbGswF1793LcAsLYzwlRfYHZfM9B1lVTTacxlsJvwM3Y8YkJf+ZyOJwTWlqAIwLGcjc2giAVRd1T3Ug/0IvV1qkXNsfAlQuaRbdZhsSowtocsFmqJ9Iyevs8PaT0iIGrBOssk2UAz3VJdXxH5Dzb6cez0o5hyaHG0xugAywjv7cGCdRXwNvksnzMqRQiROsci8umF+TmazpfcOOxSHLBIQtXqMSX17aq+FQZXvkuS+yj3LyfUJkxPjkx/hnPMqC5HASIrZ4xm8g1+brB9vBBwA8QRWgCJhXaGB+sEi/s4DwTVBp8CgHdwrt2l13GHjKWvdafmkNqjy7PjtJ+hThr2Ny55EEBHbGtFrBqZTYGKE5hpmRJ1eQiq/UhLzWGD+tckxyWXbRlfTdJQNcv1l4ttlt+nOT710huOkRE1gICMSVS1bgakrIfCfrH3dXce/Kr+V9LoJtepLmdqvU+mWDKE4FqJsdZ7NAu6xoiH2/XA1xtd8UextRpMNgkVEAeSZ63bmqJy5Q5jTGVVVV9skmcF6foeAGCuR8QYX/07BMABC6sdSTIezi2fBQt2KFSpMc17POL37zM5/PBNtuAN52YIoIN1wptnCfqPfmmbupD6XRDtj653AQ7wJx2+tF9lqD3osNpgrpUMzSLKWljCQH9TCywlFDgmxrEY27hMrJgPIqViqpc/A+zVYf/MBI5jM/th1BcEt0mZjrDtJsFQj5p5iuF8nbzk0lISCJQQKCQIgLokdQYAy+gY8wOmYop/X0HHu87i2wUIH8CeNAFLBZIfNB/Bsidi/YM1BrvMUQWZDaRiMiWpcx5ntLdpEXRIllaAZZGTumSFhwywTe7fDvepKrabbUUJNFTj1ZFclkB7mut+jTleBOzvAPAfbh+78kPs554emPQ7nUu6995Ydn/77or76SLyUI7jFJb7I4Dy//Foz33+/NjVSNUPKLOwL65pcjzhFpfy7s3LRXdjecLNYY5XEksOSK1TR3dS+QY54x8pp7jrVjB3WUS2l8hewQH2h66SW8M4ioAL1q52BgtCYHzm3gQsjVEGQSkGzOYxc/8YVqwGKG0hUdUcitMzc7n1yL3BNud2v3a1oydua/+Zm1RLnoXLrrT2fXd56QduJkNgi1S1D5sTFxVFbVlDhn+pFZQdqzDMyCABAp3GS8o+vkDG+NhMBcdgArM53GIBZDLbcu0NQPYzAkVSFoBHJR6yyKc76UvuZew67O8192lvzj2hblJSWBu03FMxTOaEymIhMXSqvQX4vU/ihDpier50okiwYagjMIreNTVPwElAC7ARAG7BoNrgFpAgATCA7fQiC4FiJXz4M9c0ioHXFL1Jl+n/WoKxO6AG9UV0DcAEAAaQJ8wpWj4DrOkxxis9QKNytiagz3KcJYLkCcBxEdltDonrAjWPy9oR120fQHgfE6lP8rdcdeIm50TbO0zSbiKh/XHksbuMUVUEcPq8s+I+wXH5fnTR7aWpcQQ0TVMrvYw51B7B/YF6n2Yw+pJjl1o0qUkUdbk97q+VfMBaqVbYPC8wbFo4+737afxr92P3e9rL7FA3DzAFAP/aXXWfA36r6Q/xAlLPVgJqOatrfuO6nuy8dCu4f9+gP+yb7Y+R1D4FhA8wZVsCPKRxS66420cb7pNtwD1S4ZWV77nrk1OYVKHwgSlMqS0fz7gWcupuH5BIjWsbiWv5zJfbJFB2rE3Q/g/paQyXabW6Ug1lg+dkhft9yP07RRpfp/40Uj90Y9R2ZjEUK6GaSidvuuPs+24L2fwh0mGHqVQKqf4xx/GovQLkXievRK0+wHstAQBOUs9My7DxKj1lkfhXmMMtjjEdWwLULuIpoPHScFXm0HPA6u9a0wDgGdosYTnHvweYSmapz16BAX4ve+o+TO6564zlNOZwXdXuMo2lrsjAksayWXfGuW0gMX1Qi+ITkKAWmgQeSYGbJJU+7O65KzH64pIgaVH7fajEnAwOAcDpNrXVJE2qnNMZMYB67RZxbC7Fpg0Ea13cI+mzdfqUZ/YhuXTWxsKqy9ILOEl9bxRDpx7XKtq5g9LkGCfxjHuRgfVd/rlLzL/NNSdJT2uhzMFnbqX9uUvv/sG1Nr9kXqJCYbmfLsFS44gcB8zHkEonSSwVmAelLEwvMyDJekkKnDWbVVHt6vRc5QEt4VgLqfigh5NyZsmNT1xCtowhGvXyXc5RvbopZOCZUePxVyPPWSOhx/UGxJtSjuToKeBXzwklk7MYf42PT7oiirq4mFJ7bnGurNNZ1iIZrRmwk9GnSY5p+UhcpeeImHFzeZYAS890Sw7D0kq9rPp1pNqKkzIojfKsYfI6yRj4RRnCqw/wb1MS0WXNt/VBMaRiJxhqvXyLVCVMFWPgl8AzRbW1dZ51rAqWYO0gleixTg6kLFHiFFJAZlceAOu+Sr5MwlhkAQBYcVmEuaLkgjpsSl0kciZN/CbFqfav4MN3ExbO4FhhpVXqQfrAOmho/lQaOHxXAeGUj3RV5sF7VR7RY41sMFaOqowfekhvYth4gLdIhfkmN3lrf6j4ZbR2cDSEeAXgjQKsCzhhmHQP44yRjfy5AuBRBDE8/uC4w38PIc7/VwAcBlWvhGT/UgAcbmZ4XOdKywu369XzCP+oPsARAeDgy8sL9GAVyBrZRACA9Ru1lZAgz8yxQgCsP0jCKdDK75MmjfbmWMYYa7xqqI6AyJA9NpBpYWwY+wa8r8XC58FtCNyGCD84PgW5F9heA616XRx04XuAYHZixmpfOMUgMA6OIwTrmvbhPkcOf3i0/nfnx2kM3uh27W/hADqPqcO3vCrVvhDMv3LN9JmBJqgh9YAFDt7jr18AFEb2H95Hf77nANhqsW0zSmb4e5ngF/lkF4AGAKYORfdRx65q2Zaa0TckGekaAH4OQHwiuSOrvQFgNC4xPbisNosPwUhFAI1RAWCyi2qqFNEqDEsUgZnswRr3lJ0UALbVmKeG1lcedHkau0/Nz9B4fgyzGWpbABMCm6KklZ2TgYHAaVOLLGC6HjCbDQBwSk6CatfAIYALWDxj1N3JtVnGMgBotlPlnCUD0rHOAByKLNJZZThhIA6QG22Vq8i1GuxDXoDK8hLoIOm+MgMAht0uAmzUF1fnKedntZrBX5LMO1lEQKbqXjo8CFSPW4OVUKugGMed5RoXYMqUOS5yHPJfZenmOAG/AQAO+2Ofg0LPwgtw+fuvWxZWCutn7jqfF8DqGrjhZ7ZFbtR6Bsv0QiNehlg65wbnasyxHh98Ro8QAzMaOgbk/Dzo6wGgHxQ5aoGyeerHr5l5WQIlSPjouaVkimp9ubdmhmPaMtXsigEOzLfUWF6u3/zblxkYn+1Hq23TzyW/GGi/wb71T48TLUAf/n24bnjG12sy/Zi2qWD/GQXA4SqjfQTI3vbIjg18e3fK4OBGgLb262t7jUoSwBXYNSt7PQRswbHMuK2dWoDk8iylgJyc1VeMAanrkrBCdupsMcbqSeosMzaAsGS4CoLV01AZevW2NmUF80zBoNVnymyIG62+wAMlYDBjQ5rAPCMIBmjPs491QPAkvSqbVgvMnOTCQRBTY468Ui075LqpU5UxEAGJarkanNIxCokKRm5x3peDXaG6zRJndf62y70VAC5zTALNCvJQi6GmUIIFKTRJjzUMUxY5V03lF7tV9+L+pqs9pP/tvsynom7+0oz73vU599PLM+6WTOQ4huec1v92e9f9+uGWO8Xlt2/1zxwsfRmVLCtS23xtJeeurxQwoqEtzDR9xlOSWN7DUO/3SIvvwkLswgoRvNEGJpa4BKH5gUuV1pgDzMnqPYA2STrqGvvZHyKZpRYS1uWMwHqPtWgbtnWfliHHsKQ1Aq4e5jSF4z+6me3furHtL3CM3SWYb7k3p+bd8qVbLrN4y03DVuatHRjrIZF+HxlhAlDQZ03o46A7wHyrTZ1cs1UGcG3jhH3PZaghzgPOxjDvSSEt1BreIbB3GO/021wnVhC1e5EZTB62d4BZ1mHiDXc/fsU9wLl3E1ljlQAu1PUATTle1lBUASlYsDQJgWjtEZLJQ3fawLIJJrCDRFKgOsrflWaLwX6nAVfSy9TaqHAYizEkxOrz6V2glUhjH7DTZihIrWL67LZbqd521+lfOgX42oPdvofL8Cbu0mrVElM5CeMmTjIgTz1nAeltFkYxQ5BfhOEusdESLE0KCJaKbLpCq+aKxkS1ATp50v4AcAAAIABJREFU9yCy6D4uvOlOxq6z8xy9WSu0J6IelD65szQDqsD2fdm9DABedS8SK9RFI2mN1nBN3gZ4kchgXtxvFdw2CY82Y3YgeTd1zhkGdZv5olZTDgdjrbRxZetwTr7a/MT9PHYXxvIL7B+of+X+7SP//Q3Jhi8Bv43EBwBg7QeWSiwc7B66fRjgHTcFy365eZ8ewp+4RQDfFNN6fAzHcfwhjhlnn+08cZ+ieqgAym9c+r67Ok2PXxZ0BLQkAGBFmXMqThD7X+ce1OifXcE064hXKlegpyudD5DXDgBcZqoP2O0g862xDlaQzTdyMMlc004F13N6wyYBwEXmfQbn6nL2A3eQWoUVV29a7h39ujf64+7L1iLnd4nnC/WjsI5vRDdgXL9xlxl3OaTXZ1yzKiqCPkCkhCv1JPNojHkyAEBXZURHYvhOM+Ue0FLoab/kdqilbJE0w04Il+m6+yBfcR8AgFdbG6A+XMjVugj2TzWpuXSRpF6Wa5hy+4Cip5RRPYEZfYliopeddFfZ7xskJeaix6xRRzzPyySmUCnp5BlXadXFM08qLa6TPRzSbowE0Qw9sTWX9FDYOnvqNk4ekng7AnSiDpA53cwN+qWvsSZgksZ4bDHnn7Hf2+0F97z4Y9ebedel2P8MiZhZyhQKuLBHTj51tZefudreI1sfJwo854lfMplxGNcpzOvmaHdG2QOgOcMaGgf8xgHmSQCb9XXnOSAzKbUp7HL+PfWbpfdxBtVCjsSXQGUioc4FsNrMybgUH7w8AK6y1NMlg5ZHFbxSzgCwlSrXkTVQdcaTJEbGxsat93wHVZD6DIsBHyPJlaffcQwAqRrfFkRCg+dvk23IoMrUcqzxipcEgr2nUwgCeeZzb3kiAcwZnyTHCiQrckjvUyRAtA6o37dalBkAZjtikKWoUrszK8dQbKw5xrOrC4Bt8b4zmF7V1taIpXycxbXgdwNAp2IpPY8SJAzialcpAzHW0oT17uV5KQM+1hBTqHD/paFLAZSzahNlAFjjSr2nlUC3pnX2vFV/Z0nTtbb1uB9K9rflmN+g93CNFIU8GpS05XjEmneQ6NdZJw8MADtK2LowwCR4Va6lZ7lRyNpHEI/4qOL86zsAbCGYRaH64Z+5PuGffXj2mg/82QNgBXfBgWdYyK0NkoGjc2m0gloBXusvq55rYt8Egofsjr8MIcALGWKZ7FjMOdzDOfj2NboXgbBdvmCb/lK+AoCDq63tv04GrTql8Gt4bCPHZZvXDQmAgG+pc/71Wmn18ByDQPzV7b3y79EaYzM4uois/XV6zT59eO/b6di1H5Fn/CkGeDSRYfW/wbHYtQ0Gnrbl67Nhf3HdzLGoqb5NplgGgAWUAMB1Agu55r2A1REAfkx7E+sHbAywnD5V3yl3Rz4A66o6xah6ySFzMU2AoiwF9WRYVRc5ILs9MAaYhYzg206awD5VzLnxacwYkD7OYsiRIrg04AOYtUWd427zEFBLgFNY5CoPipoWfnooqt2GnES1QKuLoxbPPAB6YhxTBxgkyVIH6qtqgEU9Rcl+arxyZZpsb4/M6xYu1fuckyRJut56IE4X8zhT058YxlgAOKl6UGNbZUEDEOfnM47tjM/Ura+eADAAggelWvbIwTjDOeQB+Dm1muLip1gRJIcW++tduT0LfOGLbYT3O1SohPW3fvT78aCXGVDYdx5WvNSvT72DbeHXd7avWWrXT0kNficnWX1XnZUyyCbl5e96v9QDvteun59GSrMPjUNlfLVTA56aUgaAtWHJmHwNjn1QT92gFtjbeAOG+W4ssaS3Bnr1sw3qYG7rw9qZAlj9ya8RejhJ+Tn84t92tQz7evn/BSDsj/T8/YE7tUFea7sSfvm1zCTTNkECIB2w4/auMKFmADh4v2lAA4CtvxsA5og0/pWwIX0dYR7EYUCjgOCE6pkYynQQQd6GFJq5YKZTsLx65ssaUxIzKF0zJItwraKMxS5tbVT7auw6gQWxg0mwu2KXYYCheYlVKB1g22qLtDaWRFrPIZgTuEoFEIRxYgUAy5ic3jkvqQ5k/KQ0gHZdZnyeMQ8FbiXX1dqoU9IYEl+ommD1jKwoh8V9P9OYYVy3kNxGCVZKuFHP0LZFrbyaBBbfPNhyW7eR5GJ4pbmbWZ9xS+sT7q3VcXeTOT3FOTRhBv7x/pH7+OWOgWuTs8nh/YhA8ZhgiLlUyKPQoHxraTqJqVDSLY/tArQ+B6r9gblLWx0BlegYQ2yOMbJGUPg2c32B+cccrjykJIE6MUBrduInxqzVG9sEmJhscZ6HBLebBLcbnMf22Z6rHn/tei9/7eLP/5Gg+Bmi055bpN7u3dU33ezyDRedWERIl7eWRg2Cvm3YkTpmSRl1E+XaNwEux4AfAdYK8s0chk+Ist164wnuw2WABZJkJIaamz2Ce4fcuk8P1TqgRYqKLCClCICOp67gRnyNY7vkdqjJREBMcMkYsucEkj5JZxU4IydOwk6naRcUxeSnTC3kbo2/05apPjbGWqnaYJlroRKA/c4VcBvghstFX+1QFDjHVVOuUNaeJYBa3ifpYwTDqiwmUeuNh+4Gq8Q0jNsJfVLv4yr9mNrKCtdSagd61mCy1nVzBNELgM5xJOc5zL/yABsaxbHOKQEIwIcFjrI+JwiG1SapzDE+pJ3Sb7Nr7ji3hKQ27lZp8wKMo771EWZB9IKmZvujHtLk6GV3RMuptnoss53rnWfuZznAB+Pzj9TIfgbz2aaOVwks1VgWAa41pndNztLdMcYntZpcpyh1pu8PvnZ/FbmHhPgeDC9sLcHwDpL130Suuq+yPyBJ8gOeQfL4bdKLGLkqTsUdajzTuGsXy0/dSvMb9yHs9KXInpsjyTVJz9koQfzO6Y77bOuxu721x33BRGrtLXws5izhlGIS5QGBWZ6DahHTIhlSZd8ngLZTOiOUedbkikW3ODNH8mqcUgoYeT1LSeh2W4BljqYqAIyxmdzbGyfUjJ9uUO6w6cZQI2WzN1099y5OzasADkADLLNyE4+5Np82GI/UTmvsrzDm3onsuHejj1E6bOKOvA+45rnJM1/J5RL3ZDIB0FMbHtjKmsogePjvABC2kIO/YFw/RNZ7xPcoY2edZPn3C1X3vfgutdUYsNHP15JCMItxxnKG5EoaWa2etxUS1fusdwfquwqzHwG4TbNOTjNGC0jkY4yXFgkQyjHN8Eq16owSwB6u8bQjlDhEdZ7j2Wk3n1+jpdgEIIdk/PETWjM+plb/hPUCg8oCSYRJenOPTbM+aM2EcQfIbZG4eQDL/yT3nutQhqBWbm+Kfab9VKb6yD158rF78fweihF6/IL9JlGgpIg3UiSJivlF2gKtAYpnTaorcBZhfYnA2irhnpBMnrWrw+/loC8n0AjJtQRzKcVcicHeS1IfByRL4qvvAnZRgGAP6XwTRUad+1xtVgFtNcYD3439pSEXXgbT09MAcbpOyJ2fsrE+D0EZYI0zn9O0autzjxr8vkosZcCXl+84oWe9dzz2DLBXjGmq9wSIlVTjmqaJifLERgXKvASAE4wVtSmTP4CM6QSAldBvqSbbwKn8Y1TlE5ZMAcB5dtW5/hXWdNXW1kjqGgDW2kLCJKIxoXIytdzk3KUc0pqp2l8ZeflOwsSGAsAkbvuoSDhy/iYAjGcDO5RxaErtLvWct+4LOk8xwlAJxlBLHUMJmtr8seadkbg5gwVuoXDp6TqIECBA0nOnijR6n1KcXRjgXQD7CTGkpNvmMG1lWloP/Xr7ra/vAPCfBwD+FkP9L2CA3d//N4/LFfBYEOgZpSEDpT+OAOCcBlzw3pABtmHCJAsBL7xH8LNK6EYi1hGgZwCVzykA8yA4HGh+3/av4HsI2vxA9MFwGCLrja8CSB86nzOvoxB2FAB7wilgn0dBaACAFQcLlIx+hccVsk1D2XIADIbHFVzT8LMXJNNBfO0v7fk/Rs/j1Wnn740HPCFGCv3w7Hx1/DYgAkV7sONzPPVtBljv95gmbFPlAbCX5MIq8TKPIt7UBiA1Cb7PeIBt0OvzOVLmxwf0ykXS2ZeUWTWNxvbpScVxEBCzSgOEAcGyk9aeBIABvwLAfasdNq2QSaDFtNjneJjEeALlkUEX6HM6R+/dLJJPARZJoMVWSrRt9azIVo55UFT53pBjpLRHqkshwLPj4GGcZJtZEOwUxloFJKY5spwp2Cq1LhDTIWv9hNrccHh1jn+v0XDb1GAeck49PcwY7xnG/wIByvrkuJsDNRRYuQWAdd3EsFKpg8smjoecJWUlBDgy5xLTCgBWLabqVXjqyGQsw77Ub5nctOUsdWXk+mkN4Tl9dZnRPbE5OHoPw/tvt9mPGY8xPUCWKkB1L2ZawcBWflYMiGFOgiZJPH2bIZhuPi9zLIFggR9VowrMiD1WNxTVRws02wMjrP31E83WAhtlQkehRDnEmXpmiOW1QcXfDRgHDxNj+ZVZ5XcywGPbRtBw3PYKAbCxsbzP6F59Ba27DLzr168+ffQOPdgDIBouioZ7/XzwgNYuUrBJ1U6dM8Aht22MbgjI/aUN1kR9TMelzega6Gf9UeMjzIL6NN4QxOufihLEBCPfTagmPqP6cYxcmBZqhdrlwVthnCkAJmYgb6NjZFyqPY1qj3VvrW8uSgmNaZILUZ7SkcAgS6ZbfVzJQbbsg0ACdF0gmFmFYb1MrTqQwO59g1ed6y3H0ZyYYMb+FGMQrsnk+PqSa6dUANaam9+ZosBuoWq7NJ6kEgD48g86ziJv01gneUIiqwHr1mXgqqXFogIzxv7jjVP3zVdP3OkTanAB+NHlOVe6POfm5vNukbmTPwP0n/Tck90T94Qe4U1do3HmpYKYfXjlHWy8aLmGhbLJcfOZrlspdNxi5gVA+65bmMGMaKHl5jhXMS3N5gSfXSVIvUJfTJhe6ne3CY6bBEaFqXdoy/YTgq8MhkM7/A0rIViHHvV9R7Adz5rH7pu9++7lxu/cyfOPXQ/58ySB6tpYzr21sO6uzr3lUgTUHdazNGtEHHbrFGOmR0hnTzoE+sziAvLfU74/o7XNNxxPGUY3D5v5Xv+++wF9X9dhnUvIKCWlVCKqRw3zQACY4L/B+IwjQc0C5ItIfZM47naSl9wpBjoV2rTAHXO19VT1z1Il3M5wyiXEJLEGeAY8VE+fuR36oh60qEEsrFMfTqslAEm/uglrBKaDgSrS31P1dlJ3yJhOxlVqX6IuwVJ1dZGCD5LUi2puwHgmYMTnaoAlAFsJVrBTuup26Wm6nZpxdUBFV0oEWNgcc3yWZ8UsIDNXpxUOtbJxJMNihqV6aJHcbANMrVsAQDdKO54uDtVbALbPUzhc4xYsV+852PxruE2vtugl23xJ6gBp8uAN9zl9kKvI2+VEG0e6exNw/HfFGk68UfdfcRj+b8jO29SnZgBE40hz5zneQ4LmDWS4HcyX4jghJ7le2f4T99PoPfcz7slE45E5yh8RDG+jAPhVZNV9DYvay30IbiARQG3oOMZdbYzQyoy/FCxkprrlFjtP3Y+ST9w16l8XqMMvjeHdzHk923/pvtx45J5RFpQEwN5aWnMrANqk2C32kSFZUmCsSTkk1USFGs39E2peMZOs8cwpkrBYml4g0TqDCkRutcwDWtd0SaQ0mbNV7l+F/sKngMjyEYx/lXY6iX03hdpjPHuN5+116tClPuBO8qypk2R4QP3ul42826IWNskzeI167FuRQ3cj8dLNtLi/MOBNEmTtBPefxPMY9cxTqTnkvwBgmPsGz88zEkhVwBlif3eAsuExNdm7XNMuxmPzALgbmRoKgX36CdOGjOtVZ9z3AB8RAHAKACigJnmrEugCsqphbookQUac4piSjN8oztiq1W2T6OuwCKnMqUdSCCsnxg6fYX3sYGKXgn2dYB7OFZYJL0qA5ZZ7evCItoxP3VkNAz22N0l7oFJ+wp7xal8lCBYHMDdxhd5LvuU24pcY5znmd8O9iZJgEfVECwD929u/c8+2XnLvWRMLA4C0IkgUFpizTZXW3dzkZTdZVC01x8dYGFBKECXG0LNcjvvSWcnMSs9WRY1aIxIqO8AYS23GuiRB9IxXJU2aJGWG8gQ9DLUtD4BJ2nCdawLA9TOLZ/KA0SlqyMeZy5Iv14l1JGiKMYeTYqIFVFVzy8OjxcLdUo2vYjqutxKkA+akPXIFdql/1WetZMq6MihWYE3BnC8H+M0TGxUBwGn2qe3LWX3AmJWjtaTNCqtUYtYH5EsirFKZuAp5lRBgbWqT1KjywCjD8pcJgmokdqtWgqU1i2ca71HyQL6PHgBDUJjxqlp1mVaUcauCLV7cVwHgKCqbJEA5xzNUADjLdwFgwwryEzEArEQ8x8t1UGyviKZNLNDmd1UAcLUpCbcAMGNQiWepBnEBP+Ul9+c9ipT3qf+Vek/ssD3ktTZa3j/4t39Enn99B4D/+wPgV8Gv7o5KCF/Ba/br171Xf5AEehQA2x1WoG33fSRADNgyxZICRx5cikURGPZSWuVfwlpg68NqQJUgX8Ywiuts0+dBvR7mQcgYAGDbuX8Fgaf/zUUwrN95AOx/72PR8+1avPutfZ3/fRQAh9sKwf/oGLf9si2BEn9ZRvZxcToM/xaC1PBMRj83CoBHP+4tZb69j9fuzUDQRXl62H7qIsA+Z70M+ATHHt437c2MxIKB4RMZYu5hKcloCvBlSCHbYqPbp0Q/D2Szjgc5banfJzXAT3jYH9IfuAcANecnAzlqayQgy8KoFJ/YW1sktWip/kuRPu9hwY7wMIdCMum0Hh6WDbH+qASayKCzuFEKAOdZmCX7jKmdj9gTFl9zOgREq1amCvCVBMjqJXHb9QBYTlQEh3IU5KFcopa4QMCSBwBnAefqcZeE/ZDsNMoDSeZAVRbVA+RDezxoTlTbLADMtRljv0tICtdKRaSAMGligAXIBRK4I5KlqfpMhlicDQ8h730uSKY6TBsHBCUqCxAm8q1cNP5lOuTniZnF6bJdzKCEEG44RryBFW+y//u2QvrSHRfz69ngoK8v10kA2DLCmo9BMkrHZbLogBVWHbPk0W2BeY5TddUtsXti2wPg6YGv1oYA5AVL4NDMQYuGHYRNluB+698cgLKpIQA2FMtL89SmugeQPummM9HsVq2wf0M4/80fwH9s+DW6sFndjr5GFztzu/1T8zZIzIV/F/X7CgAerqV2ziPvNypcpyjAHC4QQUIgBMG2SEkNwQ85gjEk9Enqx3MErHN5mCPJ5vjoCXW+R4y3iurSAbaqTzLHY8vA69LpdwQdco7WfFGGBRWG2h8qodEXe6Py0KJYFSR7yDFnAMNXxyNumX1Laqxa8CNeO6of5HynYaJWGL8zXKsSAYach1N6eCh5w+bkbttgyioZooSDQIxkZ6qfkqStwu9VU2/yef5T5jypwOPeAIQI/pcJRLcxtbp7/4V7fneDDj2AH2R8mctLLjuVo34Q4EUv8eYORi30R67BZEfmkRcuIxlUe7FjsvH0rmjv4ZAqp3nanEQIvjIwRPnBUzeRe+LW1w6pD267tUkl7ZD7tkhwpVaQC+J8nMYmC0Z0CzljD2nt1NT7+An8kHPHOKd5yjHDHqrUAoVJm4TbFq6697a+cHef/tYd7N0z8DOP0/s60uer81dxfF0yYNGlxVoBZioJG3oMU3YvukAtq8AVvZdhso4JMu/RK/UeoK7KWpPGROr7zc/dzwfPcbk9xV9BdbglyxENmgT9ANcufVnbSDUTgMAMfVPzkQWWziWC9CXqipeoZZ4mkUV7FRnQsBD7UgSNdforA0uiALs6UuqN/W/c8/0t7t2kK8y/S49TzKEwFWqePgb0V60ecwxwkMUwKqnmslqn6Tkrq5oI5kgJxnELaWkne8mGdre+TanuU5fEWbqARDMHaIiXMKuavOZaHJf6nUpNIlsdubbKyyCNhHUAa9xt3mGpf85WCJgVoDOuG4Bga4mINDFFK6Uk7apqMMovANwNahkT1A7nqL8u1r9BKg2bSIuYh/Sm/SR60z1I3uB6AurZVgoA+nbvgfvb/ImbZPz/FySOv4At77gVwG+DNkuHmMH1YPzi7isC32Mq4AXGskhpZ2n989d05f2gc5/6Upx+WZcqyGZ32f+vMX/6OnvLNXCBluOv+uMuAei0su/jZN4ni5CCaZ/DeOrD5CY1ymUAsIyecBwnSfVo94X7CgC8j39ECVb2+0uYSU1ReQ8Ih0YmsUnfadjEDOZJkruXYYC3cRveP9mHvau7cRKsK1NLJHTmUCnBAKvWG1lsF5axxXyqMeaOkLGrNOfgYJPbv+tmC6dusUR5QYa619QSj9lJDBBhvdjXLiz0Q8y4HjYTbh9gkmXgrAHmr8ROqQOm5y1GWTHUAepr28H8Ig4gKyELnsSRO0dCQMBRteJ1jJRadeYMz5IWAHyfVlTHyMpb7KMI27YQr+M+Tw0zfXYFgFsqrZBRFtc8ybxMwVBKEdin3rmFnLuFYmBAUJVirYqQ9OnI7bh3AKl6RBwBwAOMCMA3AZg15kaDudom3ojD4uXT9PWm/c9EYYGEUd6dAhofHzzFeZ72SSS1xpHxTmG8VYD5l2HcACZcLYqyY1cx5HwHU683MMLE4ZsEQ5H2h7MkaWKn1BDvAIDv30OKXsaxmVpo+sYlkmaTB+gqEoOsuQXqeIv0GO8zb1okJQxYm9JR7st6YkkeHKj5YBslURYIVkJT4U6HuMkMq4gdcoDNjJRoALwGx93iPqtPb43rLQAsd2upr+Q2rbZHan9URxZ9dlYFNErNoQpkWFOVsMC0tniZzYYMEwUo1X1AagOOT3XkXWUwidAVfqlNngDwgLVK7K/qoHOwyyIHxABr+1FiP64A58hazPjt8l7VFrcFgNVLnGMT+JVSSPtUGl/y5yoJ3FMBYJK0jQAAK36IaT+MS7U6kmojwTNHADgp5ZtKJIN1race5TIK46Gitm0qM0kJAMsAjYucI2ZLqy1ZAID7zCMplgbsW88ma/eGwkKJ3jaKhSrmV7UWSTD6tIsJl+O7yubKGLkeUfe7i9xAAFhd+2p2jRSIcIDEP15NZkBkJOIIfvwOAP/3BcDfYn7DqPBcRzx60/4ZAPyLMILzbIdHj+cBn051BACnLGDXW2ScpMHrgaywi395MyxrsaOJYjV7fhcXALAAQCB/1vuD4ecDbD8UfQAcDMDw78FfhuPSpHoWKI8MToulzwfuyBaZrD5QDse1366Xco9+DUFjSGj5Axp5S3BO+l14jGEgPzJBfFx/fh4X9sE/zrua+a0Pr1Fwk0evmfZo0tORIwkB8OiRhY64el/IJFrCIjhWvdeuyQi4D02wyPeZA7TY3xSLjZU+KsnG6tlkUVNtxw79ADZhSZ8cnbpdave6YnMFFu0lIxsBR/Zi7WOC2kkBI5PLmvuCB8AEDmKDoya9lFsxbxFCVO0kgCElWSVAWKYTksnEVXcrcEcatQJzXGa/JxxHE0MhtTXyNZP8LFm1SUYlrxY0VaaWAA1QLrMHscB5pNlpFv6UzGLYT4d9VznHUwD5Mcx0TYZNwjeAiGkeVivUaC0hgx4HxHgArJHuWzDJJZtHgxlimWOih7S2gIp7tSkkEKHvHkZ6cziBi2AM2BjkZ2tFMzrW+DnAiyHk9MDXbp+MvAIG1e61ly/bHBLwsn+Tx5bRlLauRIbaKAWfFQckpljML0aNJuemZZ/1zxNrKGm0uQTzd92+YOb4gaoHRThG/U79WAvBoeaAZNEq0wGF97nPBlL13hAga16Y0UQwP4LzDs/rPM11PvN8aYIH/jZ8w+/BzzY5hgvkK0+q0ck3wgb7z2iiCl2MQuxgotnxBgnBcCGyiR0yxh7MDpnk8EdLfvAe6sxBIGaIlUOnXKBP9gRAuIgywXgGro+C6BNeZ7z6BE1x9atWAoMNi31twRINAIuqj9VNktxPV2WgcS73NthlUBTq6TythDC9Gou6y+xrhYSS7t0u/3lCsFslqCiyhqwTlMxybFMcwyQTvMj5Z4KBJgZYdcFKiGi9tNrlIHFBcYGZyflkj+4t7UgIRA5lPwIDV2ISLzBXT9nfg5cHgOBNd7RB3a7o5BLGNSqLUDsQ5mwbEGx1RLOYuyCRnl6ZcjMYe7UrSK13AccHgENY4M4RdXO0lxkcwz3DwqWim25h+tQtz53SK7xCXS7SSOoNF3BaXZiiVi6Js20VCS2Bbact19ZbsEJvCaIRBKkfLk7xrDETBLt9XKVf7j5yd198DpP0gAAJoEqybI0+5Au8Jsfop0s2oMp6E+cCzZFRyFMjekqt7jfIlQ+Q10ZIvuUI/ssEjA/7Y+4ONbJlSQkxKvp+8wtYx2e4S+N7TJuRCC1cxMrE6jROozYRfp76YRirDMAXuXMG46I4rr092he1AZq9+ATTGCABeLeeC3YvqI8D0CXZo3QnAsCPtm+7J3tbJFnW3cr6T1xpfJ484J47ObzrTk92GX5pJJP0EE3PoULB1RZA2m3tsz4esc2yKWW6OQBu/qpN4VYNaTbtm1o4JavWUYFxqgjzVrrCurlCghTzKfkKmH4E8zQSjgNarzQx42rD0A6iu0wHBeaAN8ar5JlaDVOw8FlqnIuT71K7fpUWPdQr68x6ZZbrO9zvL3FAf8pjpOV24yvuefZ7bidzExdg2E3WpHz3qbsOg3vLbZAM6brfdErul7gXt7srALu2u5U6csB4t4m889Nu3tyT24z1MWovrzFu/t3ggXujSWIEBl73oc6id8pD7nZy1j3M4UgNQ6hka5H2OQskQmRQtFOnJR7HExmcwEnvuZvRPUeDLjfNmBvQ/uqQBOwjrv2DvWcwkXVAZMR9b2EK1nCWOUlyhmA8BgudjQmcMQZ41lQAO5snG273iHY4AJ5p3H3XJlYBtfRZBrz0JAMFFMkQqAdoriHXR1zutlFebe2+tATK2kQDVRL9fhknRcbIuqeqAAAgAElEQVSJTKIQmZOIQfKLEuFZL4/5FGoBnml51qpFEjjztHSaxrm5ADsfoSa7hSxdPF0CBlj9XyeQB2flDg4AabCPKkC7WT1hwLImkUDpYBrXxIiqyxqVIvGRw8gpBdPax824xZg04M5Y1VyTK3GaY5fxnuZ8H7lvR+dE9i7BM3dAUkXJY9Xld1FIgJB5+CjWoE4ddcMp96DJOB0ArAokXEo8g0v00y1kSO6o0hnJ8JOjF3SjeEGSpQojTr0sarE8Sa04Y2/AscVUAjW2DuBUHfQq/55nruG4H0VZ0njhjrcfuaebT93tDZQqHOfEuDxLOFbmpdjacdjkBdqeTRcwsAN0d+TULKZX5wBQlHeD78ghSbNM5/wrbq19AJCAR+vBa20XYTxJuCuxrzZs8gZpou7poKJoigEGWNdV8819ke+JmOwxJPEyvqogla9SDiOnZm1b7Qj6rKkd4rG2Sor0fEJt0Bf4laOyWqHx25aMnaxNAbGT4hGxwRr4vD+uPugAYBEMBQxLc7R6lGJBcuSuAKXM9mCA1QZJLHOH+6cF39ozan8qtZJmh7HQFODkgVAhkKiQoBVgVscJlWWpxleJgiTxm8rJdG/ixGPynBFOsPida6jrqvEz0FrC+JONqABwlvuZAQQXSO7qupmxn1QCCgWktuP8TNZtAZv/dwulyRkAuI4iBk0jMRAgnleV66Wk8z6a+l0zvyLmg51X6yZ7fgcA2HyLBK4vwgIfQXwHgP8tAeD/Ooz4JI88B8DDSO8CAPZtjTxg1IPSt0XyL4Vk4vrkMCzpsAJ6edb5UP0iABYwHgJgBcDBoFLwrveaIvIV4BiOxQtA2o7j28T3uaT6POo1gP8aYKl3yF1u9GsIvEeclS+A0Ve2MyqFvrAdm1Z/GgALBIVfQzIpOM4LgNjPu28BYD9t9d8hPBmWMNqVDy5ayHL7u+p/6Xu4+vsiObCWTLURUqiVMQBMlk/mPWqHRLCjtkA1gOsei8Y2sqSnJ2c4MIp91eojcMPLAHCQNbDMSACU9HdbpQSS+c5DOSIQLFmnMm4CenLLFQOMaVUEE60EQFO1t+M8+ORKm7R+toxRgOyJAWDAqnoLh466AODEMdY8ZNQlozHzILliiolTRlHPCIL3tKTQmGJltN0SDAEPpA4ZcPVOrXM8Zyz2YnF1ZdNcgxkBYED4IjLWAvWWeY7PpDtyHTQAzAPOAINngHtcdFuUdX2DYWXYSjJntc4J5s9Q1B5gQlMc2Lj/f9h7s+bI0u08bwOJnDMxDzV0VfXch4cUKVkKh+Rrh6/sC/9Ii/4LtvwTFBTpMM0z9FgDCnMi5xnw86xvbyBRA08fiqQVjEZ3FoBE5s5vf+N613rXu1a+nAv5+kkryY25kFrzjQkMJsZwWjuFkF3xu1FED78lhw5ksnS92OCNvyYQbGVH1aOjjrD+bSPBvMbcTAG9JkFg1WK6cn/m8RaY0e9iMpyxAXAFvyUOW8FvAGCcHOYZhqPDTgkgy0NglHfSnQMuJqcTIrwmd5+Z+jDNp+iDfA0WnvcCED+IAufiYatdGj+/60UMkJv6s/habY+7W/xldXBUgbb/A5isLLb4MV+TgmRDBBzi6xgAdRwvt4CoMrV9D4h2PqHothIeZgJ0MfyuMfg0HLymOVNrRH9mCq2Z34WFcXMN4sSDnWTReUj1DwlQnueb1EITgKvQ+F7sNLKvAXoV+rlD+76lkec4hRQEes7OfES7tnE47XOdQ5ob9agdDYeF72nMFTBjLF2+PD838steKYV+jgXinuW86XOLvr5KG7ZlFPD+n6jx+7s319n3359kV3xfYhjFCRFd415AOgRyq2uoPFcAwJ8/2cm+Jn+ZgDjlTZCGQihsjqFyfQ7IIy94ds7FjQijXltH0bZeoTxP4y1OsjECQhuI1LWyrx+zRuvnaOsRjcM4nk7Ib6t+jvFKnig0vTHg0QjUlqrSfPaUnL8ff/y77EfA8hg14wbg99Heo+z5HorOCM8s2Hcm10TioP5tblWhYRMtIVo7Xj+AYnuEeBjGFftQFQBsDvDbtcPs29IjSs8QyR++zn49+Zvsz9e/y46geW6gsHpLiRHXQIVI9K2GP1G0dQEl4NP6s8By5vgea3WfEk1PsFupL8yOrDaAUVrdGeuCiOkV1N4OY6WAzkn23Zu/QXwMQTAUlb/+8n9EQPAZjsGL7Oz0b7Pzy++JaK2TG2mOKZ8FxdWI5nhIdH7yhmV2EQJN60RZy1tfE7kDVg9OcCIcQz9FzVsqIoZ7ndJKLcBWC9XlBhTwK1gJQ6iq1gHFvAQEUZoKoajF8hVzvR+1xW8R0RngtOlBUVX5WKO7sfWn2d7Bv+Wev2Q/5/5kmihONv4bwPpfkeP6Q4jDzfj7dP/fZ8s2StHVA9YFVHhKWz1e/jbbG/4mSqX8nojkf75BBGv+NPumucj+pPQ22ybaeIowzv+Devbfrm0RJy9le+Ty/puN8+y/Iwp8OPgeYAXNVMVeGQ/M8bPGUdYhwj1E6bjMGdRGbKuNqFgXqvIpa7LPNecINdXIGX2O0+CQcWhbF5l+uODM+AE688vrE0BjH8bQTfYXR9vZEf29BkC+ISK6xjxp4MhoERG1nNkQQP7q+nV2fPETvogeNe93AbOfZfuIsgksZkZDibiFH7OxmU1qRH/ZXF93OzhsfmSxdbKvd2+zL3ZJE4ISbNTWndToVwcK8gUR4GPK3JyTYjHjHGwzj3dBHy2ozXVUvcmMhEWCKrU5peYN4xjeIcd1pwGVHNqu5+VgTHmh0RsylQStAN4G65S/r1EfWQafjDGj/Aty0eecs5YoWwPUmW9pFQRVvKVeW8JMASPP4Sn3NGMNWnbP6hAT0zMAugvGw7q/sluWfHYfh0gH1sSENm5AZ92ltvZOo43jmig6P09gylwCFH+kBNIbSpaNEJ1rS4EGAG/icKwBmErMTbfeepN2IyZXuzmkzeTNskfyCagAv8zeHP+QvT59m510YDGYQsL6Z6cJNWF/PqL27pNt+oWSYjInJDLJnIrqIxpGwXwyuks6VWimSH8mHYX1UuP+zM+d5WrMcw5Qa8PXSaWIurdcZ2FEmbk1gv6tENYYkDnFad8k/WuTdteIkpuK1UcobcJY1QHANfYRc7AFtVKZQzMsNDWgWmvDB3ALqdr0N9rg+AkWraCxNNdFUrJq/4pfAX6N/ja4bgmwKggMrUqVk00VYc+esMfNid6vh/K/Ng42gSWDpEczLwWcA5Se+wDgIWt3ypkfudyCfvsjxK6MACuCZbqkQYDEhitsf4VWBcApeCEAxhbF86oKdAOHQBuAXoO5Y9raMuwSu17BMbVKkpVk4EGNgQlzvz+CKTiz7B1OVZWf8ez2aNsF+htnnKUnefmjQWiZhLGaALBpLp6qPv8LAL43nQqbqcBqhZ3/rnGV//29p98zoPJXrLz+Z5VBWrXdHthx/5AI8P/2n5LFFwZbbpgm5JWsPYFhEdUJ4yhZ9AGAYwIn+BUK0H7neRWepb0EFbowYuN69yBYkBwRsZwuXcyzIoM1RSzvwVq8d+X9RdQ1cojfAcCFR+luAAJUpE/wZuOnlef8NQSxctt3Fegmuln6imvkDbXfH1wnf/5dKJ7aJgDOP/zuWvk17wzu4n6LO82H5SEcijqIRWtscDHkBZCOPrq34R8A4OIebEu0MykV5WMpDdq8VKTneUGNjbymRD2bT2j7eCSwCQ5DMQ86JWrOP1wPOJDJ6eFUuBPbNdoo0HVj4yMEdLfmoGrUBwWah7nCUpa51roAODZvNhs+6wagcKv2PYdPmYNsl815ByVpKdkCYHNbbgASPa5ntFYFzTsAzGFf6QJjAcXmTymGdQuFDEuCz8vrRNpQNtMyQKRCneKNPXKuiASxy0ZZIKNxc7zmQTXn0eTwPgIAP+OAeCQA3lQxMSknCoBVkhYA+16po1GKSK+kB4/bcYxX0c+sCx0/TvyYPyltIF9p+VjcTbe7YU7A7n7YE4hMTxbjnl5jm9MMTwH3NCnTMFv+CICPMmwEbP0nNn5zPi3fA1WLtgYI1tlhFJj7v+agmXIdzCRs0nz1RDTQte0wpyi2c06AbU3ZBF6TKrSF543yhrOF56Iudb6y7wDwKtWo2AgC6OZOk5WNVyNjFQCvOrRSH+Qdlbd1bVWDIO/CB68rurtYvx8BwNG3HzgM1+jT+ChZLKsv0HERXjzndt5B5kARfbCwoc6eNpHLfejQmyySbXLLo+42r50oyMHcXdBv6xggVtrpk2bQR3xu2CMXH/EOaV+qb8YZpDKnxgOOoBI0seUO6QLM0902NYCJQlC5MUMIM3sDHfACICe8fcTzu6y1CmtzkyY+xrB4yufs8VcBuVEbSXDenNd3Qs0U8FG4jL+5hKW3qt4pr19jxNuXum7lGKdIl9e9Bfz8RAT4++9OswuiujMNbmc81o8R8coBNFLoz9XHe9CZG9lX6t3xZz3yY4zhayLAr0+vs4trouTXKF93uPIFlOoLIpcIWnFXGEVvs6PtQfZi9yb7s09Yr9sdDC7UlTHe9Q80oI5WocGZhzjGMbbBeq4TgbJ2Zw8K6qvXP5KHPczqjMvRETmG+yjhNna4V2rEsn/c9PthgB0RXTYVoiktkF46Iwe4B812wthsYLCvoRI7bzynluxTCMq0FcN8f/DX2eH8W15NezE2lyp90z8VchtvoaHesIjK5G82W7/m3ESsCOCyBgC5hQ59A816CbBxL1mTer2Gwq+ia0agJh3mAM4AykINJq+y7376L9nJ+WX26OjfZb/++n8GAH8GAO5n51CjTy//jn1zlh0eAIB5XnGiJWCj3/segPsjW+NZ1BcuI0bV3KFkDnOzj6jTNXVi+2PaaO4ixmcLACRNuwk4L0FJ7cBKmEHBr5K3UQFYLYkCTkbUc4XSuk65KRWv18l5HjmORBGnAGS3ncbmn2S7+/+a6BZ1Z807Vl18fpZdAIAvr/5L1r34MdugjEwFMN56/B+y9t5fQL/dRKStgzDXT1l19JvspvcbZhE5vDgJLusIlNF3j0qDbH/6E84FysgwLi8Z9+8BoEPrrZcn2Z9Cj36KWnGlD6gD1BqTVu9gydlw0z7ISigHI6seEdoNKLKLwQXpCehc0N/SyMfc14K87h3A1o4RLcpdzQHAI+bJCcBXIbV+H8VrgOA3u43s8d5j5touSwfAAkm8BgBuM3eMSgJ5slfdV9nx+U98fj97fnCYvTikXE71KKoPTPi8NdpYY1MoA4Dn5A+fgUpeXZ9Cd/+ec6OXfbPTzj7f2g9nR1XFY88h1veYe4e0nl0BdK4HlFwiotbk7PRRUmSIXOA1QK+13eeyptjrawDHXRwcW6gd1wTArJM+JYK6s7f0ESeZpWoA71XLAeGQqbEvKW5v9HhqaS11AAAu7hVS/KesiQUObrM/BS5bOJtdb+aDj1lTViow13whs2xJqoPq0aYucabP6L8BOeMCYKP+sh8EwDoPpPLXySGfA866cItfs8bf9N7gmL+mb9nTKOWzJcMLMFsHoG+wbtRTgN7A2lJEbTP2qz6vP+0eZycXZ1BiGX/2qgbUaEH7zPvgLNsj/eqTw6PsEdH5NkBUUSrpxJYEwnUX7Bhpt2581msvBSBWAIzgAQyQmiJszHftpjlt1Tmh0WzkeEN2HbMi8rXJje7DMpjSLwuA35I1vk0FjBYAeI0Isgy34QDdAsZTOnSbmsBVcqsVTHQPNgARANVos8BUNWPb57mu+rEA2N08j09EeTCcFBUiyTJD2oxNy9JOtNd8bcsVhQ3jwWXtda4zwUO7wJFiDd81awMHnVhTjv5iLCaIXA0BmAOMoDH2U9CNTXdjnNVLqTAGlShjJCB2+1e8MOdVhTeeeUCAJcStQrCOswxV6AZU6QbBiTrnU1vGHt/ta+9BTYqFTnzvNwCw5y30bdoznkPJRul5hMr7AgfKBIrfkEjvNcGbc2zXM1LlTq1qoqMtIuQpoh3nqeUvNXEiCl4YCCvfc5uteOaXMkjv9NE7/XPfT8kOfe9r5fX/mAD4D14rcoAfAGDbV4DgO4uQSZzT/2x5AcAC3KSawK7yisqh3FwqhVQAYn7PDeSICsX9p+sKkCP2w+8pXzhFST82mSJnNd7+8HsCyenrIXC97+ZEkU6fv2qjFlHi+2jvOyA7rn0PgN/9jOITPhYZXo38FqD8veFfiSSvvmb1mmnapHeG8851HvekqmB6PkWw7+sAF8/f5aXcd0f89G7b0nNuk4gT5ADYjUsK9Hp47WQvA4oAv9dsVG+IzvwAHesUfNkhGmxuiQdNACte5zQx0qSXbymNCU9niETIr1Ssyt3ThEMl/fVWWtuYyO4NVKxbd0jLx/B9m2jttuqEHPBu1mscHEt2zglz8ppNuUNezITPvzE/ku/rbG5YzvxOw+JANQqcco0tsB6nAMaslFQFurIjADBiN+sUvdd7G8E0wrmhlqixxoa7Jzhg830MUG6hGqSqtM9baslyMtJUR1jac8CWEdQEPpPrJILAvK5whCSHhSJQCQAXYnCrzpV3hurB3E6rLQd5+drzBX5WzO8VOB0zV2pyfDd6h6FJtCZRjH1THgEWvCqYIXhnwIUoY40pQLG5MYpZqBA8MdpZJIXnpY0C6IayetxkHJ6FkywOpThsE/hNr03rPQ6tKDUQ/Pq0L5guYcOK31MPxv/55hFGQ9znSgTY21ud7/ntxmsUTyt6K/Vr3oNFzvC760IKfv51f83Uj9GfxZ+LdXvHvOAPOY0q1mbkTBuZ919nhO9lfmkUuZhMhiL6WwIE17EknyBm9Yw/HYaRYKovtFEAWwkjxTwpBeg65N2f47V+i4DUhEOekB3UQq6hYizzfaGonFs1itBM0kghaGtAsxh9eR+wNcS4cPI1WdsN1zf3UbYeNq/dp0l79P8jXv+EubwlTjX6mxrPZ8IAYQ4BdcK5ErQ7ATA/hxSKwJjXazA73y1dpoLtFb6oH15eZy/fXqIZQKkPwTrRqAYR6q3D7ay5tw21lp9pIzFXIAjr3rOEa3QB0Mfc2/eA/5eEscc9gOU5DrU3RIxIwViSR5lBh61ULqkT3ANEz2CNXGEsnWDQdRFQWRL1IopA9DAjurIkAmUd4xLjYK3ss2vEiK4Qk+IGHu0T7Tl6Qu1PSxXh/MEQvgTYVDBQH28Dfo+ekgaxT86v+n3Q6DCqBtQYnrIpl4mCNUinqG0+p/8pZSSNcHSWlXp/h3DTT0QViSKzYVguxClT1jFHjqKcwFrjXwEQ/oJxekr7dKDpBaANG48AyKgtO9epHbuBwFMVEGwERuGcuQq3PH/V+Tb7AQDcJz/0yeF/n/36m/8VUPQV294iu7r4gSgj6tbrqCMjtLQNjVkgKxuj3/0Owxqa8/iMfZk0EUBgC+q0JVoGRDN7vQuMSAxva6qz/9WIXjcUVCK6OkNF1ajoWpVcRfKl65aBARjOx6cBysuA4nLUGUagzMD94AxABZ0Wx06j/U12sP+nODY/pebsUdzfmHs7oebwycXfIPL0MqtSwmTn4M+y3af/nlJDX+BcYLyo/7vR+SkbXv2WI+QN4w49GEr3Wvsr+hel3BuEqmYXIfI1IuLTBaidQ0GeME1b5XH2FMGxJtTnJeVmpqqvuzIxuG84J6r1NiJhqANXAawApz51nK+h5fYAY+ahLi+JUFPntk/edoV72ETRe53o9ZII/RLwyBUxqs+zSyLBt+TWfgK74NH2IcCSFBtAIzFlHFEt5rgRYOYWffUWQbZLHA1LIplfPH6SPX/6ZZSlGuHAHXeJ0rJfbuOoLROZm3GedAC30qZfn/0ecNDPvoKe/2KLcj+wFUqcR+alLrmXJd6u0QImBWkn3f4lAGkYYGcTcbgKTqcxzpc5921k8YZ+MFYo+NmB5ttGFb0OBfqWM7s7ek2q0WkAoTVrzRq1FLwB8hrsPQEKrSEMWBXEjthHZAvJGhlwLvc6vSibuQdt+Yic9AZnruk4E+5jhNNhLlsM4AP0ASAyz+iHpbnC5LUPGcvekue4qxqRyjoU8irigC0i4c2NA/b1FnoVCnLSHzAGjOhv1zfZA4iyU6u3Tb+1qStbBZwrjGSu94Ao/IQc9DHCU5ZX6hNN7+LA7w1hhGy7F6LqDrvGJKEGDLRDKlE8xyF2yH5AbDTWbVR3MKrL7wv20hvAakXJ7bB8if5CG1a/QTAcok9EpQVrMxxO7otzmTqcE4pwWv/WChGDQT/r9qB7uzexPZQZo91d9kTSJcwdHhBomKoKzbXatKUNLdr6v9a3NgfY6hVj7KkQMBS86sQPZ7MA27QxQbA0Yc8oI6baiYqKVbgOtZVbRNWhFxu5dk9PtGJLKwqAtQi5Z8bKvGod7jo4ZE5M2KsmRPp1RswBmSM+w8p+Ud0viH60gPNMp38VW87Ir3ZqaENy6TLngydIBEhkBxQAWO0W5kiF0motXtgyos/7G+q2WIJOlh33ZxsEwEVIyPN1DcbJlLV/jbrzZEZkGmfQjP10TBkssuMQN0WNnH0yFMm5gKKOFnANO0TTQFOE8UoUaAEwjX0QZUwmxIdw8TumxAqW8dUfeEcegHr3fR/9nbXywc9NtN333/Zuuz9y4TvM9e513rvv3JLK7///9zJI77WvQHnpRv+BADis+gSEw+7RsL2bYunn6Ov0On+UHCgYDgDMd4FBTHQNo9yAWs1F9T0RAc6HrXhvXHbFWn1Adc4H+EMAOG/NAwBcTIeYGjkATvdzPwuK7rr7nBysFC9KL70HwOm2H060d4HLivmcFmYB2HMI++DdMZHSDRcU5WJxvZeTnDdbr9cqAC7GoADAq7d471BIn7r62UVJjeKz0x+RM2CDq3LYWgM4JOexxcJThxFpWRLr73bZcE8Amq8QoDpG9KDDzxM8nOYnB+iwH6PsD2ARY1+j04PZwuxjrCFrACcAnEeEbZs5sQBL6c23KiSy6SUA3ID6BD2HqI2btSB7ieEuFbPnAY+xMOTzjSzd8jOqElzbXKJCNChXqI6QbJ6TKQAGTJNQA+LYRUCoCeUaMOzchpK7hqfw1gOD+9ADv0Wbjji8D6FN7jQUwcIbqRK09H9u1r1zlNOgFQ5yU5YuXABP+zby3JkLxZxf54C5m/8rXpkUIX3/q6gXfQeA7y6evz4f3AIA57MqRX8jYuyBpimgbJc4MzmbEgXaKDAHGddQ7MRI78R6k4znmJvrcyBIz1X46CY8IkmMR5qzhnRshFHAWCPCHKLc0STmdYb7pzDiBbdxssjVS2wAD58oOZCvlQIAF6fR3X06PaWaccjFJdJ10p/9gKID7vsvfnontWF1PX+on9fu8xBW1ov3UKzUlfGJDTiB/7R36Um+3xfTeZKPaOJvR55uoK3g5vEdALyusBr9JyX5BWV/Dsgh1GmiERN4lrc2WEvodeB0WmR/S+7slflfHOyqa5YYS2m4imVFjj1rRfG5EnN0Aw+UgWK72Zxd1TWllpuvZk5WdBtGWdSn5l62eP8j1uwXCHc94m/EI6NUl2rl3om1fyPam4+PImvec9WcQF4b9HnyxDSqb40UxHO0nab1+eiTLirrRKU6RDrKiHVt7W9nLWp9GxEyB6wMUJWw+JjctH0ap0gcUjbZKxwwv7kaEs0ExHeIoAGCby9Z9yjRLwBwGQJFyLlimF8BTihZ07gEyFK/dnNJVGiMMXwCTRkAiXFVDrqbenkTaJDUY2WLqOFwk/q8s7MXfTOA7tejPyc4traIoD0nmvfi8DOcYEQKaXtncJW9ph56h0iluXhtuN/bGKdNyrQokuVyWFJGZ0E5IYqMspcB1giNS03UwbNmvhtKtFi1AFJzlP+MM3SfaA8AgD32lijcOhHgdQCcc30JQFwnShqRZvo1asGT+z2CCvuWPN/vX/5VRJo+OfwP1KD9X1C9RxnYLOH+W8pB/YbXHbM8aSd1UhuCMtf45Jh9kwjflBxP1mAd0Z0a97BONHdwDdjrXUVN0qnnAAJE1hxt0a4NANYUMbYRe+0GBuoWc7gBg0GjdQlwhATJZ0n3RPSL9ita3oVOfAWlVprnFgrQR7Rvt/EMyiognzU64P6OO/939vby/826RDkrRJh3tn+d7R39G/rGSKp0fKKr1MDtI1rWXxBNxkFRRqSognDTGoq4G8xja8AvEZFLwj3MOQCAecpVAPBhhXq7zEhL6E2JsqqYa23TG5wR5v1uEV3c5XqeMV0cGhdQtoeAsQUU5ezyBAP6HKdIj88gRahqrWD6kdrEJSKcI8DQKZTx8yv6lLlxyNo+QrFYZ0MFJ8AGkXzI+IA5VonMA0DYaZ/rUbrKsjqfPXqaPX7ygiFDqI1zbEG/Wy5vi4imdFoBa4f3HF99j0ODHGvybp8jBvVsmyj5/nPYFFJXzRs2txuQy2MEUL/GkTEkKl0GAFtPtr1FSS36YMx6GuNA9pzWCdZgX9repGZtFbE6xJvsk+v+S9SqTwM8eY9rilrSprJ1t1GEbjsXdJayrsbkR6u2seD+FuwhXXJWr0lXsGTbDvNGALxF2pFnxZS+klYt4HEt3KDaPaevBeozywIBfEc8xjzvHrrBfC8vAT84gzZZXzu1J6EwPeOseEWO+mv6xFq6+0RMt2UpQE2vwbaoWEqJ/Pb1tVF2BSI7BQT3iPBOcT6U/CwqWAwG5EhD21WbYTFhn0K8bwP69D4lD494PKHyg8JaZDRHKTkBpvRe66wvVCI0milwZJMVAJdxDISAIa/VwhUIR6hCphjjPA2BJ329Sf14CXtuQHR3iJNtgX1SwbYIoSz2xApAfghVt0c/6izehLG2vckYtqFjk1ttZHeM8OeYuSwQllTnvLdyg0drAGDlaa3TG8Q8z22ek1HCPiTDT0GuNgC4xrwLNo/v0SyLs5sv7s1TyLJp6yFwZmUIwSdBCE24iJizqtj/x6TljKQ/h5J3Ouplu6mHWomavylFMpVLNSQ46TwAACAASURBVApsFQ5fh+2oGrklFKNYsfn2lB6jTnSTfaVJUEQAbLkm6wZ73kr9nvB5Sd0knbG3ivvBfJgCfKnSGVHgKW2bMXdgPRP9JQUIB/I5AZIL5t4lHoORQYAiApwiF0m7xJka5wQN/AUAJ1Op6AfNrbABIorz/lf+93f/kN7+gTesvP4PgtbVi/7TAWDbmUd9AwCvNPouAhzW3T0IDqCb6gBH5JBpGZNcb0pMzhXgxg1Lk3Zj8FNSJDkZkav03Z8FgFeaFkb5CkDNW3gPLt8ZkQSM78zXu79+NFrra98BwDGkK8+tAtfVwfxQTnJaXjlksS2r11mxs1efF1ylbk83HnWE7cN8YhWR4bubyY29d9u5+vvqtUKcgI3A7VwAXCZCIYNog82v5GHFzqgQ1gUA8xir9hhDqAP1uM9hKnCy2To36rRvy9IKgloO0xkH3oDi7pfXEyg/1v9VAAv/rkk1fjnHjI4JTo0A81495TvWFg2BBrzAAGDzKG/ZBKUae4h3udaIdlgiYAZtLCK+IabB7qwrMkotqSiopzF2OHfjVKfYMk0UGRX8lvgc5+gNEeo1Hh4Wrq8N5fcBEdsYGPvUcz2EKr3FAbVFxKxJx/h3gzoWbVA0yHaF8HEcIPeDGOOvzeqtCoalEOdzL7GG84jhR7x2BQC2q97dJFb3lVW+QtrGCyCe6voaobddUT9Yw5q/S982MG8VniUnklQtc4CFMdY77fJzF+NyxN8CAIcAmIdp+jRBYzhQdYBwICYu7L1Tx3tL9QeL1tk5AmD2BpNFI388z+GJAzBenE9hf3fwfI3ONwyKCCr7XP6ITrmb8alN/in9lH55sO/e9crDN9331j2gvntF7gRcHZ8CAN95TgXAeVvutsdcGZQ22DWhrBIsGxcVc5xDfR2HzxqRykYd8Es07YAcYSoCobKK8UA/7TJX9vLk8B+Z1n8NEPwRw2hsbViiMDoZVEVXPTOxHHRSaGgzHm7C2gU+bJuOIWtahHeezzUazR9U65exUaVzd1h7j5jnj1j7T4yM0o7N2MsFYhh+znkZG8yJPOM/okJlgTj3OcFwUVJ6nUkhp8SuSL0HBY0mnqjESXRmFuqzUDfZoyyt1FUhFri8zTg/pv2PiXgIgjdkWPBJZzjQTlDnOkGU6oeradYjtDyjL8aGmHvcF6yUjHq7azMir+TcNuuTAMHt2hUOhB+zxu0xVEry64jarEk1hAa5ZA/RpmpDF2+3DhiHKlQ5IgNGi7k/mR77tOPz/U+zZ3ufk7cN/RKhrBNyD39/2c8uhjrKoF3DDNlXuZ5ooOkj5ZBcJSpPxPaWSMYaZaJurQPqfh8kB/ZSIypEt5q1X0EH/oz9qZJ1AESjEXRQDOkq+bZlAIlzfgGwXIeCWwbwrhPFCroihnoXWvGP53+dffvmPzOsAGAUr3/1+H/Kjja/AjRSj5jI3PX4WwD7j1F7tkapGyNLOkx1Ldwg9LREXZt4VNbE0N8A5AjMB71LgCYRUAG5mh5E1/aIELct7wJDZowTU5qrdM4m0c4a+6P5gUtyZ4kts08o+gNoIl9UIZ5ras5eErUdA1SOUCx+DFV8DyCzi/jXDfOwA4g6Pv/b7G3nO84TcpIBV20ixVvkC7cQgKpWoK4Twa0RkbZeKqNOJ5LjGToV5FZHsizggwj1mjWBhWbWZDdCZt+VeqQZjKIO+zJywQHKuS7FDGCywNGhANAOILgCfXWKE6cHABsbZR+jUNx5w/S6xhkIaJSVQT+uIQZVAQhXAYcTIsXnQwHwy2xM1HXTeUPkc6e1BzMAp4illchFxOSPc2ZApPMKoCz40aR/fvg02z1E8ZtfJoBfo1BbzKU2UXcjc1ZhuBpe4iT4Lju5+l1E/g8RNXuy81W2jXp0k/PL9XsrGJoxh8l97OF4Pjt7BQvgmL+Vssdcfx+H7y3n6hDnjorDuj/dAeoCZCLALcB6lZ8XrMXrLqkB0OBv8IxW6Jd1HMamH1WYAy1qMkPo5p6o+Uo+/gAArDbAkgjoDLDUJarZubbWNdF3ot6HOJZ2KEW4wTowucYo7BQK6g17wS19NyOCOyMKPMUB5hyZAF4FymmfZw9gzDYA3XuA/qNN6gDLLCAq+fryu+w1ZZAWjNURJaQU8qoDjkMECnVzJOWZE93sEl2QN4Cf69CuIKfdso7X7EcDmGS0o8See6OgFA7GFor6nzzdzQ73qcGLOvceuccmksgcccpYbmiMw39pTj77pnm9Kh1vIBhlbm4pz7cVMAc1mvkdytYqekMjXt6VFgTAyawi33vOnuPr6jjaZe6UaL+mUZ8ggw4Rx2R7axdfPQ4fhbAA2aahyAwKoSt+lp0X4u5WDogjVae3s0sAnNhZgnSBqYovIQiqHkqTNBQp9AGOTd/KKcWeU7KyOHviSNeuwf4LvdHIYKON9MmUfUsVaOMZAYoZU5233r9vF/hqcpWlTwsntKtMkYygWQLAtzwW9Oma5xIumnUBMGruTc4gVaCtyWwKXMqdFvhKp7eQpGyrXNiTffgGdsoE4asu+/IYho7iXNKzdb5eUp/eqO8FANi6v1d0sMwKgx2pfEZhNBS2xS8A+IGB9AsADms3NyYT+I0H82WdTc8KXQUADol4/rThQkjWcDKB8u9xAPNzAOAgXvzLAMAp5zMZ6H8IAPs6TcSwlX8GABYSFCTnfwoALFAQ7GK7RATDup4VwF9UNMK4CSVYN38202tojCfsdieATMVQugBgDUdfUmej2janSGENPJqKecwxWroA4DfnGGRdhaugJhnpiArt0WMJkBq9iiQR6dfrRAlqGIdEgDngG+SpqI4ocJBqNVEcgs/tQ30eRCTYeqmWQZKDk1Smb6Vb4+1z0418HTtbcM1nSatb49ob5Buv084ArtybIFgPY0xb898sxg5NdYfc5MdExnYAz3sKR9BWm1NioisAJMWY9Je4nfCgRmQybSHh2HGd5D/riY2DoJj3AmBer2H8oa+PAeAEnL3oPfYqfg/RKk3u3DGRnADp6ioo3kV/mbMC34he84j6v7TDfOARB/s1b7rGYBwavPIAYl6UOfiM9YZKONcyvzidIal+rffpcauXNzzdfiYtXdIIY9B6ktVQKUGlNEc4csRVjQwBqNxRIVAPMGxn5tHjVOQ4/V5syKtUohwIJ/ZD6vM0kCu9WgDX9zo6f0O89gFijru5+7o7CHy97cjRrq/JPz8NelrXQZrxvuV++Yg9k87MjaNgNRD13WgpNIPBCEI6ZJ49hyJ9wHu3mUxbfIbrEJMy+xan0++IpJ5jbEzM0WJMFBxZmvCa53aLtkPUMPhmvEnw7dRyPRiOtWSYzfai7sMCc75KGBqSI4yU7WGsPmdtfM68P6Qdbfq9Jr626RFbwHDxlhVFkdEgvY77nAqA+bt7CDyJAH0hBUF7nF8DPtea2fo+dBz1afsFRlMHI2jOe1WSPuRD9mjXHm1vMFEs/GEs2nqkkGyzvwX4vkElegx98ZK6TOM+FyV6Q8gLvi0RYYCwAClb73BP51mr9JpyTy/JBRUMExkikloDdreJCm6Sh92IiDnUXoxJI2e3tMN8s12olEdE4Z7vUgpl+1P2NWoMz86zlyjPfgt1+nxkB1QQyCNVggLPZfq7zs1uYGR7JrpX3WLArRmJB1T5XADgcGRasgSgW/4EUHoAO2aWnZ6Tdzm45nmAcfsFKRdH8ZqlYE9jnnaXMOpqRIfKjEuP6O2rDhHgk78ikj2ijM432We7/0N20HwR4j8T6hn3oWCfX3+PsBj0XMicjfpuAPUKecG3ADx4y9DhoaATCRJHjgEOPXJ2+0TqdVbO1YMgOnyIGNA2EdINNo8R+66aRe4CVfbTKm1ZJ+p7Q7SNmFao5ErRv5EayTnR6VKjGLGuKbm1T6GwHlJvVgC8g+rwkjl4QfT+7clvstNr7h/nwzrtaVae47z4lD2f3E8cF4o3WfFrypkhA2gN75l1jCMTlVAjmfQAjif01z57NuCbP5n3PcJJMJu/BYgNI52mQn8OcBQJIJybEnetw6qDrsXnNoh2l6zXyz2McSAoCDam/TP6V1rnDQD5Foq6+cLNCuJKROMmgLfOGMVz8r4HANUGXpVtIp87TYAfwKwKSHdNSk8NJoWK7ETQlxjkDUqHPULBvLkF1Zn/5oDTKmva3Mw6SslrrAUFgq6HV/TPD5Ra+hHA0cEJu0WJnueImz2L2td10z3o9hnAAP257MqI8cmr7JTyWOt4N59B5338iMg1a32EA2iIM4HVGmwvPycAMBRjKb1SkjtEV/uIoIXQPPe8zpwxj72G2FsbANziP/t+SPS+v0appIik4ZzmDnuIOnXInQ/JDfp7B2bBHoKWlap3D6gT7IKilkQMb8j/ncKWMAqsI2GsKjLRbCsWeB7odPesrEM7P9z+PHu2Q+44joER4/ETpc5eX3zHXj8jV/cxugfQzim/pEN9itDYbHkZ5cauAPtn2Coz2hIliFhrXbaJsy4CgTx/i4J4sm+gnSN0+cnjXRwGjB/2wRaA07xnDr/IC13oHBZ0ulhy1WWBrpRmdukkgSLEBHzqvFA1Wbr3SNVtGDiC3uKE8f58bOB8qYQ2AXnWOAUn1k0m5UVqs7axUdot9Ad00kjpWTPX1TJIXCoECY1KM5cEqFKUw7cjHT3cK4LpIj3J31WATpRiS0I2Iz8bOjZ7sA5OAXAcY9hfOlG1gaJrzFhjPP3MKRv52M9n71MAawbIlOmhIrW1dk1/0qrXdhIAlzlLzB/Wjxv6IWH1p7iH4Deo8NxziPypKh81mFEZxyRsuL/QFmnjJdkvUpM5eGaIvZmtu4YzNWwQQPiMuuzjaQPHndFoHPiA9BHt60GJPgMAX5j3q4AqtmMv76s4xDRewtnijf8CgGOCvhdhzY2b3Jz6lxEB/o//R347uYEXoDafmYXvfjUC7LQtXqNRooFnZzHhNealhZoPHIav9p6GriBPgzQ3CMPQiuWhc8nFkOKjoY67YkAWUc3YLASI+ffi9xik/Nrp5/uv1YjrKrg0+lZ8rdKpV83dh5HYVYv2HsCvftaD138AAK+2O9r+4B7TL9GPuXPgrn35yBTXT0d9Gp+7/OUCQKlIezeS7xrvK629G7v751b7JxzpjqXGKwZaFYqbjOQ6G1hNaogeUDZA65Ze4bE7R6W1g1F9RZS1j0WkAnKdHW+PHJU9ogLbGn7kE80pU3CNjP+bzjS7oJxJjxwnRTIEPglccOEAvwJcfjfHFuNxD7C5DXWqhiFaB3SWjZhxfTdpBUwGRLOGfL6RCul6S9yQtyF+5W4dO3WIYaWdls+QtozBVQb8mjel+IdRD4GCaqC+XAEH9+RAiTEhjRJB5wYEP6aMywEiG/ttahKCFBoYt2UAu7IT5gIncJdwiFBOel+M7x1IM3KW5kA6AGzXPbz6CP5NjqNi41nZmAp14vDQ5sMeQNSVEW+JbSq+Igcocl7w9OZ7vpHfEFYThHnQcb8RGbbECW3vYFR1OPmu9fTHZ+jmAiQBUnbwGre8f89UrxePRCEy/UFzIJQejQ7z8IC0zJIlpswx1ns8IzdHHlMqzwCg8vCVblXIYVvcPiLXcqp4c0SMnS45IC6AcJR28CZX5np0wsrvxQvu+i93iMTz+fuLNfjOWnwAgONzikNy9foagPkgxDeN9MR8TmssZFNiWiVHYtLKD7EsvYVEgM3flYK31a5nnwKAP8Owb9P/iDqj2My8ZYF2+fkHOvP3cHdfYyDNIs85GSA6hu76xp9d0K6nMDx4OMEtp2S0NDfEgiOtoWNUmsV+ixhUVk70s32Mj6eMxRMA4id+15tvc7lUhTEJ3oL05egS40lJbE0nRp2FYAVbfRYDUwSYBBqN5slrAorJjRbpiT+mbVe8TydSC4NkC2OmxXy1jnEVA6dF/2zijMEMjSG9ZA4cI2TyBmPrt92b7A25e2Pyu8o9oqeXRCEJNS8tGQUIoKBtKCZXbqn7SWEcVK0AkYgZQZU+anSgSVP6Tflq2jXPjbB99p0tVJ93tqDFEgE6xLjeVyCIPaNHNPOYiOBrovBXRiEw+vcw7LdaUs6j2BLRWtRraWcJ+qpqyDo+LBpihD6liHj66XwwegTNmXvrQYM8uTwmwkn7KDu02foEEERZJMCJea0lgOl6CBgBOwFdquTPAcbXlHN5QxS4Qz7zJmrJj7f/AiGgI+iipHewFgezN9CgX5LvfBHGag1F201olDXydxFLiP2yBbA/kP7MOr+iv64Qvxr2e6hwq8aqOu4+4mJPQ8zIuQJ8AcTpETMvjzqz7qn8ukQN2/5dj1InUF7JkR4w307J6z0lh3ZemWSPNtrk/u5nm/XHEdGjVC304ZPs7NhI9TmACgokFPgGokUt6viWoGfWiQA3NhhHPY4KDdGnZfr8BqXfWQgHOecO+OxnTPk9zi3AME4Ey/cNAdcKOlWhUD+h9nMTQN1jfAbmzuuIV9yNKNwCCrk00DpgtcHeXgYRDYm4XzLeHQBamT2mKsWU82dBFP52QfSsZMRROuoYJ/AxUabXLK3LBFqImu9SOuhg65DjDEeVYl/scXNLBbFvLTirNrjOLvVld6C2GuXS0XHLGNRw/FYB4mtEVJdSSwE3A5w6V71j8hihWQPMm5w7++29bH+XGsjmbwNSdSYKhDqIKl3AcHhz9Qa9OCLgUKIf7ULrJd9eBWZVjseRR24NaNYa4HKfsWgHAJY+TpoFKuF9+m7GPrGMEgrocOB4aRFhbSHo1cDJsDBfmtlgTL7MYbIBO2AKGO0D4rtEXaWXGhm1xM6W9wTTJdNJAjgVABuxnMGomNG/Mz5zxrgowDhRiJF7kdWwJMqpHsAWdYgf7XyBM8q6xy2iel3U2wHAzC1P3iP6ea91yPi2IlFjiHOob31i8sIVZJrjgKjR1yXa0yUh9PiUvO2uzg92TUTbFLV0Dm+RmvF0r02ZNeois/7r9GspFJdTfqz7ZOShWiYoaLduHdq7KT0n9FBCDZqHJYt49VQBURwOKnInAIwdcGdys8+Rg1vF+1nT0cB7ezgPOuxlCiEapd3d3IFOD7Wb/SRUtoNmzHU5N40AS+tXPC3EofKjMSm6KGplBFhLgKCCZZsE5mpAsH/4qDE2fqavWfBm56nRaFNoLAO5ZDx0/CxgAqjuPbe2dwBg2GIhOKWzISlDS8vWiej5KA9UAOyeWCaaGwJaHkRRv0jWZ27F6iwzNxr7UYdWCUehbpQqDKEGWgJNnGvuMUEbp+0h8GWVDRgI3t+aDBv6co7y83hMOsKEGtGjJMrlHjVkTnYBv6ecB5Y9ugIA91QfF6gHQ5J25AA4zIVwqnnQ5Of5e0AwHad/6Os+ABYH/vsv/yUHOO/n+97556dA/5EAOOROxGAJ1aWIlv8xc4Lhx3OWrDESqg1rDcmPAeACAOSEyn8wAC5m1gMgujLh/jkB8GobQoAqb9zq838sAE4bbO6F+xkAeJUK/q4IVlrgqVGrDoBY7/m4buihCwBs3TojT7ccemZXWM8vdKugPZGFBBfmEu/pdQ6AewBiI59S4A/wtB8AMre1rTVQiDJcGQG+nmMMcbheYWABWtNhUHywSSIp+mu+kSWIjohAtQHAZcB0FQDsxi110/tynzX/ZYwhM1DVFFreDMVRjdiFUeCiLjGnbFIDdhMmoq2Kszm8RnDNb+Ohka6Q1SDye3hpJEy6UdtjbNBs4EbDD4lE79OOI/Jx9jnQ23l+SqT2afZLdfV+AgCbW1tEIhMSS38VPOV+ptyBcTfGqiZ/YGf9OQC4UCyMZnM/KY6aALCfLvCV/ico9zltcEUeVG+2X+2ju/nCfY+YEB3W8SVG5JV9E/eXIrzEUaCTYhgTudRvoTfLa0qH1sDXvI+sKG/GrhcA87yYpM8EMsdYQaDhOKH1OHzlVulmFmBhiQiCb30IyK1f7OSylE6Ek3M3dwBhHjo7igMloqDFI7/5B32ag9ciLJ+PTNrMVnr/7udA/g/G5W6jLvKX447zrwcOwhzr2g1BGxYaRnVdxoiDN3KLc48IwBe1N0LA5K9RbucxttPnRCaeYADs0oSdfE1KGSWukX1PJPgH2Q9cy3rNA0L4U6IQkPNizgb41vugsRZGBw/nNWkB6wDgG6IgyVuzAtz1WIQInYAcSh5Lcoenjpj3zxuAYdqkWBYVfYkl3kZEzjtI2tJpj0o+AAAwC7TpMLF/DHUu6fDgofqujhK9/M7MIRP2lMl4yTyc8tHrAg0MrGpQHylFxlUpnUwtUPchRFHoN+yimI/HfP899LaXRIL7zIEl+9H4CqfYBfMV7LuEYkohU+5ZVXjycaff8YAmTSmbJmVxDuqIZzV7GLl9phSRRwDBPg6AL59sU1MY8As1uolRutlAfAeBHSMVnc5bgMglhhRkXwzgCX1LFjPRGww16XruFYy187+CkSwQ06O4JBq7Rjgt9laFrpijgguNxjkbkE68zhBQwvPmbDYBqi3oymWovUlcjnHDA7ROZLUEoCqzhxmxny7PsjPow+cXbwAb2xjLXxPV2QFwMEoY930o4Z0Rbe53ATYYpdQj3sSgrjO+JWtusj+2EYGSsmvd2WMov9eALVWkb2ELRMTPGrFECDdxbK7jFJ2gJo8uGevWki6MC/dehTpkPvESIKPBWkXQqbTWJoIKU4hyP+eAkTlqzPv0Rxuxqa32JxF1HCK69QZxq7Pj7+iDHncI2McBUAdc15dEYwH7tSq01Q3Gh4gVV2Y+EBWOyWdOL+eL0/uG+rRzQDDR2SrXr5IL6lQcMdYd8lmz2WX2dLtFOksT1gGOAbcM1qp8ohvrIrMe3EbUGbBmfKVCnuycfHWo4yNeh+QTqT0IkEFlV4Ang2rcvCXnlIijdPnr+RvOuFd8FrThAC6ASoSwDgC3AjhfY265eaDBDmL6t2nro91PcJ4AzMQNAMc1+nGDNa/g462UYgCwlQlm5uVSP7ozPgf8kM+MAvcOZ9EuubvbvL/F/CwBjmZGuHCinPK6lxcnAKkBwl2wGQD/e9S5tbzaLX0+Me9WAMxntKByH7WeMS7Q43FojaEkd5kzA/puiJNkpjov+8im41bejbJL0nAXOKfG5EtPcUTgM4N1xbkBfXmEE2NAnyrCVCbq2nA8dWqTX1UCAC+pQ2xt3KmlmOjjCYJjAuC5YpI6SmUZ6L/mHBcAK4a0j7jcE0pVPd5+wnUQoBv3sh/Ov8/eUEvZPfQIhsIe875OZNNc4ssedbD7Z0Gl1kndxCEhxdsMqdOLAZR7cviZBK63JakKOiVMcz4kT/rp3mb24hGUceZLSXHP8L/qXFToyrq2AlEE8Ew34bOjskNuBxv99GdZWyX2Yx2DRoAHOOiN7gdTx7JjnpWqQuOQEITK6ghhLO77+roHa4L651x2l3Jse9vOZ0sryaow/3YBqNZJUEipYPfAdDOeENlFnitRCsmIqRH9aGW0XVAe5amYY9WY5zhOXAVGtQXKzE2DA2WDEbk2g2rcC/aOGwDvgjk2Yb8esUdbW3cC0NS5GdHxENBK56sAWLGrDcbch+A27NigHEe4K9lCpoKYcEXUoURHl3FmKcVZhalTxwGsCrTMmigzxV8E2jLNbihxZsmjdV6n/TWD9j8cUXZt3ML5oo6DKtDr7FPYMX1ywPG+W8HkWvYF5/YknOaefdLi09ntyN3+AoDzzkg2693Xv0gKdABgv3JL9Q9EgPUgxasjopHAbzKxijrAqQxSyjFiycW+kHt+AuckAzPKJ/HJ2py+1ld7HcWBCn/JA9D4bgQ4N0dDDCRv/YPX539POP0+v/aPjQA/oAHk97s6J9Lt3BvNuVPvro8+3Lb8Ct5/TKrUlx/KE/aVxTXNHQoG68prw/ngUysR4NhT8rY+8KjcRbdW78D1n18lvw0Fm6wdWokNXCVnIlBhePq8JBWrPnpAkRtKUfEr8gotFdFV5ZCNRS1BweERkdI9vXd4hC1sfoXR/RM0xTNUDS8BwJ0eFDvo00ZNAzRGqEy6ICUwjK6CrB4TCZP+bM2FkpTl6CuBVap3p9E94XdzVkcA3hCBBgiPadOtHD1PEyNV1q9jrkS0Arpzgxw6c0o0OjzwZwp3cEpcm0PlZihQ4BBOGIn2YzC4m29ieO4jUPF4cyvA8BbXqmOEqnLoLSTjP7UxhyHJY+kRnfOPkyTV/bz1fXfwKuG/u6/Vn/O3JMCUA+jVCHBEfvM2OFcsSZRydxIILnJ6jfgmkJxk/n3NBoe8dfpKGG7B3qAVUw6ya65zQd+cMb6YtlEyyXCuQkJ1AHMZgOrhI+jyLqsR0UrruTAK8sBz5IcaZZ9JI3RjIPJgBMA+DnBrdFLjQKOACJy51UWpxaB0hdHJQ8wrcAulDxEWP8fJ73d6OhKg6HWfj8H0q9jM0/e0LoqHQ5b/7POrIDitZO/mflDygyCuVDAYwnvkE8klmH7Orxm/rmSE5xRso/+Ko8Q96KCJZCnBJ6wEDXVA6Get2+xrFKKfcLW2ESsAlDnwc6h1Omsu6Q9K5GanzPNzaI5ShIcc4PMNAB80XktylDGA1lCFVR8rUqt5j6kBS2jQUhCTIJl9T1uKNIEQcOC+md+WI6vTpk3asUvU8HMiw89p6j6Gi7WDW4lqEHMj3Fkyf+nPsnRfDVoAoZFpVUv9rjI0cUfGUEBov1QQKypl51zmiuuMzWWmj2rmlwbbAOIu3WLkucI6rrFom8wfMjGjh7G5iYrfZmeM9ytQ2U842S7h6w8AxWMAJbK6KWkNanHwHskFBN1x1lBWp0y0buMt3Y9IFBHKFpTpz47Ws3/11W72+UEd4SRzGNmLYH6UpSZCle2cHcOwRvmW/W/I5Lck25J9o8yeooBNHSdGnXEMqAYFT0B1SxRkhriUGtrmUjeIVhh9HWH8j9ir8GNE2Y4ZSrUlIr41nEtqDMimqbqeMLTXGM/YxwAT6z7Yi6QyL4m4XqLofHHxVMTuqQAAIABJREFUFjBBfjC1ZCsAo032qVsA12CCmBUR3T5OgBmfW+H6W02ieKyximPE2LeJiraIAA9JITmm9M94RqTZklHcYxngUIY2XScC1yaXtWYpLEDPAAfMDCOzSqS00fas0Mg/Z/+9DtDQsqYswErF5YvOa/JJUWgmArbJ/K2R17uz84K9FAAMGPrx4vfZ21e/Q3QJRX9L7AAI6DLuHYOdPOKNGnMfALzAeVmhpNXmOu0g71oHLVg8chcXGMDzBfF3zo0abW1SokhhLCm6l0RN50RED7eIrBNJW9LPRq/cozcYhzLtWmMMh5YgYv9Yci83fN4SyuotRn4Z0Fc371pnDuM4pp9uoVjW56gmb2zHPnq9eEtO+EvG4hhwQhQXAHyAqvY+OZZS32eAxAHAdYQAk+rTZUrGbAMoP33yNRH5owz/RqTrSL+/dc3wnlvAii6gsLCM5jOOXR5TRKJKGP5Gx6RatynbVSfn22i9MgBj9oNTxvHbty9xQAyJpm/gSGYNA4AtwCNtdEYUdm65GdxYrcph9qjxGTV0EXBjX7Ks0ABHyBCxsSvqH1s0SnX/ndIhGgFHfBbOFc49tHvZQ8gl5qw1+ii1e6zYE2DGM3Wd8avgwHEcq4y7znRQMvseoDlEoajxDWtgTC76FNDtOpoBroYCFyKLUoH1dB+wpp4Cfp9sfoYjhjxmRu6afviBnOtjUh5uObuOtomkkyZVYeL0UeQ+P0dkDNbZDQBqi7JCey2cSYC1bofqFed9UrFwAnh59yT2VY8W6wc/23/EHnCE6J0iZoJAHfvsuwIlGA0bKFKTMc9z0H9jizdimmwwN0LTmIIgpN0bZYWsvwtghTvs9xuupTPEUkslzk/z+Wusv0pOk58iLNpXLR+HmJj7gFrEe+T/mjblMaXDbAL4DbCpwJXnJx+oEFYoe/t8WBhJAVqnt9Fbz22VpAXARppr2DPWvPb3lP/rnuy5zHwHGOtcWzKGlq7SrlvKdmEsjXrL3nIbHSvExVhZfqmgJhc2Z5nG6xwr4ajZwDtimU1PUgGw5ZlS2UD7CGctZxZakJxXyXmodF2ZeWIecJ2N3zmZ7HgFudL74UbxbrUuMPqw66as/34fxokAeJTXJXYejU2TwYbhoLjkrOtj54XaBMdeoA7r2YeZkOo7p9qUdqrUtTCg7s/+/Fh/YJc9/Ovdb79EgN/ptujGD/RcbstG177b1x/p23j6vXEp0FB60x+8VpRBKgCwRp9ho78XAAtuk6hJPHht2LEeIkFoSDmNTlY9nvGanNP8INroHOPvRd5vAsvJxDT6WJiad+/JPyu6LzdOC8DwUQAc93PfzuJ9PxsAF3N+NVy78vmr4/IAeOdRqAJ0x/for4cDX9CVi0GMvlx5TTF46fn0FVG72ETyYcpDthFhF8SuTKTiMx9MggdU9vs7CApmfm/mXEYkP7x3ji8GEBatKrQtRRpspYXIGTNpSj3obUaAuyAZvepG9mzvDq7Up+QlHZDEUVPkgIP2kmjMa2qYXkDtuSBX7wx1w2uEqyztNBO0xNhyH9JzrOXHNQTATaK/txiCRr68ukNjHT1za6LtCl4Igm0Pm1yPCNcAo1dVwUg+DNlF65qyybJRNjFSWxpJPJZshva7Hu5rXMNdDBCp1aEKZZOkQ8uHlqajkiHG7B55QU+3NwHADQwYaEQcJE3BeRx4hWPIfMhw8kfbUk6422uiGMfWLzAq1lvcOSviLqJ4Pz6xF+eOkng29udEeXcBJoiX6NZF9FeAmfJ89W6nv1u6Ycj6vQFsRZvuAn/J2WHqgtRlAbBOAb3LpEihhjqPR4dDGzMxDkuBZjisItzLZxu50+uL8ISgKwlnpDICeoRVMY3n7AfvGQN5jcM4QK1fToKiVBXtsyzVOl5f8WAqCQxolr6tZ9sb9rAOQJho+a6vENkKA8A6uQBgOx+vb/Iypz5Iy9posvPi/mBLcdiwWh52fLwj7U/pzcnISf/zT0q2yr+c+XfuqvRcNNbPz4G49x60bYfOuZDAerAeZDZoSVmjGoOtWgdg1hfZV8z/z+mIRxiP6zp1wmjQs48jinE64+1vaMcpc/aUiLoCUyOM4xu87jqjjNY3ydFa1wjitWJeqZhTrLcpxkHI5RI1CueDITAtqpiX3AtrxYdAeB1A3mzcZJ9iUH6CUXKIofmE9bTPjmE2YJS3sgfoWkkBlr2wr4nLxjpYV6QkADAf59pgXa07Tkwe5yaVcrO3vPdag4s9pwrIs/xIneYQfA42wQaWigIpdebdFtES4lDxWd6T+sMvueaPIw0dxNuQzVYl3lzLvswBEiNvqSGMThNo07rJqDNnqvC+pUuPafcpAPiSmqzL7OtP29kXewB97ndbkIEqWQMUPgMYXL19TTkmchbpqxFj2MFI1yDVuKwTlmxZLg0xG0xNDG6BIfsUfTVlTJbW82XOtgDGivT0pOeyL/ahRgzlApMfWydKZZ3VBv1XF/AblPfcjelFfwF8FWJa4zUq3gooBqMT9lQUkqGBl6h9W+LzBTwLFXXHHQBNL/rhlshzFRDbBgRuAZJ1Ygn8pFbWmXddHAMnUJ9vMHyrtLvGfNyAirskaquSsU4HA683C/I4zTlk7Mo4RQggs5+oHHwKfZORZGyM8LaJ8GrwXhONG5H2csNZUWUeqzi9u/uMqOMTzo1+9sPZ77KXP/02Pn+diK+UWYF/BUfPBhFELsecAcBjsNcQk2oLqlDkb+KcUIHccjFz9n5zIaeA5FqNPGdUqNctuUO95StyWQVYO+wrbSKlyBoyLnIY3CeIkLI3lxiXEeHHHufAyHzU22vmJjm6KFm3a09xABCJxyAfrgHaGPNb9rrabIexaQejobs4xfHymlJfb3FqzGjDZgBgS/mtqXIL6BuaUwwDwdrD0pJ360fZl8//FIC2T9/gkDI8Sa3eOYDMygoKfFl+qloGRAtMcS70yQUeE7kVAFvNry2YkT5LBFGBtDmOMJV6z4hcf/eaEkE4PjaZK81t7h2hNrXjPZmst7uIvHSe3wAAkze+CePAqGSfNg4B0H3ow1esi2kJJwFgagel8l1yt+soiZOKHu28Ib2pRNsVpeoSpR7j7A47RYe5JYEYHx/mKJsNINJfQPU2+jx2fiJSNgQAqwItADaqOCA1BuJAgEbPuicA98/3vkHoirxwIvhTnDOX5Fr/SCrC2+vLKHd3BFDcxPFeYuPvIFJ3fsa8h861DovsYA8GA3m0406X5y8pV4U2OPufe6ilLtQw8ey01OKnR59kXz97lj2hFJERa51WUqyjHBTq5CVZCXyfG23X3uNeBbLqYQSIwvmgHRUCTbwnCEpWyQhgrEKzDAA93TKvBKVGxqHckwt+Y84qQYUBpXoEnVbH2IatYf6vmikL1culhrvhuSfwPrdrRdIsb5RKGHk8assLWNlzLY10B4BhbDAICQBjpwe1mNdp5+SPdWsUExxwv7GtUzVc4vy1UoaCc0TY2UesqyuNeMS5Y+qbANiDNjEfqSjC9aKCiOWPVFZ179ImCACsQ8fXh5EVKRMt17ZstJiTMBOkQbPeINklt7L7qGk0/CYN/BZHWFghUmrofMXfur0K+1yTfT8B4C4A+Joz7oLSgQLgTrSXuc9HRwklvexR1D4ssnsAHAf8LwD43hiye3JDJzen/mXkAP9lHgGO8S8AsL8UkQy+5/QOOyMMfOcbzwlyI/KrrRQAWJJFivwUpqDGdJiUd3ZlyvP1NQVeL3J9QzTH6+Qd/IDSXADfdwDwakLte6/Px2s1AlzkG68O7MN84dRY7zHZwvdG8up70j2tGMt3v+YA1RtO/9/dZ4Gli3el7/lv+WvvPqP42DtAVcQMc1VZ+/ou6lQ8t9LNxYViTPPn32nv3UvyH2yJpJnAlEYdBCJu0jxX50kjEm1VN2O0wwyHQoSxwAbiAdKxzJG7Pe/fQbH5kIP/iMgJMQo2WEAyr3mDCnSPw/KKfLdzgPAZuS49IrYjwU+ePy0QaCjPj9H/FI+9B2eoHrJZTdmojB6FQa4yIDtsnbZWA2hQXoJv3bg+xhgRLg+RAMF6PrkXSzOp6mzU1jIwkS9jfot5qQqmkFNsIXnLE0RkMdaFETq+SxfiiR2FccwNhI6nSFdT4Rv/pqy/Udc8ihjQh/Z5QEX0l+vEHLWDxUAx9I5PohUHMORgLIBx4fG8nxPmvgj4BA0JhKlYJtgNaRU9o9xjAt5JbMWfIzbLd3MvRxaRDwBc4LkEpKNAvTUeXcEeDIz1grG+os3SV6W79zg4hnyPWtRxj1K4jNIKBQVO1o2txS6g2FGKLoteeX10Bj9EDQZ+VnqXMYnwsX8XkDoH7GtzE6kRW4Gi2SbauO21MISkuI85vD1sY32GUyH1Q0S5+b7IFaWT1cF4oBrs5yaDJAGy9AathPzgi750kRRtjQum16WJHjcQpZxi4PLF6fuNUNyt43wtv7tlRF/5Iu//bmHH/hGXjzmhM8cwJ4YHVu2GrIcGsVFy5g54+ivK9HwJzfSA+dWkr8jOCsfCgLVyQWeccT8CyEuMkhPLg+kQcn/mNYpJfYoVceS8YIzOALw/AaQx+zE2AdIh3WndbECwk1WnhPpRGE7heNGKAQQahl0nQrLJowkHeRv6+ye06ykOIArRBC3akk0CpJBeyZ119nvQ2KW5yyBxTei4CUMpOTCMZvRYmye8/5pFOaAtS9pdA/lUma9MhQSAzSMjgiIPpYKB18CwVqG66rznc6z62Zeexys6GLjfI1T1Curhpc45AMe8x4vJF75BRGxtSL7w4BJvwAVzQcVaBaaucI4hJoX61ovdRfa81c2eogr7ZG89QxiWruhk15c/wl55C5ABXFN2Zmz+OlPB2vbqFWzCDqlbhkXBGnPVmFeWILshknSLk2EDY1Uq7a35k9CuuwDO696Y3GI73hIuRGeJ5jWMAEe3uzZNzyZaw3jL7Jjz/hJU6Drgq2IkDvXczvQi1HdvyfNVeAgsFMBlCh12MEIwjH6wLmmDaFMbKvMmkcky/auyqqqwrmHFoAass3Wi9Q3ygms4IWLphvHJymZd6SyzbImgU2foBuvVMk9T+q9rDi91dlGKighwC+p0iWtNaIOl6pas41vAj+I7Bwg/bSvUxVi/uniV/e7l3wE+R9DIa9y/AlCKihlBd6/n89nrZJqoLls3rxRg0wKcAx8CHBh1HZoG4z4MRdqcSr1gowltwtGgsJNqum3AWwPxqkaUftGhMo+SMI6VAj5dqN99nCMj+lNHWgOHxB7CS21BCEa59OIhZ9kiSuaxTwHG16yxvbiAonzCuUbpIZhNTaKpu9CfFRtKugYKBVryByo6c+9mQp5545Ps0xd/ggBWEwB/QV6w8xAQyBo257QOjVwAXOdafo0QcxoBOOc4gdYRAavWcJBwjplvWrLmLBF+yRwj1vjp1SVO5jPW2RxgiFOGtIom3037WVp3NajY2nBExYlwP9l6St8QHWctWad4QC5zlzJI3TkJF9bUZZ4chnDZEXOuzfZqOSmApNobOF6sEz5SvAoAKIjekGFFD/uIszFyQJMz2SiopYukWo/IRVYUy/xY81in7GFD1q4FHCSDbDD/P338OPts7wty7anDreo2f7iwFBnlqS6ooasRukud6x36cR0A1cUZdH4BG4GIdHt7m5JavI/94pKyaWcXXZwIRJ8juGxt7nDlssfUAdoH2dPDfQSwYChsAXZpq1HytFdZ35f6u7jlbmYALtrqaSLbwbM6iVgGRy/9Hlt+igiHuKM12LlvS29ZKznsMnNt2Se0fPXymKoyIrSq814V/SpAVZVm1+2YOTVTN8Xzz7Oa+Rs0eSnWAOwZcyZ0Pow6ywQIujLnvfm5BpZ43lz0CvMxglSKm+LA99oRAeY1wfC0P8JxrYPLFA0/06OL9qHsfuN6xvthBBisTh97KmorJiwg1Vm7Ue7COm90n4tAmH7z/OwMkGxEOz8X3d/a7CNV+luN53WcRRvMuQoUaPOyfa3ns5R6KdiFyNeaYqms9QVOnCHVAYYD2jWkBvYURX2OtCtKX10wn85o6AkeFQLBOH6SjRWO/MKOsk/jlE92TXxFfnC8MD/j82/Fcf7w2fd+ey8C/IHr/IFL5O0oPr+QwH3nXe/aG0Uz4/ncJnnnLWHWvteewnmf5u0HbihvT24Wh/PiA3fwkfbEglgNMKy8tbjMH4zarn7cO22MObLy9QevFRHg/72gQPvOFdB793MyzlJXRreF0aJXO2r9Coac9PE9PVJpnmTcaRQUN3cXzXQtmP9294npFb5Hw+6DAPiuDekO7yPK7w/Au9HU1eiz9N7VryJq+iH6dPqgj43mfRseXM/G5wukiP56Z8U9RS+vXvIjUdkH14w+zftIEJU64MHcW23/wx65nxQff03xDjx1MTb+k+ewxJi6ManPQx4Nu6YGLltmUKL6GM9jawMDOEMJmgPAPVi1zSNA7IGy/iFQQlkJvNsWIh8Aojr83OEQOscQuFaRkUjNDOt8Acgyv6fNpr+F0X2E5WtdYmH4lFyoPsZmXxVGLEOpmW3KtewScSQAEYaZwlzXHBJK3V8BgBVcMkqot9QpVGWHFrCGqiCGwCQOKI1z89eghQFo9KZq+ERE0e6LsBbzFZBrmua2ecCUR7A00g4P6ZnNyCdW8djxd4BjUQS1NeK+Xsu1ExOu8Jba7ymBwA9K08LNWe+5h0MOyhzrfHFL7w3HhweL2zUe0oIFkU7UFHVNAWwVTpOmsm2YM15DD2OubQ3MOAS4jnVkHcuiZqG08sBAvA6pMmheRPsFEPSRohsRtDVaKbQ2IqcHVsM0SkjpdU4AJzaGlByd55qKdGxNingGADZabLt93oi9rZXxt01/0rF7givmnVEz6z4PQwE8OQKMnkYKq73G7+EJ9zkxKr+vm+8oALb/o4ahD/vLF9gM/gnvBHuO3nQ65AajJtUrTuMVID9amMD2LQbB3d9tM0DyfotwZaYDM9Sr4ysB8Luv4ucI5+Xr2vkg+A0ALA2afjEZDYC5Rl+06N9PmOtfIpD1mZFX2tLI/QgWnbk2+kQjBL1dDKhTDvxT7uVSxVkBMB/1NVHbT7m8wPSCe/yBdl9w8Qvyo6whrOMlSlCYg+6vgMRboqb2R2w0kczlAgKQINZVJiWhjkLVPqHZA5gRh9zvU9r+mJ811R1C9wlNsehJ551RBLtHMCUo9PlwiiSHxoD5AhyFUgywZx2PBc32E+9xbbu+NjCmSnyWwEV1XIGb0WejpVJznZVJ/dS5niEStkAoCwou1+8QDbjokPtF9PcWsHlDHdApwlGELJl7hIXJG1xDAGpt0cNJRvmpWh8K9CV72JwSSFn25VOiMU2A3OQloOoY4w9qKGDE8h2eZk0sNdXhN6EXm6+nYqnRGtejDIm4FeZPCQMsMgfpT+sqd7oIFtGODqqvtziQGlBamwCRBoCjwToxLVzqaBMnoKB6IZ3a+U+0qIwSahMBHcssDQCgHdSb5+x7ZQDogqjLaAOxIRR5JzBipkRXpaG2iKC1oIoqJCTVuGJeobRKootjcnAXigVVyXmGpmxUag6IsEzQrZR11o6pIwJxDW+FaTRwWZlE7QBMozP6RCEno9OHoThdpt1L5tucfT8yUrjrJvv6AbmNW1B3J4C1V9C3f/vmW84I3DK0sa3YEuVzqtBDjZJF+TveOeU6rm1zGFWtbgqA2UOWkU/K2YIjZ0Z4xyhVFbC3Th+MAb9DakV7bwqItWtQZYlMb+GklSKt+F6D80pxpHDEkCvdJ7o44n6Ehw36YZfIo2WibgRXQ/4ObX2qsi6pBYpIlQDnU6i8XSjg56htdwGFLRwNewDgOkDdvdw8xlvrCs8Qe+L96wsiy63n1P/9gpQPU3eO+ds5c8R+UkUd9lQZAIxAVRPQbta8qT0Tou8LxgLvHmCGCBmOYtlQUu2DHsu6HcCpvyDNqIeSt3k+bSPfKkUbWWedSa+eWrXBdBagyiaU5iebRwBkBNeYpx0YA93RKQytE/oUJXUzMwAaB9Rc3qorzFYniiblmfbwWQs+U2XpgcrrrHPVj40yWl4tyLjsYevME3lIumcXgEpLH1kOSbr92FKJzDFBpYQUzInI1TVtQ+fyi2cvsi8oRbajuBljr4PsihreJx2cDnyXdtIG4G/DvvBoGYRTCdE3QHV7c5t73w7HwNu35+wBSHYZsc4BsLtJHWfJY5w1nx+hqr2rE0uNEB3j3BtR0FB1Jhfeh8oHqdiEtR+kPyc2ml+rRncBiKPkmXRwE8cAwUbngz2E/SFF2vtxHFR1tqzRhIb5c00nj5F91qvbZJ99asx+ZnRW2rLicNoJyYHPGrQUXjhycUIT+V2yBywRwIrKDOEwS+JX8fAs8FzF4WoEWmPASLEiU1Zt8Mu9S/C7wNkV5Cr2phucbkt1D4wAIy41wAk2EQALqJ3j5u8W6WbavapKezE2+Ei5CuCfnALhaI9AmJk/iBwialfn8NGBEVoJ5DaE+FXYutoTCm0Bj4kgBxNMnQuZgIiyzW+aOGxoE2WtJtKfoUNbHc+0oEseJ9iaZ7ABFMbSvgsbOky1ZK/foZsHoOr+PL8/wNP7PoT7HrzmwVz4+HXefc8Hf79r00cA8EcukkyQD7c0kNx7IDcPAKSJ/P5Vi+fy+/9oBPhD7Ql7q+jln3XXH2jfO+97FwDHKZwcUatfHwXCAYDvIsD5IBVG91002FM7/5vdmXv1nZQKXjnp/Vhl1V028UreEpFg/yaGsMOc6BrZd0AuXTbhgXT9AMwRgcqvk7/WmynKwBTD+U8JgB9Qkf8IAJyAaer8dEc5/dl+yMfE51cBcEE//vumxGoEezVnePU9Hwe39wvgZwFg2+c95ADMsXRcBcDS5YxGNLmfGn8ocyqqPDsFAPcBsNeAzqFeQ167xaZtBHgfT795ezccUH1OjQ682nGoN2NIsNFfQcvrsqn3AMIjfp5CkTMyu9kSAFNKQoAlzuCiAygsFwDUjvk0GPR1xIJ2zMeFmrbH4S9lzzxkacxGgC9wIRu5nETUzQ3UVGKjIxrUyXET7JcIBnKAqBSp6mTU6SsWUgI0WgCViPJ6b7Uo6WBNyW1z/gIAWx/RAyR5NcMJE47UWAzuKOnhQSDoDrPAL032BICTc0kPuSAhdyGli8UBFlPLocm9lQK5m1hg6fNiBeUAeC1KDwkKORyNfvKZ0lAn3FsAXMEgv4dHVu+v3lXeP+f9Y6O+HHwDOmbIPRm1s70BPD0oo028OaK5Upu9D3MJ+Wbo9w7Q+TMPUY9hYz/LpN+IqMcJHI6J8EwI7JlHpsLeGFFqWaYBYAXges6jxfMaDmpmcezF4ewl00Nwrgo3VHb+ZmRUYKyeQIiO2g+aXhi7KlRqtoRACHNKcaGw+ArHmxEqS28kFJ2PScLyRmasGxtWvI8QWZOiVxwzDpz9k9/r3U6Qr9TCo1zsse519lVsCs4THopQ6ZoPC0XAybgTbd0CDz9ion1OuZ0XgEyKmUAD9eMl6EFNx8DEpCZaTy4td/wTHfADwLbHGLaYCy8wFL6gcw+4tMbXJR13xv2/hB7WMeIUN4GRh0GzLr1OAxEBpBvBcdAIogNYOPwNg9v6xZbhqQGEpbS28NY/Jhr8ok3uv2uEVx/x8LvzbBEiOsDSNJ1jpsd0YYyksbnn+jrzecdskGRKZF3eY27vSEDA3xVXFFhD9GQP0ohi7PPyW0aHZYI0eK8sS0dUERbXvoznKx7mCP9kygahixGRgcGAfQhV+jWo0iX2oDVYKbeApCXRP0J0pOMQMUWYpwa1d2drmn32ZJ08wyGRJMSmlq+wgI8Bs+eAqCEABUcDbJBDQMYOuZ/St419RURLA9ilEIKxbjisAQ1iIk5A1SgX8/aSaB3CN8Q8yDdG/Aqw1SRa02QOIC4NmNT3QFRZA1wRKubpHBC/jhHaBsjVN2tE5CbZZR/aKoay+aRzANIQGu8EUDgHTejokFot+N1sbEbeYVs1aEDRWDHD67d8v2b/BcSTk9oIxdxqKCQLnueAAZlfNZVjAd2KCCpUZ+SuP+mQs3hG9BjQoeo+xnKlhLIxis9lI+HueZHCoPNjSOSJ/kJIcAtgZ93Qt4C1705/4gxBsZi+2oQGreBWQwcqnyUjRQN/aLRRkTSM/x2AjfeiI14APIEWO2DcJuRQmvtYB8yVcSKNZwBBKNC966tQz20Cyh/tU4cYUFSyDit9Y5StDo/b3MIh82BIP0wRZtIpWCMC3CaaXaMcjrumToauTgXGQIVmwV6ZSNUcenMP2vD5FWV3ut2IMB/uULvV8j/0lTTZG2veEkG+IcJZKx9kW1J6tw7Yu6ADIzq1hIGg5kakHrE3Sq/eQCirTo5uaQ3qL30rdXmpeBn9WCrrME6AxVkvBXzM/ffQ29Cx4tjooGwyP1ooeOtQ8OwzCmk5KSmlnIhZm4juY1SU2/QngWeiZ4gwUdf4qv8Ghpf1o3VKbOLwQim6sss1YY+E0jIMCMZEResRYHiEGrbOrgoATcq4tWa1J4z+rgNupD4bRZ/TrjEU7TEOjwkUW0sfmTMcqsYAX8uVc7nYW6U1f/b8U3LyP0OAaysYQD3rKJM+dQGtvm85J86hOvvPlgKCOAln0thhPUiVdh7UmEtT2vjmLeJ1aJD0cILpAJDC70G9t32QffPoy+xPnn3J3Cd2qUgY0XivIaV5g7VXMxceOvwN4E8ng8yFOMnD+ZAeEdnk9wL8pjJHnnk6AQSS1gHWwa1TJ5UzMpVB368pBSNAmjnz1hNuuwai9CN57VbdIGVsgnNLfRSV5U25cDMNRXHWRPhsY+cTAON0CgCs40hR2vT6oGobvAJYameZ6qTN4jkt+FUQ1HMgAC//zA0M8FAZ2mJ0S0ub5QB4ZKSepZ7EpLyulHc1RATBakBoHoSbPA5IzQABcGAhdVkMoEUgzPcJgPkE84HD0kiRYKML9qcXAAAgAElEQVT/tjXZ1opw5faIH2l9Lp1fpGbMoKUPBig/Q32eTATnRPtJhTlnnZ2xF56yv10K1tmDHJMCxP4CgPOtI98/cqP0Hx8A50ffw7Dd6me///MfjOD+4wHg+whjUBZjuuXAN18c0byYx0nYSoqsOimFgrNe2ESBTtGrmNa+ng2tiAwXm4R/ixy9+K8w3lMHKK4TeCF/vuiWor5u8fs/BABHO35GBPiPAcD38LJo8733obhOgKF/NAD8ft+821d/37T6+0FwyutM/ghpNgkk6vTQdjMXrcG4o4UDPQ/DQM8lv+vZH1IvsouhNIqSCdJZEIvCcJEm7Pl8g4e8h9f6ikPIaKLqzUMirl1As6WMrIGpINYMSqEq0lGjznxdQQhGi6qbRnZPAbWXgKixeWTk4u6jbPkEA3DfHLaIqLgpQwEFAF/aJn4eYQQL/ASVRi5Ut7Y8lwAn9sKIAisqATjMo7+Jppxb664G3ifVrIGl3VLdGhq0EZ+W+Wb2Cz9HPo2Uf64fKuhcI5TQIxqaG/5BxRWghecngEACwGk1WIbE18Z0CSpS+lnvfrFeQkAuFiNQxuirUUrXnGUYAiwLqlJEOYHfAgBzrHio8bvfU2TYQ8mjxjzKBDCD8gzFzFIBU+vuSdfk765u6dahJp1fN/KrI+rtOKmylIe6RP+hQJzvJxGS5nVhDAjaed6/F5FPPrvExPHAS+FDI/Uoexq5BABveikP5binlHob2k1i6oBWfBcQ5vckAPbLyzm+cW9YGSMji0HLUjzEaLIKyTnWFcvntakjR/guEpz2OUsx3USObP7QAcDrIjrsmgkgnEfyw4GR09rT8a2JEONSOCpiTtif8Wf7gx9EcgGG3VxzQAzgKYHkmyzCJ0RcXwCKPqNPLEm0QXtvQhjLZWKMAUDFe39g7H6LkXhsHhnjtwtV+BmPF0zWXaixTr9rOukY4+CYtXjJPUE6w9mkMrCsANYMay3U1E07DvVtnTP87hwzCmEpManRjJM5XpsYnqq27zMfdxnXz1gTzyyT5e05vnRQOSLq1gtP9SpNaXAMnOthxmP4K6ZFLBb2AUDd3HwdMdyHzhfZINuA+S1DqDynU4MgdsxNBfrqGprOBkVVcEpBJo/r6vzp8bdT3nPJ9S4ACafw4a5B2jdQo28BwTd94rGA0WUfGiogCKuK+7ak0Yj7GwKCZ9A/+1zzFQrFrymJ84ro/AXK1D1EasgXhrb/DAXZfUClaRtGP2YYyZZ2mZvaQETJdkkrdC6tGU0hmnRFDvDxxQXRrC59gfAXIj/biN5Y1qbBIdugfyuWBsEI31DoCAPYKNEMwa817mNTgbJdSikBwgXAlx3k6vx7Rt7v/BRDHuqxzAb20QqGcAsw0ATsNQHB26rLYmD3AM1XlGAyx7kBgN+m7FODGrZGRafMgwkgowDARo3qRF7r7O3ezxhw3B1ekMpyHmq+8xCGA2itIUJFKaSIKoX3LtUuXQDKy6UZOch1WDS6cqroQ4xQ9EVFmevcMM82iXxtA0pb7O1VgJT77xjH5hBRIy9vJHMbqnkbcKMBP+d+rSE7tNYqXtl1AIA1Veky7v8qcpOvOraP9xJdfvToBXVjAZWmvjDWRtlaRO5935QzaAobYIlAk3tqGRBfp7xUDfVs9+0raN4dgJE0aB1qah4omLtEVGqIA+X8kigwpf4UQjuinM7+/gH9TTY763thpNPwJkyZzeaTbHPrUTgBFZ2aEnHeKI24NwEXrAKBI9TO0i054ZVHgARUrkNoEhAld4DPI5E4zhcZJ+6JUfmP+x/CtNKh7N4sS6eikB0OaRWHDTIsLEvGOZoiwKbx0Ceb+zCviACzYK6G11CLXyEe9Io1OqRvmjh7KQuEI6BJxE1vDndCJHUI6CDxwAg85/sYoa9b5r19omhYjfNRoSXrwOqetO1zRMemMC5GzKmJDgtA6sSzhod1ZDEDIsLqZl5jH3GcP338SfZ8j7rYAFDxlrbGFQJ3l+TiO+Y6g2s6StEcqbIPLXEUeG0VwhWns46xZZXOoT9fWIWiq8NBAGzWSSV79uRF9uef/Xn2q+ffhPDVDFr29fUJjoSriN5Kp1dZvYoTwHI7IynfzBNP0bDvPO+jlFz6WdAsLVlGmweXUVVF4pZE793HQoyKdRe7Ipu3kd+hub+mbQHUyrRXhsIOtHsBsPbRFet6gmNS6nPJqg2RRuExxZ7pgcd1PNfkUTLiwcK4CQCcIsbm/m5wplgJIwCw56+ANAftMTd4Tfh1I/orKUsQbMUNo7wAYOj+RoCnXNfyR2oLTtwn+ZKpEcEF83h96King2WbefqFH1W7ISLi9okpHeyTrF+DF01U16tEfWWZrKkPwWs9Ak3x0GGQbKFE1Y7UHPdRnYyoXExmiF8ZAQYAKwTYp5zAJSKIZwDgU5wK54wXFa9od4qYPwDAcT4lLPIQdIUh/D4YvHN4JxvjY1//bBTojzTgv6kIsG2MYMS7iOnn9N/HbvAea4XpkFDnHxcBXvvL/zMfzmTsRz5aGK1aZ17V53PrPcCvBpUGIQtIIBF+7lTuJCK9bgC5EW5jNKQSAL73knn1EK/J7ytFr1LXSFH+rwbAdkXcR/oqfk5A9OEAfDDavDJI9/TS9wfhnuJ8/7eguCZsc3dPxb2lQUr9VHz98RHg9M4/HM1dbdP7k+7D71cpObfkY8iNUCXarkXiBXrgkpQPrBHkhmqkUeVMNmhpYWNVDvnoJmBxh4NnG2PNvWuJh7xH/ktHT72Gq+9RkACAqtCFxo3lGxYcXG7SZcto0Fs1I3sCbDZh6w0fE5U6hwY3kcYMAN4jUvwEQ+kAb2mDDRyWY3h2PTC6RpelzbLhmb+qv9Z5HXR9T1GjePl8iCzWMCIEPvkASrUMRWQ3dw906IOWU+BAamP81TBo6m769E9VNcWgQCfw4mEobbOs4a+XU8dqbOAehx6bfmK+5tJCi39T3eyEvYOi7FqJQzWB25RnEysrAd+oL5oO3XVBxN1aTRHmoJnmAM0DSGVn71NRqhCuiMmkqBmRNw4U1RFVER5wAEkfn2MNFdHqOHP4bP2z5mdOpNFZxiWfMmF92VvRBwLgFIeLWS+9yqUhlbLIA/bv3mQAZW8nORHMXdSYb2H4WwLouXVxvXIKyAZ4i37kh+QEtL/zvvIlxd+5vKVKg/5953QhUkGnjGkPGrewESwhlIC0YeM1ZT0FwVIDCmVpngr3g3R6o8NaBpHT5XfuOR+n+1XmZphyosKHko9zRPsTLSA9bHOx3cZ3n8v/5m3pgGJ+3UThXaJCGJFbCk/x6zfMvy/om03Gc0NjAZqjeV5zjJM+137Dc9+xTr7nxgb2Pbm+u+SGPlPACrolDPPoMGnCxxhfPxERObcvFNcq+jpAEw/VRVH8TQJZIAi/Ow8BmGuqlMlkZ3PQ0G6z3pu8X60AyyZ9ilDRPi/Z5V6AaOHbAK7EnBQAW3JMYbVZUPQEeg4yuZgFCOZXgXCHPcPyFQ6L68y9xwh4rXDkuGQVcZEZwIhPnSyCRwysLfrc+ZNqCEOl5/sp/fIGY1Ig3CeKOkQsbQQleoGhtIQuhyWa1KLpFxWj1zDcq0RYK2s9IsNvyeN9w/50km1VL4jU9IgMr2VfcaPfHFazRyh4S1svEQ27AUhJ+Z2Z/2cpJFd/hGqkvZPLSKmfC4z449NTIsCUZyIqvE3pnP0d6vgCVN1jSkSMraUuM2BDlVtFqSICPMk2cApuqpeAKJ8Jw5dQXs+uqHsKqJveXmAIvo18wvBTMb4VAK2lVIz+blH2aGdnJxzWHUQJu6gXL6GlNiiftE1pnRa1f8twc91/pzhTFMNx9xLIGZWtA6rMLx2zz/bIFx0CNKW16twoIbRVJQKMSyKijGvmATI3tZXH0nypZ9wikrzXPALg7kRazA/nb7NzVLoVQ9rUeUqEeBPgZbRXJ9yEex0r8y8t2bqygANrpOpMnwGIhnz2kP5G/Y39GIBOP63jeFXNuIMI1+V1AsAlHCgHB59kjxGoahJ9G9FXakz4+hJiX6EXwH2pWyE7hlMoALA5vUbCzqlZfEnueM8oMGvBvdfMBXIGOHcov3OZ8kz1DR3tV7PHj58Go8n5rUNpgcemjLL11uYTnAxbRP2M1p4Blgb0PWunbV1aqfXMO+ZHeQ0qefkZ43YUFFdGI8oIzaHrL2EpRGoHe6rROn1zc1g4czZlp1kZUOi9uHmaWx21aQXAgE4BZ0GBblLT92hzNxwKRoAvoICfXv0AUHzF/j6hreRBQxHeqz/FIbMVoMrySH3yvYfQ629NX1LpWm9ZGLq4NVQw58xUWVkHQZSswkkxBwTaTyPeO9bZwNmsgGU8tA+4hNTnCofmFsBzj0j/k/0j2kd/EalWvKgnAMZZddFDrZpreX910pFUNld5eGFZK8X0AKHmiSoap+Pd6O/p5TVVKGg3zi/XhVUhvvrsm+zffPVvs2+e/Yp5gFAfDo4Lyor1yDN2PtRwwrRbewBTIslQaofsERPp+NJ1VwCwR59fc/bJKZPN1AHXS7Al3Jnod+1pnU7WCLf/reFr5HdAjuoQROmxU8We2UFPwLxmc3ZHdErHCDB2UoBBnR46WznsnJNGRq0ZTf3IANQCYDxuvMYoMZFdHF86rhwPU8xSrq4HV8pb9kc1X4wA68BaKGxlTjzfpRzb5wsAsCDY8oUqdY8tf2TE3o2cEZfibxDCtSB5Ka7vnAynf8qCMqosQysAsBFg2BN+NwLcxMlr7d8wQW2TefMC4CjRmNv0uWM/Uoy8b+ty4yQaTQG91P4d8ZigBN9ljV1wuJ3juJX6fIk2QN91EQCa9+ZaHBEsCCMrzdlfAHCav7lhlf/yznNFXyVO88//+m8RAK//5X96CIDDWEux3NwuXwHArruU4O4mWnYC86JQfvYdOXhNNNAUAS7iVhEV8/mIDqeJ9m4EOGzA3BNjr66CtJ8bAfYacd0VAHxHu/Y5V+LKVwGAC4q1f/o5EeD4nJXPKC55B4Dzvyf79oFp/M8OgO/bttKOD7Q9/GuxgecRLTf2uA+N7ESDrvFzgxdZniNKdOj1FCgFiDXakSguNV7TBpCaGxuGH5tiFwB8xUEpAJayI/00Am1sohPoeYLfG2v28n7TDbUpNqx1Zy1LNv5LAPYbvM2n5l+xy5YxfjaJxD6hvMGhUQ0+K0oqCe6wlEe0x9qgQzbSS1zKfb2ykfcpMhLk4E2NnV87R8OiEFUqJgnHhwYDB465cyo9C4AbeLWb1uBkE1aYJiJbEf1Nm7TXUhhDATgN9HhetdUc+4TXNu/jAhzFamBNlHNA7t8jMphPWVUuI/LGQ8pfzHIPMU6a+C8oTCm6GPMyxhcjyAHNr7PEAAvHOp8j/o9+9vYjgmAEGAMEQ3WGATHmu9Rn1SMjcFtEkcWHXFuqcR9rS6eEJbGM2unUiJuMiHcOhEPkynszwmcUFaNLOmzQ7PONNtqbnG5rDnzUu4G6y7z5hLDnM4CMAKYs2FthjuSx1FhfeRWqoMzlehsBfic5MA4KuFFNDKtUi1ixJaKMinv5vH3FfFyChm+CVy3N2UM2oWnnAMzEBN7N4Yp5rrGihz+N0/2XA5O0D4rUjwR4kmp5Er3iokk9MIBw1KmOa7i/JmdIkWIyJQdggQdKCm2TsdmnDV/iXPqayJ/5vRYX2sDB5HqKEmW8+YqI4xuu9S1tfQPA69IZFf6+y7UfQ2N+3iJXl8HHz4AzIMte0Q8vwRZvMWpUc3f/V8TZaLCoZSGIcs3YgTihwtLWOeawSQVSqV26GqDGvbpKhGMfxHlE/dYnePA/JzL8hPt0HHPtzuhaHTKqQo9i38EA8nyxr8yJ4yGjY8DlLxm/t6zXc9MoFMjCKNqXYmperJ3FtbRronn8AnERrQDFsgD7zMHnGJuHfL5MAqfniOsZEVYc64LHCUD3okfUzFrKGuBK0KIazcbDhOEBhW6D/WnNsjiUhrldnLP+LwDYlzgEO+QLL8lRnGe/hib9CSH2Leo3N9bIZ13vY/wLHKEPM0ah+MX/rtUFbe/iXDi+OMuO36LgDG1V8Lm/9yQ73HuMk20z1uecOsbTYS8UwqvsdXXo0aGgytrbYL9sYiA3AVi3zIkrBJwuronG9lHApe7xYHYC9dkoZQK/FURsNgB5UlS3t3eyFu+zNqkAeESe7I31ZQEZ7dYhoM0cXsAO6zeJ7CjgZDkY6Lnsh1WYCZblGgs+EU2aAcgU49JhZqSsWt5nimAwm1duOE/qJPOmT27pgnxZnYeHW1BqW0dR9/VHAPDp1Qn9P4QajX7EFhFqAHBFoMBpMMNRI9tISnVNtW3QojTOhQ5RQGx/htAXFFOVsVtRt5k+sbxdX0oyoJUyTOMAahjbALqn1N/db+1GPq77nxRzo+xhFLtDmx8cUvrs+zgD2kRApa+e9I4Rb6S+LjRhxRsjLzoCVET8zE0l+nt+QS1knjs6oKzOk2fQaiXuc026oXQLtbt2yDVxEBhtRbCpc30a+8nmJp/VFuDSVtS7VWiub3wC0+gL7ucJn6XGgjVrjW72AB/MDe4/qNE4e80BNupXIke3zPqocWaZLzznsWE+tYJn7oUCYMZUx4LSjk3YCAf0hQ6FBQv/nL46ufg2APCSqNzO9h59BQglZ7kBBXoJyBoA2LsARYW5BMA3nBnmSDvFXXdGGMvMkQpnVMXUCf42Q/XZ6O+Y6O+Q902M1HIuy8oZs6eOGWPXn3bjJk6afeb7kXVwGa/tGlF41LDNprVEkI6ji67Ue5TdZWbBKGhzXqwDhmc4FRbQoI3ArnNeq5ZsmcQLAPDJBSyJS4S3DKDT1i3SqH715Z9k//rLf4f686/YS3EaAnwvEdiSCu/mYpqAEWBrek8Eq+wH9qn3HKKvQYFOJ4AR45ljwtxI9GnWLYA3VA+YADpgEq3faCtRVECvEfsBKQ1Sq9UvaOCM2cOptbdD6SbsKAFwF0r7SCE5QavA10BmOIH9XdFSXY9QlE0zuAO/UtCldFvvV+YG+6WOS5376cSNfdc2C9ZDW4PnHF/zh+d4Q+YYbwpPLax9TEqE7bNuuXRiHcvacF6l4nli5YYAwIkFZyqRzhnb7MPXB53a92jLBAAGPHP+NckBrlAyKeR02czdZ6KN2qEWlrCP48x0P7HMoQ5PxciI/loCSQCMsNx4Tv6v6XI4MC9waJ/jvO3g7BxKf86dBgUAdtyibvMvADhmQxjvfqXIwsOv4rl/SQC49B//r3SnselrhCUD7R4A58Z0bpQlAJw2qDDQ+K6pJ/HCyZpKGyVDPQU0ckPQv+cG/B012I+Nj9ZATkbfqh35UQDsAOQALgyw4quA8vnnxG3lCyjdoofZwzH9rwLAD63ehDn+P/becz2y9MrSO3ARCAtvEumLLDaLzdE8uljdgUw/mpk7mGnNb+lH92hEdjXLpc+EDe8RgN53f+cAkcjMyqoedk9LrCwGAUScOOaze+299tr5CIrrRkvc3mtxP8VkC7vNRvrMv4LW6mE3VOqPAtgfP9Fie34qghwiTvxLtMx070kp07qcLG7aurynirIlhVQqNcqvCqc5Wnr4wqbnNCGYxed6lOcYyR080SeWDDH3BgQmKArarl5tI01SsngZWXOd08FyzWYzxnvXxUgxp/c1Xt935ByNzAthU6kBAvbJ5dolv6nB31eMz1DFF7QJglnUB2xSJxom7KxDDE5T8EKLA2C9RITAgSoASbmt+QCJscuCbpH6nM7VIB9NSqLF4wX/igYl5oNRXs6RBzQdddbQMwIsAI4F3EiOOcL8FBQtDp3U1GmsJGibopb2RLw8HEspfi6M7bhv7yOfOZHLU5whPMQJjAfg4jXndyNrgek0YgUqfCXq78U3nUBsThhAGkGxBtB5Hp8Ep5KEiSUEYBcRVWdzgWbe58ZGisdYw9FtXqAXIC/dj04t1wHv1O3VSIFlQzw9f/lweSjU79jxUrSIJnIPDwBODwF+TQ6v0JYl29Oz5mtLUMyl6OeOtRtHHO+rZhrR6bgLfnFMCLp49ej2UwytU/PFGY8Kq42gCPfJDQ3hIpkMRoTz/PHgAYhd/FsKdWyagEKBYOq+/GdaQ2+i2uEMTE4JU4CvVQkvwH9aMGNSrzieHUf8GcwB5g0i0FmZ8TvhOpcYZSsYkzIwNrmv+4zJR4z9Tb6w5ppMW4WQmRQvzjEQ3PHZt9zntwD9V6BiDaY1+qyJIfqoRj4wk2Sf6za5lnmy7+jcH6DfvZFxYd4334u5FIJLRr4ZE6DlKwGwSjV6UdwUfXZVdKWqYfU7TpdVZwe0N0uTbItQ2FOiog/p1/t03JHe/tT94bASAEsm1Jg0/izwVgHVl+BLirPluI7poxcYli+wXNH0xVjCAUZN26bzU4OLG/GW7N+OkTruecSao+PkENC0RzSsgcW7qZo9F1eky97r8Pk7nuetkQLGu+Oii0F6zSsAcABhDDOoA0s4AiwBdI1QVkbO58pli3xgwBwjf78+yB7to9rNw+2UBkTL+gDjLqVlBqwjCD8RxS+x3pgb5945YYyfITb09h3KwcetEBLahpZ7sPuQEkGHgBGicdx/j/rFlr6R2qiqcoPI7WqU79ARMQK4sdYQKVuCNtlnfW0PWkQUoW+OXsLKOQ4HYwVBqaqgFKrrirV1abM6DJo1+qsPbVfhpxnA3qjiKoZuFbXdZp1rAdKWOFanlRFg84nNOZQRI93RnMaJ+cXmdgLMptCGHRIlRLTW13b4HCNax5g9DXiztE+PXOEpVGmdhwdbD4guHkSw/YeT1wDgYx6LnGscmgeq+pJTvUYutC53wYIbk9G0MqBfirusg7HRRISQegBCICC0aSLbde4f8K5XpENZpnMBMFHbAVFB20gBvqOtI0DwUcrrZ9zoFJAq6vT0eaMuKvNpBdrnRsP8WCnIV9nbziteb0mxscyOvCL6lPEkGfMKwNOxzv25zg/y9gHAT+5D3QWcLQl+cFdViSY3Gw8juj6hDvTp2TPKt+BQwcmpUnOJcTOZvSOa1WWcWLbpCWJhv8Eh8iByQ3XXXVL72bJOQ0G4zw/gm/BcquQqgKTjogJbwHaaKVQ1JZ8d0KXit6uw700tzeNaw7iqENnbI/dcgHTJPHzXPcnenX9H5PwF6zV0dQDoASrRD7a/ZJ/dCWZQl+u3yXk2kiu9PiFf98RwYQUICq1D6bBSyKw9jINkguhV3/sGAKt2HcCXvpVxNGTy6ntUT2OP6PjR1m52BPjeQhiuihjYGuPXgGObqPNpu4XKNfndtJP77RbpBw1ygFUhFgAr/GbEfZlnurJuOs97TJrBMQC421GRXKc+ZQ2JMH/55DfZv3n6P2ZfHH0Z9zlgznU6MAZoW7ensuJhgFLHodTpQR7dvXbdDQCcHNLaLjqJLuNl7iy2jOJ9qpm7tjFnpFMbjZcWNqPdBL8DtAkshWZ5I0uI1Rj3u1vNbJt10++OGGc9FN77MCBkXRW051QeMZUHWibdgDh4OEIFwCF5yFiQ1WDkXwC8juN+FaOlAMDhTHefVM0ber7gdIm2sr7wjBxi6d5T2EMK4804z6VlFHWMC35lHMUcSbaSqW6WLBIIm1ssk08g65xJIpX577L6AgDLmEv6D7J61okAlxD11CZ0f42KF0HnMjBjySiO0+Fvm7t1JsMSpwnUZyPA5P6q/tyjPNk5bXkKnfyCJfKcnx1svbEMIWnjnjOnQZta8QsAzm2Xv0QAvPq//qcbABwTKQBwMhnD+I6JfRtRVclPg34RAPt7ycEc38qBX/6dm7JDAYiTEVp4dW6N/gICFB2R25IFyPWchXtNW9O1tgCACwA40oz8PL+2Z41XcZ4/EwC+sXVz6LF41xEBzv8V+tcfpUrnduO/PgCcgy77PsdpyR1CtFNARxuWpPzm+R51dji3ZLWQNJBdkKPgOStcVa8jC8yMDXAmAMZQOAaESneesfFp4FqGI7L0jJS6MGFAKPARG6hgTdEs6/qSGHTO6w1e0GOiwF0jklzbTX0LL/EWiqBGBKTQCtTZBiOHZMoGNCCCdgLV6sScYPJs1E4oAHAobIWVL2XXB7ZjpBZzbp61CtWyirFklKWpIIulA6L8Eos0547ctpzmb99HIXXHq0apURdBTQDYlCMTiqZGjR2jsiB8xRiNkRvAzjMUYhHxu58EnTjvm9xpEqqK3offjcsmsaqov8tfOGl1XeR06lTugYyxOMZP1lX15uYUmGry/EYXVdINOaKo2cd9CkI8vR5cN0qbjveHnKLPdfSumltjJMv87LabIpuaKtAhfuEz8f8qu7opBgQWADtGIjqrYWxk2JftpLfXsi9EgDFk7iOAcgRKb9DG5oNbrzNRzlJaRYqwJmPrBk9GS+Rzn5+CykjTyN8XBEukbPOYF4w7AXCHiEgHb/IJ9SenbO7mg2vop2dPwloRCef/kuc9qYsL7m+yKnyOHAn7TAXwLRgxMS8C8KuIyTkif9u+T7lO0t9lVFQx8E0xaMi2iDw920sjQRov/cUp0ELNtgCdOjB0KlxhFATjgBN7WnWsuhz/jJ9/4n6/Z8xbA1HLw4zvbRpjEyPtCBBxhHFeZn7at6e0yRsszNeAMUuRqAqgIRNtQXRmiRNfWopD7rIKeJGQbWOLADSmBBN6mMxxnRMR5r6IyuyjQrvD/XwJdfuvUVjd42uwPWO8J39UopTbR6bBrPAcURM+RLIoDcKp23z/Dce8ZAK/IPqkd38mQJAOLSDT6DL6kYPglm2gmBuRmBJv1mwvzr/P/L2ngU17C4R11FjPt8vxb7nW9xi4bwH5GqeXRGXmXaKeqGIv6fWxYa0/rVIPwj0ZIj5LggsMyFVWuGoZGisFpjbJC77XGBIx65E3Oci2azgCqOncJFfa2r5GumfQXFvUjj07Pc4GLYAnoOIQWu4BoGxjYxcVY/IWMUov+mcIZV1EPujGOiq8KAuXGSNX0LInAHkfuYUAACAASURBVOgYdQD8tVIzUhOGAIyL9huAMPWKUUDWIG5SbqgJhXOd8kJyMRy7Ruekx7YBiAPEp+bXRHBp1yXmQQnhpRpqyQ3ykY3SOOcUKzJq56wwV9D68FfmtBLFk56/wrMJgC0jp1hXCQB8iZE6DdqmGgxE9Fn3VYu+5B4tjXOwBT0YESh1IL579zIAjcycHfKQ9zegYkcE2Brr4RoJFpmUUIWfrC9qOZ0++aoD8rYHikMxBhqIXO0AWLd5Xp/Vz88BM0aAe9zfObmjI+5xt7GTPcTZ4IDxvNZCjpI0jB/3J9M3de2XcR5sbR6Sa43aLH3/BgD8GsGwM5wS7kuC5VC+dSRzrj5q3q2LUVCgj/bWsicPngLK2SUZi1KzNwC/m83H4QjrIDJ1cvaniDiWAMTqWlwv8yyUH1J8zJrNG9Wn7G+/4foPoi+uoNNfQiGfoCZteSsdJH36ZRSJs6yzXoPxU8MpLMAYcx4px+vklJZUDpaqzH5obrqaBKvmS7OL78A4qJLCQGwTgH8MWPweAEwOMFT+Bs9+uPUw+/W93zMG92KNbBNxbwGA+4ydJTyN4ZRk7daxmgCW7SLo02HCqCEHVgBsyaM+oHlI5NaIvNRk1XkHzC3JFkYH1wE6h4DuJ7uH2cPtfeaOzhtytKFqj3GoqAB9gnDaO0o99TiPVO8daqdvoALtVn4ZAJjSSua/84ZpLm2o+oqtXVAazRrA1kOukQ6wT+mjp0dPsi8f/i57uP9U9wCliADotO0MJ5O2p3m4azLMFONkbTDFysrAxb6eTFsjqeb95iynPDqbcmx13ijwj6o7NbiNzpsLnPK1rfuLYCcsFIZ+OEaaRL0t6WQpJgHwGCDfRyugT+Q7ri1NWfAZtnASrlpaoh61/Jqos+t7jGWdXTh1zHOW/iyIjCBWPuZ1TLtWz2IemzPOvsXxivFNKXU0IZpqqbwAwTBWLnWGscbaRzKqQtDLvTUAMOuCDtkCALNh+eyy/eLYYB7oIEgAOJzjaqa43pv2tpKYTAkAK1aVUpxkcay4xxN9kU2w6lrj9XCuZdzfGADcF/gS/R1cwqqB8XQio4fIepsxdcFPGYQyP6RcBAB2E3evoW0F/W70YUa9F/nMEcTdaGh+bJzgR/79kgN8p3H+NVKgV/9nIsAaa2FIpuhFGNBGOQrg6+TNgWaaOFInzQHOSyE5GB3MYXQa7UmTwnMlAPx+JNRhFeWIciQZtOcbQLsYCc6BcZwqRwb5NYrDF5t4MapZ0AiLz4vPbiW20idFlHbxPHcp0BrB7wHp4h7yL90CYj9IAMj3bs5jO35koiTM87FP3j/4vUh4fqZPRXB/bEL+lAhwkS+aLPN0Ng0sa3rKdAxQx0893qr9NfXGOx7sf8eMYFnQh8FsDq+GhUqtE75sLt8xBoMCWEZnpbAEAUsaDM2mieP4utaAzukvcwWwFMpSZZrF/xSxljPzYTBAx5z7CmCl2ImbvUXsGw2ocbzXBLSadqTQhxToUwzUE2oWt/CgzuWImiyMkRPmdwBgEQivGMQutgn0GlWucD7zi6U9G/VQqEmwIQhKi2bKkvW/or6fIHfVvMZ8vgjYXOSN9IWAHO0Yl+VaqZRYMRluo+86E+KlgRtR1eSUKACX89PN3au7nDvyBJ0GSgQzSRRKYJOUGC2DZB3gaQhQJJpSjfvZ5bl2cCaYp9mgI/CX0y+SDvP84lgf0riOWA7nDbVevtvlYkEnBhSZb/POtEnuucdVRzoEcnqvxq4OFB0mmHApBynWlAQkb1Ov9fCaCwrg5Zp7tPs2G2qD60mEDIdDnicb87LwvN+M1cIJF4HVYKY4DuLl3y5lvGwvzUWpsEPGxwBjsI+X+wwAPJEqRb+ZqWq0YapXn++qNm3b+RIgGx3S+Ij210GQ91fss0ak85zsJIjGeDDqTkQ3nBwyAayL6bgIAO/90fa0k/nzCsCpLu4z6xhSUCQ+xzAAU8bc0uhwzGHG0rcpol+Vdsjn9pNR3ROu9ZKf3wCAX8APVkxKTWXbo8rv24yJTURfaqjyNmicCtcX157QwW8BggplTXRmpMEVhq4RxcC5DgIbRk+Lllt41q0tIoc4PGKhGG1uaqUOTZeF4z5A+FcNagfTpw95kToboDegNu2TWAJS2wTqKcXGvUjcOcW66nCpc459C/h8wY2+1lDimaONOc52Me/Xdcrb6fOMLYzHLmvKXB4dfdbgmbc5jyBcSnjdtpYGwf/MD1YU7Izx3Hds84wDALDqq1aeCeeZ4L+IgrM2LWFkL6uWDajLoHiuEBmrcKbt8pD1sQeVs0vt8DGCTzPqhl+R1wgYN6dk5YRo9XNEpqC6YnxuYBzfJ+K1i+Fv9NfyKlIpu0TLugCG5bkpGDtEbilPxLHmUyo+NYQdswJ1t9FAKAmwaMSu20f0iain9XetGboJGNxqKuQkFZc1mfPOeZgx93qB2M9IIE2O8yWgGkuXMUkZphLqx9A+IwLrnKdG75DobJR+YU20fu41QMqlq4wa+DI01yl5qxq51iheA0TPoN4HQA4AxPrDut3jea64foXz7puHiwPT+r8/HCO6hHqy+8IO4PsAIbANc4AFwDrknUO+ZB3RfstE6i7JQzXCOyDqPdR5akm88na2Rw7zbmOPayDixT22cSCcQYVuITZ1qoozLKIKQFGHg+kNVaKE3o+7nU7XuXR/ImCKgFWsmYzTQfGwGfvJm9YrQPAJALiNujRRM96L9TLom0QzQXF98skd+kd7jHcAsHvHMuuIAmPN+kPOuR/91+79AP35O6LefUAW4I17GCmIBbg0Al1Zg/pbewL4fczrgL1HUGOZHFhQ0M57lK5qtyk/RWkmI4OqdpcQONtA0Mo9URAxAhxLE18HeAmA8TCEk3nmnBB8sBo0zD23LBb3OWX8HFNC6M3Fd1CGn7Nfq3Jey462H2e/ffBvWS8OAkycA34veA0YY6umuBjN0wkVW6i1XI3oCYAFimpFSBsGmCIw1eM73pel9ZxOfdgmltRhmoUDy312H6r/09172eO9Ixhe24ztJueq4LxgfqL+fAyYPUEYagDYNRVoq4lQF4rbOqjNtZ0QARb86wCzROMFlSbOujgNoBvo3KgB9LaIMh9s7WcPDx5kjw9+hWjZUazPCQAT2RbEA5IsPeQerChUH0e6uiUymXwvnNp8SWeuVOLbEnjJbhUQS0/XE70e6QrQmsOBpYAU5xP8Uge8j3NeVWodLts7u/QhInjMK/cIK1RMTOnCDpIOHWy7WJT9PAlVZszZ62tLJqWykQJg6c+yPaRRKyal7WIuunaWwNN11nXgmjHhHq/jPwPozmBDjQGTw5msjTX2RMSl2OvM/w1Hu1TmnDosGNV+CepzqDZrWyTNH4F6lLeMCHDKAY7KG7LBw5gJD2TkSTufdZStCIAZT5GqG9egD3TOsz/FuQXZXofUhIx7nEwBvrz6RIFbMLhaLGGn7F2nrNFt9ogebRy12sNg8Jqe05f2Q9on/r8AgJOV99P/OY9ujPg7X0t2a7Lpbv4t1tG9+5kHLbynGfazyiD5/Z8AgD+r/Pze/b5//8laZUzfufcfLYO09r+kCHDk5uq50zLWsA710HzA+Eu80sRxyLppCIAjD9gJwGAuRLA06OKcvh+xl9uocNEli1TexYiuka4CMC8+axFF/TiUTEe+BxTvAMuPAeDinCnn7LYxC+Aa82IB0N5Eknk/xIbyf4uiVosR4EUhrjvj74P7LT7/HLBdjCp/7Jw/9t5PAcBFBDOOvWnDpN6qrzClaGp8q/SIUJFKq/wtuHEcpGixollJBt9xgakVALjD+9ZjGykkZO1PDJ0lDFLBUeSBhFHvGItky+gTc0gmGJlDFv4+SqHt/gBjCZofG0qPzxS4ulLeX4EPNpWtDUtrlDGgqJ+nQJfCTiyglk86RdgmADAgB8QQkQaFOSIRqADAsRCrFEoeH8aXtOegQLOBSPuW1ubnjv/bRdNIhM+UfobvICKUabG9oUCHEqRGnOkDSR3XKHMxh5xfgtdiHXL8FQrORY6oe0ZBT49MGJ0AOQA2qmourgDV3EocoRFd8yUIHnP9DicfSDOPaS5YAADjODggP2yX37f4rplEkg51SEQuNt/zZ8SCjbzzn/VZL9n4zf9VCbIPEOoInHj8M4yEc4zeLhvaTLqVNZf5bo3zbNOeDalSXCdKyzrHIqc2ltPkgeYzx49GkHR781SNFrrxibVSjeMoGBWbqhhMRejIm3YeB41dwMh1aDAjg1G9h3fFOWXHr5SqPNqffzPynCZGrARVYc5Ip8UoE/gG6KcNeX7FWmQWJEVbKeKpFEWqM5wEP0IQLYSdktEuZte8rrDzR/Q/HANprMVn3hPnx7xlPvF3AGP7SFDHfXP/BBBNjU7lJfjcZxf8CuT96Ypk3cQQG4t2UdAM5wTHvuC7fyKV4C3Wh6rK0oRXiRKsW58Hau7aygSKMMrNzJudXFHsGCr0K2nBPNPQZ7ahuUO9/67r5ko7VUN8SgAo/1jLEsAROcKAyHhQqdEIzaxS17lGiZFtSjkd0RG/QSBLSvSW7cJ9Qt6L5w+FaBwFjgOfJUpSuSsYmeB2qW5BJA/wy+ffcbQ1frvSnbkHnUpNcv42sJSartH0jaXR3tGbfQVnOME1x67SD1LMN7i/De5hlzpDDY0rXtHvjL8O3z3mcS7IBzaCMFShVu+AKmqRbGxCOQ4N8suWVFfidQVA9PlXMfRL1+pq97inDmO5i/NHOvgMADznd6Ok7zD8XjL/O4DjS+i4pezJXp2IMZRU15mwAFOe+cxoHUaoisRlciOlXvYASq8R6hE0Sg093PsVIGAnojwDyhFdKPpEm5gz2yS/c4NobpmIl+vqBKA6pgxNb3iGajRCWYgqrTFJQlEcg3dtmbJAiFM1EH4ySqLDZwxIt18ihcHxDqha4e8qkcUqDg6piWPAksb+sgWsyXWV0qkTcgVqo+Nd5WSjlRrQDWod7wM+LOvSHney5ycvAO4obqOCt1s5QlgMECAABmxHrqMOMNetqD0O+wbBHCOKbejDUoGlOAK5cB41sz3q/O6hsLwB4HSdG1Bv1gjwMWrQx9B7TzpExqF3bm9QpxdQqJaErCZz+2csaMsAgFXaQMeC1NcqDokKe4z01uPuO85DjiiCYxdd6yvjBGAilGk/DXX1MMzldH072m1QP/pJ6FOYLlOHRl2hlq5iQoMxudqDZ0QpXzMWcCpAYTe62SW31flrvqviWw3aolGmRu86NZUFY4CEOWNLp0UPGvY56tYtcr5n3LsA2nI9Klo7ThRAM9or8FkHGK8SCZShYaRSZXLLkMny2QB0beAQULV5Ahgyuv0KCvQpAFi6sk6I+zuPsq/u/1ui0d7/cuQJC4KlV8vishJILOHueZxDKnIlInamN1i+yVq/0LUBwKpH60xxHXX/GLDAuofge4gYgg7BHdhdj0gFeLL7AAbJPm0BAJY2znOq/nyCKNQpryHOExe/BgJYG5YnzKPtRtAVaLugJvA50VPV1luMr7EODq7T4Jn3cTgdEAE+AvgewQbYgY0gu0twPhoNc+qtoDA5RY2yD2A6SetPgCp3yGgcwYiIEoqxbqegjv3ofFBRX9BnveEa4m7mBGsDKYDVwzHfpjZx35QLmA4Vctf3dsnBp3SVe96l/WSJRl59QPzN9YMxpZMGyrLW2TIyg9dEgKMSAyEJnCGKXxnldR8SAEtPFgAbobfGuzXMBcBSjE2HWMJ5eMV3ZuTuj3IAPJgCfqk5bpk9nY1LpsfkaUBRxDHf39x7om6v19DoZ802z1yauxHgoE7rUhAAu7QFAA+QEdjjWlvM6HSMI0se5aww5n3KL3YrMcrsS4cnVgqCV1PA72hWYT0sZydQn8+Ye+f08Sm2no556fVzaweH/ZLb+e9jp9gnPgSF6d4WgV8McPff+OWn/UuX/Ph5ftoZ0lEBgD8GTD9xkp8PgPPnLc73qWv5/Pl6/LMa4l8jAC7/b3+bukewmoPg1Fc51IyeFhinntc7JkAMCoIeemmSHiEdMJ0ojrkFnEUM+PY9T/lJACwIDyD1/r8QwbLh7wDbReC6CFDfA58L30t5kvmAyq/zOQAc61z+3PlQTgA4nwg5Rk6DdAEN//MA4Pfv//MT6Ham/xQAnABEPhEWAHAsdAF6E2gLQMTf5gELUswFjqhmMIk5DiNT0GFzCBgEwEZX3uLt1IMbRbDMVREIC3z5bkTrop1VAHSyJ8VUaUxTQPAEAGskeMgmZE5HG89iS8PUb+ihxXptQBvcwKDaRRm6xmZvN4UoEIbgOd76DgBcQVWFMSN/0xzgyF3iIOlBQcUhKqSyKudqAKbLbAqWQJIyXNQPjnJHeeOHcASbVALAms9JHMjP/cvnC5Eqzy2YNDrss/KKaDoblCBYIB4a2gEC09mjcLzn4J5uIsBxhXTeFA4OeY0oUST12Hq41k6dcM4pfaFolRvPiM455/ikiM12wH1IUa/x2gFc7AhQedU5l/mRRUlaFRrLvnSC6ACLcS+IS2wR84DEOlG6hv5v83uPPoaQyIbphitsIppBHzfMnzYvTMCjo4GfMJ/ieeJxApjzu93i3/H0gnEdD2yovBeAz3ElEFKrSA8v96CIl1HbBEFT+1Z0sHAi+03QbR1rSgyHSm+T+6h5H3wnsRiS+yZSDW1Pr8NLurQ/BdwCYksqCS7FZW7SEXUX/MZ3clqa7cN1XSfTK4H9cArF+uhaEQ8XbeHzuY5GlNqfeXt4DwL3Giev8iJQGyAvyh7xvXBw8HfkaXtt751+0nGeNx1kB7zi/PEDgPYZr+eKSUV9WoEFhGjCuctEfWyPx4z7R1DlpJ17n9KM3/Fsx0QGpZSN52a7cn3GjKDfC2kQCX5Ng1Bdfc5cuzZHWIPOG4yQeJpfK9QJrnGhJjnIR/CPD8zzZl7dZ9xt6eyInvO0odcZG22odoYRxyjimKCic60LGuwdB7/l92MMfcXxeuoHWDsXI3Ybw7AmZY/2aDPHBUgzFVx5/oE6BLY91yU7E8oyjiAMxF0mpEJZ9oM0/3Mu3aaBW5xfBfsWDoGp1HCfixrKAuAlgbChK8WUiEZZ1HMpBLP4TJo0lM8lInala6KOiGFhwiOQpZgTkV+iwOXVdna4g7DZfWo1H3IPlSlOIsScaOkqYKesgi+d7iyQV6Mg3pjI5ylA7rvXzxH1gU4MMH5676vswQEiRaxZwxEADdqvUT4pkHVKHln2SGNYJ90UoNpHubndR4AJuus1ZYmM4oaoG8CwTL3VRkVwaETJfL8UMbTVLvk55lmngAtB3ibqwRubNcY0TApAteq3unuurjCiHTMsuALgFQxsa+f2ARYO4E3A4A4AdIVFv8W9vDp/yfcvmaNNymk9yvZRw3Yd1mHofSlKlXKJjVYxxgDAMyLuPSK61pOdcc6Zqsm03BYR1sPN+9nuBirTANwpis5tlI3ftl9nr85eZm8QOLLcjvWWqwhuNUkDcJ1bcmBhLK8tq2JNe5FnviKbiDkRgls4Ii6I2F8gjhQiTKoJA6qMpK0zOa1B67wwj1VBoPs7G0QWH8AEwJEabCVq6ELlHTA/Wn1q7I5fRv9vwFwyyihAa1GmZ4Xrb9RR4uY5qmVVoLf4Ca1cJXCiqtfQEYZQoLsCYEW0AMBTa5Kz51VwLFj31pxxqdxGJevsZSXfc98yUk5/6shwDZOT07DsjuWecFSZA3zGeV8Dfo9bz9kzrU1MqgQ50789+jfQyw9ZI8mVFwATeU8AmLMo1BjgF+dEHv2t0uc6VlSHcMwNbwAw4BRK/cR9wqWCISMQdi0LR57jCpB4BJX94fZ9APBhCJvpkBBMmQN8TjT3jJxewbRCSxUQ0kYDpzW6EdoPgruhatH0k+BXZ4XK0aqJu8g3iYgfbh8wznb4eQgYPsw2ocXbxoq+JTCbjLy5c4Yx6PkGjH0/kyclAyjq1Ibdp2MouL15yp7RX+0X5wvOMddv5pOCdRWcRgabFIgzr7fFOOphm1hv2DFpBLhuPrMCiJaHUuTM/HmeY4TDzdJEMpDMCZe2L3dGAIxbL/aksM6J5Or8Cge2toeOaNaRUIkQVDPXoiYu/R31gfk8iOuqtTOHxnOcNFCM+wBgSx7NTEPIA1ShgaEWQCztMuJ8NvraaHiYLik3WFaCAHgaNlIkV8VPwX/snyFIkja7qI0hOI9yjgkAhy1FX5bVm2FQpDJLKd2H8gj4B6v0FSW5phWUn9ey4/5ldkJa1jnrzDkR4K4OIMFvRBW8Vr4x3prF+T75CwBOtmSyO5PtcLeRivf/fwSA1//mQwCc7LIETMJQy405XXNR68wJTtsUAlhJzybV9Y1v5t4vf5fiWkC29wBq4Kx0/CLlOKLQd0BunCe3Fj8HgIsufA/sLVyr6ODiHvP17bbTF+7H7jcCXFBOb6Kv+f0U3/0UAP5cNPdjn3/uO3m1zJv7/dzxyYxP/z5/bD7u7Ufa+/b4lKuqumIY8gF+E9CVBaAATaoLnIqWu8iusvDB9ItxMhEAS5fl9xNoPtbplZorbcdcEOdZUNtcSMNOTnVIXRJDfInFf04Ed26d4KgVjPEAmL0gonVq3imL6FhxA3Ns9QRj0GxTzsF8JulLl5zbSHFbIQl220vQU1BwLGGj4o4g04WchyoJclnkra1ZRdE2aM/mF5rrnH/meC7mgYMjorTSPXPQbk5nsY4EWNCTGWMw1QoMRWHeF+QY8QrRo3A+ad5JA0qUoGI+RQ6RAWfuMZUpS70a8y72W4WnuEaeeysINmI34dixAFhQzOI/FAjxDF02vb7Gj3wiIwqcDBFbImFEzriQ0VaBiG1JqCwMw6Djcj6B4hrnlo4bIiduiAFIvB51mNkEfeYEyJIxI9tTsBuyHNKspP7qPOH7TcEpBwco9BkF//Y83zHy6jNYmzhANm+ahjkwus0xI87eBgWb4yO1V6AqMI0R770Z/bW2sGPKqDP3UGen3uD6O7y5z2Db5rNNztn0GfVB5JM6CQGaC5wiwToXbP/k3kgUY/s0+iT/OwHgwIS5gyINA+dKrIHFXp+fIzrS5+b9SAe2P8OATMebz2mA1qhvAGB+Gg12nETafIyHdI0kLmyk2rkQmdVxjgSYNV6WsgteLzjPP2KQPcPYOgP8ygiYGn3nJdVaIPgAJ8VvoUUfMUAdIuqgvkDk6LX53gqOcO4BN0kmYm67GBVgXGNoyPiQPmqecCgbadXqsShUtc3fpIgvwTXUjBlzq9PsERGbL5mvR9wfxXziGYV6uVkXLg3bNsiVYdwlcS7FsSAd8wyprNELDMQXABQdbfYbRXAA9aYxMN90btnushUY/23GS4+/Vf/2IdaZu5uM3wPHhWuI/e4zAorNee9gmZ9ieJ7zbH2iyBrtcxXSjQYLgHHsoY4D+DUCTGfInQ/+PJ8rukTkcIlI3AoKxyscU5J9wtXnRIdXUZE+2JlmT+9fkZM6ybZLrRDROqxeAoapqUwnblJ8XYDk+FOHo4/g02vq5n79/Ifs3ckMoFrPfnPvd4j4fAFwrUZ00Jq6mN4BeiqUVVF5NuYqzoUAwJQH6gCALWG0bK1hAISRJgFwnfq8TcDaqtEgS51ZFghHyVyVeNrYXOAZ628V4LS7LV1Ttxn5vQFGXQHMlyQvj+jWkGdepp9LsExkTZgHrIFudHmDSKUsnNbwNJSVL6GAbgD6jupPs21ovOsAz6Uo8QPVmNxXgZ+05+slfgcAzwG2fUC39GzZGLNLVlTuX6Gmo+1H2T2ieoJ/4coAWvHbi5fZi+Pvs1cnLwGbABw1HgBadXLTy/S3wKsMzXa9hIgUOcyq/jrPQ5uXQScQstxS14gyehTWle13yQNm/PF4tGFaA1z/ZAzdQ8jowc4ekX/E2tabgDRUpwHqRqClF1/Oj3EgzMn7bpJHvQy1l/OeQ+lFL30TqvRG/YjIr1RuQC0nN0ptjqUemBGR1C4U6HPo2ALgiWMMkK0g2pqRfkvE0BeuaU1ElUpMOFeFJfpPh0JRnkYRLHNhN7lGlXa44jnPOe+rNrnOFy+IsB/HWn+IM+Gr+78HAB8EUJImfUGe7EQHR06BdoLpRFi1Li/OgBqAusymcUnfCdjNTx/wGiqoBoNA1WezCfQfCX5d09wL8MXgNCA/t7rHdWUD3KdsljnAlulhDlrVAQdMC0CrQ8V62+a2NnBkbCAk5t5lSsoIyn0H0KhqdBcHuqDZHFpFuxoA4APyi3eh2u8RBTb620A8TMaBK7BO6yjXZvUI2mvEGLPmsFHgFHgBZOIYSAJYUUjxBgC7z+vcn1hCTMoyz6mzUQX2GqyGKoyDVa7jvjlkHrXbAuBxlCdrNDaI/nIfhjw5ZyiwYwMpctZXAJR1KNTJc4qzjsErwCnexQSANT8CmCe19wDAkZst0c2NAmeS88h7MnBFW0vj1u6YyWriuaZoK4wAwH3mU5+aukPWurnA1OPCI2CQQhZV7rhVe8Waz260zjYmQOzZOlq573AY8z1VmAMtsI67Rvv83oOmUwh/8nES4E0aRE4+gy/Sn+uqWMtkMAKMsTDH2XWlQ5a6vyOivxejVZgZ5K/jTbkwT5x+HuqQtbD1DQDO7eE4+cK/XyLAyZj4SwPA5b/5TymGpHEucNUQ18AowGkYWIIhB0sq71IAvxjKAXJSUnockbdhAk8px7No1iKyGz/zARjXvgOc3wNqARwSCE/nfz867GneA7t5F8Z7C9e4Peb2PJ7vx3KA/fonAXB+13cB9CIF+uaa6ZIf/PtzAOCiTT5+Bd/9pwBgF6BbAJaMdCnxAhVLaqQov0vUOouiwKKiip85GqzDJfNIGROVELExb5IXC2SPlfmcCEoXEDt28WPlnQoOk2ka5zVS5/YjHTTp2UqzZMHGCFu2TBLRYPNfOmxmZxhXb3t9xK2UuM+BD8eXsUSMHFi7bxWj8cpoFT+l/rrhhudRDKLHmwAAIABJREFU2mZEVxMfx7twg1gXyAPqpD6H2jMvPf9Sz6I2sYCRtglHTW48h16zebXRPjoKEqATQIVmjou7lEEvZyRY50LMDWM6bkyW8THC5TqtcIgCL6ncUaJRJUCdNoc0wONU/p4D4BDEkvLNSYz4DdmgBI8T7kedUg3nscCY5xnwvrTQseJG0gt1AmOsV+jLKv1Rkr7u3WvwhShForMbScUcDEGhCt9Nfe4MNyLBRi0QN7cp2iGtITf0XW62wvtITgRLwDZS6MTrVb2e30mc32R4GKlmDHQFbly7Dfi6ALid8Rz2tXqqEDAxRsk3hpY6E+TZDdGn+XmETIJJnls6nmrJsG4DAO9pnNKfOxy6xfW3eJ6aY9dIVfAsk9MiynW50au2na+BNruX8TlFtzGKtAnCXLJv0nspUp7AbNCS/cx+DIM6F/jI16gQAQtwkiKenl/HxZUOJR0UvIyWB23c9uN3jY+oGMV5C7bFjHvqq4IaEQnamGfzM+9kwPg4pW1f036vEHd6zoB8zoVatO2YnHjFU2QibHFNgpHZA7jYRxsyO8yNFXQReSGn8wyv1bGlcwBDCp5dmxemcefLdvPeVXUnwrCEarSvayzcK61c7wQKAHpO/ATY82Db1Au+h3jNQyPBtNYm1xMIa66HUJYQmOdK5TmSY8J2dUynM8IE4OVzfcfa8Jb7UwFU/Kkx28SR1bQcS4y7NGWcl1KpzT+0zRUGWmNOkEWHE0hng7RNxj7zReEhx3afsdDlGm2MxJaCPUasiAbPBfk93C8YsqGOLT06ALADKAZRcgCwfgVIljLLOrakWA7ALpu3AB5j6LhThIjIt1y+AAQPssd4Z45oiIPGFVEqotk11l7KK1XKrmMtQNzz7E/PfshOkK2uI271u6PfIubzCKBAxJPIcx+K9FhhKPrZZzA/2HFzSfQvlHjHLQzqC8AHIkIMpFUMWA31FSjIRn+rZUog0T7m0F6xLqmYT6sGcDHv0g7YADDsAvBUOb7kmgoyTQAIzvw5ALjN+qzgkfnFqt+awxnOMVIN1ldJU8FIF9h2AOPtKZFGKK67jaPs0LxXzu06aD7nDMq26sdz2iuUpqHUulYqWGQdWJWQQ5mW8y5htJsHfLTzNLt/8CTUm2WrSL89br3IXp0CgN/hOEAJWHpkOfQdAGqsC3WVwrluFaBaLe0x58sRebPckMwSGToTrj9CCbw7IKp40UWAK9FbaWIZrEkXzvnKgDvYqGb3N6lSgIjULtHMdRwLsg+MQp+0njFvLnB+lGAA4AhgordQ+m1duN8BRtcfUAuZ6DG1kmtGdek/lbMFwFKuJ9xDT0cHVPeWjgdYGktqAABmjZRKL70MZwMAGNC1poqx8wegHGJNMcZ1OpOXSqR7h/6u0Y9zjLozxsUP3OOzMwHwuxTNpjb1V/d/R476fgLAnTPWZdSopbjT7s6tqJ3MPFIfRPBbw5GGD5l+oWYwNPc+joMhEeMh/Wg1iBHzh5TalBcawQ+XXiJ+tGMTp81Oxfq/RIA3cGRI/ec/+2PoXs48V4XbvHJzfS17lKLAiH2xlkTaD+ArPrdMI4CoC4NsANCc8ntF5w0U6C1rHAOCt8iTr0GzDsFGo/4BUD2H30+OnCElnGRCxBYjAKbDU5TY9fw2/1dxJ8XnJqwF1u51fEQ5IkBrCYZGDQBsXq4RWAFwDyAvsFXPpG6pMxzw7iKWJpJ2rxNKx7+lHS0HlmprW7LLEkfW/7UMHarxvBesOpzZa4BfUx4iWCHI1S6xVSzfxDmtxOGeoy1joEBHmerehC5Y16mti+ZAj+hql7xalzgBsKrJ4axWAJS9JVKkDIQYJKDTPI8sOJ2glsS0RnBQoN3XdOi6mhdpWzoZzc2NlLi0vntMOJfDfmJdNsrMNars180QJFXkNLHm5tC0Z1cIBSKAZfmjC5QS36LX8IagyAVjo0OfTyLCrLc4AfPYnGIDzzeO4scvAPgvFQD/xxsAXBjcIUueA80CoBYgdMmJkg+gZNil6OAiJTSE5TR0NGbDxL8DcvNBdwukbymfi9HjYqDexY8RTcnPn8Ih6Z+/fQCeF49N37o5vgDTixHodJ50zI8BYOPai46A4qR3AXBMt7sP8ME93dzSZ6O0y3mC6F3w/Ono7s8FwKk9U9skCOqDhlpxlMBK4CZqA3PEOhuARnh4z62Egi0sRcV8z6r5RZxAT9+MDanPLtBjwbuA5tXTqGAh9CVAVSwhgKAgk0sGJdRren1VAFXa1BqzdIN5Uj0oUL0RgiS97HVngBFvDeEEFJfYWFaJNJlbtgIYvmYjW+LvEAvSHIhoXkKTS5zbUjdeywinwM78SyO/GhoKaqxiBOv4kUYkjS3q+rpZ3yTrpvxoNxnp0wFeaQ+vYb08PaHmOrkYzzQ6CowWID8JRhh19ju2n/SeNQ0ZNxuN/fAuJyZCctIlsJ/AVoz6eCbzsgIAG4mVOm77ckRQdgXBHDOnHSYc08KA6HKyCdcKqhFNq2iXdXaXuc+AcKBHy+9I6zLCaNQt0XjNz81rQZvz47EAYPv5Gg+9p7ONgl5tW3LtTX4HS+EYgeJoXpjOBh7WXEzs+sh7Fdgl6rh9swJt1dI3WfacDf+EPMxjDIkT+sjI8GWU+2HcWPs26gHGjpmcGRGaDW2/JJhjn/Ch9ynduY5xts39H/CZEeANI5/0QQ2kWCPZ1n529M/ZRC8x0nx2jRVZKDfiegInP2CMBADmlqMGdfRJmvQ3ANi28/1YCKX954JZgugAw1JMBfU6TFTMBGhE/wmAGbvibM2taFNBulTuRFNv5C/zWQXCNsGA5xvxEmTrrCjRIfaHpZEG9OCQ55A6/gPX+QPj/xWCPRfkxY9Q+rT+owaTWrDbXOAR0dp7ilVJQeN+SK+ivNBV9hLD8y332KGvxqqCamS4b8T4N0eMp9JAUvuFvKw50eAZUedrjLzoZAeTqp54HWDqZaV6KbuHAfWU798jYnvINbc5o9H5oMmnIZpyvmMeG1FwPjBn7St+l2ES4J6DXhKVfcdPn1lqX0PmhTmaOjl05HAPsZPxPMnJqUKpfY0DxO/o8OND2RlVgEeJSI/gwdxpxfzOeIxzxkc/6pbyfCDpJSnRQ1pdPqdA2Ehw8rYFKHAdW8IYDAVp68eGqraq9IBJKNKrRDXRXGWt60HNH2b7jTmllWYIOhEJBpVv1gbZFsrSu5vGUtqo4D7Lnr8CoLAGbpYb2V8//CJ7eiBYws1EtHZClHcCMNRwdjxbPkgno3RmVZ99GZUzcWAdoGJ+6BwgU1ompxcwZMmeaRjwyKnpGAKgjQE4KQqm6jWaC9Vd8hUPAB7cOTTkPmJMzhnpl3PGU4uIWxexqCUo1lVyUCvlrVirBNrLGKWmwcwAzl3A+JA8ZKNf+xvkfFbu5/nKKtRKOSUqyjkuAU4znuuKqPE1Y9zUgx50WKmhUYacPlqmBEyjQuRw+0l2tP9FKGDrwLwkb/YcVWPb7fXJD9kLShWdQSnRsVljzJma0ST/eofIsxHw9bU9us4SNIAmIqLOS+f4jL6iVZIqdgcaL3NBJ0PUGmdIBemBVwWH8OEmdcyp5XoAtfZw6xFgcAda5ih7fvwt0ejvmT0Dck9rRKo3g4beov26HZ55Sj7u2hEA+BFRYPJBq1sAthwAi0CMDNKPRlRbRGJbUpEVMONZVhH+WgIUXTP+Lx1nrnkwLEoAvshasEQPwMpotiysEsfWcEbs4ShooEKtk+Mt9Pk/vv4++wZHQY/ofIMx9Yi81L9+8BX9cxCRvFOi2B3GwlTRM9pJZbw5QNdxbspMnbz6Go1qXrROgwSAGSOM9zF9PlT0iluWMa9w0wr7gVF2Z7i5rw2cIVtVqMkbj6FAC4BZkLjnoaKYOFkc1bJXzDGXATDBuaSzrk4usCWyJhwr2yAikIr/5YDLfNwhDLIVbJdNxluj0WSMoDhO+awaSupl9n7bShBsPrflmqLUlNdgHF5ZISEc4AaDdIwmAJzzgvLosOs8+5NK8i5alilCUI0FPZwxFaobWJZIxsWA6PSA3F4d+yp1V0jfUkMi1d62rxTHAgzTzsHWCfFF6x3rHhT8CsJxPPO3+btGf6VG6/DyGVyZo3qLOw2pLlc4lK4jpUDQrn0hAE7nUIf/Es8kkmkwZVJJoS5iIvr0ruK8ecqjNPcAp4m1JwAu4TwKxp01hY38mtPNXmHps3B6BQBOtlf8Hssi67j7rM+l/RJreSTzxH86P6U9KwxpGoF2pXaa9vecmuYTAPB4tMIYpfYvOStv2cveQCm4kCVgGaow4tM6Y5WB8Oj5778FALtpf+Lfx+xwzZEwTNMvt/8+fZqPnv2XHOA7zXKnPf9JIljlv/mP7EdJsKcw8KTMBbjV8EhdlxvivJsLHYQdzihKRl4CwNHN6eD8F78vAE4e+8Wc2PT9/LwOhBReycFVjhjzAXIXP34MAN89fzHIi+/ejQCne83vK+7k9t9PAcDmPweAyh+3+PZdABzzLy724Zj+p0SACwBc3P/tdT9ygfjwZwJgNqIi0uXCWNx/KuGSqKu+m2xYI4KqLZtDSYQNA0mNDfPVzMGrWbMxz/WYAzYGGCtDVqRzvLCqOA+4tZHAgcVXdU0Bn0AwSi1pTGuIegeqABqFdLwBtBSx6fcUxBpTBqGfvcIAPOXvMcZ15KZE0ikCEHhal9w0zQ8G+AkOr4vEVgyF2MJYhQXplivyuhr5ChJFZFPvJqu7uWuWNQohiYgAJ8G42AoEWkYwBb0CPIFynuPqQm8ZEIVGxlKd2OxG0gld9PWIBmXaiC8bkM/OZFKV2TaIDQUwGWA7Bg/PxecBonIAHAJYdoS9rC3vBiINmt/VJZX2GjnAfO6ybz7uNW2hqm+LTcn6pyONiEBtgiRBvZtkgtdOdTF+ErxIG1ZSbjQPWLp7ig66bV1jHFrzT3EmDwlalX3JeYyqPcSw2tPQ5JiNyCcWANt+AGDuocp9mkLm2HOkSVs64ZG/ZwP9B8DMMRG9trUidSroLb5RC4vtPQCGIDGUhKNPjBFTzIFrRNkqnQoB7BTUosQSP7e4j03u1zJQVYE6YJ+0qzCWtWcck0ZQbA7bxjy4oL57kwFeNcDTDEuA7DYPOGoc5utDKuuT2jIGVYDd2xxigW9yWDBOeF+RuIl5X/xu2QmDiaE3HrlcGE+00xYPY5R0l7cF8c382VxjpwrxRETCyH2q4W0TSSWfqBAaytWkI/D2d3z+PTVuXwFQT4kC9zDQwmjg+2Xm857KzbweApD2Hd+OLa6h0NkxrxOMWH/vc15FwswR02FkE8ngk00wIi9rBiKYARKviDYn1TKNEfoJwybKQWEsbxAJ3qMPjhBUekSofp9z7NMGKjaHgyRfzWwXyybZLlHGxcfjgo6bET/N233NoP+OA16xzrSDQaHxpnPJnFrqALs+0ZdS6iKPzfnBcY7hGMv87rqgwWU9c9cjG8ZhN2SsXPBcp8zlC+t4YuBqIF6TX3wFAL6CDm0N4SW9BaEmrAMxX4v5jsantOhlvrtMu8wdYwoTRF1fKciKS1FGB8BWXR0CRscAtBlRzQFgeJzd35XyjPjP8FV2evEqm1LWZ6dWzr462qMOsdFLRgs1NUHldDr5kcx11ysjWzqnLxnXChtZvmYCoDQHdx3gZ66rZWaMJptTfA2aG2FMTjD8I+KKyvGQMkk96jCbu7mGwbxV28/2yKM0/2/M+yPUfR13K5ZMQTjnHLXeLvmyq9yPQLQOndd5YA6xtePneBSsLdwBYE4BgJtES+9RGml3/R7rbMq5tTzLks4BRboUUgIAByWb/y65lsJZ3W4/mDY6IUsY/+bO7m0+IrKaIsBG8wTAXfJuLe3z7ux59sM5zlMEC7Rz6ljZNQb3Jo6YfSKdAui1Ferdqk5M+5ovrfiS6seqGyxB6VYwbCbTgL5UbMp8xxsyAF2MTwD682r2xf4WTIp7gOEn9MMGaRu97Pvjf6TOLgCY57q/u5Hd399mCR7i1D3NenhyphNFuQ5xeFAnuX7AfRFlt4yRdlqKlTkDAHjspeTomqc7JpKuWOIyAFjLy/ZNFGiZFuQAA+pcx1WElgIdpfZUCI4IcDW7Rw3qJuv0mAjhM+j1f/f919nXb34A+PWgo1PL+2Av+/3D3xLVBgDTDmfdFhFoIq+2e9QfNk+cfHfWdFlUAuCq9DDdBZY+4rl7AOAB0fyRwBLgG9Ff2sp1VYq8TpZrnCzO5gr9uFWlLNjmF/QJKtjWuqbfFYKyIoSO3UJ/IWrvqsYO0Ks4X1nzxzhbTbdSCEslYkUJBYUuB45rB2IdsGk+bhXhqUZpE6CFk4YorOkCsibM3e0R6bfW8VCFc1JBXHCSyCXrnE4cbaPIXU3WUuyXRtr5zHJE9lgEgojOSgKZc1/rDA4jpu4xfc7vPeqAUxyrjOPeM+m4Mp9+HoIDOYuM8y2T16s6uXP1GraG0WAMHPZ9hLXM+fVF9NcIcIgxxnKuE9u9jLXJ9mV/NJqbW+AxX3WazHEezQDVQ/Jru4DfDmtaj31hYmkl9zT30Tgf+6t7resK40vqs8r0IZiXKz8HGQYgHCrQ7g3aJ67TAYQTvdzIuDnOEQmOHTsS3zjGfGBzjJOz3eoRGwDgOuNVYUvZRkapR1CgGQ44wFYTAGYfe0swpMU6LgtOx0oyYjQs/kwR4F8AcAQZwt3/KdgRI/bOPx2Un/nCv7gKdPV//9tEQtXAiAGeKzo7NTTc/CyfJsHLD6CbAHICQ4nOnCK3yXCKX3JAq+lQ/LuhSedvFPTjW3pzaqCbvxfaL9q5AMn5+0EPzUFsXDr//OZruQGavlr01G2PFVTsu9/9KQD4p0aAi3splHsXh8R/TwD8qYGW/Ht5RH6hPeNeAbmpz1M/W6uzjMGskS1400DxVWaDqIFmIrKnYqCrOQvjkF+GliXB+DmHstQWyGrEsLiFQSWl1sgiY8xREwA4osBG5aSwmrKboikzLE7zy05QT3x9Rk1Acqc6bGoKTlguw0hkJvi14LyhaXKbUqX24LlGuFFw6f0ZcTZX0khS0Ez5XdVBabruESscvxxCF0nEKpW4Md/RkSICkgIkcE0RbD3eRqxsx0uiIC72kb/KRtA38m1dPMFTlNKJVSFypwUXGwHWVGyEOobRFrnBtnnQwwoAnEBXrOlBQU1/awwkEQsjkkTz+I5RX6nR5pJ6fJQw4rie0XjBCa+gCfE8kXesd9v5riEpOLDzeE6L3hu8Gyjq4fGqRcZgDmJqAAbp8c7xiKjlBkGJ95r04VPUuY/wjmzQd7vc17oOB3ZOo0EhRCUIUeiH7825njmWLzDg/shF/8DrlIdCzzbK7xjZiLWXew6gyV24GTt2quYycg4j2asYhNY2rhD5qmDMhPI0d1vm/q10WNPhobqkXmx9JtYeZpBpPPlPqp1eeYN3GjZRDkNw7DN6C2IMQQ/nnLG5uslLkfTwcJLka1lQ5m0sT6tTIY8Aa0QmNWuj2njKaRfiJ8wTlSsxGrlA5EFzvyOOjRIUesADuEvfBixy/4fc8y4/6xoiLuQ8i30YlwvGAVFKgN/E/Dk+ce1yfhmwPOfAl9iC3zGXnhHJfI3Bb2mroDVznhrX2OVEhySB3+NLB7zdgE5szrkOrDMMund4UI55pjOMHfODg3HBMzvlyhgyQ/pPloeUwHnkzHJPODWuAcTm4sXANMKOMFYJ8LYFCDkixL1Hox3Rf0dcb4frCfI1vjSQVKqN2pI8jfQ6x4B9bGTXNjzn9T1rzTcA4GesCaexy2GkMQFkOpmuoW5BXZYH57W+csU8OY1ZQTD9scb91hhfwonIzQ7BGNks0KF5TyPrwnqo3L/U6JGAg2fyGa/lRwfHmrvl18QWMTeOga0hRt8iko5HgmMBAwGKRQKGMUUUUqZVlAZwwrHm+lCIARgblFLao7ZwtXTOOd9iOL/jmE6UV3q6u0YdU/I5azh+auZAI2wGCNZBldI4rOdsPiERMMDqEECiMW7kRuEwFWXL5OVKBS2t1AOcToiWSbW1ZM8EcNMlijcg+iurpYzBvE10chP6qIyxKdFAo7kyAMw/tNbqaRuQBLit4GXaQjypsU4JHZX5A5hj+NJWAyJ3LUDylDqxW1ubqGFT9gYAa175hPu/BAArolWtOqqJvALIzImMqB7tal3WLtUB1GHQ+VhSSAigLX14D+BUJ7IXEWAitwPay9fZxevsO/aN787IJ+ZZwP+IciEGSN3Vw21KM5V3abdNoofQ3qF19wDAY/MJnVnLRL9LAADXK0V2ACkCpQFgk/Kj7EOprI+lxZ4wYX77cD97sElUu/EEQ79CrvM5APhr2uYFAGKWPdjbyR7sA7apw3yGSnWPCPB4bLR+F1r8IyL/hyE81aTWvU6gZZkECf4z5iwPeBG5wJMAwCr5WiuYI4w+hiI3Dj61LKAUhxKvEXXri4dTVQuNyBrR1ge0ewOBJinK3wB8/88//TEAsLnF+9sr2a/u7We/f/RXKGzvBdvnrEu9YsC/wGYZO+B62fzsbkQaKzo7zf8ld2Yegl0AX8ZH359c3+iv4NcIsOuo7IT10OxICtdSaFeYV5uMl6OdL7n+UyK0ZPUz7432n1EOcZgL2YUuhrZJOMx1zCTGiFUQrC/dYgyOAMyrrH8b0otRutdh4cZZqyIsZo1fKODrCI/ViQCroK1as3vuiPHfhZ7cG5I7TFvrljRf3gVHALxsdDHf6/LMmWADxJ5Bm5jzu8Z4FLDqDFcU7pL2LEduNGsXvw+oVzxmnTLia3mxqPHN100j0Z6xkoW2RypNyjrJOVcAv8ukE1wBWE0nUD//kvk7B/yWcID4MqpbiNS6CEl99sWgDZvC9tAj5nNImRdEzwHUY2yWHqXQ2hzaQXWyz5o5NYIdTkQBcEpPi7SRsIlYN9V/YQ33c6O6CrINmTtjHJ0+l3tj2CGO3OivVH7IZ4qaxka3zVkPmzM8KkmXQJONazQ49yYAuMo9lNT1UNEfADwg3aHbQ7G/D6sNCvQ7mT8wMnR66rBKeWNhEKXz5lZLeBgW//0cCvQvAPjnA2DbO/ByGMaf/PcvDoC3/p0AONEsFViKSazplub4DfhN9nw+cHk3PvPP+C5/RNTgBqPmgNOosotE+m6ic8aJohmKprjJAS4usdBI4VRzz8kjXfHN/LqeKcZx2HwfNmy8kw/023zc2+MKqB33sgj2inM5b5LrPoGCHFB7bEgB5H8v3v/NBYv2Krq6uOzN5T8yFHIwv3DbNwPl9usBP9M93QWoN5/c/pIImh8e/6MAOD/ve+cPqnmilaZIcNiC5M2lcj4lIyvsPOb7KGAR0RWOE2BG//C3INAqIh0MhQuMqFNr8ynugMEkptFIMTqjEetLtWmpzwHrwrOfokBRb5jIyURPH1ToE/KwThEk6SomAbVpEuVp+BabwDVe5SsWT1CQiC4iTVpJS4AcQUqTTaDq9TivNFKjvy7wayIigWcIexn5S/m4AWt8noiWpjFhuwSFWWM6z+VN3mDugdIlRmYnRr/Z0PoYDEaDx4J4KXUa216H72mIb0YOslFLqOXWM+W8AvVE43U9T4Muckjj70Q51uN8KUAOACyAEfRKL09Oq0T7xlbmJKonRx1fvm9E3o3CjTfoq/oGBOA0V0WxCT4T6Jsr2eH/Toh4dLUd8KSb2607PWLMWPNRyza83ymC7OZYo00ELg/q1WyfZ2vwzJvcn6JDKjuaMyfl3Oi7zyVAExO1MCSfc72vsZKe0UZtc5wcEwygJQZLStNIOau6GNa9luq/NGKUS+BcJYz7Ou1Vwfg30mces1G9VZ5Jp420/VCzD+Cvw+Uyle2QQcC/GQav0XqNPf/Zv0ZYnDuJusU4AwDrD1BRNdI9LRHjChpMmZRGcMN8uRkwKfcqogR8rnEw4ntBXedb/i4AHgAeradsnrO5ihJkp0ZvZQxwzCb3/4jI1UPG9RH3vZe3daQkeL/egViK/xsxP6eOB8c5I0nynI814rMOv7/ByPmOtv0DFDKBsFRplUV1AlW5v03ufYd88EMSsHZq5mKlyKkYDi2h7IzXG0I6JxjWPe5R3asVJuyqpUH4z/qi6w4uIsAzUEKAK6jRM/KDo8aUFEprPfFa43sNAHed6+1iBD1gzj7GcXWPcbIT+gI6j6BA6gtjAEl1dDJ4fkufiad18pgv/hxg+S3rzHe8OhiKV5QJWdQccL7bVj7PNs9Wk17O30XuukJ+MiIs/2eLaFhH/W2uowibAlxSr0MhmvmtWNaUdrw071m1aMD+3EXPQaLonkA36NCuY+Zdc7Gcem1enc4dS/HEZBUMExnCOk6lpTSQATnlpTbju82a0MKubdHHbRw3Q4DxBKBADvMGrIrGEnnuE/K4pwBAwD4PUloFTF6Ss0neqDnAUwC2hvC6k53BgF50Vq7uALoOATD1ULo2UjhHvXowawPsVI3uEL0z9xaHCzmZW9QkrpibKbNFISLnMswb1xOB6WmLGr1E/eobUIs37kc5H+mRApI57eHPDuD3AtVh6f/bmzjKKEmzR+6nBvcIsCQF2hJD6DjRGYAFqdu0i/NvTrkiNbfMjbS2bTjyMeZr5AArILUFnbqO+JQOxsu5CsAIg8061A4mx/W8k/3DO3KgASX6RDdVJt+qA8DvA4h3MM6rUHYZN9xbH1VtAXeQKWQ6MUBcL3VUTHjOKNOnU5Z7ETjo/2jSrF8erWd//fQh53xEeav7iIQthwL1s5M/kbf7irZCBf1gG3r0RjgYWtxXl9zkIfXLgH/ZzuZjgPx92u4egmFbyT1t9M5Zxdwak5Nqv/SgkE8tbWApJ6KEMmiuWb+umI/LzP0K60QJkHvFZ9LIjawbATZ/tMyIb1Bj94hyQw1K9AxG/ewfX36b/V/f/DH70zvKNHGOg20Uyo+gQD/8NX2+Hc6nU8oLSTHW1aYzPFumRjQ0dueJ6S3WsLW8k7XSRu8YAAAgAElEQVShLUNl5LfPOO4D9gzACoDNBrBNK6wPFXQ3VtdUpqbPHWOcur62iZjZr7P7lPjahqrshGlxXev/dhgDsTYbPdZ2MPXJ2R0pPKkGvfvtGWWiOjjIjTKb87u5sZlSEzimAi2/hIDcCnRaI+F1VJobAOAqINkdd4SzvtO33BRR2mAe0MF4YWVSaNuqqh616M2v9adRTqnnLE66Gdc5n44Hc3/HrAd97BOdN+sA4HVsEvthiAPIvHmFtjQuTNkITQhuUQ2KpEadkngEwAJfxdkyQLUU/Tk2hjm/M2nQAGBLVkUes/t5bkcJVl17dMBFmUnPpgNZES+jv5yPUcLei8jhFEox+4GyBl1uSY0/c4PXGCtJK6hIh2M9pB1u0r5Yf71Pc4tlQwzowxHzwwhw0j9JADjSz8Ked++UIq7IHWPZvSowgvaeDmf3ctPSyP+FwbcJg4Hq4tgkfNNyhUS8+4gyXrABXQCCz6A4nTCXz5izCmU6RpNxpPe/AMBhNb1npsfm/s8KgHPr3YG++O/On+9/+OFfyZZP2iHFP8/8XiWc+CBdLx13i3cWz3j3e0UbvHf83fstThBN6P99IgL8qeeK7336ftI9/4xGuXPsTUrinab76Dn97v/01dLS0b//z/kVHdQJyhXwNP2egFYBhhzgxb8PlJk5U3F8ND3f01NTgN5QUY7/pfMVweKi0cNH75sf6TgBR/7Nm3tJN54adPG6xf0VALW4l8Wfd9ooAM0H/zR0cgDp+RcB8E3k2/dvWuzGv/TBqRbP/+l83dRmHxsIPxYt/rHzLT7Vjx1302YLoPrT7XYLgFMqn5ETpenZUMwVxJioST2lI80F0k5I8DnVTe2zOHbYVN/CXXkL/acvdZbo4Ip0LNrSnMWqJSMEqtaldNmkMwVU0mHMarnUdeziymLXxiPcQWylxyZywqqtd9m8oolqhmwMRtauQUWs7QGEzREWyCg2tcF1Nqzxy0dScV1sXYCtiReRtDzqK9gSyESZqAUHQKRjOW75JUoNmGsY50gtasA66rWycQcNOsrPEA3mXlXHNtdTiB/X4Uub8dxGf6WD04aeTyGk8Di7h3jilN+ZILAbox+o0iggcI3hYCO0gdQL4Ym09sxVaeZrkswECSOFKsx7DNEPazKnPFP9BYpCVRU943gjwC12qNcAYERnEaJScdW8b9tFQRoESPhimfek/EYJIumjnK/Ba4+cJ3OBKyFElfJ6VjDgEl1cmCj1NuUaGe1sC6gwGF7Sv8fm8+Qb5jqGRSoflZwkAWAYG5bhMjKqfyMC/DxrlF7yPnyOyP2kuTi/pXqM9Jm/JFgPx0aAXiJlsrJDzMSfGiLeV3LcrWDMGcqNfKwABzh1iPRcmv/nf9IjOZ/Ol2WiMCmT2jGTrwvhFEmRilhL8hxy3w36NM8jddlSSzpH2tSHOidCNLaWKnS0EQO4y/zpBVBOFO9DwOJ9vvOY/vs1Eax73H9dgzJ3FnnuqfVZOcbov2twhetGXeVwXVhGDHE0DCtiidl/6V9nfyRX9yX9bZvroNHhVOHRkcfBEKF8DQC4jjdhg2uonu241aRSJfkEY+0d5z2lgaJmpA4AjjF4tw0TQ2fTnOOMDLRIRI4IECqjMgtthWsVvzQmGYBrDJI1Bt8+YFiBrC84z6+hVJobXNKAdzyzZtgfkU7gnpLnb7smO8Y7HPMGwPANEc8fAKVn1KYdY7hqHMW9BcvJ1AWNbcSCWNCkXO9G3nCifEfumE4i1zOdUTI/8ui9UXRLcxnYdpy+Mxqso0vRLyPpeJqmQfv2ZYTXyC4/cTI45lMOv6r35kwLjFNea5qszHBr0loc1fQOHHyRPwzoUTl5hbFxRYR4iZzhtdUB47sD0EVEq0q+Ld68g1Iv+83WFHqtObHOzzbG6Rlr5in31geYAyy5fJWx6rXHlMVaIVpaBwRXEdSRWyGb5XqNHMXLCxSK30EfVoXflADoqQASa6/ahjMWXOtBWxNYEOXaJFA5AwBPiApXm4gsNQFx6/vMP0ArbSAQ6ABmLwaoGEuBpk82KZN1tPUgO6AEkJGzASBHleF1QXzdyOcFoClF9K4mul5xaAAEXF81oo0cOner1jBGrbhJ9LSK+NMSoOXykmugBK3zZGqNa+on/8ObN6El4T8unT1CtfnxtvmmuxjvODhQmG6PAck4DoLJ4VoQtW2Tar9emClobgAFuwtS6NFnZBSEWv0Wa+hX95rZ734FgNt9TH7pTnZ2OkaA6xUiWD8ACt9mTXK7H9xXDXs98lgVDeuRV6xW2tJ1LSLAu+Qyp+j5ZuwxMm10yBgBHqME3UNATCVvKwhcK9imo4d161I2FIBtjTrfVRaEVQXI8IAC2WlT2o+xViaSuL7UYF5vI8YFACbK3B32su9efJP93Q9fZ98htDaBMbCHA+MLAPBXD54SiSYyTl+fExkdOqZpkyRaqeL4ODnEjQBjCKwhnOY9CoBDudkXHosBE4cuDEqwy7I5uwpm6VgQZOok0a8KJIVy/SB7cvgbqPZEnrEdTjstUp9aRMs7wUQQxFnKSoq4S/QKe5BrrBoNY+a+TgVz0QVdOyiWb8FGCjtT3RFrLa9TiosSQiXAYwU7pA4dugZo1U5V8blHZ/QVwILGrdCboDWYYZGSYkQ22Qr+c02Zs9AKgkuMS0tXlQHYjkuZMD0eWlG5degxVfZEd/8RjihLhYXWBoNKIBwRcJ4rCO8uB7FXsGID0pfoR4UTwpkhq0bdBtb/K3OMpT7LGmP+hTiVNhObbKg1xxrJuXS8sw7pIFmSTk3027rUE0SlJlCfOywxA55hjIMpqrsFKUWBUoB3GEWmOmkz8LTWr1YHJGfFCdwtvTWx3Jk05BDvghelo0+aPD/CORzRZ6PaZsO4FjCWtZO0EmNv1uHIvs7CbArKFv27iRCcANjKlTrnptCfuxMU1fE2HeNMNfp7jgHh+jsN5lOOYKLteMW6egN3UocV/3Ls8j5Yyr9/c8ztd3Pz7v1zfPKvxBh7/3oFzvmJp4jDEgD+sXtOd5zuLvntP36nvvsBMEyh0NvTfw6MFvnUdx8hb8sP3v7U/Swc/3MAcIFtbr4T4Prjz/vhs3JRAfDDf/d/3LToLcj1JOn0i+A3Naf5BqmRi8jGYqPFLeSA2d/XYvClI5J4UrrB+OmD+95CjyYA/OGDFAA4zhVfKL6Vn68450Kr/xwA/P6zp5N4G0ETyq/2LwGAi7a522H/vQDwx8ZA0cTJCQBoCAqpJZGMGmKo+GJxLLkAB9BJdEybUo+zJXoUxHqH1/wNRpKKxFdBvw9iOcAFcJNHc9YwXCQ6hhKvkUkXdDaeJRbVZSnEIYCBwYCndqSwE4ZNH4Ozz4LYB0AputUT5GFITwkLqkALfy0W4BKbVx3DehPvYtPoJBtZVSEOFvfw5gYANtIl7ScBYEtH3PZFEukKGrQbjpE5qdU6iWKOuAglgCuQUAhrbMTVaLDlEYJ+rLCKJ0kq7HXzZuPe8Gjze5S90BA3l0cQHBQNo8bJ0EsOKWlFActTDduYbHlkON5P9xOAgc4wOpfotkiwSL0NB0Qeceb0Rk8jckuHbmMAC16MepnreAKtyWhfi3JWbjA1y25YRxBjvApgsS605Yd0YlR4JnNrpZcKUkPdO2r4ufEmUSopa9Km7H8pUGMeQFDR9Rpswhf0c9d2ik2dccWG6gafqPL+TOJPwQ7gPiNrnYaRZmwpLYGx4LcKkhHMOIeXI6qN8aNipWDWPg3vgnDV8HbyuCe+sjDR7uU75EB6TDg1MI6NPk3NcTcylBazpPit8RXlJPK/HQf5epLypxMALpxo4fVXOMr+4TmMgBttGnC9nuPf6CiGifmFJ754rgtFcIi6VwiTbNImj4hY/A4L/gHtrIqx1F7VMh0uoVwbEDsxV1yTy1zMUiUkqmpyhAFE0IkawRkR06vsay72mns9N0oXa31yGAV92PEoGKYfdzBQmgxQa4E79qa04xlj/C3lOgSFyyHColNkHiWomsyvsoYPxwimBpEDSqQFkKeTxdSAKCmmZ8QkSs4vPbUOde8xz/RXjVL83KINdbBFTrZGsJF3nt1od1qzMQp1EXA/KkS/ZW14jiPhe4y7E/4GNkaevF4B+8Kx4zwu0Z5b0srxmjQdN7SfoDfRpAEMXHeNBw2tHiMWGm3c84z7GPC9Ez4/Zm5fwFAh9RnDjlewDrUiI5SCWBZRGECTgRgFbcJsdgzS1j57OGVc49w7ucBqJPVzIWuJAlqltcZaal6+kWEoyiiNMXhQW77u8izUHGbsbKy2oN4OAcBrRM9mUFKVLBP8QhC/6rB2DhgjsxgrPrdj1MhtDVBQEwwwlyskXy8RSe7PABzkfHZxkBjNWQMgbzcBwKyn5sAqBCUg2KB8Sx0QZW5jq93J2oAVI0L1Rp2ILKC0ssmzEm0KtjcRcyjV55RiagPgFFNqAqjvQcW9R+mbdSKWKvca3V0BxJUB9nANeH4EqWiH66lgoEFEFoDB+JtynREsBO+nxHv1GqWcopau9W8VFOIalI+y7eyKYwDcP7x6iRgVuZ2cGfHg7NF2AxBMyZ3SNsY/TiiAeXfCMzBPVK1exogPlXuZOaaI6Aihr0fkIXegYbe433NBA9fYAsx9dbiZffX0K3KREcAir/r0tJ29eGMd4mcMhXa2RY7w0X1qEbN2DtgPL9pES3UyMGaWiUrukse8u/04agI3KQPkmpXwlpFS9z6A5eQCkHbBOIRZwf1MUWq/BLykeswTopw4dhqC0Wq8P4NFMCaaOY+1lPxX8pI3qvu0+0Po800AYzv7BvD7X55/TZT8dQhmBQA+3M9+8+AxEdJmVG84BawP9YbwrIrtreIIXZYezrwqG7nDcbXMGjUFOFr6qA+Q7tGXXdtLAKwvh687/8pRMokZax1lVYRZ40wRKC/VQgX60f6viN4CgF2TYHu9uzgn7QmVc55hhX3ciG3d8k/MmTXmRdhqzNuZLBry3TtEcF3/FFmzVrDr/xXfLcF0WF/f5RyMS+5cp3sDAFwHcAUANl2AsdbD6WTZKctx+QoGkilKOo5lmOkcj9QJ1zY3W/duc4sbUVZLQNuHTm0Zowk5/mXWNvOAfVZp0BNBr+se/6QPmx4Q1GQc+IpaGdW/lGZuEo+qgeb8sqPqNL4yyKRNAwA2lzeqdBQ5ujy1oD4YZTmTLeoj0/jTUI3j/ABg84cnlBUa4QTrwx0fOn7YjHRI69DVtjBCruMv0uC0kcSxQVXWdknrmGtDCOfRsdpdlp80lzlpdqSESp8rGTMyclKZKZ9ZQVQp0IqBhu3IWl6H+aONYf5v02g6z7zquidAZ/63qIX3NkofIZKJ3dfmmQwymBaTNl2Br4u7P5NtEP9uUE/6M7Zvf7wH+u7gkIXvFugj//ZnfvwCgKOJo80/0nJ526dj7nbMp5v2zwqA7wLAItL7wft6vxdA7Ps+gwRoi1xfb90N4oYivACA3xPEWog6huhRDisWHz2B6jTJ3nu/AOp+snCeaOqFhv0YwL17/uLv4thktP75AXDcW36vRYd/Ljr7LwWA77bBx/6+acsw4o2mJQCsEak6rZE4xZyMslmzLbyP0XMpMpbEfqSroOKMF75loXiRgyDHSKj6ooodcJ51FsEk2OF5FHIxRzbVeI1qfW46yoG4abA5WoNywGLYwyvYgmrZssg8G0xHgRLL+mCsS99lpw2FxDoIfYOSA3oYNc6NXAvQ9GhaM68Qh8ur30V+54cTlXt3w87v/6aWtettbGrSkhMlxyhH2LLShHIqdEpptXWMMCWwq8y/z6n31nzkdZ47yvkY4QredT4upUYFyPWVQFQEj3LQGp/FvEn7gbmblkcaCAy43w7f0hlxaSTVzVwgz4HmR25HqSCAsOnUCmjxfezfyOXuYfBKjW7QjrUAI+IV7s+m5Rj7Jt7j+kaQg6UaexH9ZVQpwCYfRP4xQJHNUKaojNixtULjp5FzgUp6PjGqtHrHUuQdCXr53fHl784lgVUonEo3FQBDga8IgmlYgVuiBRuFtdSGtQSTiqhjJ8YZHn7zmdagz69YXgLDQ0P9itqj1jKViq+L5uoSOBTGcM4KyNt7zv1Ky5uqgEn/TkPcI6ekRx9gOHCfwYaONSo5BWUcFADYMRaM2ZwNo8fb42yfFq9T3n/HM5AJGZGcVQyafVRev6TUyX3e3zB6SQdQOjYcA17vCoCjEaMxFdd0XeaZdThqNJrvbfsCo4hkkhOMAf4tc+ZbLPFX3LXCT9cYY5HzxngxdinFXEeXbA3zqKtS1egI1wNpqZHOmtsfUuLmsDl0iNWDcYGxixEzY6B2fCaM4haGk2VRNIakeTtH9f4sgT5LOAIaNMQDUP0TPDSPGJ87Otq4X1+K2BlvV6VY5XNdK3JQnIuOexhyCFepEu1zTQDDGKO2BUJNhnB9LtMLrjCYHUs1z81PI9ybsEf2aM8tHUO8rMss6HZ8BUY1aqsxJ+WS905on2M+11nRpQHMn5sxHq4A4NLvl1TDBjzMGeDX0jHseCPtkRvsSPcCOrrC7xLzTF/FMuNzSbGfyBnmPc59JVU06C4KaOGqYDyYL7wiTXO5A/W8TcQe+jC5w5UVye7nfNZhbHc4fQ/jeAiwIlUAgFlbneDs4jidKPTrJpO3yYK+AudwgPF/1gHwcBkrQZQQypKSKkgeoMLcJ6fXSFATUFyrNUK9tn1O3dcuyryq7VJqpo7C3Lo0VyJJ4SBibnSINrbIie0OzlnDJ4BQxJi29qFyH2L8Eq0nqtPHWJ+TX7pWEhVe8OwoVxOFuyZXcXkVtWoUsFVLN+pkOZkxtIIVrlGVBt0QADciAjwDxM+JfLuOGrg0j/Trl69Rg1bdl3EJxfrRbp0INNHW8maUzulwX30iwBr6Fc63RP2uKcBTEGpt+Kq56/TdGGBz0e5SGxdBRmjvxpS3GZh/dbiT/fbJ7xFxehjj8d3pcfbi7Q9EMd8Ea2Zru5zt7xHX0tlFOaXzFhRhSrkYMVsncrgPdXoX9egmYmN1SvRY4k+mjiJEtpdU9iGU7h4gfYqTKJwANNMYMDAAkAuAmxtrgGhEtQAQM9kkrGWKZwmAV1H8ra9uMUbMtX2MOnGNlKLT7Otv/wgA/lP2onMcgOdgs5w9PtjNfn1kWSYcHKwfxzivBwpPMWR1RpWYnyvIvusstj68oHaJ8TSFpaCAlIJZPcBQD+ea91gIYPn9kkJsjLfIq+Z6TgOBTgVHyz5lsR4QQd9o7gTbRsbXSatN/3VwmPIMALwKeh9Vc1+Za5ZmDMHCXGBP6vKAa+tcqxiRZawIfq9Z10trqG1T8kpxMjUKynyvQa5xgzKKOv3GtLGK1f0AwIi/cS5VyN2tzTVXWCwAMM8sA8GcVhcFwfQ6565Cv1+DXqwgmeN4iPaJdbQtq7fG2nbJWIoyRyEUkGxbdSd04rgArBDRFdTqBJWGHO5exa6YU6xUAX5DnMqIaqx3jA9ZAkaTFYL0mc2vZtyYYy0InpqrDhXbHGp5RFd85xLwLAAeQ6ce4NwVABv5nYYehOfnxfVdTd0nBKmSpqIkX9g9Uu9dz3FoEumW+tyxTJV7YUSABYGJERVBNB18OkK5a0WwouqBbB5tPMaAzC5/NmEGmP/bwGarA9TLRrtzANwdU5IP399b5o3iV2fsHV3WFB2SmpOBuHIH4w1u+AUAxxj7EOzbXn+BEeBH/76IAL8fnV0Em+8B3py2F02VR28XwVkYdQVA1ksWjZr+LUaGbyPARXekYyIC/AkAXLy/eL0kx5V/8hMAcLHI5Ld08+P2nvOTJfP8FgAXBmv+HD+XAn03kn73+kX7fOz9T332OVDv9wovyefO/7n7ea/Ni/7NAXBEPgMIA3g1iDWGsSKN+gmcfN8ocBj9IcgE2GH1bAN830JNugCkdtlIQ9HYSGjUsDMfmO+yQVxFZERjPdGCBT9lI6SxSCaRqLAUuYeZNfswpocgqDYJWed45lsYu6fQrbuKCnEfU+h7GfXxVtm8zFsWAG9Tl6/BYqvaoPTRyAXlZxSPz0ew4yEAcNi+Kc4UpQTyHNHbNi5YCoIt4Y95uPrsEx3ayKBCWBEBNv8l1EXTiVd0JEil1uNq9NRosAJZQTNKyssRBM4dM7an/wRiKfMpj/TmPxMAzj2ZgjV+taKm4LfN+VpY1m2pSrSx3mxFxxT7qbAZScc+YvPddhMChODQj00vgIKCM1yjQZ/UuUjVepqWTNIRzU2kSGMOOG03wRDXNkI3k0YsEPZmeNP70ykSkWnaVUyggRUx0nCg5WDRuZdwQbwSjTh95rph5ExhMUV2HDN+V/XXGCsYGwJgo9tpEzfPW3oZfcD40DAZhzDPgKgXdVAbm2EwTo1WQJ+9xHBeWUMf03qhq02u1+S7uAs4Z6xYtjM34nMqEja2PA5Gz0gA7HgxDsrn8hmK+y6ewadRZTxSlcRCvnw+fq7zDDChI3fZ9wiWZl3srVP66Rz+4CBAOzm2zJddnEtkLgarocHDSuGt8beRy1RWzP4H9NOIpt1G5CYHdM5RwbLPoRdeEamXXPcbnuNbrnEsa4FnML9e736QHGJhtxwa5wbtVnlzhyiMCtXBGuB8SAyl8cp/RgKumc/me5t6sMW4MpqOEz/KCh1jyAyIPnQU0zIyYIK46Qs6fQBhRvFqGNR7NOATKKP3BcGc19xgsvqC8m4UTAPI2tdS1KNOJ/8ZGZOqPOJmn9Mn35DX1+Z+h14PNoNUavOrjd7b0LIHImPCUlnQFfdrUrgBkrST6RLEQmIsOUcFpxGx8ovcW4/nO2EcvALQn5ouQL+Yw61DQOeSYZU50T7zoOeGCqNkkvnBeokE4wlcO7g9PCHhlHenc2nuiUxwzCPDS6pJ+55hQ1+MCyNA8yXGM6JES0T8SgDI5bmgl3JLKEuvLBEtFiCvDQCIYwz+S3LsqCdMHqdFUPar8+wegHCb515dNk8RqjJ5lzJZyoTka4DfbRCjc7w3UFEaQG+E3PrpgAf1Gfpt3mMdFshub+4wp/hMrrlCOfY7RnKX73YAUkOAsKtrE1XePY7d3aYmK1HcCY7MNjXfp4hhWQN5pdRlDQKAWM4FYz1brhMBBgDjLBnz3F2i1COAxiogwZJLzepBKPwGlZtc5iXaQTN8CAI7vuhk3745yV63qAdsvikqcg/3GoAt6cYbQX9t9U+DXmyeo8JY15RdEbBIUGgyBpvQWGWjTNjDjs/PiexSnoqSbTL6d+oIRx3uZr959D9Qxup+AKzX714g2vgM4H+Kb41cbbxUjbqRPtoY4HyGKFe3a7427BvExXbJR/a7DcpNCYAVNxIAK5pmbvSY2sYTAKYUbQXDzMntAwY6bXKr222GDn25R17z0TZAqBa1ZseUvhrhKDG3tKTw0xoAmHJDR4BM1Y9fvn2V/dev/+/sv778jsgaOb1MhCOA+iOEun597370kbmaJ0SKBzCvBFs6wKzrbs5vKOabqiRxBYfU2LrJAOAu5aSkP5tbqs9GEGxGQABotSD4vmkmsRXyT0eaysz7zUOcIg9ZlxvJKQGwv8DR0Wa91r1c4p7XjXJiN5QASDXaqKqwFcBJR+sY8TMjuWotGAW3XOJMRUfGcsmoIiW/lhhHsgIsCbVhLV5sAp3N1tP23vtEsQXA5jNfwrhwbS4zPq25nGrf4viMfF0hnvWB3bcrjBkV1S3fxMzDaWy9YtNbUrkn9wjAr+rvgkpFpLBvpOePcKi4bywDgC1pJKVdsEtuCMdCfw7wa0TYfSPl3sZ1WZl0ZkYlB8WzdPTqoNQRHErg5h2zvjJe24q3BShFId00AlJsFMAaSX2GKq+T3goRCiIq/qil4Rrneh8pRJEWVtj1weUKu0bmhK8Ov8v2s+SZjuGwn1y63NsZI7JcohVCP0ORyyRUqO2lIKH2huyiZgBgUqiwRdZU1VZngXO2KCFygtDgWxgTRn8pnx2OcwMMaR335jVYXEJzS/gXAFzsKL9QoKVAP/oPf+tOG0Z6bLUFuFmIuL4HfsK7lYNajlmM9hZQdzG6q9FVAGAXxveuEVe+vWb6LEZr/spXwptj0vv/LQBYMaCP/ft0hDVFa4pvFff7TwHAxXV/LNr7qc8+FwH+FHXgvf654yD4aEPcefNTILtwYEhjlXLjUhblkMzD1Fgg1GP0z428bETVxVOQpuXDYmrEZMAKf8pmZlmkC8UhNCQ5ZtnFlnxB6c6rbJjXAYAjfhXXcgFWNEOxKCOj5pOGb5GF9Jook7X3jEAN8DS3FFlh43mDt/iCN4Mi44LPprTGximobGDEbDZrUKFLyeOIgSFdUxqOzxMA24VacGBeHmO6yDsU/KYtWypS/nuAN98R7OTEU8WTeLZUtiGvXxjRx1TzNUoj+QzucW6GPqsAKAfAUWZJh0Be17ZIJwhA6pW0kbnmDQAOsJM7QB29fp4DYeMCHb7X4nXONdt8aSBQD0ow25gKr2wYNTbWHbzXW1DEt7H2txSK4WeNPM1ljWraRbGzOlTgBgZ+6IZh1Dk2ImqV35B7jvZ9Ks/EhkiUTSAoAF4CRNom1s+c8AXM2jBUvOEQ8BAA8mfUk8ZSQugxb+3EKijSEiIaF/TZG3mwm4XeaLrtp0c5TAY91zoUuHcjv+ZktYncDHqKCg0BBOQrkm9WqzayIcZ3u3vKMRdRysWyGdYILa+hUqvbh2fxjszdSmWvkkq2QkETy+OoDMz9S40z+n6p0ZCwzc0ql7Bo0V9JrMx1KvJ1ealKHunHOlu49zH90OcbbfM2BYpip6B8JydUCSRbI+LdoK8UHGvyjMCEaEvB5JhzW35MjCWAcVg4f5mV9HtSYNewFJKc8J1XPKJR4VP+foND4BzjbEZ7XjFfQqJOyqG52RxTA+ypri3gnvGgE734DOQdvEo+h2BR4ChTRJC8QuNIl7QVW1gvPUDCCW13zEMNuJcZxlfUvtTBsQ7YrDQAACAASURBVKLYmiqv0HsB+EesIU/4/NfM2fucKzSSIvpL28sGCYM0PVnMRp1Z3JiA+4KQ3wX38wbw+QPrjw4Fc6yl1ukdWCEKokiV0SWZ2HUUfas8wDqlemo02rbgh3aEXRqAOPLSo/2JZvB7H4P1hDZ5x/w+5z4vzAuNupTWrU6G8ooCeRG4ZY2L2sG+jNwwo7XdHM8xUIoNSA+LHbc40XkyrrsanheBNOeC0bCUUyrnGteCYkOK1J+Vd71MpO4aSq8RYOLvjGWcPiWUaRHJkj69URpBA74iFxbV7zrghhVzAgjstN9y4RGRUtaCjfVoA5/bHEZLxYwtr2MbK3iIQ3MCE2cFo30DUaGdrR3AIrVoWWNmOEFGKFsPiEJGiSFroLJAVDB0m6j0GkWWSl2FAj2BR97p4pziuVReLldGjG/Fu6wNrAMLMABVeA4omAII+/1WomMDgEs4qmpQmQUh6zqu2JBWibQqAqUo0quzM8So2uSyOl8p10auxMPdJkrah2nu016nqDIbBXaO1gDUS1eUsuE6JdND2DN2m0QUed4x68TJWQsQzPmI8M+YZ5tEvB/u7mVfPPhd5PCa1/oKUSnpz33Wk2vBIvNDRXLZRhOcMaentCX3s4ES+uH+HiJYh0TaLU+0R3sAuFQAdg00b5LopNHcGarJY0Cw1OaBNVCpjHB8imDZeQuANs8ePtzNvnh6GHWVeziEByNqBguAGTcV2kgA3CQ3WwBsDeFnL59lf/+Hv8v+n9cvUNTFGUok+/4eqQd72yhBE1GHaeKadoYgWh9qsarUsj9qtLFrT+hguHfro0E9fEw/qywdAFihMCPUAuDc5+PsNHXGUlqmyCia5z/VfzfKO+QA38v2N+9FtHag0CXsiRZRYCnVRj7L3GCZebpKhLLEerBhSSPG2ir7l+WyBtDeLe3kWrXmWGGzmYYas6rh1vylKB7AeM6cl+a7SSmoBg5xHQ0znAp9aOY9hOOGiLnNGLeWEXIfLuF4WYPm7H4n1ko2geAzdm+ubz1iALaKzIBY6xGb7+oee6WDit9N3zICKlgvA1BXeB6drl0CAzKIrhWocnXmnNQ2Y9zDgQKszgMQx4YbrDoBnmEIc/PD/nYfZJ6p37BmGwGAqwD7EtfQltIBdAoI7lmKzEQk5guE8KgFP2VPjlSkcM5r96jjkJc70pWb2yfuyz572EOmm7gW0A46fdUW6XNuU76ixJGpQhx/UwLSe9R5X+BSvmu0WRxSw0lWB/jKYNIei/Q0IsBVnm1FcTf2hwFOy1OiGacs5jpOTwHAHRYf3VvBqNMBEGKCjiTtn18AcEyq/F/YHHfpxn+JEeDH/6GIACd12wJgJuBTRHnzwRMGZwqT+04cI1BeaNT4Kz9PRG5yMBBGcRxbHL1oAN6+F9bhjWm40GH5/SSwHhePD5Me9YdAOt5bBK758Z8CwDcD4w5ITK1wBwDH86f78LWoAp2g0of/PhZB/cShH1C50+MutFHR3gvOin8uAFxc+1PXDxplGOsa05aiMWrpIpZUjf27HPmeyXso7SglMeHp5N0uBmgLkQnr+FomyHqo13y+gqdSALymUWeElO/psdZq10CskitWAyQ3pPeYi2JEVvEiMx6DhmrEiUUYY2gA3+0d+WhnUOPO2dCt3TnR2GXz03tbIcKztVGn5iA/sXaNTFn+RQEnwXWUq+XvAGqCGb2aOlg1ZAXAAhM+cwMUUIXjUdDGM0fWi95On1kBIN7TftWo9x6lTQmqjawIgC/NqXFv0AiO9lP4y83U+0gUcKPACkfF2AtRrCIHOA2MFEFMoCKl4Cfva5ozxoCgHnLyNn8D+QDAUKJ5b8Z7AsiINnGkuc8V2qiBF3qb+98HqDygU/cFAtD3yoCRGvdSZ2NuaHx4vSAsh8M78hvdg7yPqX3ovXHuqIHM50ZEVu0HfhcAh4gXZ7B9ApT54sajhBAvAbKU7SvuM5YJ25b3g11hgxcbn04H34s1J50jIuv8bjtqQBr99SFtd3OyuhjEvS70UAymKoB/i3qk6xhWI/P62scY6acYSpR0Ir9xs3nEMYec3xxEnyoBYPtXh4Y0RDd+6c9SK8OIiD5KVO9EQb5dV3I/QT42fGAHgCaUQmKpZFHUNo4IIeNEKr9UNo6Z0YbYS3FNRdXG3L8pVmsY1TpxtnjYLU5JpmSILNsAAugRNxDK6zpKaBvHnlnLOq3WAS2Wi3KVky7f4mtGhAMw0r0aTjpRxtyDlPhUB5dxz+3pbFji9xWMEcw9+pT2ZIzsYFDWAQ1S/M1NVidA4Fh1LvO34NhxYY1qSrNGHnGHgdGTIi1lUvaG6wcG9rXeENrdMmtPaaUvofY95tx7nM9SUEaC7RNiPklvKqIC5tJJ5U9rkuPbnOd3fPYMw/QHANupJaCw4GYjDiJcfBWUQ2l/lmijbXCAqFK7TkNuNNeJFKGGTZs3eeZt+lW18yprkPToK6O+/B1txzXOWDhkvKgS3bPEFcevOH6sC5rXa71WblX5YAy8iOiGdGoSWEsDBkM3ynks/JOxEXRH+k/Wg/OXMegaaX9YLs4B4npy5VrqwhW0CRuFXiRCnBENXiYyisIWw4uIcHma3WsSAQb8bvL7KpTjy9EpebcnOB6pObw9RzBpBWACYHUMAgp6OI96AMUxYFtGqHM30UArgIlNoobMJ9YSGTH9GXMNSnUICxkRo4MEyg1ydevQpyuswxXAYxmwd0lUtGdEFYC8ggOkSh5wuTzC2cYq5qNirE8vy8wz6pcCTEaIVsk0WKGcyxpRvfIKIJgIX5Mc5AagckVRJso/nZ2fUT/+hBcgnI5SW6zBOHpETd57gNZ1gEIH4HPcNT+5FSyfWgkAbN1VwJSqyjsb0HPZN2QqDdm/zi8Av1C+Vb+9hl3UkDmwsZM9PPwVgGwH0DHNXgKAjy9ecm4o35rrEUmTScB8Rn33nGj0FGbA/l4te3DvECAMjZs6xpvkM1egna+y1gbooB2noYRudJwyVfyccF89nDlv351mr1+/RUxrSIR5KXv6xX725RcPAiT2uoPIF5bW635aIS+5trYNw2cPkPskAPD3z77P/v6Pf5/9AYGwYxgKVAriM5TYqWf8hQCY6KiiY2f2OZF7x10N5lST6L95rWtEYnUw/r/svWdzbGmWnXfgXTp44Lqq7uoewxEpKUQFxSBDJoLf+Uk/kxz+BIluyFBQDI5EKnp6yt4L75FwCavnWe85QAJ1q6pnemY0o7m4lZVAmmNeu9fea6/tWnsd8Ct1HrVqUp5Oof2DXSJs7tqoE85Un5SqYz+fYG5HaZl5NAHg6UJPXgX8LlN7WMGqCxxFRzgrjQBfqDrO9wLsagA8DS15njHURvhMxljWdtr6krYRyAGrGDSo6XMdCmi6Zk9E0tu8dME76VAwG7pULZB5Zd3f0wty2RkD54MTwJxK56raMz7tDz4foaqwj7QDdFC5cmuZ2hZS1nHGwFC40T7BYVrwqeJQRGARPnMnEPw65owc6zw6OoLKzzy+VTk5aYf0O9FfawnLTYnKt6/T1oJmGZvJF9bWcC2NrcQ6ojOStchrmMaxa4TfSO2VdpepYoxVgWccSLizFL664voHvJYIsGtZvR8b5XcvytyuNy2Xm8IqwgnENVzwPUtduv9ZBmmAY8l2cW136TE9yGXNPT82kWuxv3uffMfVtsMY6srG4715nCqlZjsRfl3CMmmw4U6M+hL93dVpxICyasR50qUUWhX8awx8AsBPyOX5tuH+9wkAEwH+XAq0A7AGrjW0rcV2SqMVeFMMzUjM159/SeuNre2/IbCmkEcTEU4e5TCQa4zABpx6EmbWI2VzqM9KxLEY8M2Pr5UqoH95ALjcedMOjdFaojPNTwOAnw+xFwNuuE0+AmaHP/1jYPdjnyteuI9D7982Atz0+3CbD19DBG4EJLxY6gGXfFVFlEo+K4a3ulN+TgjpdabpuGY2rVJeB681EWAjS1KhAxLY2Ky5q4GsQadU/iWL9oAoiZ7bWTbbDlS8eQxry99MEv2943FFBFhTPsIRyT+5xiOJ1xhanAIl+xghOxQwPWbBxLQLtUdBCoUxFGBZxKhdVnKfjreEjp5tHawWZRfApHZr7e2V8mS0MqJHAbFF0t+/S7wa72vBMqnNaD+Vok4CFoGzxqPAHqPbh/ARAyCjXKEmnuMZHwLA5p3p0ZV+lNJl4ZbX0d/mme81+cANpdbPlHxVacZsTvSL5Wowf1PGpc83rEVr63l97qIRdjJviM2nwzxeY3P9gs58h73QhQ48Q76XlPc5DPM560Hr0VceWRuA811zHtUYU+q13FW9cRawqtFrKYlg13pNSfTT3zOtyy6b/Fw+dMX1n5o3pPCH3vbsvqWoTeZAbVA5vZK7LbDSGtBJYxyQ1zTMkl5qBNNNGeNtkFIUGJBEsRTemDAqQ5kKhcgsFXN+Tu1TDKAJIt8dolnzRCRmplCz1SMtGPP8Og841UBl8po6pqjTNQBVB0dxfND/ijYFAA+7An2vfEYnyiMA5l4VECsCTd6rJDFLl3D90NrgfmYs3mrA8HzB/UhELTmw0BvNyWQO9fhWly+ZKzvOgLzh/gIm/ZvWS6Q2UflCb5vmtVmub6pW8JfO6eOS9rO0rQaspY/6XMcefW6UcxvQUSqAMssBNKNc0yhjQbBwp/OBOWa9WWltLdpgAQDRM7LKcefoOEst2Vehd3IclcA1DQ+IyG6i0nvA8c0nG2AkD1hfFHMbo117PF7RFm9YbN4Cgle4phbH8l4NNzunLq2r7BjEuBtBgdgc7+mEvgvjxMzYDzTkV0TuPmBgHxIeHwBG/DyeMhXPwi5xXOALQlGe+wO1TxOF9n66jJMVclfXON4SH9dx5pjMPOehs8Dzi28VkdtkDdvjGlKqzAiw6wbteetiSJB2hGjGCI08CnDV6XFrO3o08/ykQWYqefQayIoEdfpogJfFqSALadL6owCPwc/OD2k2ec8Tir5NPFAHPJM35Yyk487wICOQfsTgBxSPU35obOSAsX9arSxeVWvLN9W7HrmhtMWYZZLOt2FLbJHreJyI5gz90SGKOoeqtPnCRmR1jFyTTnAEADtRGZgI3rXlYgAk0+R6dme71TTKwaM4GiZgDKhJoEL4YMAYVd2Z1pwm+js7hcgXUWtXU3OJB9cY7jfsJfSztWalkAK9Q+8VALesbUzpG6N6HuOMurlHh7uIMO4mf5CgKEY1cwSH15vFHmBrPiyk3XMiuqc7ACCj5YI0cok5rk6yNiJpy/MINPWIytIf54CyI/JSTwEVDplRgP8c1O/lzlK1soSgF9+1bv23iG5tH26yF+1wvao0F0AxLuigO/oMEllTb6Asv1pdTf7yHN/tzaHMDQV6AiDkAunabHRzYH1mWCtXeSayDTDc2NoJAB7gPCCYXv38i9Xq558ZQZ2sznj/HOExwbJ1zifJaZ4FAHeou/x25efkWc9UX3/7dfXHv/q/qv87ABjVfjDjK2pMvyE6bgRYh7EiZ7sA4DMo7LINWgCWHpHhmeSZljxlc60bAGy/nJjqhIPJGu+p7FXjk2nmb4vvyery3m+Jut4bvSTq2ZnpBvwud1Zoww4ODoSOoMwfytiBuTNiGUOZBVJ8iYy2UG82R7nFfZh3agmu46u9MA4itHmPQjnjzWGf8kLZ30s01bxwAesi9H6jwJNEpG+ZoMewCg5RkraetTV83TvmGCsz5vfCJBOA2o9x9rrxJSTiOi8lWUtRh7WilOzXDBYd2EaBb6A/C4BHuS6B6RSg2s9KGT7GIXvGBRkkcM6P5jyAVyK00Z4QAHMuz20UOxaHLKQ4h01RKmWOFOpqhLQUCxsJpbqwaqQ5w5ZPus6NNbc5rrR0o7gCYD9TqlR4P1ZwKCUim6ivbCeXF8UEB9yDa7b7wgWLmc4Ny8HdsfnbLq5gAlOPmd0sFGhmlSldruW0z7jMM/crAxKKKzKG5hmzbVl+HH/MsnE6NBlAR8zbDey4XdaGI9ZLc3+vFArLuluvg1HVz0ZAl3yKAMdQqX8+AWDGoRRoAXDBYw04rQ1VB2jzuts5f2RqM0gf1Z99rX69PkKa95E26+9Dolk/BYD9rvmFnwDwE7h+HLAfAc3D9OS/DgA4JZEEvYoOsW4LgBVJ8bWSMwJRhufCKGbRY3Ezk/Qc49ZcXfN0D8g5Mur0oLgICKZr3VMjJFKXMUTOiOKaN2MEbx7QuggNzdIsinBo/J1Y7F36VdRnWWgVWFApmudT8n4U2vmAyMg+AlkXGIihXJtjQsShhVGzgKG+zma8hOexw1iUilMAsOPSZ67HjaGmMSqsoeCCNWMFwQIqn8sYVhm6xjNstKEqG08SGIZKrfGrIqnHYENktb6uAZv34qdD8bamH/ci7Wqa6xGYqYQcB5AemoDVss77U0zjJ0Gs1ACuNwZBqfmR5jteAGwv2CRPBU4a6IJBVXT5fKjBeLqxSlKOYYbNZ43P/h5/f061hZ4KxAqeAADRnaym2JgVayqbm5FOwa9UVI1U26BwNcSLRh29TcWx3PiaaGiK5gj2bGfuy2jwrSDG9uKuzE1F8ql2QpRoe2E6lU3V9vTXOOocA447xbD4kOcOLS/lS1zP3Jgt0YFDRW88hs094JVqK3wcMSEAgPlTRlqsL3qP598ocovogJTE6cnleN0T386SKQgtgh8DyzDYt6x9PqIUXdPj7hV1egGA7b1Exj2aAKY+nukj0pqnTKaTturuzzUlYhQwJJ261If0K+a4miPc11kkuOGaNBwEwV3uG+YqY0jnBOONuWh5H2mCRpKveM18XY0Ho7+zRvTFXM5XHSdxTJScLR8aOEKnA/7Y5HNfY+zs8PsJzd1XITyle0pEMneWiwbcWKsZcNFjrrUYAG1ooCs4G1Z0lHF2iIJCjBiOVjuVpLulsi5GWp/26HMNx7SzoNX+nuRerd+9xjHewpl7LSDljQ5nbeskcgzFKaAIEsekgVLyCqryFAuTNEvni3Tv9z5o4g/IV+9iGRqtuk+jSk02Z1D2ivfBCX0Ahs0Jb/NYIEy2zGFXOf86IW4jJcUhXBgQnsPfFfx6LwhmUnjo5IpzqEsaeGA+PPTrEWsIo18wRjs+MJ5ucQqGORMjrl5QGkQbJe8aDDf5bqF+eEI7WxCvtV/KWak8ba3heKVE3daUlTWg1oLvcQwVu7U0Rxjz9xjhDwASONpEu44AKseAkhPAzlm11rsmso8TbIyRc0Xxq+sN+u6QHN6xam2hg/ATkVcivwKBW1W+LSeD4NXBxS4A+PyRNYAUIUyeDus4gJW15YEc5dEZ68oDWG9RqAWwKCLm+B8fO2PunbEsXbL2FSX6wfU47Uj9UsvrQbM1BWYSwK3q8iz1bduUROq256E1z4WS2z/bT1rDERHt3TOipmc1ACa94dUSJYlgebhGb50cAoCpY0yCsM4zBY+kospomm/NVOuLlOiZhwZLP/ZRJj6EZWSpG9XsdXi2iV4udaAxU3tWUb3j4/Pqmw/bqE5vQZPeBSjoHilMoYcrHDu0td3SJXf43ds1ouzm7cJ0Qqm4QwS5hYJ2IsC1PSYALvm1RaDpAlrzCXm5u3v7UKmpd4wDpdslTeCztert65XoZUg5tySRglmXChniEJqbWKQ/16lH/AXtPxsK9H/+1X+p/vPWRrUN+0IAvIpa9ZuFbvUzotIzjHfzrffODqGcH0dsqc3c7tF+RmONNKvhIQAe0M/nPuiXE/bvAOB6Orn3OUxVKe4Y/WffnWB9uLHUkE4n3m+R92sbLrWJyuMAUFfhpA+YPhPIs07HgU19WICvueZGfruA5imA3iVo7uSCXP/LHeYXoFo3/D2qCAMmLkwK174p1iHXA9WkrxmjUwDgBRXLobbPsO4qNHbMPe5bn5mySwJgAewc9zk3S052LYLlfht6b/bAonQ8EvV+Heay1gRhrFc4kCdx4nnnAuABDlYpxAJgI9HWC7aE0in3aHTWNdZKBBNQqUeJ4t4Q8TQfuKhN6wDnPXOdZZ4lwlzgt2v2JMebpj3cH5wT0dWwjjDHcW3A/UFkHmc44+RaxWdAr5UzzAu+0SGgbSKYTnDFvUROR9mgXUKsYKFr6ELKsw5Y7vGMTpUBoX0zIoPGmsj13qYzPK+7/oYFaLqbed9St9lzOKcMnh7BjQXW814NgFumgRlll8DC9ZnHfsS8fd+/QzxxPDbdhdev7VHvC6nkwHqtffAJAGeZefbzCQDXAPiLf/a/xXZuAG68Oy7Kbp71PvpU7qgUl/ADT6A50Lk07kdeb+jSWRZqwNz0RAB1811+z+CtQfejNV9/+ImSXXtymtd/IAIsIHykKb847/cGwwtwORyB1SB/vN7auPbv4QhwAXQvBtiLYz4rVl2/97FIb+mK5xHdl5/7TSLEzWeGW+uHzvf9qy+v/NR54/yQfmdkjXaKSBPfc3k3Dzg1JiPgZCTTHEzzOYs6r20WHWCiWA8scIpj7JLXsw/lNKrE5rpi8Fmz1HIIl0RuT4kE6fntw1cbw3hd6nUoL9FFoIYosDfK4LH+qF5AfxSoGbNmohExFt9LjMljFsstKHXbKHEc4W2POA0DV2Awx6K7iuf3daeN6isbumIMDPdZcsOkXRphHgM06jlO+QHOIfBN2QLOnSiO+T1u7OljjdMaMmQgqdjo/CqbpZ/Tw+pG5vUJgI1W+dV82s2M41rPr4hiSYH2IVXMchiqFdfsjKdZmI02Spq8rzPAPMKSn1wiUuahXnH9mJnkghJ54ITEeggYSVuFvgS1zFqE14AE9luidwhrcBsrbJy/NzdTfUYHLwIG58iLLGIbAjW95Xjc3Rh5eH7FPiztoN0eAM+5pzivdaM146T1Gi0KGDaPlOdmvArarQl4bW6cYFqQb84wxkA8yo4Rzq2ydiLwgm6eNarihBf8cQ4p2gEi9dwtY7pElfXCqwB962ap8BhAEdMAo4T8udMtDJELvPyohGKVqzI6bSkJyjFMQs0cJ5es5GZlhy0RaZ0w9FfGAu9qcDgmkv+soyQLZOnbOAR0YgS445QAfDfrX03JSf74pIjefgwNX5q/JYVKfUfXYiO4lp+pbeLkWSXaKAUtSuOl/FSHcjXYsYxnRVHqUlSyGsxZ1lClkSzukQChx3QhxnkgAG6i5jad57TvVFsl3TsG2hGn/8DzN9znd1i3WwAGc8tGGDzjgM4bousBkKG8MXa5ljEG1Ch0YmvvvqJG7GfMsWVOALkSUIvYmOMEw8ixqqIu7ocYWfsM4G0uchcng1Rix5wcd8HsAsbsuusC9z/PfemwUQjMPs1s1RnBNR/jnegDhHQqzJlCIWXTaCyH2uezv+b7vyLCcMhaccu4vjSqxznvUxSTmzTsoWOFcTnCmjFOJHjKlAyejVy8bRFFAgErpufYL2O6OBbsC21kqrRVSBSF6r2DoX4A+DmLUJZGI2NWcSzKe9xi6EXlOQ4kDDwZFo65Jvnd9dSfJjoc50HcPUX/RSeWecCACvO0BcF+4gGwfa+DggE67hxlTbsB3N2ZQ8jvgk2dPgLgLFSCf4DwKHNijHzTcYSF7idOqoneFSAXevj9Hk6TnWqZUkvvFqvq9960qneoG9u/Ro3uzc892Sf3dgtAAqjk++bIC7qJfVVLMws4EaSUYsYCcEenFVojfFktMXSgV9L5ib4hgDUzeY6g1gBnFm4NrvUagFwAMMZ3nXs8CkiYJkdzobUCWEVBeXaetRLqq/RrhK0uUU2+uDuEsnyCMrPrCXOfeb6+DFgm/eGc8bpzTOSPMk6XOEMsTz3GuH3IPsZaiOP1s/WVag2Q7953QjWDw2OEmaBACyjGAWCL1CFepaRTL3WRx8gR7lfvEd3agnq9B7XausHuO44nApXZt9CQq9ZXZ6rP364jHAaQo18VA+sQSZ9FmdocYJ1DrgNSoBVo6iNQdkkksQ/9+/DkgPuDB5IIqvm7OIXWl1CSRiiMNX3AXDwznxXQfIEzeZJawy3oz8vUG3698jPG2Vj13cb76tfffFl9ebANAD6PYNMiQHoNuvdnqysRMjN6fECE/OziOOOlo+geF2/JqVmcQYIyGUoD87yhnB9Dle7TjoJfiBaZh7L8XQznAPnzRP8XOgtRwxd0XiCqdgNAlwY9jxNlfek1dO755O9a0/eM+1A52b1AEKjIU2+2R+QWyjifdz5fYFMcnB5SLmmTtVAxK8bKJTMQp4qK3AtE71td1nHW10sFBU9QMnftoL8Wu+ShA4St+XsM8N0/PSYVhrJLiH5JrbYUVLdLnjrMDx352cujAi0TqDDQMs+8Tx0bjAlB/TRrVJdjJ4rO6+c4/bUfxrErJnH4qPh8zxogi6HPnmBOa5P/+xDnhzW0Y2DkO+NGsGtH7J1OXPudPV2680z6gfQA2uxCkEj0XOq0pelGBMEwJKwhrFbCKc62U5wdihze0p53KtfLTIkNI6AugDs+M7Uu6LfzAGCclKauMZfPrXXMdVvjPf66WoG56FvoFC+2T+wi9z76etQJwL6m+rYspXnsmW5sL9dShBLVlLDWss5knIPexzG22yn24Aeoa9tsXGc4Li69blNE4nGMK9mWSzuVhK7akG/s+ZhlQ4Z72ZqfMynz9hAAKCttwTnN77/Rc3HOP/vxhY/gho8ervlyEyloPqQd/fILQ9eWuMAPXOmfCwB/7yaK7fO9n3Lij/wM9cPwu0PX/KNlkIbP75h8eT0vGMLPTvG9z3JSI8C/88/+d2zyZnAM0fJU42mabwjMjUuLq994pE0X1Prs9XKrzyPEPwWAPYZ5gOVIz7v2EwB+6s6/jgDYvk2OZfJs6lzgAGAp0dKgjQSXeqDJV2smp4qgbPIKx5xg6O0RAT5ik7mwUCTHnGVhs97lJQvfITlNG4p78BmNu15vrnq3tly9xVAwb1da6H7oN6UUjkZvqaWrvViAap9NYJvo7xbH2lctU6OTa9JQ2m1dQAAAIABJREFUtQTSIgBvHUC9hDd6GaO2zSI9w+Y+SrQqEeCaXlQUl1l0jfo95vEqSCSwKmDzUcBGYBQAbOQpcl01jbrOG3ZTESB5jdYB5TMlemQ7lQSE0HfNwbEECZueDx0ERjQDmPOdmsXhdfIwt/Oe+28AcGhIAjMeRpys72rejtTi0PaUNvX64tTwcnlRwWxpbXxunsdnAIw1LsjSR9PkA2u0pRYq93BOW2rUS3ErSraQowAKRsPM+Zzm+3M8pJVH4TvAWIIVNEoNGfvaYU7n2l4RxgKkXYbKWl4fxdNrpFXHgdF3o8OhPXFMfxcMW9LJnwh5qRI+vBJyz/kMllOIwnqJ7Un6XmNzgs3zDDrn7sFXUftc7C1DnySCg0iKQNPIRtSyvStxwePCWi/6ihxxvkT26YQIu4kdeDsAOAZFAcDNmubLlvHKu/W1x5OvE8/5wg3Yjw3bxsh5ah9rCtvvHkunun3I64JS6cKho3lux48edhp5Fm+SkVd/N0Iu6NOYsQZjxoOGnDTmRMjNpRYsG1GP26AIs3GWOfpKVoD0vUveP+QcimRtcM3vMUi2zROGSnw7mMD4A8hp+TpIvHknZBNB5XlxbhIKMYCB8baOXbZCX0phTgVmo9WCHB0LGMPSiY8xto4YEKHu8zjB8DvHaJbjKx15mX56C7B9zXGWVHnnlBAiOZSOJx0EGGu0K9mT6T+j6JMcewKPnW23zzGJZ6bk1D5GofoEZ4DmK4ApOK72MKhNYETYQcwX+O4oCdRt5scq68c8wHgagD2OkwibN+O/xcdktAjI/eoJfyOFlPMcch1Gto+N+kDHhe1OiWbGOWvVTdSC4vWRLlK+rDFUJksZU0n2181U6JY62+5o23vVswHJ466nzEXxcKJRzNXbUNV5qKJmKRbHrscJPdqB48LUeJTqi+azqcGu02+M3pihorLiWdS0nXk4RCkbivTsZfUKevSbBfqWjmwrPqVo1eU+YHITB+Ye46yQ9acULQKorgBaeqrgSqSnXNPoFOCMyO3o2BJGL6kPCGFdQiGWnj1HHnCnA3icAgCzXt4gPT+AAn3G2t7HML5j0kllbUFRFYR2KSFk9FDF/EvAWJ/o69UNlbSpmXyEavR7KAySplsAmqWFVoSCjkFpW4hIneBwveO4XucIfXwD60XHhsD3i7evqtdLSxF7OkIhe2tnt9onD1glXPM5V+ffVK8pLTQHEJEZsr13VH27sV1tHBB5Blj3yScIQ8jmZuDpwwADAljnq9eUT+q2iEIK7qCHtwHwM+QyT0DzTc0F9x1yti8As0eAs7PLfkobSTU2F7q44EznuM89zbNXOoaucB6f850BlOBLHDpU0KWdVlCafofQ1KtQyjd3tquvN76pvgWobwNyXR/n8SQJ+t+uLidf94ILPiAqekaE1dSneajrXejaLaKilttRW8O90vzfc2jvp6SXnLIGuAxYSkvdAtdIfXfWd+3R/wuUORI4XxPJVln8Ame4QLbb6hGZfw0gXQRQjtXRX4T4GJ8OT9WTjQA/AmCuwQhsH4C/jdNl52iT1Cqi5PTjQBl4csbNL19eQv2atrEoxCU2Rx8HhiKdPebvQpfIM7R5nY4nOBQOcHAc4yzRGSa47dCnPcbAjOWSIh5Z1vCoHSd1pJCf9VXdwHAz39h62AJgRd5miHKq/nyuoCDAXBBv7epRSyZJP5YOr56Ex1DtWSZc5rcO+GIfq7eQ9T9Az40GlzHrWgSvyIOeIkodgMt6rMK4QDGllADOIz5gFtwBGvVNnmFfqbXg+m95JR2P2Vs9tKww/k5pPwG+9gPnPMVpoJNV8JuSSQYDVHzmb4G/hejCPtOm0PEfb2Bt14dJw7Vov7hX8/cCn1khOt7F5uqp8E8qWoc1fEanHOPSmvF92v+QtcD85R0UMQ9wsvZZm6VsS3HP/qKzTi2Get+vk6TKWvn04icA/BEAOZyY9f0c4ZfA9v8HAPjv/OG/rLPRnufnllttRkudqJ499yni5NvDEd4y3urP5p1imJeXHzOJy1GD4JtvPJ1KY+xlrq+fkk5TrqeYs+UYeefx72Fg+IMR4KE+LJfW3OPwtTy99iwCnLOV957VMf4Bh8fL6ylneGqTv+oI8PC5m2v5sec/SwQ4teA0vwRqLMYRvxJUJvprDVZzWTXSXZw0yoz4lTEnrZgEQQzTOxa2c6KzRnmN/wGyChc23st9ylZ8ubmDQXqa9LYWQhU/f71WfYE65SobkfQrqZJXUm8te4BRp8LsHOBYQa6HRMVQmMWQ2lApk+jKPkag4kEu64IyBRiWUIVeRehjFYp1lzzjGWhL5g0aCXODaZJUo/orGDNPL3m8bgKKcNURQQa4HtTaP0THl7mTs4kPeUiXzu98KXQjh78fyuJUZ87ya/YLzieNrahslnJIE9zbI+XXTVckZKTQfUAqsyCHIxm9NsKs+rZR4As+oPCV0UKIcDmTeVuTqgBzDBW2LRE1wyalA0Can/mai/SXpCrzNe948YwLU0XaEgSWstmXOk3fzXD9xm86HDfPXGzyPXnW0WCul7R447whhicCXM8uAbBty+dvjCTzHKkprrlpN9u6AODiNLvjuIkEpw0bFos1agutOu2e9tYOtG50AZZuzuYiTTA4jeyMcODT/geMwF/z2QuiMZ9B/3vLeIWOyQEEm1LgHOfpOzHd45qQZS0RgAh/8LpR4Oaa7dGMnxfrTpwl0lPrQzXlrBRMKfDeaxTY0A+0lthRenLKTNU2hbWhk4KQNsNAkS7M31RUSd1mI+YTipbhUOgC2FRmTj1R89E4iwDTGXdh//H9a+7TMl1ekzM7qsROREBdVJx1ZDgmNfP4vHRljTVB3Q7f2yKnf5s82j1qNV6SozWAtnaj5RsMnEU+4HGEa5qCMjxF7n2bHN63bRxQqEnN0ydU5qxantfySfx9L9XPsexDvSgOc8BjB8Nu31xtDDLBXYvjr7EerOEQWwWQSk3uMY5kMTRjzXFzwpzdo12cB0a9jUIo9KIfyG3FtIBtxtM3UDf3pSUiFJMSLiiuPOA8A4tlTOhsC4qhbUzRnFNshnVjAuA3RdSwBQDucoZFjrdqaoX3zThItIh+PeMeBML7HGLHMi+sdYqbccOp5yp90fuNbK4llIzK2gpZiwTFNVgNH0B4VERxwIQcojhcdIA8CddosJeITrHQOR4RMg5cHkaYQhXJwlH6Sz5qosCez4eDlu+QLlBWGA1OUlMouzNNKaVZaMwtcnUXENLqUFJpktembndgBLznFnYxVk8SwZ1nbVkiiraK43Gevprk9anxPkCBz1uLG9XbC9X8jwFuAmAupY2w09ycNWevkpoilfP6egrqpewVWQ2KFxJ9tvwS1Nn23HIUoZ37l9B/z8gJHdwe0vbQTCmH9c17Ss7Q1vPk/84TFZSIv3dyWX2zg/I1zg/LrsxxvAcm3DXif64pbxaXqt/7mVHTxSg57xzsVN9CHd47ZG+iOVp0+rvVXwAYf8laOst5qHm/uw8A/lC9393m+IV6nTQN7smdAfxYLa9B5SeyvNiDvi07gYhgADB0agHwCMBeyKNz6gYa8wX3cwBVuw8QHShsJSOAcmFqE7iC6u7swEjo0L6OVRXvL6BN+1mjjJMIhXVmUJpuvWGvW46ewO4BIlp7m9UG4HGrv58SVJZVW+qQI70MACZSfk7keY9o8zmRXcvLLVHiagEF7zb040lyeR0zqhwLfhU76xNJFgAb/QWXZq90Lstg6pDjPN9eInrbS56yKU7HJ8d52Jg9StKtr7wClC7jJBXY1uJpWXxdx9yjcTrNIRaGYFh7hh2H9ewYyv3m0R6q2xtQZokaE3G/PjcuS0kdqMtrq/Q3NPYxDBU1IE7ou1vWGktbLeNUX1paiKK50eajRPhROmcds0hhh4j1/Dx1mXF0mYfcAGCnRrGBk/CXChbW9FWLxNSDWdc50mgmsTNMzTrn2KqDC3wnxufoXwAwIPUaUOe67e6orkLyfkMD0t4tLI+w7niUuvI4uWJX4XCDtTTbxlkCW8m66tZdtiyk9Gbp+fcsUlF7IOJ8j4q1fSFt+dRIKsPn2mhrorw6c2VVyZJS3EonqUouXBv3dRw2Aeu6KT7BnDI92COtUR6fXMNAywJU1pGkH3kLvubD/aMwBZf5e4VNeIHxMy8Alv5vSUyvB2DQB8QfAHz3Ze/RD4fsLScAYDUpvOYCdF2Oahuz7Kj1675X1sL6xU8A+BMAHhn5u3/4r9zhClzVGKwHSND/UEj5MdpbA2AHUVF1Lt9ufvJ3fZBELJoDZtoOfc7Xc+by01CvQ9301UfUUN5P3l59tsdzCZ7qIwyfN4Nez359ZcPX0TBSc7tD11OuYfgu6rM9Dx89O+bjp38AADf31VzP8HUPv/fYeMNtMTQ4fwqIfuxYj33g4jjUBy+v4eW5h//+qfPm/VppsGnjAGDWGcFuKNA8zwikAtw02qWJlvJANm0gjwYhlDFrwZrDtY+3+AwQJXAwuGL+mAB456Bf/RoP+g4A+Q7Pod7Ud6tL1S+WF6vX5B+1MaSk9XocazhekiMkBTpKxcm9LEGoHYzzDwcnUKEvEfmAsuOuxQou1Vhw1mUBXoEGtcKGb66X4liT1jW2TIOgjYVdA1OqaxG/Kp5oKUNRO1YIq44wmsPagNpmgQ4NWmDEvfu5AuyKSETUEJuFOwau89D9wmIu5i0VKrTR31DP65xW81tDi65fF7ooPuQmVGCUIkdGEqE88yzQUfpGQSzpxePWUJRyLvhN5BTqHZuSD/vPerHmx07zWaOSD2xQJ1y3lFEBz7YghA39FNCmgm2PY61hzKxyHAJBqORyLM45y7POkdRXlkKKwZy5qzMkrrjSNslx8np5FGELn82pLQBIZ4EBMe3zKEjznHZ2463nYxRWjf7XzjNftyTDo6J4ABhOG+5xAg+JuepSPs+IUu1SqkQBp9Xld+TwveN386+EtMVoc/9+BoDTLk8LWnK9c91lnHhJxaNaxMWayHHqSPu5er0Ly6CehJZYUnzNH8nOOidS+5qrUHxaOq0lukb4TO5V091zqX5KO6MRQlSxiGOpomyE1DzbNoZG13tWqbWm0Kd9GcQWCxEAG9XVSSIwTo3LDEVLZZXzeB0zjO1pxx3XIzjXKBM3nXG+vmMCo+WrMwRdTqE+cuw+YZ+rdCA3GRl1O40b4XpGoEArOrMM3b5DR3TpD3NpX5Gup0CW95pG90nwz8McWst5HfP+CY8zBoERiBHO4Vht078LGlZc4xLfm6Gdpmm4KaM0GtIcY4/PCT7PVVDmmqa5TqPILYDqPYP+iEvc4diWSSLbkdxgon3HtBI3agrnbUp9mCdLAyWnk+PwXR+q/01aM5c263GeZY63qrgLQMp5NIUxOoYnLxF77uPUa+E4JzrSpKVznUYJr2lHBZxDWcbA1EhXRVbjunDs62h0ErXNC9ezo1o6B3YBVXE6jBE9PNAbVW1NsoqboOuLUWVVoAW0SvTyVuoT8xyPkWkr3hu/x4vk4LcP/Z6zs1A+o7wawTDmNDnD1h2eRUV6ClozeuGQTndhWGwweo65nj5Ruyui/1JrZ6tXXQDwlOV0TgAwfZwIVxHiGqOhB8y7C5WgWaslllJ9ibXYnHzAt7XHuadLnC0DIvSKzukCME1hGjDRgRLbmlnEzqZ2LSq/V9TLvbg+IGK0z/cAw4CkDwDgW4z2RQBNj7SaS/LEPxxcstcg1oVehAyBLgBaIbd7+q5FtO4dTtff+exNtYZq9B2OgI2976pvt75KDq6aEZ32bADwZ6u/E0fG0RH7zf5uaux+C+f64BTHCyx810GGPlFiaLVd1J9fzVavoRnPqojMOjwDeE6pIijQ05Nd+gu1C/edpG9Q/khwaSkpgGYAMHP8jrJI9uUYThl1N9owLOYAdTo8rohEXsFssRSVzKXpcXKeZ1aJer6CwrwUMCTtextAv0We9NbJLiCW/lD1GofwK/baaSJzZ1Cut4+hkgOCkM+gD42290KBVngpaR30XQAwjz7lkqR8C4DxJ2W9NoXHmutdRcqoc2y+uLRe67IfHB9Ueyh1m6Ixz3Ffr72Blky0nXF2Tp9dAeTV29CLOQ2YnQUAL+DoUEhN8TGXuwOA8sbRfrWx+wEnwWko2NcovM8QabX04fISDu4edXyZl2qLHB/gRCAdoYPze2VhnrWfccP6eKEqsyJnAOCBYxA1ZvPEe4DkpCClrrX7PmA3DtFir2ZtZ57eKmaFPeP+Zk63ZaTGWQcEwKqgC+6MyI4TkR0ld/2GsXjDawPXXcZy9r+kGHHMjO+SPuM6PKHAoNOctTh4kvesbTxNe1hC6YKQrgD4jMXyAgpxKM7WEJZ7Bfi9U1iL9eKSDjHnWEV/152AX51orI039KOaJ2emg/B9dUQuWfP69L3q7O6DzZo+yvdHuH5TaHS+R7TedUcALFvGvdhlXG9ccoEtR2hpxYlqDb/JquMMB8u8deItfaTuhD45HseqPqOSvwcIPuVajxhHZ9zTZfKbdSH5KHuKDsaykwqM68hwAEfZT+sNufxe/+1lPYt6ZiN+wiwvP/v05Z/67RMFurRQLL3vN9aT2fS8/V9+chiwiy0/AuA/evyX/Zr+5qRSoP/rf/6vn7pZKl2us+SllUsduuga0DbAMaCnsdbK1wqgye/Nc4MgnyLCZaANNckQQEv+3kcaKserDeT6IssYbs4zdM5yf98HwLmTxgmUeVgMU3+8yuFjNVcx3F9N2+Q4w6ByuA2+370F3H8E0P5VRICHB8nw+X7o3MOX/xsBYI3itIc9X2g/LjkCppQ7YXW2qLleYqOXvq6hJCwLvdd+cFEk+pLIlRRUaFp98n/MM3KgGAG5gMu5d3Re/QkR4E1c55gsyRdawVP+i6XF6nM2o0U2LpAq4JhNks3olPwaoyQzilak/EwBTnsA3w0NErz7W2wOesKlFgpgvL5Zvp/awFhay+Q9LZIT3DbHj8V5FuNcY1LFxVBpFb8SdWlUGmnj71ChFMkSXAoWaZ8Cgst4K3Hd8rcRZIdGUS50I1Qvu4xfAUeBS/V+wXPIjbR1GAjckOBNap/R6Umfvc8aKCRqxu/WVUwOqnYr7xs/InaSKGHi7BxrSgVO7533IHWV+r5R8xYQGxPRoVE8umT/pYzSBu22hRG1xb3uYwyfYSRbb9cI3DLg9zWbvbVaF9gg3dhmuFfjF4IZ9z4nY4nzDv8U4GtblHaon/ld37tRvyYwFVs8OMrIb+3Qahrbdrb9KJ2S/qLNjMwGAEt75jvldYeeUQQFxTgOuXHniKYcn+xkbC7Mv4bWt46dDzXPXZifSaLuMXDSd2Vu69Bp8oH9zGjUyUo0uOl7ezygXnCS/i2PAvSbMTHUFhiwCehzDHOk7d9Qx206hmyc6QLgPAK1AwzNAdN4UcxEEGyEM/WCpYU5xjlGIvwqtTNJPZ6OqQT5+Kzlps51RvG6z+ccR4qbEXenqg4ugXRo8FyDVHMpbCmHVofbnWsqjH8LkNon4dVyQDsYgfvSMBU0kmsnwBII+x3zwbw/9xTzZwkv9zj4z9uOIyOoJbrtuW1Zo982WejbXIN4zTHtYU2TLZEYosu81uH6FlWUZyzMjKMkbP6y5bdosQu+L4A+UjiMKM0I0aeWuWhE30aZEzf8bq+bIkDAjntA9AsgKjDeB3ieEC1V5TsDULEsLWCZHnacnFbre0qBFtQjVNAD2EtDb4N8iC9RP1tDudiPik7rmJLmbTkoz3cIlim1Nbk/oh5FlK2kWUjXlO6bc+pYKLz7J+eCjRPHiuuFY5I1GnR2i7H9oIq4+fGmzSlOyF3e4hxQIE2PEn4pItwFXD9QD/eeCHuAso0RAS3LXQn8GVOMN1f9RJT9jt5APQR8bxwdgVHzjwXXY0TYHnCZEXmdJJI6AcDV0bGA6NMSbdOdPsf5cUKk8Rywc4MRfFhN3+1FyPCh0DwSDSLey5hFlXq0TxPjDHAMAG4HUKFvjaQBfKW0T3Jzs9Cg5wTAo20AH4Z+1KcRoLrZpr2PAbuDanurlFNbBRC1yUM+7o9VX2/dVL/6QO4qogZTAJOlWRSZE0kmbxTD/DX018+kKbehmN4cVR/2vqo2D78iuso1M3YX5xXUegdV+i2g6bba3d0JqNwg+vth7xigXIaLNabbeGsWe1A/5xmnS9N8t5vrGQdszEEPn5sSxFN7HKEwV+Ko17PHKDAVBWjou1dQkm9Yf9nNeJ1SUJTsGaU/dV4a/Z0GaFpu65I0I4WzgGXZe+YmuYdZ8pTnELcam89Y7kPLPSR3dutEuvYGwPE4OfbzMK7W2WsnmRt9HNXbRwehK/fmaA+j5yjkz5EH7NooQB8wPsxL7kPPPgUA92EzkBmRGsDOXfecDk7rLvnfnWlEvgD4OlIu2f/3jsndJRKtUNR8Z56SUG/Z66FIM48D4gHAOjI9VwAwwHuhtcS99Jjj1CnmXnWkfzjG6bC9SXkpc78ZKwimWW6rS8R6hbZud+CwMBdP0BfZ2ztNfdkee//aygJK54wb1iWFEo+hQZ+QI3xDZHYKAN0j2t3CSa5zVQeh81EHoo9mz9ZJ5dj1+Y7+miCKO6MwFXbKGMBZ5oh52LI9jPyO4OywzNGdqRbM3RvWEcsgFX0RU3dUjy52dAG7jAb2rAkGy4SOUfOIQ2921SNPm89ekT8v8ebCZ3OLcfwJgAXW18yRa+aIxxUYnzGvrVVON3Humj+gDZN60+Ykq/AsINb5TN4vHalY54NOONdx1iGdj9mbBMCsN0n9MkfARzQgYmkXQzy+g8Ko6uBUeQVjRgfhEukDPdanDmvVlLoEtPk5jz2cqdsCYFMdaJ9Tnq3fbcmlUhPZCLmbaaH/azkU4VF3jCYC/AkAuzM6hv7MZZBeAs5YLh/50TD76E+Qwvffie1Wfv7Kc4D/GwBwc/KiavrYPPVvQSiPFx1Q9Ag6n8dQy1b7POprRKv5aXLYSpTnqZGG6cRp0hz/eUM1ADhmbn3+jPU/IwBu6oY2dzl0cU+/1tfwEZP0WXT7xzr/xwDmcIT8Y8f4IcA83I4vv/dDYPUvFwBLvSn9WMZOcX8UA1XjGMqP3m2FsATAiV6qjFiq1MYJWA8vjSiFjJTHV5HxFPd4XwArI4DF+QL764Dab7/e2qu+Id/qlHynEY5rOYovFhaqXywuVmts0BOoVj2wsRr1EkSbW5s8YDEqDyO0B7igN/EIGwnewyt9FWGbIggzyrW5TkfJ2sWYXKB1coUWEcQwGtxikZ4EIKtcGNoyi69AV4qqTWFualSdjQJrBGgM8hMom6hvA4YLAC5gyNddrKXrlshMgjkCuGYaSL91Oa8dO5mRddvFG6xSYp4xagUR8bgKWK3xh6EsHTuA3L8LTbbQnMp8mjFnMVE9H0TQzMOk3eZUymVDG0vJCAAoO685ku8xdN8T0dtVWIw2PReMs/Mt0KnLGEgrbGjrUlC5jA5ttGgkOf1dPNYOl2Al+jqLsU6i2kHgiAqASRuUke564aZ8rtOhbs+UpGrejzPOL3BcqaW0uzHvBwxwS10YFbUxFU1K+STHaQCw4FGsInhTKZh8OkRyzih7NAWFrNt+xfMixqO5aUYciiiU381mW69lpQ5xAcExUBpHRr0NFyBf12YeBsIxmEpgzZ/hLSXg3G7ke+N8X/EwDR2Nn5zZ9/1GDYL93fVNmrZvBpNxYMsXFYeHOeZlHCZXlI6YZb7o9JDOTLA1Y0xGwCnPljU64bvm2p5x637fq7XczoTODL5TxotMD3O1dHqV2tk6U7RzjUCf8lnVoj+Qc7iFE+EcQ+wcVHcFWn0IR7/0m52dGQJ1ZIQL0rhbIYr6GSB4XRoxn4H9mlrFpTYyn9WJwzivScE5jhhQIOz1GgryvogtcW2QZVEOnmWOzURXtIi5CJ5P+ewVDjejNTozrLktWDScF/YKn7NvjBpLizbX+TvWl23FZSx1ZXQGMDwCeNQpU8L/3pdOLe6Fe5qidNIUJX6sn93BsF5jHVl2beSjPnREmErhdV/Qrmec12iwDog+xukJiOkKEJp6o6FDMq6lHdLRI96I+gOMUZWjS2SY12QoJ5c3SQTFSIQyCgezSIKb9s/1jDFwEHIHGBdjcdwojsdV1R4ge0OkymjviPRo71N1vADTQtF/CIvG9q4Hs+spf5vy8gCAKKwRANoDyA8wrOttBGAsQJ7GazM7Qb9AfW4jrLU6f82D3NWpA9IttpkDRO25LvNhp5wHd4gV3e7TlzykQVNMOXRyRYImUCEmAjZBH7sO+HuL6OLUxDxAxjrP5PUONjCcN3EOAiBxIOyRvC5QXEcBepKo2Pa+AHi0+nqbOTOwrM5q9XrhM6J+6ziOAD6sa0vQ3BfZb6bJRTi/Jf/3+BtEHL+laQ6q6bkHRKdmE0XsAfBOKRe0ufOh2tnbAjQeUwcYGrLBdrpjFidPm8+vLEySjwo4a7NOsnYKJiZw0nQB755fACyNWxpstCKsbED0V5Gpa0BiRP1Yf29o26trgP3VUfgYM0zEFo5clZklKFw6hgKArfzNe1OL0MTfAhzXYVbMRrDPyKq5xFtHG9V3u9/iEDhMyoq5scsIhBnhDVMLdeQ7QPcSDuLX5tOSgjRtnTD3F9b1S8DxOWJWJ5eAYFKbzq0BLADmHK6fljLswtwy+tuixrI1iVUnFhTuQ3/ePYSqTjS4TT7r2/U31fo8udyMWUUaByTjG0FVg2Aa0D03Ld2dKDJK2VMAyWv3JsSr3lPu6v3OTgDwmYsYgmlGeBe6CJ4hNtbumAv7UB3iXN/aBqijvt6GtfEaALy+CuBm/bFCQB8D5JzwtfR6xao6AO1phBG9WedjyCzuTe47OqmcpwBcRamS8sU/Mo9pH/oCr4f7s1F4+8M6vKjppc6vrkVrW9+yjtzqSDC6zFzMvqUz1b1YR6P7kI5pU0iMAvPZKVTUx6GZk36wAAAgAElEQVTIuxZdAUgHjPdrxtDgDqcCk/uKxzVsiRtqWRtNluEDTyCfl0JsCfLzRjyR0VOivyo3E8FmTBQNwBLpvs9zCVA8JB9JJ5wAmIfrBu1hyb8S/X3xcJEIVV/HM+syHsIuY2FdAEx7LxG97mEPzvIYx2llW/TxQG6eUsGDPtxjHJ1Jxx4qOShjLKr3NQB2DfePWE3BIJ8AcLEaatsh2+0LoNoEGOvP/K3IAf77//zfPIpgFRDlZJQiNmyKlUhJsfd8PzA0zdTQoPNH3Z7DYlcN7bMBv0/ffN4ZzV/lrPV1DHXYx3KAPZ1lbB6/Uf+eS6mBQo5UG/n+PlZ70Jpb+R7QfnqjHinPB8lPgddHS7Y+79AtPP76U8f4ywLA5dbq9hpqq49d4/Bnm/e/D7KfAHAxnetSN3xBAKwBi3M/OVNGmxTT0Ssf2nS2Xwwkjfi6fx4EbyyIBhiM3p6qZmkmJcq/Z+R/HLH4/en+YfUlJR4O2Fi1Ml1bX2OMCILfkr8118J4A6heE310MRf0BTTwu8aiAiWHWB87eIf3cY0eQosa8HyHeMqI1ELphBar58DjUkXxnr8SXC+Qh0QZiA7Wvgu2Yh3es+C3DP3iJIqYVfKBjdToPS3QtqgwF8ePtvEwIM6aHVBkDm9JQBTLJRpTzzepYC7qAi0BSI2BQnNMvT/a1ujvuJQivjOW0jmcLzQjQW/JR9Z+FX2mCL15Smyczq0ZIucCFyN65vfGWaEjQIo1RuKD4jwca4vvvmdt+Dp5lxjqsav1ilMLlbDcOzb7VZwSqjn2OC9BjUR+rcCpxzoMqCC3kpOI7Zq1JPdq+wRoFDp4trBm3bHNtPEVPml+99l29Zg6IDjuY56jXmH/uRPX0V+jytroAkB/LLPVLHlhZ41Cm0egp38utU8F6DZG7xv6uoetT1+Hrs492MY11dxriU/bfgmIK+WrApDt00Syn/KShftZt/JqAfgZExlHTa8+zcgGACdq3jx0NsSTXsZDCmx5HDGJfZ+2Fhc77uryUYLYRIShwvHIOAD0zGHAt+gLS020BHocwytjulFyyChuiQSfMI6lNfvawBzqegyaL6669CL9P89zW1qj9k6GmbDUcTcREHfIMQ5UN+UK9zCEd1Rht3ajxpK0W41FAJENOur4NbKh4Q2yXmFwLjFGVjj+ItfZEWTbl0wmC5w4BgT+UrJtmeS5a8ClzI80avOnyxhUWT6gVkaD37MnMgmlbXqf5OHSQwJjKYdd5rrKpDoJ7CEjtLuCYIy99xh+hxz1mMs2wnVN9Mb7ubcOVlMKipOMcf3YnUG5Lh1SXLsIZC2M3zJHuD/Gy6IpCPVYkGXR5/qI4+FAALgZ0aLdj6zZrGI4TgSjZbl628GlwjEfARopy4y0S+7PjjQaC0gqEq7OB4GveZrWlBW06iRiFjJnTW1wfkqXTtoR16BK+p3HFEgDLEYVz3LeZk1lPjonVe3R+I3AoY4NqdA2IO8p3BXwLVD2OCZPC9AJTUX1XqcSiuMP1OG+PyXyf1XNz9BPRIMnxw9oL8AxbSU1vuOYfThhTdnCsboNWESFmEiwDIhpQF4LUGJ91uwzXJ+1hNut1TixBJ2H/R10JshDvtuGQUQ7YlwfHgLCqeuq2N3d/XS1tTtVbe532RtWGSNr1VLrXfV24XNK40D/xXEwy37keJqVbcO1X1En+QDWyNH1NkY5cnBjgDa8Sr3eJX4G9qqjbwFXX1c7+zvVIaJmxySXG7iXvTM3TRSWx8oCqrcA4AlEy9SqcBOcIdq80n0NBXidzyzTRu2IVJnPLyi7BFhaR1bQZTkZB/o11POrK9WKlaUb0H6svexXqiTfsoZd1BFgnaLuR22Ou9h+lzzgijQPu0f9hQG07p3jDcDj19CHD9hbKCuGuNWChYX53imMgKMoRN/jrHBvhEoNcDGP3vXbyLogWpGsUyLAUqaT/6sAFl1vru8coKcHuJW63KJ/psdUy57gGqEcI4JlbvMF0WjVuV+vveYcS1FtV99jwPEEwAZYZgDARvoXEMkSAE8AJAegtR0Ezj6QA/wddZH3D8gbhg6jLdElwrs0T9R6HYd22zJIRBdJr3q/RT8eDXByj1ODGSGyda6JvUwwe8k5LcXlKjxO5HSavhlXsTnCerI+yuJgdDQ5s9KGAemCYDHgpA6cUdsHdoJlkFjXBJVSiCVNqPAcqb6AU5wVOLRuaUsZV/Z5qk7EeSvYrQEw4Ncgwwx9bInE0SmUvvn+JYNLwS8dDQLgWyoWXAmEOe61gnHmGFvyiPMa7ZXybOqAwpimkbinJwPClBiuUWeLjn2nrHXEjWY77+8sr+YcFytEh6BeI/w7W5neNdcaFZ9lw7C2GDiodWDcQ6dpi1kcAvNU31jD+HCdX2QcqRniOq1D8QqhkiMe70mlEQDvGtEWuFsFII86+hsArH2kzfgUAS7iWJ8A8JNVUbrnEwCGAv0P/vCPVHZJ2zQA2GdLvTz+RNa9GG4lAlzeScbeEBhuPv8IdmNdPkWPG3r0y454OnfxopUTPDcGP5YD7MkbAmUDdJtjfw8A15DdSEpz5B+jID8eZ5jj/dhGTVsN30n9+1D4/6eO/1dNgX7WP38hAFgjuwCX2owMCHC5kcirZ1LwayRRQSWNZVWMs0AZBU7UsEQCEznjcwJgweQ5m+D5FSUCkl+L2AG5WCfkgHyLUuOX+/sIZR3jeUw1+6rNAV5TvP7zlV61jCd9jqjtGPQki7NLw3LgmhtzJ70HA+6YXfiQ6O8x3tdDaNCX7Myq1N4Dgu/lZykEI8xic1fQY5G8sFXUPt+tQYvqWeqBDdCClbRhKPtGruO5KVFIgZLXbXQ4olgBIvVewacEP9o4JSJcA6E8l/qBAdMCEadOJpg1hmvwm+esXsVm5+1GCXicxgwFWgCL0VMoj35AKpLAW2Dp38XRYM6wn/cjAt3ipGAz5dghYguc2bwsaH+FoX9C/33LhX/FPe0YEaSZJrgAha6WMRo+JyT4O2zGq4r/cN1G3Y0KjnPzk9xDVhAFurx8b4sbnAAwlJ8699+IP/+y4RocLM1aQG6cWoU2fMvnXKEMfAUoh+NZ1poAykTJSmReZU6Br550+6nJt9VZ8Egl9/jUMz272gIAH0FbJHpCblq39Yo8MCIvftc2r8d71rKgea+rdFOpTNPQkQOr4khM39tXib4bBS7Aq+Au77fJCX5aKx/XH/uC7yRnOmujAKMYPLZl1LN51ec7+0sqMtdoiSkfXoXtdMlFQBolomjdZ8CwNouUaWiSLcZDD+NEyrvg1dxs8ZsRgj7ntXbtKXPniGOY891nbJ9JZc7xAbx8bomo0ALjo6fonMdwDAJNZxGGGiXqEOhJhxqZVXV8m2n2NR79E40vrksspBr7DTRlO0kat96te0XMOAamOQDxrnrN3+tcq3W6Z/mutaet8X3DvTgPstbUDh4jGElP4BpDDefz9pE4VCfPOGDK/DP/Vlt3mvtQ+VTd2x0Sz44xThVg0uheZM4rXuVn3UEE14q/CYT3+HszytfkjytcxXVIlbzFurwzrGJecsY8F2HZL4SxxjEIJwFgcxM3APqx6g3gYh3GSdd+5thXtIG51Jfci48r256DbPGakWBFciTDp50C1MuIyeyKM4ZRRgRI5vGolH9zhq3pK8LxsxHZ4iGrwbCfQ89jOZp0SOpgqSM3DxGw8fNGmmkzHqPmLXooS54k6gwdEpA9CjALz8HEvTixvKIaIGgQG5Xm845Lo0WuyeXiNVrJHaYe0CQ5rDPGnwC2FVHh8XHUohkXHepudWmvzugpKS275KxuAlaOmBuUY+K9RQJoqy1KqKCePAvAUhTIGrPWz50Y77KfkEZzLADe4DIOAE6qy86gZsw4JgI5QTR0cDVHvm4PcPmGcfszwNJnKFSvV2uoSbdhAbmuTgAexhjIOtPDTGFsnpFb3L894RyAz+sTmgsxsNltosy/rnaP/guK0n/C8xa5pjgNxf06a4jOTrNIzgDuFxeYO9CgHx4ATuxz0ki7ALtXS5+RgvOaz5nH3A4zRgA8EAArfAUQtPXcp7TzryjzZPT3mjJPjKI6eg6YYHzdMzatU2zpJAGwc7IDAFYAqzO95kzOGumeIQDeo2TVByLAB8f76VOBdIeIrcvQGbTrU5gBk6qexzk8T3/Aq2C9FRBeECEO9fn8JDnA50xwaaxiJsH/FPvnHJ+fp5zQAm3bmiLHmTxtV40B4/EUB6Tq1uY3GyVcW31VrfeW0q/mpF4xTq45pmkT09YARvjKCLA1n8cAqFfkie4Rod44Oqy+UzjzgGsA8VnCSCbXMgB4dYV8XMaLY//gsA9QPifqzNhjjREAv3kF4Ibe7d6pQ9YoY+j+zJuxlCSyZq97i4DPPRZnHr/fqKiuyBhOAiPAEi2sF65DYxJwPiEAZu8QXF6pEB2ng2skolQCViPAUp7VA9FJp3CVANhNQ3qxzm6d+lyX5SVnWDdMy7ljfFzece/08QV7trV9B0R9zfMl8YM1RFo0EXSOzUcCdvtcrykpAmBLGl3wu6rOYQ55fcxpnYgRgHRKM991sEWYMMncXnxj3Lh2lz2qbIiAehxRRrt1aOpgy5pe23vS2XUEtllbF1EYX4Yls0I7LTJWW+pd4OTTkXhMv+0xJwTAm6TTHODIucJOukO3QOdalOvDp3YtZK3VtqwXxLDKPgHgxpx4fM5+FHti6OdvYwT4H/zhvwkHsOChGhrGMH/6eaJGl9fKZl4Mv0SThsDqI6jL6/44BBtD8cnAe4xE5jNusPX5hvrkGcG6jhI+Hl9QwZekcvqV5sgeJgA8RkAN0I0M5So0gJ5O8FEA2lxH7rNc9/DPI/3a438ERIaGWf/8MMZ8au9n7T70veGxOXycgsc/do7y2tNn69Z/AeALpnp+U8/b+fn9lmO+aIShjzSHf+rPEpEKCObNUgJJ4QlFfMx/c+03SuYqWBaqxMgCVkpRdHOCpRBfqZIIyL2C/nKOIXlKHvCHk7Pqy0NKV5B/dG8SFYB2kgVPb/ICQipfrFIXGIGSWVzwoxjlRgAtMJMHi7NAzrqO5vpcYIjtskmeAoIHHH+AKvS9koJEhyP6kkQsaJcA6s4iEWZKLr1bgAbG3wpZ6MF/gMroJqVn1ryXCRZ8hXEEEAX8GrHUEC/GkvtDIsDSpngu1KmyGJXpZMmDEpksziYffDKfcXF/yh0tsKocN/uN7ce1RNUYozqqzgodJVopSPR+2GiN6tof5oFG9TmYONE2Z35RGWYTpBcP6LsTft+kfTbY7DY4xD5/6yKYYANd4O83fPlzDIXPAMCf4U0nLS4RZPV33Bw1wAUnLhjZHr0W1wUBSdBrGVDNzBQoJM+x/rz5tBplUlZVu/RQUbi2T21P29XXcmyOHH61awotLwBV8RYj4sbSL0Zyh/ZoAZARgNSKBiJeXO9Vx+SfaXBYO7Q1t0Q/Uy7CuqnpP9eVApwfu6f0QmZlWTOa8W3fFKqhN+ezEWCvt+nvzGWvPQ4hr//ZbEy7lFIXAuxCEfZZ77nXoFCO6s9u+lHd9H4EkLS5FGENpTgKGX+XGBzHPB+YBgBgOZeuz7FmGCNL1KXs4X2XsaGd4piVNn3GMaQwY38AnMdRTUYEirnp91UvlqLnFVsVmaAdzigUcBkz1vxuEd7vMQimuNZJDLwm/9t7EggfSevVmKZtLWuxi+F4nBs1ncBIqgBYw5KeZi3weMuM3TUEBVaIGvR4f858NO7BKLC1TycEPbTJrCkBWYPqHHn7xv2A88XFZKQ+DjhNbpkPKMXX66p58ee8f4Jtt8t1CcynpYpjrKWMF58TKpZcehwCPPYIYW9yP0KFI4zEQ6JN5yQnX1PC59YobOTKncd8Kype9Bs+tEnAcIfoXBcjsKWwnw4oqY3+Lu86P6WCgiXGNnhYN9jojiVORpXDL8tD1qpowXh/mQz8Z9TGBccbz7jT81FTpF14UpBVJOvrNL6PxqC1PQxfhcr46JFLOyq0ZW3OO9bTO65nxHxMHZuAknvW7Afu06isa45pCCVMbVRWaWrXMS7JOR7Kh9EjgTDXLa0V4DDK2n47QrEVgK8E93GA4RQPnSpRiR4/on32aKs92D0HgK+76mcL19Xvrt4Bxihjp1I0YWqjxi1yRMcYfxfWWz47JHcQgDgK0J6kzutDt9q7pOzRzSLAcI2o1np130cUavxnVAJ4V62jPLxK1NO8UJk/OgZcg4PpbV9+dW8ZABLOyUs1N/Uc0NZnX7m4fs8a+iVii/+hen/8f1ZHg28Ad7hqaA7HT4Qi8aiQ8sgeA8OAqPED6xtVjJJesNyar14tvCUCvAbIU5EYai/nDHAiT/YCBeYBUVbXkilrw3Ov9zgRblV5Ng/4hkQGyk+Z7j1hIrqt55YpZdr2J1ooBbo7zf3OrrCmwNNx3vHvAvryAdHy7cONgFh3KysOTKmxofOLPpLmrDbGKnnBS9bExVGk3SVt+QJqdj+1f8mrBaSfIpiEfzndLFvWeupdFKMXuEcVoFs4GydU2mY8OxwHrC8ninudEd3HJlhGdXu5s4zLR4aYOcD9RFh1BCp61SGPeL61zJigRoGlf3CgmwO8S8WI9wDg3b2Tqk+erw6wJZhia0tE15ehTqPWLT7aQxRzAwr03gGpVez9a8u96t0bgDlgWUeyFqaRxOJwUkvCdAPbUADNnmrkW3qx7K/Q0ymyZnFnjpUoPOvr1DQ1o8kfHuOana8yxa5ICbmWtcGdocnN1ABUK3zlOWSTZZ9Uv8RxZ/qYe/tUyiZJRZ/gMUafjLLeXY3MQWPGgRDwa01x2QLQnjn2lTRqrs+8YM9n7d9DxtEJc+886s+ywwTMMkzMZXZ90YnPPIzYHfOQp5GwwQC/ejK0v0pZBa6rBsIuP64ZOofJRy4UaOa1jkw2lnvzbmBluL/Yqm2ufRmx0WXstRWBMH8vQJGZc42hfaXM7/RxLsJm2WAT2ic0fYJxpRCX50wOcmygsvuWjXbYxo+rrV5HY5DUv/vr8O/NR4Zf+wG7d+gjTwdrVurhwzcfbK5t6NNZY19++wf+bq7zJWCt73j4W89B7Y/Y7bn9FxfwNwwAP+u/bHsF433s56N0bkWw/ocAYFuy/mI9kIZwHG8NRSaG2izfyPeeRy5SWiTfceMuUDrGfDw19UCpz1eA09Drw8d/CdRy3HKdRTzGvECpj75QjlJu5YkKmaMHUJSmKXGZ59fw0RZrrnnoefhzBXR8v7FfVh39sxz7x4Bmc5xQPId+PgrCh64rFNChn2eU9fr14cj8cL//Ju30HAAXIz60TCMsHEDqzzSL3hSLmvTallErjXgNqsZT50SsmzLllOpInlHUc0Ew1t45nr9TjNFNhCi+OjzEoDimpIFcGKMORBSMCKF2+QVR4M8tI4Eq5TRRyXizMaCsW6fB6uJ/A5i7heejMbKDx/7IOp9EmM+P8IyTZ4zaRQRcYuIKZswtRphkdXWh+jl5Yq8pjzBPVNgSCKNQpO5Ti7cYhJN4hhXCcoEeJJJcxqmgS5AcvRxetVZeAcB1DnBNG3oJgEuQ0fap8+b9vJ9tjFRfFxTXc3hUoMhrgl7Br84HwWgi7ZbKweJiTwwlybw6836nAqjcx4sCtWNsQkonm/uXnGqL833DTrTJ6+aEasvbtyuc4y3H/hww/Rmh3nVeXGBTsp9DydKRFoolx6xZJrUTuwBgb6verIYXqERFmxQMzhewFxVbc6SfxorRvVI6qkTik1luBLmOBpsFrLe6lCUqwiKhliVyU4acOkUJpkq2h4JpiRTLbxi1bM0tYrh0MTYQJgn9rP5eDX6dSyXX6AkMFwhc06Ht/YAOZ5J9r3GpkSooH1oX6741cp+Pps/LoubfZd0qzjuPHQAs7b2mvqu4WTiwOj9qoFwD4EL+KtEElaEVptrHaNnHSD1iIPYZkFLqFhjHC4CxLqBLwTov2vZ13kj5Naf+gjY5wLA6xEDaxUC1du0FJ7yVRcA5JjCEInwnvZjvzHK3PY41E1o04Jrzz+kU46bMV7ddQlUOGL6vtohQSvNNRBhD+Mz6kq4WGE/We53EAmsBhuc5+BJzb5UIwzzX4z1fc63SDcewSgUPAlWjulO1MJzOExvSdcl2NZquGRoF68fnkB4KI4XXpQTuMNgPAAznnPsGT4N5qIsYnT1zD9M3liphnQKcHdIPhxx1l3Vlk+jv0Q1K6VdEVQi33yb0zXpgqFsQHCROn2IYjzMnJ7kfVbCjFcOaE/Ei1i9LJuugsIycAnC7HGYHFHMZISyrUWMEZx2R8Op+6Fogi8PIR3H2ZIo92mAaXlmMijNY49U8/Ihn8ZZRY6n+yRv2s04sG8TfCxDIwTTIM5n5bPL+Sk1hqdb33KNAzrmaUl6GMxMVFqyHHF+LUTrQpXDrqJIVxBpqdBlQMIJj89Y8Sr/nPuE1Wt/Wx8gZ6wn1Z0fQ5b475LOHgNwBQohn1e+snpGvO04prVucOgNquUNFjnq/a7+iTNByAWQDgeJoh6htD+feHI7VeaKz67AZfs469rPqF92fVb/srVDPGMcqHj37Q2eZc6yw1Mq8FsDbDDpXB6rRMo7P2ZOOyPXd628Brr+q3p/9u+r9yR/hGPl/ACRcN9+VHRMmAmyZCcQRJuDXj1Ony2Hh+O0QIV3rLFWrvddEXRcAwL0IJRktlNVk3VrpxQphOfVNQZlWnM/cXmr8DohID25OmIGAPugPo3GmGF1l/Va4UTVhAbAiWNQB7lECaRwAnPx5wK9tdIgWwv7pTkosuS+McQ5BsE69WynvzElFrNYAwPOdLmNVXQxSitg7L3AEnPI91Z9lcp2SQwsmfazYNcn9LQFYl7orAGAc1lCYxwCS+p2tc2ueqeWHzkiF0qHbJfdYqrSK3DdEp1XzvsHpNI1d0abGcw8A3MVZOdmoGgPQVIHeA0C/39gl/5pSUafWiKAcGYDr1XKXqDKiXZSIckjvHBxWm9snlLGC1s24W12Zr969AgBzf9GKiOVYi19qGeA4SlUANtMx854thURU0vZTvPOKCPaAKPgIc905PEve8QxlnsbISTdqHdEsJqcAuADOUprojgjwnTV/mV8yWDJ1mecpEYgDSRA8Th7xKOcc5TmCV6wNnvvygZJhd1TTYByaK66D7I7vSHFWfd/jXgtwma8XXOMu4+iQ/jq3/q8AOJRplwPnY81Ncv9M+oRrlw4q1p14UaxlVXRTdH4VIOrF1s5nHQXZXPkbmo5yCnpW7wG/D7ZX9kyFDqGbG/1FSnyZIIYA2BJIM+63nOYEpfT3CC9sYI5t8Tg2ch3laW2gJnjiiYfw7CMAbvBCY6eXPbf5+ajg0jNQXC+aHwGezw70eMBHM7a+nrTI8OL7/GtDQP2jx3u60PoGnx//Y995eU/DeGn487Eu/qYB4Jc3/BPX/6N97XcFwP/wX/zbp8NknLi5xQJ7hIrDAPgFnioDvkEv/qYxl+NocBTj4mnE/SUB4KEhVnDAcwCssdgMhD8PAG6ufxhsfgLA9dSuu7e0TaE1B1hku3DNE4RZ5B0KEMhqzmWezwiI4ptLZKA4ExravRuOm4R0UQFwn03ijKjtKSqOW2xiXxsBPj6qbozYUhsyOysgdAIA/HapU/3i9ToglY0d8Q/XYfQiMeI1rFXPZHNQfIeH1L39wWlo0IeA30PUOW+PWXGPgQkKcKkaolgDnsmRDsqPeIVf83izslytERFu4bWcpG7pqEA4QjnWy5UCZomWAoAFk6XEUa0S6Qbj7/H61jZm1vICpNwpMv0cw+4l9eCr8WMNqGoj1iPUILMxcjUWBGYNAFYBWxEw8x09nsqbKTuDUejrMwJlVwAv1PxrbVoBKLd9gNf4j2n37+iDDQyKEz6vcJZgAo2a6hcY7l8QGXtDCHmRh7VWW3xWpeL0ofDAjdH+bejJ9fFzW2mAsim9XIyH/y7jwei2ID5Ld3GAia39PfSzBgAbkSmv5726qaxVaN/HmW0ysWPP5rYcUKJmGHX3CLacY/BRZksjozU3T3up9FlqbxpJLpt86R+Pkrzs2uE0vD58D9gHqCtmUqjUjwC4Dqw1x0tjFKyW9mnKJRnlLSJoZUxokukY0LBPebl6Fbd9muuSCj0qbdX2UP2bz0dZ2AgwRs0+7bePUeO/NuEojZEuUaQ5DH3tZc9nQFBRLOtFS8U9ou0OMNj2MHq2zX/lGNcyLWwhOsTvTRlZFWDRpkZ/HQ/SrNv83naMcA2hW3Ns2QdeX1Jm+c4516ZytVRtBab2NdikPSaCqTCQKs630EMxnFBU1QnjGA5tn+8aAS450UZ4dfxIV1QYjrtJYKJk/FgTOACEs2OSQdMvKQYO0+TQ1+qrRqg/YIx/R73VXSJOIwq7UWfz9ThCOhzHnF2j8hGaEzRznn2OtcFY22FuboLuD/s424hc3GFoqjVQjMlCEa7rdEEPNP/TaI6OnlK+axIkNAEtcBrHxATrmzVBzxnop7T9ddrX/GRyXLkR58IpjXjGAJeymDGRckfSNo0glXzwrCuPDhxxeD1BQkWxiV2Hnf81CC6hoPrhJKt/DyjOFwpA5nPW0E54z0cWpBLVFZA3e0McX7VD3eeHRPvLNYwKykzxYHwJyOPn8xCJYtNeGuJaxYZIEcIasdzPNSMapeFxAG1n9pRI0hER2zvKKl1Vr3tXGNfkWE8TwbcuLpcpK+eStr+03vddj8hSF2rlNGWPoIleLlWvJt9V//Dt71f//evPqt9FFXoRypJllxxTjeJ6mWqF3F3Ed3SM6WSz7axzi/ODVJ0tosBfn7zHYfvv2a/+HZoT/5F72mZ+oUbuXOE4iqONTKE9UVixcSDNc8Klbq9a7S4C1pY5f4f+b9OjCBxJV5WaD6A84b4vUa13D5BhNQM4lRZrWaabW0r2QIe+JQJszbQH7t/o7jULvHmqrmW6cB4BsArXAOArxk8fyisEVJwAACAASURBVPIp0dvjiwNA8D5AG7DJnBMAK+DkOqyDRGGzLgBxZUE17Hb2+ruUrQIAA5AifmVJQ+nQLwDwzCwR2M4qAH8d5pY1jlES0EEI2yv9zvi5zH2yc3Oe2VlrIc8HAFuX+Poe6jdrgTWJu7SPpZQ6s9LEAZD0gzm7h+iE7FL/VwC8u3vEum7mKHoF7NmvcJSvAXJnpTjzb+fggPrMOMNPLZ2IGNPyUvWGclTW9Pa+/JeV0qFOW1huDYzPhUK1jygmI4TFwzlmzV/LQw2MkDJYnNctyzRC9zYX2xXaPhCoXlnikbF4k8hvedziRNd6MqJsGCHR3+TTiiJlyDHhmfd4s1nXWRt51YjxVXJ8jdA7Pk2FMqpc8n3VPpF9JPi1XaWk7zAPDpgPFyBfQbjRX5lCKWuUfbs4x2IHWZEjSs88wmNX5b3k/Or8Sgm07I0uoD4Ev4oI0mBGgHW6s9Heed35g3WOvVfH6+suABjhsWVzzHm/q73IoW+IZB9ijn1HMfvviP5usQmd48C+ivOv1DzOTl7vfY9A5hFYPtn95eI+AeDSDmXP/QSAawDcNErBvU+AtjH2GoAbA+8ZvcBmLOS/Z8ZfQHB5r5A96p86l/jphWJI/rYR4KZD8/xomNrD5cr/pgDg5vqH2+fl73/9I8DPAbDRpSlAnbm/Ur6o0JdNukTz6mhVbZjp9XVSpmYl31ERus9GZv3QU6jJJwDgHUoYfQdA/Y4agTeA3weKokciWuMWoGptv1+8flW9W1lJCaNxDIxbzqfupRESqdXYStWYhj8L6RGb/SGK03uoRO6gMH15eFY9HGFUCYJT1oSHCZhslLMLnapNDvD68jKKoUtVj7qRLYSxptlQzevRG+1m6di/BrFEnESQJmWY+4qiYqKW2r/ea21Dui5rKBpN0PJ9pEA38RY20Ygq+VMTehojLP4DjYaS41uQE9sl1yHF2eiRkV6/b1/MmosDalLJ2Jxfa/7qkEgwh03LeqTsOQEiUjr/+Pi62sT4PGDTv1Uoh3+LbKw/YxP7fYD/zxAdW2Q/w24nkoyaK+1rdE/AWoJtHDsR4ILqch5fawZ2DZB/dMzXxysOgWLIZ8PV+MxypfFRH5s/UyOY69cOMHIcmiL/K2xPgW45u8dLu+hBN//07gwDaJMIzjlUP/LKiLxMoPgpAE5uds1gadhWRXDr4wC4SAE//dgWoUDXQiZNFCnRxjgniqtDI7v0oeDE5iuOEVfZAuxKJLgAOx0dhdabrtcgEOBIg66p0nrnM9DMT+McljU6xcA5xrO/jxG8JV2OvlXldQYDpcWz4DTCdYJr+lUAE4DKaaTDq+y8y/MGhtsehz9jLBjJje4C39FsG7H0h9elYJgGOr/PcW7F0Mh0Q1BKgTwEuHhfcDzLOdu8LxtBsH3EOT5wbRuWvOD9K50v9rs1d1kTVJteZfy9YuDNs1YID+a4Jk3HAGrGldRlx0DJrS9OEim5OhPMUZ/lNenSmsA6gUr7FeDs5zU7zWjd4Fh/Qj7jVzwsLbUA5fItj1XGnZJAEY1jDpDKGQeFedN7fG6XC/lgtBzmygVleq65sT6slSty525UAkr5EA3MMlYsgWZqQsnb5wUQ0giL5jhS+ora6eiRFm4kmqBQ5ndykwFoHkrRvzP6JHWJXUvyKODf8eF616QGaQtm73X81HMzc6l8NOtJSi1Z1sT56yXamHW5kyxiItNEHPmc3FweBOgxiJ3kgtYSvS2T3bGB0UokPbEl6frlrstJtT0E0h6yBuNj3OS4ZVvoF0W4Iu6VY3KctJt1kXGCqlCtIBKrvPnAsxNnANfjaqV1Rv7uBc4SagojsiUTyVlk/rRCQSe389XWeZdyeFOU/YFWeteqftFeqf7pf/sH1f/yy7XqdxdNCbDWasMYKcymckPFceSCFlunCDZkrN1w7D6MmR1EEv6UOrR/uvOfqm8P/o9qExB8c/2nqXU8DXhPTW88QLcok1vT2nHZBdusLc5nf1nuUR4IteEpqNoTpGEItm459g3A5RxxqCMA5vmdlF1VrKGN4pAc5yAPOAhu7qEos54R2+P6zFIuStmCoUT4pLCjPNyeJG92ZhkxqmX25xaATJGuEwQnjwCQB4hRHeB8Jt+W9rVc0AyRzKlEmou4pCrXi0RnO9a2pZ1uKJlzBQCW9nwSCjQRd/pHTY8rrl0GjtHJ1mwH6usqZaLWKPu0lDxemfA3qjK5/3GGa3OJAZKWQpqAXj1NeSOjoTfc362buDWOAdJSqbtTRHPJA47jnHF+yfW6twuAP2zsQYFG3R8AbL3yZQCXFGep0BPMN5NU9qgssUlpxBMStBVQW553j1/m+HPMbZ1S9riUfZxPEbhSZVk3ExwM04z0RNZOOgGwpakG2C3e6zh075a5zpTYmsNp5zgJDZn2OLM0lJRewS/9cZuHDkVBovr8ao04PxTEIjJslNyKGbGPoFzznmtzyqozV6R/O2+TMMR70Z0Q+PIBhQtVTj4jgntGP8skOXS9MArN9UiPTmA1lObaOBEAq7VSR4CzXmkTWRJQUOxn86VM5rKpumkEABsFdkOQ/syIUQhQUGxUwtQr1u4lgO8bSoat8ryIc8D6v6r0S3++wHm4hzf0A6Jx72HRbLEXmJbl0lPE+z4B4LrVH58+RYBr4+lFw/wgBdoI8ONna9D6aIE1+1Mdh6qDfI/bVjEEy8L/eNo6GtLkBg9nE5dMpuc/vy0Atk7a42UKfmv7sYlU/0UC4Jynvr+/qAjw8DGHW+aH6NB//QFwMQMK9TL+y4hYaKwRXCIKJOVSZkxNy7VNayqLADhrKIun0QEjwKd4Ki3QfiQA5rFPBGWDovTf7exVt0Z/BcAA2FieeBM7UNY+f7VWfb62TtmEDhs2HkcW4Esss4BPDSh2DGyOLKDWHD4C8Oyy+W2gFnm2T+4UghnUXCoJKAo9GFMESI9B1RmHMrWA4vQKOUnzlH6YX1ms2tCp5lCLblFr0c1SRU5Lipjni284IhnSuS1Bk2vQiapoTAzUYkcmn8wtNuVzijKzYKKYVFLcJGumsdKuGgjOrai+8i9MRmmgNbjUwaDIhBRo6XGCYNt8jt91QEylNJWq3CUynHx6zm193wPOsZeo1331K4SK9rm4S2mMPGOCVF+QU/f3iCT/UrEQKHw0O+1fjOup5LcVQJe5qBHt9WYTbyKzWTJqcPwEFIsHtzaLs648/Z720AgJYJZypUFtdKtEuLIn8n6hmBcA7Eap2rVnsM1tfx0gevBLhN18qlLT14jsNbS6o9ONKI9qdLag5lnyYmREAOyILs6+XFXsndpIyLpQVsFmHRxW0W9etb/11Kvy6jWmVmHW0OJAzOdq5e+8nBNpXPh+PadqkGXfFrquxrfX4VcLGJeqOeJ88PWayvpYG5j3sSciYnUguCMy2QcwKaSpkWKt7jkebcWseC0iZukW1aQdB5ZHQsWZy9qkPXfM3+X6PGZEUjOv+cVSIH5P+iC/TNAZRl0neE+TcxwwM8UbLf5WZXkR+tsS5+x4T3zNY6k6fcRcNQorqNQpM+B+BACO/nkiC2syDzAqu1zzLNdhRNfvxwkSEFzy7tPanEuKvC84KqyFbPmmABG+U+IrGvYKt5U8X/e4Ax7fsE58iyF/yjXMEHlZmEDAhzN5vUbMFTSyLrL3eEsbSBs32m7ergraZwAPsyu2KbOyz5pizc3UDKfkywOU2URaHGMZ92VPLbkI3KnR4eSfAgZ53KnoxWI6wTk71tfm4jVyb5jT1kQehA5esKdRtYizOQ+tvyxSNl0vUtVltDp/stiYtA9dUQX8ohJfxnrGog8nl4CYZx9GAKWLOqfupV3mPT0mTkQOj9Ht+TIX+G/cKKKft38yPsvraeR4xlwgylj2jNZ8njB3kcOpYF8AJ2+Fai3Y9nwyeWpHQuo4E6W/A2BCRp8dO+ZxinOF+cx9mY5jD6sDUOQjWgg1zRKdRCDoGnVeUh1+vtSu/td//Heqf/L7i9UfdM1jJ/+YazF9IVfVzPtMuFxorlXHVPmrCO1ZW/4E3PCB/325/WX15e5/rL7e+yPA5X9gqfyGMXSUyPIEXibzh5G3yP3Okw+sANOrVenBijpRmglxownqGD9AZ43AIuI/Z0Q3jwCq59CVdRyo4t8imdg67A/Su4mS3gGygTc8W8eVZx2xRvmkrAKUAoDJAW5PUT+3RYmhsbnQdz3uAaWP9qBAHxAB7kMjttSSALiNWu80a79OgRn29R4AcZ4ySJ7bFBsB8KUAmKjvCfTnU8Cz5QhVn26ouZ57DjC4hLNBALy0sIzA1lxyo69xGrhXuF6l9A4A2GtyPE6wDo84Hkw6wJHiftZptaE/A8Bh6giiXf9Ml7jkOo7Iw93rUwt4c59SV7QVwpeTzJ8V7IJlHNdzMF5KdQbWGK7zALDc5zsTUMN71BReoezSPOKaM6Yp6FhgvVIRWgGyW+evjAVAqNehjzxsNlWJAYnWKjZSLzV5HGA3w/3O05dtHBnON/1floU6wTnWp6QYGe4AX6TfBMCC3KxGcmXIi3Z/kjbt3HcN4G85HoLflOQuOwnnN8XATdK9sayD7mu+p/aJfS/w7bP+nNIfu1L1re4AUJcabeQ8e3A8lz67VtQRYAFwnHZ2kg/+9rUAYJ2szeTgGqRUJfe3AcCsJ1HBNxndCLCNBbOF11axp94u4JBQmZt1vE2/T8oEYF9S82UH+vMm5t0HgPAe5zflsaRNuMB8AsD1AvT49AkA/xYAuICu+tEA2XqBL4t/vUE1ze2mWX8+1OdmO6iPE6M3XuJmm/iLB8Dmtj1em1fjvlQ/N+f9bSLAPwR0h885PAj/rDnAw999GUV/Obj9+/8rAPzRfAmvpzb5nyjQQTYlWsVvCWSwGBppM1KiQqyeYwWXkh6SYzhMjFqUEaRqn79qvJ5hQJ2w4O4DRvXOHuIF3Dk7rzYaAGySSF9zk3HGhjaJC/3V2kr1xavX1Vtq+bWxMsZ5fWAOXzy4GoJGELi+5OAUxckDawZubVdHUKXO9/rV3S7SNtChcmy5ToY2tDQR/ZiB7jU/T87RMrlPb1aqhXWiwYs9Nk3rQgo4Dc8U+3I0eTh6X63RqN1WgNkzAKwRaMRFb21y2otoVZzKtiPPAuCYxgIVnwOaiiFruxnVzDlCYypRrNCgNfCTg60TAgOGa7MfplW/lerqfmIElKNesfkccrINBtl3OB6+wjv9niYwKnxP+7FFV6/YgP8udK6/x+b1juvoYRiMY7ndEmFxY9Jg1RjMv8ZGrCOT9m4jgJV+zv+aVcNfn34XlDZ/N2A191uLbQSKBsSWaEFgdoB8DbIFQLyuoRAArKEgILKuqfmJiSrLNChU7bvkQAGA+5sYXeSWEeFrU1ZjElGVQj1zLUuHlDFaX7tg3B/vN7DFddAxVt9L1qIa4Eb1W0M5fV3u9XHJta1y7HJfMaobuF2/VyjQ5TyqrSYl0U9qxHGToWP7nUKtSNOWFAOvXmYC0S/es8SFj0Memxjpe/Q1vIeUuTIJ1fGrOGqbw4ABUid40uNoANIUF44TxtmuUU5Ayx6Nu0/7KZQlWCk3Ui/EDlg+M8pnQt+2D+2RpAeYCykIHq8WiV51OLY5wokU87U58y450jnfsy5xX3q0tR+NOBIJUim4o4o10SGjuUZgUy4q86eObHol4qw4iBwTxflQOAjOLTPvimq5bIjUMxYQ87ZRYQ1ba/IecoAD1iKvwZUt6Q58JtcpAFbtnnPM8prN6HkyFvlu8pxtb6bIJirAO1LHWQz6PB+zrg0wzG9DJ6zzzBNYrffaem3wnkbN3+deA4ApxzbKRU7yu0GVlDBSjwAgdCMV1TGYxPhiEKu7ZTbHvUZsgCnnsBZW6Mr2mQuL3iul3XEKKayTskjmPTrQipMm1HuHF/2kM8PMRXMZTekwteBOkB2Fac7Hse95JEdYpwOfG3Od4nTXCmQ5d7zXTE7BrPnH/B6HDudjrlpv2jF1n6h4bW8EAJvHXeZaCB0axGwFY0SNHhBggh7Eks2DusNkRxpPzHGNfCq0dGeuh4J4eAzuBoAMonna7G9ez1X/9H/8ZfVP/mCp+u8WcMywgkhavWUdr/1MJRf/cXEra3RZDppnB7lRPkTn2D7e759UX+3+qvqTbajQe/8S4POfWF82ql6XY5P7ewWguoD6qwB6IsBrbei5JT+2hfjV1KhVrOEaJD/UaCEAZqB2xUnWKiN2M4CsFqWcTGsRAEuDviP/9B4KtNHSAarE96ydpUSfkckCgKVAt6fMn0VAihrI7iGC6/3Tw2rrBBEsHqcISQmAJxgPHQDwLI5eo+ktKKtGgK0PLLXXTjcv1wiwtOdjSxkKgBEfO8dxrQ7DqDmrnFuGzWJrEZr3KgJXKwDrLvcnS8L88TLWrhXCNJJqxDFjj4Eug0aPmmJxXEOHyGqPKHmL3NppxZXca7nvAddhlYcDUqbeb+1TBomSUeTguxeusFcvkNI0wnFUknZsWQP89Kof9eqRWxSqJxDoAqAvzc9XHVKdJlwQsAHcywXm0X7ijt1H1GIIRd7IuqJwXjfHk21k1HaEvXuKtIkO0fY56lGPQtM2L/eCRfgILZIzxh4658wJyjcB8o0AK4TlyssKmTXknnUp4JdrveXv2BJxqHoR7oOqUzvfbZqmugZzI2WCcFxyXQNp/wDfEwCwfbJPSa5TotAC4LCisiQ62fglDxfNGuga7W3qi+f3BgDXn/O7riE6zmSxRDxP1g2vSQ+DOs/GovpZnReM8xC7bI38jXeJAE8hcEiJMV2QRn/RfDkCAG+h0L6d/F/Yetx0EV2s53sAcFkDyvzLU7n2/HyiQA8H7OpGyVN26CF7qzTgsAv/Y+837docyY3jIz+P7f/yvQYvvni9NhVKH748x8dP8bzD68+8uP7hb/5gBPgf/QvKID1rme9TmotXuvw8Oj2bVmy81bVhmI0yn4wlFN/U08+T3FLmS47hZjF0/KFPv4yCNoZk01Al/y/xiafrq886bFj/tgD48d6fOQVqh8CL/vnbDYA1DEqDxFjn2d4pdWoFXlAfMRTN+9MbPyF4qkeKSadSd/xJ9mDy3BTIQYSGxXaXKO8hEd9j8gIP+H1n/wi1TjZ/RLGqE8Cq7mNA2RgR4EWisp+/gga9BjBlo5slCnwbY8CZpoGmAVgrKiMKIl3rGG/15g7lEnYOquMdqGWblFk6ZuVFdTqq0NauNDQE/WuMaNVMp1fNEAHuvF0FBK9Vy+sYLL0uxgSGAUB5XI+n3vjQkEo0KrnANfgpf7tWC16cA0XMSYpsWbhLLmKi6Z7WPCSeU+5R4KdB7NfqCLBGqNGx5PoU2ddCkeV7KoSagx0RMoyY1A7ky+5LUrcU0VAO6JJNdJ/vfEcb/Zo2+UoPMaqtXtIkm3+P/vs5m9h/hUFg9HeZ65+zvBGW2x31K41gjd5hPDeRJW2GF+vZMAAuI6VZOJ4+6BpodLYZD7ZFogJZfOrcH35v4rHShI2yW64iQlL1OhvVy5joKcxScq9pIylvgl/bMPV67R+A1QBl0aOzneRwzUKnEwCrTCpE0hYIyPW6OFaYySo855f6vaH1IY4zX7ev/GYNamNjCMjqhT59GOrcU0s06573EmO7jgDHGSIATn9E1imPGPZeH/0einiZgGW8a5hl2HsN5tUrrlJAmerFuxgbO9DZVPa2cIq1Z/WKzDA4BMDmufowFjEhhRX75ZpjCEqP6UxzgA8Ew0zWIxpJoGelGyOSOXHC9pw77Vd+IpcS2hz3wvmnAD4BsPqNFIDig23riyJJ3WPQpn8zP4jcaWDqSMDR8kA+6BigbQbDMDnAPjI3HPfF6SZvQvCn/0oGQGr7suiILzNfmNdG1XQWTQl+oRbqHDKSLPBX1doLdy2K0cmfUg7D8hXU8WyOs+yWWZagOT6nUyna347RtIXiVIhhsc9ZUsrHEZ/d4162iQApEBQhnARXHIsYej4AqEZtLTWUHFuVZKTxWvvJ0DzgdwQHgIzC0RTxpnOIVt0ToYsQnBdeg4mosMfv4E2UG7nHmRg5aemMiQjjDbFDRPAasXHkGcUxCo3hyeIzxvN4zXLBfg37w6H8GCySZi0+YWyMCnxrmndqFKeeKca+4NCUA5kcAl7vjwZOWaFErr1QjW+VpfleWQAKCHc28XpyzLlHwc693GHbm+V6/JJxYXqLtZLNUyRampwXhKEeXMNDEeFYCUObx2iaC+DNECzvzwOA/6e//1n1P//BWvWP1rso25cov4tgIukO6cYIShOXOeYjqRn5vTgnLTt0xWTYR8X2/f5u9evNP65+vfGvAZf/nnb9k6ozTz3jOdZOIrU3AOAJrtv61ourREeh3/bI/21NUIsWrsH4Q5vjGh0kYoy69ckAmjJR2iuEnu5pjxmiZ+arhuZNbqwA+D57nnRhoq+WjDEtwbquAXA6AIsIVpsSUJ1ZBaQolcSFXxJV3j89qDaOt6vNQ8pGobdxCwi1lE+3BsDSrc3/7Zqby3kFlro2rgHaKiCfGgFmnz4BBPdxXFtObIR81Ukci2ElsDZ3oC0voQC9ssQe2qMMFQD2GoAmRdtmdB8zkioAjko+EzfWJR0xWqf1dBCWmicCPAMryRrEd6wJEMrrKDn7F7SLD9tEsklrsubuNABslX2725VyjeMBVoekBenBCn9dEa2+H3CdrHhdco6XoaPPA9C4Rc5Z7+EZo6VuQGG8uL7JrihshGueLS2UdBfu+QHAOw6TaBYAPD2xwHyylJPtTD4/UeBzLmCAgJXg94oov5yDMA7MAbYUksPVKDDrU8r+Ze2pl9B6TxqvAXBSyHgUP6RgXJEt83zJe+e6ToiwHwmA6ZMT9vdL6dfYV8UGKeP86eB2gvOjjgKrkpWI8BAArs17p4L5/C5GMlbC/KFdtC1cQx5YlyJ5riKYOdMsmEuA3tfd6eoNlPQlXl9Ed2MK++GKdekY3YQDac9sKDvEH/aZH5buS4UHHb11asUnAFxvqvXTpwhwY2X8eLtk01IE6x9/DwCXHMZh8FlMuRrwDaH7ZxHjbLjlJ6/XVuj3AHBtJA5Hd4YB8PBl/yQAjqVsjGDo3GWJfOZJ+ASAn1r1z6sC/ZtFgO37AmSK3Vhom5rqGphGDAKAGStScielQ/NaNhDBhBtI7dHXa2mkx1qku3hpt4j67p2es2jfQocGsAJ6H6LYbL4uDxdqFtERAPAsFKd1KGRvKFu0xO9dPbieR/DI+iswuCcEouDLOF56yzZYG3Fv/6Da2eWxdVztvz+sblCERMGG40NkZEMvVhP3xyY6Rq3JUY49/Zo8IQDwCo/VxUWUKqFGtvGSs7gbPrJMUgzEgBRzVz2CIK3MjOS3xXiKCZcSxDHzauDktIqgWHITtUWtAVhyGotRW6KN5jxemZeEMXQjxa2eFQolmX89KQimM+bM9eTdCAclHYdjYNjeg2womAEAHq2+4Vi/wrD6GirwPZQthYzmMTLXcQD8HHD/yzkVeKGuco4pkQUg5F4KtGwMNjA90ckHdXqW4ZCfJ1OxtEHGSZ37OjzvG9ZFE0ltHF8BhIFWflcrxBrRGJDJyTLXjfc0jlTC5r7uiTbcWFtSI0IqehwMxUEcj7ltrGGhVx+K6xWCOsfQ/gRELcpztFsLtPNUIlsBwKHmNRFejSDP/zwH+OXy2wgxPa6LMabLeMj91zjlEQBr59frWSS33OwT9XV0lPfCqkjkusyztJN0UMtNabPwWSNFAdY65UMxjUskToo4WnggUBx68S7G2jbf/4Ch8wHvvnTjccDULO24yKRZpY0i+ETbTqpUaw/QdgobK1h1xnkE0nuW/2Hs9bketHpToq4AsbpsVMB5AevF0DJUytGYug6jsEEc5xjuczAKFghDzxMhm+LvNmN4HgPKCGLuR+eYtD5rdcs84LsCYCmgcQo4V7g3gfEU57LGrwrcBBIiRGwA0NrI1hAeSNfW0SCbgGt2v5ClIqV5kTmsqrUgOoJdXrZtzLNlolL+TMDt57kHAbD3YZRK34r3c+vaZlv8v+y955JlWXKld0JrHalKdTcagIEco5Fj839II82oH498Dw458w5DznAAA41AoxvdpbIqRWRorfl9y/e590ZkRFY2prsBEBVVN68695x9tvDty325e8qQgLlo3AXvTfBlsiwZLsbgWZ/TOpxHgNIjlFNBw43lTIz7TH1yLhqeOReKqztWj6KK+DAQWRDsQ8Dq2hK06s1NboECq+l/5QznNSHgDde6TWZXY2kFjJksBYSlDesGV3igtI4DriesOct7sfGsoSEmAGrrXPnER8mQrffWGuAmRxMgnDPex6lNau1m7hdl2jjP25b0yiz6Ls6r5kUTUFQQN5/7LAh1nrA+TfAmXVtq742ea40C9M0kmbe7K4ADzzcOsvfK/Lm9Qn7noTEh6KoSaOXBvVlRADA0tYFx72cb3b/4kxfdv/zjT7t/Rk4Jafbgn3j3Y+dr9vpau8XQ6aVbL+6UUVXKizEFZLylhumvvvu6+6tvKYm08+/Z1/6CpI1fETqzg+HlOLHri7RtRblKgsWlVcAvWejnJqiPi6QtAIwhF33njHvdo8TO7uFbEm6xD9KPM2TWlYZcABiZCBBEqnFWALCVitlY3PM0LFteUIPFGDJ/EUBmcqnFWcI9rNvKpD3nt+8Ot7uXu2+677ZfdzskiLriN3PMqxXYPwuAmSWMwKu8XiP2dwFPsAa5awwoZ1eUO0KWWvZID/A++/YxnldLGU4RNjCPt1aqbuzV3hnvn+IBfgrgn8ODfZEa18UG879kVMZIYWmhGPGUJZYQSx17Yv/nVwKA5wHArsEr5oMecgH/KSFTB1DQX7551+2gJ5zTT3N4r59TzWEV0GUfHbLPXTKXzow3tiSR9bvPMKRfEdJEyaJNqNJPNrjHRdhSrjl3IDzZerE1gClnK9bWqUV7E9uLbGHuQDW5qgAAIABJREFUkVmBuTnPMdJ+aR99bT1qyylZoujCck0mdcJQcklfnFuuiM+syZtK2RrQTGpGPxgOVjKk5lq85K4tesSI7EqKWCyFvg6uBhD7Um/0MeD1WFmDbNkleegBIFiv/CWyJ+yTrBPXiwJOY5CCUiNUi/mNda4lw8pn0p/dg2mDOrhgt9GeCwCbvMuly+fIi1vmSxh0AmAEx5zZnzFCCH4/wQu8gqxaoZ8mLym7SJWOLdaL8b+vyZvwDor4npfv9XzXsHkA6MeecZVe6Rffjx5guyN/P3qAqx8e9QALgAMYBz2GdG8AuP+sVJ6m2oV2YM/2/zStoAHb/rCmxvO2mYhy/to5RidtgeW2owyG7e7gjQ7m6IDmphL/11oXC3G7mX418MGoByZK5b3Jce+yj769D8hHDxx4bdKbD7f/oeMf++yxa/XZZft+fOhao799rwzScCSH7RwOWtkt+vYPTz4iXe52T394rjny29DkHHEtkgFrRRMKAA5lsADwVB4Cvoohi4dOmpaUVGNWkHWvAajfHZHQAtC7L20HT/CJcb/QmzAV1rM7aoKM2YxJbrEEOH3+bBMq2UaSYS3p3THDqvoRWtSV5TlUaqmbd8PmesnGvUf5o62dA2KB2fy/3e5O3qFcQInGfIyCxHUsYSIFVw2IjRRk3Y0/hybLddYomfCc5FhPSQiyuc6GTP3ASTzP4ySwSb/oZRJAuYXTVyrclStGip+bXANWAPJyKtQ6s/8qoZH+ryEAVtEU3Ao29X6eo2SfAUAuYjjQM9nOwbVCP0/NQLxaAmBOrJcrdX81CAiA2awv2Ep3WIvf8PsvNTrwmESxMtPsc5SOz+i/z/HIvUDDVVGbpQ8nBb4Fa2pDMjtP82gHf40C4Cg1zdCcVau+dX/tD6XRqNCqOV2UVR8CX60FF9AdT0/3UbCOEus2YU3fJKBUWYdCNkPpCRSv8XhyqdFs+xLpWUpLAC29f4GB4xhl8vDEqE1i/5asAbzGK+ZHMuM67GUYLNql4IcPR+6vPFQFknpAm9rW+cDftoNVDIaacpOu9UG/dnsDkqDW3xYdugFgAVeo34KLZlBh3J0rk6HFMb/5wvkVVlpTbDL7pIA6//g1ugZef7y4XOINa+1LkMmv8Ea+oqfO8fY4NsbWPuEkT1ivqwCBeeJEBTfShB3bOPA4z7YeTdasXk0Tq0AkJA4WWr3KofcvJTv/8Rdly4y/NK4l9Y1L2syyGpkY1ynAneDKGqlTAJx1Qhk+YW3rjYvhhRMdmcxIZ6Wgi8+kJFvCSSwYr3isHcxR+t3EbEJTGb+5dz4rT7iUUsFnsTM0HqQ2LecyJ6v3v2hYA/fRZ60uKrctLYOWirljbHknk33lJgOAXROeL9U8+ayYBIHItPmIz3Z4Z94f8EEZFGjHHuOwdWgMI14bzn1oNlyDVkHvejkTx9vXzi3LjBO5BjtglQWQeDs+l84McJHS3JIvZPzLOMX3UpaRG9coxjdHJwBhjIqhOpqlWm3a5vJP0VBy3jGSjyVOmI7WIzxlZmCNBEmSRHwneq7x4yZRS/UTTxGAIPCtUEIrQp0AfDVA6H3LpeLdUcQi/7nfsFnireVzLQ78Zpz2miFaerTgXxBTZaVcCMoEvwMA38xiFCqPoVAkHmC8k3qPEwutIcE6rZQRigfaXA8mU5TmSz35n3zxtPvn/+lPuz/7fA0vFd4p+nKDtiyJtbkfZ5PzLKSg1j2GUNcsK8NWnvnApG5vucwvXu90f/7133R/s/WXeLT+gv77awDktyTq2u02KeO0wQ2u0M/zUIOXVl5AE4b+PEGSReJ/mYGsI9gbjN05c2sfebVzSNJG6gAL5meMn2SxyPZJSTcAoPJQT/AVccx6fzX0XWnwsT690wbAuzAheFyhHvAa0wayN3vBGb99h3dZAPzy3Ztu+927sDCkPq8AeJdIhLUC7VkAvIJr1M81Ql0yFmcYko8xJBwCgHcAvwfMqRMGXI+zGfWXkKtwCDDoMAZM+nk+e8a++fzpM1g3ULClDvNI7Cpz3LAVw4VMwlXCo8059qQZKLOL/H6F+rrzvFaHEABf4vW2VNIpdPi9nbPuWz3A6A7qFkvWmyUBll5dS3XtE+9stQYzC4cIwdy5oubsLdbBOfrn2SblDzGCLEKHsaygYQXSkm+ho7tewwZBlglYLwD2Z8y5QwTrKUYYQe3NOEAbIyqLENsjtGvirGWwWA0gCe14vtTrC/hz//UcAmCnvfWzTRoXe6FiJWJJg2jptLKyk2NFw5DzkfYmj0ji7qU1a3gA/LKeLR1kBuU9jGo7MOdMhHUOff6a7yNPEnqgDG5CXSqGrBP63RrslbCvB8C8TzkF5asG55I9eqjH8OJbYnGcZydZDP3IjALA9AOUEeOBV6zYgY72OQBY+rPGxnkskzdkg9s12Sm5R95AM3rLPNmh3Wa/j+i0jZHrtG1gPb6nnj4CgCuh5OiG7Qnv/Q025tbhCsDRzx74yej3A5yULWhkkx9VjnMfrb8fOt9jbWri+EM/+VgKcW2R9/ri/6cU6Af7xHvXA/wv/7d/WzwteyR/vbJWfpZCx4MvY3UaHKkyqBrWAHP/+fA3BWyGfz8MgB8Cfh8CnuUBbi3vQbh3cW9sB4rlyOcfPO8D5/zQxPu7AuDf9n5/ewB8t9UxBty7kdH3o932Uf3TBEqAwciJhgC492YWmJM2Z/KZWRPuCKJ0LKg86bHiBMbPXBivolekKYPfA8S+J1HVazIzHyC8T3gYK0SAEVzClqxKge30IpnC1NpSN4lgXWXz+uwFwBSguo7XdlVqMlrKJbTBi5SFkH6JcmgiFYCUyY/2yDL9NV7gb77DavyGOopkhu6I4aKGQkDwuJ5GY31E0nh6SWFJICwJOCib8ORJWbLXn1DXkGvOsclOLascsmlzrUWyQc5IE6aZblRXeoei3/lagchxbKBR3vWMxHPihlfgt8Bw00fTZ8bbWlqnFEkTXeg116Ktdbpf+KGfSxmznihKrBl0jVmclKItHZRnKVcUmSHJD+VnOMcW7TvSOMH1NrHgvsD8/Zy+ewLKWOG5cL2ApTygPbgK5TKPmmQBwBH21Z6y7NeG7kTUY/fQ+r3DEGkHlGdY6qPxhia7wUt2vEcJq1cMzzsUmCMMHNJCjYtE4Vpc7iapDbmAQjk7D5gdMwe5OX/16poQBrXFhFEolGfEvR2eAKSJXzOxySLUujlo0B3KSUqcNABc+6Hg1/nz8GYapTttLcBcpZsKADfGdK3C1kn1bS/Deglcz+M9AI6ILkUnDwGw1+jHOZ7RogBLvw0Atuv5nSDZSr2hmDYlMl5g1t45jyMO2uG7b/AI/hJk8hXK01sTXjFfpjmf2ZXN0PmExbvKxY0LXuXcyYCs+YDxIFSr2+NYKdHvUHg9p1b7fZS5M+7TmM+bcEirUdZ8neSBbs7a4xxqk4CeMRMZJc6WY0wARZmtMYH34hR1Q8ngynz9AkPXBuehQldqCCv2TWIl4BKk+kiuVfUke8MXdpqX12ahMkWbAoRpi/G6l5YRoXOs3y0gc02pMGlsMUO2SeOybrwOvzN7tFCjp1gn8ZsskzaWmadZGzXbC4iVAUwJ4LNZteNF5rlvizwTqX4mfLEm8hbt+B4wsS8oAEmNH+NVFLCiyN5KSRQ5JyMzN6hC6tmMk1DQJl6Cj/TICIhlyMhIQRbEK+zcV+ZoBDKGF0/wjUAYMHgrGNQrrLcne347b0Cw5+bZtSslGkA8wfkn+W5uUZqrRs6S7ai0lYk+dHTjJYuFof5sCLKlr8yAnGRlfBddmjG6sPY71z4OAOahgSTpbgXI5SWO8u0kN6O+WaLp0RuyH8tCMV42hjjXIAtgHBqwLCPBMy95cKFkt8WDLHsIMFBJDzGL0N45yuQ8wwv8/ItVMgJTbgur4aco6E8ANxpa+rhxjYkLzovB3Ei+xHR9ymzR7Y7xd1A6/4q8Ev/2y2+6vyQp1tuTv6Fdv+ieL/6m+5ONN93PV47xNB93q8iveYDv6tJn9Bn7CPG5U5TcKua2iRyV8ZQqIm+FIPWE/UgiwNzsfLc8t0ify2xhrVmOCDB6SZZoKdBlLKj4XxMEauQZBzDNjcPwAZjNYyicxYsqcj/FGOy5v93GA7zzttvGA+xQLzSv7wrspzWo0ILhRVgZ82afpp8v9bpyzUP68pC9dAfwKwA+ZaDHoVdbzmllmbASS/cwf08xZs9CDX5GxQZB8DznN3O4yTD1OF+anI8x1gtsu3txq/d3hmvOEVerl3YRltIsBoAAfzNEE5Jj9uvjE1gW76BAv+Ie0BMsp7RuAqwNQDP6gSW19g4pfWjcMHPz8koDlQCYqQEl3r3vOWUVnz4B6K8wv42txxgzRnbmS4DyEdTlY+aYXlwipLniLPJojs+nU5P38lYAjMQI+JUKjVHGBFcxWrcH0kAgHDAco5q14nuYZkIwpdPwLywomRXcrTkLphnH5K5T/rPPK7dMwpWkjsgPve+HeIEPlMmsnT0YdNvoTxrLr2W16W0P06JAZRamMlUPa9gZzRiWkATXC+OQz5oRToeYul8sPhXjO2GpJwwU6i4hbrgIBL8yU0h6NUVZt01S1/9kDf2MEDX1ixkm+CSUcMsLvzsk5A3Px2sAsGX64v1tuX4iiwyz6Dul7cdt96ynAVAsvNH/9fk67nx4/83HAmA3nf7Ykd88DIDvtqPaqMz+YEve/7J3Pn7gZ/8gAPCg/+82tNc93mv+yPEf2/5BH94Z4BFH7ei490bi+xf+X/5sbOy//Ff/53D4mpKVXdPx7Rdij2z8vgHggSc2ityICtd+16tx9wHwfZf8fQ/wbwsIkzmz/Y3+dqhWt6XRwPGoR+qjAN4IqP7QdP0RAN8FwMrDSk/UP9drQW+USZVKXqfcikoUs01wkCyXeAZOUYS1yO6gCL1EKn5LHO4bAPAR3t5TBPgNsSxJUGX8L8paYkJ0ILAxjrO5TfCY21jEK4sXeHW5+4RNex0ArB54BY8NA22U4Ek2sim1C5QhQbUZK19u73XfbO12r0mecfzyLe4tvIJeBw/xOEDJhmUZUIOQrCAIdUrlkCxjZfNptwwNeuXpZuKDF7A0L5Lh0Ngp4xRX53itkme/JJmFnmjjA9mAnZhuZiYM0pnh/STORZDTLJ6+5pE6pSZxYgNUge0BcGr5qbzfA8ChQXN9QWGAIe9nU7qB09sOded4RKFk4SGl7B7gF4WApbUI2FhjfDbZ/NdRaleh383zrB6shAgdUG9eRtfXzQuqUOsfGdsGyO8BYBXFWqsCxMFCzvH59M76EzxDf6SvblILFCXneBcF7SVeCrI3n+3xLeomHkPrps4CgGdJsrKy+pzHJ9z7Gt0JJc2ai+7nAD3tZ1IGT/AiHx0fpIbqFIqgZTqmSKyi5yIFZDOb3ejvAeBRo1vkZ/trikEkY6i1DfuNbHplYsxZ8yN7MCbFJk8r6dUwljiAuKBzWASZG/Zn5klR5VWGpOU5r5Lx2GMFOdb9jAshvvpc0fG95Afn3NQR379B0fgNnrEv6YMvLX1FP4s7YrxBwVwDSBHB1m1ymmcs8A1e00MBGOe8PwMUHXDuPR1qNIkKWsTvk82T+XiIt0VvbZCBK0BQjhIo2DHG9VqvI2t6guQnltS5saPlEAe4ATbnTc51kyy5ny3RDlxvcVLI3OX8QmbnM0nJE7u8YVklThHWoiDdOSgASsp1B70cCZU0ziHG+8KR54Jgnl1D0pU9920LP1DJ19snsFlgTBehGkiL1Rs9G6BVPu6i6guGW/x3xrXGzvFReTX3gb4dojXLkOXoxXsPYOJg47N3eH6NEvotHjXrdUohVmc9hsJ4DvA1bvTWoOY0nAf9OGZpIA0tequy2fXAtaiH8RALXvUKJ9tzeW7jfU2wIf8zDvEGUzYG9FIgOK5uh45/Ko1/KNLxBFtaLedFpsB6mZAWnYSvZiTXk0+2bZVc+l2gWHaQ0huE7KGTa1Tk9ZK/VQfH233KWOk9Lc45Y6hnOLkO9P4D5HT8AnavcSsL3AULN4n15YQyPWIQ4LfKGMfENWLAp5YflG293Ld6SuUCSO+0rB55H26ciyjo05+udXMvFonVZe5jiHmGmWUVkCS1W0aBcnSaS8xybiBOnjXCKBsNuZllXWgr0KC7tX9GJujD7i9evul+tfW2O7h8AwD9mnJNX3Z/vPFd92dPj7ovlt7hDTvpNqEjb8w8Jbv5BqB2k8bPJGmSLT2lvSakMlHVNnWGT1insj4W2FtWyDQ8O/AAm3X5BG8vBQABeq6AQRLAsCCcp4wJke4zeCXnp5fxOAvQegC83X219bp7tbPTHR7sx0iygKd3lazLa0sAYB56gAXAs46/W6gAGPQoADaufe8Qww1MrXNkwBQJtpagO69D7Z423IYYVAHwNJ7bDRJKPtlcJzP0XKZY4pRJPGnN5lRQ4H59XXtE5W2YoS3zgP4l6iPPQS+exXutQLBE0jVx7NdMoiO8uO+2MZ6/ftvtwBRz/a9jrDYsahEL7hXGzjPWloDNZFVntDPlbllTlxjknC/rGLE3n1j+cA7jKomqmG+3gNvTyymAmXvlJBR3EwuSSRxpeEZ/nvF9sjprHpRixbkFpyaxsoSRXmRFdmVdbmZkn5OjwbGpv1TxTvWF2htrf1AeV+4UNJ0Y/iospIzjOhAMgyqdwHAKwC/zeUc6OPd0AN3E2F8ZdrcYUcZwLhRTJspXAHCM7j4SLgDgTbZnk9npCZb+rPe3ZXe3TWFR0TI54gJfdTDmoe2JbFXuBABjLgQAL/J4KssCAPxCYwp7ywTC9pZ+lIgRAMwG8ib0Z1mAZazMn0talkePWrKl9ZtqOybyxb8fAXCbSu892T+/Nw/woP/vXvYfLADum9krXlHDBpqcPdW8we9NKddmvywbYB78Lqpfs4DXFRIj+NBfo0A/Svv9AAh96JwfAtH/WADwozG3owr0HeV7dMD6/u5jRoad/ofyAMfz1RSdSuZUlDA9vdafnZMGjWa9oHdAYKY+xDwzpu4cRU7KnxvSFpbir7Emfw1VaQsr7gmZmS+M/ZVDJw2aMgda76PYxgop/w5gioCdXMULvLESAPxTyhY94fN5KLxjcIfAQNGRbonVmWYjmlTIGi+DgH9DmaXvoEK//P519+6b1921Cbf0NG9DWKQdY2beFJ0rYAXBKJNjlEaaXoMODQV6DtA9AzV6kSRcy1iQLdWwbJF3LObzaOnGaYXtp5eOR8BK0rQak1z9FG+nIDA6HMep2Cb5g8K/PICpbRogV+VhpAym1M97ALjK/SSJjV49E2PxKA+wQDx6LwNAlkmUbK3hN25gfLcEolgGbEjNs4TVAu3VszMhmNDyOxjZmn/99OydfQWCvY+7HuAcpwEikngIdO+v3dH38R7rZaMNNwZL4+05gbK8t/+62956ibfhHdNCSz/RzNIxF1AISbKyvvlpt7H5UwwRmzRjgf4qK7w1HRO2zHmO8SQfUbdS5WPeeo1kFzX+91KPERPFutT9XzKJF/c17JfcSv+wT/J9xWeV3CtPcPqnbdY5vnn9E0fYNo1RAFxUyuZNL7wwOK63co+WYoqCH09ay5zbruXnelt72VewQAq0hhfj7qXhUQKLY17SAd9yb79CCf0GL9Kuim2yZeMtogFrjOMT1tmnzKPnzOHlADiUJLT+K+v1coygRfCox2EbkLZjzWEe+3x3IaiNpcpGGFuL4mN8Io8xPDbjhyiCeoOlqLovmPVTAxlu3QnQhk6qOZDtHK43yx7NM1/3WRsnQsmWVG+Zn34a1gJUO9aIoKSc8AJljB4xHjB99ISZnIljNAA1RnYB4JhSJlLeSWq0hjmNMp7GOscL3Mey2bLp43n6a1F6vLW/6QvHHZ9o/hPsNriX/ncWpRyUY2N7UHArhpmjG3PC9WgJJUHwHq+3macmGNvjXFt4096gzBtjaG1hcgQld1Xo0QDBydTilf5u7LGgUrloP2YyFYDNTYR6E9A6hodmoimv6W9FG/L1FjbMDV7RgEPDKhwrGQnxqHse5lRoj8SVqwQ7tCi546C+cYDsOHTocUCwa3Eaz5ClZMTJxlcLhqsEW7XHTLQaB54sEB+ocUSnpWsz3lsvqZce7yeX2KctbwBQh8wtjVlXuJCvea2x6BqwlFrvAc0iPWd7W6GZb8hqPcQOdryKGFOlqwsAvF/CXm7Iyh0jAcbLcbx/s2uV00F4NgWY1SAkqyYJ15L0CxAaEJL0jTFECWumSVZlqa9bQMfpPt7GPbyR5JQwmSPwnj7coV9eds+WX1J+aa/72eZ33c839rufYrj7grjcTymbswI1+ZqyPBomzYdh2aNTaNvHsFW2j8kCLcWfqy4KgJV3yG332GvDQy6PsdUS42oCLMtP6R00b4FdE2Fk8jhYSQDguWlYU2ZR5r9jfrNFEqyv374GuJM9GQaCIRdzGKNWNSQvL3cbMJxWKREkAHY/qTJyAmAzDAOCmTd7GFFMtmTC4FnKyq2SVPDpOmYEAPApfXDMMeZiMLP0BmFDi9YS1ssqJZl4dD2/ticeYMeS8VPfjBGX6y7MAsDJ0k8LMEZIS9Y7DgAG/ELcIe6Vkn5Y4V4RA7x3QJ572rgKa2sTfcA97PLsOOdbXCEumXs/Bn2dWLMbnUO2r21b5D4Xads0gP+WUJozQqYurmdImDWJoQ/GFFc/BwwLgK/wDF8Bgi1nZPkj2+t+FUcAk/hSo7KyR+Ab27bPNf/LKGnOhBKNVfau2CL+RB0qDJPoVQJgA3oq90HV6VY3KO+5yb5kVxhicGCVC4xDWxoj8P4e88UJ71PrF/BfALh5cwXADJYMHEOuivaskciHk6bCjvw8v++BZ+QLjTQdvVmeeYz74L/MMxkoyAXpz5OEsWyuzXfPl+e6L9CVnlDHedFEYayRMzYOK1tusXFs8XqLNb2rM0TdoekJZTHL1lv/2Hc/AuAm4x4AtYNv7r5Idw5dn/VlnBelp+Tte9+PgI8c0cvWexdpusz9S/+DBMD/1f/+f927q7KylT2274neV1F7Z+aeXzVPRQHdEcp0ftZUwmY5rm59GACXb7B1/LD/B5f/kKe2pTy58/th24a38I+NAv3bAuD+Tu/3VagpI3+/DwBcArsX5HWxnq7ps4LcViQhELMnWfHRdqQqLuqp4zGlMhXwgAJt3IoZCs2SSt3Mv6UO4ddQld7hAb44QGBb+9fspdL0zNCM11apWJmC8e6h/FJzIBTlOeKBtfr+nNJIz4kFXiXhwgwasSBY6qYsQmNosEFGsKsc7ANwtwDB3795233/zXfd0evt7mxnv7uBGt3t8hB0s6FEufK+VZbIYjmxin+MEknjWLPH9QIDgFfwBK8uU1KBWonrK1DAoGhbL9jsyxP0gSA4eyCnUBmcQOCXwSCSPRukG5txUV4v86J5F+1llXIVdGN/CwCr4ldynpCN9RizQanAVIH6ypArDd3PVFrLY6j8q415ksbMoBDMoiST0yvlaNBlkzxLr70PLdBe3+RSyXSdDdyPCqBnvH0O0Kk215xuZUsyLatc1kMAeMCoGDHyFABWETA+TEqj9RiPmAa73e7Oa4DwFqz4bZSlkyhJsyhUswvQCak1ubH5BbaKTZTJOYZZK37lSxa0XEMTPDzaRf9F+eVejFNbBACb6OTSkjGqIVDXesEXCnQv/DPvm9e7X2cBwE0C9gA5z0NauptHgFj7q2zPNZ0y+u1Z72D1Tz1i0868GPEY96DasQ4ArjHtu34AgPPT+j4UaOaeANg5Vtl5J7ptzvua436DMvQVAOE71sQuF77k/m3XIt9vME9fsIhfMAms44vZBJBq0rEa0ax9Lk7XQaknizvneYPXYBt96iBKUQFbG5jxT1kWObGc8AgwJYI2ayxgTqyVyUT3T8g3JTXzLUB4Eg12Cc+CZYuOTWADWGc2xHMxw2MdI9MzjE4rfG+pojkzW6uHBYDV3NRzYr97CQ1HKp8yY6VrJ4UQSmwysoqj4oEsIGxzYsTjMcvanGMwjHlV572WfcBd4QdNPcsqstXGjmtKn02JJa4XJyoyIFTqUBmrPSrCljrRE1w0aUsxIXp4fsvv3gLUZGngl+u2AL16dqSRj+O5mjC+lQan3Fq8Nk1JCYukaMOZGAHDDRgrv1RcicEcUzYpLxRtCMcbEuXcCkRQjFWubwXDicesgcn+2/b+Gie9zA1co/CanXo8NYtNzMWhlm3SKIFBTuCkHPTP2s7KlDV+AzmVMUTumM+L0/f0dpvsVY+ZL1u0Y59mnDlvjblkzpjl1rCZJAFsxg0nofWI88OUZ2I89AJ7f2o5ZogOmODkZiDeRQaYV0IvsG2G3TPGPiLFe1xqTiReUdhLrgkErIfsmqykfIIE5/M4gHDCGraMy5jMBp5P2Kuu3HSc75P05RQ1i2feUnJnh6RAr7qfP9nr/nOyT/9n1CP+E2PeAWHjLCzOxL2OA/oPAQn7AMsdytgATrnPKY4R/K4gs6zNm5wDJkDCA3wWEHzC1oE3NeYfZWfvZWR+AuamAG5zAEmZKuYP8Brv9rehQL9LwslL+toxcz9YBayuC1yoeLDGvmb8r+spybWgYx/zOEqWYQAX8/TI8kdsLguA+c3Vp92LzedJtnUCe+uQPdTVNCuwBmim3BDtv4LWcQrVQc+vwEcadOaye6FcCdcyRudFKdBklZ7BqAG/KcNxLtgPAIYtwVrYwejwZmuH0CkYDYyepaLWAbMascxsPYfhYJ023WLg3KW9u7TpEG+pe8QYOSRmlihBRTjMNd5mqklTlpG2c72TC2J9r8jaTN9ZDOxWAM59paK4ZfNk3ThLWCcV5cPcVKa0/a5lswoY7nWnTCkEU723ZJh3xfi3peq4xgzrORlEl47zrp+HhgFYwcCY31Nk1TH3v4scPcCY9Y77PwYAnyNTZSTEkyu7I3G9Ui4i5Op1sq9H/4rUAAAgAElEQVS3Y4wXd70HeJqwoRmVmmEpbVWPCCvEtV8AOFToVnWgQjBYc7BDFtZmuxdQ0F8sL0B/XiY0DQMGhoRzEl8dkPRqnzWyRTsFwILfA1kftZOV3LIdGK9S8qkpGD8C4IjQ/H0shTjayI8AeGzsvx4BwOXN6B813/J2xB1c29XIX/MAjwKvylRX50kswUDRu0tJ6M9SeU3rr3577xIjiuL974yBHJxnVFm+B/z+qQDg9PwH+uH3BoBbf5e61Xt/qy13qNCMr4mvZlAm5gAfAuB5AXBAWlUPPjVuBSu81srv90+7X0I9/vJwF4BzjFcCYQx1KqDXuC28w6nTm8KWKtSzlORhPi1AuVmcDRV6EeBrSaRPoSQ/xSu8hCY8jeIpADhWCeY/1L4qg8l8PkMZ28HTu7uz13378vtu+/u33f7WXnf+lnjgLUEw3mAp0SqD8YhwYazhk5RGugEA325CDuUxCQheJCZ4ASC2Dt1ncxMKmAm5SJA1g9ZgbOFkNjz3DvrADLZaX/XuJskRfxq+BRN4xI2Pihcmm0/NexXyAODmBU78okp9FOmiRfmY1END/5qookq+QP2WQs1Gq/fmCm+gThE96ZC9SBpGHCz9OA96CAvVpFnxVrHduxG76ekplqjFeylKUYkFwD7T5pi17gHgXuj6sd7LpLaIoKm5MlinSVp0by7XBw0AUgLHJCGodFfQ/A6IWdvHa7F/8A5jALQ2qfUoLXMLq1DrALTU1Jwizu2a2MArFODY5b1fgghNgHYknZCEMhqMzAC9gEJ5a3ISE4EMi3W1frUhZZUebXPdhV/1oD4NHnxcN9oezTNQx1dfpN9Udtpvau20fmhnyjLrAXYDxn1iv/RnjATqCYJtwXMlytJr5ZmiP+gh8hiVS7sz+KCyJLsednn9mpN8x/OvUWC/RSnakx0g/ZDzLdGITQDwE7x7Uo6Noh2nH8VTs3pNUHzmTMzCMlTF3ecCWygzWyqkKmbGVFvvOnHMNspWCTCZDaamxrY0dkQ0HN6YCevIqqxqKEqWK75DmbLMmA/BlX1m6RRLfmj4cSaqj83peeQ7yxTpqVq39EayOlfSLD2OgisbEbIFnWRyLNIGJdbSuT3GfIlBQmqAumEPHrQliR9DQTWynD/apxd6hvubBbTMAM7ioYmOWEYNr2kZ3wBh3oeVbFt4xIMYL6LnrlkQCqFjxuOUEyB5UAoRP3z5jjZ8hSHwNR439EdwlyWjGA1u5sSkR8hPM2xHhoTOqPLK2TxZ+rzmUi6g90ZrF7JpirE1sZjGB8u6XBtTyEOGjHHacen1JYVazd86jzdqx7TO0RNs4kFrj2OUvAbNXoKs9RpbSknwq4fYG002dRqid9gxmaNzLQm0QmfMMya+XuA451vfH/jvUo4rdHsU5jdwo/dsc8A+p7VUDfPuQgOB2wP3HtyuDE17HVBkCJ8HpBh/6n5ibglo5omvdnSscZt7ouOSY0DKr8ZC6fHKkMpzoQfSxEo+ws9Pti8uyKkmGKdx2nJt3dkACr4LndxnskBPHTFH3wGCD7p/8ZOF7p9/OtX96eola+waW27tBcr0A8Hv6TZsly2MtHiAmZBz0IjXAGprSysBwMWqqcSOZrY/w2tssjDDO5IhPlNA+cA4kyxsEqbLNBTlSuxmwiTo1dQB/n4Xdg1g9hKagRqaBos1DLkbJnpkP1sHAM8xrl7PLM2n3Nsxe/ER4PcA7+6Be3i8jRgVkcHP8P5++vRTxrAA8D79LHPJ+sIrAKJljA2T7IuXhCOdUJbwUnCmcYa7FwQnHQJt9pg51vMiZZiWBcAIhUlktcN+aVkz9jIzvVv3d5dCzCa2FIgr8+dI2rWMbJeZ4Zqfg+2zuv6Uu57CsHRB5mHugzG7oo23M2Q5mFvBoL7SHUOz3mXfOIACf4xMOAe0XQCAjQeeAvRN0c6ExUf3aXG6lnvyfZZa5eM27Mm5MwqAXQ8Dek6qKbiUPIesEAwa7kB86EPgPswLUlRgjS3ODdepoWOHxs8jaw+Yb3uWWeO9uU1S71c56foV6JquOgnvZHi4ZgTARXNOkjk9vX3Zo0wagbL7tcdmt6/9OqXZtCwaZsFaibELD7B0b9eFMcDOYajPm5tkfoYV9wKj0nO8v0v06wQZ20+Q9++I+yVnWfeOMdihSXu0/yThLWV4iowJ+NWAZZ+pe40aldte674Y4XYXb/wYA1wi379SI5ri1X/4T9ED/N/8H/9u0As9eNGT1ierGXbX/Vel/DW17Q7o6s8TINR7StqEfI8KmNU+nKi/NQB2A+4HdQT09tTEXv/8EQBXJ/1eAbBKZFbXXQBcZVzKA6wimKysbAZzCLAeAFtHUACsAnWKYNZ6fIjwfrlz2v313k73FQD4lFIVY2o7WGhvDRYJCBYAJzVqKftmXjRBlZQbBC6FC7sZ4rmePl3rPnm2FuvjE+hsXtdd/SC1/VQE2GhQwGdsg/F2ULCO8C6/In7oNYmwXpMNevs7fGOA4VvKJWFaDoUolCA3Dq8J1TkPQC+cLh6b3cTGM2JR2dwB3ivQsVf1SJOkawEQPm85ACngLIF5No9plUWbFcpp+RkCZAW1xkkmQ7blolS0yuNqMhgTyBQNGmupr/mmauiWNVm6lONukhkt3Z5/xpqMrs+22RoTfYUypnd1iZ+uY8VelCqN120GJdW47T5jdzzUcaIAflsMk/qlV4yy73PbhEK7jafkLgU600TQl7jMEsn+tg/D6Msj3WE0KLUFTtyrWU3NQK3SIQAzC7QxvGZxVtmT6j2FYjgzi7JDOaQpnsdNJoMKkdirXMxJaf1VqdTSSokflOrHxjwPvU7l1yy0hlkMDO39ptHctb3wHG1nmjmQSq1j6oYD5mpcqo/qzkcAcL9Gc4IhJWkQ+5tfl4c5/Zzj7WyPHcZGNZ2r2Kp8LcPev5Bi+dGViDgGEMuX1JxR6bpA4ThFHhPtjrdxrPsNIOArlKlXILEdvjtXzxEEG2OLUmOCtxsyro6nHi/zBqXnGXTpFX5rpnGvoydTj+UO3oe3ZolGmTrQcINX+boZemx9cIugg1iwSZDNBErRrVRcwxNiqGlIHgVYAHUNXrslNngS+q7xxDec+8b6uT1EsoOZXylRhBK2xBpbZc2Zf0BFcobvF6TK66DwvgS0/lbwK4BAybpCsQ4zw35uc9mlFQzZxiLKp6WUHAzWjCEVs3yZBDUahDyvbjL+D33WmcUJzAfgo4XPNnMSc5rzVXyfyjMePr2W/OaK/jyjLdIbLT2lR/h7Hm8ACpSaTRmlM66ZvjZuUq8wcYpiMQ1lZlcOGBYIphZwAcUowyrleGjokMT0ThrXqf2Er+u3BZ7HUrNXBVrPkUlyBNYe5Ln6ma9lyZutkjXOOTPF3gKIb1tmaj1CeofH6Pj0j+tYWWQpr2Sox4gixZ3TznGvixwjCPZ5wWcZB1xW77hjIWV8y7QQNDi11v2QXrMPjtkzjFhJiCPfmQzJ9DwJMWFeh8YcuniBiFs9YwLgPUGwXvN2X8k2zXvTzDsido6GupR9afLEBZeH5+Y7M3ylxJSecxMLVbiDYxEFNLE/nhdP8fgB3X/Q/fTpRPfT9cvu88Xj7qcr1F7fIHwGl/gsa+zyYpf72SK2lszG1Oi9BHQuEBewsULcMAbYeZOb2eOCXQyB54DZC+SbwNDszhd6gp2r3gHrTwr0FCBkBgA8yR4mdf4ERsweBsHvdtjzBKkAWg0zM6wzWUxPoATrBbYm8IzX4z4uAK2WKzqmPQd4jQ/Zn4+gPwuABSzLZNR/sfGi+/zpZ7CJoHTjkdyFZXUC4NIQsgIgWsJgbRz9Bfv5MfJYb+akXkWTNLq+pSkJBk1SZikmahAvk0RrbmKedQUAdiqyXgTAxtYfAqR2MaBvEzZ16nxHLk1jFJ3H62tIyy173MTMAkmZlrB1TMKmGO92yAqYTPGc8xpq+OXkMrkL5qE7T3fbDNOB3njllgwGQPACq3SWPqi478o4P+EcboZ1Sz714iieaQFuA8DF8mrMt5Y/wO8jpZUbydtQJY4iM3jWcBa6vkEbMYS2bNm8TrkjvabMtwPk6B5rdQ9QnxJI8cRzXsDujXPRNd+nZFeHKZpLW9el0yRjeuJ+XdsRItnHI1AGmz3tx3h2MwqAZeAxxuP0kUZ3w2NMyje9PNN98nSp+xwd7BlMuI1pxg56P3W9YAMQ1kD2P+v9blvq0rXMtczB0ARMs942BofZO1OC8UcAXDt7/f3oAb6jeVWfuF7cXO7/mQRrFAAH0Eax9tGrdlHXBj8dpe3Vh0VLGXESt2P7zbBpXh75ETHApbzc/XuUAq0SaFxIP/gDBboU6QJjrZWtA/7BxAC3hlUq9/fvV4v4Q3+9dyi39tCg9r3fvvuDUaALSQ3MHX0W3IphLMqY2SndZE3sMI0yQS5eMjii5KDMzLK5TumFQBsSAO+xQUpF+vrdcfdXAmAoqtcA4nEUinHcHddssrcGwPUA2HIY0UgtOWAyBoQudGfSVXbjAOFlElk8f7bafbqO9RFPxyYUKi3JB3g4L9hcpRuNEVc3Z2wafT/ORmGZgC3ifr9/x/UBwd9/hboJAL56TVmI7S3AOHFFZkaU9qYWZ6F3gBbpoLku2aHXSGACAJ4AFM8i/Gepe7eER3ptYxlKGHQyNvEVFXM2+VUyYM5LGTQeWmOAVLYGgAWzqY0pwJWmzYYUQyybngkvLKmkYmf5oyh42kwFlwxJvEltRQuDb1ECJlHgZtj8VbJVyE3yc0kmn2tcU5afWeK3m/TDEsrdBDvujGVgtHBzMuOGNVhfM97X8RioFxv59v46G3iBBb/ZOAsADjEkbWTT7WHeKO1ZA0DN8dpr/ZNqHVnkvbdYuxjPja8i9kzF6QwPhPczaaZbaNyTWvLNvG1sOPMrhXZUkCMrPDP3ztw5P6NOpJS7BpxnUYyEKqHdWb7GI72u96FyUtO9kqG1tVZE6AZKe7tcQFNrfwOZ5SXvj60vywNcILbu3L9CID0lul6lJ/J/AeAyYgRc5XMV60ZHj3yUVdDHGNd9m3DNDOSqVcYPijmNtbyVDs5/gv5TgNMuB3/P65d8/y1I4yvWxB7zUzqijIIZQJLy5Roq+jjGkwV66Ql98TnK5VMUv2XGQGDjNcUBei4Fv29Rpt4Cok6QBed6lr2jDIXADM8v154QNZ+YmVhPZos5CwfWtQZ9WAAsHVpEhNdhkvOMS+UG0JglWBpwoFGj6sWDAlCJ55h1b+ZvMxWvsOZI8NpZZdUM16tcYpG2zNBGol+7A/cRByTjUwA54fqCSKn/zBfwOnRIsZLem6IPT3O8nmGv0xcRjoPUttNOkydJk9ZLXFRoh5B5y8NZSjRkYq6TcMt1arIu3pu7SZ3QMN0TznXAA3jCA28on+9zuXc8f48B7xB5JsFanCtDRDbDJeOZ+ZHyR4I0TqTGL0BQuzajV2jMPARnKVPWzzfuzbmkQmxpGxRuY25DMQ51kuPLKdOmb264lGjP4U0KHi1XZ5ZqrQ6pIeTHMgbaa2SiqoL7xoRJAb0LTiqVnUTgNU78LqR85rLTwtHW2a1hSwZMlh3HndGmfTrmmL4wkZTs+kSWqjzzHRVzotwXfbmVj3NsSQR2SymqJMbqAYNeME/cPzsjlPvxfHlvvI8r348rEtyEXLdUGAhLSTaJdF0ZKCb9gcEScJdF7WJ1LzlI6a+56TPmZQHgf/Zsmrjgi+7JzDmltvbwyBKucUKZvp1vOe8hoHkaALzGVlcU6EmTtrG/BgDDjrnAsBcADBA+Z/1c8drVr0ycIV51GrA3jXHQPcdM7Wf8bu/0gH1vt9vaO6L4wWFki15XPb9P17nWygoAFM+rhg3zT1ivV8+txhg8v8YAC4BPDVUCrKwAgD/ZeN598ewz8n6QMIrvdzivx8t8WsYDvChri5E8Oz+JMfMcMD2hvsA1nGK3lgikJYa3zGOsWYLOvERs8SwAfpz9W2dlar1zD2YQ32Xcdw/LC2qJIRMITGsIJemSZXquycp8DXX5aswEVuRAIDxm/4pYXrPEk7nZMkYXZMk+gxO1B81+j3Vyyrheo6tYAmyVhbimscokV1x5kvlT4RU986qYRnFcyjKAQeBeFQDs3A04ro0iQTUa+RLgWkn9Itv5bbFGWAPtuYr49d7fiuuW9WCyqHh90Z8OsJLtAXCt+XsKED53DscCpDHGcmB0aEpRaRQz7rcA8K3fxyPMZwMPsMC3AeDeEmyjne+y1Zh/cToklKJle7aPmV8yzirmDX0CR8Rnz1e6z4mtV/9aozThFF70a8pOHTBOryx7hEzaIQO34Q0nyqwIE+eQ3meNAswBjXoGeZst72MA8GD/7bWUJp8eehr1irZxGigso8dHAehP3Au84Q6dMR2cq1cGRk6QfvxAOx76KuymD//9CIDf76GPAsBRrfxtQMxdAOwXwz3t/gWaH+K96zatbMQD/FEAeHQCtnP2at/9oc8VPgCAswm2H5WOOowYzrsPAMjBtR44Jt000s6B4p4fNeHWv2wNuNM9nLOpFe+3IZ4c1/rDq+MxAPxQe9KcRiXtm5alOHLqD8dXj/T4I33Vz5Tec9f/IkmcvM8AYOdWei0xPtksAoCJnUNuGks3BzjRwqzn74wNaw+K8QFKiJkzfwEA/hqLtJk+xwnSG0ewX5ul1Jz50P/iAY7QtuPMbCq9khMTQzWGt/V2CSstMVUblEX6BAD8GTTlF9CnzE56Bs5JJRHnuMk60LwWOM+CSiKbxu7efvcdFOxfv3rd/eZvv+quv9vtLiircPvmDde2jiTKjSA4fFoFvaAbCjQKAimhef3UrErdxBIKRrzR890C3uAFFO91LN6bxiThkX5CcpFlFArB5rSUQZTAAlhFZ74S/CZDNveuki8ojmJrvJmxiRUnlYQ9sQz3/T/gaNTQmA0asDDtQwjkeldJl4fJDmsuHHqsW2O8FvVE+5kllELLLmXTZFo+pD6XLVoQNFxodcUCXVkGPMfb0gv9zG3fu/lqnYsjttZCpopZrhsAdoNzr6nJTIfUZhIQmXs0xlnFAfDPBm4ClXHm2BRKqefQa5C1JGXbTJz2pSAxG2dRGI2Pu2AuWTbCTVxKmsaYMa3Msb9XAqzQZAVpKjFtIdnfLRV2PPb9n1lT83d/j/S3I1+U9Ow3wx5kNVHskZ4+9+vru/KrSd7mOS9AHCPDSL8nTEpvRPtMxSpZvxsAFp0STR1AYDx0FLEYU0i6w3ze4XdbXPcVS+1vATlfslL2ATTXjo+ZVzPv2TGwL8ywBlfxDryg7zYBBE+YIyakUsG1n11ngjRzdZvU6ZDzmzH6CPCV2M0YbqKax3N5DVq5QRlKoVy9FU4yww4ElwJxg2lTbNZ4PZRg1k3qTiaVqnPLhS3Q8ZmHwwmKmgCACfY15syhmGmEs9QTjjfaPka5LwCWP6fTDjQW0CvODdkV8bQnLl/ZViWajBve4/ynJqAaMJLK2GPpmnh1OKfzTSCuWjwV1olA2PjyisU3m7aMCOPv5pmHy/QxlUPzkBrcG7JCg8wt6XWuOHzBnwnIIO8mWdYb7v8AZdK4Ufv9kL445DNLLKXkC1TCK9qrh8mMZQHDGDJuyT5Vep+olEc8mz6b7MqyK2EBYyxUzrjqAI0o2MmcjPI9xuSSNpn3mdc8UrPX+ct5nHwC676IbtLAc0InqIqynmc9xYI4kwWaOdfla99xzBzrSsOAdg9ZKXrcFB72tfPf5FpSlQXTGsGc26STSAUl+8EHWLju0WYZzmwTTRwmw8a1IAA2ixv3cAMD4SZxu+cJkfH+BP4Fgv2hYsn78b4EWdLykT1mxza5jwY3AOetBlr7hHUlANag4Xj7W20PylG3apPBOTflrk+Mn0DbP+s+I/D+s9lTPMJXlEnC3HEFPZis9dfH3wIg9pgrUPuh9a5rRKUpMwBrq9De4sm9BgBLhc7jmiR/PF+zZ9j0SQzFMwDfCUCgNWSVe4KwUwDwLgD0zf4JSaQAswd76edF9qfneH+fUvpPj+289Z81gJm0yrqy9MsJIPgAptYhBuoj9vEzvI9mm15eYO/FGPyT559SWYAsyoBkE1MdIzOsU78M9X5eDzDjfAKz6vj4OKFIjr+GJj27lijSa+u4znKvi9CX56BATwLir+nTC6i0KSXE+Y5w+e8SOL9/QoZ7jDU3sIDGiTedxNubigfG7ALELwHOZsG/4v6Pqdl7COg107imKEsbXQOOrwHDJ5z/1Bh4xsgkbw71Mut0SdCrxNKQy/zJ+lBGRI8rXdr9RplqDHntG/5TnuFAWb3WjYEQaaOH1W9kniAjZISYZG2K4/rav2XsLBkjtV3D9z57nfXY96WgoysdIDv36OcLjeYpcuycts43hgXp+9pbkvHP0nNDD7Ag2MRuZpRPXpSesu8xkYHZkCITNGhpTIgHWAeGToDEAOuEsIh7XOMwsDD4r1L66BnzABbcGscsMm7jFyQVAwDvQ39+icFzC4rRHoYTwbzRA+5T8TgbSul+38fxI0vCCAqrarjP9vtvGeHuaN3Z2x78y7H9Xwal/ZUu/zsDwPd1+jvXfbhpdz5NmMhjf02reAQ33P9VNLT32jNknKVL3/v+foMf78/Rdt6N0X7gDtqUevCaH+qWj21/27ffO5Ue4P/2X//fg7vyRZ1z2Mjc4gj40bI5mCo5uCbJILvp4Nj6/DGANRr3e2f6jdzURwFUfYsPgdSP+Oxjzn/fgxpl/t7kKOW0fd6E3+h68vgf8jzfb8vH3tPdsah3o7/tqaSPLpt7/fToAnsUAL9/zdFrjXr1+raFAo3wgjhDPF7F6Gm5nkcoTqN0nesBhn61iyD85buj7lcA4FfU4PVztYUJXC7XoUDzEAQj0MNxM+FIaJ30ARbIW4JXbwDB1GvoJvG6zgJCP9nc7H6CBfsTEoYsIZRvp8gayfMx26KJpLBps7GxIbPhTaPUHh0dA4D3ul+/e9X9EgB8+nKvO8MD3L2BDq33mQRdVU+yWRdJvEPQKQ8otGYSJvHHLVQtPxsjfmqChFwTKBLTeEBW2PCfoEg8pV3PSAixhkd4ld8v8DwDQHaPtIZpvBvWRUQAnqJEWZpH/SvJXtQptdy6aZskS+WtgaAMWR9PrLJOv08JatUZ+VLwW6VaBAOVlMd4X6mss/xummvPCi6yGZs1Wu80/avVP5uJHd2USTd7zqkhIVTrbM4RaXlIzItEUPFzI4unUnAvnZtzxZVqc/v4Z2VHWzgjMsUNMHFVAgY3v5ynFGD7SPExJZsgMUhlfc91mpIh/TH2GL0KqQPMRsr3JhkTIwUAo5wnJtH+IT5OD7BA0TvO3eSe9bO3LTXadO/VrRWUdWc/t8XQi7W7hI/i2mRd5FEbSr8GyxTWADPXqGj6tt6iXolPevFd/ZwrKou4YEVpV0xav6knQ3S7B0sN6e0V5PQlfFTEiiY9jgWemGB+KrDaA0F8iUL0/6DMW5bnBEX0Gs9LkJ03xTmmpUmiUS3hsligHuwzvv2UubrCkgiNT6zDZ9bajUeYd2Y13lJZQzk7YkxOGdcAzWRnY6y1LZHh+AZv3A2MELPW1S03yKPXwROb1tU140NwZVeKekLzox9APTdk5e1mkBPhEzIj9TQyv42Flw5tbeOfQPn/Ocv1mafVWxZwRowabToU5NZqqH7V21nNJEGOAEqmgx69SmB1KmU8vdm2UNar3niB3CRecmOFDSu1JqsKpLqdRizp/cZbmuRrgXNZuXqR/sWkhnGKNWl3RxkkRtq5HK5ylVER3FpL2Nqz1idViTxDATUG+yUycgtF8oRrnzGnrRmu+1E9UuPfjTXOraPrPeql1AAUjb95d3zJ9ew+f2PM9LXuKY1CKtf0TwClwDHU4foui9Bnwa9e4oExrM3d9LFTiX/kgyc7dRkXqkSTTfLiNY8EBi4v631n6flbvxMgcO7pJN0y4z1rubbmmngCTGWUtx1jqdOoeYubLU7wMxBHGhP1mgPEbgT1oY2rj3NdXZIBCO0ebFA8YNBqzYDLvEqGbK5niIHrKrHHypVGuU5G34E65XpGFmmg0BMddA6goizA9O0pydzOUot4A3wxQ+bqDsbKBKWUZrodbDpjxAprdGLfYreYvyFdE+M4yTP1rNgXzpLpfuJqG/C8X23gvmMElara5k/YIVz3mARUOyTY2pGSekDsMPvcHGOxDJPqBUbkp4TyLBBilJAd7w/ZmbKFGIzNAH0EAN5PDPAZ27JGVeNuMTw/fd59/vw5YeYAYAzY2/uErQCcXc8LGIGXoFRPsy491wlz9YK5eUmjrtiPrXN/qUcd4GpG+ikSVE1RV3iKMki3UJQFqCd4aa/03DK/kwSKpHrHJKtSxll/d5x2jAGErbVr6r5bgLnnTt52fnPM+tHoV5klZBQYguQCcw6y9yk2eDttDoHEyMsU05hfIRXuq8b3t7xubX+rpJQaXh3ViGeZI7zQRnc12K9leHnVSpqVnCB6uwXAzB+9vvrHp5hHWfv9vOUz58sZ89EydoYB7EEt1wN/jAPhHKOlhq7U7mVdyriaiKcXPULvr5cMzbnRovPMmPCZ95bfacBRdsVgbCiKi01gm6x2yaBtH8kuG6eU1U3WMN+p90TGIrcsI7Y+D/0ZCj2x3vMYHIzdvrlA9zqQqm25N8Ju8EofEoKgODGu2H6LUVTvZ+jQJa9cLUncmSXc74q1L/QlkkY/9XXt3/1+6bFNMLT9pP/k7iGjZxkcUS8eALR3WjL4vnb3h46/d8YPvzVc7KEjek91mnT3/u6HnI7c9T8dAPxYr94HwP2Y3ne0u2kMOu4+AG6d30+sobc2O3NT095vwWPe4AGQztz8wOQbnPLjAPBvCyj7038UAG7T0tbqgbhzLZVRPn8IAOf4fhneB6IfAeBHe/UxD/AfCgDXcL0/XndiI/O9VCA3jALAlkOKVR/lwfglY3AvAAv4BJ4AACAASURBVLqHeF13Md3/9ZuD7le7AGBigkLjiWWea5lcQwDcLJpJ56xlXoqk/W3heUDQLSCzWwWQ4gmeJMvkE2JzPyNj86fLa90GZZEW59kI0CgPsZpjGw8tcQGe4TLK2hwaqaD7Dd7n32y/6X75m2+6w+8pxSQF+jUA2IQph0RL4iG4EYirVUmFwwo6RqxRNoA5as8SU8runkRZZPuousF4n2caDfopnuFPSJC1wTHrxM8sQtFeoG16qkLx4Umwa3jAORt7QnJYd/nMBBhqTQG/BYAzFuqdbeNO2ILAlyc37gAjPqso42I+Zs/iWtncw1rSC1vPPQCWlmxsbRJ0taGOJ7a91isoTbMorfcAsEl9tIKHxtSAn0pBA8KhN9EOlbGwBmyYe0b2jvJm50+FvVeAs6dIWywaWMqfcM4pjB+C4PF4kWvrs48E2/GOcz5pdcbC2Vs+X8a6j1eO+DAvdRlqu9dlAzcG2MyxnonvfJT3WEpxtWuAQ71eRF8leOpXRL8vJdmOf73u74bd/zgbfPtNZGd/oH0TyDX4vo8J7pOOZXvPOfvrNppcAPBw4/cKguBgEpUwJ1cElLdbCdTsFWNzQ7kVt/C18+475tcvmHO/Ijb+NfPsiPhBs0dHw3Gy8L1lX1SWCe4Kk+BTZtlTlJ81xsyERiYycg543hM+22HJbMFq0IN6yPWsGXyqR4OBN+mWGWRvTWJE8rtbMz3xOiGT9hPI03JWt8lmxSciQ6m1odXSJmNnZcnF/ef9kkE+iJofB2xVshaNIVK6hfMvaPdPWaKfcq512i/gdO7oSSXSmSywJJhyroh8HV8NNhqh9IU6BIJQznVKP55wnz4nkZXzxPVpfCD9byb2xPPRjwkh0HPFMZXF2DVtPGGxhZWTMkae4E1ZBywuo8wnIzuvkTTmoI0SnpWqMccx5DwxNChPOZHlrN4gOPTo72nQoC2H9Pt5YtzDv85aukptXIGeninj7fHEx5iTA+KJqZnD92j7MhFdMC3IpbKzqtT7SMyhr5sX3nEQOMYzr/LdXveLwekdGrSThEcFPtaKMCdCn2ArBhfGPpY8HzV/g6H9md5fBJrNNqdBpnf25XxQrHjHyrdhj5TxyrF0GocVYhPdUmSNJuTEtnKMt597K0poUk94n4L63guse1AAX0Wf6+7yTwHPlKzRo+1D2Jvbcd0Sg2tWa+eABrv0gX2eXOQYQcw2zphjrZgElEzeHjCHDkmMzlzlOhtcfxG33pIVafEgT18f0yekocMTLIiZgRswfXMYz96kRhZapKFTQ8oN8cG3POsdPobZdHDEg7W2x7pzb1smJfc6YTzP1vE0w2JyjdvPhlgIgM8ATeecV/Ai+DpwD2f/voDJMUWspwD4xZPn3afPngGGygO8hYd5D7As8JulnOAiLKhpPLuGmRP5ULYrPLQX9InZro+ZbBd6clnbk2StnsCjOzEl5KeuMNc5QVZckaDqBnmk/DjXW0+fmtk/2ekFwXh9sXzl86w7xlSD1ZhGLvrb2HqnR3Ahv3JuOK8MadAQRaXkPASkWqZdEonNde453BpNI+yLlRSWRJOpskiUvU4KV1DKFXoO9wv3Md44LyongOsaAEw7nSeu8STucy43AJyyVrw+Yy4a5/uGc701dpYEY5Z0OteIwOfG6TtHLWc27jXMleA6T8b4NtEFwQmU1/Mr+OU5YQ2GOPBa8KUBh/VyraFnUDbNBHFyyZAV0tUx7t9EBzKpHjoQz9OEOjzBIPoJjohnzJ1la4JzR6YevQD0HsJ33iPfw0uMFe+QO6fMN7dCeyr6QTOO135aBn5fx9De9sThIqu+z3rOmqs/ZUD5yx8Awc2APXpknS+7zPAk91/9CIAf7puM0/Dv790D/NgICoD/u3/zH2jfcKb0hMm7vyk/RRbqCMipTIqPTZK24Txy8R8CwJl+o8D7ETAsEPg44PV+Q/5jPcAD7+bIQvv7BMAP3c8fEgCPjllPwR39zPapZCfmjRmlh1FAphd41s1bAKwFFov7MfUHLdr+N68Pul/s7HQviUk6U0BL2cG7MGFcIJvtDSUepCCPabWMYEfB1TPDZncrJWfOckiCYAHoHAXt2Yip+/fFxlOEMUXul1SaUWwnoG9JP+T0M/x+gc2T9Bih9+2gELzcedf96uuX3da3e92hAPjNK7y/UKChSI8Tb6c3OrS/KC1mPWRbxEp9S/bLbo5rY91Ogiyp0YLyRg2aJgPPBvFPz8hQbXmGVcDvIgBZitmc3gRj4zhnLbPK8Josz+pjSU5jdsuWWKV5VtL3iV31t2Ugkq6pGmA25+iLKAV+IqyTYhWnC9eA3ZX6nIn1ZbPDJ5FdvvfMGns58NJGHtQ6FYgJWFTim37ZLIwlDY01zXWbJTebk5uY3qO0V1nSsFhotW37aUA4VCcvpvU3imtdOwCYzrhg4xYA+ycANp6tb2d5xItKnuckqRHwCVrMlmrZC+YUSbOm5xkfQbz1D6VdNRdSbbT2hvfXPMtRlgu02vaCp/Wnsn5nf2z3NhBjg+P9ogmQkY2j1nI7t0PfYsV6k2J/Lfu9skD3/WejBpg2isBoQzyyALyzpmR3FH5e+Qjg9VSeRu9mPjfJE9Q6fmid4F8TG/81npvv8SDsC0KNuddLKE1Pbypvr+XJorAvYk15waT6nPN9rqeKa007b13GuFNQx8muWrGrKv6nPFyHx7TviGOPOPaERpnJlzTIiQs2di1yIB7GigMr94uDX5Q7a9tKzRt4R3tvhqimMiTFKBQuY09dpX3Ls9fdsxXaCVL/CYf8EePgaZPjiUvopDmjfcltxOfW8I665Xrk+dqYTp5bmGxiTvXGAi/o2zpJ6nkygWeUhc5Bg0LiecLg5m1ysdOUHVKQqUBfkR9gNgm8pF2qQC7RbGnAS1wLaZLQXeOKVcIToxzwC6sFkOq6tMSVbTlE4TdhlNmS95jzRz5o15kgn3Nd6PV1Aig/hGe15CqLcjyeeoSUk0XbttzMWFtrY826U7OqgUXBY0v+lD7UGxcqph4pgbFAMsKsNN4GHgaTOCeT1izdsi36ATU7F2oA2PnG91oMlHca7uJZrnJjruMYpQyLaOtJCqXMhz7kwkRlhjJGNjiGKX1VYNgxDtZ2baVD6iEglnmTUAjltPIiz3yfelceWNfoAXpRWRk3m8unAcGyAOhzHed5cD7nWIUreAbrD9dDMGwiusoGbNZxGALMqSUaNg8DYw4L0VwKeGGyaTzXW+jtU1eHJF87xkuJl5iGL3AzS8RRTuMhnqSc3ATJ7G4pIXd2RkJASywxRpZtkt67xt65Qe3WJzyW2VOtYJBa1rRT77jsmxNk6R5UcRNgHbJej5lwl4DWaby0C2RT3lx7EhC8QLjCGTLkLSUOt2B1yL4xkZ1l6yYJF7o1SRar7oh5cgggOmklffYBv8fE7cZQAZCd5LgJPL5JEWWgvhmCB3G1zgP6R9uOORxsqiCYc/i4YU4ZnhwvrDLPEAH648j9S3koOC0UFF3FPp6i732e87XD6z6pZ5jxch8V+DqWjovzOEyarO9i1ST3RMBccXMK3JWxN4wovjM8LPmk+NDSaD249lmDhQA75xb88lBmnph4DN3oDQambWTlMcaFU8ZNAHytwyBsBRqZGr8tuZXJ3kKF8OE6VLfie5NfCXjjBS4AHMo/n4dJZDdHXkp3RvIYBmP5J+W/dGiMG9cCYJk4gOExDJIb0NtfUPv3KeB3nb0guUcwbNyQefMEmX4Iy2AXQ8sr3u9haDYXh3p9MbeaXMg+5mjUmAz/FADtbyA7Sv70f4NXbUPu8c7gTP2LOxu2v+6Vj3uXvHO9ke+UDaNvB+crifijB7j1w/3uHOm392jXj3R9Pr4/Xs0IPBye+3Pl3skCgP/1f2jTqg7+XQHgKB5Ow0eA6111cXQODxv9+wLAPwSYR7spCSAHPdqU8pH3vsywtvvM5trfc7uVfD/6+oE++Y+lQN+fJ/epx4/No/eu+9haf+Tz0XvvD/Gc9ynxg/5h0ho3JA1a5U/m4mw8wMThARznjPnSoox39RgA/Jut0+6vtra6r44BnmYfNeMMm+sE9J4x43/ZvG+xbo+x8VsHzyye0tQSdywIMUGJ2aARwgLhaeoNbgKAf/rsRffZBvUMoZWNExd4BhdRD7DbpAqK3l9IVgEeB1A+XwPCf/3tq+7lt5SgoB7wjRRoqEbdHhF3tHUMAGzMcN23JtyKSxybX+1uifO9DSWahx5gy43EVcFxxiCSrGsF8Duvlf3JGlSzxbxfIhuKycGmpR27zfNc8UTls7j2vqXT2fEqXU6+tgkULmOj4csJFACpaiF+BdRKR1WFNYauYYcGgNUfc0zeq/kVVbkHk3qA4wkOvU+dtF/jeqpNCKSxzPFvlXJV1KITRmUOfamn5gYAS5u0qXrHIgi9poC9AdwgPU+gbKpFdB8AmwDkcgCAURrw6iWLdqNT+5seAHtuga/ENIGFybPOKX9kKYlp4slmF6nhrPEkfWkb9MilemMAuBnD9dukjnBurEDqqJio9/VJCdd6XeK/SXv15Xza/9W9DZIM9mKwP3F+Vmcd3UYEUwPqtMf0QNnz24ejLQv4b7Dak4xsPJeCft4nRlJwrJEhYK68iR58YXZo7uUVb79l/X0FLfmNyVbM3J57tM+hFHs4E+sKDX+M7LVSi7/gXD9jKX7KeamwXHOLuSS92rhUY4OboT9tEPzumCwLhXpXBVg2BpTG2yTH4oTUVU0Gdrm7veITG4VgiT4BCAcEi8b1Fqp/eKhab1/aI8LaCd9i19Tl5vCyAYK1V/0RX/0XMjK8HR6WIfbe7BOJwocssmNjRwWeKN/xWscoUgYSdU+rOllaykfVZpba2JY/k4xfFWOCOXfFfE2cKrd2Jhjivi0Tc0F7NYRNo7RP8NoautbmXgZ89pmR5/ldHvSnjnC9SMbP4V/LjClDgAn/WmUe3hIeCfg1dhDPHWEchyifetkSD6vn1vVplnAmkrU4zT9Q5ZQKeGU2u86UdUnHXhkh8o1g0/k8Ms9V8KPPSvNWAY9iLvitwTcxT53fMbJT6hp5RJ9oADjv2wQWzvYLKTSW8mYPkSrfDwSGvy86q3+38s+xFth2DVYyAWriaxSqrOQDhdvF1FoTEOx9eeomJ7IKnWP8PB9pHNAINFVJ23oKrfN+jj4zi/oCY6rxwrkVjxfndA0eMQms9GdsvPNAI0sWc+6b14mJdHC8iGAilWhTWWGaPXAKsGuODZOppURZK810S/zvFPulpewWafwSP18GAM9jTZqFVo0flf0EjzF5La5IRCXDyofZjZdJOrUKTXkVYLMIiDEpWWLBYxWqLOjHN+cA4JPEn5pE+4iwg2viPCemKRGIbF2gJN3q0jpZk0k0xTgn2y91amU8aOSYAjBNAKpuMFyd8v7YBGZM2CMMJZb1EfyeCbiybK2Y4IO2IBtmWD/zyH1DmASktm2Sf0w8ZRyx3twrWVN8H6ZFi423h0wkecR9Gu5xbr4C/ktQTeQj/cqz4HcSkDjL/Vqia57HInvzjPuaYT0aS5nHMfA6DxqbJ3H6dbas/doQWjJHXzO+6kOJFmbCTZjAUZEUACzodt1XuFJijbNcKqGdtctPWEvJvA3YfY1M3mPunHAvlxgvLhQkfYK6xOhLdXZt+blzqAndWAH8vHmAG/i1/rd06Fv1LoGx67vP9myoF2AXHjrrxxrIAmD1GcZH9gPzZQJ9Zh7P73PCvj6xbvQ8c0eQHNaEnl5kIwbN/cPLbtsSVGTVPtS8I7PCHnFu2a6sdTu1rcfBZts+y+f3vht8Vt+Uwb0+HGyp/b7Rjh3Qo0flzr1dur9Sf7mBfLhz+bb33wHAQ1EyOMe9Nt4590NvfqRA3+2V3wUA/u8bAPbMLVopUySTfXC5wYyrigD9dLMBD3iAC+zU4+8TAH8M0P0hL/Do/Y7SmEfX2+g5RgHwKAWjX4Tpld8zAB49//tZu+/OoR+6/8FYP7I6H7qfDwPgkpOhAbJJmAjUesCC4ABgqatalAGd5wjzb7fPu//37dvu14d7FEe3cDtXlAJ9eIYXGAu31C2s3Fq43XQCgOFOhaomSFFgK5T1AmPFnsIDvIpA/vzFJ90XTzaoC8rX8whdNNsr+ZL80CQ0xvKQrzPnOGIDeEfZoy/JBP3197vdAZmhr6RAC4B3KUYC5SixwMYzCeS4dDyvJPu4JVHHLRvFLdRaNACAOAAYK/cgoMhs1GwWsyYUEQw/WcEDTKZojlvFY7wyqycYqylK5ozKvKtUUKpVGQCg1TmqpnG5Ahw3Wr1MHBkPbzbP5mXguwl2UIFwlAd+JxDOMYyHSk3KMHm6nDK7Rs5bXl49JEWBlmLsX1/fNPG2KsojALj2q5IiVdfY7KRu/wXLgh3j3lCO+GgbsopHWzx6bnrvd8ORDXh7An9WHmATWZkkzDZOokD1AL2XRVra++ZknjBfrlH6LmAQHJ+QUAaQK/1ufmGd30ODpndMDmOPJmsqPy/PQFQirtvo1a2+0EAs5nZHhGS6YPg+yUtGv27HD2KB7xnPhrv13Z/F2Ra92PMVCK+cIC1OuO/nu00JHOqbWOmTNFQUdT2OVXWOzCPOVwVFM8/i3zRRDCBpn3e7rMFXxOZ+i5L1DQrsSz2WoQjhYUExN15cKjJlM7PG16FkfoIm+Tke4edYWZY5VN+Nio6JeH14NcGA2Efv6j6NeINStsX47nHOXYxfZ3gMrkiUcptAV+WBv6TR4iDuoRgvAn0+k8svpcFyO4ll5y7MoaXyl9/qDc5MLMpe6NN8Nw14oNFPkQl/grFKksgmX33G6cwWrbcGvgcxg1VH/MJyJbQv+prz2FCAdk/k4YmH1eOcuCadCvU0U97stCco5QIF6J0o8WcCafslxofSWcMaZm5fgI5kgDhFxHrJnk8/S8nExBbwu6RirgPGW/HOuI7O8SReTtsLOwnUBFtntO3E+Epk3hG9f8x9mGnejNZSqDVQWHqJCtkcp2damnQB2fQbdNRkPI4bq2RQTcbygtrWPHxt26PAV6hC6JfxljnoyASBtaEsUdaVYyUSEhztMTXN6znotF9L7QtBYrLHZ/LXX+Z/+z7GoaaX2L4UY662DrzLo+slwLgYNDF4CY4EK57eS/Mw4VG/oPqpFCAcbMp1zVTr6dsjzCfmh0nO5hg/p2jiwAUFyhiaeGryMss3Af6kqDuXqq/tyJE+6O+vdXnYBUmiZiS4YKoxeIRgGk3la/NnHKlgGajJA68m+57PU7TV2RdvH49FgNUi68u9eQZqgbkhlqAK2fZ4I7299IV9YuZlAfAx+yUAnk44kr6MLL1Ajp5hWBmDCp3YXUCTc9D7c04l34L908ISrEuvIVXq86mGLw7WuGTm30is7H81r/yJsapzTLB1adSsI+WKD9urfDO8QLXhjDa6Fg+QZyec70yDLdc6Yz7qMQ01XiDX9qJ0NWsj9GM+m+Z3mLShojN29MEiDTAUIVlmmcuD8J4256vmcoWUVGIrz2hYQQ1izUYp8JXMLeWT1IsCgM2poKfZBHgazZQxtqfCocKW0UPOvR9Abd7Ho/7Omr/OGYyGGhg0YoVlEeZcD4A5SQ+Esx7dczU86Q4XIOspNqdJD5YVQAJjvk+iKx7u/YZ4CYBNPqieYy1gB0TPsAZ7jCVzWFjWYQx8StjZUxKPLvL5bJKWVFWwQ6yeVKiCbk/dX+jy29ZYHqkUk9CJyIcmSNrUr37sJ/3gw4GukU8e+NoxqtVffyWrNOb1n9WPynhRcdr39/KRq929Xvui1JYSPu95M0f0gEfbeOcC9978CIDvdsiPANjN/GGQ3Svs9+fTx3haR3/zIwBuwuKRhdkLk8eA9KgnOuImnkD3cpM5sPmiSUgFsx7mgomwLFUioEEIX6EEvaEiuhToX5OJ8iWlkc7V0gHGY1iPJxD0YwDgMZLbVA5ZKD9aPU2WZQBR9B61RYQy9JuOMkRmYl7EC/z82XPqEq6TDXqyW8JSqcJryZJkakRRMCuiJbbccI/ZPLb3Druv377rvny73+0LgN+8LQBsPWDB795BJeUKXUiao94vqFZknUxdCy2mxgKTrdPYYGNpKiiXLY6kV9MA4Fsy2t7AB58DKAt+16nruL5IuQl+u8jmvkCZCPeXwAY1yUZL6pW0nrolJa9qBxZFSytyaHb8btJ7dJNlEw99i0eSbggevFu9v20Dr3D/uwBYr6DXK4BZr4uZKFBF3QA0VRkeRztafoGpjERtQIlmFVCrPDUAnC0tpRYK4A/iYntXsN83TTrKkie8B4BVNuJpAQAP6wjbhp6ObNtqSmgwuYIOeHq2xwb8jj0f9Z/kNQvLKyQVXuSxRF9TQkvPHIpB6tD6qF6KMlbtKQpyv9+q0ER/GlkvQwBc4zLYgat706D7ALg3ng32zMEmXSd+HwBrXJB+1/LEBwMoG+v4HjtEyW5tU7WWTlkAWNUXhZDf6e0TmyTW2kRDoMYAd2K9jom1OxIgmZiGz14x3f+GNfeXZH3dJWMuE5p7EgSjSKLgq+/IWJ0bp6zL5GX3GXVmP2UerzN2guBQBu2vEcU+IIn3lvw55Bq7vH7DqV8DuPdY/6cA4QtBMKA7pdASfGsso3O5PPPx4qgxNpaFmVudNNFtUAzHBcH8/jqeEO+N76PgcUCsXwIUvWTQuGngTynh8ceLU/FmLzjPeL6koQJIvbYyA+zv1Kimt0JU4Tg9xSbQOo+Sz1qhjYm553E9TvIgEhxJj4ZomvrLJrw+1SuE7JiSzh2gqW6Kp0SPScZSRoYyxvlTSW1krQiAFzEiLjH/5y0vJ+j11jhMbG/9XA0M0qSVuYIXJ2AphUrQMkbYRSmdxLPilmJvGCOguyPbDpGrZ4aaYAi5DNB3PZTRIv5GvdwNDFcto36yuU6U+cbO6y01mY6XbxPS+FrZIGbS5hFvsOJAynS8nU4KG2fHtfe90Sxyxpso6VKLvF8w/W+Vly78doyd5zgHoLZGJva4Kb0B08q2knMxLEbmNOHo5UK58xbLAJCwgQD/Ose4TASzq3tUZKl07OrrnJ7zVkmbSlR3ZdI1e5OOMUGdZGcTkV3R7oCz3pLQbG8Z2CYH08vedwnS6nRlbP+5iY/CAshkzf4mA8u5M9FijM3W7r7s/mD7Vnle06vMmwn2Gh8aVszZ4Twa7CvKe855ynlkEjhnzmj3MWvigizTJ8gKvdmXDnhieOuuNbAodxLGkW4tORrTRio5lMc2qX8Sq2weCZdvkYp9k36UFcExyzIjYDstcGxq2Ns/tEscKAB2nR1x7AHg7pB7KYq5yfHsFydwm0dtXdiPGsMn6SvXUdWgRi5wvKB4nkGZSTY111jpoYnxLvxT7JkA4NrTDC+pKes87PfcerZHTKSlWblCj4Z1wgOQlW962sWx6Wso24DbfXSTXfSOndNjwCSySCMZnyUfhmsmfPpKHljA1w4URaunNEQdCrQAWFnody0hlhfL5xoKObatiWR5Fvxq1Jflhn5jvpXMRWWWJQiV8dBTnq5Cf0bPWuO4GWWfc5tLn0CP3wMAU6aZsk1UFoA1sG8dcznr/Zzt6c9Zn22N3gGRbbzqF3cBacbw3p9yu9/8Bsc3WcFThRJF44mcaNkDHjjRA9drH/0IgNOBd1WcAVAdGcfRXh05/g9OgR71AA/nzFDIVzv7XawUk+F8q4ky+v0QCNXnf18e4Puxrx/jdX1opo+uo5Fbvxtg32+g/Rps70ePbyurLJ13pkfr4ZFzpMfvvX/ss4fa/If2APdt+ME2q5iiUGTDD5Rg41JJUxdhmxAAL1hUXu+AWTcR1nvECX0N0PwN2Zi/3DmkqD3AGEEvl28MQT8O9XkcRVJejfltr/TsHBmTa1KHNiDuSCSVAumSlRlgw/Pa5nq3gTf4c96v4xleRkOcRWGZRmFJdVtBuJQpHicm6QF8f7u73/3t1j4Zqne6i7dbFQO8jQfYZ8Gwmakt08LmEhWImng30J+tPygYHsObO45HeJwN45I2RQGULgQAtkapXugbNNNxwO4sv1tdIjEWIHgJwLyERXWNWOF5C8rr3VG5UgGwLz0HfZtsk8ki2zJJ8p2ZZmOtT58bA1wxiJaeUAFLeaN4f6O+Z36Wo0Hl7W5JpSHgZV3rCRkA4PKS6Am6tRTNQOAVjSz0L2OPPCZAu3mTo/h5LQGMipn1XisBUE/dLQ9wU0qjAPbAu8RO1IvmAVbvy/n7DNCRxJ436gk/aJqJr/B6nF9Aqz/awrjxXXd0sA2VC/orFmtj1uZmnlCb8gWxl+sBVxfS65MwpxT9Sn5VYL+v63h/LY7utbW3Vv+2fXYgN23b6OeRG/1+PxC2w7P7VQ+AE8OYVhUA1hPZy5rkIxhtlP1Vulfb5I3r4m7o32sUxvh/pFzWt2lDkgTFPcV6AFwdc4IL0NEEnkpZBJYx+hVK15/jffgNIPj0GoWdciSWn0oAXlxftA031wxx9uvE1m4SkrDEDazhxlzl+1kxZ9tKVBZN1EJ6m+QH8EYFfe9oApH3AcHvQInkTEnc3qX1aONBUwnXEuMYFx23T9gUbbKyIwUQ57Rx15ozAO++txdwJfioUTOu1fi1MXjP88iEpwD357xeRs58SgwkgQ1JSuO0taqq5XaCRQLeqy72OV/Ge9umdwgOHBcvvMq/Mbom39NDzGeC/QMzTeupoK9NDBQnpYOB9rzH8y73ZYKkmomevJRW15Q0yVn6fA4vljkVpFCOS8vkaD3ySW7Hfev5W2b9r+mJN0KEM+nJqnzvBYybHzVZrBWjtu+I3x5DeUdfpZtgxtCRB1zjmLVxJAWWY07phHPkgJl2h5xgJ50eLsAU9+scNFa6wGLSCWVipsQJt6OS6nhILZUSHep009ULDPuwM500/rpRsvXSmpI73zmoIwpyFP9M/LpWZIkQRV58WyQRM/zjfhFENrKCPVeoKZCmvAAAIABJREFUS02G1CKquSI4ixXQUyuv6jwCl2RYzkKyO1rHepzJDd3nVMo9ra8LMlUYQ7JzVyIy5UtuKfKDaxnfrJxNEjJem9AvbizneLWjwPAQ8HqCyvlvP+fW45GfkDUjEHbuNhxYpeWq3ntKQntukyPJjHKeCAo5v3kdwquwfZznXEYEC8DZeG2Wcdovs8HEXrJzrF7gvSQYxoRrxr3HEFvgoxItaVxxr7D5fJ8+sn/L2Or4F/xtE6UJTtsRL23WAGWSrNUbZ6NlhSr3iNm4XTsm6zIev0JgHWNL35UZs4yVbW65xllf07RpkWvLrhAAh7bOZ9N8NxNGRhl0i21X7yNnvYYj2kBwKg45JcWS/FPAVw9vGabcpwXyAmDXszlS0t++Ezia2E4sy7MRIIYu7AUAU7aK0kenrM2E1CcXigak3vvbPMDG+BqPD/PFuG372oUWoOxDr6+NC1Cu78rw5Ot2X2H29AAY3UbjvrHA1v+trJkJKVhI3O8EMeOT3SY6zAoZuCetS67xMt5fKPA89nmvYe8AgG7CQDWnhFdkfdVaiLGct2VqqHCW1sEje+nIWh9usLX2+j/nfdZZrY/BN72+MqK31N6e1T38/f1Xg+OHX/SG67qEJxjqHAPr+3ub++OXuPPNjx7gux11v/9jkByO1w+CaWOA/4d/8+d3kmDVgCuRRga+WV1qq9HCW+0YTYL1PvhxkxkZ/PfG+OHvRht9B8j1ZrV751G5eAh4jQLgH/JOfuT0u3NY7TfvL47sOw98Pvrj5qO5e77fAQB+sB9+oC0/1Na+kb2OcL+vRnvgB/vZtuBRy1MUdinQgs7aVBcUnAJgLiIdyKyIJ9CK3yDcXx6ddb98u9t9t0ONQJRgMxgmjkVvLUqpj9TQEwAfAkiJhxlPgV83ODZAXacI5TE8wOMA3sW1tW4JIPzFM+k5AGKU2kU0vzkpwibPoE0XWm1p6Sla7D7g9tXOUffr3QNYz3vd6fZ2rnPbe4CpaUj2iVaSCY+ZCgdK7FWyJULIAgCPQ/+aJCGWzwJgs09KHRqTfhnlg7bikU78MCBuBm/xCh7JJWKCN9ZMIrKcUhShzgEeki1SLwX9puJltJH0RenA0/H8uqFau7Ms9imlQOeG7pz4KT3EFYNkndECwA2kZWD1SgyVwB7wJjFU2+j7WNseAEs1HY2l6QGwtSLvA2Df92Bbz5DjrfLjc+mM0YJKsWuyxIQm1Y6GcRoA1ksbxUJAb2bfHlGmqaMAuMCmvoXTsx1ymL3qtt59xZi+Rjk5xsmJtR8AvLj4onu6+bNufeVznIOLAb0CGxPnqKZWNk8FYtHkR/9KN44GNPRslsRsgrPfVvvVMwTA+STtazrA/QWnfHF9tJ9qBCnYUvRyAXCNZLVhdPmX7h8tIMpZlG0VuCj7gjbrOeuZ8+TGm6tyAIo1RjkXjNltHrBJ3LNTXMsl9pJT/oJ19msC/3YwTGnZP2bN3JCoJqBUah1gy2oZs6C5GajR0nfXWXPrvF7gHILg3DP9O8ucW2J+Sj02/k3HDNUyEk/7inX/HUaxHZQ5giDiWZLld6GHKdbZ+FBqviS5kmgt6LYAsKEGofEX/c8MtMaiVokbjvFknkftWe0fl5d9bAqB2ckLYm/Pu5+TCfcFaxbTSDLDFnQRsJQSr0cptUaVO46fgFb9jPMmhx99r2zxMmIyE34d8/qAh57WQ+a/ivKUpZIAiOZYFQwas3vAw1Jog0ReUQJqvLxYSg679o0XjmFJAOBztc2SKnO8X+XeNlFkV5E1K4ypBgkT4SlTFjmdVO+KT62yWWFT8twSagsbE4p9wOd79N024Sh79OUh5zplzPRoJ4t0PFeCLRXKKjCT+da8SdetDJn0+QrOKD9MYIngLCnvBTD1md4zQVCUe+9cY4CMkYBgDS8ChebRctx7o4g/jufYcS8o6J2ZB6BkiwPkfOE8AkwNlP3c6fu4B8f9muxFY7/IHIb+EQTkeaVANEAdvnANVXPf151GSLa79vcxzjh/fdbA5mmL1SANO9MbuW/t7TEBB2DYOO3b0FPb9ZogybyL17wydwdANwBc3nTlqLTbEiiCxJRJMm7ecnDasLwtqdW0MR78gCdHyySK/M4l45w17j+GDe+XNjlW2dg4po1bxGYDVTFspp5dYyEMAJdchJLl5h+I8zFy3Xnjll4GuTrItVoPjVphnSsLzdzPjd40MFlG0uqDIT4yy7z7pXt+JbDzPIIk79OybibsM3P9ItfRs2zJKUGqLDW/i78yzSrlO0FI3q5jFeBbD7UT93zXTYxBnDs5+1yrPue1RrUWrmS79borSUxMp2GSxacjV9lqndwDHrIydmDB7BMedgk7w/4yDKzPUp4fGMObMkhV2kgQbAz+wPLnGgr7qoFenwdWO1+33SQGqwaAw2rTC8yDmO6EkAiAjQ83WR861hekJn/C1yvUgF4yrIg941IGD/6J/RMMmWT135UuzxzXm51S5A5pA+QRE8q+9Gyt/+x2jFHJ1R5k1tzNX5MT+cHgr71x7af7vUodO5wM7eKDLzKIH/57CACP/KKyV/8IgIeYrheO97o18q0NyQN9+ugg/C4A8P8IAG6mjlyn3P5NqAwaNTJfap+9O7nu0BL6r/5uAPixm30MXKVOmy2+B/R+CAB/LPB7rz1t7YzG1g6tPlle1X++urMIh2catVL0y2O0PR9q2911PXzX/+b+960l793G8BqPNPL9Ofrg0Iz++ocAcMRoysqowJfSYkEAN5NQ9NjA5411bYDM/fwUauoOpRLeEvP7t28Puq8BwG8OzjBWqqx4Ql0FboY+EOqUS0p6R2jQY8SVTIR3xKGc7FbXKV7USSjQUySZmsErbPblZySmegYI1htiRmoxq3JewGN2VJXrI4D1Fl7gbw6oX4jX95jY31uSX93sH3bXJMLqDqBAB3ijFsYLrLqoQuLGgAprrAzZicfYLMZ5qPglSzWo4FYAW9K+TMEq3gDmaeKAZ4kHnoQCvbFOO2nrxsoCyjiKsbRSrdz8zMzMids04Ua8IlAi6d0k7/CZrlEhto+noHRKdZuO51eAAUBu7sQeANd6qvlr0q3eY9ID2MFcCxAVTJTC2AZ2sBbL09snFCkLcikttUZi3W2rJV7GFgPl2rpKtl7BmdZ5QaZeEOPFmj4Zg1iNuzFhPpJoK5TF8oIKUm2bANgYSsGzil6tUqIvT7dhrn/fbW19Q4z3K7KXAoKv9+n+WZJ1U7Lj+Z92n734M0K2n3El6kvS2mSodO7qeXFrrjow5c2JEh1dpcbet3eWVykSJRzays/batPA8aQa5Xj6TRRxj69dIlR1b6mdpoha0SpbltpSF9zq08saWaKISX13jpUaUd4Ok53pgdFDQyiBbVDx5fNgQf65NAygZSi+BMlcMKlUQCa4yRk9OoAcQc8rlKTXTPl3IKU3JKl7iTFo11ivG3wYrB8NI967idymSYZiItEpuLgyEvR0mFTG+EKNUAuCMOaknkkTO01J6Xfq8Fu9qpSMjAK4w2e/QfF7h/Hp0rImQMVr4pSvAA+ZB9IfAeTXGsWcX0ngYnZ2wCGyILWPG0C4ljFi2IRamF5Ey175rIovpoADeTtzTqKem24TT/AzwMdPYG58xrn0nsY7JzhAedQbN8aaj5+W05nhN7HvjKW06GNj+Jyv+ne4rJ7Tfb7f4bNt1vAebfU462vqMdNYpSHANQ5pu7GAa3LFYxXjFc/qqs1jahb0CfryVo+r7QporDhFlWD7dI6xxYfDwzrItI+as3PQcV6Qo+BzZIx1nK09nPqjPJyGAfDtkWlMM844p8r4IXd8whokpRxUeT1sLfsu310ZU0y/XIh5/M95mX4rlo25A5KRGoX+OkZD/F78bgJZduW5VOxrlmde+9vInrRBEMynCVUvNkp4EcaXJu6v6SLKE0+iZ9njG3guK5H92T8KVPeAeBCnHGTDxBUcxDDYr+cag/z51E6X967zlD1QPvqdE8Fn5UOtxVw3yrJvVbB4HU4537UkgZEtWaB85lISADuX2UP0uMm8uUlArG1p5xrImtoem6hpDawnWSP9vVdis5JhARmWEmsANSqhl2/3XLXcWxeUS671n/Ok5Ffdfy7SukqDRBZcO7Y1qs3ffi8YeMajITjHq++q7nP1e+1Bfuce4H03YDsYBsdKoG5ctJcr+dzrXoNMwBnz6rLeUJTcJBypt3eBL7JGOJ2ZIWbdLx1OjgngbrI/xs60rJ6rD5xqQxBsvLFGRE1jfe1gWRoauJJVmmfp5oLisPHDBhDsY4xsGNaY8GNe6/ndRvbtWHuZL42nNvwrlSgCbhugjctYuoyZnflMcOwxDeyGj9KYFOXQ0njkZ7X/1ppw4GWasZ4TJmIMcAO/en/NsZLkc1ofNHQCfNeXuz/amOqeIk+W5peRX5Q8IsuY6tFxoz5vw+TZwWutPFeuCN413s1o1Oe94xCRrSGE9aYMMZO2xoTMxMi/mmM1Z2pns639ksrnMe4oH7Oj1rwcPLd1Fipawe1Imv7e29EPP7W+6b8sb9zw0H4Z9kIhje2/97e99v/Bi9QY5K/Q2Xt/RTnJxz/o9Ry5+4dilD/oQR20o2/BIxaCJqr6o/7BAeD+Pv7X/2Rs7H8SALe/EhK1eYyCmV4250An1+gojHT+3YEZDspDY/ZYGaQfmArvff13BcCe6ONA8L0p1wb3jnd60IN3m3c/YdhD1+tjRz62PaOteQw03/384UXxWHmk9+Z4f0sjC3t04TyWZOtB73husuiJJntQsiYaCKFrNuj5AGApRnojpGBJWzJJEYL+8Kr7euuAerwn3XcA4H0SO8RB5Wn6epBuhmSLDgAF/MJdhnaD0IgewZakgoByN0Y94HGS20yS9GiFwuwblEN6ZuZlsmYsYcmcpTFjSY88GcqUytcpIHyH+oav2XR2iQc+BPRenxx3VyjfNz6oWwyP1rSGaISYOI1NzMKJuT60Zz2TAl6p0YLfm6AAnuWa9V4IFSIVQI4Zp12TAOAJNpglvL+bGyvdOuWcVnFHzdhXKIlSmaea1zUlA+yS5gGO4kobQg9DkZmlT6eg+brBTOn95SEQDgAOvWbU+1tr3YQbvYL9EADuvcKDmFsTYKis9EqNpxYENwUh06ixdCtors3oKFSWgKgs1Vqx6354l5JCKrTSdWuPsZZ0DX4DwM3qX7HJRcPOdpNraen33uirAHW9CsSqnZPQ7PBNKNA7O68J5/4Wj/B3Of/iwlr3/OnPus8+/TO87z9lv3+Cbgp13U3YvkoOMEE86UloWyU6qWtmDNzCvfc7IkHh0TaNbNqltPWbTtkQorrznUBHWdv6qMmdooMVCI4i2B7ZHN379bi16+f+AwaKNFjefa9foCigTYMA7b4xzldPkJ5g+v0C4XVhQibcTLfE8V1hPBAAX0FlFuA5RgLgZD+mXzE7hQ5tvdkt+vobQOcry3KwDGRQ2GFh1TGWk4DGCoPDi5JMrT4oycLa1yOpLFiif1d4NlZ4ibYuqnyqhNl6ruHM2OEMXzEndmCJxOalRxo1UorgFf2QeDjm0bV1e7l4MIVn0GtmmTKV0XB9GbeEVPhM75soS9c2LucxwLRz6MYgQC1JM4Rt4K5eJ9Xs5zT0j8jg/ow4DmMCVTrt+8x1KZUjNN3QZJmbqc3L/Zh0bAK6uJqfccJJLMZahVcCGCaxTUCyxhQnhcmYapx6ymJU715h8+OmBMYw2KxEY7TRvAal2Lf4ZzvetUB/aMRQAdcrbDc4DjMYOFZp53OU2Gd6iVlnGiSmDLegDROMUSXOazispmFL+kXyJnpAQGzbE8fN19G7uR/rKJ83T2OfUFIR2XuVpVjvM16XXFdFOxRd5ojyV/Cv/1gPVFZ95k8BIL1XSaQUunBLRqaxzDYYS+t4jCrzbc318qwWqZ3Y5oK/DUBofdn/Fk/VODHwqbfeA+AAMIVSA1H39evIuxZf3tbse4C7B4XJtKfxpYCvC8a4zzJlec8aez2fIFg5R64DDcqpYYeRL97Xkol1P03hb7IjJrVmfCydPAKnJFSv5NW7+sOYVHWEPLb/rD0rbAbA18vJUjCm2DVm3/eSr7U51xFYNMNCgGkZ7e5r9X3OhLqL1kb3Ce/bFMIxPGbSl66azq81MGwrr/V624/+jSg2PcAuQZlBr/azb07S3+YjMc7XpE1LPM9poOee2MEjg5Kwqi6YtvTnqzP1hpryXKeWMPcZsj2/1a5WbCxBb+k/mMQr/jfGLtkb6keMZQA8BiD6+ZL7OMOQqIwzI/Y+oHYLZtweADg5GUKT4YIN5AbAOo/UQ4wBdu9MhQzRprpTC8YIzdhbaUYh58hgjIYGisRga2iRReN8xqBfSbCa9zfMA+4HubEwC/BdX+l+hgBfR54szMInuZruTmQGHWEsAwhT+YgM4NQlN8M315aEbwJRnR8m/LSUu2FxyYAtCqaNMpEuXJttXng7hc+rr5tZN/PaY0r8lsHWfU6APczH0e/VNU9qvvdzzft2frd1NLIk+pe9YfnOV1nHDxzcjOGDbwZzsRmrH1W62y/+kQPg/r7rNnpBMtJPTT7VMn2wAx/q1OFn/W9YP6MA/v6Php7/dg0B8P/cAHB/2WEjm9jt13mJiWZNGT31qHQcvalHPm+H/C4AcNrzCM36dxUDfGfAWiflzhTobeAeGNLcZROtTTgPB7bX+R2sJIFpm9DHAPLRa30UAB6uutE9INbzB/9GLVh35+jI+h3ey28DgNMnTYGPzqDhlgmnkqPAkwJtiQHLNMzomWI3HZ+U2kPWRtLlf7d1BAA+Iib4tPv+6CRlAELPUUDmdnh9AggVAOsB5mG9YOPgrOsa66DxK9AgtVqOWc8QQGnd3VUeyyRuWOJ5jqRY4wh0Mx0LCNzoLwG+B5xvhw3kgGsf4vG9IC75EsB7w+Oy9wIfNyp0EmIhQPUq0deTcI/HBbutRrBJI1JPLxtK1M9SWEQJvk/marNGY3emnVN6qIlXXqW963isZwHq8yjxC3iKE+8UBaxo5Qr0AFvOqhU1XmA2LYGuGbenuTezx4ZyldjAUk4KANdmEZqsm3azapayPZyriV3zM4+P5zXaRLzRNiYJlPqNPHsMalFx+cqIltlk39Y8VK2NEzxflAVWD05tWIIyT191mgXJwza2jLLcZ0pjjABg21N0bcGzw1AZrPU2X1EO5PLqCIbBDp7f7W5/b6t7t/2yewcd+vKS0h+Mz9rqRvfJJ3/aPX/y8+7/Y+89lCw7kjPNm1rrEkCjmzPc3ddZ9bDLeY3ZsbUx49psN1tAlkit1X7f7xHnnpuViQLIBnvIQQKnrjoihIeH/y63tn9LorSDxLPFLTwLse7tvwXwm2tWeuQY1mod+EDeK8A13miMX/tUpTBsb4Ff3UWr79LG1BGs7jgCwDLs8itsALjvwTWuZSBsbqLxujDFlQKQ0XG3WGivUDaY9ZPSKbGvKSvpnotItkBuYUqYTFa2ENyIZ1cJISBpyy2eBSYpEthAA6lhy2+swMl3WO3+wtr8A3FeH1k7F1gDL1xHWNAWtCSIL1iTKjIW8NXvr0taEOgP+aYmBwDLL/j8CnrYo5+7jKeeD72uqxRrgiljx7QioCMjYROlmhAWPxi3j/BHMZdKHM+Y6gn4+IBlVnAVy1klcIsgLtgyZlGDCW56j+YZINHWHCbLTINSa3zMedASWXM5XlF89z/urk7+fht3aAXbrLvGoSNDVQGUZIN1jgQoTQhIXW5dhA3P49bdnVggfKwlGL51rGALTRtfnJqkritnvymd614K4EVRcWpPrKuwky8N54ggV/tk8FCEsTjDjiw8nMP/AmGT/ixw/ZK1h/FygBWipFAxAgjg0h0UefvkJNgH/MuzbU9Zr2qI8qwmN7u0k3yINqhINKeCK3iQV6Q1fk+JJZ5v8qRz5s4MwMbY15CVJ4Q9qgzlJi0q7KW3SxljBbiuyXARFDfGKRPrSV9S+oYHBt/lwTZaxUdTcmaNen2WSy0e29+txF0Q5lXwO48bZwfc/hTdYftvwITtVsWsHHK9Deo5/oUNqoyiUSkj5KsgIEa7dKz2gbirtgH1OSEtPkfh681ZS6ynucTC0C6dFvIMeUyk/3qmeyz9tCxWeUo1Qb8po9vm2Vot/663SieJ120AfxrfLFPpnezjpnXdNVSKtey16a7t7bxwTBx6flkJIvClAZnOKwUtDV83RWKeMtSd8sfa58yOnJE1f4RKoKw1v3BcK+lctaPGIoCpE+iMpbwSfa1ywjq8YZN9eRs+gbo8pY9WWA+WPBKQOZZ9NjMmDrU9tS/cMzkiQnMqbqper72M5VJAp+KZ8wXaAl/vmbAvrgv4ddQFcdbgpV+3jOsVssQFxzkKx1MWggD4Ix5oxs5aIr08IFwgapvM2twtwAJgvHv0qBIxDr87HA1B1si09ZGJb++rvW7M7q3KKo9R5rDikTsK/PqqxwbnQJfbyC07hGm9pezRV+Yd5bvFeUK+iGE5PVF2MvGVZb7msWKTBRo+bWn3jAuvupivogBT0bAKrQqItVvYQt3sy/HPcWadc30i3Fw7bfyjeDEZp/OQcSk6Uk7pukHHqnROBYI7P6p10eglk+o6qjU7/nsqp3dgNXhEPL2gL4UZy6G3LsD2WdA3NPDfpgW4D0ff+z4ZUKesffnZsfjk4tEE/nMA8P/6f/3ntGuwXYzN6WHu/lXzirieMj9/e8oNa3Kf/b514K8BgEP7YwaZdTRty3OA8ul3nwedo/uN1kIE/9HEPTcvfucweJka6uGvC0l8EQb+MwHw5/o1Y50eNWzGcvsCAM5m98zfmA38cy3ARUp1/wJaUoiaYDcByyGpYdXFSMYHQIMjLhBzNw/nsvTJDx8rEdafji8m/4TF9RzmacheaCnCpdrNlojKkkQc84BnNZ+PbBQy0AgOCgxaWQGWc1hZV7AEr+EOvQoAXid2Rddo41hWcT1eNxur1hPucYkErevRKSUHLgDB18QF36KFvWMjuiVBVtygtQLrCp144ATsBCAuaHHiniYbgsNX2QA3EwFxALCbOkIEfU2cl5vKBjuINYMF67aLtprBentnB0P2GuB3ebJt6R5eF7WsMZYpiwStmRU2mmY2kWysPEvL2pqlCOi/Coa4UeuS6vAJflzabnaFpsMTpgA4dseBVoueC1D618vPWK80WaLtc8BKJjnuS8bPFp7tALj67Vfl8qV8pnXFjdkNys3JBaRAUdaeAsoCRU8ufXt3gXwOABcw1326ALufjUe+ujnjFVd66unckA36HM+Bd+++nrz/4U9Yhk8iUKkAefX6q8mXb/8nXND/HkXJV+ytWoHL7lp03Dinwo900gT20HmhzyZ6ZQuXE9Rcpz81dv4lBg8Lz2ChHThvKUdKVqvx6tYzd+7cPSr8SgTUhfDOA3KZwNe1Adp6wNX5nnqg95Qsuda74u6IRFIXybpuRtiyBjBOyxu4++5PljZfo4Ah5RM1OB90/+SJAmB7b0IlE+l6vnnY703UAn2bAdl41u/57s8Iaz8goZnhU5foI4CdGaS1aJioxfFJDKJ0o29h8JleCo+THfxy30Kfr+jwG75/zfxtaSHQ0hBrtQJkAVTrCCNXJZbW57yDN3wA2J9z3TVtuoCmzjFLXiF4aR1+SN1XlFwqghhWQx+05KsL0FJxDZp/uEXgozMJgbPDiSFVoAckAoA38c9+u7U4+TsA8JeAdQqeYS1FyeRSDrip63RbhvsUAHGu6YeHIQDGtAoKBXdagu2HJYc+GlerdYQbpOwxwnDKIyWHQgGYYIAAtVpnEezypUi/rG1aVZp6qXWihLwSvGyNQpWdMyES3/Pcsn7i8I/FbR4enBKf0KZFaDbhI7uEcOzjobKgxIpFboW52OKkHQ5jiYfatg6Z/W9hCqF3vij3/lIOCHQFyQnBDh0lBWHAcprlEnEOHR8jXDgxAIfn9OkIidOGWPO9H/enSEDcQs3gbwbueIp1a63WrCRJavQWms9QZA319w0t1Y92tXk8dMDtJT3x0bAnFluo1etQQ9dRFPalXsKWHKnowzUbU1WFeMgnH2P9pQNxVa3GhW82Sa0Ypf0JVKp44DDQcrcNn4l7VLXEZ8UNWLosdliNC+92nPv73mgvKz7jE+q6mo/oK2Mpa7evwa8+cUgSfggg7DxsYHPNyugelfGsmN0CwP5br8XynYze1gxYH7gaXOmaw3Wk8ip7f14bZWWcDZ2RKNq12VTSwPrrC7TIn4RW5CGhrRsoP7cBYVp/zUewwrHsEetvKXerva2+ePanMQAu3YMJtjx025X2HBOj3AW5gt6EevE5sk7j60lWWZtkFLXKLFfwyQtLHgUwaj31PQmwkD/0rqnEWtKMi0iga4ZnFSj6TavRs+Qb8pDhEfDFJMLqY1ZdH/7N2y6fNj6TOtnwSsPIYv2VIRjOFfCrIQEubI4HxnOPko6v8LB7RSWLL9CY6Tr+gJfUFQkMjtBQHp4WAD5HkXRKe88Y18RFy8sZU/nnOnLSOvS8npwsxkSXpF/jWTTu2N8wJg/JLdASjWVOPFPn8bIKJ6dFbg9fcZl58J1KCXlCYt7do92Po0DrCzjMtfbXz/z1tT/sy+GtbVTba/Hb8aKxob8C4E56fWT+JgB4Sv7FJbsLdF8YXe/QePcs85tyqSdkEi72Iun8EgD4JTD7U0Dvi0B41Idxb0rv+GQostBm+9yXz11zT63hmp7zEgB+sS9PR/kZwPpLA+DeBIl14SVL8ksz37peIKvGL+503CvuL2pH+exmY+3BxSWsEZE5F2GeV5Ovibn9C3G4f/x4SEkOEhkpSHMvhe5kRzXBg3Xs4vqDEGf8nwcA+MF6eCUPNisreleA5DwgcnGdQ7doQPCCFleSOazjLr2tRRimL6h0IzsFBJ9zv0vAteUGrs8vYwW+p11UdAf8AoBPBMO81/WIRA906cSTAAAgAElEQVSyuQVQ5iPAMxgCBm+Zh2wmxkbGzYxG8Yz5QvSTB0E6MYakfS4wTDsWsPwuUU9vjWOVDcZ6wWpcNznHNqpRNu7X2KRk6lQobIKQZY90gd5A2l/TAsz9jbssQFzlL1I3UstIs1ZotTL+bnB9HgFgBe/slU2IKpozu3R1RTdJN80OkE3MFctNgF4Rh7GlbvbeIjBPgSQ7FAqLSBQlvgkSLAuS9abAOGieKhtoMU1jAmuj7i7QuToAS2GiXDijoacOw+WVAJgct9SnNVfnNbHmR4fvJ2fH7yGXU7TLKDVAQ+skLTs4+M3kzev/MNnd+ztAMdZQrIjlNFqcsysPB+GtWlO/9v20nVtiUOONox/L9Zk8zL10CqcUTHH7jxRRVipdnBMTVwq4LnmqRGonlODpMDfwHVANoLmn5vEN/b6k7vHN5SnudMcIVocpAXUXNzkESgDWIi7Py+t7k/UdsmDvfcl62AV0YAGGeLVamnDHbsV11umiOa4/4y0VyM0OfQutWQMXpf/kiDV6xBXfg/L+RCjB9yaVo+/WAM3MR1ZX018ZYe+Uig2PBwBvYB3eYXl8AWD5MiB4brJDx40PNm41GWRpT/d0FEwJInWnPWNMLjn3kt/P4QuHHO8s4yO24PkLrhnuS4JnQh8UwCqHnfUpLwDtFyCtYwTGu2QW5sYGv+pmaINxL15CutNJ4wBB7wuytL+Gce3pus3pekwLBLWSJy7fpHqK+CoquJVKKa0U0mPgkHF+tOlaKzkLQtB7xDgltpZxOqJhh9DwJYJnWZjoc2GAhot4qDQQK2656Orm2KQ/7tZQiA+PQO5z7UuRo38m25nXpT/vnUsFSz037L7gwqz79Jv2rbh2iRkWAMuvt1DkWYd1H+Ue1U8i+JrhP4Zz6dF25X3N1YOxvRyVh7nqvD7ABz0Ev9L8Nfcx8ZmAWEcak/9cwB9jHdblV17gPZlfy7P5PPlPpopnnPHPKcK21mCBZUBB5kKG03iFPCFgoNZXLLLxPCl8FK7mWGSojCsvZVpf9dnG2l7meHp+cUKVdJWgMAqHvuTznAKltZ4bAFbu0oqZRICckwLQAuA6J3eVN7a3FZgucM0AJHa/8iG0hufEdlSDwk260i3vu8TelZ4DMdQm2dV8AQiSl53I81ovG910eSax7s7N9MnVXMco3XAQpD1Jz3FQAaTixn6V3Tgddk1kwHv7+3v6nIY0+rVPvo87r0RVSp+pO6+NFQT369vkdJmpAeAuL1GckCzvbLXwBMMxrPNrpmfrJpthOmA7+11rqY+c7VLWiWWKqotlacycuP/QP+WcWj8dALtOCgCnORzuicmQwrm3KLOS9AoaFvgeInMcI/f4ncnwVCQGxEnf5lpIuIcW4Drm8IZLqTgUaAWOaw2U4mGg4jZJbaL6hDXFiBnxA4BdXNFqq7hvoVzIJgsA4CX4pwr1V8hPb1Dc7yOXHFgvmj5cUxUAe0HC2A5xf7b00QU89ULLds14+GMSofLMbWQv88GgWwwQLgBcVvSiEGW+MnLX0JYluMeeK5ok8ZhLnr5m6dKnKGj18lEpkbCK5pXieeE//j5wxWHOsixGfw3TNvpsy7OtGCd+Cn5D9LVXNyY7A4J/BcA1quFN7e10cJ8O+8uf+zVtPF868VkX6P/tH/5v1+p00gYWPr3NVJdYLGlobU4pZvgJYItw17v1XJPahvzTu/nJmbV9Nxc1n/YMGEwLf+b34weVu9mnf3GNfeavknt8+ncrcx42yunv/xIA/FP69Vwrs6H/TAtw3+SeamhecoF+flq7xcqhSGXRAii885ObggKtsavGuOp6t6S7IVpcbLIw0RuKvZMEi9jb7w6Jw9W1EoaeAvdww3MYvAmr7mD6D7ixzsv8sdaS7SgJsR44v28AMRcILE3fTyzLnK7GAGALuAtQFwXAfN4madYq4LUsdCSxMTM1YOGa58qArwTAp6R9kcMDgOcBvo+4Qz8aE2w9YrJRR0hDQ/pgUhrd1wS93k+hBSHc5EzRBrqRce9sn2oFzFwtCA4ARtLGrWiO+sALHCvELG9gDd7CnXuLDcf6n+tsTvQAZUHFzgxZYLmf862786b1Qdng1+hTko4BhNdom5m4jQs2xq8stCVMleW01vfYAiwAntJftwwDus1eqUDq8wNG69rcrwHgYg3lLix9Crx1Q30k+NLSDJU/V9uD/EbBUKEnZ8aDq4TO2g4V0KtusHJguUArHHYhyGenfEZcpB1mE/IQ/3tzCcjFEmr96CTaARSTQO3h9jKuZ9c3WoWx5DMGW5SjevP6NwDg3+AZYFogoM2jSY7kcCWklSxbgk/kvBL7Z3SA1eK6KvM98JYurKKwsW6opbiCcRVCEyQRSStG9zLB5L++cRTAdcXVWAy5B5o8Y3K4OcZWoHtxdoiTAkD/9BCd0CEAmJJeWIDvWDvq2tdIWLIG+F3bfDXZ2v3NZH33CzT9WwgL2CoIYJvjuEvCEGYowns1yZq9CmHxELZt0JYChWWV9CY+46t3/PY1CqRv+fw9t/iONSnIvEUY0htvnnMleys53Ws5A1lpgVwGZe9Cl2/58Q209YbBeYXSZp12JFasCd3yDufL/SoWRb4XsypkKWzpWmzcsC6D4lgFIoHoKvfZBj1Zjs0xvgQ4aS3+wDXfsB5viP00u/Advnp3XpyJ4Ck8nOoeLFGAL0LgARLgNvfaQ2B8zXevBYLOFqerz0oplgjFtXPpEZGEam0PLUVP1CDEWpNMinMveIxu3icAonf2gbV7wSK4QPh1XLWaGudaMa52QC8Qm+e9egiBT2vAIQ9uACIapk57kqXrWLdX+J2KFp4nGIuQr8U14KTWXqg7GaXIVMtnwyjWLGMHKzOB2Q7ztYNnyo7RJrK68Avl57KOpJyNLspmD9YKxG8pi+MajwWHMkt8Z2moayTZS2jrinvEnTmCebOoqLRzjdMSFSIqULXkWIVLRYdxkymBalmY5lZcQmmB0obMmrJAadqxK2ST/zy1DVFeHLrMf7s2jCeDwlFhCPWnwq0AcNUFrvNN5jMGcOFLkeLr5lrshyzWSWbkA/2tPbwmoPZPF0ssv70NbV6z4bQH9sanSQ1AdrmsIa7y+mnPyfm2yXEsfhnX8j5Wva+9/3bL9qR9NS/jP69rI1lf1+3zKhgJb8/3BXIqqSU/5uug/+ECFX+WA/KblMeT+yZTt230tI6I2lqIXOqwtvnqba4NJH2uUJqiH+uS73BsAvQ22UvWuW4JWggAzhCHKQeKZS37yCZ8t9anbbrg95wX2SEyPnUfM0urHJZvec+EJ+kxlbVrl2ttqKgQoF0BaM+ggxPwrMo4k14JgLMWzF6fmH5eU6/XJamVV0W/AJj9NADYcKwqz1iosObEvoRcM7fum42OBwWH9KV3Aa00yVoAsGMgADahp67P5jdB7iCx4QZyxFu8596gkN+1HrlrDIB+cYUiEdD7kTgVnPgmp+aFYB+RL6v8qtAoADBzucH9d5B3tuDvWzB0a5frYaLXV7ZB2hb35sZDYv0NL9ESrjxgF8tKHJDblFWVTA3Dgx439D88xz2Acb8xPwSvZi0v5ZtkV3Jp21hnaPoTI1ejAfNvdLkjfKL+iSJs+HNddR7xKwAeeELnGv/qFuAOgDPnmZnidAMfbyTQSSHEMcPj6vy/GQDOwp2hz2c/fM5t+KU7/LUAcMUtzD7FNmlB6W0bt/GnWIB/CgBWOJjO7fT5L1q8XwLGo6b/FBfoZ8dT4N2EqEfmrbvyhYLcHHijG6+vqwCZZZigSZtWYSzrWKbMSnsKIz8iyZTg94ykVOcweBPGfMRC8hHLrCWAb/kucY0cj4DfR9yR5zj3gVJKIJ/ShLrlGQ+c2ixIsWSFDsg0sQNM3dJEq7jzbOyso91kg4rSk0Q+Cs8w6huY6z1S1jUJuu4AwY8++PhksggIFgDfHx0DvsvyHCZIpx6TxIMjkrpNaLGdSXyiRMBm4EYVUwS/KzXbRmsX2b6dXV6JycQFet4M0ZR02mTj2QEMbwPkt9io1pjvJcbD8VNk1Y3K7NAKJlrVt/je5FkbAPxN7r8BELaskhmilwEtiyZXoV0CtQjqMukADF/HLtDjGS4G79axYM3X7KOC4BYjHAuNMiUt8lQ3XgUTE+uwUdvOO1zXtUpaeiRlmsiim7ZY9shYNOZ/nqQvd80NN4KNInliZUu4HgBw1CkKEWXH0Dok9DTrr4DjDoB7Cfg9v8QKrIWLNoTfMVYrzI1ubgLCc+o739CuJeZ9F+XD1vY+rq/UcUbNoJpGWTaCoz2PDDsFwMVDq59ZfzkKAA91g0cAWBAbl+x7QDkJuiLN8PsCfV7GJW+ZUlrzat71/0yiq+aD0mS/ekYV3BjEvTzbDbgA8O3VyeT89CNh8g0A3x4B9D6Qs404YBMiLUNHu28mWztvAcCvyUD+arKCG7TJvwRZeTYdvWWMnMcYauy3MhjP0RXRJDICY63EQfECOs4x+dEV4yqgoeLy5Gu6+Mezm8kPWIVPEMwtZ6Sw0q378oeycNl+6m3yTAWiPY596HYfYYsyk9QRNm6sJZYRTEA/uveX0F41dwXDxidf0+BrmhVgLNBVWMKiOI91fBvwGmuDMd60WYvjD0zwn6xPaUlx3KHPQKNnZC5V1oz2yz6yNOcxHS8hBAr+1qBHwd9b4uC+4J67nLLJc7ZoUur5RiaqUICSeSv2vQBEc9tzRWjVVoHA1z7ukraccs453xkbfES7j2BGZ9D6VWuvAp9LdiFeAgpzKkTqvgEnCsjSrOAuoMv10DwoJODwJ2mm4pPjoh1B2bZKy5HQmSNjixtw92cBlHxN5RfPNIRlC6C+j3fNHokFHZclDU+uFO6vpTaeKjHVKMQLgHX1pq4w780krTu49ZAvaZe81uQ3xkILfstl0aF0DVTcuk0TXOhG6UNS0ksVIH11vu4gQt0/DWVJbG1ARhsQF3LM0oKDNjFRUAFgs75qEZdFT57owRc+eAC/DsQsABacGmdellPv6zO9tklXXRHR5sL1RansZglmRQXchcnMijgCa/s4AGBdrPs+L5+r5w2gtfEgAXAJ6c6nbXBGwiSnbS+/7ALA7alVrqjvWb5m8PMnn0/sd9ZaKb3yo6dF9qj3jRU1RlhMo2jTY3yC1zWZqIUMxOuHtiaho+eq0GRc5Tk3Ar4AXMe32hQLZ2i3OWH3/bT9nJhWx7S9+ll/nl3GZI/bCMLW2bDWpGVoTytmgj+yBioeXytiB7nlDl1WR9tRiRJr9OLp6Hzxnh0DS7Ju26W004/I3W1ZbwqHwfUbt16n3SSExrJj8UVpeAqpHkK7H/FiO4Unyb8etObK4IL6TJjG8/QgMONzLMDIEshFj7q1RB5qMcAZeL2zOp/kY2lca4GadLLPd5T0lS/hMaWOPMeYdi3AGhCQjZAltrZIKMpajyeMXmnccg2Q+2C8MoxWy6/HB92fcRe6gs/SshqzEEeFWKiUFwBvw+O1AG/SRG4bJZtDKRuLHBEiFsGWW7SANgdfq+yyznNAsTwu5Ooaol+xApceQGXaHe24MvGet2L8VNiWAnmqvO9kM37t8vMMYGvLqYeiFBh+cvWwKKVTfyuF4I/+Db//GgP87Dj18WkKhZfG8lkL8P/+n/4L348nIMt20GzVzdoGEIIdPrbn1Pn/vQDgZwmzt7SBwT5AL4LA0Qg+B4DdO15y/Y1FtA3nGPB2Pj/eySLCNgtbhnXUvh8DwJ9r9/B72tl3P/fd6Ty/eI8XLNsz4N2F3caou4L/+AruVNQAsFuTMXiy/Q6uohktV2iTM62atAkmqEWRXDMIpzBbXm8QMC9g6FpKzkhCdQagPYS5/3B5PvkB98r3WGmusY4Y4/gI0HkgPvceIDMPQH2kjNEj5wQEK1eYhGrZOna6GmMBxrV4bs3EPzB8XPkWqQG6uu3vnMuxhLVVt12ZqQzzFiH0FivvI8cD957D+lsA+HhyR63gKdjmZMEsgnx2KesZOu8MS74y7teNT9e7aLE9lGRZVwiSaQ9te6Sg/BwgeO7gAHX19mQB/0tjlnd43SUr4xZgXheilDhRc8s9bgE+1k0UY2vhVbO9yf023bTcZBDSN2jPGruyCoflWKcFwCUYD0BLQKvAqRAQpj2zHbQPrYaye5pTG74Qwk5MdblSuomVwJOaoA/MC4Dv7PQIF+QfACSXmXNroC4zL0uY2JaJP11mnhapxwvy7zePAFtC/iwALtu3u15te/F2UJgKALZWsooSPAjOifW1p7r+Wn4LZcMGFvdVnqmm+JKChddoz3X9XDHpGJb2edoyjzuwFmA1ySXalMKwnPgkrOqzv9YwVVZKV41WtFJmNwtWO+OBebq6wi354giHhWOU9SRXU6inLVsoO3a3DwgF3+DZpcVuaYwGWdOnlEUcIWeGz9ke0Qc0ilX76uoYpc0xngskcbvDyn35kcQkFrChf5t7k72D3xJn/halzy5K/u3EPN8hOLve0i3G9KYB4OpZSDmCjMmQEgPIwNwI6AulDG7y8hAtcxfMzwdMft8ixVk+6Vvicr/HXHeKwH+rdl/hOK6RJjPhvSBYY4O5VwCbJnJbpw0HCES/hY63US7pcryIsLiAMLPDOq1kVGWZCtBUwIlFFAArAGYda4G4MyYOC7nxZhFITVhkWSgu0k37PX04Q5a8oL0fAMAfQMPnCHVmZvU8VG2ENfAQrdWMs3U7DSvYgd5NALPPOjSb8mvaqe+Abta6F6ccVw1PQH+8UTn0uIgsH0tH0VXwtrNLewTEWoaPOe89Y3dIO054r3tk4mPF5aoRuVAhMKn//JDSTvIbs93y7CxE584AAJ8tMZdLcxGzyosgvCnIk4qNDeaEeG2kxm5ZhQy1vIOZ6U1hjWX5iHwmWf3lPbGssN6N7WadbTNG1leNZdjmcf0xt3+nhYv7n5qJPE2xvJXKgMrsnaZGe+A4CVukySJCk3ctGgKj/BJLYQN8WsPhscacPpgBVzdRwUOhhyKO8ssuMJH7yz8bD+ubX7M8DQrKLHEZWe2x5bja/+AEIh2Pzg+8f8awTXzm3PeiGScazmUsgXQqkMk+0DPfT+9svK9J1Ewi/uAeoSK1yR3hhbYpSr8pr61xEtAXQC2wFgk8fLE60CT4NqblLl3raABInjcwf5U3VVM5ANh9IwaJouE2KK2PrZ/pbxvjaqENqCMAzLcV/JH37VnO5jrzZnz9AvRjiMUV42SiM4FM60i1lY8qgSr3cnteO6P6Wx2Mi3qGihXDPQ44d5/v1wS/HipiA7rLfb/2vhZvqqt1OG6BX1+zjnj+tTSoy7P31ytJCy/fez/rhtsyAXBydEBblj2yq3pbmMQu+au4qTGuJr46UslPG460ACO7GA8cZZcLpNFtsoU3hdKjSvTBBRpZCW+4xHbEAizNO7Zl2Y23lOPeE5VpmECBGK+FNhe6PTtWj4SGxQWaay1NOG+pspS1M2EkMgjK+Nfw3n2+X6ONK3cYLbD+HhKQ/4Gwko/IZh9wW5GXGutfaud2wDtN0mmIVgAw64bUCsRhC4Ar54PhQYn9FwTnslofKg4KAJcS9bpli/Z93NE9lF9gUmaJT/g416voFADrYaJHUPKDCZhDizV3Y9XTjAw8rJGuJrIppXCRh/e47K7jsp8FiPvCkL9Khr8C4IxDW5+fVQaM13F//y8BwP/Hf/rP4R65R7R+Aw8p2mwcIxNLKyvGZMQD2xnlRDL660KYF055dz5054LhucNlxWw/B/D66aVAaQv1ycC8BPbGSZ5m8XDbxEZtLc+MJ9rXRvjPAeDa56aCzWy/8+MwpH1PbMPZlKCjTa4TRB++AEXnaPhiZtQ+GeNsHm1/rm2gtP7tFt11eXq73rbZNg4k8ER50B/+UwDw+FKT8aRpbdNuYnWAX5SN/Bq5weQ07E5LMD3LIiVORibWplv3uSstvsS3HGIRfo+76g+4VH6N1+qp8bloP+8AxrcUnrs/PZ3MAVBJ9wsIxrYQV+ja/OeXAbwyc4DvHHG1AcDEBJvYYY54lsXN1cmjZZEAivOA4sopY63UshI+mGQLrezDCVZmkl/NURLpUTfoYxpi7LEbUUxlDYS5TWYASuVozM5cNjK2g1L9lmUCQdJxM/bGoqkLWzuT+w3KCeztE3T4itfdyTwu0AvWBQaY7a5tIFiuBeBqMde9qgCwmX5v47ZqEywns84ms8dGpZZ1V0GdYw3JfIXPy2h0qyaxgqmbNf12vQcA+74AcDaggUalL0+K6FkiU+SXEmJ8b6kmx6HArxYL5RBjCrWyMnc//GXyzTd/oIoU9ZVp7wrnr9CfVUDYxtrOZG8Hl9ztt2y4e8SFEwcZ10mt22VBEsBGoAldlStS/ZXluuJ/1QpfI1iQxZvnnAE2S1BhzFZxKSfed51xXMS9y5hMXcxuFRpsN/3SIp04Y4UEbQYBouW+Hpm5YMrUBblZUUphUOcIgMv60hZiEUM8FgS/x0c/kEvtexIxfUwJnxVA797+GzJR/w5FxwHrQvfr4qHTe7S39LncaxuHzcIroTaOe64JEmDdIRDdIRDdYm0+OXtPWQpc9unJJiB7d/8r3NlQsCzivIuW39mMc0LLpqpHiUmwOjibPqHgfpLtKAAEjFc/UzbHNijYK2gIPjmsffuez9+xJF27H2jfmeCUMb3kIecAgktdfL0pyhktrbqIa9+LsMQUHLA2dY9GdTXZ5hlbPHcT2klWYumOV2GSxs0IIIBd63trXTU7sXVztWgu8YwkkAv9KBQCgrnumvYoHGH4pWxHAWCtMZe04oLjxBg96SpYLBtkwO1aQB+Jsng9gG8cAIC1Bu9Dp1vck0pKST6X2ZI9iD8FL/02DWyVJ4WHv9eca8U2RliLsED4CF54oquhGaVj5KlSQKiWsBDrOuxasWnuTZUZ18NkS4mdyzwFgXG0PAl+1VyBB2AS8FYuu+ECgkQVBimPYmIx6UKNntYa47mN625lXaT/ebLyL9xR7xkLkeVSuMb5CZlybeoJs97OecYVa/tWxQuaj2SA5p4l9HrQD+X4vG9KJhWKrJc5FCm6OqskEpXrMhsldvwe+V7wG4RRnjndijQs2hY33ZdoVpqnhXaaSJRNu22uTdGSiWlzlERa8gEF9soKVX8d/OV9PzIx9Rl6n1ND5HnZBwpalXtw/ZW13X1QACw/rQGsPbYAWvhf9+QKIy66qbjuOj+tavg2yaemDWpt9byWRGpg6O1enbc2FhQZQNJP+IyCfQasNXjU2T6Bw5D0fjXwO7S5LNopfxcFTvVsk7nRvV4AbDmxC/ZM4+r18KhbFqjwKA7Y6bo1NOf4I8+VRvlacGvG4U3o2PwCu3xeZvzq6NC8bpq7ZG69xTQhk0CuVk55nFw3t+zQPn3QxVlXZyQJ9uXykFIH7nqOGcDp5jCsSNCrt0LqsOv6z/tj+nmSPAC4Qpt3JOFXXJAY8YbcnNvgQdan68BEksoUGgsEvx66QkTB7lC5AbcEnMlHYoPaQgyzcb8uWon7lnNr1ueUO6qh9u0a63gXT7Qd5JBt3J938VbaENRbfeOKknSXKBHhme8BvkcoPI9QHgrgk14qdNLnjf1VTzRkkB0Y4y4339UNGsa4pkItpfI4V57pNIcfOOr2vwwIjol5YK4Nl6Cf1/I9x9U5c7nCExZVIGfUzSFgiI7l8gyJKU8TAbCKHNeQYSBR7uQprrXKkTK4NocNQBfZW3y+lCD4pWRg7m3EXQY7Mp2/1QoMBaUjnbcUaY54Ra2e+ht9P6bk6e+ZqHbqC/cY36+d/QnYHMsVeeyTe33Svilfmrl91t+4+f0+03a+dP7PAsCftG8kFz3p78x9+3WWQfo/BwAsMX4at1b3qe8bO35hoGcB8NgSOwtoaxD6kIwF1Rq2qZvluA/PgeIS7Ya5nx3TMdGMENjg2vGUIEbnDC7JbdE8gfa5cgYAj3j9yOD6WSDvc14goZnW1d5WIu+wrzwBpE/Hpz4rkLYd4Uf6Owxh2vPsEnuxL58DwH1j7o8fepxNu9Qm9szERBH0FJYFLI0fIzcGzKVUAEcyRZsAxTIuMJ0LLHQnlBw6ws35HUL0H8+xLpEd8Yo4zwvjPM3QDAB+pHavAHhCAi2CUpqkyEYxj07W51mnV/dnwK/WYHyEKwMzNXdJSxiLsC4/brY9SVRc6rAozHMIgK0BLAiOO7QxwcYfBwBL1vzTBa5o/BXCzFBdm9Mc1uokQUkR+gLAARSOE5vRAuD8VnC+h55aC/D+3mRubw/pegdX7XXcoCmRtLIeN+h1hEaTdsicb7WYG/+pex4MnMS1ifs1SYXAYZ8+7eH/vAFaSCwwg62FIZ5bNLknNikSLPAX3h3CbZsD9669zH9GrpH83NVdC1qko1itOa4SSW7gWj0PJ3/8y3+b/P6f/uvk/cdvA4i1IK3Rnw0SMO1uvyYT8+8mb95Qj3fjy1hCbxCUb+KLqtWL2GPL2vCMAjBTrWrNld9pFcNacHvOhnfC9LxHD3JMP3CvRQmysc44rnIAtj1XC1/8FZSVuGeS6LBbaVuO8B8BRotKRPgS1OJj2uwCjTFV9tlmNeetmYDdvAsE10YYeRc6uDo/BgB/Nzn6+DV51L5Hf3IxWQaYvyIJ12+++J9RArxlXKBNhaZhw5tykGiXx5qJxjM81SQ5Kli0KiVBkpY/1sjJ2TuWxGGEic2tPTKMf4m1frsc0mxvSvmoZFDqiAokomDfD6SCMTAoy3vRQjLHKmrwYvxbErJpudAGgtJJt2hWTeLbzA4dIMd3FwCXj3z3jro4h0gwlla6i9W5WcW8A9eXbgi3ORqwC12+RUm1j9BkDgEBb5LpMc6rtCPfSY9aEqRB3ic+jLGIqCxBu7aLXEpp4jWONV8Kmk2mdEr7UW3hyj03+cgl73RLhA6N0zXf+iMARgVAPG+SgM7ssQ+xWG/z3Vfwl9d6YXDtFg1MuYFEIC0AACAASURBVHGem0MQ15ZVxk+hli+SNZrPqR2atlhn17qiWoPJdKx7MDRrAi1DlBnK0G+ySXPPY6yqFyoltOLYq/is857zBPcKf4nvjZm8CchdsC7k3HhXze2weYewoMRWyq2UW20QnZwmCA15IubgdyTOss7nCoLzUmoKy2cEBXCKZDRrtKWlnvG8UVlCX+2v/N4xkictplxQeQsYP5xVoF/oOdavhLk4n0WzaYdzbd+SjNI+tr7ko1cX30gCsSTB6lRe/Q0ADrG3zT59dfKKB9af66POT21t6dWJzbPa0X6vcXTht1ffh1zaGs4e0da27z0/wKPGKCBXIvcoWNuIt712MNPWYKYq95N31T269boAcG94mHZ7nrw+zr917/Q5D6rXHL3/jkUDsi0ZVWtU0UQ7feqG6DfFU4fY4RFol+cKNuRXHj5mk3nfYC80rlpwc8keoBu0aSZrpNrYpSu9E8Vj+6ehlJJu/Fy7xrhv86wd9s3X0Nq29BWeVes+uSa4uM99lAihQS2IFbsubaqUMnAlQFg64wrLJpnFOIk9maNVzl9utK5yqAws2TJDrlp1Y43Ug0YwnM8ohQx5AMxa+kjwqOdZlFMC7ShzVFoV/SSJG+eYrE7A+4CBIC7QlobsLvU+0LmyAkUO5rhlRK9hdFG2uZS2woTYXwHAVq8gWxWn4+kC7e+iSH+1h5KacIe1JOMkgSidWcDa+3BB6TuY9weMBO9T1g335/SpFMU1R/Kjtkb1qEaps8387gmskVO29fZpVQFsqh4kVglw3d2yf0lDenY8cn/5rvG8Zn0367+5EnRFD23wKqBdYZ71olqwrB8Ktjv4iEqGGw/Bs8suFm5kIYZQnuv/yVkvALZ6h7wg+1kbb5UOKncfVcfopbMMz1pEBjW+WBq38oR0DL+SkG2QY5xQlJEF+BOAWSto4DmNn7Zvpy8ZxzEf6pc1XvXJBW2JfwZA/rsFwH1MfxoArsF1KJ23Lm59itSnMHEMxso9cTw50/v1eZnOQy2I58DuXwsAzwSkP0MYRe/T9qo1egqA08rOrB2dEZ2N98PPWbJ/KgAOTxpvNM8R9MwY9/PLqjGSWIYrXxrjvz4Afrow21bVAHAp0gsARwARHCl0BiSh+VPTyBEQDBWa6ElLpYK4yRCuAY7nMPkTgK6axj+fLWBNuiQp1jWxJ+dY0qjVa1kiAPCcIJXjkXMfeyxwglIZL6wSc8YCU/oo5YfIuvwo+PUQFMPoLWNUWYzLvTjxZBYXdXMhxngOAExgMgCbTYe4YEzUIwAsk++CUBM0aeNcXJMqSUXK/3i/FLEvcJdoVi2OlBt4EADvagHmiCUYAPz6YLIMON7GRXoH6+Um1ssNLHdrsfboFkQsq+61DQAbg6QSYQ8AvNc3GjO3mhXaRECACEsZpdyfINUN3xURgUBXqIqNKZ5QWvb6r4EeN4NGiwG8md9wnPB8MwQbk2sMmwB4jjJEF7jk/uWb309+/8f/OvmOMkRn54cBKWsA062Nvcn+7lsAYAHg7d3fxR36ls39Lu5cAmC1w7pu9Sydfc+g7UrYzZUz5Y/I8Hx1g5vx1QfAMMoKONrqyiZTTGIxgN8qMa/GG7tvqQWP7ZS2mmgj8YYB+PK0EtwYrTYW3RnO+SqBNVbf8IYed9dqcbqZDkyjeKuZO29wgT47xSJ79A3u4N+gTzlD6b41eU0pprev/yNj8ToAOMlY8tekp6LgWuadQRfTqNN4iSdBXTH83UMXZ4Df08v3iRVfx8NgY+MN3d5Evio3ct1Wy828ArAKFjZS9jWPbeAgjx+/r4d7heU+FMAV0JTRdJW0JNgt84yXXBI6abH0vUDuiCX1EWnkI3N7zFgdA9BPEOrMHE2UOLSEMEbGrUdcds22jHM6ApNut8xIE1BcO0nQxHglSROtW2dMTHJjlmKNcx6ep7U9/ejWIdql6L/mDCdWTuuOrntVrigWWNosQD+1RBrvtRZf6ToPWZqFWAFMYcwREoyv0xYVTjvGGPL+rW7c8DmF4R7O6fgE57R1U2qYsmfFisQ1utjFtZkTq4auQiFKmwhfTZj2+bzXrfjEeHatG6FlDmVjhDPB4wXtO+OLc/hvatCaKEmwaFiGbsIeZUZpYK2E1SKCSNxNeG6Ccqbchd/Oa0KblPhgpxBgBTAmw1LIrERErF/BMPPiUV4melLgbcA5sf46KLyu0Tbne8W1xeNNEqYV/FZEAvqfPzHZoQBYYMCJva5uU3AU6PKwodw0ruG1aFxXKamTUJRZq2gpl1zXJdAOLqMdCHsDfmrNbABYJZDXdL7vaxu7Dtay+NvvATXep63rAN9+gc90MNs4u3+mLi4XDMAxXLb6ZhszD5mQJvHWs54C4CG7cxjF6PoWI1rgtwGi3LduOf6+PN+kkVImRdkQGmmP9xZ5fOtPumz7m1VssEDWfaX5UiKVR5T3X3cdC/x5n5hwnlFlcRx6zx1ZFcOYRtwuaNNJrmd6hS7Jgt9d+rnNscPXmwHAtrXkULubtAu5XRkU5GPqHXTLNy7dWFb5gnDMddmzkxMsAwBG+ca1KwJg17AKOM7zGRWaoBKnllgBXks7trh3vjTZlfzlELB/AvC90r1aLXwAbwfAejMoU0jvfN8AcBKqCYCjZG8AuCtWVFpRzixxJW3vbBt1rYumzLCJKbNl7XbLHrE+F+i8ZeMEv3vIRoZgmSfDUo9Lel0A1OdgPvfni8hm87ht236APG2T3yQrfgCwg9AAsJMDsF6ExjdNhKWXGsLfjop5nmcJR5saN2jXFN/fJlcGM298P5ZxQ8h0f06iUveKxPaWs7/WeCtlrIGi5zEQLKWuPXsc3jKXaAGNG44VOGyuPMYs8xcAzPs7npm17Lhk7lSm2RTnodbpIrSlYuqWeLkrcpW4Dwis9TKrRFstW7XsRsXSz7UANxKuhTX6+xUAN17zEy3ANYGTyecBcOd0U9nqlwHA4dLt76cD4LaMGpP/hCw++aIY2vhZz18znMMDdFPpV8y08r8TAPxSf7oF2GQlz/39LQHwAJCyafa9uTbMDoALcJUAq9WjMiZqSWEjsX4nwq7WPQFeMiXi6vwRAPw1hT+/BwAfEuf5ntjGUwCpWZrnsMguHANOidF9ABQ/XMGhy/elNhPVi24IAmC0mXPbxNzi0tPr8CYbs0kfmoAQi4IWSMvHsLnMAXrntPhqBU5cMEm3zL6otNmsnrXumrUpm5cbU8vQKBDuADi/tVp+mT87b0ZoK8uTCEvLrwAYN2gBsKWRrA+8uU6NYGKBN3ERXoO5CwTuuNcFG8WlIAYGbZIYs0FvK4gzlrpAu5El66KJgLAGG3u9pHuisbiuAWWvlDRC+x7333LntV0l3k9B0Ey9azf7Lu80ISb3iaecALg0yddYfD8cfjf59vs/AoD/TC6xD9k0VunH5sZu3J9fv/oS3P8lAO01Q7EK+LVGYtF2j7fq41xjrKBmHdMSxJ3iW8b4gkRQl9eH6CYOoR2yg0tjbIar1L1dW8UCukX8K/eP65KunQrhzrWCY8RLRbOS6oqVdK4wVQOUkFsdnwJgf2+WimYFrnVZIFnr//0ddaVvTlDavJscfvgaRcAZ9al3YgHe2/kC8LPDeK1O3bAiRPT1rYTmYLTndgF1vPgb/+vrTyjpeJwLgJmflVUynq8e8IwNhL5KJJaqmnHJr9j3NvFTDMRX04ynNRydHnrLFBmMdVN4LO25lhLGAhoQfwiCjcttuqj8riuv1o4T+neIkP8dSqLvUA5ZH/eS+GvgetWXxaXWEl8qe/TK8X1zRK+2cG9lJkHVBmvqgM8HKn/MmE4D1zmsORzFRsZMUOdRGVqzjprCQU8R+2Tbk2yF9wLdxI9xWLLnlOt07RYYC+CtRysQiYUXel0ihnaJdWi8/Ve097eIwqmBDJ2qGAog53DdqfzrtKvCRLfJZDmWHgXGLc6zxt81WfRVSXqqfTcqGDjfdgbHOu589neTZ1mH88jEgiaGQ2i7M7u5sp0uhQjcd+mck+yNfRVAS7DOo+EciPzDEvD3xq8UoqOEi0o7/2lFr/AK12Z5UahwSEyr/DxJo9oerZVTa4+l43hdQCBeYQCs02qCndQX5VFUVpl84M2lwieseOFCoR/ekLJ3KDW0lqlUlFdEqC/qLPCmi28DwOElpaypEmxFq7WAa72XZ05PMiUQ82v74hsHd5oEyz5nXgYQ2+6Vx3iNgr/f5YH1muDEth+1VZTn92ckj0EHwA6jsy6ter9amgGzWYOtXZHX67vW4Hp2tCzpQI1Lt94O89OeM3xfALiyL7e/ET+JbBVXVGMyLeU0BcC9+QUdag+s7hUdR6ncAbB9cg3ws3HjCQtIE80HUgsimcPd2/jUaTltSoKvNs7SXujUftY0l3bCCSjrryWP9tn3zdpuaNCae458JM/vsmKLOU1L+xyW9S8KMRpXSijIzLZFBVjhFwG9viq/cK7vValWvH8BI+c7ycm9nvYKcOOKG3doeB2vJ67P5v7sb+l4wLNKHo8OgP2ujlI2Mg9WlTAmOPJF0W9palhvqyjUcVlOucJYgLvbuGujFA0hV+UX1ue9SbBUHjJX+7x/TdLQHWSlVXOjcE74fQqaMyJYgG8uSBxITLuuz8eWPeIE+VApQabz1CYmygnDUbLGDc9CHtmBCa41C7CVQVImUBqhDcDbzGeVviyFuAlKL63oIAhGLtNTzL9V6zqbx4P+LqHgNrdGqjDD824CgMvtvCXJDk5YUNHhWqJvem5Zzz0OGtJsPKn6mi+aXWshUg/IE7exAMt6uK+KUBRyWvavPGyS7uexAPfxaHPa19b4tStyZAXP/t7W8ZPffsydOOyg37df9z+KC3QxoQaA/2EUA+wm6m/DKE8H1u/b0slwvWQBfmqprBIl42mrew5MNHcbx+z9dADslY3NfkoWo0cOEDb7wLMkNFw/K9QqjEzPH18ZC3DrxPj7X8ICnPs/Ae7Pfdc70X/zVcHuub+XAHAyPv6Mv5dcoF+24s+2pwPg2phmAXBt41WAHvsr7Eq3GwGwsaq6sZSQEaYH2DyC8f5wtTD5huRFH9B6fkfyq6MAYKL1sNAuGJcbAHw6uScDcGJ0Nd24+2ghS5adKosE0irwqzUYBp/vBcBqTp2OWIDhZN5D7SpxxXO8FwQvwOEeeH/vppPNplkmm6AUATYxOi02JyUKmoa2a2p7FscuEBlDC7g1+ZVZoHPsAoRf7REHvDNZ28UNiTjhLdy3d7CcrqNhFOwqiOgCfWkdWGMdkQSMUTRO0niqbeNtsACbYdf6e5vEPq/rCk0/reun0sHzlxibWG/Lya+JZ2VR8pOzF2GmAbD61Bg27dD6WklBdG0rYT8OmWxuWv8vrk9wx/0IEP4eAPwxLkNmPxbUb+KevGXfsAavkIV5ETcmwW8HU50XVTKYLlMWfFPGTS1AtbsCYBJMXV0fAbpPknHZP2sdm2hrB/B7sP9brMAAQAUIwZRa/ljji28l9jfrXqvg2JI75Ymhadsx2rgyZnyvdjkjY/bdovgaz4Aa3d6vSbxlLPC3JHk7xSq7g7f7F5ONVRQeD0bDS/eKZ8WRo4lubauvyo12cNvrfKML0gKLCHfyTtwIAcAXVxYHAgDjWr6yAj3NrTcR0ftUltX4Itj+zrgzzvWhx/p603zTGGJcveX/LaFQeIUbvtf4xCQlq4zHCuXJqRQe7fCU8uYKuj1D9HgHAP6WNfUegeLsYYXv1yittDA5BzEqfGm/1aosqJ6WyimX35KJscISY7xNe7ZMwgT9r9OZbS3H0LvZRnWTjotic11WgaTrorkIekZzWxe5hwF25MWGcXuEh5hl+orn69btcRoLTvMCsNOWLQFo2lpj7QlimOyycMywapkRhTqFfAwhqX0u2K3xjawUAByFlFTD+/6aUbdRGd4e0ek7Bbc6YvkNNy06lEBsf0rIIaApZJ8jtF0ac8u9FNIu+f7KWqMmkTIkIOWgBMdaSR1vBcJyTY4LeUxxPqHAbwQ86bERY8IBOn2EHptUEXfMtu/40kMZkiWIW6l3ZHzMxk9ewri0Cya8m7H65FBDiaJQqqshbcQSfH1Jpn54cmq/J+mhANgbCjYFsWrhXMMFRBWiIxtkbBr4tT8dwGZB61raAHDG1G62hoSoBRhF4O5/j1EYNGmng91hAbWJaLRZwpWD63pxfdZ89vGq52j1d+JdKH2ttPOKPaU9wxrMd31B+cHr2tEUueWWw28Bug30yiMEQFMCy+eAXEFSwFut/c5eMpXw0TkEffecCinozGLajNaj/NZr0SZ+PrEAjknRtTXGzWWhEmrRvQJGroLsJsnR2MscN+eg8fZMm/SW1/wY11jbJX94VLPUALAjZIjQHt+/wvNrX8uga851Kafj1CREdyy5odPoOq9EdNUv6Vpubc3uDsa1/sopHdqUN+IwaZcAWDBfdcvr2pQBg7+5lspoW1mfrxjDawFwrIYFgI+RCZIJWpDXAG4ppArkpgawiy8W4KJvPRliAbYMkop6rcChz9qp3dvmA4CB6fHKKoVOVqTDl7lv8fUqEVES3LP+FhEK9hizNyjjX2MkWCcxlnzrhvveqiwjbAXGAQDGswR3nlN8xE8Axed4lpj52bGqfdF2hoKKLvPWsbOEI55+MDtzk2zBJ1etAmAyVD1EkstEpTXKUzzIVKBZAuqOda5i5BraODeciNcLjAvX7Bnulusq/JFzNgHBKyi41/D6WsJTLsksW26wWOKzD/fmCLYrp4dzawLWJBZk3uIV5bnmcXFJcpFJSBctawm4fuDeOqHoAn3DGy37VhM4Y4ysT25ug/CJvv595FNA2hfLrwB4YBszbz4D4MfnPuvOHQvwP/yXzHc/oe2NU6Jsd2kkW1qe0fmDYDgD0Iqg4+ILU5+CoRG4krkMC2DaVF2NXgZPn47D8/Cunv307+l3YZbPDO34vEpQP92L+uk5Z7RH9e9/LgB+fmY//fan9Gd8VT+/sbCf9Jhs2r8QAJ5afacjHqtaCE5rRjWxXKnG82eCGsGvwh/lfWDKq1qBGwB2Eu74Xk3fmckW0Dh+i+vx93z+MwD4o3V6KX80fwowJUGVmZrvyTh8TxZg6r/AkcKlavMXBFt2SEurIBjt5oT4Wnxk63ueabxM6Ebrh5YFi8xrBQZ0KzXO8XlBqwPfWVu2pFTjX5twYSdjXXDD4neBby9S7wZlm+IC7W9ah7v1QjRKGyh5lJJIWH1jDcYd2ljglf1dQLBAcRtXaOoDw4DNnu2Gd4ngzyhko+0QViuw7lmbbjRYfbdNOsEGsQMANhPjGgBhFUlgCRfTJd3OdXEKAG6Aoq2KSoZUm0Yg54gpDTwlAlPxgQ6CI4c1K5DvrcdrTOopcbAnp2TRZuyWzcq8gXsywH+JzWV5cRULmS5M0zq/XXnm8zuNFTDmYDNN6SPdrtjdbhlnMy0H/JIIy4RQJlO7RDmi2/PB7pcY1H8XV2ClM9tqlJluVIkhDgiUbxlPWy74ccP12fm+OEWmPBDV3a0EEv8KiBWhx50qLMrrilfFFZTxvr09JRHWO1zDT5MAbGebckRLJEGjFI/XJ6toFknF8tafoKM9JHORW9d9u1Cc06Z80bjfK2sDXwOAXVsNAM8LgGNB9wJBjkI5LnB+avPb5zz9Cuxqf67fxnvLFdw2elJZkMt7oNasv+c+Cty6RDeBMxiI51oi6xGauEZRcUwG64+s648Q8RlZuK8ozXRCoq6PKC7M5pyMzokrBhC5tJgjswYnWR3Pj1uiifagBQVqraum+NIF8kAvCD4T/U0ynIoX1tZrG1wnKuCWVN5wH9smbQmABdqCdy0/1uUVTN5CzBpBFOiT6M+5ct15re1IgiZj1svCkGQ6CteNT0QYlTQYfxPxRADnOqdDylEhKxBOuKz3VdjOe+dIAde8BlouHFnBeiVEqnXqnGpl1rJm/HHtbT1b6jm/eWilMdHXGWvmzEQ8Ko/SdhP/+cp8GzNHfz3X9WECGsFImtB4xJzgX0VVOuDBwwKc2uesj0anobW2NzSgpWAdfZO41SRolqNj4twrHAtzQqzDF1TYqaS75EvrTctOr/CNvsErJwC40knH0pV6qSYehI8vothcUOkpXZsdWp6BgqXqJ/vlCMTpHu34697L7w1jNdpta72fn4tFTcy/ia18QHPBLvBTyru4T4Yn1POkz4Bz++8durgUC6m0UG7hfamXJb3LWlzal3bWeCMQn52Pfi7AX2FgdZ8x6K3fJH5fBfgq+KZ8Ne2KTOectrEJU2tgRgCsFdi+RhHSntvndQyI23qwWXdxe7CPNf/S5yo0Q1YO9iDdVQuc47cV19Zr9sTaZ6Rv8xM4lo4j9/DrBs4XoL+UA3MtVqyDjDrlsjb4eMDDD9hT97ACr3CNITmum4RWZ62XMsGkf6lTzfMTU5r5KgB8x75QsZ0FkP3XrM7JWcLnuOvz23Jbt1FdtvG7F7jRT0MR9CopANyTMenubPI9rKfIFMbxnyf5lSitrZ+sK9e9a123jdZ3xijxqa49xiqJ31wUyhfSAucnJwf76iPrJ9mOpS9b35QKA2002kmcP+LHxsbS5Avkizfsy7u4Ps9jqRUcarm+x5gwh/iyQKmjO/x/DwF7x9C/YfmXJoZCmxWviLS5TFdxCA/dSmiSATyaOVD5vmGZRnM6mAgVerRco+FwcVjgn2T5Zr90HG8Yn+zvHKd4910Kgq9J+MjYWdl8E1linyzV28g3q+b8oA8ri1IYtnmT7TWS1T27KNf2+L5Ar4qXKxOKqpRFka7cEAu+sqs8lWMLGWIVWlpgH51DsWDeDEti3eCK7Z50DhEdM0YfGZsbgHcUKVn/je+N1kctnvY3/D5s6TM/D54ds99O7/vk+9a7T3//H9MC/NcHwKl91v5+DAA3zjwzEX8tADwk3shs185Q66y5HfA2wkw7ionUSVMnR09/AQA36bLvOb2/vzQAfg4IP0PfgxD6ywPg554+u2mOzxjrJQoAlxDwFAAP1zDAMhdjCFOQngEOeAOgxWgQt7BStFySCOEDzOVbmN43MP7fE/v7gbJHNyTHmqP6+gLJsOZPTiiLJAA+wcfSpFhKS/qkNKEhANhY4AaABcNaf63F27NcRoATOHMtTJYduQCwrxy6OsrxtHoO7mXNxaj3q4wfbkyqH5UqreMHQ8eVOwDYDYskXlW+gM/JxGih0WaV1kKtNZiM0POA4CXigZdJjLW1S9KoTUATwEB7oRuhVrRrDvfNeMy5wTN2cSk36yK7zRYgYA8L8D4a3S0TUAmAERpWltCK89xV43vUGjfpq1i2FqUStGPwaetnAKCFfEqwVEhqAlRZEmrEjbWJ62NeNdZYn/c81lrd3AXAqwqpcSNlo04nmqAzXdXD2q39vUBv3CsBAx0AW+/39hZVQIAvmxgWeDN5X+Iy78N3Ng8AwbgaO8a6WjF4N5YPyn2s4igAFfxaikjARp8FwNHql1AZa2fjLSXddgCs0GS7y8wR62je1dk1Jn6n29YpNYg/olu5xPK7jVs2cd6LW7TXZ9eYhSsNALjRbm7YwPZIcPXUztsa28rI6cZ1dV2lkCSMFZKOra5Q63iuykDV8JaV235554qUrTFu23a+yazYvdEcSxF6OghGC/irBBLMNReyFr3Xt/XUeI07s8KoroiIhYDfuxvGA8v9KSDYjKiXCBn3CG/XS68mVwuvKMu0iJXY5FTWkiVZFQ1NQihoxZhhE0CZnsSkJ4moVch1fGibFl/rfm5EgEEZZEZps4IrtOp6h/Cs+6KAWWCclECCVjocYM01umKfY2k40l2Rvup+96jyiHttGF+f+xH3mzGvsavUaQIe4xh7RlnnSdhdFiG9BaJ0yDqLvJTrBXvyRC1choesyhPp0yL3wsaCkKgQbk/NVVDlx2KdclwBN4hoEfCtP9pSHOXeiWOMoG88oxm4WY/q5PzMe0MPxZK6ZyoonvPbKcjYOOeruPi1bNP2DFpXieLai5xow+U9YlEtUw0QNmKqzhVhNWJtiyjgR/YHDSYTOLxG44nCsspQeMMG86+17ZLvL0EbrrMbrMA3KXlXCYJStoWxujMvA3vDHPx8jRrvK9RrFg/egDbkBbe+CpLDn/mnAUcBgMBsIVl6oWn5iycJJGKRbSC4Wz69FoF3zmPoV5vAgADfl8t0MsTKHqPE6Jy1uEN4Znij4RjTDPNZniMAXNtXb28W/7CldYCR/A09h0POdz3WeX3dBkRLW+HntbKLE2SF1zvpO55JDQT3uUyf0qE6/Iun3EiRUN/m93BK9+7yOS7Uyf+rNGKDS9ahT2M2BTuutWP23FPGyvwPKRnYyGVwG++bUAPAKXtDH2NhTjp4n0kmafqnsuuAT7uMq+vdrPFmmE+Na/dH+awkwHlaf+NlwPgKhuLxQPvN9GuitnSnsWDvr+dGwrY4x7JH8g0twh1UO0YmXwwApmOW48na4pkBwCa6YkyNIdUL4xjvNkGwSrbgxhEAlmYcy1I2OmmOoZnyoRnWabzUtDT7GkVuzaUx93OEfD1a4zfKeelLZZvrp/bqmm7uJzFw/hLuJwfb65MvtwhLwjiwgXfcLTKC/O7GzHuUOlok6dUiS+yaxr+DJxzxNeIX/MNyZlWeLXTvyEouoRH/KdoyIZ5c2lhgE2IZ+yt/M/eB4W8qI5X7pAmZiTXib9kTLFd4E8svygJyZ1wiR9xqnKDvltTcgE+8Aryr4A8AxrNsBQXqAoYCepb9rpNu6XYYO5jjjaCX+xtmd2UOEUF2ALD07zgXH1qWjlCGrJODZQmZcRErc5Sv7j2Mgxntz8haaDmod+fIHNQwCw8IDbe18isA/lHQ3jjH9OXpeD0B8OPzf4YFWGG2CT+jO4Rum8A7nbSuonS9NA7gwhtd70b3LGgbgeRx434uAP5kUNoX4yRV/ZxutX3umsGNMl2v/tdeMO3j+LqXo1sdLgAAIABJREFUXH//tQHw2Oo1bt+/ngW4Ld4ngzq1+M7SkvPSxzq04Z4t43tiAQ6NtfFXcBEALwqAFURhhsYBxx3G7wFxkpyJDI5xv/kGYfTPMPz/l9hfawNfyYGPSVKFO/QC1sUHrIwPCNQTYoHnjkm9o2+KEq0NMdsh4PcRhjkXK7B1gdHjWovXDIC2KZKoGaDl9B6CaDNLa7VFCM3GUxl3i1uPjjZOoSuFqFh71d6azZDPWIDn4hqVXaQO7+sz1cwTo/woGDdOmfqwAcCv9ieLr3Fd5f3W/j7e0YBgkiWZNMRNV9cdjwjsegNGeFBYLgF/KzWBcW0SAHNvrcGb9H/VDLsU6zR+Rov7spl3GaTxioiXoHyhT7Oa5ADefpSmN/PZhKthPTrcWt3dayPkqTEtd/Y7Nho36XVjjHh+hE1uZR1TN44xTykLZ8UG5S8CRoPmukDHXTr+YVGUmPwpMTxmElfoVQGhhp7YnXVcoyx39Ehs4x3HjXHaGt8BhyVFKSoh0uDCZEzjPSCpcL5WGwGH3akxKvlB8DjNeqnluE7qANKzdMcsgeP+AbctAN/F5RFtu5lsAoA3N/YRBrDKxhV1OLUE1wDeNvglXQxjPfAGR6cNTWXFbvPBl9coBMyIfc+4rNLHtbhAQ/fpj7dWGKr+BQAH+I4svv5Us1N/XWD3NaAT6KWyQGnCeVIeFuhHyGpOuY6Rc5aasghKAhZlYyccS/097vGXFx8QpI4AXKcIXZyG8LW6/FsUNH+PBWlpcsL5HoJgZIyAYF+PWVvHzP+p1u6HJTT4EkTJ/ncINLZP9z9lQIUrs8xuQ5PWoUzeAeN16ZZljTa0QiiA2edYOrkPH5zdS9botyzlb5mjUzw39ByYR4reRHm2p8s1vdmm/3Gr5uGbCnOuP20/AT6yAAVhk4IRL8d5JoxJqSaFcF7N8Ox3RV+sRPq1Sns3reVN+0zqY8mQNcbVe+urspBxF7waalDZlrX8xutUQBfqa544AVy1l1eAQmEc47MFAUlQJj8JHdgWxlsrFR/OUfhdsp7qd8/XMlRguaxmUANg8IETtIJ7BF82xhGrqsC4fFubMsU28B6+bi6LBA/A0NA/cfDJmDvHlGdp5blf5t74nC7oLgv/vTcZlnke+G3RWEfe3VzgnM7eMA8fXT+At+wREwiovqFdd9Z1BzBbXs+2lMIGZQHzt6jClbY8Es94g+Iz3j3+CYCthxqA2gRnB83r6a/8qlt5omTP3iEAVoC2rx5T611ZhUMMxbMcI+fDPcT11Je6zw7PaF+Et+bksqbGyut3nhdK5SdrXPtaSoUC90/vETYbPj9Yqkf8PDir7VczSguf9VSQT7sZlx57OjCJOjfJlfROaO4RccLi3E2evgWjEACvsA/JMrUwfuS3M9eD1rfwdMeQ9qe8j2Mmc6nxzbgZ/wI/ie4tLtC6VT8k/n+fed1jwja5PMqutKX4kft3vDAy4ro5Q0YclmjW1dcjAJhnq9yr6hWSguutAHAy0LvW+axyRp6R+tvStutBJZqJkYz15b0A+BpasYRPr0ur+/MFY32CUvwEGeMqCTLtr/TlGDrlIwAc5XTtAcld47wl/l15wjFqFmCVZeY8wUppCchS4EwBcFeiFm2VJkAFkFnrv9jbmLzdxtsMr7hFqmMQcYa1lX0UZrBwRt8vWQtWmgQAf8czj2iOy/AGPmRKqW6dN8zEu0c6CKnadsfffdyx1AMLyBxrsAAYemgAWGVkSkwRJ+I55dnFvonMdMl+dkp4mwDY2Ge9Y7aQ3zbo5z6Zu7QAW15xHQuwHmUmxFrUFVruQlv1FIpbvfMLXVpqy0ojlxg2AoQB2VFYyY+YN9eJ+VJWLW8HvQmAV3AtX1S5IC/U88xyisgOZ9RF/oHMid9hdDlHmR0Wk6XQFkZ/ra+nf8Pvw07/5Pcs5qdX/SiY9OxPQaF8f3qfZ0HjzFNaBz5p72xrpvd5vp1t25kdi09688wXT8frFwfAUGZiP8LobdB0sMYAeHbuZoXV+k2mOxWj615FBD8bAI+Z6ogGngLgPrFdRv50zupGdQvb11r6IgDud5glvH/zAHgG3jxDdE/W2UsW5pcA8FM31acA2Cd25YICRSrlRXBUoGsA2A1GLWsYIVYQs0K70UJIl2jwvybm608wq38k9vcbXJ/PAMWTI5JTkQhrHgA8wfp7T+1TzGzEBWMNxFWuCsS7SVrgHWuf8WIweUFwAWC2sdSyhZIi4LCpDABYS0NZahXWEvfG7eIS1eOr8hofrPrf9+7TUQKwUcENE68Ns51TMDcrNBYvJP9yk3Yjkz0JBoljMSv0BOvoZF8ATOKit+izX7+arAuAyRS9s0JGX5OFCdLY+MqVV20km7YJbrQ+Awp0B3VjGSzA3HvHhBEIjOtsMDtbaOGtE4wCQC2nG3slCCnaCAvkGXHNky+078tC2ICOp8g7MsLTBeupWpVdm8baelOzJd6kJJSZYbH046a4ZMHBuBzpnuZG6SOnirZ6ZPEl75VyUo05mlSnPpc7tIwr4NfWcL+eSCuyVItfExRZK/iSLNHXWIuXTJ5BDPIiIHR+Sa0xrl9Y2M28m8p/jReGbtNJLYzlMhknujYWhSiUJsqqWqPhWY0X0qc7APAVIO8S1+QHaHhjmXkkBnpxgbiiGKbKOtNx7BSKOvj+XwqHQUFQXxfDbnNUACfwFAB8hR6IjNj0eRWt9erKLmsKsK+wFjZdjssla+r66xPb3Db20HvSlYVZtz5DQdGxj6qlEoqlVqyjH8WoLt8Khm2M+u/4Aycjb4QRtO3Mg4m6Lq7fs5bx3kAxsUp29u21v4Nu/xcsPEuTC+j4ikG55B5mBu7ZmvHzoLwSybQQJI8QOg6pS2m2T+fNxHAm0dPqHA2c84ZAu8Zny4JVbWBCMGindcitW2sCGK06qcRB25dMYEV/jff6wPEtkuwxfEFrUSzn/GbYhilXNpnnJcZDa8Qewax7/L6PFWNNAJdBdP5Z8txQi/axcWNanHivYHxM+yxr5BrxXMtwWdYj8fxcowV7m25sGS/HNeDBxDArmCdZEPfo7EgBuUrkFY3G68n451jH5bpaieV1RT/JOM19dAWVEyUBEYfUpvHH8iEe3Yrsq+fp+qc1y/G5AkXHGgQADQgWCHrjJk+YLMZ4/FhXaIOZyO8kGAC2SsFkaJZ6PD9KRQOEbUiFVjwuQWsrpSCwxnFlgpZ+EXL1nrEdKD3l3Yvw9eV9rDV7Syh9dIGs+OYbS80QNnOnxUxvDuZqCYWoMduyjzvm9wZen9/9U3kCbzRJUBQ8tlC697kD4NGqVt5OnhFX8Sg//a4ATDoSCzmvrockktITyLmWjhrf6LxuLPzJAD2aEq0Uru3LuDq0+2sRzX/l4lwKyQ6GixKKhdmuAsBx2fZZHgGZHg28h680JtDb5T0HXsOznJcxAM7vrb2CTtqXdeJeLtjh2m2A+gbzbuyssaeupQv2QJOdsYvnfj2BVBFhzXNp18IE608A7N4RhUCFBWzy4xvcfg/M/My5rhOfW27W7sUqWwxPqGHTJVjrrwnurlyHhltlGFxPzqvhKCpdSoGm58qQ+IpzzMMh+A3Gj/bCNSWIFwCbFbgDYMAv0y3gFexrFTYDtG7Px8gAZz2hU7cAp7+1djM/UVR2QiirfZQpqRWsxbziy+sHlw5yBHv8YAHW+6ZN3RQAtwm2b9C3Nde/3N3ACkwyRjxbHskfckXHrln4Jr1aPKG/WIAf0ZRdYM7+HgB8SNuucCu5TYyHPNbXssTb9uxW2cD9ranTnYqmHPVVG0JAsLyXMdYD0LA4i3Poti4ANsFlB8BnV2SNYF/Tw0fvkC0A7xbreJf2b9DmZco56e20SMkmn2v4U9Wcdogqp4Eyk2XkzpDHzjFKXKGAuEYG02ovj7RNurXribPGPfWY24QX67K/YklNXu2hPC3J9HFbOb1bnvxw9jj55siM3qUjqzFv62u8lGaWVSPozPczf7WQP/nhEwDbzxjzjpnn/BsFwL0/oa2f+Oc14xjgxjGacNMEqIz7IF5G+RStxbOz8PmHlwW2JqsLyv2507mZ4ahDb56zIuc7F3n7G5/znAU4vXn+9p+M2nCvkcUkJz0hQs8b9/wlF+Ufc11+7rdsmB1ljFr3ErAcd2DGOhYL0ad/L7fnx+fx6XWD1e3JI36svzNt7eMpA3d+Mp4FbrJPtnhPAZAblSwrZZFkhAqpegYriLLRKuTcaImBWf0JRvWPxP7+GYB7gh/f/TFbJ4LNPDHA88SB3gqAT08mC0cADVxgkygim7wPlbvBXZMZGqCpOzRMsws5AWMpLYCVNsDXOGDeK716KFxGbWpiHzWoCiTc1w25xwIL/Pg9ihmFDDXagj4TY5nkQ9ALCEpMcIB245gldddhu7D6zuECvfDF68ni2zeTBTJDb+++muyub2PZRRvZEr8Yc6lm+ZqNKIkZdP9lU1SYkFXvUsNvh4HdA+ztYgXepb/bmMB2MS1tAkLX+D7JKRhj3bvKOdOuKky1SeDzfYrT19/TpVY638bwHWaFDWWThugcugjBbFxVn5dnGuutXNOEnrgYa8GKMkFOMqVv13bc5ehXlCbRbJelYA6NRBJ9RH6rnSfW1LgEakRAGGHTvNJ9Cg2yLrcfjr4HBJ+TFGuF+rh7xAbvUYd4D0C+xUGcD9perQAKQ6FbabbFO2rZjuwZIFgba9Z0QY36r7mtxbalMEz7mCWUOFiAKdcknW2skNyMOODHlp3XsYoxKIsj22cb7FovTSUxAsDNNTPnt4lpfMUYKgFwrM1YurWAryzv8GpRIQWDwoWZM+WntLkAcJ/HJAIKwHcsy/rff4/A7yENqohx/5BGGHcFDFum9rxKSfALwlQUIViM5znKOqj7MkLI7cfEKp9dEK8MKN5EObW5Tlbw1b8DoJgRGkGMOxbu0ZpcYO2CPiCXAYAnJNB6IEmewBdXZUExhzV0jeXTSp245wYOBLbF2wDAegBE8FIAq3Jsiwq2nJ7kfKG1ep7POcVacKMAy2HyE9uixcL4UQGwCqc94tF+g5T9W45dBSeuNcGV7FqLEzgdyzXCI89PjDH84B2t+Z7nnJLc6cZamwhwi/AUBbFN7r+jVYtG7eouyLlwh8QgqrTK2migPXTZKCXKCGfPKeC58ispNLV2PZrMnPl2HRpT36guobntPpHLHX8BA++Fh57nUclgah6OBPjWbxUA+Eyvafdz/Vv3VB5g4rkbfFevERwjH4ZoCug8hscWfzVmN+764bHWGW7uuTm/Gm3dT2nz3nhIa8BrlcODYH4HEED2M61ZSahIQ66xAF/Da40Jli9bHm8ZLyCVcQ5ScgnweyxqDprrXO8grcCNjwWbtDURKNJklEDPbK+Mof1QRG77X3iDAFhToK9axI11dX+Jcpa/tkcOIJS2dAAUQBttEucJLF3jhpa4z/CdSXvKddbJd+y8XxhUvbftCmXD9u9iTUfaYbO9vh1e0thPrdK6dQdY1eD21wFwf15zGe8xuZ7l3m7NXLgqVlksv45Lmus6Yp2yJx7xep3OCMAbCO/W9rSlNT5ypjdte6VORrTBtXDAd29R9O1xnzVoTOVWFKPpPzKGexL/WTPW8XBNC3wvOcf4Y9uSsmNRYpQyQSWz0VEqyfS8qNJHlUsg9wuYdq7lj9V+kzwKgpN5WJ7FnYz5PQXo6vbsKtQCfAYvOUUGuMiaaXMoPWSfmbL0KFQ9ogSpPadqAhtmVXkHOrANnboXogiIZ1vimJ3AtrL7vkJ/ohDjdYsqGG9R2r3dAkwaeoXS6IYxkT/d4z0xf85IUHONqoZ8trza3OQ9z5SHwa5Kfx/lb20o7nSSS6PsosmuDAphNXpvSjntx/Iawe8qgFOlIiILNKi3hsp8Fefs37cXiEoV4qRCYov1u4MstwtatvydscWLfCdAtbxkrL3udhoWVLpFWVdK+BPueUSY3AXhbSrG9PxIyTrmfwsZaQP50FrIJtbSQODneKMYomN3ndcAarwIHpap59wA8CG0zD6kkqMrwwal0czCaR8GgDed75nT/h0B4HG/XgTw/aRhXBq9PAXA/fdncFTG+0cB8FRayuM6g/tJALi1p4h42qWywtbxLwXAA8AabS7j501rZT5HUZ//bgCaYYyz54+61ADbqI/PDbY9fuH7GqLxHWtPilD9zPe9j09/G7dwBgB/AkMab3mxPc8D4JfB+M8F2E/GsgkAfXMfA+CiOxlmbcLakZIJlUPmpkZwmSMCKoxxpVmBvyf2449w3H88uZz8Hsuv2aFvycQgAH4EAC+QAMtEWBNigk2MVQC4YmTKL0/Nta5TugmxSQA0LQKvNSCivlatANTmAi0ATixvJPsmdJWgkdDQoDxenwBgN4PEy2czLcFiUYuUFmCtoMRnDgDYGGM2ssS2Z/NCY6kVGG2s9YC1/i58QQ1XyiNt7h+QOImSPtQFNkau6imyebuh0kXdNS/iMoQgp2KBsd2EgW8lHhjrFO6B+2TA3kNj+mYDl1B2mg1+N87QBFnRdCu82S2F0CAlgXBEu2GCx8tmKNXibA6MC+1uk8HcuLUumjRC4cA7CX5X2JgCgHWPzHUCkybAKYgkfq5iqlxFK8Zwc21ZI/2urL9mjoy1IWDTexiPVBpp7xqBhA30grq4F+cnk+OzD5N3778lKdchGyZWcRKNbW0foFx4DSDepW0UzsCFSgc3renSrSAnK1laFaT72S+a7J5kLYOEqSWrlCWRMaU52ndnxm7A7yWloRRydMleX2WOVVMwLIn/7RJnF4h9ahhqAevqvwNb3KXW0Wg2BOr5Tnc7hCsyQd/R9yUA1eryLjK9yUF0Ly25JOuvyUaRC/tTHP/GurI/tHntmWIVwIxXjRWI87QFl8W8FBHOgx4IZV5mPJAUcVAHCAAm8HMVAGdu0PJfYxO9uDlmfo5YG9fQI21d26cEB4ofNPw+u4S4EiocJ0vaarlJRmZ+Q/mesjm68lqm6D1A5h2Ha8JcoVcmLeFQMAqIUHAOaeuSXYeCupakJMniftrUVljXvWxYWbRVMvE8fJbPeINxJPVsHwUk0KL1Ja1n/oZ+fQW5HrDetkCTcbJvQm2UzXwWrAcAwxPe8dxvadAxQvGVJYpitYEetJZx7iY0vcv6tM7wBm0nSwBHlU9KEpnGOwvKhUxrtWYuVBoIgqe7dPBcp5vmnhg3RS12/hZ67sBHPlCJzgLLZvbMIhLnwtrE3Xrsa6zEgn7OV6b3fWqhYrk6xWJ8CiovWjHbq3yXdhpeopLDUiN871HMRw8c1BkKll4jLzaDUd9HY4rhiTR+CdD7iEvkA2ZyFacm+FN5FQu0Ma7N8gpx5dxYzFhvd9ZLbvGUaRhjrYt0kmk15WZollEod+W2QNrbYl3tu877sr2pBOWV5qXFfra/KWOjFU8molU6Q9kAYM3PULO4Acx4F8lPvH8DwyoVy3rh/tYb0whB9OZ5fhzLBTG1+6w0cEQ08q3CW2ODwosAOB3z5GwYmasouAM8pRbjfo35LS8J3VVdW8bGW0fhSmscc3Lu/uDoeK+nIDiD0mWXxvtaxqTos7lmm69fMY+vsPhpCV5JrGwWcbCzHlhabMP7/IWf8nw6ecG1HQDr0RCvg1yqQpi9irlPeBb3WxP8utZ4n9SJwepa08tiHM8jLYM8QAuw8f6GDgTwMtdVv9aSSFqASe6JPGNW47iei5jTd8e++hmSKKJp4nUDwNEwuT+Wcr0D4HhPqTCRZg31aom8omDyLyKXwLeMDWuGRpF88zX78T5xtOsk4NT6q9JRd/AHYk3mYK5zJygHYHYXmMitkV7hKIBhlY6ISxX+U7RfSfuaMi2EOgbAjcYbEI81mHMNQeCxqVCh3LeOx8cySbDiRQGN3N3jecPeYFWJOXjrBor7XXjrNgBYY4A8UP7tOjXfhPHOGgYU28zE71iqKLplnV0Qenao2z0eI+d4Dhoq5bivA263rH+M0nWH103asqmHXJKGFm3qGRbXZ+ZQZayx4jeE38QCzGb0bQCwU/krAM5Md5bUpr2//GwAHN7w5CYvfXRxFwD+f2YuKfc2aaEzk7pD+CAEknU04ultxc0+ZozEByHNM5s5wfsNm8PMzabC8ZOGz4C6zqQ7Ex6d+zkL6WzbXx6smfu8MEG2fCbZluP2MwFweNYz17xsAZ6d4R+zEv8YKfxcC/Cnlt8+b780AC469GkKj2rgYnlpAFiNoFo93XOtEycj/ICm7s8IiQWAiQPGxfkGK/AjAJgUw8SokE/yGOdILcC4Qd8HXMI01SSyCWTzDZc267MAGPCL1nAO5hdXX5FI3JKN0W11fFO7lwsjLDinCtLuqt4nu2sDwAoBfI6QYkxWxRW7IHStFoxqilCD+XCNuGhMsAAbkD7HMytWkvMFc25gZoPe28ENGlfoN6/JCH0wWTt4PdnGKrxDMqwNhLcl49jYMQXARzDmU6wKJzD2ns3QpiX+kfGzPvAegPeATNOviJdR67uHBXSL+yAvxt3S7NBawxL7FGFG4bcmySQW6U+j6f7ejT7ddIPohOl89lN5flyP1H4LZvlsEqwVhVOFJQVgxetxrJ2uhuxexvXe6DrOvdZwbTSG1787Y4mJCXpAS1w5xBxvlQ4ItLgy68Zsw43D8h6Pj8YSUSYJBcnx6SEA+BtKMr2PELlFqSmtwDt7b7EEA4ABpl5vbKsu1Ykd0x0yQMlpV8w1oVMrHxS5JVTsKNSREkO+bTCD629J+qT789Ud8emM2Rqu7GtYgU2/9KBrcAPAiUMfeKuMv9wsw7v70lQI5nN4eh/0/qOCE8+/Rmi4uCDrNq9Lxi+RbXoxFmD74r2atbpdX7i6gGm39GZeORRYs2yaJVgXWy2nscIjBSpcRLWBVU/w0gil1ox34yszCvtmjr727ikAPWLdu0G7f4F7mxnfV1iLS8ZrrxIxqDYf+tDFMGJ8hDctYoV/tKZa8ErLTZQsjJUJnD4ATt8h2JgC7CPC2RG0l6ROsYRVualYSwL4PMpaVCVqytU1iaW0AmrFBdrt8PseAtc84O0Gwe8CoHoIbzhSsEJQyvwwTCs8A9g+2dKCAIDaYk3t8CyT85ihVgBryZ9gNq7R0vKRprxjrZ3w5bmCsmAxltQSxnHExfpkPHAJ48Y3bjLiukKruNrkflqDK3u041SumbEMy7v6vMriZKW0IZ6L9jeWMeMjBf7WMgUMcp7uofECiKakg03oucy7kSOcC5WU/izNZD27Pjmm7tSlFJc+BMPKm8f07VBlRkA+X5p92ng64yS1LKkM4JwP8EVBiYnols3i5XoS+6o0i9tBAw3eNApOGpLcDDW3w1/I186HSGshyS+M/2UfSMZZ3O+HBFBdUlJJl0R9nB8lm2uhKYey3Nt6b3uBniidtlSyRPkQMOQaLjdEhyvux7RZHleJp5p3TcBx228itQdhtefY5tozXX96uDiwliZ6YA0RlNy6a/9q4ZrbosJzqvvFPpqysK2nAQBHUasQ6PPa9f2OA9+ZDmm9a1qdDtDbaxSAAGA9DbT8spNV5ufk2rCEGCEAPM9QhUueeSNgCDCVtnobWnuGhkvgrSFqfkxG55riOKCPHuyWWXuL8Bq3Yulc2pOubUtkHV7l6mZ2LyVai8nnmrjoQ2PL0Jvx9IJdLb7LPGuN5giAK1SoPEV6zG8ewnUxWidhXLlAp/gd11n3/NyDObf82DmK6kvW+gXuvSb+itwRpY4DX/kmUhar0d10QkYW4KyLcrevmai5SC4Ix9mcJ+7fAfVdlivXfMGmGda32FNfIWO84osdZIEVrKkmFkvyPgH5Oedbf5sY4HN43gmM4YTnXdNXwx7OcJE+p4MqF0Obtolr5UNZamlQI0YXbqavzWFebHslx5KXqDR1+a5Cz+sm/JNPQyMPLaeDybGWmIttlPi7JKTSCqzCUUu993Lc5RfKG/2IUYF7uZebgPOYCgzfI3N9II/MNaUtVTaYu2HHsaD+8SsVAuQn2UFe2rRUk27ZyB1a6QW95kSwpJVA2BARa6yf361MPuKS9B1aWETTfJ/tLmtpxIeeLp/+W1uyT3/uXrWfXvbCPV96VuM9/T5/ixjgcR/+OQA4ssmPjeW0c/9MANy0TtOGSqHtocN4j8FzW1QRxqbfvwSAP5ncZ74YwKkE0Z75MkCbvcHPBsDDdvBpQ+z53xoAh1U8AdDPKgt+ysDmnFnFR7/s5Xv+wgC4TVgJ3tU6LTC6w1h4vAPgFd5rEVZLfsxm8R0A+L+R+fkPx+eT7wg8Owb8PlDuBpMezJpXgPAjdVbncXd9EGQKgLXiCjLVTOqi5u7YkkUIgJMgS3AlQOPch2Rp1vXZeN1ymZtqiDgvm1OIZNB8dxelZHQWYFsPrguPDGU0lLoAk60qibBuiFvm3nNaqWHMSZDlhuZ5ukFbpxiXJAHwHMdk92CygjV48/VrLJa7uImu4aYDWFBbS/sSEwngP8Lyfal7XS+NEFdos2uTGZMN7mB7c3JAkouvAMOviLd04zNxzza/r9E1szNq3YuVMy5tTWRK/YUmRAwguJL4RF7ydQDBZdUPS3HqsODE+hsrk5kV0a5rDRBkKzToIxhNbQN7AmAtt8z55XmiwwDAq7Ec3wFmLrDyX5y+j3XThESLaIHNzri8vI31EHdmLKsCauP6rCE4h3D7QAzura5UgOCj4w9ofw/Tt2Xuu0p5pI3NXa6lFjFWxzmSZ+j0FldG26b5RpG+A9GIsdKLaWsrDlbNcwnhLbdv+FeNn28FpJYmurJGMffRBVoQrLXazNNxqRaMNaGgQGQBYP8G9cIAdEuwaPLPIFdEzmdQTfJ1HhdoATCls5aIAQYA666n5TPx0onNagmH5OIRMAuwjBUaHQB3BJ7YN226KCCIO+CdSgYVJlpsia3XPqLcpQgkyNVqG7lWIbdZIgVACDMuF+cxCUlMYoS1eoGQ3qCsAAAgAElEQVR6i0ta3xTgkihJ75AScjKe3E9BTUuF0MH26QoYl0OE6SvQxznnn/L7DwDfH1hnHzFVaGl60ANEq6DeAsFKzX1Va3BpOJL12JjAWDSlV+hwh+cdIHStMl+6DwtOT2jvByx5l9DuDRcmd6hgp1lspJIV2oZPQSxUVHzGVXNusq8UrayvfET/z/iIY3xinM1sfUqfL+KSWTKxFhbXSWISOUyGtYkNSzdtkwau05/KIN0ySee5HFxj5t0sXdlPyenlEs2gRh/gNYJ9JqiAgiWfKj5S12fjeTsOc0cYSiKJcTJ2nGiW3QWE03jSaIHp/iKui9rHQs4+n6OXt+qu1glzVGjkFBUaulR/4KHfECN5JE0QJrBEohlxoiA5JWaSNI+Ttej2ZElhRIKJouNKQtiE0BC1X9ugqcI+NeITqF25GAoAetRHByhxhHnfBjEr0meVmN+VodZ81uVSIBzALJBQwRdCq/zgPj7qBObY8YvhSj4jTSvAQ6sPsUplsKevcTmqxwmgVVBqz3TPuJtHabvAUWboxgsqHriS4xUPqYsrJjLgZCygD3tc79z0kk+E+H67sWVy2BukMdc8PI61ss1zpP9YYBkXE0Np9TUGXivsdejLcW0A2DaFqY3moAHrPngqq6wrK92b+OqAtbXLM0hrCb2rxCllVnm1NNmic1Ym0mRul/wurSElFAg3VInfDBFAzTWEGJjlXaWT9069X/vi6GXsWqkmIZzrOXRpZmABsOvHzPUmXGI9c3/dns8te0QuExNMmXypXJjtc5/rLBi1jVXCKNM+HY/MZmh6qhzJ2nKH6EKzSo8WnlL3dYGpiGeN0t8N6/CiBN/bpOYvJRb3sXhqVZ13f9XHIYH9rGnA75yRYKSNP7tbqDAQAbBJvVgup3jCHAOC9bCJh0GUF1wX0bGUPrVntHXSFBBFjo2ImhIyawKeJHVSsRylvXKgCersr/4BKNVRfKwCStdxU9byu8FaS1kq+qqiKXlGYBIqW90DtQJnCw0ANgnexeTj8dHkayqGHAN+H+mn8ojy5itkgDfUP/7CAyPBPh5zm8YVZ49a4t4oLsx+jcx5xhoVBJ8xRlfs3ZcPqyRIXJq8R1GAaFoJ6pPYMpteLaT0vb3vS+xXAPyE2XSe08ZpGK8WUiiVfw4E+/s/ywI8A4BHgDYLfcxEP23zGET93HqzRRudozZakWm5cbdH/Zibsadkec3e4vmBHT2rOTV+ct5Lz/ylLcDVi2fGYjQ2/54AcM8iXjHdCgIt8zOf1prbs3XiUqoHfm5Mj4kk3qFB/afTm8nvT84n3wB+vz86JVMhmz+JsdhdSIYFEMb6+4hFSUvrvLUhiYcMyGwaU5n1o5I3wGDOhBEwuHlBcDSxgl4BKtpBXYktOD9o4QPTi3cPwhRvkmynrZFo3XWbw8LcfS2bkOPmYCKmqg/M9gsoXyCQ5tFM0z4r8crQgWYVA2E2tyZzu7hBkxDrgSRYy6/fTFZfH0zW+U4AvEHb3aBt3hljdgyYFgBfAIBjzbChPsvn83aDusA7bHqvAH2/o9bfK0ofHJh0SPdKNxYEizWkaN2QlhHqzYBa8cxqaMs1OjSYupO14HQHyvbceFZtdS2za6zGgi03ejeDikNcAoQsMkbarzsAtgSKzS0tvZt2aX4vAfX2ZdXanmxUN4zVES7Mxx/+kqRSNmWZOKaVNQDl+gFD9gXGc9xnSXimHJm4Yd2p0kpd0Lknsbg3uELFhVqBlbkXRC9hPdYbwNyzCybQCIQDON+fc6/zwSXaEjSKSGZVXqBu7SNzfa/V3wHRXVPpVVnT3jIvuQtWziuSn90AxG3LOgB4mXhjRSoBcI8gLom3eG5y+vJqy4f42xEAjg13tCFECHH4GFQTh5xfFQDWyhUXaOoAKyRrzS6lhIk/AE9851G1nJsbdbNedauLigTb4Dlm66TuDALFIfN/zL2gZWNWl4hZn6eG9Rz2yVha6AsKivTOWFzaV70roO/ILPG7sV7nrIULEygBgLVYW3dRrxAtg6mR24TZ0Je6h7YEA34tiQWvUEv/KPjR+wKhSACrG/Qxbw6Zd1Rj1JRVaaPlrMoJJfargeAmZlaiLe51zeF7aVdPCvmSs2xM4ArjpfucyqfrAG4sItxXYVeh+jpJxhTeKMnEs3R23+e8N9atBACnfGlwUbn16lqt5VWLkfHLGFziJl0WMp4VRZHUYS3SeyzCxjkay6u6oWpba0HRaqKArq1/E+lZAKylWHDrX8WqdowkWJCjVfx5zUnxMU8f4hh9z29RNvBb4nx1K1bQFLQpYBLoHIVZ83rwvV4Zyb+r0oPb9pxkNkHBtgPgvBdAOA4cF4y1mb91Zbc8zhWeHReY/K/50bJMujNX6TLlbf5JmIsfpEtRMhcLGBNbLBIRCMt/+gCoAWjCaY+vjYXK9nNSrGaZ+KIyv++CQYaxCRt97flbNAkerNrmelx1hbmHHTfkJgzOW9ZcGFpRPLYYdCVgUglrXWuVtSoCm8t06Q+rXdIuY7uQPBrWm2aPEgS73wh6ZdHNWtzbX8125cW5uojAvwHwO35tDEc/55xBy9au6bLWCAC3zaEpkUyCR8w6M2yW9HUBqWuCQ5f/U+lbOrItWn/Hlu40Y9SAbgnN1lvjZ1kwbJVkdGctwSd2OWeDcSB9YQBRyRIqYFX+NHqWl/C7ag4zsBPaGuuvQPyK/mndkx/I/V07hhUYfrDKdavui7x3BuNpUUPZrPvuadITvE3rbwdh/F4WQt2fS3Y5a+DXskfXZjNX3uicbKA5u8i82tfQZgimjgDMIqGeYLMrZQe6cuwqAYdEWbScd4J7lQbo0jcMhSKLPa8HO5vkBEEJjMXzEfp1T0hIFtme57X+wpBi7UXjeAoD0pJ9w6uuz8cAwEMA8IXA3zb3eGQeaSK/Ihtb69ryQ81F0ybVXl8aoPpaGSPx2nfJp6BbsqXq/KyifxWXwGXzw/BbYobD6xSXlpJQUABsKEOkjtyX+6k91SOL780B8uHow+RbDCTGZKtokv9pSHiLJ9jb3e3Jb3a2Jr/Z3ULZSYZ/AbB8kf1E93U9dD6ckXuGzjunRxhcrlAM3CAHXDys8NnYbpQDpBVXQfcrAB445cBuiuU8ZTAzP0+FyXZeIcHOdD5z/YsAmB9CggNjrIf6XVyg/0YA+Fkrp7Tb18UTcPxkqPIx+8J0fJ47Jd/llHY/Bb7n/oZ6fU9B+QvteBEYu+6eueYlF+gOgKuJ0878lPcvdnj8w9NA8vbbJ0nFssf4T3ep+kl3nyHQ9KEx6pdigHXdUkjy+UmI1QCSgpCCpuULCgCXBVj3XAWyDzChr8+wAAN0/wTo/RqX5yqHJAAGUJ5UVuj722PirMoCPA+YfdSVtscCC1ESCKP2n21NwKqQ4kaN5WwuNXp5FTgrhAicsxjlhopr2f2KnmJe6RYCJVoBsOCaLTNAUSthbWBVNsfyBQJg748FWDecJMQiQYvu10o5ClJYaSfE+s5h7Z3bez15JAZ4nmRYS5RGWsVtaQsL8bZZEONWRnkVBvwEhnzEuJzDoO8cLJ8bIOx7NajEYQEWdwF7X2EJ/oLNTxBsFsU9mP0mg+/Gs2ZSCYChWZoVtJzDOTahyCKxDHe3ukpOlN7JXxwW37uZZRMqK6Oic7I1RzDRUqXbkgBYpYNxO9Ca5qq2bweCRVmBcIIVKAm9aI9r4RwL/7tv/zD58P3/R1IbXN2RSJZxX1rDfXlz6y2Zsn832eBVN9pYrwSktH/RshDeP7HFbH4IYpnTWGq0DBqra21VTmLzEuLOIVhe35M4i1I9l5eHSTCm66GZm5eXANyrWJuxOs9hWVW3XhTCnDqH0pLgivlR0AkAJvGWLvAKNquA3+UlItZi2RFW1YbZc2oLJOIwKVgL9dSmEUtxY2bh3TMAuNaq2m8tzee4fWtdDQDGBdp2xn0bwcDkWFrY5wWuzEWyCsc1uPhiuQFPl3W06nznOCqMXBFL/f7jHxib7xjjC8pabaJ4+C2W+t/wvANGwbq3CFMkL3IDW0TDkcjt0IZ/CFiuR9zaHpija8vt6BJKwi5L2+guqWua1ggBcGJ/3ae6/BT5hjF2qI0xZpklv0L2DfshrCvQWAlvyrporKqczSOiZfiUa7li1V0uni8QM4FNYlh5jgqAcpEk07BKgIykY2YdTDNVVzzyCRccGtfIPdPehFCQ+I3PSQZkDVS+V3HVwzuSKEuhEbbhXKccEYdJehQuL6ERhXTfazFTwaGOLO6YNNg646kfHOHQtaWVWPdQwQdCPf2q+Oao79LfzHLreyyRoyPgPAoQQXmVSrI9up3bp5RdYwB139QiqyurrtxR0jSFTaymHHEBVkCWtp0TlQiuxwjEBceiFHM8Ndi4LyOM39JQY7stU3PKM02ydc6kXCJwC8ArCtPxdTL7XuXa1SJMf9LY8iSJJixsUHorq2u5htqrRlDNC3nw9hksohKUjKPtyeGpIyK0FTMA2ElxH/DLBqADiJtHUHhDa4ehG6w512uIkWfM853Kks2g3WYVjuusZWFYUawHE3aVe2m3ZLfnSMVNCfaJ7NGZRka9FJP5Gyzk7fNI0PTnjFXaXKfnrw1FgRr7H5RQYxvvIcAKc73LXAqAl1079PkURegJc2AmdOvsWh4t5e/oV2rbhn7qEXlfSH6qXGjgfpV7GJKwC5/Y4dmbzInfqZiKS74Wcr2NbGryDaBAoomu7yi3eNXr4oxzhpJkdFHF7Cq8cMv1E5At+K0Yey3L5sqoTOq1Z5QiqMbI5roezITuqyDRNWst3TNjgEm2pOXw0rqzxvm7jqXB5lnVwW2J+owNb5L8LExqtJc3fh+FaVPiZMg6M0uDnAuv9SYqS0pppxFhk/3uzc5GAPAuIG8POWKL2uvyjXvakiSG8twL5SboD2Zo4qtzFJjniC5XBPNbXdJ44A9k9/oIyj81wd1AS66rGvcA+XCbfEFbbE8PZ6m+xdXbPTgJsjxUIJuBo8I+HHsz7dv2VSZXK3B8bRgTQbBhHon99duE4pSiXrchbREJ4VcRz55/fXWOgeAQV+VjYnVJqMW6Eh9vYlH+glwgX2AN/xKZ6Ku9LSzCAmCVjco483F9Pub4gQSsHzG0nKLE+HhKFmnm+RbF8jXUcmKSMDSX17jP3ONmMwDgLs8/BX79c/jwM38vGB7/LWaBHvfu5wPgkcfOk2F61p37WQtwGJlrYnaoe3KLsjCEZczMxv/P3psuR5YeaXonsAb2LZGZtbCKRTZ7G6llMpP0Q8tV6NakSxnpJmRjNmMzGnaTbLIqqyorM5HYgcAOPc/r3wkEkECRxSab1qZCVlQAsZzzrf756/66e/HY2+uPTZLfmABsP9QD/CjA8wCOSjIhb9s9Hhu8HISPrqAHDU7X6oP/5gHw41vmfocnxkSL3GM/H5SVyjirvLVDtf68m4jHfs+796//+wEw6iUCrrL1VqkjFRQVL+NQA4C5txY/KUhLCCOF3AHC9g0S+EsscV9S//ervQOcvyjzxARPHZLyxvq/vH51RVmkBoAHAcAA41DlFMaWbWk0IQGwdOgGgEl12E0BfJMBWu9pA7/RR3qlIwvO1uTFxMlVrGy7ZpJsCYAbHbrtrMRMmnZXAAyYGlheibjl20aDjifDA8wYJwOgzQYNsBuQ/VkA3AGAp6gLPEdG6GU8uVvESW5gvTXRy0iKFWB6H6PAEZTwMw7ccmB4IPkL96WN86EPzRTVB4vnc8ofbAKAfSwBjJbNNGvyh5QpAqR6yEhTimezPICpXRnlq/folWzpj7AUI3JMuKfgxuNR8B8gqsdRD2v+D4wIwEMZmHU9eHgl2qO89R5nyZRaGSu1Th/u73Vvv/1Nt/fuNygax4BfriIAXtyAxvyiW179mGHbBhibJshr1zWlAafWcZQYL2krKybZZFdSuX1FqpP3FM7e3Fh7cAfK9OuUFDqnhJLW4CXutbryHIb6Sxz1GCZmlulheXg4DmtdNAOJHh690Ca/OhcA+74HO3WAZym/FEiSgpblCSm42/ZTe73GtiirJQZLijneekDbls237KuU8hOSYPUUaClcxgBPTQBgk4pcsQ71dM+p+Dkn0tKjuBcYLwqzHr8G/tRF9VgBnHff/q776tV/7PYOvqQ/592zrefd8+d/Q63qnxNH/RIMYj1lPbp6pryOhqPy+ATUsxZcG1rsXScXKFKSI2anyOQJAJrRCJMERhpf6tzyk6Hvco14DbWbsPHEIxcOYXTx8oAVoKt1qZKZLduPGc+CXH9cXaE6+6w3TTHE9eMlnhhr14gli6y7q5Gkh5OFU2SUtJq6yKdj5l4Pl76Ic9aT172hP7b9xPh1jF1zyIgFxl3vwxpjukobVegc/aLeS+Ek6QodOFMBpaHHXNvavCPjrpWRvD7k71nuV15slD6vIYak7VI54/2NNVkqcQO6Njl0T2da2dVo6W0hmbW6Us7ZhhoH197Y+JDxKgqyBoMz/ndqDG+MYO79Sphl4i3nTJAsrTyxu9nfGpqghzL653iP9dYIgK0Tu84+VeHV8KAX3ERFJ0y2HjsNJOconiWJilHQYwOvmhPIcXOgwy/nIbgKmHUZFJDLvtEAlhIyfobFY4ruxDfX3h0Dw9pUdwDYb5crvC7Ue7AUKs0DnM9XJrX6kUXjWeBXkrSKh59BzibNcAA0Dw2/5GT4nJfYQTE2pVauxg89ULBfjhqIcqwt5ZM1j/XHBHNZOQKrLPrJg7q1o9d+BOAyJ5yvDEh7ZG7uK1L+FUV+/NOum49lAVVf2iOylvZbcmwdWb/iOhMYAn4PBMBMhImnqnYsH4yFyrjRvr0FXPu1l3Cl3hvqULGm1mj7M15e43xalrKMfLIOcMWQ1gRrHMsUaP+gTReuRe6h99da3MfIH7MBn8T7WxJ1DvbJImyeFRqgAUL9Q0PSInNsSIGGv8bzqaWlkSh7QBYLkl1GCHv7DBBsoqvEs/O5Y3MQQHsWAJsMrr7nGq41kmSCfD9YuI1/Uj/moPIhg8E12c7ydhAkA3VkUVPRQ/kvAFrGCM8W84CUE2EpyTBhoRDrurUMwOP3dTKhL5P0UR3izNNJ47+sOZwJWg2uWYAjZOw5rKcLALE5V05Yvoc83mNo3wEEH9LXC+d/rG9we8M2+nMtumSQas1NXq/fQ5fP/La95B4NcGf86c4Sv1v20SzcSYwqFUhNkLkzQarzPDaqNjmVfA48jBeeR5eSxgytD8BLWNDpIQmrDrs9YoEteaYcNg/KM3KubMKGe7m61H28YRww2Z8ZH7NSXzIOyt5Dqw0AgHcAwCZg3UXPGmFsux4MGwDGMIDQuuAwMq9HHxZ2t3X6Nd5e+REAT8iVSRHTxqmNT0xOrvOHBgTX/WNGhccAcPCFG6w0qIkfLqzSlG00zg05Fp8lIPuNWF/74AoT17yXbXDyNk9wlCcB+aTwjRrWxiFlSB60OmdPv456AfD4cD7obX3rsWzSdf43z146etfThwdDf9F74zkxMDFote9PXqVKtzwYwRxkvXp2f46e8gDrFXn4k3iriTG5OwQdyzuAOnn7+wC4lEa/l7Il+Xk40pN3mOzZ/dakMHzGsA5P+zFJO/dQ7b2/4z4KGhBs0g3zyGHq72QzBuhMW59VOiPg7muosV8dH3e/2tmNIDrZAwAfoOTtmxEaoCEANpZXoCkAJv4jgr2QbEBreWoFqRCfzDIcsCiFzvgQ42iNG9Z66Fu9ABf80TOptWOw0q6nFO8p0FBwQWF1D5WzNp4C4FtjSs04qiJ0QvSfybo4OBN37CGWw4BnMhJ2lD0iRTH8yS0AMLHAxAFP4QFeJj54Y5kHnrchSqOH+wgP8CEA+AAP+LE0aHmTHmhR6tQAbRIJqAC3i1Csn29C+4HyY1KsTQKATdizzvvGvlgiaUgcjAr1NG0JJdr1xYFQWZDzRymTedyBjIDfKFcqWVGBc2DF08NhpndVICzhrCiTJm0iOzJxhJIm3YMpH8Q9hmbEdu2GckqWxf2d7u3r33RnJ9/Gm7rAAW7s7hzxtMOFLajMlDOixu7ARFgqAHxV+TENIIv3ObGeRQOuhSmzQICn5R4aLkaTSx4d4Pf8gliho++697tfdkfH75LJeThc6dbXP+6ebf6029z8jMRZW9xrhR6ihGZPljLnOi5lWy+B14WpAGC/JR55FoVjaeEZS0UfA+vDOGC/GQBc+ujdvmvg2PFt260gahvveJPKkVAImQMbUHHCvSz5dEWfBP96rKfwXJfxB7ACQL7E2CNlc2HAesBDO8eYWTvRn3h/lVXc7BJmgp68KdayjIBLYplfffVful/95v+JF9gw+s8+/Vn3k5/8A2PzM5btC3qNZ5S9f01bfJRgEWQ0HyTX1xhgxvJbaz4aa89/8wBgDS9TZiXnfvHgxaQgZTJcgpwLicULvVeAhmKWMyKNjpJcdG7XUI2ripLrQE+pzbjiIgFp7Zru7ore1iDid1qcpXLLZvM195he4YC5YCmNMuWNS7wlsiqf85reg+ZYAkWl+wxEaszj7ileCEpwSNubQ9k207RJ6Ey0paKqd1R9LTG9xiszAdIL9Uije+ZxSitHfg7lS0+yHuQ6pp3/MojE0MPYVMyiLAgzqDqztZc8D0J9DhOqYnazb6Ps41HrR9PxS/9r/EMscUwyll6q4rtV9q/05nmUcS1DI3KiCTzMmGpsnhR3E9NhDLngcYJsiEmI9SgAXjRmlPUn6EjtXr5/QXvOLaPFzUwMZimTKsvEOuRGPjLrkRFtmdULLalVgZY+3jbj1ECLiflC22SyWIIik8QFugDKq1cbLtRu+lGXVZGqQQmw9lX19Xh9+T3L24aohHueWmeYsZYSymvKgoTBeC6a6wEZS+a3ks0CxuFU9wUWiE9MA4Hy7nHiDgA/EbdI0jUCDE/ZM1W2p5L+3FwADy7NWl8U6ngmw9iw/W3ftedi12gUwDzTA+AMSsnbSSJgr/PcAeVIhhJQEUKClQxQ+hxaNheYNz6XsVhkLk0i5f47N8yBnpi53f1wq0FsXD+tyeL+sjWq5TB0kQUgcX3ty1zvJW14wZysIh/m6bMeZqmqnlU5k5VVXss979rkO9YS1wOsMeFYEMznDpCd8IuyPj2NNEYtcWaXB748vj0InmOsw/rgWv4rPOp+qPJejvs5yslImrMUZ5Ne8Wy97GPDLziPR/wdo0XOTccMuRSDlYacNgat78knkFFwEJwfDScKpvpc6W01Z4599Pegcdevna8z2hHRobBqiTZCn9Y567cpebSB93eddbeB8Vjjp/G6x6yJEzJTX7DGrgB5lzFqEbeNHDKt5a37hLjfEYaLA+Zul/X43jWZvdpvRJdIhFHCXjJWruDIKIVDH89ZZ3wZi3zYqVqHWU+MX5JF8ntywmTpoR+oh2Q7mohRAwoGa4cgy1A5XO8p++egslgfmK4SKqK+RU1hKnCMeD5E77pEn1DHmeesMa7YmOJtvOMv1mHGEWK24neZn3P2+imC5pjHDgD4HfrmHuD/ABCsN/ySEI3zW+KAsXYYF31xKevrjwTAd8ug7d2SQfdx3r0P5f1HPjTxehPKd6888vmJa34ANCffe3gR/+7lzIP3nMpHPv6n8gA/eh3bLgD+3/+v//eDUSoB/mGTclDlIPSwbWpEhGPr22QnWqeepP7WKfvBz2P39UOP1fUdo/1H5vkeIEz7noKmjzZj/OJDKnhdSitDAaT+77vXH7/ekwB1YuofG6v7r7WN39oweafHvqsIicJ778eYlzaebe7Kclt0p8lM3f01y0tyf776v1V2SmPyRv1nnv69V8r75GH9tYtB8OFGuDX7Sy7bqEoRlbUCvZbAVy+9sUTGn65gkZvXe6hFFwG/jxLwDYDxH/f2ul9/+w5F/KgbHKBc7QIiSZDVCYChvESTkmKcOrx4d2tm6xGKsgcFKlJitMorlWRVidVVaLYSFRHqKo5+v8Bd04hC7W0Rf6G6paxST61OuSLuE3qrZ5OAul3Xa4f+DEjnObHA0qBVyjz45e8sQoNeWu1uiVHpNje67pMX3QAwvEBM8PLSGjG963gTFzgHLOPBAYw3eZcYl2OuFQ+HicGU0pqebbDmeehPA6jPiyTAMuvhx5Rc2oZyvcF7G1g9Ld2idXgFo4MZuB1/we887ZEWbUIi62umBif9UnfUo9aiXzM6PQXN70l39BjUFFBnXSmkpXdpDZciR1zu1SF9OGU49M5w6FHUfmVlLd5Sk0VZC3of6u3uDtTb49cAXbJYLzMOK4LJZW3EKEHzQtAo89YETGykykB0AtU/adlNiYjMax4u/XXMyxHlko4Od6mk9Qav71sUmV08wK+645PdUIQX8f4+f/GL7sX2LwDAXwDAn8UCbBKkWh8qvKzlCFuT2lBqgRjiM0r9jC72oGaThITvzM++4IC2aIcfq5jLMo4JqoytdDRtc9EkBRL1GT+vSmx2aq3cBfycexNvDPS84iHcO4eyzViWfo5iSqyyyaUEcRcYDi4GlMu6Jbb59gyP23y3PbvFvFIX9VaDg56DUl2gKcQzXzH7VVpjROzvl6/+EwD4P5JN+y0ZtNe7n//077qPPvobwDAGAQD1IHHwRYG7RNGDlJ/dPU1Co1IhixrHCIElrNE6wjOKVd+EXXx3HuXZ350r9b6cS/RFb3Rolq6lPMobex0lvHd+NHkV6n7pVfGu8BAAW37pKv1SW6oELtJ0ZQFYgzdgKUav2jI+qa/78SRq9WXbQsMKbBR4nMI7EYpwAF8ZLJwbKcSXfFkwZ2kf64H6foUPtPFB7iQshPfnkHOC/6EgOaV8NBjVfRVD564r+653wuzWjJvrYxqF7QZjg4lgXEPZZ6wfc427OwS3Akfj1ZVG2Y/2WWBmu41Xp49z9Gc+rOHy6qrc6ok1EbPeNL3agschieeWYI4kgZUeN9ZiH1JbC7seZUDkUY7HrJE7xEoAACAASURBVASNARkXH8rPfK6U4qJNFs6Ugt3HdPr7DXthxDUO9OY4jtKsGafa822AvENuprGkZL2ZxCtTvNREQbv38vMuLmW8a0WkH3RcDDSNK2FChJMycRS2awIIUuOZy1wIfk1WgQHRBFe3KNfJFKwhD++seQMSEqBLkv2ZutsAkOQ+iPJf8dqbzNfLxdvuGfWDBC1mCVD59yPaZHXMSYOHvxFmgXNxej0HDXWGWtqU1eH8yPpQLueIkl1VifaKCFSeRufcMJDUERag9B64WmYF3BlbZV48nDyS5duMvObJ8CIylRTwmWcNLXjvaf8y+3lI+MiN65Oxdr0bu21Nbs/bG40BDn2my43ZzuMG2MKDyD7lnuwpz0zX1QybwFq8P+WPF8yR9GTHvyj7roA7Gd+6kbZ56p/nrHL/mRdAGjYJi+i3YRHKFud7GZmzZGItfufEYW+4FysOWO+v7LSiQFcSPWPRL83czpjES49h/pSz61haMGysI4DkyNrh1ux1mJRPyjPH11AAjVzumcbacA9XIr+SIUW5oFcJjXJNt8XWG6DbdZKdP/0T/GrQadT+OB+giwPyPiJz8iZGfuNa1zn7N6E+b1IFwwRlxjc7x5YH2sditwfA2yedsYmiLBFFdkmA4hKJ6FijnMtnPI5p0jGsiUO2zh6Dehajt6PeDqmsNWWuRhXnuJ+RCcMRr5c4be+PDSqRXBOyu+Y25smms+r9zbhlX7Y1zGeiMxoKwh5b5HnJsC4WyZAYeWOJMROl3N4Nm8mawCaDdENocFUfWsQbvIXO9Zz8K2uEmFkGaaRhnHmW7nyAYeCAvC2HzLFl69jleM6HvD/T7eIWHxG7cXiKsY+WjT3AHwDKNhb965PD88DZ2I9afbQfxDuMMl7nGcZ2ON17sW20uwm4ezfj9sjPZHty2SeuO/5q278PL/XgOuO+ZI08fuv0st3v7r690eT+d+KUegxv/h9/+8MAcA6bkoClTLmm/g0AYOe0h78FbH7AT5Tf+z8/AuAyAvSH02N75qkdo00zCntbkN8PgFXmPQyza5t6UQp3s41GuHlAlDcHSx5gTGrc0PguFr5W1Td4an99etz98vW77rt3h905psjrPRNicawBWAKA9bRadkg6czy6rPDoygLf2lhRjAKAbU0lqhKAhJOZxFTZICWnm5BPqQd/tDJH5pcQMI7UhCc3UtukCTePcOiGji2HaoFrr682YzV5QKoeagGwf3vYBSkC4KxVvLScjNDXm3iCoUGbFXqekkhLq4A/APAi1krHzaQOp3iXAoBJ+FAAmOtxWg2InYtgoV030J9wqXcDLMKrfPf5yioWT7JCK/ypB7iCRutBuYpCpzdYKpGe23kL1Rtj2EBlGFZcU2Vc5RSGVLxoDlQR1stTp46UUgeuD/pfioqf0kOsQYCDg4zFozNB5z7TRkQh5QXMkrxJArC19efJ8Kxiv3/4rnu/9zumcz+H8traR6EjT0PvjdVVwCHV0uuqUJlwK0aOkpXGIufQy8FZSl6BIF9HqaY+8D6g7u27L/E2f41V/z2Vqr4DZBzRBhKHrH8C1fevu+3nv+DenwPS1+kzCbfSb33b9rFJJRVV1qCA8XS0i2IjZZuhX9ymbx+jKy+Wcq2i2vQG21gA2JFslHPnzLXUPhP6ov4xaF1mQ3V8fU8vt2roBSDo4PIIGnzFsA/Qsi3nM0sZnwvW1gjv74i2jG4wOpDFeRkA/2z6JUoCWbAHGFwsV2QfYvjQel8K8FRozCgEgPnXb37Zff36n1heJ93G5nb3k0/+ultf+4TPmgU6kxtl1yI+FwJgS1ZpaGJeY8CryWDcoaZZD1hDgQwN1tkCRowhbZICmqRLAUgNGAkqmt49Phazr3IYZJveHYpFVL4HgPlbxdrMueUxKNXK7LTXZgWNF1aDgWNQ35VRG3Hl9QUQrmdBM2MZj6QHptTweGwrc3L6xkOvn0MRmjV7OnRMPSYqujw0NI547UQaPtfyUC/PrB5gszsbKS9joZQf2xRyukYl40cDtu2kIF3vvuu/ygdlp9G/Fd5fibdFwIkhiddcd+7H2QAHPfW8h8w1NwJlOPGq3Snr7m/39jn3TP1ivmOCMD17Wb/NUjBuM/M+a5x/C2WJ7GvKkPcM09gl68BwX8fIQUrmXI0JvtcAgx8R5GQe+P2SwQ+tlE4fGlrAhy8Zhws9VVyw4oP1sMr2yUrLvyrcXv1ONvJaftWGgGW/0wBwKPZlzOopxVlfaZiNqbXm3zManRw7/yeYNZu9HcQTOMPzQGMeMYG3ZIy/MR4el+IAVCVF80aDiZaNxpCYZV3AXUHxxkg2c1XefdptHehlzhFswDFapE02J3PMWWgpFm45YlHJTojRgrkxU+05iEp6+ggDaErW8VnBTiV2dFWWoSCG4rISZp3FtBQQXEn8nCBBc5Xy83zi1VAA6tNTgNsF5nyJvbuGbBoim0xmZs1YY2AvrPNsubeIE/dr9SEVAFyJbR8msZf7Occp+5d7eCYLRBdZm6sAks945RmyQkNsEol5/2TVLgBsn4Ids2Hw/rq/1S7cc8zZCWNzggw49T3jXmmLU7do+xnrNe7rfklZRr43p7dR4OVeyTpmTIz9RBacuw4ZD69p2NEJAHIfL+GB9FjmXkAcY2YT0nEwIM/1/MazyXpxyXjeKws0Xpg8S6Zbjik7Eqq+j/QoY5UYYIdfEMhjDIAFBXayCS/r5m7h3fwEAPwcgLeK0WWV8Kl1S/3AUlvScMH1L9CndjCkvTm+7L4jn8rb/UM8vBijPa+tuwsTbQkDwfCa+HyE4QlhAwF7PB+ZKEvu1vggs921YT0Ls3rG6nYWbtZTU6aqT70+ld+L8pqfdLl0rPpcOW1krhSTy11duUZ6A4gl+mLnR3AIgldIsLCI4WnIWMzLNkH/mtbJoS4QvIN51vsbgkD4zTq5V7YWlgOAFzGIukZHGDn05h9hgTrGsKH8OYCWcY6x1wRYJ9Ced/bRH7ASkqO1arm3M+BJYPojAG6Tev/pzwaAvU3RYj780T9TYq6Sd+TwzoKb+GxbhJFNjyHv73n9B3uAJyghk619zAPs+x6sP+TnYaxyf92nPMD3B+LxO022rVKw9Hv2wzH/YPya5/kpj+zkHXsP8P2pUegpG1s5Ab6QpC3lipqUQOO5e8oDHIaXm/PxpfJo558EwG0e71+qwdyxPLd95SGNELMfghfxo0LO+DhOKJO6WFpBhcpagrsIst8BgP/x7fvuyze73QHe3yuEkNmgO0rl4CZMelXrAyejMxlxx9bIZrku9ZcbtSRLAcAqovEKtEMnmlI2TxPId/si3okoUtkVAcC31i/1ULJHMV3rBe6ppSrGLdZXCmrqDZs7H9AuFVoAHIqcygjgzThgHrdYJK9J0tBRE1ga9Nyz590CpZFWVjcAwHjubL8Wbq6xBwA+sAyUtOoAYB54gZNoxNNWThCxLtMAXmN915aIAwYQb3JIWiJpWY871v0NBn2VxyLaxzwHyRBgb1kqKVXx0GetmYVUxb5oUKV4NODGiLTIzwZ+yxNc81ufyyHBWBtju3/wdbe79113TCKzG63NxPE+e7bdvXz5OWDzRWj5AcC7XwGWDrtFqM8bax8n67P03iSh5LrG3GoN99pR4qRbq8iFFliHpVvDOUsGaJTLAvMobdTOPYDu/N27V927t7/Fc7sLIGUtcUguDJeoGfySKfgrYl5/RszxR1x3CQXKwg0VStLvzfSR+1xgfDk+pmzTGd5tvK3zjufiGuB9CwA8n2zJ5V0qD29SfJjMoyX2CaXLtdRirgOQVNpIcnVOkqvra5OEYdnGSr+Ax3yGa3r4mt30BIPKlWVVUKJnLSnB4X5BH08A86eA2CP6Zh3eJUokbcwQOz2zhoJAHeTEZtMTS0zJIdRbFKVFujYJmYhl3iX2d2//NbN5FQD87Nln3GONcUfRN+kNa1EcIJRQzUDFChV0irEKKFF5U3HBEysAvsRbLQA0xtg44FkzbOt94juCuV6ZLVpf7b9Sfkq8Rcwot/JeSZvakY8BYBVk1M3gwxTsCg1eSpxrJmW6XBcmBeM9vTKW1DCDuMqsxjn3QyV4snfsPQ1dKM+21/ZEQeX9lATqAbyA25qStCmeHnVE1qxU39B5BX/upzwayLF7tTwqVjd9q9PF/+v98uSOZ8pbszYukS+OGbyStGfIY7HRk43LjSfVseEees78K/uGPXLlvuaas34+7zim7tMyjgvc9QTrQXuH0e49SvIIw4s0wIKYRTPXSDYE4JnJVZETQgvPses5PlxYzKMT0dezHpzDcsiUkaPNXWwleq+ZZHkRghm9oJaKGvEpE5yZnfbUBEN6hblIVULqTSQZmKyRAOwArFbHO+NrYyZWTIwFje0jYOsdTAEkGjJ4vwKoa2LSwH7BOZDyIpFzPG45i27JqJuBtKPI1wGAxBJg8XL6Rh8ioLeYC+nZnE6+iAJhjuEawGXbLP7IqQW+Ymx3ik5lMPWW1nqzScFA3FKvVZL1cKbschacsMaJ+me8IMUrqIOyXIR8r2XKLltGFlubFHnHTooCM0KzBsEJCyuiKOYzvKcZdsWszHxkjrkQ/Fon+5CPa6jQuS74jes/BsocnLlfMsVrRDIZE4skRhFv7VnDNYz1tbb2JvLtuQZaM9h7cjeZayK40JOzP2o910NTYcXnm3DQfZc4YP4e0UVZGa7vGfq7xHeHAcF4l5kLQ7BcyxbEM9Si0qLUXrjiQmdJaHVJTWu8ydz/FOB7zFl7cEQoEhUqjFe/1gDv4hhT5DFqIatNMpk6tvTXfCcarjRemH3+xDh/s0Qn9Xub0ABgx99NUQaxyMQGgH0ta6noMrWZaPAcMnwbQ/ennO0+rwzxcgOEV/h9yQobbBQrZRi3/AZg9y0hZK929rrX7/eTr8BrzgOWtwnDWuN8Gd7Msf+NibUWsDVwfbgHZQooiNsaybIuBkbkSAwA/vRryN/bHupfb5+4B4Dbx9yek55ITcxjo2CTUtHlnDMBMONpWUe9v6voL8vUrrP+OgxwADBhQawh15bjdAkj6oxkka6VGVkXJAVbp68mGV0AAHsOXrIGL1FyRhg4TjEmmZDQvXWOXtdngH7z3gzRrvVevpR+8yMA7ie2nmMSzuJ9/OcvAIA96Pr6cHcA2DZO4uXyftXPwzq547X7BDB+Cng/RYEeW7sejNFTAHFsYHp6XO+9MwmAJ6/ZA+BJmnB9sd/AH97gMWPAXwoAT7alQGxmMZSd9KJXDh88T85f6SGTwun3DKryXY/Eg+vnXk8YMnJstvWkNfwxAOzroa9yXSktSwh7YFsUOpVIrbi/JZbjN7tQMt+SHOk9cY8HCDIB8AGxtZQEGhB7M02s8FTiGEMcKw2r/VS2Qm6Pd7POToUWynE8tB5enpw5dcaHdQ3k3SbOWdMEvZlPPciN/c1G1yPsgUW8Z921rh/NNx5gSy4JgPUA9/WHuW8s8oB9vHagpu6GGqS3JK3C9chju5t9/qIb4h1dXtvoFqhbZ+kYx8okHIfEGR4A+gXDoKDyiJspO9k+6A+HIC71bppDcAbFyhq7y2Q93OA629CjVjgE1qwbDGBaAyQvoqUuhkqEBRjTqgk1BMKxikvBZWiiT7V1Ez0hyrqjJ5XMeEoNBZX1NVwT3u8tpAK4s9N9APA33budb7qjg2Oc9Sr0KFNkZ/zkky+6rWefRDkSnAq8rilLpId4bfUFNOhnHGYAv2QS1SdSJX5y/1iKVdE8oJn9gJgGgGnoDIedJZlKIdUTeQyVcA9K/etuh1JLo9F7vke2aYZsGSv4GgB4g0zTyysAxuEW14ZWrDfAyaWPKfySZ/eD7YDey9zqjb2Sgm9Wc5KXmT1aim90hiwlFfIc6wHAqQmtQsvYBvKlXIrxdCbHAVjhxT06fovhYJdD+SAH99rKOsYAslKTYfoaQKIH4iweCFls0MPxPl0AwkfE8B7SrxM80wMA8OIcXvb5zwDAlGbCkw68Kw+w3mXmvZTqqIlRjK2nfDJ6y/Z6x7xfx0u/smTcL0YIlMzoYPHCu97LSBI4hvGqCo0EHnJ9NWJAJ48k5RKMqcAYi2wbjD0TZDals+ZyQoZx9TJ8uqdqq+Yv12W/v3m99wD7kgYZPcB3mXdLSU7mVqlxjL1emTmMPSV7fI85REF0/rSyJNmOe9zVpvKOJyXx3ADB4rA0ijcDUIyPINsykCRLfJ21ehQiBrJfSjFwD7mWfE+vhEm3EvusGOK+5bE2aQ7X4jPGKCaLdO6qV7iSuaUsCK8YwzfD5hQwxePmfXrlWcDlmPNeEtfxnu9X/obqh23zx+3Rr9UkZuKFXeTJHuyVQ+5+KvXe/tjPGJ9aaEtikt3LzWPDvp9jslIt2pCW5HgopohePnM/BF+Kr3iENZKpLXmbPvC/JKzj74wXr/m7UR56p/sM3r3dsu+HBobEbLYxtq0ZX4FoxqSuG/apd3aSAtpcNIUDA4BTdss3uHE08yy6EoIZhAwE3l+eA4BbHobE/CLPycQvgCzc7EU9k7LRA7y9VqjbDgIKvKXalhiMLQZqk/eNUV2icyZnsmyd8jilsNw7glGbmbHRSGAGbemtJKBCFh3TrkO8wAcM2jnhMRpNE0bA69cMUFi0Des2E0QD6J64bQJsq83N+VzsnlnONBNFLSHfNtnnlv465L67jMUhbZV6HCNxxshLtcF11HlNz6+yEQFEvHd9xLxhJoZbjke2g5rMtdk/5PcHiAmAy+ASrDxeb45rO2mjFLp39PJpAGleYMap4oIrfMfpla5u+1MDmM8Lel2f8sISS591XeBX1seItT8yIZnJyfjMAfrFEZ5TjbcneAnPMThfSoXXe6vhIAnS+CBnqnktLGG4jmHberZ6LFPxwJhkng+45rHgKrXRIkzbpNzpHGUxKnmQJFqewyWoM8YBEfRvgc20jcH7U2i9qffLGhrytzGv5h+Q7eEaGCFwvkNXeLV33H1lXhWqLWgQdI5X0D1erG8m3wjmLIxOen4F6SbfnCM7NGPJnCurM68RFLVs9ADHxPYnBsCTemX0tqynwiUaLTwjpzEEGpUgAF4RBBPWtUhG1SHnzZDNbEiXa+VcRpQMJPUy1owl+JbQu1bRDRb4XW9yYuoRjmeyLBAggtyRzAb0jiMo4bsnN903bz1XlT+yGCqx648AONNy7+cvA4CzPu4OtGrRHWysg7sO4d4DXF/pVYn7EPDu1fude8ozXGS0D38e+3w8k7Wef+9P//2nAPBT7anjuX6eAsD3v/t4j58E5BPtf6qP91dFqRr/Ug/wvb7kih7UyuAP+/t97UoM8B/445VDj5po/9i7/H0A2M/buMTq1eqreWyJbARNhaJisTMt/oqZUxEw6gnGrL0GNH59ctL9bpcC57tk+ONxZgzwewDw/ingFx8BHlGBptTja+KTYtKP0PSwUOHjoOLgzQGfA0Tts4HUQlFpaVst9XuMC/1rdRSPhyyJtZpCk0RbrS5w+uohMQGAE/cr9ZkMw9a81WsburZRcirMHMV6lElWAde3ADBe4JmXL7u5rWfUBKYsEqBnAdrOEIHuoXXMdQ7xAJ+c4ElFybnlUI5X3Or1ttv2cRBPY9lF2uNl5hDGM7GIF/gZNfAEvhu8tobitQ5wsij9mpiZMVrktSHjLhVaL5gJJFTUpGLpoY06xz1USmt0KpYqnl+eowjn4C6PZ4w00ur0lBJzu3/wtjsFsF9AJ5PeuUC/n29/0m1tU14HpcHMxoJg51IP6vISY7BIjVtr8YbWVEnGAkKNX9aLB03pxiyWKIECrVCMYwuQ8oTfQk1LA471TLEGeyCaQOrg6C0x1bsceMcZMuORl5e2uR+UbLym08TwTun9UkexjwBoKcPTPicAylhy11Nlrz2z5jPtmDfxiN5a29wMJ1Ej3QKs8UpmU/TGWi8CiJZQhH7bliuShh3Svt33eKrxVl+whtZYH9vbL5hHYqLxMF+BVKQeulnmULQEwKhVqZ98QlmnEX0U5C6QNXtp/ifM5TLKg95fNTXnDwBslk4BY9pTFGgTa52dU0vx5J2nBYmvNvEqbNNm15+gID7FzK3xlpUBXD+n0Jd1F2qqzVLmOU4m7inQXzH5loxRObH+bSWa8feELvSGO/W7ZnQLwA2YaGtu4syyHx9QcPlelMU8qzhaYgbaMMDe9lgSRLq/vTAr6hnxyWesT6nFiZ9stEvvNsP+nIeJYHI0jTDOYyP5B/wKBlMKqcnBUNENt+A6ybeUJFr0zaGlTSk55Ht8vsohCdhkWdS5HGVXo4Bl1OKlMls2DIYo6DU+oWgyXskxlEFpYIu/c43cqmdf1MDl9JEarjEg9ywaapmshIYl3yoGskRlscQAOgzmIRMgaDcZlh6sE9aptU9N1mT8c8VBl9fK5GV6C10HY6DL+/O8P89+7V8LuOL1RRpnTncdqHp3IldsiyuKP/zM2IPMOJTH3j5VTKVjEBo3D0tLWWvZWOxzvTpSTgGEF1B4ZbDY93i5I8e8RhkCeltyjJ3OmSyNvgG2iMFS4ReF36gh61HFWzQFELqx5rvr39rwJuczQaLnjY/UceGzOU5c4BWvmx87pXXA0i96s/h1lZeoC0AmZBIWMhdryOBV9tEQmZcACA0MtDkGGv4zwbXUdZNPmZ1cT/kue/Q9gyBD5MJ+aDgNZRoPMTJD4GYd0yyKLIIGwtJI6cqNsqwxiA/Ncn/jK2eoTW35sjUW8yxyR8BtXKmZlq9TvNsBdVEqE7OAqu+On55MDQQZE40xevKkPXfdFmfoFt/f5LtrdMqkbs5onN+1jcdrOsd15GhbFOlC8wh7S6UaH3JNXhoukIXMmmY9WC5MT295fh0+y7fVAhL8ulfdlya4OjbcCNmQ7Ny8Jmg9Re/I2cWcX7kO+nphyjk7wzwOMH6sYXCWfiwAXuVZQ7KywvXnWO2hA+xZA5tH1lEK2tc5cs/S517oAbB7K0Iwncx4SF43BnYb4PuSeF+TXiWEiTNfqm+K7ymatNNIf6btr/YOu+9IInqqMZ43pGk/I174I2T8+hIEfdboCSOzzyY5xUh9QgZyyyONWC9xmjj2GTPGtJUL6+0etajb+/VLryTU7/1rsa6U9tD/TPgs6qUmT8srXPJt/FnGxH1gSUvLJ2nAX0F4LGP4XwYRrzVKtF54zxBLAp5x5p/y4MSObik4XmLMNFS4BnN/vN2WN7pAmLlPTEh4zn4+5LV3R5fd1zuciRwhVhCo8/xHAHx/FvsZbuvk3gzf/fHn8QDXiX/PozsJgEsR+xAAT4KkxzrzsA9PAuAKvPzg5y8JgB9va78RJ5QtlaS7l+/14d74TOzCyQ37rwmA+8Z5zzQ5p8HTHuCn5q+ygv/hPz8UAOcgbYpwAHCOJptb7U05E4VRlLf47xITtcJhqPIUijQJR/YBNe84iF5hsfxq/wAhtNftvYca+g5q6C4eYDzBAzyKeldvEXS3MUt66Kp0BLnU73daXYHfeICjlWTfBNAG1PJBX+sBcNa0r+UorkOqeX3ztdC6LAlTZXJqDzQ6kx5glBDLLt0SK5pEWBx+t0nYZYynin9ZE+M5oHwBGZgCgAcvqXULAB6SEGsIMFuBorSol1iFAwB8BP37GMPANR7waynFZIfG9VfKh21CEZ+GCoUrsmoOW2Qer7DxQRsA43WE/xrCfxXgpJK1iQvJrIgC4AWL1Fumxmbxt/WF9UBKv8w5QSfPmsaYORQABQQbS1z1fOuwrhg7x38aZcnSVWdnxKUSWyMA9tm1IWXYOOAhwLH30FYJH2i/CyTJmqfEjxQwM0Li5b+G6u73rB08D5C3bu8tyZ3MRHuOx8qsxqE/MycC4NQsdaxZFwLnCzNAo7SendseDCo8ptCylxZXEm88N8f9iJU1QiwlsPwnrV116oa5vKX+NEA6MCIgTdCIok0c9hSe2aGWdMC7Hm6no+iGVc/Z64XCKHgKXbu8DgIQwYcU3BnoXNfc4+TkTfd258vum69/jVf8bZSa5wDgjY1PSBz+OZcUNmgsIj0NitcUigBqLgc+GaAvYAicwYxQ6ZsnppzSRSYQS8mB2MwcD/dfpUU0rrr822bjxlNBOYmj4x0+eIVXfCuGgRvGWN0/ycaMcVTf1RPA/A6MuY2/hqROGrDcG1GAtERITe9ptu6j2mOOhyV0pPMGHMT7eXeMxJzL99y6gtLxT0Bg/YyV46Zr+dm7shmlQWs0CQBm7vRKz7GefZgk6PgIpYbEa8fEhru+ZhIDr0vA5pCxmFixleWtbolyZa6zAGD2a8JINMikrBbrQno3786zp4wl1yCpQp16oMz9Tcse5VJIjCxdq0zVkRahhBZItctSK/VGm0nfOOH4/2AFFOWwhJlys2Lf0xZxRxNRKsYapUJr5oae/YEGAmv6H/q889HEXCjQuZ6x0TycU+6VWsZ885TrHnBLdwBLHEUSeiDKs/HCI66ht01AaYyunxEYaNzq9d9KcuXDmP07UKucUM4v08Z17mtJvNCluYa7ZUGApBGOv8kblVjhnplsj1x/3qbg0p2n+Jy1KQ0WTlAMV2cAYBV42x5wzGcdg1NBoeMfY4LGI4dJxd6s4hhttAmIvmMcMJaS3421Jezk1sSDUEpJbM9ex3AyDcPB/SFq1sCDMj6gA0OMUtaI1suXucgea7HvjnsCUcv4o3HNzy7z8XXu55hsMmCbAM8VALYk9ABg2jrfkqf1825bk1WbQTmiTT4snUd4cvpoYqgDMxgjpzRkaDgLo4Y+OVeVMdtNJECtuuWOwwwyyiSHM4ZLIJfcGsaPS/92HRyzZ0wQlSD6eDPbpIzp1J699DGbmP9Zez6GS1kNZJOmLy/ZL5h8uy1Ax4qXErQzFqnoEFnlDLhYlROOU+kMnjGuFenFCrU+DC8g2Ph591oDbVPsJZpfCbV4lD3K2G2NAS1pXdgFFVNtOaoTizh1bQAAIABJREFUxmuE/lFglfMLlpUZlG+sVW36996VbiNaacOh5QsJWbKG8Tpn67LMLe6kAdA4e2ske733JKA65PwzuWGEqpMSY7Eyz8alo5GJMSb3GydvqWcY10xZQ37d4tze4ixctQKE8cdsIvUSDa03zInJyaT1voPC/frohKRWno+EevhdPMUfUyLoo7V1oqZgFtHWfdbEHp5OI6uMBTYhlmPi+moCKl79KUsBtX14T/cfK9NNKOd72Vzt4Yz2ErzeiRyfRLkN6FeYUzFq+p+wiBwb5LcA2DKaUp8XDemCB72O23vJvcRYmHXf9WSOilP0BrQDzl4MVxr59Zijd61xPePDCdqnHRp5nQ5q/rJHzjgzD/n9LXXqvsHpcmoN4LAK7xhuT4KHfhwmh6HhtInu1Mikg/2Y5CT48OcpkNIfHB9cVD34sevcH/1/+0mwMqg1gONfM5h3i+wPAcAfWGEeGbvHwF4t6wkF5cFinbxMWuTB9/jUfPDq2CPwxOefBOQBLHc//ef+VDHAcW5UV+6N8/ivBxauAgjjL4wb9oFHuB+fB7Ij6tGEzCghWIJwEgDX1+uDOSQebJr+vXjm/sD5rWtVh+/mow6he5u/v2SWngC4mpwEEa3/tic29775fkJvHp9T2VpGkM/F86FXaw4qyhUp+a+6twC9bwF9r3bfd2/eHXSH30Lh0QuMRfOGWsFo7FVqqCVIqayKjHmonTmxq7c5oJvV1cPGn9Rf8ETWk9sr4oLhid+jgCt0vZZKTnZbs9Ci0BDXOPYKt3SoA+sBC4DxPN3EAwxQjQdYoKqC64CpXPGUjNAkw4L+nDjgFwDhbeJIoZ8KgNeIB16lLJJ+qwsk9An9PcLzfYkH+AKL7iUHW+jQ0qqkkiqiORBvsAZj6uxuEfZTAOKhiTKgS60ANlegAa0Dqtc5vJ9xaJgYawmQtWScTKNCD40PtmSNh6pW7niR9H96KMWFQPtbySj6XR7Z8iKYCC3rjNfn+N409WQtWK/SJR3vVBo3hgFXxDIAYwkL9BUg5QTKr7TUGcZ0HjrxQmr+MmyAgjNKF51D8b0EwM5h8V4my/UCiapm8NhK0TpnnEewAQR60lanrTsrEI3yZAyq3goUDx56BC+Id/V6zub87CJxv4z5LJ54sxkLVnn9Ro8zKr4Zn5PMC3rxhTG/gOCwGI0BJwPzlIAdT+ESpZMES943mVoFhHr5k5ynxSrS1niqA1RKGSupaBtds1KqWeeUaXr9+p+77968os/ngNF1koV/Qkzuz5lL8plyQN9a5guFK/URoX/pPTc+OZ4q1vvUDJZ96gQHRCpG9NTHI16Ko/vvAgU4XkUp0ADg40PimqFfDyw1QSI2PfEDElfpsIgpq22H6JcmJCLZlkqwGamTldr+aPjSaKIi2yDQmKkS0aFXEXDaDnCVEgVDnOIqPr2xjG9XOZ/6eSgz804va/y1yUmf/dq1MbMCYBQgYxqHrPM51rRrZe/9e5KbfJ1yWHpy56HFWcLIEh+zzOEqWcjX156zzjZZj5Qto48pgZTM2Xr/eLBWDalQMS8ALMFSwFr9NrPxlUazCL0SmZVZvsnotL8MCkWpq2vqFTam32y7ievVGGMiuGw744LLaGInAwRj5BNr4OU2xCJAS/DcHxPx2+PhEQDXZwUAikH7VMmryhg8w+ANiXkWBJ9z3aOyCeRa7rPUO81qrYddrcRcRKbo5QqjoDkF07dKqJXY50jk8p5IW8Vnnqzg03rQYizV62iJFIxjfE6P6AZGgBXGYUEPHm0Vb7RpT3ujiPNaOSEbELdtvOb6EgDHg837Z7ymAeCQOTuizSecTwJ5vcfeXfupYClDJNshYy91mw8Bfq6pR39rumZk7RAZuo2tbHkOTyEIZ4ciqufeEI18FtfSMzJbPVcRj6GHdmj0MVGZY6bRyfhQ5ti5M4Gd4RuzjNUyn1lDrqwy/hushzXONb17KR2orKJdxmGHNxJDQu2ByEmZB86lmJSH9Zb1Dh+YvZg3TpmsZG6OgaZKeZlEy70oEp8xQzuv62mejSFDwMATRxQwkLk3MZyPdq98xk3hoojAi8zPQo131EXpolduADySCA8jK3Ms2H8OUNxgXa/xlcWsEcGi9GK+KzvErzddo1e3kgwrbKPa40kcl/s2cBLKcMXx+x0ZFDIqErfKw4zPzqkeX0FuxkPWgF70AGASHgF2LwBZRxiWzcRuFvtbQNFtuPiNbeUaMeqBs2iOOV+RpQPTat2SS3h/F5UlNMscBDFEMCa76DICYLMNm8MhzC0XZ2MTfQCA1eNiQKu5HnAW+zxkF1lnYIP3rG28oKHC9UrfPe9Ghn0kR4QsJsKLWLu7Zq12QLjGCmf9pxjDv+BMeQH4XQBA2sYdFswO3PoTQPAJfHWTPulBlsJd+1Yh5mZruks2ShMo+XXi97ZP73Zr/VaaYftpsvvuhbrc3Scqj8P4x73oOGjoa+Ykyx8uoO+sYnja5sxaFgCb9CrnFGcMD057QgbI3i1LTCaXug7Gl2fI5jUdBhiwNPkZ4s/UYwChz7weAEzm52/3TgHPyHaXdZPVP1Kg781a/vjXp0ArfPq11EuIyQXGe5MAOIdFNXMC0NSkjtfZvYU7ufY+fKO+9ocB4Cz9PwIAfzjMbRs9AJp34/C4wvSniAHOlSfw6B/iAe7r034AeB9pf4TcA6HwFABOPIyyqBl7JsFvFuMTAPgpq89TBoU+i98kAE6ihonrB4u3JZQi7e2ngHIZACqRR8Uz9Wshq4c/pQotWBSdz1pf0FgaFaZTBO+BnmCSfbw+MIHDYff1b3e6U56voUTfQI+GF1zZln0k+yWgJVboipgLMI5FOacRMrEsuPF8CH6xqN8aM+IzgjOAJQC4vFXlneLZU1+rbA5b/TK+hxg2Blgaa7R37wOQ4fC8FYyZgAFl+1YKtCUPpGIm3rBpLGqKKshYjjuSQpkEy2zQ/j61tdnNEvu5urbZbRIPbPyKlvpzDuhDvFenR2T75SEIzhjgWU2b4glGuZJyRl3AxKXhLZ0y0zNAewkAHOsnybe2cPVu4cHTA7zMIbiMoiUIXuCQNFN04oL5jGUq7J+Kw601kAVvMYwY01zqsfOeuY/VtkpzaISYtkQBaVA9qPSMqp+PRrQfT6OAfkgpJCnIAtNTAPA5hoIZFAgB5TxeXJUhwerxMWWMjnb4LpGJHHhrxE0vLxsn/ElE14isxWcaHcxSC6C9TYZkKdKCQxuDd03wC9DWy3yNIUIwbTsFrcsA4OEc1Gdp01HG7Cag/eYEowNxzHtvu71d4phJ1nWBl9XxMMZaD70Zu01atrKMN3tuc0yfFpIMpLoLLsJ1cHoqwVJAgF7CJj+jyCY7M/HEGG1uKWX0fv8bQPArDB4HoYyvrxKnvGGc8hZrjgNbT3tikorSrIHJmrMDPDS3qesjzV5A73bQC46SzXK2nERCYpxBvUBpG94KFPsT7nWOh1yv8pDkYMP5TT6PyqWepnIdz3c7P/BQ3VJ2KSWijPXjnQLAeob7Q0Vqr/UofS4Bmq1oqRGVU7/nvksjmxTx9SZTIhMn5clYujRFqcnL8dcjXHwIssjmagwyc23JL2tDCoBHGGB23nzXvd17Be0eAMyilGUxR/kfM1rPEv+9skhs3HrFoc+YAdsYaJ0FGCn8/DX72UQ4AcD01djiAGAURD1sMaKwZ01AVd2qPZ/yObQv2U5bzwqMluKfRGMq9rg9YeYlE3JFnlcsnjTdJLNSRHEvz/fzsFf8BJ4R1qwMiGvWR+xsLn33KzNcHtsWotADYEEjnyNKuq4fVFGGSSm01lntjaY1FxWzHk+I/4J7ai0d8dk9qYeuE/7WC670D4eC31Nvmedk5nbdoZwHqAOSrmQksE+N8Zsx+Rvju4G8eIY8XrcED30cmumVGD/7HXq0oLUBwZwxeZRBIStNA4L31+5pH/kQ5lLOFAAhDT+kH3rmrGOrB7DoncVe9noB0YkJZwzgRd4eCYAxMkGVXCM85aebxO8SYPqe9NW/MVEOzByDE5fIxv+ztcXuC4yQVEeL0UCq8onjz+8ppcVYhcbs6+YTUPtmXIacB4vSM2n7CsabVeTnIuvKGOoZ6by0RSNAQKqAgOfegaGYCzBk3YhRjFoQ+EuVzn3MHG2Mp85HBukYcHPEH4aQOHiyeGZZfJgPQ+DQeHTFeXDO9Y7ZQ6fmWnCETaQWKrXnjQ++nDOtN4s0k4kB6gJh/jTr8gpjucp8bmhw5Wub7I9FzuRF1rQftfyT86AxoK8XXwC49k8dx+UZnZIFwVqpNSg4azLJ9auxJcKmwG/AtGMeC4HrkfHgHlacONYYYlZn2mC8rPVyR6AgcwdkjfK40bjsuZpFrU6RxZdQnCEsqwXA5Cbn0SYVF1YF+sxf2CQajDQ80C8NLrucT3sk0TpEH7j0mlggBiZUi3B1I0WwxrheE8nfAcD2lXnm3JPaq4FIAGwZtEU9uuwVdStDlKzLfEwfzFJ9jcAyZ8Q5xruUM0L+majtOYywLwDsP7dKBLqW54ExyjuoEe9VJwjsPoUCfczCTUywxkrlgw0KCHaMfbjr22brZdyEfP69vzbZnbI37aeX9jUUE7LT99vYRLw7GSYupF1DAO0Khohnhg3ILjCZoWcK55OA95Is7Uec+wfkARlhvBzgbFnkO9us903ONsx9yJNh6iOP7DsCwxrJB+yFt6eX3dtDHBk6On4EwDVLbd4ezu+/DgD+9/91YsX1qkFZaCdtJz1AqbilJkOUWW3BRpD4DTvTd4gFds/i8ntXsGvyPk2h/8pjQCs63iSl7Xuu/yQg6zfKEwC4XBT1c/8abYT67/XPjQ82Majj7z7mpY3z5O4GTypn2azjkf+wo08B4gjsibYno+KkkKk3C3BFsZ3o5+SYTALUidfreo/83LPe3a2r8XDdjepd/9ul7j6tfFSZvX+PjEQ7kPq+9ddVzieTKC/MqeDwAesCm93WeCFjzY45rEzd/45Ylv/8y1fdW8ojXUCBvtrFA7yPxKZG7jTAaYCnbAqreZLaSL/s03z2xeaL4xIwa1bnlDYy8JKDWK8paRxRWjXrorD3HuF2kBUiqoMqWVbtD+9djT3ABQwEhAM9RMQXTtGe2wvAbxJitXJN1lrs0YRzbRYmlG9S7sJL4qEH+NkWv1O/FeC7YpIKQPAQi+Wc9CaVN+mbUMNPeD7DA3x7bKKtMl9KS87oI+CTFEsAbJwxnmAzT0+rTAGAlwDAmxwazwGn60miQUIWtMplY2oACWtYtZfgGC344D2T2phZWcAmIE5CHI0NxpJq5NAYwI2tD2nZIh/SMYdx7hGzo63BZEKMowBS6umVNUfx9C5R91hv6yng9pTxmsO7IgBeJP7ZMR/hdT082CGRFsmroFKb5XF9XY/oTzAQfJ5kV2dXemkZaw7muRm9sCYvqpjXUpMEwNQIJLuy9/I4Nw5UeqkAb2lhnTVH1u0k1nKP2W7WEnHCZ4B1qcg7b18Bgr9Le/TWzqNMrFMrd2VtlX4IoDZIqAVNeVVPsHWLm60aGWONzFBeGSSzuGup9yYmhMqWd3llM0MBh185O4t3AoPAzu67lMAaQl1fWeL6PKZop8Rbx7ro1S0JGXvICDBjtOK14m9t9+agMfGbIHlQQdIBVKE9WxqJNiRbMbQ8aeFmoXbohoz//NxGjAnlAdYIUnTEtF2gO20JstreobvSB0kNEkuVAyr7xv4a/5g6wvaXdl9wr/IKlrGpsp96Jrm/6kzKdlLWtd/7bLh3MqQkj+2Z0JOrfXxJarNK/LV957Uh+8FEWBfsxwPqjO+QnO3g7F2yi8/pzWffG4k4P0em0CXinxnreVgBAmJjwlNxB4RUsebGA7J+kCl6paQ/m3W86glHU49hrJLm2REfpZjb1/Jk1FmSkkeC6RgzTXxD23HFXXqvKMBS6qVTalCSQirwI1aeufTv02kojCYuQs7NStGnrZFLzpHzkvuqINsEPWQFWEMZ5dlHQAEPvaT0CvAkaOAKlTik3xB59gyXMh0av9dp8584Y8edv8urLBj2HlkNLQa6PKLuA2tsn3L9xBOD6v3uCPkoAJIVVKVrBL8orHx/LrH450lipBc05XKaN7zOZddkWw+1IKMDVDx4gUFLLUnhFpAe8rvARIBiuSNlq1mD5/Um2nfW8QWyRiBg8qMrXGI3lJOZYSFsk8TvF88H3QtE62/fXne/entIvCjy0Oy8q7PdP2ytdj9Hhi543Hgf2uI9Az5pi7JAQK5HeMTZkJqygrzEzFasr8BwiYGclyau55fxMc465WBcKXYx++PuBO6XX7+4Mj+u23hLa16S20BjqlRP/jD5kywIrycDQIqr7x9x/33PXubxJPTy+r5AW0bHlAwX15BJobII6JXWGS8kC8pwFe66yOfWmLN1PW70ZZU+klYP4wB9k6IMEDVbdZ8NvA8PKUA4oW/ZDfpbJRQNIdKYpnypSS9VKYs83a8QE/cX11becPZH9nBhKdz7yIFD5uwIz+w5fdWDf9k8vpZF06ttjoQxQC0hXQ1yDyBLVgC9G5QyXCfR5Ib1ZrFOzGt0NHSHvo2494kJw7wfnt8D8nccw9668qxm/A05SHWKAOD++sqPtpCTah25hBAfcIhaI36J8TVmfIl1u8DYTenZNG7ZjODQrI99xgOs3Ma0gIGJh3X6SJI1C1X7YypF/C26xk/RB6whLAA+RFfZPSYG+JTyR/EAWxKJPcKYnEh3Z6w1XiWsIrx9rYHqOmXMbdbNwgOTuqQirf97vDh9ceL19mf/lLnzj7tlXW/1B3PTh8uhUt5v98cme9Vx0ZC/yLhZ5lFL3iVA+AS5eESI0AgDoSweZccmfTC7+QIhRSaJvMZidMI+P4IqbnbzQ9bKAWrVIXWRPb/HMe7f0/bJft1Tg5+kQE928s4QcG9IHo5n/2Y+/nCQHLzmFXswrg+B6x9Nge4tjA+v/9Tfrf19S+/uG/Pl+Fvj18ua9eHVUgf43/8ya+Phz2Typ5qf+thDANwvrADgtpfHzzkQ24t/YOceXfAT9394me8DwH+IR/WpZo2/O3EY3LvexGq897oKwSMLLFbuRyahRP7dz0PP62T76r1Hpysfe+z6D2OMH3qAM7f5bpunlgTr+wwGk++N69w+GMh7Ht2JfveemUeW46OWoEcBsNeb2DR1YDU6dBuHgGAElv4yY74WUSilbqoAqyCdIODfjy66//Sbb7ovX33bHUJ/PhcAEw+M6b0bcKhMc6DpcZTieiudNDU5BK1afnmEcqQ1V+1Gz1N5fW8tl6PWzj1veFSN31Je84gVWa3BJCiocvxu4ifX/lUSLUn9jU85Vkkft3ikzVB920CwCS8GHvT+zYGSA09twutbEglPIml3u44YYJ+tCTyzTikkgPCaccCA1iEA3XZIgz6ABi0QPicj9o3ZoBkbXKh1f8GVfRB1AtJyfbyV1ge2j1NYfYcWhMdb8RzTuxmhBb2LHCImlTCz4gbAeQX0uogHeBmgPJv4SQ5Lk/Pwu+uSIzGJhpJdW2OA4BbwdQXY0evnp8jhTJvOknl3FkX+1s/g0T07208Gxvl5qMwL2G1RmE4At2cCYPq6SAzmEkmIBFmC3sODd2MA7MJbxXq9ufkZQPgLhpAyQMz5CAu7XZ/VqgtITFoflV/2d9UGBADfnHJfM4ezTlAUVIikTC/giTZLsV7qour7wONBWy8xZljyaA8v8BHtOIM6bVzcLMaBeZSKGfhWKc90s4y3/q+oJ/xJvKcBG3rvGLMeFNRSKgAcCJxYcJWKmraMqdAAL7DxvEcnlkRCEYa+vkis8hyUaxVFS2sIIKVbm2U1HhH74iNeISmzJG6BTj0NkB+YzAalIBm7U9eWdY5nM1ADsJRYSpSm8/PD1DdWvxnmfpu0F4CcMxXAI+053v/4CMtbbd8TF2dcLMYoWAXGbE+z96THGtOtyi4le5qSSnrmNX5kTByQeDDLcJnwApXa3K083L5TSnEzMjWZMZZrTTj1krZsrAWATezl76GsM08akdx/Fyij+9RwPqTu9BkU9yi6tMXzSeq9ceGLrIlpwK+UaGO7C1SUQuy1L4jtv0ImKKdMRmYirHjIBPLG7+nl1WgUxdz5LW9VmtsU916+CoA1xggM9TLDuOOZz7mHmaOMkwCNFTIrEEShG+KVE7AcYqS4NOM5szjD68aaXjG3rn3PE2mfCQWIB0NqdYFedbqi+ushbQCUxo3Yc8bT6gmdxdsZ554PvpPfg0qcm5qX6GG8nmR46ajXr2RboVaHUVOxtgWM63quuTM+NBKMSdllzx3pWec9AaDreJ73BaQCP4ndU6wt1SZBYMCvu9x+Nn96D4CzmKTwck1LydnPMFh9to/em0b4nEzT9i3rBDaS4pPXZpGDGgTegwT2AL8XxIJe8/sMvPFnyJ/PN2ZIKthRqeCy+4r8FHpypxm0z1bnu/9ue637KZ7OBeeTax5znTPPMq4t3VSPrNRrDQShkIu3NMvxuVDajYFmooy79c+E0/rgd/dwsnxnv9RE+qw8kKGReuXRD8pPL5aaFiRoeOG8EzAEPHst29fON/exg++T2XD3ef07zq1vudeR7WIvFvh1sLy2xm5p+MoFV0exIab4kIawBfbJMh9exZKwiZzaYI0u2w72zrSA22fPUmPqOZcTShx5Xfcoud12dXtWzmkAlXHSx8+XTpnFWAbqou/wp8bBopxb1sh8DYqpUzroOttFXzAh1ajd+8Zs2dKdfVgXPDJBkF1G3rImccFY7fUyAuz1/rIWLDm4gsFjCAA2lEKArDfWEl5H7O1Dzv4jwNWJdYShQQvGFapRT2R/TAJg59SFHIMbM25Sp8T4ym7i7GMOA/TYD/N6QTXy0ZcTrnsCeDvAA6wX+ApDhkkib5VdJGfkUO3mVxa7TzZWu7+HbfY55+xW5BYqFN/fI97hcDQDQMfpwHdPeRwYFmPcPzLBmG/3SuK+Y1H5EABHlmdN9tJ44ve8NKFJTn6m1zldtn6lpE3zZ41X+v1ru9YjWipD+jK/GxttGajlzI9nu+uW8ASM3oJgDWwahR1ay28tmHsGADwbAEwiMM6FQxwqlkM6Zo2fYggYOYbuvD72+ylAWq0b/4wNMhmPB324+9R4TGIAf+zn/28A+PFR6LqnAfCDLNAToE7h2//EeNPmQgpWjwl7r6aH8Q/JEpzl3CzBT7X54ev34eODBfMAcObPxywBj9zsXwsAN//Q3fJt7XsavE8IgicGafK7f3YA3LgCD5vSA+Dqzt2auaM+P/hG69aEOMsHyvF0/9VY4R8A4Jpb5Ztf8Lyo0gv6GAXBCibrdrpO9QRL0zrgoPqn7953//z1t913O++7A+oEXwqASfE/oFTBNB5A6cfG/N0azAWgliYVZdMyOXqAoQqHxqRQUctXgnqwA4BvOQw6vY5YRSujsrXiinqcovUq03py9foERKukCiCiouc/FRMPBhNeec9YwgHvoUpawkeQFgAslYxr+F2tswBSvcADPMC3AmASYU1trndDnpexMC/jJV5MZklqwXJY7VsTmNhoadDjbNDH+Bi8X9qWQVWTrERb0qw5pEFm8QpPE0Nr+YAtQNwaIDkeYGl3Zlak6+t4y6RBr/jwYDdRFuMxpL8meAnF1MgwDpVLvTYMRsoGSWtMHK1gmSbgmR0DYECX/darenkNhV0PAADYxwWGAT3A0lWNxzT7tSDYQ9AEWUdH7+OFFayo3FgjeW3lE2JjP4/XxCzQZvXV6p/SUdCg61hsdF/mJIm0SDJ1wfows7SgQ0V+DrA8D+iZFQC7FlQaE1crVdO4TGOqSKRxehT69hVge2YOIMLU61U+JXPyIRTtywviAjf+GhvGZywjSGoqphpIksyo2VCaUpe6sB7zSSIoWC3hXAYvvSFngFEMBVDo9bY5FnoZnVJB1xnj5RWk3UrdFXx5fspMkAZ9Rd/Oz9/gzf2Gg52EcSa1USHAmzZHVuipaco1QW+eApDeEuMqmewCpfAM768AWAC3IAAGXN2YBVoPcA4Mx8yFjkIm4Anoxbsi1RhjwSkZpC8BlRfMr8DbEhSC9uE83uTFjzAYfIo9ZjUW9QLAjkxPdat9FBCcmec3xy+y5o4WHQk1VpgEGCWbojQ1vTFe/1gUqmyWdzCpjwA4QIJ1cspaOwKwH+LhH8Ew0VssVjO+c8ieSf1ljAOuDzM8Cx5l6KgcpwwWSqbeZT2/1gCdxkAVcKe8CwCsEkE9eC89puREwLwApTGxrkK51GAgzRTFUkaKSe1ikEEOct9ZqaIYNeYo0DJNtvB51uGAPfV++FE3kvbP92ZZN6lf3QBwHHJ8T/OPVHXPL3WC0KyVX7aotUewEW8t4xQ9oAEoqZWh7jcPkGyBYjc0UNvAh/GjGi/7cyAhE84jz5kj/3aZt/lqsKXKQ/GaCarO9LrFwWQYBeNT26GorEHZBfzKXFInVRlUiwlRanNMS4nVDsEgnvlS3mX4mLlaKrJe6ZqvGoeUkuIZUkwl2GlUYhMDfQcN8hDwck1M4IALrLImtpZZI8jFd3vUaMcQ6Z6zPunPt5a6f/dspXvBNZIIi7000hPOfWxHJeMq8H0eZkiNY6jaPtueBBsWxb2MDw2ICdOV7xo0nKI8apwKrPlCGwv7I2Mj1GnZ2Za9k2IN6ZN1pzcWE2MAsXsj39cTyuOEsd+hbd8yH1+z3g8yr4BPAbPjGCZBrd/Mp6DUvU675rlWklzx+S3aZQVy47iVyJYk8hxNCIEGZe4lRV+Pq4nxkvRNA2GAeQsNEGBn81SSzLCRYsRrbcj8O/FpWAxFt4LdNubGPJ8q21rYxYmglHNcoKj3XZqzhlkXyAD9YICeMRCcZiGXUUGGRV5ICnPkAAYK82aYS2ODs9vSOkMMxrOtQoGXM8b4mLN/jzP/hLVxlgSQnDuAbkNUbkN/7r3n2YT1yMJuffJ6H4wLAAAgAElEQVT8Zr484zS0CrDX+XuD+6+YCMr8FoynLDOvfcq1D7jfgV5MY5lZq1eGHqkDYAifJ075I+jaf/scAExI1HMyQdslawMfHgN+R3h+9QCzCI9ZsEcyzjg7U5vbtct8yjyqTRP03nZh25D9rmzdmHz1A9XzewBwSXMBsAu7KYs+5boTYxQ6fGWwt7Z9Eue5ri2tiQyZTSUL2S8Fgi+tGBJjA3tCFY/PauC0PJ/q2mkDwCbTG5kR2jJQUkHcQX18+48A+N60/t4/2ng1sT/hcHzCA/zUBR8HwLU47lGXE29Vi6RXDrJs2rr1Ha2nTV+INTCN86BS2PQt/b09UyY9Qnn4nu/1cU+PfeRRL6bWtj/g518CgDM2Dxb1Yx7gyPlJC1aGrNr3JwHATcbe627v6Z140fn7Yz3AddR/+HMHgO+P91Oe5Xv0jodtezBnAcAT4zs5ZlWX1GWk5Rglz4dKPC+aNGPWUiBRhhDACNxX+2SF3tnpvn7ztvv2G+ql7ux3txR51xM8gA48ZUkcqC4BwGh/JnBKIjK9NtIM9QK3eKu26pl8kbceU8SnQFSQqCcYQKwHJ0pFgK/JrYw5xn4vePJ1vbL9YeXEtHieQfMEe9jfCpxb+aUZMzFKOXPH+prfBcAMuO8AuvOAbL/XAuFneIOh185t4gUmXscEVsscshoFBG671EkWAJ/wQIOHY2ddYH7Hg5ryCtGyHVge9oXvD1ZIKiUQlhbNwTcPyLWEwgoA2OzPUodWGa9lTpMN4tdW0QLNrrhGLWEzLa6glC/TX2nRGhYEv+d6c8l2HVqjPhqzYuM1G0BBNuHSFO/DBw+ImyXORgXlEkBmoid/BL+zgM8LKVwAYGN1zeBsOaEhB7Yg5jxJqPCw8BD8uX4EKIsLz+ga8dL0Ua//uVm3GwA2DlgAHHJwLPgCYOhPeIAvaU9Pj50EwHOAnSpLVJZl91ikqMpYaHTGDVvyCNCDojuNxn9GX/YPd0imtEufqLm8Rm3jLYAec1UAGMJq4jhVyMvLVB6F8pzlLLaNLcOky0HmQgA9icIsgzTDmFtbuPaQaMCUNGbELgA8D8AUqGmZj6dThZux3D/4NUyJfySu9y1rDmo1d5zmMF9Y2MKA8FG3tvlTQC5q6hyJxCz7xL44PRUA7wcI6pmf5b3bazNtlzLt/Ag09PzoIdRYpWEpXn1KS71/99vu4PCb1BO+0dvOuOu93tzc5n5/A13876DfA6pVdOmORvV4kfSM9jktVNqzfAsARyI12Tgpp8Zj2GRaIvtd8mN5pBKbkQ97w9InyabLfBinpxfuSMMaXvZjjBsaUFzXcxjDNDYYdjALld21OG8NY5V+s+ha+zneZdkNjCmyY9as5MiPAJYAqjJKxxMcMF5nTC83A4oj90oJcD2qmKmo6aGwNnYyfVt6hrUx5POLGFsWb/ZIrPSmm7rYIfbPeOGN7u3iF93RAmMqNda1zXeIrg8Qss8a6wRZtkEPp6uo12HL3KAklEJq+8o76IALCC+zz9uD9/tSRPHsJurY3pXeMIXC3HIm1hi0zqYGrytfwJQ5rb0lOJcb4N1TFkqwoS6SpHsmois8E2+ge7BWf/34eqnI+X4fjirAFO77uYynn2JPpzSSrwmA+XyVOKtzSSOFSjQ5g5IMSZaQuSiMWZ0DcKgMv4b6/BamkdRVM4ctYORTFrt2T2HeXAKmNAhtYyz86+3l7ud4gS1pFAI8cyx4yNmrPOPXU+5zwv1H7FlWXRJW6aG2vnMPylO2yT2SsdFDyjwa4pLFRK+5RpI7eYZWhyt+NvR7++0aU+jomTchoeWHiL9F1ptzY517cdLwdyujo+wJyDFhGjVQMZa9YYl/w2AdZH/KCqgY/syDQrKCsdNHE7DpgVvj2husxZ/y2jYfHNI+Y6FhoubMuwWEuH/OOU+Vq9VEqdiCVo9Q6bYVahAg7F5xbfYAWPpxG/vcPzpYM3iJyaQ6cyHXrbR+43uPudex9X1NemVpI9phrV/v0dfUGjABU8z9FJ+bakm9InHp33VSSGtQts8a1jkv2fPryLZ1DMvLnFnzDLCELgdESrvxxMb77qMzeE/zHlhGqbzL2tSLdTL+KSFRj0kALP1ZXYjrG5a0hczfBAxbxWGBMAlj5gfqNiY0o+8Ce+nWR6xLEzpRyhZGB2EUrH3l1DMo0D/bhgK9utZ9hHFdT/YF+s3olKzp53hBWXRVCsnYb5PGcS4w4ziGM5YB1c3gUoC95XBwFtL+NicTOl/6+Jjq2X+m6dE9Jhnvbhd2D4DvRqp+yxiVTIlOyaDKjlhgTy77MEZbJok2VK6TkIywlWptCYyVv1ZwwDLGGNBvDQfoIjHKsT/gdPDdKt9XANjHxJw9bNPE3z96gNtgtPH6MwDg/pINAGde6kDpFYWUJenboYBrvycZkfuMR2+JzUGsIPnDMGdbhBXs/3BJ9Ov5gzX7AEBOvv+XBMC24yFI+8CTqZx/MDhPAeDqfwnm3/dz91nnoz7fX7e8GuUtGM9j3vd1fvmBFOjvA8CPeW4/aHvrzuQSGS/sNLwJ74l5fhwAN8EVAFzgd1raHf3VX5aSDyogAFAt1M6NStd7DpS3xL++erfT/fNX33a7b3a7EVmhb99LBQYES2u1XE4yUJZyWmUVOFwFowLXyXJIauAeQp5cAkUyLicrM+B3ABCe4rAJRUkAbCwvCXRACAWCpVuZPKs/rKKheQIX7SyeYGN+BdwNAE+htIYy6qmfhBr8oDgPlte6AbG+g2fPu2uyMxLgGgA8Tf3eBeKL1vAorhJnOq+Xie+/BwDvURN4dEp78H4HAB8CIG2fbVVQ63KwHdK7AZMFgOkbtF0B8DRAeBEQvGjZBjMrW+sxltPbblMPMAfuWgPAS/y9xmfWA4A9kPVWQRWCnnxC2R2Vt4Gxt4DZ6Wm8n9BencspYm4tHVQA2KRWAmATYO1HfxoKgImzNPnVOZ5U41TnMQjMolDM4Mk14dA5oF6jRuq50h+VnznaMTNn1maAPevmUhBuOSw+EA8wbSkPsIp0T2UDAOORNjuwqrFg1imb5bND2l0AWMBVlNnychc4iHyIghkiZ2KxPHDNXH1IOZ2RGaVNnrT0McB8teLLJXH2FGe9MtFb27+m1AX4xT8TCJL7CBz0hNtvvSQCYMWAHscbAOisLiqzLxMvLFibh8I1PRDw4y3Um8O6Pzp53719+1+6b7/+D6kpbPbqG0C1cdhrqx8D0v+q++iTf9etbX1B1lqSr2GwuOReJyfEYZPx2vJQlqKaAwDfXPteIFH6HBhPf2aNt7bBxtoCgAXa3337j92bt7/u3u99ydrcD/V8HSr/pz/5vHvx8X/fbTz7B2wxG+WdiXKrkQD1XEW+ycs29JVnpVdwmrgTLgb4RA45P6Ug94bbKrPmmy11VLRrFG7BLfvfBEILqQW5QKKTovgdHh8GADvext9qVJjlMwtRamEj4L2eM66Py15hQBtZhqzF7UX35/MLeIJmDaFotEu9l3qNkgk/wKK2ejzI/vNZnU0mluBLkCpIM6GZxkAXIOstZYn47BLGm7XBUbd08103c/bPkCq+7q5Hs1ATP+9er/433cHyxwnfwIyREIRLPBoCBgHwtHtIYJWm1Nj0Ru8A4MivMhtIqe7LDumVPbd2q1PsGAeEVrvrKuoLBYj82/rUAjiNUJkXYzTbHEWv6L+bZV4Dolddem7VVjamz/jXplAHrNd54vilCnd//rbxtG3+GvzHh+Kt5loC3ws+G9omDzPZXnCdi1Cxy/NrmGfFkEoLhjUh5ZnPXSGLhlzUxFsr5EeY5vV3eH4tJWNWYF3IM/CULQGceQ7NHtBMaMhPSDD0d1uL3U8AKPNmDnYvM5cjz3Ap2YZeME5SLM3IfcKMHdDOI4GnCjfXC/7xurmqHuFKHOb6cJwqVoIPaQsrcZRtWcwiZYNKu/IpF2ogQWMQJkoNzK5xPrPE+lrlIysYg1Zc72FH1PhcAJiO6f97+voOQHTcjDO2KHR8f4xPH/OzARvc/xnn9QuMpc8BZ5/ykU2OPhNcWTbqmr2ml1z2jYaekb/n/KXPAb2NZRAwzGdiFGql2hgU14qAxRjw6ZSD0rtX7JHEtTf6c6jM7BuNGad8z/jbeHyJ9RX4Wu7t0uz3obQ6wI4l49OSZE4BVi2f5FmlIct9nLJVlciivJKOHyFF1tBdhVq8iJxI7gOzxFsaDyB1xNksCJWObD3meJqDHOsScZ5GKDQA55nQv1hqfBvjAsCm9dAo/QLZtQUzax0mFrZpvPkY9dw7ADgB9iH93DPbtN5gQqN2pUUb7+19AdMrnPufbK13n8Ew+wkhVsvqHwHn0Lbx/I6Y7xGbf8Tcn7KuDjAejFh7Gm1SIsg49t5uoBzzuhV3UnR6xzR7XAHe/m5dvScMx69N/NLkfE7K0M4drzuT5r2vNB07+SNiWKsBVeYtyzhg35lUbjZZ5qtNOSfC4NGQ617x2upU9N3sz1Llm+Es+QukeyeXiAC4bbYfAfBjM/f0a38+AHy3MOIBnrCUPAWA+1aWxbfWaQ+A/euHAuCnYoCf9Bw+gYx7StgHo/iv5AHu7zvpYXgKAN8Df60/P9QD/FR/H167KJF3gNh2Rr78iQHww3F/av6ijzz4cL8K6yCyvXcrquT7Yx7guAHGipjewqp6mci/UFdmTWePwE7EieeOyXo4PPcR8N+QAfqfv37TffvtTvf2mzfdBR7gGxJjJRu0SkAq3qP8eUhnxKR3VdbWeICTlIq2Wo7AQ0k6NNTHjoy+nYXhSRw1xcFmbHDiNTnEyISCxgLQsfQSbQgtOgpuGxGFf1x6Wojlz8XMy0HasiVr3lbrqmC8Asv+WMqGckADsj4PNp5111hmya4EAAbgrREji4V5XZoVAHgI1dU9+h4q7p4UWQwC8QBD0cP1Rtt4CNR7y7bCJ3Tu8vrmYUwwzwMSeFgzWAC8gmV4FUV+3QQStG8dat8qh6sH7hqZLpfwCK/z2KatC1C9BmRWlKZ7jFf2EG+jB+IsiatmAU3TxHreALQqCzTx2cTcWmJjBpBm/y+vqAl8UXGm8QBPryTrpuWGQktiHqbxvHnwXPN6PLu6D/QMMp/TvD5tQiVLAeG2EZhZA9fszvF6CY7x2DXtLABYz0g8wHrIUwPX7Kdkd2R8jAE2A3QBYMtXSJf13PXKzlcrL3UHUbPEr+jXMR7TU+ZClXsGED0/pESRvlY9adJXjVVzzzQjSXkD61GaWwHgZN8NcOhhnV6SikwU8OstkPruoT0zp++SdYgBQqA2P82YQ2aUcOnmnJohE+jZTrez8+vu1e/+Q/f621+T9Ok1y+IIIDdLrrXPu48++vvu08/+odt4/lfEg5OBnDGI14L1c8qcGmc3XMQ7QAzwNQA4UQOOWwCwin15gGVrOFbXUrYpE/UW8PvNN79kX/6q24eyrrHnGayGL774RffxZwDgrX/HUqTsVTw0gWJJaFM6dZ1J/tSuLQBRGLKobmGGOuMxujYvesa0jr+qFernq1TGlB5r1s/oaK+7ANxP056wGQAq+OygJ0JTDP1Z44IGM5Vr1w8gmRj0BZK0DUmKZbTpFXLj7Ew2wmlzehWlfMasvVD2BcCJO/Tu9s22m645Pauf6AKZ/wKH6RcvCQQEOcaDzoNAZ0EM05en3ZyZgBn3DQwea4O9buHyK2TQf6U26W+78+O1bv/2v+1ebfyP3d7qF92Veym0czw6rZzXbPagNXEBVwrSxGeaaZlf21inbEwPgGlPaqZqn+N1EzX1iRMLjPaxp70pp9gMXuqcsTgL3b+MG5kn50jw3OaqXvM74ra6r7I/YASZFTpuPLK90VftukwjyVZu0rYciDWmPcOtEnwVxTgeZ34X8Fr2aAQwMPGRgN58EmYatm/lze69yJZ9MgmYMtvYShIMcZG1hGPMEsd5A6ggU73KP8Lu2gy+IWGwLkDCU3B71xZnui84M36xNN89t9mAET3kl2wQ45vVrvTEuu5H3EYP8DFycp/PHtAO/z7nnjkWNKK2HAaVTKwemTQXV0oP8bk8HMz2euRVO5NyLpmgsIG2JNmrbPDaVwQK8zyW2H/LPBZcy64DDVLIHDJqxAt4ZBIwLn9pgklNC3HT17wUIKwN65h9zDnyKcYgAfAL+rDKuM3wPG2/ALzG/l9pkPHRYnIrUqFoz+mnnm7DAQKCkaypaVvGkRhSDY3iWSr0gEcxLhyWGhfpxZGXdFfDwh4Abh+D9TGA8Bxwe6s1LwHHjpkLi7lpZ/XAM73FturpT0k/N0Pis6Qju4fcIIyXJQXxAC9hKJctkmgNQbv3gS5/QkiSlFq9v8qrsaVIoz//oq4bAtEekQsBlI5vExoZY0MhYB2wMTeRXR+xxp6x1tY5h5d5yMxyHmc1yNB844D3BMHoOO+oXf0ax8AO5buOMd651+c52zfXqAEMCP6CkKsNDHwmnNMIZ9JCms+D/UD/z12jXEdDksaEEQDY/XQOOCbLCSW1mC/zojQQL8i/+2maYS+cJ9550ovauh5ZGWOA17uvcfpXOy7u3ssary87PVZu1zCgDpncF3m/vhjaOW1OXmtln2ZD+nOuYSTsvJJXiqSW+ZBfBMGlg/zoAZ6c48lJfeL3HHqTZ2D//X8RBbrfIXXTPwYAj2N/+0WXxVCH2R/88wQF+qlkV/2h+/D6jwLCKKH3F/9T7fpjKdApit4m6OG1/9wAuL/f5H0mexvg+KcGwJ423/NTWG6iFZMNagvj4YxM2udUIsfmtnadHgD36yrKvkdAU2j9K2kGVNaiYHloF3id5dDxfjMKbushchBoxX13dErykb3u1ev33e9+Rz3Pd8Rg7kOrlaJsrK2le8Y4XGXKg0Xvq3FHJqni2YNQIOuzyRsCgAEwgM1pqMICYGODPVivBNZ6fvG83gKCB35Pj3I8gv5wMwV2D4IFtbHWR+IGVBXo4bk6nNez2QwmJeHOFNmQO2jQN8TndpTVwe3LM3X6BMAk2rB+73wUzNtuF7Do41ywSxKsgQB4/7AbQOc0A3Vo0KkH6+Ft37iH2aZNhKU3mHsMyAh5g8Iy5LFmXWAO8jXGe4mxkl61AsV3mQN/DY+xAHgj1ufyAE9j1r8hI6se0AMAoOUeZqXMDtdQBCxGUAaAGQCwcckmwJoEwFfX5QGeJR51liy20sOuASrzeE5mLUeDB1nlQyXo0jIPHP6VK8mET2oacT0EZOrRFQAn22/ocQDKJF4qD3CAkolW9Dw4j4IiWnjBdxxLaa7zDQDrIa31puxh3gO8K/RBMBvVxfcYI2NGj7HynzEHgvkZlOWZWTLyNiXWtlkf2WVRe7xAQZ5ZB9F/8qeASSZN8wTEQOKaNJOne0GKtMxM/pbmNQ0V84rcrMRSh6I7Q8msaUoj3RIHKpggUdAZ43ty8rZ7882vu9ff/Kp79+7L7hRPtYyK7e3Pu48/+rvu2cu/Ybl/xryR6RkPp7UvT6E/W45KhWFhEQ8w1765gQLtMncPVUCmE5G1ruIopXgACLghLvX4kPrFgN9XX/9Tt7v7Jst/+9nL7rPPft69+OhvKRf1U0DhAnNaGUVjKGg04Az0hO7X1JBxxuQAYBVHQY4eml7xbQIpzDvnibZXIh6Tf+FlAvgf7LzuTvbfJyv7EFC6xJo3u+k+yqJ0yzm8IvPsDSmC0t2QNMm4vYQRwCzQelaOuc4pxhsVxXnphOyrWdaZ9aCHzP288iMeUEx4DpGqlYpz+6l109ovDS/ad62NZEWO/o7Hd/ocFsYxGV73u2XGdAswvD3DazfvSfT3ZXd5/EvqgH9JBvjn1N39H7rfbvwv3c76L7pzk3Zp5BGsxwMsJboSEo1MjKXNMQaMpitOKJs9+2BsGFdU8bkYJvouROWwzW0tR6YWmPdjl6zTi1C3VV4VdS03SYm9Mu4IOPO3sZUVj+ydUhuX15Id2zPfdd/GKpR75z3rw7VmR2pQeyp3fDNc1/je0Gj928RaPJ+hsCf+VkDPeEhpbpXjA4x7cIn/PxmwTbo1T3vmOWeWMIZoIPSa5wArYyAPKIl0ivy/xaU2o7cdRsYcmbOercwlsdDHrOdlvYmscdkc1/QnJWQy1zXPZpk1BvgEmXJIewRqxwIM1qL1dlOSKmnAGsOuPz8cLT2TYaMU4EnJs0xUv3ncCJNuDb3Pls+q81UDs8YhY631WM5JsfeY4Dl2We58SZtTt9h1GSTQx+aaSbm/F/cZe0SFEbfdS86ZjzHUbnOOPJeGKoOF9k5r+I3H18zwJFnTEx4PfIV/6B3O0el80H8/o7FbY4DU6L4sUpIpIqtmE99p+x3j+l68yfGySq4yezE1kHlt14RXyP0RAFDvcKy1YxBcZ3aVq2z6gUDHv61DplzOeW1fBcA8O24mpDInhuCX9WGOAHNGCKyu8fpeHPMINd7wkOI/FHDy+5X13pAFgbV5IspQX+DsXhiin5Gmy7OhSc85iz/GeC0A3uCxtGDeDrzvNHee436a9prZW6/tO4Drt5RI/Gpvv/vuACo2oDzjSB+WOPs3YZf97OXL7jkybgMW1DRnnSyDK7zAF1jLLhEYmmykjYdFwUCfWRaJBTziM9RjgFrOfjKm2fVq2EIP4EvK1CaN4ufefYAsHtO7J2RSVN98pX3PP2I8qPO3T3LWNlYJNe03vKBhtqbKUCVkUg+A/a7GpawVk+SFF5HknRfqILlb6YplVbHdoRNGb/gRADsmD+axZvnpnz89AM5JNL5hU6myOPrXv88DXJ+68wDHmFerKAH/P+THDKel0N3/1mMA+H6r73/+MQAcqtW/AgDOFntkM94DwG1j/rAs0N+3Ju4G7CkAXFNSN/5TUaD7usRPtewh6J9kfD+1NO5WokuwFJeMab+qekWmlhj/tUhqFVoETBIYqPxI/+ulXuIzUOBCYdbgaqwSiqZHHUJrH8/NNyS/+oYY4N9+Rb1UvMBHeIWvrcUoYFKREvhEkaqDUuFl9t+eEn1rRmhBrYkvbIU1fZdQIlcEwEsAYAAj91fZvpHybJkdAHCHJ2nA96RUXgm4c7h5CnuCK1g9jVBAc18POPtcyUJczylu3zIpZxtLcZWyS9Ihs0Hfcu9QsaEsDzjsBMBr0KCXUbCLoIvDF4/VHgl8jFcBhQYAD/CAT0PnvMZLFY91wL2JYDxozTat91cADMAk9mdAP2/whHmIr9PXTQDAWpJh3RL/ZpZEvCC4iiwyvyT9mfdeQIlegn4FRgWQEolKpuLD0+N4Lqbxlk3h3eug5OqpEeBPUUeXwQtQmCMGWPrR1RXe+hsSM+n1NwGFSZhieId6yGGVZE+WzgkANuYIDwsKSOK5A5a0Vtc4WC7rKqWv9OZahqQAsKb6eFabsm5CHOv6CrL1BKcMkvR0JskkTYJwk2Dp0XNKQoEGLNzM6MMpA4bz3NTYKPdR5DAy6DkVxE07P8QeJ/4MRUGFIHWFx1u9QFutF9eEtD4VMAFQUUfrw8aAsv6l02k8UQcyjljwkCRUeNwv3kJ22A84G85uQ9f9hOtJPddOTRw8hgcp40f7u1Cgv+7eQ4MWAAvanj37hHxrP+2WoEJP47G+NQNmlF0SfZ0DgKkDLAhZXCQGfcYkWHOVBdr12wPgGA5FOSReCgC21rMJw44A21/hAf4tWbN3YqzY3HhOeetPqWH8KUYCE28ZU9wS3uh90bPjvDomEwpQfIXSRrN7mgdYMME+k0aZyQiIcoMVXTY1YqMwmvyH9QCV/AJK93tKWB3sfNddwlbQCycAOMZQZP1LQe/W8+eUHCPkwNq9BP0ZF7aKZ3wJ48Dgdp662ySeI2v02YDkU3hhhsgi72WOgnkohEPj1k1mx5otAExHkENmLi7Q2DzZtFnv1pnxj8oG7qfynGR/9ovX5wYHMDH2u63BfrcJ7XkDQ9MqHv/ZizeU4fkSz+9vmPs3zOen3c7F/9T9but/695t/X13tkDNZutdR4pqACoArDJ/xl5IHGMMK7XKenkeU1IT9AVUa2/pKfYrvaoxZiLGUF6gw7crU68gk10Vi04WCtfPCq/Zi/BLU8a6QnvpznMbQNauHcBXp9Tdc+2btoNK5NKWgFveYLaTwCvg14cgzmcptvlsoxTzmgBYiqyZmBMQwXuVgRgDBBecZ13q0ZxnjqQL2wtlgtc7BFCfSKEF4OpJv+J/cyCQjQWSCnKNFW4+l6QIru2qm+wVNPYI1CsDtABYL1plgzZG2Lr3mPFaGSp7mRzXZW/K8SVQU04WVdhb2AfZFGFE9Ipmzt/yrkRa8jkBwYJGZL5vYi7lzhlhLBeesyj+1g53S2kMkolg7WANBjE0CRik6rMvkryJv2PyyNnlrUTPJq+8oRQNLCFk8ib744X15dmD0+z16dCLBZiCU6n+enydF3ZiiFJlAPEnoQAJCShQW3i79r/1dWc0PBkGI9jxTHfuXH+e080gcEk7j03exXV2AL/vMVKec85zRKQOVM7+gOAm27NHlc9ZMVnPuO7LA5jh5LnFAHsWBbhKGYeXPENfTYQX95He3hPMKHheb4wXT2klzxCvryD3Oi2vScZPGVB/Z13HEFQGpfxE+Ev7NvkVicUEwMtL3fYi+TuWyN8hCOYaZhufp0sCYLt1hOFhh769wvv7W5wDr3aPul2cBtdaMk0iplEbEPzTj152LzG8P4e9teDiUH6wGS6h+N9gQTKQpGdKaDcwh2gPgHd5fx/asDHwfSiBhiKnsT8pxx3pz7Zxx1r/JvXu9t5YzxwD4H4wSrbEkOhYeZ+ma+YTAcCuk9InTfzoKROWQGMK9MKvCoRwdrkvPftqKTS84YWbcyIUE+fWsfiRAp1x/ssC4H98gKdrcYy3TJnB6yfrZdI/V3uwX5TRH9rnmi7xSN8mrtevw4nnKPa55HjJ1+HZ7pvmtDPxnjVn3Mh2sb7NE9fuD7iHH/Uj403SvtdbsO86X7Jj/DPx+xpvJ6wAACAASURBVH3AeTc+92KA+y/me3fGgnsAOEPTN+B+B9rX7gZ7cuzcwC6i1sDxNyevN75/SYUPKMn9xPVC415n70/Uvf4+ZnV70Nd7357s1gPh9XB483as9fVzB4AnlBgPrWRBqc+UapDzUxvzGADbHb1qKrN6BXweallHulkT7xhB/h7g9wav75eA36+//q7bebfbnewdAQDlAtGOxPgIbrlPhCAveyMtuZ7EHgZQlAhs4ZA2vgglESrjFPG2U1KF8QDfYOWNBxGgOYD6KAV6QLzgQBq02Z2p63ejZ67PiNjH8JhRWuoSCq50qcSCGq8kx9f7c2jdeugprVN6qffQcl+8SclGzf0FrUOeV2jPEt6FUNT4ygng7QgQfEobbuyvZZDwBM8c4AHGK3kDCI43XCDcrLO3JvmS/uwDj7IAeHoVYC34XdWqTFIPPL3GAOfBgQLWTZKsIYf0CgrNM5Q8s0fPmQWZsbTMjN6QC5UZAMANyPgGhV7YYuodJiNeuDmAEKp+TpkbqJ23ZGNOrCPAWJXsCmu7tShTR1FvdShZZUuIbEtcpJZcV03F0/ojPTiwEKCT7N+8LwCeIt5YL16pgXpLmD9A960ePAGzYDLX1ksL+LVEDwC42AmuPdvm2jHpFYaOUKy1oKvI6Hm2zq/e3SoD4jzOQJWdBvwHHKNg5WUXcVvpYSGMxalCwJJaGmSKAlw0bQ9Zqbgq3AIZS7/YJz+AFxsAj0rHsv0OECxVmSzasy+gwuHJnYVCz7gZw3RtdmbHhThn6xYfHe/ijTiJorYEzX8O4DuloQKgFwoYjTWm+4wMzufGMzOui1CA58wSDZ1WJbtAZg97HKeikmvsTIicewt1/ujwHfRrPK6UjhIAr6xQzxpmxdLSFscR7AbWuoAlXA8VERV1p5hrlHwtZV5l3D5YnTfzyP5JfLQx9AHGdZTFi8Q4+32z0Ga/ua9QAq9hSVzS/wM80/uHb/FQ70CFPuoueZxbQxPP79r6FvHJn3SLGJm856W0TdbE2spHKIUYCFD0jg6I57M81DwU6qVK8GasqMV6FqTJNqr0bUqPRANMKMI1Yz5izSUJmYagJGCRSgvsMtP52jZK7DqUPYAWBogB1PUOqvPW8Kj7aO4MAHxO2RhlDd5rvL43e7/urg6/ZO5Jvnb2V93b2/+5e/38f+32n/9Dd7JgQrj+LC7gpYHRnyRzCTgtI0w7kmutZ0XXi3WWa1Qo8CsI9qeUzVrJfXbnXEfglX9eOX44fiuKZ87GeGzK41U1hfv2tYu5rHNNlc9qTByaiu523/7+oSa2+xVcKbAu6JXWfMk9LgEyrq1iBiuDCoSnfVy7Pl+eYmGJ1E7BmOfDvGcM71t6aI7XE7uqQp2zqZx/aZ82zgxE00Mim6h5TjtmLVWlMRAQXXqixhjXdrEdjJHW6yy13DJMlfVZoF407dRgdhQzdM3zFJf5nR5VZdAqk/UZ60mPcTJzNxCs7hXgy2tm5l7g7DEr85BrLujd5mK254T1eKQx0KOQ653qNaX9I16w/FPYrLpg4wEWGwHUrInqfGfD+nDxOEAYS3mdU4V6v1BsAYXPab4AWG+bMaZJguW8cO6Wl9NYbw0/5ueoxHd+IIYK47hjuxGgsoJacsKitAKAeZjxd9ZxjYe9PMUaHq/Yvxf045T7HPK8h8y05u+JGZiNk9XbjHyWdm3n+7j8GuRmPglSV2Eo41oWQLyIVafZZ43ZJquLYVb5Y/PtG+WObtArLKdkkrJr5EQAcChPnv1mdfZZnUDBqZ6gh5H/nGtBv+NeWy86/CLy+Bnn7ksM0NsYrbeRQRuEJq0BhBcEwHyMqKSsSWnMypd9nr8mLOp37/e7LynT9Waf6gtJ1sGNuNYsesVLco1sJxnWeqo+WJJKj3y8q/TdfoWJweR41qkynTF2Zyy49+ezhGERjIMeZuZwDZEJp257Lm3v+xBZ0AsYN1K9ESkw1knrfWWO7za74fgy/TeKGVmfuQd2nCPHkLa6/gWxCYhoc1efbx9yOmQc5kVMovFc+/0Wrjduk9cRAKtz1NlcNx53rE3Sh09jjFIXnmjrw8+WLIxB+bGfp3T2Pv7j4XdynUfa5/Ke+OxTzNe7jzzR5icB8HjB3m9Rj1ibEWT8qfx916Lf257/0zrA//ev+NyHnYsS1q41CXim3MDt54nm3WvsOBPnxKtPxoNmmCeH9PH5yyc8ACcm+QN6caOAjNuqgupyy+b78LqVqfJDYPgQ7z/WoqcAcK3Ce1NSG6qO8jxSPur/Y+/NmiTZsus8zykiM3IequrWHXoEGgQBSaQIwiiBZpAJkijORgrSk0wv+k/6IaKoZz0QFGkiTARBEuxG37FujTnPc6a+b233yMiszFt1iSbYAjpvR2dlhIf78eNn2Gvvtde+c9Jv6p/0UPuF0fuoPI+3byziZN/w8/a1Hpg0Dzy/b27rN176rQ/fipDHNfeOhWH0/rJYFUAow7dygJPfHLPFPcI8O2mNlSu2TLTGAvSn0jWJbm4i/PTi9Ubz/MV68xpBrI03RLDId1EJklU6UVrPNUH08ppF/9raFgA9jbVs7NR29AXDsLz0REOvjZICCq+IiAqAs3GZjwkAFgRPEvG8pgyREeHxQ8SZAMOWPYr7udvoBMB5cS4jknlxbQWo3AB98bllOQgdlVCV1/K3x+bffp/oJMcNaNMMv/tulrTnmPs6YZOzjIP5s6F0A4LH2eSubV/EungBgsf4bMKolPRp6wEGABOp5dXHm7xCnvGjZbzKc6hLsqFKe8a53MCuSi29GSKbUzynGf69CA16jleP6AHdGaMlRoUUS8D+ORu5jvNTa8CGcl55b4nJOuSlBRrR1STnDZ+rZVvOzq0pVJRrhZ1cV4wUxIBU8VPDnusnn9cF3rGTXEGdCJwNAHwM2DFHbRJacA9AS3ZsiZTG7U9u9NUG9s1WNsbEAInsXV5BG75WiAvVbaLRXjcsBuv8YtRNEEW9hIZ6TGT0hMio5X5Q+gLwLGH4kEfNv+P1piP6faL24wJgjFz6PHlrrThIjXMb060vzvOEK/xyRJWMUo8RRZX5oBjXOP0SKpaR6GvKrKAKfQHF/fjsOWP/FfdASRwUnScn13COWHtYKjQOHAXIiLaHGiiN26iOOe9e3jGIYa2ypYZSCJGWetCQvlTReyegWfr2NKBOarjZ+U4V7yGlSXSoOGOjrGncDbBg3iwo+CrlmygLJdC0hBMPzprIPdgVPUTLxoj2XwuAaYsRN5+hOYJau46RSRZ21wCF3qSrXtGOKWtK28f0y1nux37i2WiLxFh0AUENm74d2CZzik3N8Z5wWJ0DFk8voS/jANneed3srL9uDtY3af9VM7+60jx58nGzsvYoaRN7sDvOMZD7PWiBix8z3xYjGXB4gNAbjpsZ5wflb87PYV/gaHK/FPzOQv9XeM3oXEflBXk3R7ubzfres+b0iOuRX93HMSUYPscRNoFa+OOPftg8mn/cLNDW5cvtZvr8WXMxtU95lbPmKehlRuVxQHRUtff/uLnY+Akg+AXUe2idk/9Zs7fy3zeHH/2Xze7KrzXbvbWAgXE6ZCodlh0rUbaOen2fXeRRd/edmGwtoCp7rwO59dtx3Tndi5nQmaM363+3k3XqvUbM60cYWhH/IWvNrSP7gcCrnFOjO4n/DsjxOOEEb7jzlQumy/FlfOj04VViWOYMG+svgOSrKzmkM9TrmXPt/BBQWapnnvMKGssZE1dbFjnXH0sAaQor0CjwKkp+/C05TtByFbU451Qpm5dzzPxVr8c6xcvIp/J7tjXpu5wnL9vovef+BYilYi9wLvBvVLui0AH8RrClCptP7jG5Ru2X1k1WyEv1ZeXxZvhsiuMEjbocBcDH7Fd7ji/GxxHH7zF2d5iHO+yrKv7qFIvDrwXgJpGPAYALUPB+nMmeq9hbcxwPf4r0GdhCrOGr9PZAlk1yLm18OTYunVDpt3IOuJ7r/BwD9WtdOXezdtkHfNfSf77MC3eNmQSAyvzRWdEXqGEPuAoJwnReKXB1BlIz99aSR96jIlg71uHFa3Biji4gzn0zi2K8rBnxGZvVSBubmVGD0n+2w1chqURytU3TF7Wop/6y9yrVWgeo5ZS8h1zHvqKzAoA5XuCMY/kqydg+nHKGT9oWRZrc05OjbN+iw4GTXPD7GAf0okrOlDNaBcAuYU+47oWlIPtBdgDPQjGnPcK1L6ia8Rxm2OcA4K+3YQ658Hqrlm7DvplHB2SFskiPEMRawd6YNEdae0l2Coc5L8yhjSPIGUG3nFnSCSC9c9rHCTeZ8mAHjHtp/e7sFzyruCfLjGv7LQ+67MPOC1zbeOw+fyfdx79zjK/6PA65fB6OT/aMpON0p25tzqwXeUY1Z0tHoFamerXPM23LAOO3Z9Y5Z6qIB/FMZT2km7qHnodcx44uShnF9/x0NnDb/ocOu/v+gwDwIZs6zsUalLe+++Dx1b/vfd3RQT/6pQcBcIdFbjDn8Gt5JHeufqd/3gWArwOA/08A8D1PIQvtcAA4N+tiowD4fR7EtwXAw1XhHSe/AUv3jyC9+91P1xH3AuD2693ROW93Stepe/r+btMeBMC3urD+KOffzYNLBO7OzzeDyhFK8Mjz/zMHgNNXLirfvELconKnP6o/Q1lmgdFQiM/eTZX3hq9QW1D3g36oMJblVc7YwPehPL/Z2G5eE/19s06uy8udZgsQeIKBeA04RbXG5QGRW6KBeEwFv4TLKAnQ5n4bOSUCPInKhwbNpeBLEApwvTKnz00rNHxd7kRooE1OGGGFajzGtcet/0gUWKEd1WZDnXEsm2cbujGAKGAW0Ol5EUjx3BNsaAHA5qewEabmp9HhABQ3RTY0gTDAIYq0bHp9QLwbvxuARpsRrBM2S8tJnAtwiASPed8CX9WhNdBp45jvSzGTVizAN8JsDjDllWYBwKvLC3iC55on5LCtgnwXuey8UV4NDu69D2XV59DjvozQzsA96+E6VWRCY0vKlGV0LvicKgooniJwApVMw8xInHlnpUbL7SWNxoVYoCe403BE3IwSQiLJeXZzPfwuZ0YFTPydlAavx90NPkqofk+niAi8osKWCzohv/MKADSlqNUkoBbrbJJ2oPXLCHjDs1lnjO1kc03GGjmzl1eA1mtoruTQNkQnieGkBqclEnT0T9C3Z+eUYDpaR9CEKCoAWHC4MP+IHDC+yzNK+Q7uaToCYMRAsK5Po3bqeC46aVHgHdzdIiCVy+gG8R6jBDmWiAECVu7vXuNaGlrQnaUZttA3e9Xsr0PlPXyG4bvF0CCXlQjiBCJYk+MAMKjMAyi7S0QuB31ygs2jpi8TsaKNiaArLKZxK3VSOmPaJ3DFIAfonxBVth5wADARYFWQ9YAb1Q5dMZ5yv6ERYnxaAE+vRTjK62hc7pF/vA1wpIQTz8iSUJZf6vFMLI91Lc1Ye6jtD+P05v9P8lwn2xxFKc4aUw3OjDHz8LRH6YlzDO/QsAUVDpJI+dqX5Gry3QHOglOBBtfQGDzaV3HciDZGKbmae7Rr+82r5gCnmf0s9fmDDz5JmsExgH0D4S4pyvbjCgC4Zz47t3hqWgFOt1nm7wyG6AlR8gPWAB/PDHN84LO3zjU9o2HvPnFNiayD7efN8zefNXsbXzdnO69wmDH++OktrTWLH/9S89GHCJJx7VXSAh5R3mh+7BWON5coqLSMjXHbz3f2Dl42F/ufNxc7z5vTrd1mYw8dgPm/2oz/hf+puf7Of9FszX2/2WQMCATGWYdw7ZQB5/wIlMsymJF43899e1jl99Z6Xsanz6DdF03l6E7pZ2WpDs/efVomZAGb1lRrfxtZde9ud9d2Gx/m/bbbyGiQowOxiUDyeQHbijlHKdmZwu8CwH5eOYyld1RR4g5wpkQT11TgUIfXJHNDqTMVt9u4axnQXsiFSzvAcZ4IKmOasdvXuRMgXE7bCJsFtLg/Maec17Y1IWTmiuC3BcAF1Nv2ZHexf9uoMYeXGFJxony/jWWF8iwIThRbEMyn9lFFxaq3dSTZvgBEmm40Wyq882tKQNVGsYwyG+21TuwJ7drjWMsdrUc1GPAowNZZ6L05WbioaZBZzxSMYw8Qt9lvA0sg8f0lHHdLOKNmuf4A596UNeJdZ+wLnVXiS8Eu5zCtya0y/abz2DJa7v5Z043E2THS0KU7A3qjC6L/UZ0I3qN/dKrKrApXx/xi1Yx9AchOBPLW4mUd2geUbpO7vQdwO4SxdMw9+nno/klGLiAU5lgLgG9KFBXgyuf8L+koMVQqONOlBlQ9Zu5V8GuotGTG69ztnl5CWm3EV1vD6DEbjfcUJkyqVJQAWKeoLMhfYg9+gkd6jSjtAqyVVRz0q4DXRWyHmWij6Bj3csWcEfxvA0xfYAu9pGrGl9sAYP59akDMSaCQGDbFAJtoYR79j8UFnBYwzOTVM9oMPNjnM9gc2ls97ndKh7NjknOfcdz++QAQPNnskO8s2D5i3Tzic9kmshpUSC871xWE6zpROwDcGe35uAOWXTjNhzoaWivGV0V9y2naGf014gvP3nyj1ZEZCSFnrXJNdi3MYmVndc+9bBLnd9I2fIauddmruz3bsTG87L1r6PDNXwDgt/vH5/yzAMC/2wLguzAjCnjthBy9+kTEYt7/508bAA833jbXd9QLcB8AbvetIcD3zjqqQTaBLjR8zy3ft8mXD7d+hpSF9o+aJrcNhp8lAL7Jlb1p7P9vI8D237cFwFlPqn9vAHC948YYv5sgONFf/81m6GLMBlJqryoWsllTn3EHL+cGeS7PUIV++Xqz2eLvs10MX0GwnjuFKqAOjQlA8Z5e4zk1xykbFYs3qZ6h7WtAKeeoMIViOFIri/pEY4gyjgOAJoj4Xu6TJwn45cLNJWqPJBfyeav27PGqSCMsNUY+7zU05nGMZAWnrjB2x3lZgkgALCV63PoGbEh6lqsLXS0K4Fn2SJpv31qj3PdkoqFFs5T6ZpTMfMIjgP6FQFfBDanPqkMDzLGcm3HykZLz5FrAta6NSqsCTY7xDK/HqE1/vLrYfLg03TwGAC8BQpcw8oGC5XUXiLvxc90eG7YK3eZfGY02JyvxD0E5xxxh9Bxh9JxghBut7bFB51nq3bV8CPX2fJbGaqwjIq3oCovuEgDsAmm5pSqLotHE97hfc6wqUqw6aKk3xkOtM0DgraIz4PeUnGjHTg/QNHAzVw6IPMqxsZfc+zOutc2mhmCVfeyzbXg2V4iNXaOCPPaY44gCW6opUWXVjRlntPuUyO8+glJHRPEEeOb1zs+vRs1YQKkhJYCdMWeWiKHRUdVGo2zbGabZP0ecfII+AS/3r3EouJ+MarmUZyMv5CVhsMUQgDt4AADf2vy0efn1H+Lw+TwCXrOIpC2gGg4nL2U3pF0vzj9pPkHg6jFljnrTUI5R+NQysimOJ+1zI7++UpYjlPoSuDknX/sYCrTR4gnA8/QMEWAZA21eawyI2HMa/GUM2vda4DotQgsOAN4nOgoVX/Ezxy4A2LztHhF26xVf894tAMyz7OvwMidLp0Ci/ORW+y+epbloY1LNjVjTAOnp14CSOEL4jmmtRomZYThlyO11XWDeWPZjj3l6SuS8B6CcpmaIkdvdzY1m/00rCPb4CSWhngREbJKzvI5athGp+fkVIsAfBgAnqhulUwA289Ya0Kpl7+1tpU0z9JMAuCtn1TMvUErk9V5zAnB9/vUXzfqLT5s9gPAF5anMFV/98JebD777o+YjhGg+nDxsHp+9JGL2ijQDnGmsFTqdLG1yvYl698azZnuLKPI+/2ZOHxxSnuZ0qdn/4Leamb/0D5vxj/9Ks9F/gppwP2I10hjhJQRM1MJVu1xqAee923tat/7e3TI7AFxAt4zC4f7c7df5cr1fZ9aR6ZuxeCqqMrKP3rTAL7UgeOgUqn1g1La5zZqq09qSigBXZLQTuBIEh1KcFaLiSnG1cbB2fZw+LWAuNnbOFHG9MIzsJ8cX57AclPtNjGujnQ53nXi830WA57jwIHmsXE2nWbYJnnvGq4Z0MF0LICunNjnLzkGfh4A87e2o3V3v8GYAcEW+sifke4xrXnEEZO7VvbughUnRYnUBfMe4SbRXSnYMfNopHbnNb5Teeq7Bz3p2xr+dL+xoiEZdNlsct6VIHHMYF2/ma7s5cQ7zfVk92QsWmcvLrD/zsnd4H14MSgS0JY4Aqc44LKPvIM25BLSM6vqcCwDX045ApUA57YkHsMaNkWzaFgDmHqQWBIBRFlhcA16Gz9KPrmkRUywatE5IgeABe7Y1gLcAv7u8f8B+eICGxzGRYMfEVQdUHbIJs1c/xabugHHGcwF09R5qXfe5aC9kUNZPvHQ8oZFzZvB4PwJfnbmAynJ485S4Fx282jQTziFLJsnuot91zjhHZgCVy6wHjzBdVgHBCzixV1rNjgX214GVALRZHF8tAD7mfl9j+zxn/39NHvBzUsNeUS3iJAPHgcLehmO+R8rTtFUesAfmFJ9MTrR2FmOb/XWBKPEs65nPwDJZgmCfv0Htg4tpSi0BgLnOHn15SN+m5jBjv2pa679oQatrTwBxu/boeOrWifyjff/W0tR1qmtKZmJ1c453HFe+by0fjqfCOpnTYYkVYs3RWS9kFuhxadfFWwC4xlIcXi0eL+fb8AItAH577Wyf/M2vP0UAfGux7FrQXf9uw9oI+1tvP3T8A3vFw0Eu+zuz9q0uqe3gTt/53siR7xUBDgBuN4HRq9wLgF1khsoVt9v00MVCc7jz880RzvcYEA6j4SZ3s73dOm88fqNbX423Lt+oa1K3fY9GfvNed/57+v7tG6qNumbLTftH76S17249oCza72k83FxzJAI8chMxGNo2j971zxIA331uP0v6c5aGEcOl+/uWE+GewX33O+6TWWNipGlE1asoNx0A7hY6PM7uI4JgNiHVZ13wT4jiHh4dN1sA4a9evmm+evG6eUlEeJfclwBgQwBsElOAUgHwNUB4HK/nBd93k3Gzizgq57Q+XFy6AJAJwFooaDYk04KIDHlTE4DLC3Jtx/CsNptbRIMxGyyvAxANdcr78Vrk+EVtmdq7E5RWugQQXyTvdj65h2O8BL49gLARCBUuvXejX6FR0gdziZ5ZG7MW+AC/0A/LgDKSYE7OQbza0HX1ahsNNrfZe7dEEr/HLN5nX0sNdePFezxGP/Tmp5snAOBP1habT6BBP4UGvUxkcYXSH1KX3URsm4amEUTrKie/jLb1ooSrgIeCIJW3dUyu7SF5ySoK2w8zKmk7ThzvbL6TRMkElgHA1zgSzKsV5yG0xF0m0n0TBfKeFRkpYaoCwOZbs5VJy1I9G0B1zjORnqoQlm3r06czWEuQs1h0X3DyrwKAr8ao3xpjsfrh6lrVXssWPeF7H2OjPKHNgFoVdKXc6Wygz8y3PKLEzyk0aAG7OegzUl4RoLKUxxHMAPtndnaFiCl5uFxZep25uEVhLOMp0YZEUl13NODUyna3LcrZJNxLo8AajRdQ+E+PBfA4HLjN45MthtofN19++fvNs+eIIGHUzeG1X1hc5P6Jbmy/wRG0gzDKo+Z73/lLzQ8pObS0+gMcLVK1Lc+jka2oTQEBmxTjpKS1W4cKJX64x7sR4IiOJcxUdMwbENRGrjhn6IwCYI23073UAFZxvUfjFYeyvJQiYz1zvnmmAcDOdcGvLAO+K0VT/eLqAxgEGSVErMNXpQ3wX7VpJnm2V0xYo8+WGJvC0poRjHBT5qzj5mgOiQAfcu5tI6ikLfSp5TqH40uj+2ifyCzOsj7HrCxTBxMRmCOEcja2XwOCXyUiaF7w0uJT1hgcCBpark9x+kgfPwNYb/HazpwKBRrxPKPQPt/kKOqwwtlyhUNh8/Wb5g0AeOP1j3FqbGJwUoLk419pPvrgw+aD/knz4dVXzePTL6DgImoWK3+Ju4YlQvTq8s0XzdErwDMg+GRvm5LfY83GyVJzuvjrzdiv/Le8fru5WPlhs4fj5SDjrgSOdP5Eh6M1MkIr5x5UiL5tdry1O956owSu6lnVv2rs3NhGWbzbvbR9uzNsWwBcTmsdliNf8xTBDoKJ+tx54dTszKiuIb4/dHx7cNmoQ8NWm97hKT06ub/+3Z4n+aT8ESGfFgC3qcgFMDIGb/YyAwDD1NZ2L7KJpTpb24C1dHWETzPuetJVU0/U9VGQxjjXyWeYlgsFb/DZpRFg2q49U1Hotk3tOl5lvfypfGUxVTFG27VDwMV1h1Fw/i4XY9t25lBHeY5L0jnJV93BCrh7sjbildxIO7Ui1eoGGJm2/8xNhlyQ0kyKKG2wzuzpYAwrhvWYNW2KTXvAcUuWVGMOrfJ7jlNP6wxigZk0wttSkROJ10+V2qsdqGx9ypyvK+coYImjyb0gHlPzg22/TKQCv6lsqIBTBKgK6FTWefVLRIwE0QaT+R2qLmD0iH35gD1pi/e3eX+f/XAfe+EIp6HKv7GdMxYdNNK1tQkE7iL3cvDl4WeclL6AYzLjtBuYZZTXcV2SeDv3WjETPbMBvXF4S5cBgI6zTkzz98D9X80D9pJjbIlD9kUZbp5+mgG4wvq5RlK6AHgem2AZx/oye+sCTLIAYPcqqcf0ceU/owANyH8OA2wTB/1Lor8bCPkpYhU6ess4m4DpNYnAZQ+GnE63a/rMZzHA0JqjfUaarQ4xS3vnZKIBtCPESZ/sk7a0x4DZQwRrH8B9yHxIfWvQb3Lrfe46GDKwtWwqNaD2opt8/prnreHuWjJcT9o+HbG543bQgeJuqj3uUMnawrorqK8VKvfQ6VU4NsIGaRkV8Wl4ZDcf/FPHYff89Ht0bcg8af/IcjH8oFue3v79pwWA7+YAPwhk2yb+2QDAnw5zgGvBrJ9M4u4+W++sf94H2Hz/5w0Av+UccEPIxlYT4+6w6wBw5suoB/k9APAtEPbAgI4Knnl8DQAAIABJREFU7MhPdz2poHd/vhlY3gDg9Ht7M6MAePg+//i2ALjyZd/987MGv7mNnxEA7u6hEyyyh+3nokOLS2uBs/cm2dkVwphmQZ5m8zXSYu7VIV7dPRb8r99sNF++eNU8e/2anODN5hxhqKz6bjBEs1Q/NLd3gujZJZ7YCx9091DMzXHTC6cOQIKVnsiTNN2UpnHhxbAkwnoJ2MACxkrYrN+KTgk8/b5tVWnZCLAljVB0Vln6CsP3gjJHEwCXcYD4GO1wAzS/13Ib0tYkLBplFOwZUZsnL6dzBFR5F86dCGlFdIx6uMkfAHgP2TylfF2wiV1L7UaNkk4hLGsJJ44OpTjYi/YVCJ6cp2YlUaiPV+ab7wKAP16YhmaFl9lSR21kQ7CZTcXNO2Cq3BWTUj2NSkehueiwArMTjA2NTSOOM4Ds7Cux5gAFgMYoZiK+cnkJhVTHQaISRn6J0hOdLleITS1hMje2xHoEhsmnkn6nGIkUX0rUmFNJRNTcSqMffZ7X1AT52pct+AVgjBNduzQ/1BxZDkoRmsx9yjY1HzCOvsf1P+bRQR1GUiQK0hgdCQgArk/PMQMRMzIaayR+msiqoiCH9K11ZD3V/NwazozlgD1LFqUckhuvJ4l3vtw7ZRA42o14ujUbVbf+rOJO9B0g8pTnZ7qxJXZmZwGMVwo5fdF8RQT42bPPov49wLEyDaX/BMrx6zdfNeuoHM+Sm/ydj369+ZXv/9Xmg49+DdYDbWLcpZSXBqYgOPZcRX0T1W0ju+YAH3OuU85dEWBEsIhWCoC7+ratjVgLDuMw9EjtKeeo0wbDy4j5EQDYlAAVjgdENHM+qOn9Nhe+RH5qDQGbQmc0T7yUulVvjhqpESoelvnlV9Z7Zk72AMNT0A8EFOf01RgAeAaDbpY89FnuTwfZBuNjB6PygHG2Y+4ujiHzuS191MfZZGmSI2h7sisWAK6W3ToitWFz902zvQsFmWsvLQqAP8DJw3jxP+l/GuH8NvpujvMB1GTbP4Ojy3JJzg2NfY81CjwFArEG9tnBKQJ9zxAG+wnPYIe0g7nm6cpTqM/k9DUvmg8v/qhZOf+U45m7OGCaS5wWZxjI+zvN8Zs/JgL8ZXO89YaU/rPmzeFM8/z6k6b3o/+uWfgrf6c5ffIrzT7iZ2eU3zpjLYv/rYv2ZbJXRFNnlnRgkj1uDLp223jIFsiz7mBvC9ASNe0MreG6XAA2Q8JlMv9yzFdUJeBiuF/cEBULAHdreyZ8zpNr1gKQHy0bjVP7usRtWqzB+zpQy04o4HsDEMsQbi8f8BlDeOR450QpmVf0NuuNDgxf7SoUg5r/KyO6dc62ANjcdaPtFp5KARWds3xzirE6iWCUEY8Ac8dqAHAbhXKN55oVxS1HZqjY1YN165kc5RIusNCu21m/C4AlyNp2k2aSSsDTNiP9Wn0eV2lOfJNnWeoqRce+aB1bWZ8CqtkuOLeR4G0usMM5D827l7nLfU/TzmkuLsV5ATCou2+O81uGp2c/EnG9UBwy+bgFghJ94++UupI9UsthnmcB4HpPgBzWQbvHRVxPAExbkm7s/idukSFDe6IHodNNqMN5de6VrAKfc+0AYB2U/NYpu8lnOwI3wO8B67YA2DSQjmqcjmrZHplI7uehZndjXidHO3/iwPMmWrvbsVoei5sH04In2WSmooyxJowJeona5m/WI9lNs9gA1mHuK5CHbXHEfrPH68h10NQaLoE+PZF2lMbxmc+TXrXEmmPlhnn2y1kAsar0DlT7WPbRIff8nL31BWvfDvf7BjbcDuuHUiFVx9nFTBBe9Guj0tY/l96sk2OGhdS84zVshDWus0AbF7FF5lnPIy3JGDi+6gF8cShgexxgYxkBFgAfG32nzWcKkrUg2Nkl26ATuNM+cMxXAMTxPAKAhxO/wzRl+9U6UlTl5OhnPa40OZ192oKyNnwGmdcqhGeNUPjO4EaJ0EWgPU4NPSbtDHJcOk38bnk2avEZ/clics/7bx1XMzlL4NtnefCdb50DPNrOd4HftOfPQA7w7/5jAHD3oLqudAMYBcAdMHGQPPAI/mMB4HvwY42VkZEymgMcOszocGzHluUS/Mowktv2xUPn705SlxkdlneHaF2gA7r5tDuEj94GwOXZfvjnJtLbzokcX7LxN1/MOnDP/dw6bzbp2xd7HwD8HwL8dsbKaPuyoT3QEd0zvduWWuKqL2IQuRnyToFh83LbzbI9rzRRPcF9AMMMi7GUaDfKYxbhYxbv19S8e76+3jx79RI69JtmZ5uon0JXbqAYqGOCJjagcQEwXs9L82/jWm43BDcxV0hrPJIXrJUSQQ53VnPBhDRG/IgsNUSSAoD9N5uMOcLZYbwXw3ZEgQkvsWORH0ht4SuA8NXq42aSnNtxolHWGe6xCS7wewUFYZU6JeYK5Czt42JPjLKMyPSRQKMo2W50llHpxD/czPetS2uJFald3POF+cA6ALx/ANVY3L8aIfxmgzMaPga4WoIG/dHSAAA813wHEKzSsyJYU0TZkrKEh9j9KYCTHM542ttIUpS6oYROkl+pavIFqE2Vz2xIgLceIF+gpfCL+Z/mqU60APjinOg5ZZT0tlt/dwKBpPGqr1TGbrztRe0aCmW0QmMBwGzYV0QV7SujjSoqm0MKKZk+QzTo4jOMoa/47mvuBYDM9S/HV3g2Pk3KBEFpF+xOjJHPO/k9vvtdrveYmwOE5EkorqXxRj3HC8pLARC9RyOQMzhTNLD2qbOoCrbRnwXEjKalHWMkKaSU+86mX3S5MlgrCuww8/lqVCp4VeVirfsLu8C8Y0toXFpfts8QYrxOYrAhhPR6/fPm1esXcTKYGy7iODzaBvw+b3a3ofUChB5R2/c7H/5a8+SjXyHC/wjq70JdnwZIe9TYsC2OIVcUDd8Me9SGDwGvZzAKKgcYKq754goJherZeu+1LWKkthHgzjjVgEZwxoj58TEMCZ5H5a8DIoky9a1Z7LxQuZuvG7lJhNtccZ+FYk8H20yj/eSHTzIvJgDh1wBnEvI5n4IvGI10VmAHbIM+4Z4FhvMiQ3wGo9eefoNhs4kDZx+jbZ95ccVzmmjrFaswbt68NUFt1wL05QnWhVPyBLcBtZu7zxN9nqcO99ICAJj+nFSQLGuvIJhcQw3U/fXQoF2srAEsDXoKZ4HbsOuR9y1DRUBkaG3vYB1w/RWt28O5ZKmY6+bx1Vbz9PrT5sn1v2sGZ58nOnJ0scQaMpdSKkfrz5vjzS8gSuw1RzuHRLGmm63ed5r9td9opv/i32oGv/rXm0McHLs46tQZSCnpdqAJQLqtS/6G9Nd/XwAcu6+FZ6N5wVnnsmkViNX2LFXVdqdrgU23ntfbtb5nfrcGYnaNduPo2B/FmhjZTDJf6jpdsC0BmcypeiXoWivlMDpX5ct4vwWNNUIKEyYSJQhmnIYCHdo6z669D51pabJ+0XbPTpSalwXWquIxETdV4lvVdVPOJtA0mMSh5xGC3HMcb766SJTnFPjaloh4CYDtYU6X9g0dDF6hFdMKldT/dFjZgXWv6TraJxAwIt1n7+rEuWynLwXlAvKyxlTOsC0/Y1wft865ROd4P7m0XP+EYw9p8DEHquvgd9WEQBqSfcpa8fhPQTPTvlhMzH53xVS86VznH9dU6+rCcnXDfjZy2AIN7yFOldYCCPBoI4M2M2DXyC/RSf6svOyKglckvHKTA4DtP7/rohavAnsjUchzhbAEwLTpEDC7xee7dPwhoND9UppwxJZr0NSzdl81LcootpUf2FNTOzjj0fVTBedSgM7xQfL1HEokyTaIsHxfdg1j1vVOeq4A2PKIAmDWBxlgMkXm+HyBsTdtNQkA8AlMpp2zA/ZzNC1Yq3o0cpb7WmDCLJLKoSjlArbFPKlVA/49CyC2FJvPsIsAH3Jv6zjfNliP97CNtmGCHeIE99aGNGTDp3oM9UBGf4T9xLZz7z0BMPu0APgRjvxF2rsMIF7iZWkwHRMXODU5Jec1wo4gJ2NBEHxCP3d1dZPSHEeTwm0C0FJc9r2odmc8VnS2C7TXs8hkGP5kDZEhpPOJD/KShUb/FpW+aPLlYva5tONKJy3nBqdnLGoCUbmp2CD0aykvd5OpbK3K/b6z+NiSRFxH379p361/dfP3zhL2wNHDt38BgEce+D2dFRGs3/3Hnw8jwO0wqec3AoBrYvqs7qfs5vMHPAZvaxy3xs6DT+89BkSaUsfdBYvd+53/c7RttcAzQe+MxUyGFhh7SBf07aKEDzX1PiA46hMZeq7b9tZwdyHrPFG1Cd/9eRfAvP+6twFwd877zj96vbejrt88aKrP3+8ZvWuCvuu+v+k6DwHg7pzdd0sFuhaiDvR04Niuh0WURU6Bhj4LdEQaWJxVflT8YYt8l/Xt7eY5EeDPnr2ACo3xeECEjg0xWV4K+QjAAKZSoa8BolFmxijNJuDih3HMronis+7LdkEc1j9lxOBZvUZdNgB4G1Vh6NDJuVVwC/CZeKVCGYpgUVJJteUxAPA1r7GVJ80kpQfGKDs0uYB4Dm1YgR69ghG+wP1ZqkIwh8RXaDzuTeVZ5roM0FCguQfv1ejihSBYvM4Gb93DQw6NRxYP9wkiGOdEn/AMVJmk5AizyUbJmH6E5nxt2aM5BDaghH+yMtt8l0jwKoBrHitwGmu2j3d4gKMgOVdssudEcc8x6K/4XRRajMcpgPKUtX7dXa29qkI0ETCpr2z6Z2yoF5ZUQDV5YgrAoRFB9O4cYadLKLeTrF19ANc40dkrQLAGg9FjX8W8KIEyNzz7xHGRurHmkqb6ZL2n99cY1/j1LsbXl3izf8pe/oL3UO/V+TG5giH7hN/Sa7fYCKU0G92Dcjr+CWB/BABT+seZJVgSAJ8haHQBsDNCO2HdT8C9IPSUnC2BZQ9P/NzCY0DVWkC7+WgaI8n3Y+OMkW70VTAcAFymuBRon2kgBgrKAmANcil8UzgLZjA4FF2amCCySht29zYZbtupYWyu8KVODxwwB+TcWpZnCpA5Rz3YZaKXc0tPcLwsJZf3JpWkVQRmDBkRTnTJ3uMZGNk8MgLM+Jd67vd6EcHSe+6eUgB4OJc1LmK429bK7VYk7BzRqXMcG7pneowZjTMjoz3A67TK5py7y8EUAEeUBwGqQyjIL55/0WxtvUykfaAwy5MPmSOwJhDQknI+wf35I3V+7PoEoajrZs0cOcbkQJ8B/b3OGNnASbHHnFYlV/Ve84tTqZM27qoKi7G5OL/ULPOaQLTnBAr09v4G2gEvOMc5pcEWcWg8gZ7IdQHggU38z+i+bIN9aiofKPQVkM994RDp6SyI4wcAZJkWQBCZvLn3Q5Sx94/eALD2mxXavUoZq8eHf9x8NPk5tWMBv8fPaQN5mGeL0CAnm1PUo493qfvrc4VmuLFL7fOJR83lJ7/ZTP+nf7u5/vi3mrOl7zTHOIE0PMdZKMqpqv2qw6mMuMIuUmAVYZK/IpS4vR/cZwt0IDE5jo7O1l7onn/HYCpHSEVgushjnd3+quhz9qD2rc5A7db0cnq2aQHtXtVRJO9utTFtsxx0OcDhpWRedWAwDibnWu67nEy5g1yjdvSO1i2GUZDJ+WZaTZTX+e8uAHbMJJc3ALTuJUz1/FWly4zvZh0ybQZPRKS0pBgLnmnvOetk5r3taNtXQN1IWP0eqj8HGOoO8/hKTwi28ijxiU5M30unChSNflkLtqLAucvW+O4cCtX2Ig1nLeKgY8bpntRj/o46dhxa1CZWRMq/ZbCI5bwG7e6zvs7gFJ2R/s37At8eoBuVgAASAYr586oQp7QRnea6MRw/OkE7xwbt89jUvM1QqXXEdub5tAB4EsAkyDEqX1uBbVOvwHrXBaTyHX5fReHYKHSJYBndjbOL1wFOxU3Qz55RStbsE/4tVbjAoN9rR22UvFsAjEN7nDU+Yoyxr10AqmZvAWAHQTuu/Ds3os3gzXnXeo11WLelD6U+4/BOZQjzgWWAsa8GANOnA+vJY0PoYNvFCbiL0J6Mp3EckvY1AvSozZcuyIBzzGBfTCOuqQPONchrVYpLK4LF3rBP+48Ap/vYAmegwGgq6rzu5pwD2byRAGCFKB3SzgfMFu5zlb1/jesIhpf5vYSjbSDzjv7SIW7KxSGI0n4+4dpGfxMB5lmYHqQqt6JkWl9GXy94nj6zlO7iWiqNd8rsOoqdK+WQcABXH4d54xpG4xTTtMk6jgW8psJFI0bWjRoajsPhI+XZZI8yJxkQzGNN26TnMzZlBuikzgpZi0SNg1FslPdbG/vnFQA/gOVq5o38/JmIAP8fnw1vN5tSu5d1i3p3u38WAHCGXih6Nw+xY/ymzmP704HGd+G8fz8A7LxoJ0Cmykhj2uu/C2AO46IjXw2d6p4Gf1sA3K60b431+87dbYaZ6u/qrLfO+O43YtQ8cN5vAsA3zpEu0lcbZWvW8LvtQd5zwdOgS6kHNg+Vkc2hkRHgOBH47SB88xIA/Omzl82niN3sEj25gPLYSmdy8+wkRmeJAo8tofwLEDUiO4lnVoB4AWC8DG3YFTocnnYMuBGWZzhKy+TXNDsAYEoxRXUZCvY40cBs8lKz2eyuoQ+puJyyQ9Akx5ZR7QUATxBtneTa8+QDP5pbbB6xsUjGnVF4BQAcORdAt+aqOa8VDS9jx/6qfDaNltr0FPvQm3/AhrRDG3YVppDmJQ1aN621gvPivqJYzTktC6UABzvrMvf/IQD4kzXbg6cX0DVnKSQEsebpK6NZRrVP2EhO2UgvFWmyniKG3QSAsjd1ymaMea2SrzQ5AKcbs6FN22Y8e2KK3Gdfyb+FRn66gXG/E/qr0cFxatpejfFMAEgKf5Xaox1QkUI3PN/K8/d5cx431IpAlXK4JL4xskBPTj9j8/2M6lWbEe4YTNHnkx9w/kd443EMNOT0XmzGeLU2rfm/UxMfMq4QlaIsUrZczneGAXKJR/4EAHN6shtgdwWA0dAR7GlATZmHhbDZPOrL/f4K7QAkhZJXBqQOilAw9XIPjXc3Wj3aBQBCe7845C3ytQXynGMGka0+5+6x44+RT3pm6R3FWxh7cRRJrYS6e4Qom/lfU3jkewqbIDYl9fgKQ8nazJPWmU7kqKVgO58wypKT2Bq4esPPiDgcA/KNbHcR4N6U5q0lqTS463l0ztaa6lrmrQiWxgbnuAAAXxPRldKd8kjm/OKASiVo2mMEpYuKx3ARPhzjuHrxZfOTH0Px/vpT+u2kWVpbaT767g+bx48/oX/XmJ9EsokISbOXlj5Nnz3i+x9g9qxivU+LNvh8i/ZuMMX38ZY5kzSgezwIjaNDKNMvKXW0xexZXllrVqmBOY7hd8T1t4gAb++9FpKkBNTCHGra5FCbu+wYTH4vx14S8TsAAAuCFaxxrEoVn4C9EMBPlEeHUY8Ifo971oiV1nhyvNP0odGvnW80j3Z/3Dza+VfN0/FnKPU+h6r9HAMV4Hy1xPQEoJPTbcXYSVgLW3v95quDWUod/bDp//pvN49+8+83F3OUPSLSKFM6QFNniOI9LeCytJWzwUdUwk6toyOw8PYedi8Adpw6RFvQN7QrWqDS/Z0133nptVz2hiaJtNY22pcr1jVzdf/psWlb7UUdmMt0bw3O4b7fGqEBoo7ZQkwtIG2F2dJW3y7r1397z4Ky2LTx+FULHL/+M4Un4tlxnFZtVt8P3ZZhbTTbtnVCVuUGr5QmDXJFylRX1vHm2uP8stSc0a8TQa3rnKBSPBRBKKdKVvJELtNOfhWAE2R3EekCgWc0xjI5KfWWewsKrnJL1sLu+tQIGP9JTe7raGyfUaJZLZAI6E7/tUCYfx8zd+C1RK3/lINPuQ9XzxPGq04F038mcHSaWalrgMwY1mBTFXCM0m39XM/ftMRoWvQz2pxco84duKwhmnVidOQFABu5FbzauWmfINpeLiAzyXz22ikxzrsBTzwvwesZHWsZK/tC/YmkH3g+2TfuOaxZx8x76wEfGAFm/zsEBZ1yf2doLBQDpkrppf67/eX54iRmDWSvHMMxdtmpRNMex0gHgEsg0w3JRdzxVUA57IsWL7seJbIaunEHgFmPRZiCYSKtM3x/geNm6cMe6/s56VS7Kr8DgNVj0CEflXwrE+CQnjRdinWmx7qu+r4MlvGwgXCnJpoq9Zx75Pcpv9WjUPX6qgYye0tVtogzJmqW/G1NQ9YaB6vaFO6184yrJapurNDueUtb0d7FAGBXNTE8IyGOU58DgJe+P02U1fcEnIxhI/GOVT4/ARR3YnQ+P/9tZDbvtb/PdHDoWM/cq3Hn/BLwOu7ctabVf+FWeubcW6ZJB5DpWCocpI5zsQd8JjXmqz7xKRNKAHzCs3ds7PPbXGWd4LGwMsHbhSQzLotRC8bbCXSP/d8dOvzdIbQbePbWIfe98e0jwO1s+nkHwGmf+0O1d4gFuv4d6YxRnPBWf/xvv0oE+C4AHv1y+/z+fcHNMNL2Xo+rO+hmSXsIAI3eyF18dDcCfLfto3neo5+Nij2Pvv9NAOx+UFjRl5u7qUW6jhX43ODfUQCZrn4PENlt8B5/915y1du2yCjWvmmTC1U7yN++Zm3Ld3++LQDujr876EbB6eg17jIOus9GI/PfNIzuO28XLUi31GqUn2EUgfeIE4axLOBReVM6pCJJ03gqzRU9YdM6IO9vc3Oz+Roq9I/fQA9FEGt/A5Aa3SWznFjsBWeATwHwOFHP/soCQBAj1g2SKO4JAFKjvSq/AyLbcRBhGnM+AR3J+1UIx/rAqLOOq7rM+1d4XBW6uJT2BI0zAJh8TaPB4yuoDS9jVKO6PLWyiJAR5YcWl5rHGNCLDAgqibLZSwwSmEEvU/AjO3MZdPlHDEY9qVX6w99Guk5Z5Q+hbe9x/W02zS3avYPn99IIsO5P7quo2gp22Q+cC6/uBMB/fjDRrEGDfvpovlmjHJJ1BleIjM+zOS4BgK17aU7mRcAC1DLrKUr3BoRN96VMIcqECss0G5B001lLEXFuRaf0Dkt/mupDBad0UPLfrg4CTq8oMTSFcdgHvI1PQA0HqKpq7OYXm0hjU+BP/0/xfxqtXY3OHNM6BLoUosoIg8ZL5Pfs7GsA2QHfG7C/r3IO6M1Ee6/HAN9jqHdTEukSmhjbPWMHavQ4kXnA79g19HRzPmWvRgwFRWJA3RH03GMMEyN/lsGxbm9f7zh53UuLK8n/7RFlrrhuBmmiO740ClJzl0WgiyQlitYObgHwGfTjkxNyZ3EqzOEsmZteBABTBivtQFGYsaU41jkOGB0/KqKeKciGgWad3ZnpefpcSreUZctQMT4Em4q8hbpHu+JlL0Awjie/lGaN9lg70jrAUMN5XlEehyJsSSkHfyjQLbBwTmadwBCVWqtDI2JolkWCRi04NZo9hdXaM2ISxRqBCm0WUDtPGY8avQpR9fje2REqpeQ2C4A//fzfpn+XH6013/3+j5qPn36/WVxGkGpuOeP9kDrXV0RIlhln3wF0PuVeFjC4ZqwXjCPlEMNw15q+qkU7fmRSyDJgLq1DLfx3m6+aDYzJR0+fMNYXOeMUzqKdZn3rNb83Q2ftU7N4aeFDosTQoInEB6xEDc9oOAD1ECVpAPAFY2OCezB/zqj5ALqgOcHmbk/gJBr3edMXB9CYL3BcDIiwPz78qnmy8S+bpzv/hnaj7Hz8snlFdHiGfON5VMjPeAbbRPn7RoiI+n6+Nd98dvm0Of/RX26mfvU3mrkf/lXm3PdDUSUt2qfHc3A+FxdCle2UJTN3sWWGJXUnSPDOhnPPIp1oXM5WQEyAe+un3S6H7wqCY+yZE9vtlzp4C4J7XFT789/NXmtvRrbm7ulrAx7ueV10MBVcAiBr/CWiGeO1jRoOwX1naLURRqdilwyWfqh+SeZL2laCg13QLuXa6CdfXdDHbqsZrDZD5a3PMKdnWAMFA2pSCIzOmNAHtOmAY6QOD6my7COVr1wOiK4XigYtbmqjs6EBG0WlETYQgOJcFPQ6YZxL1lYPdZt5muiv1xYCG2GNRIIIMui3rpPr1nrU2fhRTnZtZv4eROmZvHhakvrE+R4ONdbFaVkbpqfQTjkxUlAjSMWJxmVVuPbYV7abuSBlt6LTHS/nttFrc0zD6KBwor6usclLNRJdADjilF4HsGalAdWZTSs5dZ3iOlKa3dJ8KYzoGMiaZB5xWDuWSeT++HuXSO4+wHKPtVLwY5RRMKgwV6XbFAgOE4frnhMhvpb+DB15zHSnOME91gZZrcHqEM4zwa/MJsdwF7oQANuOdo20w1MGkZcA2MW8A8JRgy5tgXkF+XyWsNUuYJcdsR7u45Q7xll97b4tMFVTIMPHMYElxDnDlmqjv+VwcVDrJC9BzyqjVwHsUHuVKFHozXsFNF8ykK9th6lgOjzo72mi0/i/m1k22nnG4Lw6JZx7jvE9R9tnWV+nua7jvlIMdGgWiNX5I6CV8RVgDMK1PrOlsKxBbB5wVSEQJNczMhfdElY6XmQflO+gHBLOwbC0sYX6GQ+szbTLLg8QFgArcJp+VDSs7BoZYj4bI7yuEWkbTlLrFxsBPhUA0xdHtO9Mppb3kFzvmifDtTJOp3a2jjh07lk2b9760wLA5dm7szbffWPk4/9YEeDYCk7vMnb+ZAD4H41EgO/cfXfrb21Y3/i0bj78uQfAIzvlEBSl+Tc76IMAOObb7Z228OvIe9koOwDc7hwjR/yJAXDX1Zljo6ZA+4Hv3xm/d4Hp3ft7nxzg4WW/AUiPnve2w6L65y3HxB3KfXeN/xAAuHtCOhNSx9CNXONKygsLtEJMPSPBLIZS2i5UJESY6sXWVvMlytDPX60361+vN8fQgU93AX8CW9VopSSvoubLq7+2hGDTIEqap1KGABsngEg30+T1GkHS4GAzMjp8ZQRYIGkeYFt3d9xIHFHhK77nHEwdOQEw5yWEFRA8vgYtdZl7e93GAAAgAElEQVSoE+B3anWJUjZzzaOl5eYpny+xEcxnsZcWW/kuRrwDPdwMavnI/ycCrKc3xpJ5iVK6pN1izFvGAoC7QVu3EAc7tESO0Wk2f9A9eUa0n9/Fb1Ocgw0OALy0ONOsEQVeQRjr0eKgWdHji2PBkgvTgiruCYgPhcw8YzYRc0UBvDOEAaZ7Zw1fJ4INfQoAIU1KAKxwlhuMohjj0kmJ4rnBXFwSaSQCfIlKbgAwwMV6tuNTAlE84zE460f1awG4/ZEcoBbUVC1G+if2Rxfh1IDEiKDk0dnlNps+VGFAxZh5vZdGn8kzRmzoekxzD6AWs1aQ5vvQ4qU+s3m7WqTcDsZV5f0zpgS/UJB3dtehIq9XXVicKGtrj6Ma3AO848vP5t3G7FuTuQRBurImMYQ5Y8iZnFpwoIL10QkA+xiHCtdSnGke6m+i6PTxCe9bW/eM52ie4oBnohiX+cKXPNcpogCqGVu3t2qImndo2RR+SwdMpEU7ysi54Nbv46DQyNde8xldoAINQLwIACbK4DGct6JmtjkL5HBFnBD8xuuuEJorsobOEUaPzoHDeOOjMdfm2Y2Z/w2wnDAPV/YAxk+o8kZ2KFVk1PP5i88Q+foUYbHd9O3Tp99FLfm7zQJ0bjxUzS7pB1LApzBOP8EY/QFtfMLz6tsHjOUpjrkAhB4zpo8Ur/PpsiaYWtAnIvzscKv5A/Kln1OQevnJGvnvMEBoxz5zeGd/k1zdjZRP6TNOVxY/yWsa1oJ7eMp1cew5AH//iONgBBh5nTD6guFonvMM7TG32Bzg8dRP1rA6pHyRQnkHzSxq4kZ/l7/+v5vlN3/Y9AG+ZziDNhE5W+R7jyxbBaPCPMVdIsLrx6vN64kfNXsf/JXm/Id/sZn4zg+a2TXy1SmapIDRFU4GCPeMb7170pzNzVNlG2ZI2++ONYFXKMrl0733567zU/CbOOM9jt7hPtXumdmPOb6UVAvidV+L7vQQILQU3dYcqhSj280pO7MAcNem0IAFSAKPDqDn8za9IGtkgcvuhEVKViipWDNZP41COv8ABjrUUjooBrNuBGakDrYW/LY7X04nJLR8kHR9I1EC4FnG8Jz0VP7uJ13DZAso9qxFu/x9nELiMpbod6OSzrOwX2oNj62R+yl7O8BXIaRMNsau9FoanbrobU533PUCvIA8o4IK6BUgSg1Tz+n8zyuTtvqjfRg1Fqp/VXWWSHyIs+yQdVIQfMzabWk917AeKQczqPZPExlU+CgllWhjll2p1moK6FzLvy1jZBS4wLktuaJdOigTV7cPvabXHj6nwhaJAAtcsxpXbqbjznUnz00nB2PZNJ+K5iq6RFvZls1Wkg7tehciufdMO5J+QrtkRe2y1+3hrD5GV6Ecb+57NERgm81DFpHgz8bxPc7vPskGRQQYHQ2dxQHofC4zyVKCAsh4Y03FqUhw3dsIAI4Twk5r06sCgo0Es6ayrxLGbTd1lChYy1aNrJLCpZP65GCfNuOQxMa4FADb5u4xpm6XwloV9R0TkBthbvVBsujmnkrzI22Ic8Dbc466l0p7Zq1gjKofMEZbZBH03BtoywAvx7TgV5YdD9wxPsv7sxyrjsO0x6TPnOfOinKsuiZlnDNwBbpnipFFaKxzVlROsLRonRPniozScYJlwa+OYh3kdkzZPDrAcV5Gr4t5xp5sUCDRX6O+VoMwKh92mGuE66CMGO0CRkTyfL3tokCfECDQbrEoxi4RYUW8YjfRJ0aDPa4drC0I/gUAfmuzcFzf+9NZbB06aw/62QLgz4dXH82bvdWeWx7bhxr79h38vAPgu4JeQ2rsyK18+wjw7d23+75e4bs/f1IA7Pk6D+zddg73qZHLvivCPIxSPzAcR98eBdIPRYe7498HAD9E13hXm7trdMfdp6qdLfueYSudbYpFMxtNKM8anyyE1tLTG8jv5Avx+SlAYQMQ/IrfimE9+/JFs7eJkbtO1O+wjQIDOscQpJqiBNB0ADCiOHhTzU/Zx/N7gBEqHTRRYLyGk+QNjQkeiQ5fSn9mUx0jaiYAvoYCPSEN2ggwx2Qjdh0wDzivokKPAYDHAcATK+SdEnWeWVpoVqFEfzi/0CxjNC+yQc5orEt3YpG3wH2pHpZxmXw5/pZWaZRAACMIDqWIZl5RTmifjX0TcLbBQi/tS4GKI0ohXNP+S/KDL9ncr9zkVYQ0HdgNBX7bAOC7tEhEE3EsSyMtA4CXAoBnUwdQA0bK3LHg1+tzfkHODK7ZWejPBJAp54BBiBfWTWqGzXISMKKxkHqTANEJAIrAVYB0eroO3WsrUcQZBbIm6ZPeGs9XUuzNXNGbK405Yj68NGQ1QmPrlvM9tFo/LQJXUbNpafpKteYL6KKKaipoJI1sDCpf6sjmBObrVd6xYMgNOp8J8Oh3S0xo65wAYCx/s7uPWjDRQqPHA6L6K9SRnVfobNJoIpH+ln6a3MREXSoKG2DsZqw9kvtzhy+j8ByqnQD48BhaOFTnaSK/y4C+AQrORhD3ANxH+1yTSPQAavT8YDkUtBIdK9r9dNSWFUPRsDYyAR1TdgCGn9RpKesyByY59/zCSoSbEtPSHpRNQF6tFGjH1v0A2Ilpe+slHc1nUmW6jPISdaZ9F0Q5zznPObRx22Z9YutXz6hIPbvK9QcBwBpBitwY4ZlQxIzI6gEA9BWKybuA/UmoxMvLT5pHKCYPAPfnRKK2jIxsrTezAODvcx8/5B7W6O8xxrmlzKxbPMYzueS70joFOuNEuEid47Op5qd7b5p/wfmfkVPdIw1hmuiGOX6nUJmPiDrvc13rg/ZgKqytfJ96yt+nv5diwClArrLtIdHiQ4DsFbnA0+TRS0VMhFHBHhwGCqT53gXjWMPqCofA9fF+0yNqPXv0dbO49a+buS9/r5l79e+wwt4wBphLCAAsowewwD06x3dRH/rj9fPm0+MnzeUPfqcZ/OW/2Vx99GEzjlNAYa7mFFAuQCIUNwn4rcgH64BEQGnaAq3keGsPOicKiKlcPIxoPLBvdGt7N0aHa/rImjx0QLfAqtbrWqPcl4dslW6aOh7b63UwNev8PeC6A2nDdgTwBoIOBZwqd937K9DnnKo2tHFm5xSfWNqni84FiPrKjTn2OnGlYpWU0n8BBMHkKDhPdNu61lzXkl3T/J5l4gwYxzO+197xHsdtMxe2mXvm2KbOq9fUsGeeXAgWYhCWY8HIc3qu7RznqKyCuAkSxMJJBMAxkheKOe/p4DVPVZAr/TM1ZKXZelvBcHX+5NcKUtt+7gJYBQgEi8U0OuX3IRvBIfPv2PxdrpmxzJo8g27DDI7Bac4v3XnKckb0nSJXnaBV8KT0ZyN9ARzlsK3yP4Ik19sCJHFU2jbxnAwenTi2pwXOnvNctX/b1z5PjzGX9Ih5ab3ZPVN82MMELydQIKwNL/3YtTr7Q75Y6/gJr918j1QRdDDORMyJpnNIJIkdoOmhNuWGPmHNigK0iEkKcsoaya8W8LZ05hb0GhEOKHYbKc551XW338VOXsfvCVAzHtoIsBFXtUdCZytH9wJ704C1eoI9+pT9eg+74lgKtnu11zfXX9eCLICOfh0ga4S5aM0dKM/mKIffmlAZYN6rD0onWKUURYvBCg+siwpz6eR2rLkmzljpgAkyMMLKqdxvLdWk2rQv1+xZ7ss5JPPBDsju7DzKntLmIxuhz3jxGVZKkJHWiHUlD1jKdqV0hTpt/nkGqvT7or7rZJeprc8AyZJEf/UtafNVTebWVuB+r9COcC8MA7pjoLTnc5gk+hv75brZJJNpL4+ZcUT7jr12y3SK56mLsOYh2pc1Tt750zq4OhPlnce3B3xrCvSfzwjwCADuOvruM+k2lbx/D5J44In8vALgLnI76lfo3utu/V3AK4vyfZ7sO+91f95mfdWC6mddl9uF77qmx4xSoLNB5Xvd/908iO4pZeNwTcxHD0y2fN5+NiLQdd9jzVH33Hd37Dc5DEbv8S3APtoRIxd+nz4ZPe9bALjtiPvu3L6xVl7yO3wW/GcJHlV5NSQiisDqaHkkhRz2AKRbGAovyQP+8qsXlCLZbV4RCT4gJxi3ZyhAGpSTgL0+UWAB8JKgmI3qCAC5zyZ7zEuDw/IO46oqS3PmdWGNXYzwcZRrzQe+wsAdbwHwNYI+11rL9pH0J4zxeH2lQT+GAr0k/ZloIUC4DwBeJNfx6dIS6suAHjaiOZnT3kfn5eQ+U5syC3oZcRohF8kDK5EV6UQXWHuXlN/YYyHfxajZog3blicwIh5RLKndlPTBgBDk6CAek93tZoGScw/ek4JYA3aZJ7RtgR1nAW/3CiBjOhs+jG8GtBuVSs9XAmD+jjgHt7lCcch5BLEGeGF7AHg3UnMp+wHBeIQDDI2WuZfokV+nLQLgyhnuT67ySB7RHqhZHBnyVvb0inJoTYyzoUcRVOeHW20l0cbISKF7pTLSSeYHt6UW6CsB+yXGTI8dVSVgxYzKnNDKrPwfKef+5Hs8/0R86Jyplh4n2DwFJB0cUwP2gCxSorbmYw2g5s5Y63ncGsJGkVsTn++WHkorZFOm6BAA588YQD5PohPkQ++Sg7oPrV6DcHn5g2YReryu++2dV4hdfUU/HBOh/5C8bHOVJ+g/AKegEzAmkBPsq45tv/dwupgLeggNfmcXZWZAovli09Crl5bXAoInyG/VKIkyJ+c4UezrFgAmAu26VbbTEPxG6VhDRN9/Z8hzDypAX5xZBmmj2YFqvE+5sAsM0DkU0Jcffwdhro9gAsxwr1K5VRnnuavozmtAjctrlJ23AcG7RGp9ptMzyxAodC4AKOlL6c9nCM/N46D6HgbcRzoKlLdSctb8NqMo5t0z30KG4zmOGwHWTiSf/Sc4Ev7f7ZfNF4qKMRbOoRgaEdCZdmWknfbL/JjuLTaP137QfPDolxCeWW3rihJR4rNdQPThIervTJ6FuQFlqlCKjlCWGWsYiLTJPGAF2hRbucIRMAH4naFfBgdfNvNb/6qZ/vqfNQPq+44hdKWuV38NETXmPyEr5uh182LnovnDlxfN1/1faR799v/cPPqtv5N14xqUPx6RH1gNrBGS9yYsB5WqsCoOEw+W3RLaaEcndU7wsDhAOvhDJtx9EeBsRx3IvbMjjepVDEGtBmtGTBfprc3BcyRPuH3/7v4zaqW0uKeNANe5uqhv0fBrbajfBaDqamKJGyP1nPl8lsbU3h26MwZuItJ8qQBwCedMBZwK/lxjqqUFnOuKAvopxlifdXWGPhT0puwQa/A0v3WBCGx3+fc2a9UW6+axYIk1UEAmAD6Tdmw0MD1UEfLs9wGLtQ5YguxEhxat0ulnznmffcoIcO6B/zNHXPG7PE8BME7TOMN0/AU4Vn91NOn0fQtAvY7CbUnzOcFRhdPrAtBw5vrDXLlQg8KSgV4XSv6A1ywOt2lAcN/oobm16mQ4ttI39B7XDFXeCFrkrQsI3ly3i9IZLdX5WRFqo5QlwFcOuKIuW97M/NCK4KZ2dfI2r9iPmXu0ewdn3rYMCaJ5x9Ba1XHQDnC/Uam61ICLJWVO6QFt3mWvPgAAq/58pQxw59HqorShXPs99jXXEh3fXVnD5Iy0QNm8mAhGxTtR0d2A4NqfKvrugsrxxXlvn6+LZUVdMVhaNFeRVzGsAk+4x5t50ybYs013OYwiNE7FtKP0SGLuuV8JgMtD4sLWtqkd5OFJF2NBgn1o0FEjo33OzzhFZDjhFDaC7X6Ik36gqKiOSsEwa6U1z9331dsI60Gtg0RfrVoAWOaMWf8d421ecWaKezH3HXYRALccyjjBtRt0ysV2qRJJvh8mC/cVynT2MPut6NitDnpFfkHBM7H1at/XDvRQGQCmKp3QOc4BAfCk6XGxCY1ry4pwROgU9NGaQz6GKBoOfeyfE4C5MikHyQmuNg0BsMtH2BetYf7g6tmtaO34r2XrfY4efvEXANhpVjvB3WBj3kwO8D+6AcDdpnC3l/PlWve/1U8B4PcHzHXym4t0kYG7F70dUbz9abe5dtHsuwDqrb9ra7r1M7pBP9T69wfANx7T7iKVjVgPxUnd/bwP2LsLgLvvdrlBd/vqoeNHj7t13XcB4PcEv/cOuJGLvs+9enj11Lt/HowA37todK6PogWXeVKLebGLyqhxDzIKPLDUADNA8YdTVryNnf3my+evEcbabr74/Hnz+tUWm5QiRzxLjGVrAk+RCzyDMvQC+XvTUJZ9PscsqnqdVfo9g5Z0qZo0ZW+SR5vfRIDxLF9BVRojX0c6tJFgqdGKaGTTtFFseGMYxdcAwWYNESzA7hjAdxwQPCnQXFttHq+sNqsoMVt2YIFrJ++GxT45LtxrzCYNttx/LRSX5gpziVCPInZhyWPBO/kt/L1v/pPRXxb8Yzg/hwD4PcDQIe0/BgxaL5GKQdm4Nfwm4fX1yfk1RWl1cRGQ1QfYTqEKrQFkKQdoRGxERpul4OlksF2z9Pk8m9MyPNN5ClEOJhTEKrGKWaik1j01jy0bXeKGkhMP6T5o6SebeXbTvVk2txWepQC4HxpUogDet04OHb1S64h0BQD7Sk6Unn8MCQVA4v8XB+mJrhJGnkca8ClR1WuoqH3VrVHOnCQX1ay2LvSikz/RH2lUrRGpAeHmp+ne5YddEfU9BsgcImh0aQRFgEyUpI+ROI5S8TXKvxom2j7+jvmcKFX9hBZvl/t/Aepl+EIlCFVWFWLr+R7xjObnGBOrj8ByRJQCgL8ADJ41j5e/xxh/hAOCsjlEI8/Jo76ARnsEI+GU5zwGolpYWCJqCnimdNAeaQCbW0Qtef49oq+zAPYlctGXEGTrEa28lIZm5AVAf07OdAHgliZNneWAdo3b9h6SH61zJs6BWo91hKhebuRXAHxAtPoldOZN7uWcMfho5VHz+MNfauZXP4EFMBfQeXlp7jBiLhgpMxjw8zAPzOM6pObyLpRvhcR6jB/BZaL7SUGAAg6deInfH2E5LvOcZ83ja+eECsxT0sZ1uGiM8vynFDnSVmQ+fQrN+Q+J4H8GDX6HMXGIXsCRwnA8h0kOwtQmUg50Jf/6g8e/3Hyw9kPKjKyEIq6gi+kEO4DWXesFkzFpCbFFhLTM2R7Xqcaz7kWZlTZDgY4aLc6xCUDw4GKnGRw+a2Y2/qAZ+/KfNrMbP20Wrg84B444UhBOMcA213VWNM2L7fHmx9u9ZmPlP2l+8Pf+1+bDv/43mkkYGVJN1Rg49lrWEmV9KwBcZXZOZU/g3PFHsJt1gk9PaUue07cAwKPGSPvoh3tvwM3IZjsUoqxp1I7wm7109PhuNa85cDMfRrbWmistkLuxH1rnUe6pA8AVa66c+wKUndhKAeDaUBylHQDOWspa0pO5oMuMPlHk7yy1p71y1QPOt/i+szdK9azpA9a8WUGw4DfuPL7LZHce2M49LrctBZqo3LGR2zB4mDnWpAX8nJkbntJubZS0HaNZBzifDtdjaP4FgIm64qCaFiS1+6LNOydKKLMiADjMpw4AK17VKgyEVmxZOtYDn5V5wqQF+O9zwPMejtBd2CZHV6SisKZdpPKAINB8aCN8OHIQB5wFAM+h3TAN60AnQejFRoEDqJz36gi0VPV6ELXv0Sel3VA1tBP9DWgpQBQ8WU+kovj2gwwVPosol5oWAUlE5wCspt0Y9d0BHG4xX7fVt4AlcYSDSdHAAWvkPA4kAZKqBT521yzdQof0wV4AM8wuUoLO5E7roM4eVvtYwKuNt/+MmgYAV+pTNthurEbR2VdLOfZ3wLARw6CnNrWofkeQzM2gpUtX+LKlP/NcJ6cFwEY7cSTTN3OAvivu8Qjwe8xzSn4q69GYKTQ6PTogFtQsc8mH4L9tj+O1c6qQn50x4LOCUeA9SoGyjbQnoNBIsjnErFWWK5xPfi8AmH875vqMK52TEZnS9vC3YyO6DgJprpFbZ2y15SirpyodqWr++rwr6q8wl12euR3Q27nDgP9FIMg6WzV6ZfIV+80ZLgBWkLMH28yIsGwNrYNT5uQJtsyRL47U6TlukIRj+vTrDPOt9ilAe85X9YB97aAgqBPliHX3UEo08+qIIILtjYXRLUi1mb//T4eh7rVlHz7NLwDwLwDwW1HVUeCVf98zqP4sAeC3aN6dgTDiGRmdQl3U6n1m5yjI/SZHw30T8ecFALuJliGnASGcEoC4lSr0496CMc1Cbk5wVJM5eBfg+uXrzeYZr5/85Mvmy69fY6QbLWW5tCTBHEJQgM8e0RwFbBYWiAYj/KSXVbBn2QQjWcfk51ztAnD3Fb8C/AqAoShdA359cQAgmN8A4rjCO9qUm5VeX/P7ALpjAOAJInvXCGEJhmcfr5JH+ggRqvnmCWBxic1kkXuY4170xAYAY5hU5FMokB0kQK1T9YyghNL+eDXNezK/5ohjLFB/ohqmeS/crov8Fu3eQRDkTEq3tKREq9mZ3E8jMMFmPCCnFIPbMjzLAmCNJza6CyNl9H1ywTg/Mj3JC8KGp81j5DHy3d4xBslZQPPyNEDMeq7ZrN2d2fy5hxNA2z7iP+a8+pwGM4sAfurxjpEDrFnphsl9J+qonRTvuqJLlZNrXpJgVbtDyvQYUa/S+VXJtEqLCIA1tk75jqUlLqFdT40LznnWU0ThiWqUAYbzgMhjioEIhIh+GIXWm3+ZaIwbP+8ZVYFuegJIPOdcGpsKRuF24fFCPxYA6wl3yx4i3GSm1aaf/y/6sO8YwYqnPn/jkBhXwfxV82bjRbO9vU87ZppVhKBmcEQouHR8An12/rJZXfo+GzslcRT4RjTrjHrKlxqyRKj3oeZf4t2eBwAvzK9y+hlAHlFVIsCW/pA+O0NEdXHxUTOPeNcUY9LIpaIw56hQnwPCHwLAOhNcG4YAWIMo7ijtQfsGAwchr3Pyuvf3XuJo+gqR9DehdC4vLjfLa99tBssfAy5V2Qb0mVvIPSYnjb6egU48jnL0Ef27j4NBYZQxnpERCu22CSIhcxiDSxizj5lfa/Sb0Td7vBTDpYGbS65RXmqo2jDmLqoi6mLwObnF/5bo8ldEvTbOiLLQX85vx80YLAijuqqWzjBunz7+EcD9e0TCoIpzfdsjPXqPcknb2y8C9mcB7avk8C/OoVKN48YSOCpfm4stELOG6Fn0AnabGYTMZhnz/Y1/25z99P9qBpt/1Hw0e4HjaxqRrKPmxZvT5st1Il3kke+eLzWf7Uw1r6aeNL/29/+X5kf/zd+IKJZOoGuMvV0j/cmfZrZENZ7oB/1xyjgNsZ9777kG0XG4MwDMxjqLNfEuv/jd9X90f60R7Ai/OctbkeAWACfC2W5MGTMZ7l2s1hPdOIbyUXtwd/0uV7YDWPkm3+noz951kV4zi+pKLXXZx33BmDyXF2+uIu/HrOX9rKOsl+bt6iSwtIpA8gyj2VJAFfnNP3hJ8wfg0u8zAIk5gNECc36W7zmmJJdLK3cf0ml6xGK1x3n3WO+OBIcCH58Oz+wA4HQi60hQmLa2vq9qeNZzS6sdWWXANrGuqY1guRuPL18Z9yQAdt/xukMKtHfVnjDAQ0G6AsBJvrDME/vJOI5VQcP+wR7soHVAwGYcZ5esfxWxNf1GpxTXZu3oo8pvFHiaORChO1og+K2AgsycSCHV34kG86cPhOvrFIvjMmte+3z5LUasddAPLRslFZrvCxj5rdNaUceIJ7J37QFa9wGtAlgZTVs4vzYTBTaP1LVnDAdUr1ll/15Qz8I13PZIu6UxxwJgv8Px21RFONaR3QHc5DUYtvZVAHi4d6doboZA/eQBqJlhLfOWhhxFRu9DwJSQZguaKzfayH36xHu1MzzWKLCVKxQy5JmY4mNO7RzOQMsLWUdZ1eoj5q+RUjVLxgXAOCqkrFfkV5vCdhS9vCv/k5JyCa0qRslcMQjAHnaJU4XFuQCw3l4nm44JGTM4DPvs0UuzsFBo14Df00SBZRb0rVEfdXR3icodrvFrXxQrITW0k3fczkE+t8vC4pIBI9ClE7RRWpc2h9ZYcq8vdzbHWDM6wXnuOTYGziIdMrwUVJSSPckaza4bh80p8/EAR8gBtswhc2ZP9ovPQcc892kAQdskecuM0xnSg6bMnU5kGvrzOeli0OgPoURHNwUH8QGAWKZa8tT97U/HEmiHwTt//QIA3+4i+yNLU7k+h47VWvZu/bxHBPiL4VeGEeBaT4Y/wwhw3n9/78XPewT4TwKAhxSWke5Ol41ESOMBbCMa1Rd1sB7G+m0EuOvPWtTf9RM61T0HPhQB/nMHgDMD7Mibznz7X/WORt6loMc9h0XJ0gDAkggiJBKiI9ScK6OYeFYHeFoVajjEaH22SW3grf3mJ589a7589oqomOVkMDTclBSjIB9njA1U4R8jOovk5A5Q1HWjOcLzurWLUb+DUb5FeGYXALwL0CVPZxxP7bWq0NDJGmiOJGqWOJbg2lesQFEaLwHwPCrHgN8JjOYror9j5AIPHq1UFHiVXGBqn66y+SwLKrmHGXJzBb0aW/HCanS13upQz9IrFQE+ZgM5wIOp4JSUIClFxxgNpy3l54gF3YV+HeNh3fwiKGUXGAJGlEB6outsPDH6UmIKAxvgPkuU3MhaxCa4Hw+TngdjlWjvFHnT0Kf49wLdOD99jiee3FgA8CzHr1CTdo7NdQrDSyXi0K7YvKQR7x+T10re6wTG2dwsVFcB8BX9A/hMGRDz0Xzwihlxf2O8FF0ysqB31003UQVFrgTNMbLcHhH9Eowln1eKFH0A2DG6ad5mn6jmgKje9DRlqejPC2iAl5RlslSJ23xvElp8lH91Dmg0eM/cnA5+okTnKB1jpnENlUjNwxbMwSQgWuP9dRmQZRiWIdD9DNeCWIQFgGPUU/6I8CZG3xZjjXq029YyJi+MsTLN2Dw6J9J7tk7uLzJbM0/Z4Jd4ZBpL0hgR+1LCxrqPKIiaX2t96fkBJZkuoUFjYKp+KuO9CkUAACAASURBVPyxrNFUH0q7CtOoRmsAjUuZDUXtmFdHgb4dAbapjqmOSWPfG8lSfzYpbnGM0Oc4Ns6hcp9Cbz+EJn4MK0JHk7nXk6pkz1IrmWfdow1xGkCkM/Kj+99yT9fkwyrGtcdc0nBtrA3N2FFcpw9QfcxbHzLvn3I3i0bRrOOqM8SohHWrmft6+0Mq1PDKnNFW01ky1nxNesKPadNLIgk7UrYBJorjWGLqjPJW54izOeoG5FgbAV6a/4jv24cVSXUsHVKbd2vza6LvW0QlJhHKwtkwt8KYhP5OCFFFbstXaYA6Zg6ZaxdEgHtE6eelQW9/0TRf/fNmev33iQBDgQaAbL46hZK3BHX2e83Zox80+wjC/Zufvmm+eHXQ/Obf/R+b3/h7f5fJxrMy8iELwVqzzOe+Od06ZgTAPItTx5L3LADG8eNaoSDNEWM0lFWN1gc2rYciEKMAuItEBtS022fHyRrul91q3qZseJxGc313xB5xPx1tS9uwId25dbh4SIHeivR2FOgq+9rlBRfCqp2krpIokbXJZXAEnrlv1HgwOmZE05xeX9IlkxGbwE9pCQjpqrY40V+e+wBQssB6uWTtW/5WlCfuBR1zKRMH6wAj+4Dv7vNcTnCkmWPpj+vzLtfYzVyv8a4jT3ARgEGbjKxKfzaipRCU64j5ljplg7MEqJwrtccx+I3uSUXtRLB0R8lq8ZhyzhVd+ZJ7cB6M6Uxlb3GsOCZ3ESHcPn7V7ODcPWdM9Ul9cZ3vy8qAYTB+zvp/SYoCbs4+c0AAnLmWJUt6NnNNACyQsudbnYjQmQUw6btOFdr3bgCQ4+Fatf+A5qLA6qvQseq6bz6mglcKI+1QwnAP+vI2e9kWDJcNQI8AeJ+AqNoS7v8LOKIesX8v4USzfq052mNG+miWZfish/uGjfH1PmBpHyehIlcRumpzglNU0Iht1YVWO0AAHap2a7gnwioAHqpAdzRkBx29HqDURox5NjqII14WE4fvmrLgg0w0nugvLwGwJbhUVp6FJeaxMs922XdwsRal3FQj2h6X8FhinFF/tvyeZe8cAwksO2odW226j2Ufz7n3I+wT6e7Xlj801NoCYNW4TeHpyXqD/bZILtOAMaLAok4X9/+e64slwtwZM7+0Z53LDkhvuxy43n7Y3i1ry38nbdmobl4V2Te4Ohm1/orICoR1LgusA4BlGjl+6Psp1q3MW1heAmBf42geXLDvnqoXge21iwNzGxbPIeN8mzF7poYCY07F6AXsukWcx4vciwyjgaWjHHPSs2nbUQuADxhXO7w2SRHbxaNyDjswz7zLA84YeH8c1Xq/h/6oB5bbt97+RQR4BBzrHB1irbarigL95S0A3PXiKH1oFHApR/++P8Fp2aS+zc/N0ZkI94G9kRu5+3F3/PtQoO8C4Lue6W9q9UMU6LsAeHjOFgDn7kYAcGhZ7YXeJyr6JwHA7zp/Pn/P59ud632o4O8TAX6obaP9k65rl47RMVV9Wu+UmVFmy9s/t993LCfHQxAmjUcjJAC4qIAawKFbYeFMARoWiAatsEGY//kKQaw3ANbPvn6VCPCLl+Rx7kOH8rrZPVjNAQ3jUJDnUYdeNWIFCNaQNTdqE4/5JrmHBwBp3MgNxTmbMTZSrHzAr+JXqryqCN0BYEWmWgGKbBoYD1AjqXvEyrzcjBsBphzSNUrQ049WmxnA8OPHa9TiXW4esWCvQuNeZDOfRRFrWHoiINgXq3eMw5o12WyMVLOBHLNlpO6sQhOK+wh+jULx3hEgZ1dPJzTOTUW+2Pz32BzP+B21a3/irWsdPgAP+7pnfWQNn/Q1myL9O+AzAe4Cm/aCqpC0YQ568QIUaEHw7IxU6DHymslxJkdyYLmleJKBsG7u5IjuS8EjIjeBJ3x2bgkK1qNm8kJQiniQkVwpXDHozXkkQhEhGPNGMdLcQGmHIhjAYc7K9m8/QCW+JIp3Zl1dTVfelEZ2AgA+JWJ3qhgRG+EcNOC5wVIAvcDxAgCqqrOOij4CSFPQ/yLSwmZrXtqYlPkACBlkCKEBLs7YhO1ro8/wyDgXFNVEIm1zgd/aOn1WNcK9Xg3/WuDNY9KIuKD0zRgAGJcFTgEEUHCwCMx0yPQAWaeAbpWzQ+FGbOsK4/QyUQFE18YYi5Pm7/I9xrjaLX2NmikUt8/xehONNId2Cpp5H+A5RdTVPpY6fqUn3ogp7baG7xkCVjc5wFLFNcpKuMec89Sadf4JgC2PYjRAW0ir2Ej6BeWlyElmIsRZIW1Pga9TS5BgkF1PzSG+vkYe8iLnVuALSjyOmEkMnkSRx3UqHEUFWiCfyL7q7hg4A8btR7TlOxhtT7n+tHRFqaCqgTIOxycABIriEVn23lLuhP+MhkoHUJn5FUbgH9O/b4hyHFpGinki9fjgdA+HGID9BBEyowdEdJ8++mUMa0pnXRV4lBHizDgHRK8DgPeheSvMssycXhyoAo74FrTu1AK2/nEcJyiNquYKQ2QSJ8ss9zaH42ew9WkzufkHzdmbnzRbz75uttd5aIu/2ox9/J8347/0a4CoXvPPf+9fNn/0Bz9ufvvv/IPmt/7h32tOZWEkomm+m9EdnFTG4FsnixHgc/ct2sgwSf8kYsiTcO4LPxStqySKWp1bn3z+unHuDk3+GrMja/OQitteJ4Z95yhud8Zujy+CYxdLLcic63VLPd8LqOUE3TqWJci//F9ebT6rx+Vu2u/wWwCcLEcN79xBtfSmPS2t1XMySAsAm6/bOlBZ95Pba1/lwuaB26K6TiKi/Mtokrm/A8bgHHvJPOvqQIAXAGykT+erEVbmJGPMvj5y3REQGqUzIsbxbzjHOgDkFIBrhFbgK4BxXPpzwVyJmr85tqzH9qOfD2AjCdBDO6VtZ6zd6lK4Zjv/pqKCqyvK9cd5LZDwPM4lBaWkjHJHMHQmHbDMl6KN7rKVvYTNgBo/oySRP9aKqTHmD6KBzQnj7ZR1ljE96Vxv9RYc09FloN3W+J40xacVvLLR3qsAfEIHDDtspcSa8lA56clPl6Yfqj53JEa0P50vfH5G25N+ZPoOEbpdIsDbAN8Cv4g74rjeAACf6gRy5ec5LgF0Hi1QwQCn8ZxruE7ijC/UfenPQ+53nXO9PCDKt6uTDjDIOZLn28rUq2ofN4iOUCPSGcil6O99Of8ram1FBK89Mph9OAG7udk2CqvHtJ0cWSR9gOW0nWIu99hD++ytA14C4AH2garZ++p3GN00V9atHlCWCg6Otyg7V/lHRSZnsRNmsXN0CDtOBd1X3NMlfXfGenlKf1lO6YB9L/fsHuemFWBZa9U0gHcAAJ5VzDIRYNS/OWePfd0IcEX+U7CsbDUp64LhRLRrnvgQS5Su8sGTA5xc347ajB3SOmIiRIlzyH3cPN8+DkOffc5rl0U4w7XDz0trQk2RCV6mPB2yzx0S0d7Gdtnap6Y7zLyogsNcuFSsjT6cZc9QVNC0Mv8tlXuQdBvmR0QxTXFDLwXG3D4b5g4OhnU8KjskAwcADxE97bK7vgX+/QUA7vaXTJB2IR/ZbVo8mG3gTr++MwL8P/zvX9z+SruZ3HpzFGU+CJDuf6KdN7dt+lu/7oMp3Y52c9nb0dFRIP8QAB5eqL1A144bsHmz2NzfhttNzTHdJt32873fa73U9Xiy7dWyFoPuZq/uzjcE6u35391P7Z28dePDK906xSiw/Mb7dM3JwvxQC+70R3v9h7xMo+WLRo+55bEfOeW9l2VxTx210R+7MRv3zc9ou0N3yf5y+3v3jsMYOmXUuVH6iMoHK223/P6JUBodTP6KeamKxUgwZVM53Guev3nTvFzfbz77cr35+tUuC6ALdtuP0H4tU2BN4LVlgKh5sAAAc1e2ERt6uQdo3gHkbmHgb5DXZxSYc15a4uSAyDCRoQBhKY8AsFL3qE00SsNGB5ehpQKwxzn3Fde4hgI9TuR3GiGslTXKIREJXqHNjwEwK3hkF9mUVFQOCMb4dTMIwSie0vKud5SycxbtIyX9QykTFPtv6cClrAm7B6VPc6nYFNkY97wvouP7gBNr+yZo3W5EWcQFc/YruZHm4eq1l0LUM1cpitXWCWbD5LOetFHyfhewJJf6SEFhbM2wYa0iqrWMKu8SIlEqTMYrDt3uAErvIQJYh4DScZ7VgD6Z761iaFJGCJAjHNfXrXFrTcgzgIsRWn3CeoxV29XwSw1UwUAiXSViI3upqlaQg8k5LGtzjFjZuVFgNk/N5lmuJwCewNhzq5UuGMVMBpYRPAGw969hmI1ZQ6SlZhlltvakgDDOdCPbGrrGO7J3t1Gp/M6gzVw18tTRGIcLvSqcevYvD7AhTtvapBhYPLvUx4xRUeDTqLbg23yuUlfm3wDNZpz89HEi+gDkI57tJdTFXh+QCVC+JqQ1aV9ZV5ic4AE5tZg1uR9FqKKpzaCSXHcJ/fkaEayqAww9GfA9hqFi/d7QiV1Hh5uXVPxUHw0FUTAgjfKMCPK14mDc6AzpBQqIGUU/ooTUFvODp4hzhOjzALVv2qIL65qBqbjOLONssidA4D5Q27Yep5GBCMDxOZC5+QCjjIrOqZktKJG1HGAQxxdrA+fo9RCYwxlxZnRYQTYNax6UucYb9PVnGMPPyUM+gplwzFjBJiaaC8X8kKju/jMMcAAOQmNP1/4Czhyi6Iz7UyIviSbr7MCbtEUO8N7+c9p3zByd47g1xsBCcyEYYN3pM3AVjJGVYlm1E6K847aFiOQkedvjOy+by1dfIuiFCjTRh/EJa5J/1FyufdKcsR7skWLxh//kXzR/9M/+oPkt6M+/9Q/+Lm3V2uRYBtIh4CJROECAEX4N57yk9JqvyhxCmD3j8Zh2g2Mc5YwxXEsuSaYNtIDDtYWRXAquLoW+b03QjOjbW0yif3GG1U9ONYpo2/fr8zK0/Xf+5rzZY9u1Xuq7L3N1FV9KeoURap1Kvix/49jPmdL6OnsMcNrMSS2LRDZLoreJAAukMjJxi3Hz44Iu+usKx4igTMp8xoPrCnmjOjvGGBtLoOlZ5tcUYzgEaNqYSLEAWQBMC4wq9lhLJgHB/Rj9FZme4nw9wSCvcwarSsqKL1mixjQGY3PqMFCZvHnB3JC26fomoDIK2AOUyk7QoXlhWRbGgwr73rWMhjnAiSKP2YuNqrXCjJcc43osQBFQjLNuxUmD0+6a8eF8vTD9RbDrWqHzjCjpOM4inUvHsCwODxCFhMlgL8+aQwv1f+ISJsMJVPpTACosE0WTor3Bval874LWY55Nc7yl2Ho6n8xHDzj0MeiY44mw3vo6tTySYyERX1Npprka5fHyLMWf9ntFxHUkRLeBPj6mjYesUdtEfzcBv6/5/YZ9ax0AvCNrI/m/Ril1vk40TxZxXAN6VCfuB8CoWC0TylQgqkJwwTekg+ztITIIOGRi6s1KqNLDw7Kinamr7PjKrEhyRJ6l6suXqZOlQ6wtTRVw1NqNOqaTa0ufufWHQs0/LH0kWFRY0W/yLFVXNjo5x/OdZb+fYY02n9q0pUPav4X9sEu7TxmXl/Fot52V+SN9H38ZYH8Fm0WBP4W/BH6mhikaZnm8E3QkzrhHq1ns8zK/PLWBFbA0eMBNB0Tj9J8DBM+yl8s4GPBcdVgL0CMi5SIWR4X3WZTrShPIYtEuwI7nsvU6myORX+v/RvUZYCkAdruJWr5lK4ky61BP1LbdWxwP7jXaN3HmMIfa+afz7ojxdMAceo3d9XJni+jvUZgCimfJwpCttkB/LuE0WiIIskj/zNJBOm8s8TSpc0e2E+yqfRyIOwDgHRwMOyfXzcaBdpHpWR0uy2Bu//C3m327wN33axTotOvUXQP9Lbt55DsPnvruebtrd86Vhz6/28YRPDP60cOR51rd3/p58HoVOLlt7d/Mj06b4RYFeuTkddouIHZjawwPMQI8CoCHVGefzUMo8x4AHJvsrZuo7pf+U77ae37u7cDOU3b7+PeKXo585b7juyhJd9i7znm3xQ9FpEePK1mNAmCjoh6jubVDFrlewJEZ8E3teeh+7mvjrfbcBcr3PYf2vW/TH6MR4PtO+VD9XvNs3/snRsEI1C2LudwK7X0VHKzRlYidSM2v3QXA9/ZDXMUxojJK27XXs+mRjvGj4ZJFu0rnzGFcKOoEl4vFEzEgvL8bOyfN519vN1++2MHrx4ZIfpFCE9mo2JAmKI+ySD7uI6K0K4IANosdPI4vMeK3iSTDu2nGANETqEmPq3IL+L3iN/LSBYKNCCs+kjxd794SBZxbDzLntEzLGDTrq+WV5hogTAJwagIvYvg+EQAjlvWY+qSP2IhWAcAzAcDQgKQCKfrkbijwbSmpWQeNVrJBn8XzqpquYg+1b7qNa+hJQTpmIzrEcDrknve4r02Mkx0UrfePAIkaX5aV8MF40gBgmy8CKZChAqTCEgHAUsxTJ1DlTWv/XrGhjzVLGEezGCQzROTWZiebJcDmMgDYTX8CA0rRniOiv8fkip5CSxa06IWe7S3xmOgXPLAXblIaHDF8BcBEEmj/hLQojHfVg32+3t041zYie24pmNZTL43afFwN1FMA2DHPJBRfopMCTo3KOersTo4pXAXAs7MAOUbYpHxNQmn2/i8ExRrW7XjrxnMop2zsUbp0ALP5qrgcgTBBcKLHFQOr9aVz1hgIyC5fK0mMCwVtGFPSEFXXtPYmgFq6akiWnFCD1Zwn7+WCXF3Vls+s2Utk+BJF7VPySwXAPv/xSUokTX3AveFoEQ7o+aackvc7Sx1eWROmPF9A5XR2UzoaY9ToLtFkRawEDvTvJAJZflcxJ0Wybm0KRkscFlwvJZACgEtES7EVhcYGgEzZGdLXVYXeAmQeEGkfkH89TVuuaMsx0aVLALAKswPGTr+HI0MaNs6mcYDjNA3UPOrTrwsYiCtELGa57jTn7EljtQtdU9zToE/7Ro9SWsia4snXhXIO4OE9P8IA2uEZf0E/fo1i9z5j4JAxuRMATF3f/U+hR34WtsTcwnebp6t/EYYDYJqTH6Ma7VgCajBMUA8NcHjBbe+i2k75ov7jZnx6tTnFmaCjYhzj0+XEEm2OH0tB2dumD07CHLjaZ93Y3AEgcI9S0lHkRoWvOWDc7AFUjlHC+uk//f3mj37v95u/9l/9TvObf/tvQak1R9O7ZS0D5JjPqYfoQnV1GSZ+BPCYxPLsqyaLIF4cQDThlHNOED0y9/VC+ql1Y426m0PZAmDTS2LiqsDK96VRl8OmHcNZu9thUPivPsnemcW+DOI7Q6WLHA3p0zqmXV7yor9wlJ2yrsVAFgAb7AqIKIdSMjSNLOZ6/NfaoYL1c+65A8BZsgS3HONrWnEq10C66QIAbBRS8aoZ57N9wrrDUw3AW0VQbpn5N0OKhMC3yxUWEAnOcNOknyYYdxPSl/NY69n2pKLr3PPZey+sQ0Zdy1lHVA/6+SFz7Rnz/GsYG4fksQqFzDe2fusk37OefYC3z1JHJI5ZRfbMw5xjLxA0JebI/ZxaJ5bo5TXn7KVsTeWcK66kE+Sa9VUQ7E2aRWBN6QP2viscMBOm+nDcOY6xMDOoZX0K60NHoqBn0GMcns82F0eIuOk1MczuGht9hNLmF1zLtJAyPSVowtE1kRQZ94s2CsgCc21uscJ8OqJ8JqwpsnWuACEnKti3YMfyZ85/o5pWYHBtPKPh5v/um/cr5ZnfLwG+b9i3BMC7zKdz28YeIaye43uPFylJB/BRUV5atBugwMuIsnmi6yisb1IN4QjW1o3Kc9WNdZ1StNHvKaSZcem+yWCLoDPzy15QPThruzMhA7PW8vy43kRoqvaLqt3MZ4JfB5VrEePYckJzPHfB6wLPV+qztHNB9SF73DbfW4eyvaOTwhzaeFXLcnLiGAUd8Fqm/1d4zVkxQgAf4G5NeStCcN8893P2zUOcor7MqQ6Lh77VQaFzRyaVNpJRZKtnyFyZ4e+BEeDsg2VLeRslSucaJKNNN5MOCCPjPgbaZwCEl7ftnescTskjALlBBPeY+A9iR0Dt53o9HDcCU/eRspUEvxVNvlB3g752nbe4n4r++ziyX8PGe76zCQDeIVUGhpFrBe2UMffYFDKYe2tUHdBBMGCOh2CR1A+dNMwR9pxz13BsnW0GoWJq2+yHm/vmXssWG7Hy20cbG056+UM/tH2IE9pjWgnAm2/cWRfzwfsA4HadfQuz/SkA4HcFRG+36QEAnPt06N6LKof9887c4D8NAFyKM/fg/nYgvH0Lf34AsJO9iwDXvv/wA/15AsC32vKA9ybe23t+OgfBwzO/PhkC7JHzlJ1fAyfOiHYMdTTQRBxaGu/7AmBBbiK9rVnWGWQ5Z7vAGBnMws2H0+bYRN3YBVZBK7yhRxdEgvfIr9tpnm/ukxu8B53RyKCWMhYqqtB9itouA1IfAVbdUKWMbUAj2kY984xjr/je1A7ZXpubzcUuJXHwRlKgNBFhJKOT/xsAHODQAmCFoBCUQjmnGaNu7DV5wCR5IrlMTGsFEShea6tEglGhfsT7H/B7zZycLgKMcSUVyLq5UoGzUXiNeBA0PjDXAAkl46+wUQtwpCfFyFVdswCwEd9DvrvBprgNAN6RGoaX/chC8RqYpTzVenhFOoXV3CBnMaDmoWzNSUXm3JrZfUDyDAC4U4TWIBlgDK2Rt7hkeSnuZd7KU2g1Tk0ARs83MWBQ+kUF1wi9lPUewG3iDKfA1QymgqWQpLH624i25RxKUMStd4qNLMrMQuQYKdKYNWf5CT0aA06qGscrDpUIsACYHEyNvfl5Is7zAGCAUCiuOnpQBh6fNBfM8WpGlcrVPkP3dqm+1Sedwz/GucaRkSqNTS5m9KaIl/Ua3QR9J6wFoymcKQRMN4VxjSY1LK1Xy6aNoTjAOJjEgWBbpIMfmeOd8iMK2xxjuCJqBeX+BOruCeD36Iz6tRjvYzAW+uYITzzim1LDpRviMKBG8ICI9ww0XTN3DWwXQUGhIF0CNwD43HqTEUfBUUNbkgVZwbxSt7b9doI0NSOORkcwyC4Bt2c6NHhWBYChkst6AHgcA353T7eIcGDskvvbJzf8EvXsXTzup0R2BFt9RUsoNjoBSOhDb5vDAFzEkWOea49rzasUbb9oiBC5kbqa2p8aYHkyRO8w0mdQyB7j+QtEdWpM8XymVJxmTTjg768xpL6ib3ag5+8zjrdAUIeIUx3u/QT16p/mmS0v/qB5uvLriMIQqaYXj3gWPtmANpCL6uVHJy95OOT0XmPIzuBwIKp9xBzYh9lwSmRX0DTH+qHTwXIgMhJCHTfKhNE/zppibcwz7uscZ8Okcxij/ZgxeIqj7qdEgP/1P/l/mr/2X/9O8xt/628CEqW6Ckr4HDA7ztpm6atz5ojzNXiMJylAm6Tfxi5KEAsc3Fz2WhCjEayiu8+MYwSIgjznkewJjXe/awQ4O0K7LXQ7XZey0m19HQiuz8uA7X46h3IdU6ZUB4azJ7g/8M45fatas2DDydVFgCesEZrZysv51Z49UWSjS/8fe2/aG9uWnOlt5jyQyZk8c92rKpVKEtQS0AMMGLA/9wfDgNt/1P0L/KkbsAxBaqmtGu9wZs7MZM7JZPp5Yu1NJqdzzlVL6hL68lYWecjMPay9Vqx4I954g4O5h9jqyPuMVjy5fQidAH/2fd4/96b2QJt/t2PlIVhlGyyzfvxuG2d4W5Er1lCR+XZuReyP+RZq0YKPqA31Z28mzzRjq2Ke88sp8y/NlLydEqURPp8emcw3PJuPgFDrWr0na10F/QbvvCH7vguEsF4EotxCACk84zWEEa23jbOxDoawAwb2dccm1LHFTWiwTQK1CwIx2iHXgRldR9y1PACEWlM/VbiPGwoOlaJosQHL/TDrDbsIANWkF/vKfDWbDqCTjhmJmAfOD4ODBqu1wSrNY51lSwGW6mQyoxZVRWQz+YzjjJr6OWyoOSDb4Kt7k2wboBpgqAYTiaCTWT6DLKpq87xkTMgGci+3fMfMoXvVKYD3DAB3APg1AywF2nZII+PA9hHn/W3GR7rrprWrgDDxpgBUQSlFvwYEDI5DSEsBMQdX8SsKoHy2zJ+W1F9eTajJZkGdHwYxfD4zrmOKDbGn8MQgsXbTuRsUJSdYGMXI8Abzq0gEaCPzqI8K817TGsfvcHyZU9uWOHFya1PN/rqX9LmnI8bsQ4h8kbnnlwGAQ6FSG5IUkdu81vENNq1zJWhf5zgKohn4mcl6wHYKfgXDti1033c8ZVO5jybjn7o42PPXVlsyuwTEln1Jyw7djrCvSdQx6MmxBtV90L+SSeE1GdtntoUYWApKGByKul+fIwNmIELeg4wuWT3OZ4NG1uQamAz/zWsKkO1JBMAeS5E/6fTpfs7Rb3h9coSmywnJC9hKPgPuukYQZnetnr3aQbxwa4cEAroMrAsTBpapu4fKIp8RVLP38ASb31cUTQAM+CUnEjXAA/0fbHJhxm6s2Y8A+NqwL/3wLxQAJ7rNQ1+PAqGbmXDnY7+fAPg64/iZjKoL/N6GHYv4ZnyKtxQA+Esyr7+vAPhulKq498fv6eF5sjwJlj8bUfH86yEAnMDFjbsUAkF34gifupbHAHA4Th4qMsC2rUkAuGzfVyK6Tehu1YhOaghXsiPA61v6An93eJZ98+Ew+4i4lX1tSXsBSsn6rlMXQ0R5t03PVKLrrpcu4lbWzKocO0OlNwDwAW1ezgDBp0dkhskAD8gAE22XCmXLkjAQAifBr5aYLI+tl0gxcR7a1JgBRhkatJ3VaI20QSZYsLhHDfITWqzsRITYzVMKp1Qn4YjN3oOTGyA4SCM6PgFEjKAnESAd9wBhOi1RP5TqaqPvna0W2MWNNp8TFT+DGnZOFvhCEGzUNvCNa8O6m/BfQilVJ6HNGAmAm9aBcR26pjUFiIxMs8u3vWacoRbPYo8s9jr3u7GKWBbgpr7SJyhBkGChcvEZWyI/sPFeJQAAIABJREFU4/CXuDliuNBnqblcUBuK+uhiQSYCh8n8S7ThkfJtrbcghIuKzTfAfxIGUpQqAlRuqjwz61sFtgLgMRl8Kb5T1HhXSDGtkpXukHWrlngOCgRFnRxZFV5znBiDCCWOYyY0JmjB73JMEuc2ZafyjHtkqlVSZrMvahUTWb+ACG7qCdD6cSnCZY4pRrMF0gpU2jKZbIMLLWmN8clxZF3mvLwzSQqCbYH0jLk4AgD3LhCbmpxBA+tFL88ywl7N1lMAIIEEPP80NwwIWNe1Fi2bbKwVFZEG9LiWcPS8fwDsjD7HQSeTNg1o9v4VUQqHLxznNCe8EVVO/YPO0MIWMopIQTGP7IJAHkpwtMzgKU+5xguEvCxFiLZR9Ped47Cf43T0FaXBKV0BibQAai0yWNtcwxOucZ9seDMyBKiAso6iHMDMDhmSACQ+foGQNofrlybXbuym646MouCFtQ+rQAeUnHn2gVrLt2Ryzmhd1Wc9njKu54DZbu9XqOP+NubWFgD42eafMc/p283nhwK0cP04J4tjDJgfTT+gW9aDGksdfIOrpa6cyu3ssPs66x99HzTMnc19SgC4HsSEagir2RZpAThQ4V2q4SzojlCqnc/Yn5Zzj4Dd7Pws+/v/+z9Dg/7L7N8BgP+n//1/y6bMDSmF1ksrJjMH3enszgUz2pgAwKylWCO+ITnNmoMFSHdF51y6oBROW/RwkIpZUu2ktsQsiQDYFwEDn/HVEi0qBTFVfk0UYb+SPU4AN3mNuUq9f8y31mUAnEDwkv0X2DK/BaI+r7DhPkyzOsFg0brIBknJSEsKoq1Qfmznr051/C3fA4Rs0fokwLCBrQSAzSCtcW8dQ2jM2wEnkHYt3DEDLABecw3FCnZ5pEBP6qeamqxF4Ecmincc+4znSi2Lgv4ZLVrMIPle1xcaEqyfM8b9PX87ZhJqM66kbrNOxgRCJsHkoL0X52wGELGPPWfDuVeEcI2MVoVnH5JA3M6Q/UcAbGlBgFbV+mENrZQQjIu8XhQ0xHOaROuuIXb9HODdI+tKmy81DQjwWSsv8EmBtsT7hJDLOVZp3cXchDsvS8B9NEA6J4+Yo8+J9W7mukmZThMKbY1rMIMrRXps/1qzv9gSgab3an9ua5QXl3UARgVbQLzYdcxYOqa2ABJ82tJJyq2gT8E5W9Sc23qM/eqQQJk1wCdkhHswJ/qCK+aPYb4m47DBeuoAxKVEO09lSCkENsK2mAXvcoxBpCU1pIpBKc6XOgoI+DpSgR1LQL3jrIZA2F2uxf6w0tilZMvGkRETBBOPFXaQn4P+nAtfBiUl2SbLQ7w3GVAbHH8dYNbhfBsA2Kb0ZTUYuIeJVG3m/DH39pEyqiMC0wOen0Eug+jOSXtXt2QF8MM6e6bgN7pFRJDcIG1qaWeWN0po8jrcwOpxmem63EftdxytjPiVbKqarDnG3rpkgwCWtsQaN8vLWKQKIP0MB5hnFUKUJrfTOgiRTKn62pxQ4U8A2Lp2y2omHMO1avbYrLLdFgyemn13raSl5ZrzPNKlte8p6KSWxEgaO8yZ14cHAYIvbEUJoHXWNlrt7KvdTvYHT7ex27uAYXQZCAqFr8R92ArRftC4OLAxrAsHABNBuYD+bPa3CxX6jMSIitAyD9LF5GYmfFqDQT9mgGNCLH39iwXA1zvI3Tu6i0byvz8GnMItegBkfg4kfknGr1h4xSV+7ph337f8/sc+u5zhTOqGadE/BoDvZvEfoxZ/6Zh8yTjce0TFM8mzng/9/eaR5EYs7onXI4GMR8fnkQe/nNm9tSCKlEFxujwDXDg9ybHIx9j9I7+gu9f78D1HN9C4iVsZ4LinZK08sgA42m5Emg1wpmCEVDE2ILNACv5cQCM7oDWMAPhXb95nr49OMKgILaEkuFiFTkYGuKyqJNTdTbJZ1niNFKbA8VZBc0Rv4QoAuPzhQ4Dfy+MDvGgEsgTA1vu5wRgR1lnTgNoGyRcgBI8hZYIVxMJQZ2R9kZtFGXotayOGtUbGdAeBrH2ylHsKROFoGMmsG/0FJBgNjSpZz5EHsoJyFU5wNIaK2hmzRakuSycQp0xnMYCUwj/SoTH8AmAi42cKjfDd2io3Ctso6QC4ZRrp1dGScbmqKAugpiVVyki7jmC0JnIj5RpZRApkudmvMta7bEIKlJBUZ0Mi0l+hHUz9nGd0wrHPcRC7PA+dBl3GNZzUJ/yMSFiZMckASYDgKzJsMpRD9RoHww0xwTEdcQVYBMdJ+TmcYAVpUDu2F2HUD+Momv21z27KAEPVJgBhn90yyr0KaM057hhK9hiQNkKx12C0PXJXEUOyrY7AY0L2IM6Zt4RKdYk6HIn+bJbvSopcvszuAmAZCDF3eQ46DGbauGjul8wtNbw1+KirOEct5yiAfYIo08Qev4zPim0zAFAVapObiFlZDz0iw3LWBbgNDnleUqG5b+pqqwDAFYB9UJcDoKg0am9aATB1gqGy7dpIIMc6OccpMrhSoLlXa3+rtCuyrlBKfbTCDHsTkl5p/GO95TS4aE1Btgd6ttemaE6D9ilG+s2e2avY/r7I8gS9XBGsK+6nj0fSI5I/6JOhAvA3oDF3eJav+Pwf0rP4hW2brB2UesrpdVjNfEXrLv4dtZPcRvSMpk486gHJLlv3HKyHyLZz/xK/ufY+QOOYGrKP9gRlPEZkxY9kQswPskMywOf9b0Ldemv9J9mLdQAwyuTO8qF4ks8H0886PSn8k49ZBcDfzMzykikm29uF2fCe9kYXR98CLuqUNHyV7a0+g4JNBp5nd4WTdclza7CeOx2ABjTIY2uTFZyzzZN1ggKz05PslwDgv/5P/0/2F//L/5r9z//nf8imUCWnMDfMESr0J6XQwIXCWynIpi8u8PHFHJIGHWDVPRrKtHWggOwA0gSwLDOQ/qsjG+1qBCPerXOftLHjpypyuM0F4M3teoDg3OyGTY/XzbxYtt/+7W42OI4qYPTZ5c/J8Y1jFqpW0j8Fv/wqADCD758ErzH38r0s7FrYj/QL70EAXIgCRZWBgBCHfx27uOk6waCgzc3aEgAjmENWf4t5tRpK8GkFF/oXqS94AsEFMI4dLICDdNvU29dPcMTktHstrJsZc3fABD0mVfWR6++xjqNOl599dmNE0Ya0gpsCFq2dD1VqmQKCXQJzdRgbtjRT88AsoYM2VrMBEDyltZut4JrQYG3bVy6jn6CmQSgFGyQQAHOf7FcCYFkiY8okJoCJMsGnNvW+HQJmdRbNnKDTDGC5IFBTogZ4Rg3wdKxtFwBbP21dsUJEjK5U/FxwrgGCa1N3W4fB4z4zwW4NYEENaevl/UjbLiv0hR2RaTMdEkxCwK9HLOaUMbHe3rGUMdQGzBlgDdVhh4+/DQGtF6wLM+gnAGEFHM+YwyFchA0YGxgWAGNn7GEbzBnBGn9TSTuUtd2zAU9mU1XtL8Cv0ceoeTWoy/XLVLKXsMJS2rnIGHJ1tmUa8jH3RVlSdpXQRtriLEUlrVtPwM19JG4ozwNon5q81gHVZn63DAgDMFfJ3K6xn7qnJ7FFyiy41h7r8ZTvBzxfRTv77McRkMxrYZuMv5TlNfseC37xDdxrDY5HGZjPKhK8BgBScDwEGbWbMqLSDhYAeM742w4qWA1ccl36t8cyCOMzyBdYtNQypCNINeicl3MFYNa1CfCMfxCBoOSZyWwKRhTPwBpwAXDQ/mNgvFhpywaYLWnKyy5z1fzELJKFxHXByrIDgDXNfYMCJBleHx1kb4+Psgn+msZfvYcOjLmfP9/MfvZsJ3uyuUPpFX4Uz9HgirHAIWu/y712mXc9QXC0EAQU8xL89sgIC4CH+EWOdyzvAgBHaMq97xPJoDz4tmz3bgW/l2zl8nt+pEDfjMY/IwX6E0golsL9r38pAPgh0Psp4LwMgG+1IHokA7wMgG9lPnOgV4zcPxcA/iEZ3bsBheWn/A8BwA+B97siWMWkXh7b5c+F8mhEBR+ed7dnog5S4ZwsUeruAOBoFyH6DdBH3Q1GtolDn0AwDjlR5jGg6JxN+u1JFwD8gajicXZ8Br2ZgrkJgG1Bb04lXps4nauAB4UqzFKMcVpGZt+oBS4BoMsfBcDH2dUxYjaoRNMrCcuKY4KTcVUIYQlCRY84xKiQ8CLKbiYYALwgE5kywIjgIOLRIBPcIgO8CQDehfq2bz/g2OASuFRYSsqxvXqlMBnlvvlKqVpBoQ3ry9xzOCxushFN1Sez/7G1vlKdMfoKYulM2B+Yl/82uj6MeqE01lGzo2KlANjvbIANzmMGOKjmwmo2fp+NQiJG432t8ncB8DoOWgdV6A7tkdq1Lg7GOZHmUzY+2/dQU63AEJ/F/eT7U56dwBRAsbLDXgh99AoaIY5BOKKFWFXU5uq1u4kKThR/SqJRbqwh3sQNJ6Eqa1Opi4MCaA2wznA7RKEA2rT3ECzYwqfb/5h16cPb7R/HfbcIUmysPyObbOaOrDm0NGleNftysvMnlzgqqXjhAKoUrdJxfFowkrvM14yHoo1QLtZmliui+/STXgFIkbJac85xPaPBGdPpTXbMa8I11wjKtMkkbnZeZhud/XAyRlDyT7vvuN4DniXgRoEmsq7WAGdkgyJ7hjOh0mYjWj+RSSIzbj1b0OSM1Lv2hLSOE9moEQJUKohLfa5GDTAAWFGyW4GzpMwb4DccK/1FMw5kkBXS4jmYwzbjaYTf+nXres1ST1gTZoMaCGGVAMgzIu4jygrsSzrAOVcap4Oz81Pu5Y+hKP+EgJHUPB3ayMZpJnSmFHMR3DLPBMD+W7qlwncdWhhVWGsGQwRMpkBr1ATryPUBGj2u04zclGDBCHryAU/x3fwoew39+bT/PcET6IkA4Jfrf8J8h0rO54f5lqmjqcM7QC16OKaFEYCa6vWonbzCAT+bvMveHv5tNj7/HlCynu2jJL23+hL1Zyj3AIsaDlad+yuTBa61OC4ZoUM+d4SzprBZ29pmM2zUAL/+y7/K/v6v/ib76b/9t9mf//t/nw2xRZd8vmY2OwCw9GfXXmrbEQxqA2MCYGyeFOfQRBC8wUopA5xWVITHAZ/BypgKmpl+Um99Bdy0LphXHVBdAFQdv1sA2ExwZGKTixeBxzw7HEyc217gdUg0BUzSe2N98A9reAWhYWki6yKaTQkY17eBl6JeFpZy0J6jjIAPyMiNbJHg1xr0HADrrqb+yNB6mZfSobWVJeYeoZFsU4YI9yQlc8pBDOKtky3vMMea0nuLFWwmVwea98qSSNfu/6XF4DyPjFlQWA3zpDrjEHMKeq+U6FrWZQQOmW8HRBkGPGcBcCToVfMmYDQGnBqYm4161N3CYvCZhNgg+wGtwzrQOWsEYcvQqX3OU4DqkH7zilhpO+vRuqbBnKCtHut+RbXcCFbxXp73BSKNPXpfD+j7aw9zQXodm7be2gcAbwQANkA4Yj+ckQkvXcG8md4A4FCVNqssKDGwTMaxQv1BVcV1TI5ZYEWxtOBDQEofADzhGi3VcXxs11Nh/c3J/I4GUk+pxVeQCiDpPuMEWZUa7F7Hd2ndjqHnG4cSdMreuTeZxe3x84As7JllIVK3zQL7HLBF9p53XkpzlkYt48ve3SNAsGBbIKYtka4sOG8LJhm7DoJ4Hfbd1aiDto+4YFmaOv4Az1+2VA8A1TNAzL3J5LiSCy1rjGMalDH7GmKM+o6RTZFdgSYG59jhuJscV4p2hz20wX2uYu+TvjzPSbo319tTk4P7O8QmHoW6MYEJ9h4ZbTSEIBjuXqp4FqBdnQ3sgLXLoRIe2dd8bRn/iHWrH2Rg3FdihAVANUtsC0RBsACe9ya1ZYPdeT13hDrTmOmnpYCuAZDkZ5ghNnCmmFbDGmqzwmahXZMGA1y7/N9ERfKg/cvmSCBcPyQo3XnbwKib1ghgFMJORE24wUDbfdl60HEfZSdorbwD/H48pSMHpQAa/yp72w7lZD99sp59tb+Z7QGAtwHAbansBkM4lS317IBxDvjtQWO/gOo8Iq0vDdpgzAUAuEtGIDLueeuqMPnh8BcRjWJnv4+Pwu7d2iNTCC19Nv/K7d+tTy/hhjsfv/W2dC133vFjDXAeowwHZGlwboGJ5d+nn9Nm9thw3wEi+dvubmrXTyciWLc/E//6BKB56O+PHeNWVOALQFJsxMXF5Rv1A9P15vJj601jssT2imjm9WGKMdC4LN3qFwHg68/GWe5N6rvj9GVAMD/S3WteOvpj2e/lGubli3lMBGuZIr78/uX5tvw8Q1F5+StfpAVl7mb+pTclivDtsYm9+5HpaXYjvTvMeDhX1088p8alrAe/zQGwzkQDR0RJ/2a0HlAxFSBrawSyT98fnGTvjs6zD4cXCCEQ5eWgE9DeQpVha4z4bIvosAhwjsWfsplOiNCW2KBWDj9kVxjjBSCY5qCRBV4ZImhEFvjKHrICNsG4bZZsKUNdpQC43CTbyevqGgBDxSX7WwUI19iM1xBz2CED/ZQm9Ql0ouDJSwBMtRCXoqPIBkZkM/rm5WNodNb2NNFmAPAiLS32K51qN8g8Qqzis4JJF2YIYmPI20zgLAS9TNqSUWTBDBtViK3gZ7e4Damd1go1VDGNukQVhAWkVs1ao5QoadLathGi6OBgrZL9XW8IgHv8DG20QhaY9j0ls5/htOuL028V4FsqUxMtAEbv94p6tPkVGatwinVGdcR0YASTbug8I64pKpwFyOEIkCmR/swxrZlVnEkQLMX3ioyLtPEmgYhmEwq6rUOCNjahs9V7+u++y07O30VNcVv6+8ZT6tzIpuJ5j3F2KipjEsU3AxcOgWq60QOYTDLsAbmYywA4fnavZz669uI/67d1JiMxb44LcIIrlwAw2RTuodc7yj58/G32+vX/FzTnNgB4e5us5Is/y3Y3X0U98hhl8l7/A7T8w+iNOOdaFtY081rgLOts6F+ag22SEW8DJiuCeZ6ZbUZmsfasl1NwCMohYG4I2L7EARD4VulbXSJTpNBXyl0v7zPJ7ksDDTBDAMQMsj2SpXqrlmw7FcG3APiKHrhDxHamqhcr9EX2tUF2qwzQWjErSauOHkrYZSiaTQJIXwPqfk6Q4injEZ0dmY86aeEYc32KonleAbAB+ikTWlEfW6Ks4fzY3iPacIRxIZNG1lxK4AUgY2Km23EXANNDmhWcfUv/5V/1vkHo7g1Z9Ea2s/4qe7nxc+YrcxAAzMyJ56WAmMM2Mps2PQV/0Fea5960pRM047Phd9l7APD84n3WXn+Sbe/9SbbfeIHKMAI9MxRKcQhpfsYBYIpQnnGGXXjL6wjnWzXTJtdofV+j18/O/v432fvvXme7f/yLbO/f/OusCzBYkBWUnmwtsTW7BQCWQhg4T5cV1ossF503IVPNWkcCc1VYL9ZDT8gWThEAG8ts8Plbl5xnekNEyrprMqLO22ifk5v0wg2M5x6AN/cnklucjLbz2m9Lu92yYxj2Ot/HpS0LgD1HotgnhzMUYKVQ8m+fXzBN8/d6TVECwbMwU+0r2CMF+OefhgOs/20CgB1PCaZXtlHDbm8x97bJplpz6rknUXd8FQBY8FvJAXDsk/G/BAKijtXMlIGCfIOS7utzaLCmytjDVFurDUxZagMQY+zmGfblIw74IYM8ZG6FjKFsFp7TjKDcFObJlZnZIZlgntMC8CYNulndwk7t0JMedXx7ZgMinewz/j50vQBqDTpVUHlrUk9aR0SwXGZNWTIjiNEG6PDTJ/Wse0g7oY8ALfYtgOsabec2mvsATj+TVPYHiEMpilxawJ4hE+zPxkANoKbwAvcvG0hdDTKQFRXUIhNs33j3CsXuBOaWmxAStHbfABjz1hZxswkiT8QfewDgI4DHe2p5ewoycfw2QZlNjrsOsGsKmLXj3O2Ee7WHeWRHzfza7g9AOOS59tj/4L1EBtK93TIJzym2mrGHRZCP3wmA7QRgHap11d6UO4fgTfGnAL+8/FkqdAMbn8QTWSuwKII+y/M851rOCYIO+H6lsrW9eWUFmaHlfqUAR+s1fZSYBARRmR97BJv2WXPbAYAR8bMtj/ujrX2CxUGWmc9fcBxfZ1z7MdnfMwISI1X9rennHle5MVsOrnqt0p5lYHGvglaD1EHocZ/x5RrRMzIgrkK39sBgZczpMBQRCLB9ovthAE6uWwZNWTGtyPobXEtZXPcEq3UEtQaWtS8R1+elRoPCXk0DrfwyscLSnhFZYEtsoo7aQKoCl9b7p2B8lG0F/dmSB0Gwde4uaYMtrNmS+7Z7O5lk7FiX4MohJWeKmUqB1i+o4Vdtdtao/W1nT9BRiRaWOQAONqCJCxkfRNMUvhIA2/1jgCgaGqjRT/qCwE+Uf6nhkfuRgZKuAbAGMna68D/vff0IgJfGJqc/LA+S28hdbHBnEP9pMsDLJ8lB3Q04eghl3AfAd35zO9LxAAD2lJ8Dcg9lD+9OqrsZy88dc/m81xHrz4DmgubhZ69pWhFFu8msFRt4XE/uzN691rvRmevzLw3xQ9f/JePw8Ip7ALQvvfFRAHz3YeafeWxsQ7H2wfV+8/vlz+os3/rSabgzHz73HO8+91vHK+awx7wHgBP0CDXNMNCeGyfFiD//CeSslakhiGXXGkk5F0RYjxC0OlAM65Csywm95ewbyBoOuo7TgM9XFK4iUlwC0LlpXJJNKbHZXx1/JPML9RkQnFkHfHaerbjL058uGs/rgbgjE/GN+mIzwDjjFTLAAuA5tEn6H/ECjJH9VQyrTIS3FS0dWtkzwPKaEWM2ywb37qZZo/5K4QoFN+ZkmnXs08aW5kQ52gRRl2UdZyg5Ggl2g06XIjVSFvGloM66I+6nKwDG0Tgkui1VSAcjorZBPZUa5TXoUCNwpMPBv+uOC7uuG2HRksltwoydmXY3/3Vu2Xql1dqMbAMiNNULvpPtrEAhJ/NZxQlMApJu0NTtVlAuLtMaqkQN6wKa7GULICNF2VmQqIhS1wRBUYPrpqmzEXu6ID8XCkrVfwkY0n9VAGz7pYUKvHw2lHfrZOCjftLrd3M9zM4BwYfH3wPWoKkCvtZWd8lWEpzwznljVXVM6HJJ6EZ7QPaHa66hbMwIkXwrSPppqwyMEMjB2erLrIQ1ZBGiD6ejhBNcJR9lNH+NjLl08wEZ4Lfvf5397nd/nZ2dvAPUNbPdvZ9kr179eba3/XUEZiY4wQOykMMpDATmhIJhV9G+CYo0joV5WO9P5eymFGic6AqZpBkTwXZYCqOImqI9hACYMRpC6dVxjBpgxigAMNedWGHeyJIDoC3UUeK3c5xRAfAlAlbeZRVnHRctnmuoDAOAbW80Vd2Hz9TI/rYB5WuMa8v4B/P4IrLHtFCCDv0CzutXtALbZO5XVAPH+RGcSTnV+RQEeF6FdwyA2Mt6AhgtCYAJKtVY4IIMW4I5QeqsN9dJnxIF3P2ISbUbm/zUyN4RJPnN5Xn2t2ffZt8PUHYmS7fdeZY92/gpWfPtcNp0tM3W14mqCBoF+jNqKq1zVKypQXZ2Xh2Rjf82Ozj4r5QjH2drmz/JNnb/NNuv7FPTDJtj3gAIz8lC4vgyv6zNfc98/oaLOaP/N+5eVsFZbzOWtVOo+N+8gVDSzdZ//tOs8Ys/yk7JaCzscaxCczihKTN5hYy3LofrKLLeBPfMiBogajIGTTO/BOca1PobCBwTWJsQYBvatodnES12IiOTanAFwFXXVfG0/VNuW5LaszE97Gv8aCBE0JsD4juO4PL2EcfIj+NHo48vF57gVXLOUxY1mV2zvwrhBAD2Wnxvvr2Au0IELTBYONM61SlMYxCuyXPqsM7WcPIrBsGgwC6oA93kund4Vm3s0xXeuwDYebLKhVQDDKcMcAq2FWR/529arwIJwYF/m0HxFXQ0DWgScAyPgWtWOCv0xHgJgE9Zbx+Ze4essxEBTZVxZ7YJorThUlYKc2/B+piNEbLroidBAKgRAHiX+beXrXd2ggqtsJ/Iyj7dAs1T+lCrBL/CcWpQkbVnVd5XBwwbAKqyvsy69skmnpwdRIBPhoY1u5sbO5T37EOfhXnEuE3Yq4JWDTBYoeQku4JtoBp1LPz0jAstiZpZWqKhZQZf20qOlXGwtY7tvlTaVzGa6weAV53k1rhim6RUD9hYT8cEBMi2vbHsxp61HNva2232tE1pzNpY60I5r+t8SoBWBeOo4bT+nvEbYaOGloEEkLU/vXXdicKvyNJMEagI4PJewbDZziidSGUs1VB8luQFoAzg60vKOZ6Cren43BgATEiN+l+AN+dTjdres1J6o30jYIl/YLsIADhZCYJEoEQJcYKZ2qUO8+UJ6+05IHgX8CoAtqtDFVtfd76yfg1EDwW/3FdPkMb1nsqK4VzTaKVkJhnKM/dp54U2/kHTfd3nwj0GyAtKsTYhZVe9flkJlu+UuFdfYbljjamo7J6X06TzNSsrIrpMXO/p7Ck5AHZPMGDqmKb+6ikSZfxRbYZVztWWGcbPAuJU/54As8HGWRwn7+4QANiX1yso5r3YG/vzlhQLDADsxVoaZMAb2xu2TYYBwRx8qz5dHUYEUGJ89Dfspcy+3EE3pYP9X4e9FT2SeRlscP3yqBjnMmCXMQb82vqoh4t2wV5jXbAAeMybQvukcKjS5p2/fgTAYfyXvv7Za4D/j//rWwIwaRcIoBA/+LxuIa3rS7wFR+6BmQfATUQ3b+7wHvjNF9HNCe5ngItruztYj/3+MUBUAKHHQOKtLOTSmBTn/dRxb67txqH7oRng5fv5FABO8ZDci8hPfJ21zAc4f6IPDdl1BP7uHz3Gcmb14Q/fDkYohPRDTpLrIDx26Ot5WLwhVfSkr/gpn5dLefmld9w4NMsn8HMPw+7bk68QYPHd1pHkIfsbZ01jHpQ0s1DSqhResBQXRxZfQoEsRTL6CPF0z4fZh+N+9u3pIHuD03kavROlN3E1CiEhssDOnJWsdRLFP/EIAAAgAElEQVTGKNpDljfrnWQLa38DBJMBPqF9i2JYOPFXZILhYsX7g5JoPyYyXys4TBWA8ILXnCzjgn7AFP1GBhh+K0Abo01Ec4MszQsc93U+52bZYmNtRhaY2qXYEcz+6ngIDPNchfuvFGgprPbYMxPAM69wryG8FNlxHBJ2JzMUbuYjNqgeDsMJ93ukwIjOhm0ojKAn5JmcDOnNLBJpTqEWiXMnNUswERRZHT++SUmzXZIZa4QZ2ay5dnsE11FfrqLuWxvyb+s9oe9Jo+I6q9byGpUAoDEAPEOCA6hBz1WyDaGLBB6DBp2nixT7SH14U6ZaR9YNX4rtVTQ0lWaooJUZ4FEAYDPyM2iBTWtlAYTxPgE8brYtmQajE2IYb3EWD8k+IDKDEymVtSWtlkyP9b86OHOAe2oX1IL+txW9Z3H5YhP3y1GLCqyomTKa7q5O5seN3/o069eYY+72NYS3OkEvh2lg1lWqJPTmg5Nvszev/z7rn37INsk6b2yTUdz/KWBYeSgcStTGh1PozzPmHA6XuS4iNdwPTrZtPAKMq5qMg0LQxay32cw+Y+Dz1ams2lbIfr2Mw4xs0ogMuc/dCFGNz9izU+EtnZQCFBRBwwSaXMMKgNmXE5goAJb6x+eqAHHnoPRTwaLO95Rz6GDUcI47jP8TMuebXFM96uwAlQpZ4UTv46Ts4oxa4xbPnmuO1jjMMbMVZnIMJEQtNYvaWr+R4nNMFVtcKR4UwmkyBALMUz9rYIdx1SaYQVmD/jlnrn3kOL8mo/s3J6+zb7oAYJzULWjmu2SB680dAgZ1MkBJXdnespc4ewL5KRntOQAkepITmFqULxDS+l12cvQbdN0mWWfrZ7Q2+9Nsb2Ur271sZHtkbje5hjZ00zo1lysopL/lmL9jrZxu74QITpM5V8H+rCDMVz4mM8jarn/9Klvw6qEdMGOdSLW3pESBr2A9ECCKdR0zz5o3pbBSAHeVR9mE5VI6/AgAnuDw0/sYJ3GG7sAFdkURrvBlfZbh1uqIKiAlwE3UZL+KfaagoacMcPpbhHZ8LmZt7ljua5fDv+fHKlwMrzC6uwh601FSlok3aDUtj7dVkI639iUY2wbc4xrtbCfN2eXIPUuDZy1J5ZdWiqIColaX1PYCDj0P1OIZmdAW791SwV61fxg9E+utOXOLtWKmyEBSmLK8NtWriwBjTnEtmFJJXIhnaLYeu1AhC2V9pL+XwiwI9uaGzMMTbNwB13VE8CFo7IAc9QrUxR0jyqca/gpq+HMywfOgQVvLbh/7Hei40JTJADeg6pdYU9HbnOtxHp92D6ihP4ugU5n1L8uhhv1oGEC1ewE2zhKPoe2DEA46ZW5Lme6wtwiA15u77Cuwbmwhx3ydcN4pAODS7D814PZjD9zvExIAY/Ok11etEWXsBL0T1vWU0gZB8CUBWdeh7JQ610FhALYH+824XDL3J5QX9QHAx4hrvaZ+83cwqM5UQucMHTKkuwDQTcZKAKxeh77HQvEka4VZG6oZjwVSXNOU72PG1DCYdacKNDo3k5gS8yg0LHIhKwPW2jSjvqHLYb1sUp2OQG4oP9tKSq2ElEH2PSPWGfl1goJoY/hib7xwjKTVeLwlCrQBGQFwlFwYkCUjLkV8h3t5it/whOe+z5xTqMvgtcJYZn+dryMG+YI9SRZWz7ZVMrAIhAXLJQe49uPdsKxIqjffDeZHfWvM03xvdLy8eIMBjkeozvucEjskVpp7YvgLumYpUxw/czs1+2CzhtxDI6jNv4PCHEraBkxTT2UzutECMFoyqk1C2Qlz2xpnQXA9/C33vaTcLmh2eKaAT1u2ucIEwFLLpVJHWbYDZ9DNYn/jAiZOWIsGd7QpZrpLzL05AewZwRpb3JkRHuNfjbm+6PluaYF1yQYJCDi0WAdblJHJoLPF0wr7zIx5TakvwW4CUkOy+gBga4JH+HkKYFn/GyrZ0scdl2vwq3VNu/q9r8LHveO0/oMp0MtY7v7Zrn3qa1P7ufcXx1iywcuHvUetvn5/4ln69Ri++SIAfD0+tzPDj5232DPu/d02SI8B4Fs3tPSP+wAp91TvP8V0o/nudLNZ3QyAPy0DmbSibp76Y1nH5VM9lgV9CMwWn/vUZ4rPpd5kd+H6Q7PnNiBcntCPAeBCwCmNz+1jfu6c9jeLcbtzbV8yDp+6/+Jvj1GXH75z9+THAPDDn9Cx+tzX8r3E/Mm/7hEhHliAn2FF3J+lxWK/Pla6n1DlLIIgaSYnmlNEDyHl2FRdsIbDUsKo1uHINcgEh6EjMjmmDdAxIPg7evv+9gj6KZvzUQ+ZFA2y1DOcJixq1AWHTZR7QwZghTqsBXScUIA2C3x0nJUAwys9nGMilSvQMt143VAWHGNhX2GAiBlg6dALqGjzDUiRAYDJAiOE5XnKqEatI8D1HOC9QXTTdkNtnLwWDlvbzVVn1WyF9KD4L9lF6VKK9oRoRigsmrGQlpxArJFv64NXFI+wxs5MIGMl9eqEjVehkR4/99lcUruHtFlGZoidyayuANgNOQCwNPE8C+j7dEBChisEMQDMKD/XuOYWNL0OCr+dGhmu8hgAAhBgKBXTsj4zRF4UCeP6rKe9Qln3yogxm6IbtdTD66xMgPc882jNlc4km6CbrGC6ZP2vZikyRv4+r03FQVsRwLDZNaE125dSql6AOK7R2jnf2x8eZQfH1N+ekGFh47d90PrGXtZs0yIE52MqpRrXS3XLarVDppgsMVTZqlRoKVxBP03UyfA4AgAnteRoRYUzNTaboFgMgLDDbT/RKWVOVM2Cc0FDQNL5xQcY9e/okHSOGjlAnMj2CtedQVEsRZsratHmp2z+BF9Q0gadQ38EtKKyPMnrvOds+HVAU4c+wGa9JzhaCp5d2CKD87QMsPA3Ac+Ucw7M0jInUg0wbZCkUYajlNPnQsgrZQAT+E0gX6r5hHrGBICdawRxoGNaH6mqtjWO/m0MYJR6V+OaNnjur8hAPVOQR4ocMxFIEG1ntrjOVY5TFUmEo6fTyYkjO8DvdKqCF6/faUsXnGNAjkDIekjnpcbauVBm/WhnVIOdweu0YlsBmTrBiznzrMvc+h1A5O+O32VvABUVsgYbnW0yyU9Yr/T2BeBYA2y7FlsbTVlbOl4TwMoCyrjO7HxBJm9xjBn4NuudvcFRRexm+xfZ5tafZDvUVO4AKvZ5RBucv4bIWsU2Rjhp75mvrzn+ASIuo8kw28Kxu3xNpu67t9mumXuE8K6e72X9PQArzylkhaI1jfuKg2Hwx5Zg1j4mkFkysBdiTmSgGNcmrJTKx3dZFSBkDfiQvrJXT58EAJ7m+2YA2pTXCXVy57GDm4I4iU7pV2z3/ps/x34Zr+QDFAD43o6hXbhjydNHE/XZv+osRmadl8JYY45pZix04nKGi+dMlGwDIYJfXtiHAMC+T6Vn5kldSjPPaB+wswOwAzbynHhe1MKWWHtrrMO2onIEM0mQBgivO7/5L9SivTbsaOx9gm+zTNoWRXv4XYgCcU3Cr5KZPIJ2VV7Rdo3fRw/h/L6GnOuE9X/EuwXAA+xcOPxm/ig5uKA92AQq/eLK9nldxp2sMtct66GOFkKzskdAZzMAsPbKNW7gRwB8cq5egUJ57EHASNekatHNVepMUbhfW93icxusvUV2gmru6Tk16zy0Dfab9bWdRH8mM2t9pWtUGzpljUwAAtG2y2iSG5dzI5wYABkgWOGiqgwk5vAE0cAhLcGmAOFL1oR6Cg3Ab4vyEqreeUYwTgST/N8YAMz2Sj/eLPumN8p+zbw8dU0yhzsEd56yt27YaYD1KkiM1rmMv9nbKGcQc3IstacMyEUWnflQ9KqNUJnUW8EZP4fgs8Eyn2FgF1tYGTBOXJwQdszvJXreCiyDIuW8xJ4wNn3WoMKX3VCeppbY4KWBcQ/ojeUiWAZkBJ5X1hsZI2UC2IP2KcG4p+znO/xtn/rfdQCxLYsizRmsGajc3N+Zatcc60JtDrOtgmyDOcG2UuVZAGyW1UBXohg7UTXHIfblfXndHtrgQVDgma95djjCS8ECS3tRrDsDso6X1y6jgoPVBOZ81nnuHI2uEd431zhSHJPrGrt/GYB0rbD31jhGh318w4xrlJspDCf4dr9T9Vy9Cc8Dk0sadAS17MaBjWLPJ/aeBLRNdtuW2Z9jX5ZxkWqTVb/Wj5CRKGvK1omXBG7GBCIvEF47hxFxzrzt4r/4vKtqacDW2ybYt03QYRO/q4VNXhCQMRhz3keVnbl4LADmc2PsyIg9M7a3fH+J6edMiRor//UJAPyQb5s8/xvL98B7Ctvpm66R1OcA7ZIPHAf/3PuLK3jo/PHx6zPfttKBXdL1/zcD4Dj3lwFgByIt/TvX9Y8HgG8Nd37T6WSFhMU90JZfy73N7X9gAPw58BubZo7wfl8AsDSmH/L1QzPM16HG20v/enXfnT+PLL1HLzFIabfmYvpHbH7hxN2sdkUuFEJJqoWCKwGwdt/2B9CIQYU1NhQNo5tZ92KUve72sm9OzrLvoSCqEH2hVLLiIxjBFQCp2SGdLTOO0QgQJU6zvTQShmYIEAE8ryiGxc9XCDbA04lMbWTSVV+FVpsywCkTvEDgZL4JKRIKZEYLJDPAtkkqoRDbAfw+JTIuAG6wMVkbuBqthszCCoATHdjNOgAwL7MLgQIYEZ2oyPqateWlz2Itr/VlKYeUopo6FbakOJd6pcgHm09f6pmbF7tjGKIwhgpxJdELKVnSnENkawkAexHRd5XjRx/NmhsY1w7Y7fBaq5F9KyP2Q0Z4DQehTWS8AbWvTqa1YtbO+lg3HLWDpZtaS2cwQwCsOx7BWZ6sIj38xjxKRKoFwAaUg/alIqnX5bgAEq2zQ4RJVW7bw7gJtqgvLQnubNMRR+LeoA6ahB7jiL4/+i77eAAFFae50aClwuZe1sIRtU+lmc4B1Ncpx6vXyA7TA9bes7WyeacUiIuMic8lspAiAClqiZY94ZwDKG4fqfM9RQDHfo6vdvayfUAXlYjhEAxx3C+Gx9TNnUFjndJPmaAITrvBidlUipkvFWcHHI8+1PQR1pmo2bqILLC9RqUzXjFO9uRdAzwpRDOwpchAqjPOhPXljMOaFM4QzLHthu2UCgAMmGaMkgiW9+OmJJ3e4fU+05xzZlwyx6dkj+M6+EORAVbQRjG4GZRf64ATaGTcGKk2js4rssRfkana8Lno1JBV0jnsMI/tQGzGKYBYZHBSMCa/kOTImQHxWswM4ZQJBBtkVgOc8xHr4Mt4UJcEQhz3BXPbjIV1eK4T+01Pyfx84Pq+hX56Qm2ua8TAQJW+vucEG7oEFC5xXlVnVumcsFdk7xUtWmEeVMm+TegH3B+/ybrdN9mof0INGkIsO3/Kcv45YB5VaeiST7jWdYIMZXpSG5yTAXIEIH2HLTiEsjcBGG8xt87+7u95/Tr7+c6T7OlXX2VzWnscrzWzHk4ckCvWRWJyaIdcAwb3DGrlIFSGgoE/hkphpxa2qPbhXVbCiZ/zPIYEW1ZevgAAI3TEWDhntfNpdgqAEx3RoQ4V7UA/uZ31HD7/sLW5Lb4FgG+5fMkYP+J43XzceuOk8DzlO9M7ALCw0+1Tyrseu2sq1rx0TzkQzJm61MmwEHxW8SceeoPPbvFsn+AcbzOn/betk6YESOa87CktCJHNo3CZWTOdeM/l/cYlWwYQk4hjc35HQGptjITlFwJg5pRzy8yr4DT1KABAcIhoWsN3n/QZP55w3GOeUZ+5FRr+Xg9rXMG90eQYO2Ttby9E4AxuCuqapR2AIC+CXrIxVDa3Nt8xkAp6AqDtUyqhPbKNkv13DeFVsSer7CubG7uJLQL76YI9qnt2HDZ8o4OwFgr4MjQcdMtcVC8WAFs7OwXgOccc2egkkNO+6fnF0UEMQuPo+QqIR929PzoiuET2WmEp25/BmFlrEUBCzb+Gir/ZWtsH9aGcnl5cUWaTZd8CgH/DvDwhQCwYUtjJvW7L2ljsXEMAHNuTFP+87ZCZXcY0Ws+FHUj9mAV51zT+PFAXwEtwGO+37MS3u38kAOzDqahAHO140vdIooR5YY5xTrO/F4xPH+p8P4QhBYDqbgQCT0g8BLWSPsBCQT7nVQRFyIpCE3/OPm4GeItzbAMQVwm86XNEfa29cfn8Kdleg8/n6nGYgXSvdR/lGgW+LeaoAYGOdbZhbV0UBmKS4rPlHwaJ4j4jUp1aEgUbKgCw6xt7ILh1wGJq5qUGESRIwU2ZEtESLbRPUgcFW1EpRKZeiorU0VKKsrEhvzMEFLwjrncNX8D6ZDsYSM+WIRZBSEubPF/4YAoTKq4Xih1xzSXXg88J/2tOYHqOM6KQtkGMyG0H+JXizlgYyOezdextzWJl9ospa7AL8+eY+f2WdO5RH1aUzKoodaug7F3P9ihf26OcZt01RDhsQclID1nvd7huB7hnPajPE+ydqt95RC6o5ck7+hEAhz28A0YLPPPFGeDYA34vAHDakx5M5Rd/yr/fyujeQSrXA5Bvml8C8Dzsl2Q+v+RYBT36nzIDfJ1RXLr3ImP5JeDX+03VWbe/HhuDT020x873JQC1OHvcxg8EwJ+7zy95VnHaO/Pn3qB84S8iI/HAsaIO7TpelQ4WBFAdZI2wxljDrk12MyB6bU1rC0O5Dii1lYJUsQOA7BsUnr+Ffvir94fZAUUiE9VSpJLaV0611nAz2Dn0dHCw6EsRwlclItoLFAop2kQUi6i+tGiAToajIxhfgSJ0CZhdQV23Sv2v9cALWlxcbVJnaA3wDmrQ1ObB30HHaA1wgnhG3jewxQ67Kr0TJw/x2ERV0sOPK8kdQzfuiJ6mrGkI2rih8VkBsE6fVKCGWVcz4uE8mC3CoeKD0qBV2RyyEVxYU+ntRa1tAj86vJFF5iczwNLFbuoHC1ySVGR9xdwgW63ITosQbofddRVA3EbdMQFglDCjJor6VLJg1ivroAR4jbMZqU6bLH5YyqpG9tfsZ2rTYvsO3zMTkERy0o2f/oKqbkuZApBNbL/Da8HOytbM3+mJqwoxY6ATOjeTwH91shB1IseX1LV9PHqdfTj4NjIsFai6a+sCYDImgCWVVIfjLpH6WWRYVum7264/YWO2VjiBhciQeeWOH06EdiPo0MxBKZ0Dejy+733MDoaHDNEke7G9m73Yec44bUbdajhdg2MyQkPGiuy5wJvjnDLXvPcGzrDPgrg1ojMAZQSkDBJUZRiQ2TQxMcGZCEAI0G2SldEh7KKc2afd1RUZ2NW1LZSwyWArzub7AbAjxslnbgZYOmVQoLmTwJ8JfcYtFs5igr/Ok0SBlgrpY68yxrZssg+wHo3tkaBE0AKIGnkcvobZOzLR+5fV7GsA4K4161D/58wXHasW5wvFZZ0sThkU95zqH7VrjrEZl7zOL+i6ZFnN6tZQpQ0HE6eqIh0PnuwVdHsBlmujTAClKV2Vh2QGVODdA0D0zBI6RyKrBM2ZrNv3/RUo0gAl2pWlOJhUbbJRZHIXAOAaYNbKhiEA5hj68zk0U+uV93a+znYAwK3682yderMdgNc+AYs1xlgxpti/qNk8J/DznmvucvwraLCr9Bd+/Z//Mnv7//6X7M++/sPsZ3/xr7Ls6W52xLwcYntsdWVGUnVZyw8mZmioQ1eMTWfYoIhzTxq0Y7Iu5ZqyjMbH9wj2jLMRa2yIjal89ZPsguz8zGCVgTLGuNCIddgFwDkrMUe0KWtWqPkXGeNiz0rgO73V12e/8vf77lBL1+HmQ1Pua8K1a3tC5Zt7sJ+6E9D7kTo5NRjG8zHI1pRxwXu91lmICpF5w55t8/unZFO3pZsLULgp6ZMTAJdZ4AgRYouZ/AkwGGvxmeRBHcFSZLgFS9KfYz9JwCQAmS8DItiDZg2mBJYlenQLODiG1+G8HXBuGr1l5xz7hLXQV508V4yeEhjqEiwZACAn1P/OYSFU2ZdU21e4sYkOQp12cGaXBb9V1qkZfFV4bTfU61MzTABGnYMrbMhEJWcYFpNoj4SgFAG1ne1X1EauR8nAoMeVcD3rBPLM0NpB1/WQ+sWq4g6vRTuK7ffaA1jKoJBdEEgTsIqdsS+tx7dR8yX/9vqHE5SssaUGFdv0+F4FAK+XdwFH7aC62mnAYPLJBZlwtszXBOF+x/54xrpwP7Uv7hMA8KbaEaEEnWeAWY9ec6p6yZX3I1ufgj3WwYatDZCefK3rOnJsjAA4+uIKhA1G5voLIehlECfAs/fiflUI+ql9AQuK8/SgQfUJYo8tCVIngXE0iBZur5ttToeO/coIsyU96hDwELexZ88JNu0RaFnXz8BQ2MM3atZDdV8hTlqwsS4P8/ZOBiadaU3Aa5s3rnLMNdtc2VrQQI3zNFru5afm+8R6Z45lICG8gcicOhdlgbkfJh+gjL9ifXO0DfTyo+zFTKprUDuQWGLqNmjEDax7zCID3KcPsy2g7KkcddVqcWBnXTuKYNnKqsHnFHE0ox6tlAKA63dphy1vsj1jMhIe37llVwozwHlr5gjchh8TgXCV7K2BTgA4NA3sJknyotoksIltv4BFdSQAPhtnH2DtmQ1WWV4xOFXFn5AF3iPIu8k6rcPSUjXfFsLvqEk/GMB+s9VUBHk1nE60VFvtbEj/n1b/NQXprnGLz9y3ez9SoPOBuh6f/x4AeHk7urUz5c7MIzvVPWCzBDpu/+02Golg8Se2wPuAKb3/WgHszufTP29vqTfn0CFO50+UvMe33rvXdf3WJTT1qRrga8B/5xSfBIhcWmpfnr4evJc793dLCW3pfv4xALCneiwD/Njx71Her+8mtqCb2ROBxRRdfOjrHwsAF7Pt9mnSb+86Xy43e0HGxub8sBYmpomOnLWXqjQSWWWDUtjJDbzPhnzI5vz6rJf96sNJ9uZ4QGsUxUoIZQRNlzoSN1EDCdb6hFIITjPAJMPBuIJqlp0DgNncF9YEo+aI+kc0nF9hM5u7KQBIKgJghbDWEXsSAG9bB4wY1jp1wAgelehTu0rkeBfH176B1t6uuSEKgNkXBMA66npkQd3DyIRIhXuym0kgFm9ZZ56IKR6uUeQWUdoGTlgDgONGXMaht93RmE1UlcS+iptsqj2VM/l80LEik+kAmw2S2pzToHUcdRyKWlC3Cluv6Iin4r7oU299lsIfinkJ5tpVAbA0VDbNUN1UoAkAFJFnex7mx4w7E5ySuTVhFxm/OwCYDK+ZXbN/9jdOAJiaYrJb1hBZdzqCYjghq7sgY1+HYlxDsbdJH1rr6QTA1q65UVcAIzWezYLPHZ29zw7o5dolC7uCmnGLjEmLtlUVHBsB8IjMx1Q6axWqX/MZABi1aABTONBunsyzazod80UHJYCjKWYm4YRAw3sEl972XqOXdoQgzVr2cu8V6sMvGS/qNBEsGg5OCHIMeW48axzUAfPoFGEUMzqrBE8UbrFL6mgIDZoMtw5pBZq9dclzQLK+lIqt0iLNEPaZ12c4CATxUbjezLbMaiPwJbXT0rgxVMoJx3EcyzrckU2+aYN0DYBze+sTjgAcwz5jDM0Am3F3jdXImlbIMJldjCCNdYocu0yGtSoAxvGuEAToMNmeALJ3cOwbzHdRr8CHFRCOlHNOE29GM4V6Ut2+7a3qZGWLuW+vyBUi+7UV6n8BwGaqdayiRrRqRgD6JnPwknHJpIWbcVYEyayhPaSF3Xm2S2aHYjkXPPfvx+XsHSB9znxZUDJxBUAfOV8of6hR/tDCXthGps98eHvyG+osP4az9/z5nwQFujSnHcfFILKR+wCyFgGziteqSjmCRRfMxxPuf9QheEJpQANK6ce/+bvsgAzwT569yJ7+0R9mV7s72Rn1kZfUMetLzFGiVQ7J3tCUsWUjhLGsU55HCxEVebXzaX/v4Ky2Tk6y5sEHpXGzoQJoCOxVv/4DwBgBIBaoNXuOk21r8k2Kb4lhMQ9edQpHhX0tsr3+Lv/ZdVnUAS+XC93dB257CnF5keKNtijOksj+AoDNDsWbsV2MVVU6cs5Eieww71HJXK2Dpr2MnX+8e6aDz32vchtb2MBnBLJ2edWj1Zgqtqou8wcWwILFUcIelcg8GpRSxVcfIq3f5ARHHWLcW3J/k0GTJpkA8ILzVSI7RyaVcZROWtK+67drMzmvYoJ9azxZFKecrw/jRTaSwZdLrqk/RM0WGvQIOzMZodTNnRiojDZIK4harchUEUjwjLDbNVXRWeMG7cYEXxSvkgFjaY+lGSqtdy8A1QRkK9ia7c1nZHu3wm7PmAsrrLtOC2o0rAslDa3zjQBdKP7KLrFlnHWyiQprLX2UlVhfiWK/GV97CxflRPZWVw3dHurWELO5kbEGYNe3oMPucD9t5ijg13Z7bChnUE+lnX4YTmk7hpiRJUIMrvWjO9hsWwQJgGvWyTpBcgDs9UTbtlD+TwhKaFKW6RDsmsRE0o/x8RW054IGXTCW0+9zzo9zLNCYNsdD2sbI7K9BS/ZCXl2uewAAtubVPdAa50DTcZJEU47gjPMm9CEYVQLDWwR2dwHAzyg32AaxrfFMzf6a2XatpGCDApRX2REZ1QPYGZYfCSzVLNlgnigIJktqkyCNAQHBpXurPGf3ePd6YjkRwE4vA77WtHs9nsVgDHPJ1omuDevEPb8MEe0oc0EA7FqT5RND4LoOiocgPQleRcmOwmvsWQLgIdcqBdqgp0C+xP2b1fb6CMMlZeoIkEvDlo7tS3YVLCa+13nGUs9d9QYaNTsR4yIDbMunCWyZ8GMs84mwkxovyV8TAOv/BHuPTMAKNpkCJ+jPw+wQOecD9rcT+qxrQyT9NaWek1DYIunQsS89Nn1GoLQHG+EAAHyEAR1Y9x6Ckc4Fn61U+QIAR+oitwCRIr5r1nLQ/CMAvhmbO0m//74AWGucfy1l/xLg+TQI9lMJVNwAVH93uy70LgB+HITG8R4AqUU29/oy7wHe+8f8oTYs4MkAACAASURBVBngxzKVyzWxP6QG+HOZ0biXHAAXV/+pzG9x7zeBgNv3/ChA/QTov79SfzgA/pRDs3z8xwIExXu+9DgPXfPy7276DN+fu8uK3n4mtrYcpyfgq3FP381iVliYDax1tBSwcw6GVLXgHgbRzO93R4hi8Xp9ZA9TnDPtn/WOUimtbsnVIksYTEVvrtjQrwC/FAEijEU2mEyw1OigQduKxACjINyNwOwv2beM/nXZ1m42N/sbAJhMMAa7DCVyjQ10OwAwWVuM/xpLuS0F2jpcbkwAnOjHCQC7WcHmiY11RsRduxM0cDY8DhEAuI2T0RJs4HQLjMuoLLrRhcAIgMGItOKWbvy2ZlAl2u9J+VEAJ33aDIWR3qTwGykPr0XbYMRWiiaba/REjDZMqU+gyqsC3xaiWB1US6MG2HvDUasLuBSwiGvikAGGfYohmcHxddKkwOL2AHQuo/eptUUCWAAw16tAR/RA5hoVwkC2N4ChNWpjRI4sMrIfrpRmaXp6qlOAjOBNQCJ1WDqjDuwprYeOT1+jOPmes+BoN3HoaK9QZaIIEoccT4evViZQ0UgAuFajXZKtt6wDFABz79GDlC9Bm86V4Mh70yE7Gh5k35z9Onv9/psAzftbz7NXT36BcMdetNaYIXCzuKJuke18ygavs3iKUquuoZTmDkGUJiDoUjo212QVbYV/V+kFvFio3syDhFLstDXAcXzeI2uEyjLwaX/7WbbLq8E8tHGFjsdoQosga/n8WABgWqrwXTXpoBAG4En2PpxO7i1chsgkcI1koBY8DzNUUtoJewTlPLUuo0cv2eUmrZvWmE8tKc44e1Uc4Tb3ypmiBq/EfK/aD1SafgSu0rxzLhVkdbNU0s9bMCQMXAQstuYVoMrsxhENXBVpwbqOfFl6OE6srasYl4y6xLqK2TiGYwTSqjrZ+j2yInD2ra02s9YHVB6i7v0R9eYxf7u09zPTbkK2rQ7YXwUAdwh8NbAffdSzvz36dXbYPcoq1Go/efUXWXP9q2w2YLS7Z9Q6z7Md3lMnO2fYQk2CS9R2RwQzxgRdZlDcLykNqKs3fUBAAwZKnd+rCzAlKNa3ZpV5vcABvUKfwCwnXiDXaFaRtkZk66XWWnZgsCiePTfVQqivCSuljQhWWSeWY1yQEal+9TU9aRFkArjVcDRVAQ8CrwG1yIQJBlNwrYhrJhueHMAEhpNlTvMiicZYnfzY17KnEDNJnBnfEwAJxWdBMMeSzmkv3Wq0hsLxta6T99BBJ7uwB3LQVbEdeYglyjEJ8mHmou55C7D1jODRPllLM8DWSF4qVMY5FtJ8Cb4IfmqUmVSwidI43ReCZSDIFcDmNeYJYOX3KniK93isBIAbONUKk5lFWwm1f31oW+5Iu5cyz9piXE55hn3BKwZm4TzDHpvJHVAGMYDtMYRtYjBGe53KVFibqDH7qA3iCmjrZEl9mZGNmt0Q0mMtEUics9ZH2IEzaoMPjz4S8GK+EWRZJXhjgNGAZ5053WlSW1wnA0yNfuRQtav8F7XNBPXsBx7BhxwAVzmvQEZ2x4iSjMmYmca8q1haQO37lKCNAFhdA6JE2FDsZHmd/WGTS2uQoaN/LvO2z77ahXpqD+BTNplDAPmU52IP6nWOH+AXm9k0A6wtcK7JzhF5uj5zUJcAsFbLWWqtu7X+6ZV6urtfmcVNDCZ1HLRfE8s8eK/BsxBQNMjBEVI/9wSaQ6E7amp5ZvxSrYQJwDRqUg3WBKc6B8FRuBq0owiwxCaL7Wtz/XsEKvZZn08IZm8CgOO+yOQqvOXN+OwGjEGPiSv4/WiPWwJbI/btBnvYHj7ALiB6gzH28wZF3G+d9Qkocj/QJJjKiYnt9QuC1cOI0qhE+w4VfoLcUogN1Jk5tYe4fu+EBWWA29dUKrwZ8hwXRGDRfwdQTirO7iG2ZRKkFwKZ2t0FdkU2mjOkZF0vv9N2R/ZZ0K6f4J5MwNbA9Bo1uaoz1/hbXcEtbU3QudmPBcA4Wpwmrm9mKYaGIlo0od3BHPbleNqKq4wfoSswZI5d8JxOCfJ22SvHkaCwawDuFWtuTUYTwRlbKg5hRp3ThuuEB9wFCFuf7h5/A4cMisp78vd6UHnKOnbSHwFwTPfcr/n9p0AH2Sf/+oEAuMj+3YWfdxLZN4f/AjD2+wCAl6/hhwLgJBGY27yl+32wkHwJAH8JVfhuIOCh89x1Lh7P0D7ghhilfIQC/RjATurK978eEy0rKOLXn8i9nntU7dtxkwfP8eB5U4oiNpHCGb8Zp+L3+fMp3huZyzyzKC04Nk82At4WtSWKMyPSVIWaC68xeturEvixe5l9dzLKfnvQRbnyEmoNYIlNQAdKdecVKbuMT0SicVyuVH6+kPaMKBb1v6EO3UfcxCyw0fFcQIgwPoab+l961a1Q/7uA/nq1uwsA3s1WBMQ49hVUPNfYQLepZ+xYE4XhbeNwtdgIpEZJD9W4Bwh3QzV6z5AMzeSxgQRVi03LaKxtkAIA46iv2u7BjGtQaKUWAdzNULKLet+2CnBDvWBzttWEL0Gw2eVwNawr0vWMKK+Z6EQlM9Lg0gDehYBORWqdFOQ88BA9mKM1kkAcGl4TMEytWpODhBJnAGAdNGlReQ1TsDrcdBINOilAu1HaFilRnBcIs8wUJMLBMpotZa/qvan6qEopGYsBLWmiZyv3abbZ/r9NaLcBgKG+Ct6iXRDAsYbDaEboAvB52ntLxvRtRMobOI2rPCvrhAXA1ueO2Whr9NxdrQuAn7G5o1wdaiiOhTVmbsCJUpYcTNdfTtUzIzQ5yb49+1X2y+9/ST3fGaB8M/vD53+Wvdr9GsocVEdqQqcoPHu+/rgXmccumR2f6yoAs4Nju0ENr2JoczIxKLJFBth+oCuLVfNdfAaRGrJE5zj8h6dQwaH0rXGeF/uv6Cf8nPe2uF7uiYc+gtZthsdxVNW2FgDYmad6Zw5YBPE+bsEv31NfXhU+UeeEiiYANgtmy6XoQqu6rgJjPKcGWfgN6rV2Ges2Y2GP1jLPrcSrzLoyEyXIa+E8rkv7NFBwzXBImY1wyEIVdsZzRJU96sy8NtsUWdMPoFT5W8dLqM8xyyWy/yWooQGmARVk1upkTXVmpgJSM2hA5ynO+xXz23rKIVTSMWvlHCrn4VUdKqvZX0CGWWSCZKvUM29CgV6n5syyArNcr89fZx/J2lcIlHSe/Sk8vSf0dmVOnx9nX1VRJKbOuErWzuxHhedrNjpqenF0L1kL5qHhwUKD5jPMc0XoLgA2Y2rYJjxX65wX2JIKAHjN9cjfzsgKXkB7n5DJnxtcCbCWHGHXSxMAXD8+BAAfZDVrGHlPl+OVX/2E4wqAKBeQtRHlFDrACukISB1UhzapLqdAuF93AbBgMdniSBbfAcCPmXl/r9OeCFwJABciWKHmbCabOVHHE15jfq1KyeZRD7AXXb4PI+hmJl/BnlwcSeDIdVg/vom9fgrr4FmFbLmYxfpWTQY2cM58G3X7sY4UlrPdWcNeaoJvg5tBd0lq7UHTFIzlInwxRo6Vazmqapg52KMVXtqTBcdfYHS1KTOATdC7paqz3k84TjdKGfgddmoFMOCcniCkNiAL3L+gry8MAZ+FbbwMVGWhgp90GEJ9GfDbgPngvI++thFsg4bNnmHrneG8RyOC99m7D99nxwQ+xGhNFeDZc5psAqt0IehQn76GAnTFNnCO2HUmX9aE+4EBQbOGzlMDapaNqMkwIJhIcAbQUDEbTUbTNkhjbNQYCnQBgCu0sQPOMkDYIOx0D1DdtW7UjCfAo08GzteF4Ilz2/6tw9i1o0THPcE2ftoXBjno2QK6BIAdz5gvsYeb6UwCZYXYk9nyqBN3PxTYMYd8prJaRnzWQITjqbiTdk7WhOwB8a3ifwYsUt9bw4mAManKLkTfEPiH+W4kPBhWeQa4iAbJzeW6zd4+43ko6rXDHr6Og9EAfMrGKQs+Pb7dJwgknHHs9/Tn/giz54QxMhDZ5B7MHD/lGFtmgDlug7lmyZEhZtk6lreMAHBM5QjMp7po1z1BfMuGAuQnrYAKe2qdPbdJtlQQroCZPcQFmCpcD8xyx36vjU0BrSSUldSbk0Cdds9ssH5CakEYehdmy5kzqvRbYjSnvMOe28knMi6QNASsB65gr2oqYRMUWOfe7HqwyljVXAuuHQEwJxwzJmMDsrwces+r32q7J/sMN/i3XTBsY2UAqsTg2GrJNW6N9oBrGWvrLRNhNrT4TM0MN3NxyLzrYl+7HPgMOejRVOBv5p+DhTHKg/nMzRsAXGCoHwHwja+ddoN/4QC4uJ0HohphZu5C3/T+iIdcRwDyDfELwK+fvQXY8sP/c2eAvxQAF++7Rd8NAHwHduorpJ383pctYe6O4qcywY8Vmz9Kgf4CIFm8Jehd/8gA+O51xbmWbzicopv5cr2A8t8/OGif+GUeb83fcfvm77EaImJsVDiR7IzlFQqnKiAr5BRlOyjo1iiuqSPQVKY3rX02J9BjLkal7ANA+NfH1AUjX/nuBMEPgMSc2kUsZ6JP5Q74ilkkqDcZNY6ZrVZGABVB8AVgGIcVPiubZqKW2Q94xf6/AYDJ/O7uZQsBMK/SxhYeC/WwCG6tQc22jqhjf0Ic2ib3oUZwm9PWjW4a8VZ4I9/wFbMa8H9j5fzte2j2i/kqADYxYR2uALhNBriugxW1weQnYkN2A9Fxc8OhHpqNzlrgoe1lcBamRsYdT0WmdD5YFCGsFc/WV+rHqPBWjLGAAYA6Q6TC7IV1hgGCuWZ7Gq8tAWCzwzXbUHCNDZw4N7oQ8DBjH/GX2Ekjqh3CH2xW1gGH1ie1nRNoqBM2cTfKKsDCWrkQ5+K5TqAEDkaHkaFYwTlQcEtVZxWRfX5mO6zFs09lmaxFmbY80g1tqdMdfCAD/DY2/Totc1bXt7M69NopTmavzzEBF9VSngFuPMUpRMgId8oxl3oedNQcCJvdlL0QVZSK6XDuCyjH7y++y3759rfZN6j0Thn/r/Z+nv1s/2fZC1qf1ABaY7LXF4D3LhnJKzJcA845I1tATobasA6tevYJGjge0BsRd7NGPWqR54AmWgr1ph/pXdmjPpUgDnO4DPDb3XiaffXkaxQy9/m3M4r79TlDwbwUADPU5QDAqW/wFWOjc5Uo0MV61tfTwTAgYSbCQIJ0RsCsNDcz6QJKPCoDLSWeU5NM1zbj+pw6QUFNXSfDN9hXk+iLbaechwZEtgF0DUCfbXCixl1qn88/Mhupfq6q85NT8MMtzrOYI+rCBSFS6mtms66OsHtkt7n+KYrMAuAma0BxlTmOZ0VVajK9lytr0GhRyuYzAwIKQ7ILXet0WXU6iwvmliDtinHdoPZxi7W+DuXOftiX9nulxvmQZ5pR179Ye54NoK+qOFo9O8xelqf0AEYoD/EigyNm3g08zIwemEmDWh11htRnbxA4WGP9k6MEMAGurf1lvS6wOarLd5jr68yfMXPqiN93sRdjyimmtpzSJmDTBFYC4AbnqwGAW0eHgEkVd1FAxfksv3yZzVEKXuGeoqYxsixSns3EJrAhoA0dgdw9iHUe1sb352begEigweuZcct6P7Y9BeDlnanrbi64paPt+SObjL3mepsEHTd587pOKh7vBVmfM+7vguc+B7QKE/0SxBjgqPE5AfAGre2e8YxeQH9vcuHOlzlzQtr7XCGfM4KVBAlbAOAW42fPWtekgZXIAHvMUJaH/xAAOAWxiv/i7mWqCDAIvLhnRL9by1z4cQKz5JJ1ak/2Kk7+DEN2hL1VDGuIY287qzLA2/dfEjgasjb6PcEl+wRzos7cr67wd/QnUp93W9nhyBP0qTEffFxmf6XkSlVukck2+KaI3Un3A22P3tGZD4Vp5oo2WVXeNsB5DebLOgB4Y+1p1mhv85wTrT75YAnMKMVrnWh0DOCebKlnNnhOHf+Qcguzj5aKWIKgVNTI/sUA4BGAX4HBEutogf2ZXtajl24P5koPcDdhLskymmC7p9hws7EmRBWkW+UazOo1CPbaZzgAsAEvAbAvgw62Y3M3kAUUPpj/8smnIGyIPRmU5jch4GT2nWD1GNviz30OMbTzgfYqz3xKkY4AL98FzLb7CVEwDmJ7phDbiomaAHC07s2VnwMAF2UDLhbApe0WdrGbr9jfBcBbAL42ILbivhYKU6mO2DrrC0DYCSD4DSyxj2TruwatGSOFpF5Qp/8KHZAdjmcQ3HaB7mnaajsrjtjjhwBgkp4BhoPGHJeZaNBS5J2j2mgZBQ0AcLuBwjb7bpXrsYTLfso9npnB0XM7A5jZNSt+BwDLWjLYH+A7fwYKi6rkL1NJ268mgnNnptAcmf0kT+2gssI5XlDmWb/abMHvFurY22S5N2HBrWKLLcMxomRyXTXmMQ9kDOuO4UngluP5jNVqqfGcVG33SYdyN/6R91NSPUthNs5Fq+kImxt1LnOfK+HbMBf5fm4fYAasT5DMFosL7MjcTHOUSkSOPZgHtwGwO0yE7O57pzmV5a6f/2MNcOGmF/vFndRp7k/cG9B8b/msCvS1N/IAUM1jGbcjsssZ4KVMZr57pesodqwUCLn+WgY6N9HgOx+4PzVyGmMxEAlU+/kExtLvPfaNc5Voqg99PQQClynDNwDo/qdv2gXdHNzzhEJr/nXr8SzdfPwYm38SyYgot7/MbyCC5deHKUY+OQsaoP8WAFxc26MZ2jtHv7mb2z/lAf28NuxT43P7b3fhe3EvQee8mYDXH7qXAU5Dd/3/1/dT/OaxRZDPi7tXGkYtjnjfEN2M0bLblSbyMgAW/Pr4pOiYpVuBKmvbgjpZmkaFuk6FZlQkZKM+Y6N5fQ4VGhD8/cEZtaGDrN/F4ONgRdoiALBhShwHQEpGTVdmb1Ac61CBBhQv6D8Jx43f61zwXgAwnhdpDeq7Nsn6AnwFwAuAcGkbQAw1sSnF1RpgVAxXpbUK3nScMc4tAXBeW2vPWO9WWpciHX2jp7ykfRmTiWwqa906oBZOhTW3Rl5VcPZ31RJZOxxva4ZtfSHAtIes0dcAwGweI14TnQYBnC2l3Fg5q/u5QDgIaXmENs7nfyo489+MbJxfihEJglOLBNsiEfHnJmwVId3N2iTrsc0IWz+ks5eAtdZQpd/01IMCHbSofNwBXGZizT6YHaiR0azhcEbWivOMod0OEJpSCMumDNY/t6EOWxcrxTPESGK6SH9FHdcexGaG2dD7ZGjP++9xMKDpIaDRRqiohgMxxRHsod46xsGtVKQYPsG52MdJWKUtg2IjOh6MKdmcBWDJ+it7TAaVEBpWScokIzgFaJ2iAPvtycfs1wdvsxMYBFtQrb/aepm92tjHMZSWfAZN6wyqLoEEIgQqNQ9RGb/CyeiQ+dvffsr8oK2NAI37KRM0sc74inTXBKB+PvmQnQxOs2PadHWhh7UaW9nznZ8AtH/K/IJyD1/YqHsonEKBvuIzJjcULJECLQA2Ox70uHzNh+CcU99ASIiHmGlPPXytQ/Y+I5POsaUM6uRWWWMNMqBbAOCXAL8Nfl+LHtl6lalmXXGnEfWyOi1btAVq6OgzycLV5dyhCO53lc8d56AT8nFrOD1I1AvCBmCsKsytBq3OKgvE6C4/Yi1s01JmPHnuZOuapAVbHPsKULnAEWrUGAtEe+blpwApVEIB0Rd1ROGszyUwMicLjJUIIF7iPleZA5us9zZqKqoRC2amUK8veO5XrO0eK/UUqv6cz5fJ7O1z/x0FsKBNl7j2Bmtcp9B1G5RZ1qLzbE5NdBtQ2sb5nbCWeqyNkRlZ+2VyrhUywHSkJstEIAaH+JiFESCZ848AKzPG5Mpgi89Inxz7UwUA11Gnb8BC0cG+wPGsPH2erXR2GF8CJQbQtKh8QPud6Mhpr5bNETX9AZJ0D1wsPodkmZNtD2pD/LRseeMvy5tf/sfiPaHUG+fL64DzLVXLLtSpsr5avT5CVvNsW2ortqvPnDjkgrpqNijQlBrCoQaL+XWdcaFtJnQHsbfnPKOXsHoEFLFbqCPA+MwU8jmn1h0k12TcmqwjyzAqihRaXJl/TQHAgkJtbALAhd/i/afgnGNSBvGqfWD20ePLWpgyt+0VL225hoNvVp2OvdkRjrUtbwZmrgHeNeaBjehG1MYPmCcTAqfRz9x2OdoJY6aRAVYIEPsGqBJIWX85orTG3tYl6chmk1kXAwB0FxbSAFsywUbMC5VizmJNpravQ0/zjfWn9AreY6BhIuVPUX6E7ZB09IPN476hsnywhcw8AoAJkskWUmxPKrYCXAoCDihtGHs+5vwKyulzyhEGE+al2V5tqdRqjyyA0oYbBDRAxTmiNIbBVeipZn2otpL9wJp0FcBDpMv9iTEPmnL4i+4FBisSKAl7ZPsen5OBLYNdAYCtXbVnLBlXJuMQeyXlN0p7/Ls/WzKkfYuMcGKiOGGs0Y62jilSE1ngSDjnquTOjRScdcK62Lh3rv0p6/8V/Wf3AWZbrNMm2V8FqCQZJAYLexbCS12izYdQtt6ihn3IurbFkOUjq8zDr+gI8RIBrV3m/C5+gO0MDdhG4IA5MSCTPhi5Pxj0TgA+ZcijICpAsJfuM1Tss22feVgm7YYK1byDNWSm9IgA0xF25YQOGF1s4bSg+BdA2HuzVj6UnZkH3IRq1/7OULjBgCnBjcsc/Br0WVhjz70spJT5crwsWWB8BMGrbeqb0SHY7UDzZk/dJmAg7TuE93jGtvDz2UzQaggAHMGK1J/bgKvlGiHal/s3pciMG1q2Fl47xjOOuZb2lWCNmVnG2PT4peBXtW39JP0I52LMScc/MtEpsOHxU2O4Ahm4V921cJ76jmErDEjYxNve/10scBvkFccpzrH07uXT3vWZ429Lb3jgEotLunv++OSjQLTg/tx/zz+YAn3rMh8Zy8eu3zZI/+E/fvfgn5cB0gPDd23Uix9CDv2Br8cG49EM5INHufnlrc9xYcuqyPYsi2vVxiw9hMdqjFMNZ77RPgqcHs5mhyT7na/H7ulTt5Q+k65hGXCZ5Upf3lExtkml8O5I/5AM8PXEfSQqUKhyFu+Lu48T3oxDXFEK39/6+pL7v7veI/t/745ubjvqcx6eWg8Oq+0pHvu6e33+O2rbvvTLyGPce/pAenLpHwHarKnhn4k2aNYOZwmxHDORqW5FxV/aFAAc3p/0s+8P+9mbQ7J2R0PaneA2amGj4A6nQTVoKKsZ2Ta/l8j4Xl2QdRwOcbDhQQqA2SiieT2bx4KIfUZf2RL1v6XtvRC6udrbyUoA4RWi/7aq2IKquA0AtqaojHNvL+AAwmY6zLZa92RNm4ZeAIyxV23Tmt3orRdOWlJiNFvr5zpsQqshSsXGSFSYO4zMtOAi+julSp4EgNkwhvbHkzpmX1nf4y4uEDK77Aar4+HLTzqGMabRQCOele1nvL5wps3YmHXnNE3+z5dZaWlvdYBvi2tdxWFsuLl6YAMLeBwRvDAbYRQ6B8BxRP5uDbD1mlKg/VtdkRhVjfmUbr09MvvQC1UvlbLd4m9NKaeMp9Rpa6gXgFLFW+zpW0a8SZCtcyz1uEttnm0mpPy1BA44ZjOyO13aj5jxKAO4V1dtVYKaN6rHuO0xvypkPBW2GQ4OGA+6t5KdXSfavUbWpQ6gWsxsq1MNWvMHnNbvqR096B9B44UqC5V6r03NMc7uiJrcMbW1AvayGRfoib0P77Mxwlkko7Nd5k+nucNQSXnGukKXmwP8JzjHk9kZm/1H5u8J4jMoMOMIbHeeozb90+zpxteMMz1Cfc44iGOVtFFxnpPF9GkKfCtkyaXq6lqEwFjQ3dMM8ecyzkNVAIyXPmasFMFSrdssfIVMukDTGmA5CrbtakJJXSM49BwHbp/52YhexDAVmEDOvxrvvaD92AwHanWDAJGZC56VGTSdmKQjluilkYljPie75uwyqAUllGDIDGcJXAG9FUp49T1/OeQ6AH/TJv2+WRtTsr7VY0CvdcM4lT2FXKCSXxHEqP0iu2q/iJrbAV75uXVyZHIX0DknHLvEfLNmuMa1r7HmmgIQHKeaFGV7hKssDLA5xqF8T3pm6HxmvDYYrzXrO8mW+IxdHa6XBDgZW2yNWfASTpkZ9BWe9SVzDR5JOPymdecWxlHk32EubmA/7Dl6xnWcAwJGvH/EWNlmZxKqtqwvDt6g13QFKmz5hPu1Zp3fT8wAI4BWQQV8wrNSoGmocx77q/aSMYrtkjVHhsRglk6nK0pAm+eAk1F1WvgtaP4J8Bb+x31fIgHnFHQufhbImtVL1jmOwf9LZG0ABttkMXfIIO6Y3SPL3YdZ8I5ZcwZImAEspfAKpM34zFSHtdSD+dMkw/uSoMzL6EHOeHpjYecVoAOQofQv2HU+1Rm3hhRh11dQirUt1lmaXUwbiDYtwFBkng0WpvkXGSgjGIpoWd7AS1tsgCb+beaLl3YYbdrshOf1Hlt1CmhekEVtA5QsERgTGBkDgEfcsxnwS2vhtSUEYCPfaecChYyMfJLpHUGlH/DeEfNJGyY7wrGzfnImarC2m6y2WVzbkF0yFlfMW+nMbUonLLcw6FPBBkTmP4y0ADAByljnXL90ZIOGTgcDelOArq17VrRHzHXpwn1Aj8rAY9CYmTSDaupo9YkIDaD52zJszB4T1xhBA/cu7b/UXoKeAPgWL5ksumkq+Pv3qGSnJidUoJl/ZmgNmESduPXK7rvR7zrpRqTWP6n3bNCBze6yEfZdh7YxwlYNgt0EKFagjL/JdJIm7fsVPjL4Ft/NhnvTTssAwOGkBgC2l7wTOYI7gcJcNDq3BAtwHp7zTJ+xV+ywr23ybwO90SvcAINsKubVkGs6Zh58APh+OCLISSmFf6tKoQYg/sH+DllgM8AGwdvB+FGkjxJqnjkVVmR/L2Cppe9a0eSZJQXoXLwtAty4GYxthwHqME3XCAo2alwJ7KhzQOs76NfvUSivVAAAIABJREFULxDh6sIWAgzLKIj+6pp417QBdoOQ8fkG4JwALs9nyr6tRbhUQRm7Mne/hJ20YE9cMfiOrVrwtxXGN4CwNnqV9UqWvNGBFr7B+KwTwCXQ9wQA3GEvtKe3Y+2qcwpPpjIyDPbktPScAXbtw4UZSXZDe2KQwHWaYhXWDxu0t6QrtThSH2XI73zu9jSWXq0HZMA3ucsar9yAXfulhTObLNOjvu1DeERRws84w/coxHErzq/ivpIJKuxsPONPANz02QTbv/QrHe+BT+S2PU5/56RfCoCdlfHZOEcCfMsjmgKqS1/X733g6r8UAH/JjReiDl/y3hieRwDY7aT2/aPdyhy7z+fE6phOnwLAxbgsZ2K/AAA/dl+fAp1fOgZpHIo7vp2pfnh8fk8AcDg19yf4PwUATuIpXz6i/9QAuAh7FPca393swplPDlEoSPKzHRqbAJV6ZINxIKgtMSqu6uERolhvFcQ6oEUSrw+oQ4818k5iqc1I7y8GZnx7OLGCXRyOfhfKI5uC9GdFV3AEvF97T1rnmxGJX9kE9G5Bgd6jDnifuixeZpN2NrahPtELGNqSAFiqaJIjUsk4KS1KFXa+a6uLuiYpy1KbpCynSHty/gQtDT6noNaqYJNN21rcKhlU6ds6bNcA2AiqmwWb/oDvIyPn1uMYGJVfGQBYXzCB4AIAy3ZIPQedcNK12Ahx7goDG9TooEPbJoHzC8KJjkuLrrOhtshgdciYNbjfCv+276qUpqAR62hKxdIVS54Hf5caReueyD7YWoasH7XVNUBuyhoqEmObDnIv1K+FUiWURI8tbUsBrKRu4+/WwC4oIlNbK9hQCXQGoLsYQUs0k8O1NezFG/V91OJS5z1EtKSE47xGJq1BTfGc7PEVoi/hPAKAB4PD7Oz0G4DwB45xhhprK9tD6Gq9/Yyxpw8nLY9m0ITPOdch2dcTzjVj3lTZ9GuwD8AyZOLI+um4QAmuU7+no3Fx9C7rnwvsBlmHWrE1srqMHCcle23NqCJOAJ/xJQD48gDHhmu1zpZ729v6SfZ086cEV54zf6DO4k0NuT9r3eYI2lxR0+cWZeunKucr8zwitq4TmDMpzPa7fipco7VV9kO1D+4EKqe1kqpYr3Bsx9VnLpixp2UFANwiC/yS5fKM369Zw8hnrbWTotogKzZAPG7IeqmuAii57yb30857GEuPdq4bvHBdRvfr2BOcC6oBC24BELzqjWnW6nCcJqJU5W5cQ/mSOlk8yCltWy4vf8e9wdSQdgconvQI8vSpia38Iitv/zE9uV9lIxzRM6lzKEub0ZpR2tBgTsrEqOBA1RmzGtetwrvBmTrOaoX5VwGcngKwfnN8nB3A+tjgGW2x7nRCq4oWqXyrcrwCccx1a9WkaF7iFFfkAJvRsB0Xfx8HQ8H6TwCRwkiyHPjeMsvP788IrJ0jyjXlHBNeFzjhI9e9VErWSYM+1hWE+UoIcTUUxDKTh0NdWtuELbABjboRLXoUlrqKTHoKCCoo5XMvcT2ws0OQKgHdBFCv3ZZwaG6yo/cA8NJeEMBZ4LDkFAmc8XMDAAfDKl7um2TCAXir9K7dZU1scD0l1sAFzIJ3HOEcYDZD2VV6vsJWE84z1W4zdHUc8hbU9JcAtpcyXwxKaJL8T4fYOkECk1cyXxQwxKFvAkYVVVO5OQLtXON1NrjwO/KARZQDhAiWmMc8mDYp6dVq35KKtCYwn5eWY2BTRtjwU+bDa2zVseXeBuOYL2Xs0RVrZ8reMSRjPyaQMwU4RY7NgEheE629iz0Jm6j9Oeuesq5Zr25yoRKt2jtgHlvW0p4R3NDmzci+jgnMqhjttRmgqql4X90K6n/Q0aWsGkSQRsrFOwcUMjIz3hDsuqVz/ROCR7bFsa3gFfbYFjx9Agr2Fx+TQRRMOB+0FxPqlyeA4Rn/UH1bOb6FexfjohKwLCS7LzQ4TgP7asmCQFZdi2i7FPW3fIa1ZlJOwayZGUKev0wbWzdZZpL2ohS0dszt+OAcs8WXmcSBfWylHLOX9dgX++zbUdoT8SSOKX84HNKk/qtWhLNcRkSk+X2ewc3nu6AmeNEGQDwpP0awlu9cc4t5aeuj56wx6csbKj97nMjKpvZKY8ZLsHnIPP0Aw+EIwbsh/oGlCA2ytHuAw6+f7mUvNs2ONskA005OxhAGsc+l9TEh5wOUjwHA59gz63el2BepFgMl7sWKXykq2WZudBiTDfbaDQKDdcoxbAt3TsnK93a8oCfze179gR0VGO+4/XxQRdDYKKnLm2SA16IXteUXKTM7IugxVSXb8hWpzwZHFOCM4mSNtbcuKOf6VPmnrKQGAN7kHncJcj6LNlGtbN3geA6AHacEgHOla64phL64piRNlbL8guXEBnNy6ov4l2RDXI0G7KfOAZ7Z2BfXMfSaffbMYedHhJcKAFyAzmUH9hr4/QiAl736HwFwPhqPAeAHAZeO1dLk+hwAThtu2mpvAZhiA30AZz2W2X7grY+C+uXzPfS54ne3wP0jAYIfmgH+1Pke+tsXZYB/jwFwtDp44Ctaa9wZ0x+eAU77U3qexfcU4Yv4WkSjUyY4otJSZAWa1qLisLZIsemkumlZw3R4PsreoQj97YfT7HtaJEkbGtoriM1/0aUFEk7mAoezDHCa4ygIijMi9ZH9ZaMQxIauYgBgMsAqEVNXKg1aALwA/Faf7GU16od2AcXbfO8AgmwLUQLM1diZIOmltgY6iXm2VYpcRJYx+Bp3L0kAbMbPOrm4f7NVbIxrZENsPyQduoXwV10AjMOVQK0DkihBUyPlOg/8aWAtjnU5/Nszpx0nuaoBesMPSPXGUXsbDmTki65VfPWcrSdMOWbBO2McwDcvnWKjbeMErUJrNGOT6jtxSHSYgu6dWicEzTCOlQDwDDGiAeMsSDXT0iJLJAXa84UyMZkPa9QIY4QCZw3VXXkEI7KuYynKXimguAGIrJHxlEJty6DYbG0rAjA1E+R5G2b4rOFScRJQ2Sd6XiIivmZtMABY8Kuyb2TBpZgNPmbv3/1t9vHgv2bn59/x+ZXs5fM/yJ7t/Szb2/yKeuJXXMkWIQ2AHyDmggyswZaZEX2ckRkK0PMywJ3Pba/u40ztQLeEFnvxgXY7b4i4k9UzkADwqgF+6xXa2+DYDhiLC8TXQgBrfkatE7RKwGqb2r+93T+IVkst+osqOjICxJuhsdpRrVqecjzesgCYe6pQMxxR8iBeuCbNbAWECfAL5OP90KdzAGwKx56l9iLmyQZToCI40FGFOlyFiv4cmu9XONVbUtClT1vfy9yCFEz8iKw7dG1bDhlsaPK+DjQ52zWZnYhgjyIvOqisJ8FYAhrCEOmtzoWPAAv6J3d45i1e9JyWfaAwmOtwznOZjX/JsU4jILVgvPsns+z0SCEY6qJ3/lXWevlvstLOz7IuNY1KuhgwuaKUYQ2jYaCmRBCkBJCqScfLbUhqUwOdj3ZZF4N+9tfffpN9C/h88WQ/6t06OMdlxnouTdC6Y1VRyT4K561VnOPImvezrn+uyq+Z8QBdriuplLRDAzTZYsy6/Ss+0yWDRNV2Nt3sZLON9WwEkJO1oePZ5JnVAVRlVOlXAExNwJJrjAJjxhcROF4T5j5hu2wAILnMWVJmFKcucwEd5/J8tjwvsOwnAXAYm2Rro2938TP/js/5u3h6viFRn2eRJihsRp4BZl50AOwd5sIWSslronBq3rvM7w88swvrolmr0vP9gt0OQJBpgA3HVq+idv4CUPkM9W0BcJw3d2YFr9oLW9GYDfZ6pUG3qQc205jzawPkXu9B2jSzqRwjatGd08ES0k4JkpYAcH4exzF6qmognZv8/znP/w1B0QPAIlyCYJZUYW2sYC8UDxoRZBmSmRsDVqKfOp6/omZzbI7trazfHDMeh6fH2SnZcUGhdcFN9pNV2h21GKM1AqtNbFlVZXtvh7mm2vSY807s8WutPH+rUPJRwWZ4fdZYat0FwD6zUA/mVbeeX3G1sOkKdknflc4sfZ1rsX0eQG5Itm+qAFIeEHEcF9jCOQA4PW+FkzgHz8hetB63ZsZUMMxxpGeryeG9Ftl6n88lYFUatIEJKcLWqI4Z/5FiZe5ZsbelvShl2lPwVUVx96oAaZZWcJ3nvHp87oLrHwKspcCaXbR8pADAYWACAOcT3uMFQPIZ++v0rOPvsfHxcgpG8BeaMev5BS3NXljjar0r+5pCkYmW7PmkqY+iHd0HbN072i2en3cj+GX0oInP8XxnI/vZiyfZ861NtBAA0gZJCPRQUZ51ubSeCsa0ZjwHJZ4CgPv2zRXIuYYiWJzaFNajJIBjMm/X+N0W+/6WGJSygAUlGWaAv4X+/LszAvtd6e2KexoIzwMCRiNUmuIeauzJOwRD16IlFvaCdea4DhjLKXvIpYE915Kqa0F9Vp46BQxi3Jy8sNlUwVyD+ryzSeZ3kzppAPA2TI4WB8VMp5ZInN8SrhFzylZ2tndKjDaz4PoXej8y7+wD7+NgfOMZ6cv43JJo14xzW7ZlCZdBfFW9zaAr/GVAxOO5LmO5xhyI2ZTmwrURC0uVf/2YAS5G4kcAnI/ElwLglHnDVhQ7outiaa4VFOjYKvL3FgC4oBHcgOB8ji5NzZsH8zCg+qEZ0M9lR2NfXwJoj73/fzwAnGh9X/p1n5iePvnPAoDzLHDRP9CewWZ0VDi2XcAqjolATCquttzI8QmO1VvalHzz5n328bRP/Q4Re+h2l0en9HYwAwzwxVnOAMH02gAc850IqUq31svaq3LBZoICSfQBzqAhKoS1QAE6ewIA3t/L6jhiuzv72R4baQdHKFGg7VRnJg2HRyqcG/6So2mNlErN1jQF3UcaNNdszVWxuUtDDQo02W0bxEuhraECnUhj0pd1HpJIk/Uy0sPsDexrhLMgtVoXPeqMOFfKAOvkJRmb5QxwrF3/K1genkFn2lPw2aDF4vR5LzWFsbgmVaJtV2AUPVocMDnKbODSx6oCYKlxAejNA+vsGBmGCkjQQUEY69WajKk0PzdGMx8T6tZUgrYNj3VlTTZxd+R+nzo5BWfYKM1yNnAaq4K+AMC2NDGDDr0L0CbwCoaA1HWzzoDVAY5qj8CGvaFXEROKDDBgaYZDXrU2EYejTwb49fd/lf3qd/8pe/vuv3DHk+xnX/1h9tOv/zx7hUpwa/VnOE0ALkD5xCwq4xEUN6L7Q+jzvdEbItdkMAlUPEFU6RmAGbIYz7ZLmyZaNPXeEJzph9J0lXrBNjRsAfwQQGcf0ImK5mR1pUUCJbP1ztNsZ/sn1CxTaw7cnPFMR0TtbRGjny74vSKjHuJpZNpq3JMZJZkE1oZHZsiAZJ4BlrKsCq+kNWusbYPkQ7N+2JZS8CRla4ag0QqOkdnlK0R0dllDf8T8fxKUdhxcjmmQqco5ZqyVMwDbmBpc56OU+TYtwTZhRDgvpeeFKq5ONdcd9XoCEdtmcSVTAhbz2ffZ2tr/z96bNUeWZVd6B5NPgGMeIgKRGRk5VWaRItlFNimyRTZ7MA0P3SZZ90/Uk/RAo2RqmdFkemi2aJKaajVVxarKMTIGzDMcPsEdDn3fPtcBBxLIiCCryCK7kOUFBODDveeee85ee6299imAAOm5dcBctzGOhSJSanC55q1tyhK+IGDfIXDj3iSQ6xJZ7u20kYsj957+KM0+/adp7skfUle7QOBE0I+D9RiBXp2kgb20o2zAOcdnGsjL/NlrtQSQmplZiL7U/+EnP0qfb32TnryzDtuxCPvKOAq8lNYStNVgiayDbJmAMIgnyFZuqtz9PNhx9kuSLtY2GuSVnN8kdwZEg50mUm9l7gTTZ/YzJpjssl6cw5YDyyOQrPK8KZJD42eUYjBfqwJDAdssUn2uK8gLx2xcejmutu20GKMgf/hcJcWhZNDUrogBg8gKGHSTAfZ3eXYU4gx/dm83ji72+Lhe8e9rM7WYV0UckBcKjfNyjXeJazvP+S1yj82h1KC0Hdfr6XSMadsuR9BEcj6AAR6TmfODZS9dUziDGmM8C8Bc535b1eBQ4FrMmStHducRY6zaQPdYmdjpOlJ3V7KoG8yS4pA+F0G1i1c4DIcpk4CLoJ1rfzcAzoH4deaVw/RaM5abzEFrL89YoAWSyuYnzLpahmBbJB7n+pnJSDJXfJZeBVMkRhTgnGCsuLm9DQtMckNX3aXFtMT+sYhvQIXyiRLrmWvtQNqMNVuXaM/bRJ51wwH65Wkx2Zq05IPjzAytAC2rgVwPwrdhKE22jlrgGW2BXBczvpEBtj+swNhx9HSGLdLGrHO2LCMSVNfX3j3A9w1nYJlm/q5JlwBYOjfSq+5dsrOA6gs+w/2tbXscv3OsMrhitQxWcvIhWud5jwUD7NwSBGmqlD0xTjh/ExAte6yTbDpnXwsp+xUTI/gr6MAr5m+4yRrpFiDJv4VDnCfLr0Mqbb00DCuuz4/xL3hAwksAPBPj6BFaKGLv3AuSYy0SmKeYah6nrYOj1KAePehOxr1eL6cnxAEfvvsoPea6LnI/z9mqDrB2xtqjIuUEz4J9PEgOqAE+Yq0XEAv2PHTX52iZxFypsU7XLH2K/X4MID0Oo6zpmPsZDtTsj18CfD87OqEEh+SIGmFv0uLL2lrlzmMERDqIL7GvTZt4ZtAbJJePWQ+VckcrLmvNnVdRQ897BGXrDa9izDFSxsRcoPfhCsz2w8X59BCJ9xot2SzpsOe7JoYXOkx7vTQvI2Fn+0Ddur3Wtnmzua+mbJF1sE+wANjrqCJAJV5OiYYDtoSAxmvB+vI8nfxbqtkKBjh8RKwB/iUAznP79leRA/LXv0AS6Bd3IrzXAbZ8btfZjGwKFUvNt0/8jt+8rQT6TnZ0BACHlGo45nyPGoziMgzBcvx75LrcZoHvOvBwhr3j69oE6/qPvt99Z3/f+Y5Ok9cywLx5uMHeOp63BePfdYF+oRhgZ1OxR7zRpHJdvOvGK264nzcD7DEGW5kju+gFCfEUjJVsoYZMYcZRSN3cJzUL2sG04vnGRnpJ7c7nG0fpCDb4bGM3XdJmBuTBRgAQIIiJHih+BwRPsujKZOLBQ00N/0egDAVIyhgZNMH9JfW/0HOpBAtcgkFaXV3DJGI2LSB5EwBPEhwJYKd4KPOT0R26r7rxmdUXAFvzovJI06ro3+sGEZEp58RsnxHY836+Z41NsTxGfalAlpM02PU+UZYYPf80i9ANmjexPzBxD0GybTkKNsXX8daRtS8AcDDABs/+xt0pJn/BChu9yfnkAyLgyQ+TzErOqwT40wRvMsBl+xUCjgP8GkRomELwblAWsnX+82+25mjCtilrtMWCTI7GM+fRCgqZs22OqAMWfJb4DNsgyQA3kKufAQ5kDqeoK6zAnBgMTiIJ9XcCDmuYBzDkFwGABcqeGBsyANi6YwNQnV+nkZMKgB1hnSbtgSszZGuT5y/+Iv3lT/80PQMID6hD/fDpJ+nD93+QHj/8PmzNu5wT15sg+gL5Zoegt61UkoE+O0E+3fqMYOcbPrONrO5JelL/HnVlDyN4OWm/oufsV0jgtqMVxSTuxTUciyeYW7KJ9urUhfuSJMEAY5pJ+hXP1x+lWV2jkXpbF9Um6ArpuPch53zJ5yiDFmAqgS4zJmMAJZUEESQG+3sNgDV/yk2xZH9gyu0DHAAYYAIDPM5ccZeJGFH2g2vVpnZ5AVO57wHUHwNiZOyUzRtcjxuMMtYNpKBNFBQCIV1GK7CayytrYRhkEC9YNmklKyYwCBVHSO/5jO4en/Y1YKDJXGDCOp+ZUwbDBpHjtJNK9Ha+PP2aQJhaaq6j7XZ6TeY5NrH73L9Hl6tpZv2fpqWn/10aq78LS6rBHPW/BHxV1BAyYrLe9p/23HQwD5ChyznAfmaGNlT85S9+/Bfpi+efca0fouhYCha1z7XJJYa0O1EFwnidoiSQgVPloPtzhd+Ha7HgPu6nXKbh50wxr9ok2axhHXA8gvAWN0hnDgM22JQeyYIL5vE4wWHZNYfa7zHUABOUCVSQXmuwM0XdnXWUA4JJ1QdnvLctn3rxb5lKZKbm/SLRVMDbAuGG3LkAB6N7p9Mi/n0FeONOzxGGoDfW9FixCgCdf5f9+cPCLDYPDaQGql2oz18iuF6GXazDthN7w4rW0iHz8YjntF1DuVc16Rpu+YIM9Qo11oI5WKhHsFxLyD3t027ixDniOhLHVLTgadC73X7e9lyept/yOB8UgKtgf+O0CwActbb8XuOySBLxXgJg107XuqEEOkZiCOSGe6K/Yn6cMw+PYFmPAQsNgKPgrMnZ9y3x0EALVq7LfdSjhZuu9ZfWV6p0UKqtMoDzO4Ix3MHVu83rPebVByS2MFCcpxRjHKawz33d1RQw5NPMA8Yt9+V2e8LE0W4F3pMa8jGG3kDBsjEHrU+1rjfuWc21LFkJaXJuLyTzqtQ52uXJykYNrSDFY9SEKDOQHqsKEY0PozY3wG0xlt7r8bu8L4STtuevgQD3ReikXC98X1sDcS377kd8V4XU5lib/M2fbf8zVHGZKDKhdBmmZybibd+We93aCumUxIiO1NYqdwHA4Q+mnHlY7FsoW8J7QhgloCySNOEmEtlb57gLTkYHxgZxDpKlHP48DPA6AFhZ7zyg0daFGphdcM3PHV/XN9aYA2KILQDwLgC4AxgOO2eu7jLs6Hvrq+mj9x7j1cA1xbRsBjZf5+sTZA6HHPMxAHgXHfQhy5v9bAXEgj19EkxHGrtoNlnnBKa5HlVk1XVURMs00F2itfhciCYuou3SF6zFP9o/womahJqgNdiLzMLHfgv4LZF9siXjPOtDNTtL0UaIc+A8zpRAM6bOz2gPGew57xGBh+OVVxAusMibHuml9Ji1cB1w/4hE3Ar10tOuSY6tNd7MP1tN6gOhvL/rvwXFnJ9KpHEUK5rKqWCQCVaa7noaJp6hZHMK5RZXYXLG66z7bbNODAFwkwtvMiWYf12gfwmA8zW6/fX3GQBfg4ubIPhe4DeKREcGqsAO3xq7kKLEsF4PbARaxb9jiSkQb4TDowC4eE7EWgXFHO8iWLnnOIYHcC8AHr7R8Imxlt3PVt47DsWunw9j5NzuOK4430LCPTpAf18BsOc7WgP27Tvq27+5x4stFqXbQxoS6Ctzgte/e5GzzfOwuFSjyZWr3xfXyLk5zQJrwBSgqwBf9t+rygbb95Bl+IQAfWt3O23sn6SfvNxPmy+20/43G6mzi9Ms0qZgga3zCwm0PyN2I0AwOOgCOlnBM/hlIUenmRIM8DjMr07QJSXQuEMvr8EAE9wsYRqhc3MAX7O5vjzkcrn+yUA6PDn4v/B/JGiRAe6yKyhbDlfHuMV1TmQz1G1ZB2Y2HZKxvCfAMDZvA5ACAMskG5zZG9a6GRlgNqIOG3DXrKuBfAR8+WYYBcABRAIA5yA//u4myHqQg+ciuOC798YEAMg+hRpfCYBrjL9Sz7I1cFHLlFlg68PKUQeZA6cAwrx2ADBpMc6689o6pAIAlu0zaNLk6gIA3KelDaORGUWyx8rEzqiJ01E5HFSpiVPCPEHd6oTtZlwXGIOwLeGzoz9tBDkuGrKOZr7PkNLp2EqihHZWVSS6gkXHvgwAmdCZF9np5s4X6fMv/+/0cvMnALjx9Hj9g7S+9kmaA1iVJhc4JwIcAM8lgUaD8+04Vgaj1KnuNf4Cidxfhpvzw5l30nuzn6T12hPmKAz9OaZZja9o07QTLMYk7ZgoHuf6A2xlYoinNFOaIggrYbpVoea4XgX8UvcpaLeGrhEMIiwm7ycDI/tLaBkA02RAuUKbLgBB1H4LHq/Ab772JiFssTLGePQDADPnw8WGuc2xMDIx5t5H3uc9GODm6T49aY/SU3aC9639ImocJqAEwD5fuWaD2u2+zKy181yPFZJDNcFd1GYbQBv4ZDfoYID8DMB77/wF4/pNWlxGMQH7d4HJlaoF00XWw43jttvbh1nfewbTvh09fTVs6UHNlUginMH4b5xYr/ZraenJf5tmHvx6moThV6t/QcA3ESyJiZ0s6XSiG9xPyEwwd5TgTzMXHPuvvvoxCZAvcDydBZArOVfK6j0BO0GwaCsZGbwW10EZuk6+CzxvBmbYL0FbN6S61MNSn1rBddefT2lpdYb0eYzXDLwvOa82jFMb2WUHJnOAyZH9m0vOC+6NSQCw36vcDwLgSd17gzgV7GIMZM0/LIxtlM4FwfzbR36GRnPDZLU1tL4wo91Rpc9E3C8+Ly+0EVPG98zqFnd9CO3zcpR3attK5ffMkYIA2DY8JZJXK0gyVwEMFf7dx7m2CZA7IqnS0JxQRon7HAgXcu+IQ5Q/8+41xmSWIHodTeU8BnS2PfLzbK8jGItgXRDGZzVoQSML7LWbmaN/rbJq5pjj7KlESyRjkyIJIdCLVkl8nkmuKWXtAmBeE/1Oc/Yv1pho3xWz0/dwVLjHWLfarHcB4pgDZ6yxuwBWUnGAUe8lzaI4ZszWLjnvC0ponOOy1R6H/WvPkK0enVAewb03D5hYe/SYxBat3dhP+q7bJD2sy3S9raDkqOASb9s3SwRM+jVgkE0WTHJva1bn2qyUWqddXZN1v3a9i3mtFNrkqPc1v1Nh1Oa6RKs9VUF6Q3Cf5n1ZR2reVyd/NlBXgMoQAMvOeq1jT3AtDXnPFSVjclFQE4ncSDJ4nwuAM5g/F/wKgmXveJzxaCqJ9lZ0b/H6cA1t1yMAdhMahLuvrsLuBTDVsusoXs4ZowsyxQOOPUo74trk+Z4nUv4uix7/mSzi+KwtzgA4/z3qbC37kb3kT7ZxmovODdb8277Q9kUuFyYWSJrar57zaHLvHh4epl2A5xES6HMBMIkOy4IeLEyn95E/f/T0cXoEALbXe5VkZA/m94j99wC78yPGX/foI5Z5H6cFI+99pOKwJHjlgeMBig9y7DVc4wk1FmkfsYT7/aw15xzTIWMadZbJAAAgAElEQVT7U5L2P9o9SBuU3OiaHRM19kndqCn7MVler2K0yIOTL1nczRw4YV4esTaf8mih0nCvHdbMO0/7ml+5QETczbXhvQbU/9ZmKgF+H9Pt4gHxzTJrVs01Ke41ATDv497NPXumN4UlXZaNqMqw9MlSEJQg0Z6LtcoEj5fLdbWrKkcAHHPHns4ag9rJovAxASyT5wxFmxL4Xjez/3Fvxo1aRIxFjJ8XslF8ZFAav/3215ViYORPxfy55xXF249+WEEYDKUzox929dH/yZtg/XUY4Lii8bgJwq6ZYWVmd33dywCPXr+RF97HuMoEDKfUkC0cbogFHo5MasRarjVDAFxsrK8DwKMs9+h53PW6KKS/Z0Lfdfy+X17A89drGWBv/bcEwPed333u3L9IDHCAnvsWiHtWgRAi3PF1o/5qZLzvtWy/5/2Hh3OtHsi3wLcOs2AzNeTQCEMZNJVZwY5Gmx429QotcASxSj1PkKjuIx/6/NVhevFiK7189jIdbOylFqD4kmyq/e8SgSrRCIEqVYS2SRJMhakEyJNAiwJAADA1WPOwwABfaF8k0BhhmUF++AgzjHnaIGCeg2xZABz1ngFWCerZMA3EMwBmIRekuIkQeFsv02FnN0NuwGIwEUGHdcCyoAJ6WFaSsbyfrZ8EbTKuWZLm+MgO6paolDoe8TMbCAV7mVUu1owi2AtXYIMmNs4wxXTeuwFwA0ff2wJUGijJnoV6jOfwbmF8Yv/Hqpsbzx0CYBleDWA0cjEbrWmKMlA/JzY/mLk+7G5HWStfFVxco/5Xyy/Z76gTc/OU2SQgjOMy46vxSb4esnZmqZU/j2PeZCCc16ei52wMbBFkxYIEGwFosk9wk2trQty6z2kdvWFZTIKXZKY4lzOMqA6ONgG/P6Wd0h7M4DRg6AEb+CpHOJ8BE0B/tj5PPeMUpiTKganNZvJNXBymzeM/T1/u/T9I944xQkECPf0UGfSDRIoEtvSM7P82temnsKZe22laqwCiGRNhbBXWtwyoqSKnr1dpeUKLnwqmN2MkAOQamnzWqT2FmafZjVU5WZZMm4G/ZoAzADZT7vWKntqFBDoCfYElcrg+zucX3BcDnbsYh0tBMDXRsp5RI0tg3KclVhcGtrazn5a5Rz7F6fwhErgLrwVfuS2ZLrpINblmBsBnBGht5voscrlZ7hNZfuvCwucywEnYsho9MQZb1NL9kPPcSgvLWYnQQybYD1m/AAVWDOOg9vZWatMntUfv0hAmygZ17ZE5y2nSGqSBBB1H6PrK76fy6g/SzMNP0/zq+wg7OE+SWzKGQ/+AYX9KlQMmesqAEBkK5+Lu1ot0eLARAMI+rX7pMO4OeAaY9vpXSAKEw22YMSFnBQCbyDEYlBtVfXABINGBXLbxjDrOY9YVZaxjRu8y0cyZtn/j/VpIJvv0IR63hzOfV+IaV2A5ywTdNd6zxn0+wZoSpYz83dZOtlnqct06zI0eAaVMsIY7ueUHn28tMp/hv+x3GzZV/OMmAB7u69kEMV4pCxoM2k0AHLGmQesQWFsaEdJKX+ccO8chPAPgFZMxzNUWhn0NkobHsJZd7hVbRMmKaeo1BpBxnpkEQRgN0814EUQ/pnQAmy8qUjCrc43BUMikW0h1+RzXnTPAogoSP73KfNR/wYPTDCgSrtGblXVKOShv4pw0WeFX1Hxbkx0MMKyp83yorIuxy/XC2aGZP+KIbBu5PjcEqYtIVDUAClskoY58uiDQFAEAuM965fdL7oPhWuY1d73RtEn2d4J5Nre4nJZWH0TZh8fdA5h07TpgbXCsL5phkdyjRML3Eey3cZy2fVEwwEjK/Vylue4ZrvuybrmsQIOv0O8E2I8+ySZWYR270WteCbRtfewiEM2oWF9IPDHuJd39LQlgMsgk5xIBIXneE7LGetjX14QWc5Lrqfw12GhBjAxwuAuToIr2fq4LJmUtzWH9EgwXLIr12T7c/8LHQhaYzxAQuZ7JvOriHpLqwpzpkmNXPjsWQG3o8j0MPF3bBP0mdPnbsN1BsbfFXOMzqvpKmET1HmdvnYMBtg64YjJXg7S4z2SvLZtpAb5pwYV642gfDxEY4DNMsAbcn8qHbQn4aGkWALyWPn7/HSqiaIXHmlSinERH5CP23kO+H8LA71Amc8SxC4DPYj20bZQeO9kfhEuQWAlQHSPLBgUv1cZQk2UTrCoJGBM5u0jBPzs4TT/ePkjbjrGUeKiMJ3huBbYY0AuIr9GHWAaYxnbRM92bv8GafUoi5pR15QxvBFtgmawL8MsxmBTpc1wyt5Z3hJJFB2jY5AeLi+nhyhI+GPOR5J9RCaQawKQY19Wada/7aaE+s8NDvmd9G8ebuvmIBWCDmTeuG66hTZOjrpruC7o8a54VTLDxkPLn7AJuC6QWCZAmBieD7wTALnKxahdrYRzC3V+/BMBehWJsroN6f/oZu0DfDYBHr8p3g8S/GQB8HzgMAFxskNf1Qfno/6oA+H4wfw1z7gJOkdm7B7DdOP7RwS0A8O0xDnbo6iyuX/C2APg7brE7//SzAsD3ActCnHb12TlHdsegFfvGzxUA56Xorb5uA+DhPBu+0TXLnLNvAl8XYhdkJdEGAALGcYBPDSA6iRnLuOZLBPtnOChuYYz1YmMnff31S+o9N9PBNr0cAcboONPg6AikAQBGLjQGIyznYUsBItBwDx4QQOG8giYJMyyAb4IB1gRrYgHzi0ePyAYvpAdsPLNsqCU+c1rwar0sj4E9hYNRkgXNAWnIvtholKxqGBJyNWVihQxaxrgcG4fybhlgGG+AiQDYTK8sa0iRlAwR5FvfFf0SeW9bRbQAwA3Lm92oBN8RCvOVC3uzG/QVAHY9lJkkK08Q4W1jUkP5oJKwUBPHOxDIhRlWBrhVWJ2K5iiw1GbEJ5VJ896aIZX5fQB1WQnNOASjtNU5Ryol4I4WSBowFWFbtHOwzQ7Azusl02jGV+bwkprbbLTFeCFrtZZ3HNZyMgKoHIjLEimtDqMsgXywA7wf9akdAHCLgEqTlSkCcwGwvYK7BCnWAHuCZ7iAnzYwqzndhexHek6N4STS4B4FfufYaCovm+IazNaXABklwCwsIJ+hUcn4xR7GJP8+/XT3/6Vujf65AN8FgPM8wHKd86uFcZT9F2FdvPig1EMCjn2OvWUdNeM4DcNYnVtMC9OYXo2vMW7WhyoFQ34JW6t7q/d9nWBH9v0CEy7Py8y5CYEKDLAsmwmVQcEAB/iVSS3SBErzp8j+XwqAAS09xw8W9JKx6OOcnHtM5JqzC/pse72rAOCZvYP0q0j/36Me7Jyg3JE1mLG3ryJIKstC1XBKgKbbbZl7b57AaY57xU9Xwphzi/kaK2kd732Go/P/QYLhgLrInAjptriOJlpggxMO1Gf0xG1t76ULgtBL6vS7jEV+r5w8mYRpjBIAepleTr4HsPwozb3zj9LTT/9Z1He3SGrIGsY8Fxg6x0zIEIz1jbZlzQiIq0iZm/Rj7QH4ZTWiPtFbQhykDJL3sA2W9c3h8MxjUgUDAFaw4JxWPlqGSYqKRucp8/EIsz0NtvoEsALkKRtiMm463B5yk3Upn+ijKBkAuD2+KnOqymdVkevPcHwa4uiwq5NrcWWQ29KqRgBMyk8Fgt91lY2EEfef/YZ7rjkciZLjIUlm+W3+EoDmlTlLT/O6MATA8Z1/54Y1RS2wqyHvH/2GYbau9xU9GJD2MrdXSDjMh0QVAyMA8ClJwzPmdp8x6Zr0U0ZuAMxzPCYxClchTcLoVwmAH3MbLnCvKqO1frbGPHft6ROoh7ke56iBXguG3DW0RuKgjPrGJHckYD2HAgDLgAqwApAZ6Ft3fw8Adt0I9lfwawLBY40FmgMCovc52D7y5k6AuEHaJtBnpwj1RpjFAXx7KFsoWOeXHCsH0gEkN+wmwBycAHQLeKz3n5lfJjmEm7x1k4DfMF/kXqjYYo77sEJ5BzANtpN7gXnejbpKe3bbk15Q732Sga37RQBgnXwL1jc8HkxyKfvnIjnfVev2TYSybjr9BTuxpppao4uCDviTrGuWSEzycD5HLbksbYDKzKpe8p6+SlWVxoOuM0qdNaZSji0oVymhE7SM4pABdk9qqYQQsBeJlFiRXDs8zkgjmKBhTROA+Z4Cq+hPy5onlhL4MmaC4BzPcDzDmt4gLc1msDEKzHwEALbkh2RssQ+bTLKHcTWAGPeq+2oobrIx20QhWddgsMV+2gQoqmhpcj82YF0bp8jvuZcJJAIAz2HK8Yj+vx+8AwB++g758FWu4VzsGS2Y35PzCaTzY1H/u9OihzzHfsSQk95hPLNRmV5xrsmqvWqc6DxIeBFH/ZVpXKBrlkBxH7P2a5S4Dev7xe4hPegP0yEAOAxnmaJTsNiPKJN4zL2wOk0yT8UYQFgPg0mVCNw7TaXylNlYT+35tPAiaAHwBdF2R/B8o72efZgdd0fZZAHvM7cI87sMAF5eTitLC2mZfbGm3DoWCeMZrxeS9ehEwZqmDD56cutBoWM652dSXODM2Jtz0kUePVesUTm7pvrHumA9uWSHMViMByBYBpj5dIqRWA9QXAh6Cia4YIGLda2QbtwNgO8CvcMlMRbDrCC4/XU/ifPzYYBHP28Ut1z/foi8bh1pEdPHCn/rXIfvc/P3BQAeAQFXZ58DxRvkU8RY3x6c+4P83Abp7QDw/WD4mvX1GK4ZsnsQ4bcuY/7FfTWco08fPYYrBtggcwiEi88fBcCRKYwDuzlEr5cPj7LZ95/L65jkLK3LX3cB7NuvH/YZvv37Nx3N1x3PmzLw16z29fGPgtK3ZZiHAPhqfozcFDeucXG97gPA9zLY9zDA9z3/TQDw1TnGsfoBxcIyPOCRc7gGwF5ogJkN62Neu3mbUc3iKDO9VethCJB1+A0nXDa9PRwUd2hj8HxjK30DAN6gFvhgaz+k0OcHuMwiD7o4PqL20Ew+Oy+bpwBtnIB3AOi6pAaG4syo/03U/ZYe0YsUOdsMfYEf8nhMIDsLCK5wXPM1gA2v1wDLlkqyXtHLMrLUNnBXylZkPQ0SmMOyd5FND3lTZjXsu1shiNQJeoYd0/d0464EeM19EN1wWmw8BkXWUfnyDt9bPfs65l6GwzKfYl27YoCniv7EZqQNsgIAhxTbmmQBZBYGZudOg3izugR0BEk1DTHC8Eo5oQaUmYXXCVvwbiA7ZUAlW2ggCQDuAtq8/2xjUlVWzmdGDW8AYMWv8i25x2F8tMwy5y6bH3WHUaukI6stjDzW7CMQjXZMLgSB7sxTCmldrTJBGeBG1BlVMCmZwcxsipYiKA9DkmewdHp2AFu3H5LA6VmkXiQ7BgSwDfoutghgBsyjMr0RrQMeV5rN59Q43vo4c4ca388P/jw9b30FCMMruvYo+oJe8Jlz9CB+QB3v3ASmV+T7Z2DMSmPUJHMuz4iljnA7tq54irZNdRzGF6bf43k4VSO3ttXNPqzXPjJ+W0HIqM4xxyg1D7l4JD44J1sulQCxOmVm8GvtpOOV575AdUrWkkRMxYfJCIJLqwvHmb9tAusObIUB9QATqXECMQxhI2mxiHv6SqOZ3ieAfwgoIcq9XmftsaoxFuOsvLpFMumE+8fxnKbNTxUm1MC+hQQw11wqD7UGjYBr798CbP8kffwxLX4s5ue4O03r76jxZAwvkD8fkqw6I+jrEYiqPjBxKRsQ2JVIaoakQZ32R2NMvhOCzYPzx7DA/yS99/1/nebX3guToONj21VxToID5zTzLFQWMk7OkkJ+ad9V65SruPT2SRJ4rG3WgRNArIyJ9cKzBH+5bhh+RXCnekGJN+dmXTxpnsKQyaSTPU2pu4OFzsyztd+CWQAwWaoTntvGN6AHi9yzFt5yB+7fKoF2BZBXFzAGoIm43vqcMAzqxwP2GLCCyBuwi0rA9iHMhXHbfrE2dGXXdAMGtbqCeXwywzEnuDcMvPM944JpdstKewFSljp7t+f6XuPTzBL5e8GgAHjK4FpQxJhNAgDnAFRrBM8zSlV5uyPWgyPWyxZgoOtcjXPQYVdQLubT6dsEpvIX2DSuxzuAwGWtnRiDAQGxiTUTfXE0HIPrcRsA3AFYxprPtS/ByIfNTxFsK20e7ifh4luwnZ6j7K8gOG9huXVQ/skSkRzE+59fSkDHaad1ecE4kyjq25uXa9hijm/xnlgowrrr7k2phumfPqw0SRvLQFw7bTfTZs3QYX2K4xTcWaZQ0vWeBJxAr8/csElQFcCi3LtEUm0KlvfyAl6cMQ71KufcpbygRe274hZrKk3auMY3rScH3cqaef2cI2E+aL1uZENyyHrBHLgAUEd5gX1ao26TZBzJJNwemcfOTdMdJivtBR7LRpZUB8Vo1oN5HlJl50msrGEebL7M/Uo5tnW7ruFKYk0uRc0xTwhFkowfY9xxPnlsgs1gqIf+SyZbc4o1MpoCK5UmnKOgN9B2IO54g3xMvg/3TMzfonRV0yUvsMkPHbgdW5ndukCOPdz7SWf1aEsYNeEmCnQfNvnB2oJCo8XnHrPmKhU+PwUkwvr26PvbIZnWsx6btUiTwEXKrNYxh/rw3bX05PHD9OABaiFKVsZQJpl0OKXt0SEO+tb9HnK/7wBgj0wMyGJaxgJgD9eFMOcbIGG+SKvIvFZwX14CANfp/1tmHdZfYQ/QvXGMAdar3bTFGmsrpUvYe9owUJ1VTU9Jvr+Pt8Uj9tQZWFs92kw+m+jqq6DyHsRZyt7kXdYyyzjaMtzW7vLzHhJv3bb3j09xqic5ynWzjnwKVrlKvFMl8bmA78k7649oyYe6h7E0meAa4L2pCWCbzgWeW55fgmnuGQG4/2UsFeuLCVlLl4x3lMEbP5gEsAexMnaZ6D496bv2geY+aBIUtUneHDN5mkyYooomEpNZBj36dRMn3fjTawBwLu249XbO9XtfNxKnDsHR8OVXMevbS6D/1gDwyHlmNHcTAGfN0B1fIyrbG3/9+wCAsw1G/vpFBsD3TZprmv8mMB6VTN/LHt99ueO3f9sA+L5DG+Yf/q4A4Bvj+FcAwOMwDX4pyZsQAHPjCoStUwnTJp2LrQ0mwy3ocrM+gu3dwQX62StA8KvttMXjYGs3NXf20gCmCccLNMVk85Utu9dG5p0AQBCsNJJ+eIkaYKyf0+SjB+kSCXQNidADQPEHsF4LBP0CFKXQIbkiZLClkkBVhiJgvu/HgqOPhS2QzKIrCTJYEKi6oQxl5VnSjTyWXbsOwhfY2ypEADxp4CJTG60zYMcIMtxyDIrO3UAANbLLssNKmxyty5AR5/hB1slgNjxP2Ex0ac1McWZEwtAlv4qHTLBsbn7NFJ9fI/i2RYZGKsoVQ4ouQyzzbU0r5+8mGa/jOgyo4+0TUE4S7FYJXks6ECu71FDJBTikr7lu188OV0oTHcY1Jos5lNhEZeVlkwzcw00ys+rB3hRLVpyTrZl4vw4BamS8GeOSDrIywNTaNlueq+2flLyd8DiFEK3gFI3kmcBVWV+DQKiDIkD2C2qTwBxRMxLFMsc6jxFV5RJpXPNF+vr4h2nvYidNYh6yUF4Lc6zNvRc4n+yld8pL6V3qgR9S4zdL+FwdpwadY3/eqKSti5XU0yQIwF1bWE8L9SfMWdhcZk6HAPuAFk5HHFefsZghwFrAtMnq9nMSCR2uufNHACyjbUdWZWLhwBwyT37DtVDBWCEgqXEu0wR40wZEjO8p17ALqOvAPOlye+K50oqKE9RljnO8TI8ISNYI6J8QfK9YW8j7hFFOuDUbqyqJFtDAWqGyOKaVUAuGuQIzUaU+dpqa61DEMdmtFTfoPyMpcPz8j9PF0f+Uvv8ra7B5gH0GuIVMT1BBKJU6gMDDV3upScAnYBpXxcA11iHUvWiK4HZ1DlaCZIUy3FMYtZ32A5yV/1Fa+ehfpdV3f408yRSMB/1aZW0IzqNdaQF2bL0hi2ISSgyRSw+QRc4zHiQurG1twAqfAoB1LJ+VcWS++piHqZ9iHunangFwUZVoIkfWMVx2uSc58biXmcOZjffez71/m4CjHu/ToW1UM8yeUI1wLDXmaZXjnVFKzWhNMaFltQzyVYwIRC4BS2ccdMMkGqBFxYf14d4uHQLgc9yox1gz7FMsqxeuwr7eu9s5wQBGrWvEOfme9+yDwBUA8e8cuhoAZqDcV46sIozPtGWPdYvWwJao2V/gHFcJVCuALdsz7ZPQOEFm3uKh2Z/ssV8mCBwr20KZ1LLHuG2mphirdS4Oq2oYBiqtFABXmS+XtmrxHrfGGtB4bv9SVSncMxqQRdKXz4i9hPEf7imCWq+B6pcA3yRvppS+52gmM+Z+vuunMtBI+qkQ8GI6WDVeTw0w90NmTGG4+Nsm8//QNTbWTBIAqFN6rFfjJNpyOSuJHEGGSRuudZmEic71Cc+BCaXPStbNdPLaKuu5MlNLSgQcYzBel3zmgO8m+qwllgEWAGeZt4Atl7XI6imtFqwITFU56A+Qa4BNjlpuILnm+mqZSf4edfkFAL5Qts3xK0a19doYNdu5ptoxI3XC3Im4WFmxLe1CPZSTJda5ikkdN+e4Mt0AwNEH2B66RW9X/y5I4qWaucV9Z+mESoaQvCqj1vgqMpd5q3GfNNHmHuDvBTt+zxmrzEjfAMBmxNjXdK70Vol2c/pxTAFUK9TU0p6Ne3iG8ZvhvJyH1rd7XvpvNE1ucIyn3LfHrPWHrhnUbfdI/F3igh8GdkjRL22TCFB07i/Dtj6GAX66vpYeP1pBELYayVUadodJdMu+vwDgE+Tnxzx2kUIf8/s24yYDagmJrvTOd3sPz1XoKTxbSsvUAKsqqghwiWGOUC59gwT7a1ho2zkeKwV2LKocP8+vz02nj5ZW0sfEIe+wJtUDAPPejIGO/udRdsFhuRYAJK3/7XDPdbiXZGtP7W18eJAOAb7bu/tpm/jH+XsB4BzTMBDH+ilY4Fncrh8+AugvLKYVpN4LKN0Er3GrMB6WXMneqgIIDxL2pkiA2Ior1G25bt1xHwc8mwBRJTaDkqdqvMA1MUFmL/MLEs/nZGDbTBrbRp2RWDtkm3EsbcHnYhUA+Fug9ZcAOFa3vwoD/HMBwH/88h7YnDcEv+6TH99kU2Mr+tZrXgfErj8l//S2DPAQAMcnF2tTXg9zZjrek5v5SjowwgDHnneDsvv2+Q4B6n3PLT72+n2KjfT2eQ0v+LekzrcY6avxHjmu/7QB8N0Lxv0M8N0U8F+VAb4bABfzfHjtrrJpN6fTpUElLQIi+x3y5+w2nM2j7NCZa1YFozU2Qk2xZKo6ZEEbNJJ/gbTy2StqPje2qQt+mfb5+ULwi8RISTS7QA6GWNTDFVPHUTKsiQ0nPXyQEuYQE0qhqf2tAIaXV5fSh2yCK5jo6Npcx0RJ1rbi8RHAuRkZHGejjsyyRo0YQZsgNWq6DCj4nfIxWQK/zFRXlBRzCNYIVe3BS8BkjbEgzL7ABmiywMFkRB2PsjRkvWwg0Y8xHsoac7sJN6xof8HGkwFqwHJLFOP4BJIZAGcDmgyYDYp4fgGA3cDL9tvVFAOgaxJe3KQUWuJmKN/ONcACYWu4CLg0LRMAE5DaV9MgSxI3+g5rZqITMlLIML9xrTGgCTCbM83WlE7aOiTqg2XalD37cEyLrGXBiMj++34d5LSaqjimJUw5NMEax4iq2fQ8qTsGcHUByUoNa0jJKpqdcX62HWqQ+Q/zJR1ko0aPHsQcWJ0AZXb8mOM+JNv/Mm00aNUDpzpLADIzmIkWXD/Z3UrHR/tpjdd8XH2SPmX+rKRNsv3PnVgYY9XT885q2oWN7tE7uLL0FAOmdxg/TJKQgR+3dZc+5DoSaE/Op0V6Ai/V6UGt/BFg3KFtlHOoXJ69AsDW5umoesFzTHCYbHDuzQBu52kBtsA8mYU5EdAccXOckIhoEbg1uMwHyOMOAac92AgZzQWSDE+4xqtEdI8J3KlKDgdU5YJTqBK8LrKllzr/CoB53gks+nHjMJj0GhLfOsyEQXgPRqxOcqHEPbuPsdXuF/9jmjr7N+mDDwD1JJA87nMkeiZJBgSaDVqWHe9QPwv4DvCnVxg/ktMhOQH5Qa3cA1pFLTKmfdo6nfbpSTx4J3UBwNOP/5s09+jXqBGlXpsA7AxW1dpSBZfuowGMmM8CQM1YuiRlugSH9mVe4r7utI9hjWmddbzLa0+Qcs+npYXVAAhS47PUn5ZJWCi/DtMlQaJgV4aFeRb1n35GbJDcUVEvWqxf3Ms95n2HBEuH8ekAkM58Pfd/lRuwSuKtgvR1huOe4Q2GANgOVjLAUcPK3NQsBsIcVk3WRUdtzwn3WcamBys0gax7imByXBk0v+/DToZplUyh9zfHkwmUOLIAvaHBKABwZvoyaM6AOANFW2zJ9lu8YD15mftmnjmwwtpRlokGaOyzWB1xjl1Z8gDVZi0Cb+RP42dBiuuOPVU1CGMlTWuuSZFEQKVAgkUlyZjg0wSiayLXyTV0oEydOVjhPKN3L+czjG2G0UishT7Xv6lYUYLJwyMIxjhodbGVTvEy3FHFnY0hWT/6fZh1jQSZ2zLd4arM37a4vgeWVnBd9TVwXdYIy1vDLgT6CQggrBd1VxIAW3Me7CTzR6ZTkyiNi1zHTQrpGB4t4wSqAtYAvzlJ1UOpIQCWhXY7kkEVA7SVN3PNw5DUNVxGM9Zmf2YcdZVXZMrEubTxst8BuW4ruvd2uc/Ord3nGqqU6FLzjI4jlDc+8uaXFapRW1vUFfv70OnoLM3xnuuY7HEGAGaUApiYaHL39bmuzrl8zZ/7kcDhc3hPy3V0+HWP8jMjERq0sievasrvxaT093EwBfsbYFdk5wbhxsP4+XPsPeOxDi+gwppn3V5gnAXAdeatpoShXvDa8zLb7Jzy3gjr0wHAcA+Z8/7pMQ74rXRplwiSeoFolauz3nqDVDn+VWTHjxZn05OHWf21uIwfALK56gQAACAASURBVNdamXpHszH23iYneIoR3wlgcp8aecRE4STuHHAc1Tfoga2qa6k+gdEU/daJVerGNew5HcZ2l2P6bGs7fW3t74E9iB1cHkikybRixFdPn1B//D2k9U9Yy6ctO7Itl2PCjeYermZniixUSfBdJJhkglWNNJB6H9CjepcSsJeb28RDm6F6ubQHmC2MMPpK9DquPFzF6+RhuF0/4rNWYIKr7gN23rBEQ3WW3ZU0xLJ2Wl8SzvWI5IHs8rEt4NjHTIKY0DMGUKq9wD08x/c616+mZ4gqNN3RaYPXZAwbjNsJLPo+C/+xrbWY804Lk6KZpRwFBb8EwN6zv0AA+NVfAwDfvpjXIPhvSgIdALgAvjGwxcOgNt/Cgo/8PYPYm6f7s5ZAv65m9Y0BcCzt119vm0h43fN/3hLoW4d/9c+3Z4B/gQBwTJ8hwHZSFXPpOwFwPv6Yh/yXQbDZU+U/JmesmYUxhREx0IgSKhZljTr2Mex5sUPvV3o0Pnu5kZ5//SwdI7lkl0G/xGaH7Cl6BCM3MsiyBnBANvkSgx8KYsIMa5K6n8ECgAn21yD+Eb9b5+c5jChm+bw60RG95AHAgBHZk5BA57tFMCbQzADY9kUCYDLinJLZUoMy2ZbcUoVAic2+LnCUATY4FFzbd9dEgMGpG1sA4Ny/sGvrHIKp7MxokCErbN2NLXRyJj8AkkFnBKbXADjq4a4AMO8fcsFsnCUA1vzIWjFl0BkAK5azhlhHyiy/KnOsBmTW7mXHVRlgDMY4AiV/FTY9zVouZZ0jqM51mtb7XRYAOJIbBnMCWQBLVwdTawgNJjVhsbcsgVII2CIQjpx6ERDymTAsYzAzHc1mNFThGAU5ukinMWoUqSuyT/AlhksXfKbTrwooKeHCauCuPEzp9CW1ctZ8lmhzMQXjNgUrNDvWoFYXsEj9b2twxKYP+4vZlXLOSRqzbp520/93dBz1X4sA4E9wdf6dBdoJTW6m2YlnBCQE0o1aetZYTs8nV9PZ3AfI6T+gdnadzDv9XnGW3jn5GmYW8yfOq05f4eWF9wnslokNcVVtHxE86qhtl645zgtAZpAbI6zTLfPWeDBbdqa5xlla2j9MS8wHXU8FRMfM0x2C7wZgqY0cbY/Ab4uWTmc4TDvH1gHGj0n8rBDAvAugWWbcNZZyPuiI7LykWA+y1GBV0NDjuI5RWezzT8ABjMT8LIDdWi7KDOZpGwIxnLa2vkrbn/0Pqdr6E3od43i6PBeu4RokddtKygmWAMAnR7bFUlZr0JcrCWTip2fHSBTUYEpWQlLbon67Y91y/ZM0ufJPuC9/P43PvI+sHIMpjtU+vH2YHaWLgimVBs5xPSR7BJkt2JA27UmmcBhf5H4eIJlvnOxQ07wd7bkWFzAvWqKlFSZEF8hiJ2xd5LkLgvQc4PCibytBZVvwCzqI1Uvg672hXDDUE3wg59mn/r2D7LmBLFczrC4HIpCpAERKBNqC4Do/TzMJS9a3hqQ5A+ChPE3wYCxs70xPSZr1nPfZYb63WO+mCFAnqZmTBXZ17MHo94qC4JJKCZdCxsb/ch1wBjZ51S1+jkRYBsABDvnJNcR1VgOrKsc4Q6JgnntwkfuSs6Q9WDntsvYdcV4d5k5glniPXPubV3il4C5BzJmo9byARb5IS9bq+tncq1GjaXDNmuZ1EyRHOyQTC6wjridVgmcTcb5/nGWxtvrvIQA2GHT8y6g3RgHwcI92fXQNlt2MpADH6bqcwS9sruwz+0j01eWx2UWaDzi5tC2dazALXk7G6lDP3OAa6xzcEERwTcpInkN6HfJc9hATVKzNZU3V+H30142aW/vw8l5KlnlEgtS6Wuaf/gV91gs/R4f32DM0DbI9jGukODAAcC5DGQJg0xZR1oKk1LUx+w6T/LL2kznfAcy3Tdgw3m3mSpfnhYQ1SmmK/TeSiTB9nJ+J4KFHxDk34rlgXvBsX+IiWRrtiLzElmNEsoZ1muNzHimycM71eT/r1pVGt1Uv6PIbBnL5Ee6EoqkicRI09PBwXNuMNiMzWgBg9zOzrrF/5BKcRdomrGpkyDo2x2OexMQMn1nju0qlzPprEAUw5cBO+FmwuXVynPZweu5aH8PazSaQ2x5xzcnMRa/0Ga7bKsqZVdqZra8ugg/pfY4MWV8Ly2MCv7v3ks0+I36w5EE2uAGQs12hTKmJZe82r5es7drsZFqh9+68e2PsWRjo8dgAoH62uZNekbw8JXF/qUuUA0n1ELb8KFZm0veIQz5BTfKe6ib3XR4TJj6dyyZ3TM5wPJY+xLVR7WDCnMSVpliHlK3swgK/fLWRvnr+PO3i+dA95nzlqKlJTkt0GCDZP0u3izXWwnVcodf5Psv9V0EKrgdIJKCIY9rs0QJgQW8wt4zjAUmEPT7n1PrwImlh3XuddWIJldCyLL2MvXusKwCJmv5lmdfD+lI+c4yJ2B4eFUcER7YCvCx6Qv8SAI8ggZE4+e8HAB7CzasExxBcXst8Iuh7i6+3Y4AtYi8Kn13ARj4n54zzVhyescND+3kD4HvO9drUagiH4gBD7nXXV2TtX8tO3z+wf1MA+L4juO/zf/4AeDTb9vqJl2t6vvvr+hkG6sN/Xc/1fEXz1+gli7Assi9FMiaAlkxibsdjljdsTAgerSUrw8iWQKPK7sbZuM/Y3OwRvHGwl76EAf7s8y/T1vON1NykNylmWdCDFLMph2YTjPqrDIATksswwqJ+bwwjLFKwqcT3OgB4iZ/fRRa9SCuCBTa1OdsiaZ7E3RO1wEr/4mxygBOZ9JA+W3uE2YMmVgGAbQmg+6PAL7e1kDGoGxSyyVfZ0Kdlg4n+dZxW7mRQn2vZCEh4hDyNIESJmUEG8b1YPtdaKbcbssAcTbDBbo2R+LduZQiAdVU1AZCzyeEcHTW9yu0yCJbpFcjK8MaYE4TZViM7VRuTZKYn1gzbS3HNNCbRJddekkEwaxYThkR+fHYozV9ZsikAvvT8lNZphmLQb70i76cEV5BrOyWNsaLiMVjnDIApWiQbj9yLoNk2G5PUspYwjbIur0GSw/61l8gFw6tYkxQku2O2KJJhs+UNr51wrHXWBFhMIvmcaMLiDgC8Y/tcO7LygMkSAeo4BlBjzJkewc4m2esfQtFtDshwVxfTrzI3/vBhLT2p7CJvfU6LHiTXxxfp2cls+nriSTpa+PXUnfuVVJlbgQg6T7uN52n76DOYfMBolblV/xj1/VOC3PkADW1aGbUIxh3ZqpJuAbASaINo7yPGLeCMzD3fF5D1LRHYPCB4kBGxJvSEefqScTohcOpRn3iA+dLG4SatXg6RpI2ld2qz6R3Ga5Ug8SnswgqA7Zzg3mBVE5tpAiBdv0MtYfBqv0+O6wxwrpRaJnphnlp52rcIgGcwjqnT3mN/75u09dkfpcnGn2Dq1aCOVykcIIF50ISt7cAanFl77dsyFSIZ5F5jz1KuxeISrUsA0xMERWenSBZPYAZhweee/F6ae/+fp4ml3wAYMk4aGWmm5rxzL/Na84bWssveRSzGe3aoLT0lQaCEM2r4p3ppZ+vrdIj7tHXscwSXtWmY/yqAu7xIYGsvVkUCud+v/Uxl0TqA3669gznYScY4ZKTD+zf6AhNQMsfOqX23N24DKrsBSOyGEQ8AmBuwTNBbBpzMcJzTSva9P0IyansX5rSKK6XG3FAhK/XvAT5hnvj/F8zDY3ui41ZOBWpIH11vzrkXBMARdAtGlDQLIsQWJqdiXfK5MmyaeIk/MmgJHwDrdb3UUYtAEo73mOWcZ3E2n4OlxBufVyI5BxzskBw5UOIaKLdgvwumPIjXADSu37lXr6zaNGNf9751/eFedd0uu3aQoAgNPSAtSkkYk2CAuWfrZFN0nB8FwK4jsuleS4Gc82bS9T8cv6mxFYzH9pKNwqJ9jxeMAxNMZlMnwRHzAlDo2uxrXK87AKDNNo7AtDobAwBX7DZglwDm5CRlBFN2CuCrAYA6pf+vLFVJ8y2us/XA1j5a96gpYJlkyyQJldAtMe+t28/1zOKT4domOPQ+IBGE6Z3rlODY41W6G2263P+KxKQt8qIsVjmOScEAkMJqSw+Yp343icUaaoshE3w6lYfSBXawzXvnvcOu6sV7h6QakGNJi8Z3oXpgL+H53QDASFsZl8zym5D1GgrmXfSzw3MkF+J4GVeOoqd5G88z8dvU9VnQDTiyp7MA2CRHLMBxoSKQuw4A/DkSsrFxZTl0ZPq8mR0LtmYSz6t4Azykd+0i9+G8js/WrXLsGssptVUa7LW1nrbBcZ0wljsk9za4dnuoPiyZseVagF8ttDUig8v2nqozl1aRHM/zGauA37mZGuEApU+2SuP6muTwHjHJ3Qb8tvEnQBDEg0S35mZ6cnCe7m0yqHN4SzyknneV8hnwpCME6Dulf3ArfUW51lckLo8x0zpvyUQLxhkX1lHB6fRcJb2PauV7SJOf0kUgTDhdZnS1jnu4cDW3VMPaXvd9fi854FpgX2BN/vapA361uZm+/OZZ2t7eT0d7dGwgGLl0Q2efIAuYJjHCqlOy8QjG+wlgeIHSlWnGoGK5l6QDn2W80SIBqEkkh4yCidpi1vNdysuObWHn9TQmY//IAJj9BTn5IvHSPEkqzQRVK/RI2DQYt2OS1Iec935vCvMvAbAJMz0BnBt3McCRccvzZjT+HCZ0isji9rdf1gBfY6WfXQ3wH78dA/zta+MidBusXRs93NcG6Z5r/JYSaOvxnEo5tTAKgMNkocg45KYpGRBnYdX11+tB5vXzvwtUvg3gvPFc05Ee2y2we1/N8Os+Z3hmr3vez4oBvu86/qwAcG4if8esu2exuJlouO/obsyAN3lS3sRi3boFmAPRZ4nhzeuYf5HZi3x9A6P5sOaWNxMwltnozPZq2mTgPImxhOCxTNApmDom6N0h+/kMU6zPvvwyvfpmM+293Cb7CeunO/ThbpZD6zxr9hzWkl4HAX7DEXppOY1RMzgJ6zutDApm+DHGWEtuvBhaLLCbzQoGOaYwlGbRzp4zQ6MpssQGVmz89klUMhTMTtRGZemyoC0AJ5u79UvBaCsfYgOpkdIts8uV2aQElgJX+0JGQ3rrqmAaurxXAGCysYLgCGyVchbBQyilGMsA5nxWHtlrAGzD+iwuz+uQbHg4Ow8BMOOZGeCcdBD0ljhG3avt5Ro1h8Ey55q/XJfK66M+2MDfDTkD4FhlrPkNgGIgaNCdnYzdtXNgaLuZ/F15oAywANlerpO0oBjWiAU5wPiEMy5yP2Wuxtq2DFIGLVBsRE/iotrRY5OVAfQJjjVx0cDIhEIZ4DuLOUkdZ+Sp8600dvJT2MuvGUwy5Yz5FIzyNC6b/Vev0hkSMg0+dglwv2AT3xpHLkbrkx+8s5L+4DHOoeN7aar1nPeAXdSV/LiUvhx/Lx0u/U5qLf9mGp9eRtpKPVbjGQzxs3A6Xpx9hFTsQ4DZQ85dB1aNeWRvmsHO1GoYSRGAE06FlFgAnHOjrt5cP+6HecDt8uF+BsAEsuKik9lKesW4HyHdG+BofAobtHm0lV6dbIUL6yq/f4okfJ3nvAtrvOC4EMwIGjSOqWMGNWNvVebbOIHJBXWP9nG25rqDeU+HoHZudjVNV+ZhdTHxYq6igqY+cjdtf/k/p97u/0p9HvXCMOxVgRKZ/xPBA8jX+drjIPsEQbrNKtedhiVZpCZtZR6WnjnVAlTvH1L7Sx6gX3mc3v/Bv0wPf+Wfc39+QNCJgRnGMS3kxKoWygRY9rCWzdMbYFLWjrkjEzHgewPmp3FGAgMYOY8JzdaLz9I+AFhTrAlZnQFB7tKTtLj2IfeTLJrMLsGmzs+sL9ZCxrhYq8m9YRsf73NxQag4rMmN4NgqaNgvTaI0CKMUAI/pAIJ1bodp5mqJ5FuV+TrtOuYSLQDmnpJRC6deQRK/PufeUHo6AXBhFsBQTqZnyDSPAACTyLRrSF4mdVIXsHAv9HyhQXcA4IBIGdzFPHENzcmToTPvlamcDKsAmGtgGybPocb9sQg4nae8YJ7ShnljBNaVM+S+W8qgAVodWUMTABxrrB/exs5KQag3o5O0WPunuJ/L3kuuQPzN+vMJAG+0ciEZMBYA2AQi9zTrIikHGChUCAUAdo0cJueiBlVg62s5ril7vFJrqHv3EGB6bVxbvc9NIgjSjKkj8VgYNp3LUhaA2bW1i0P9ZnMn7XX3te8F8LCXaKSk4R8u7Lqxe88puddtt08yxIDexMcUn18GIJVh/sNJHPA7wfUZR1I/rnLFcVfmG9dCSbCmbAJgkqOACWuBLyjXCC8oLqhGUx6/+18ofwvwKwAO0YcQ1lpp1+4ApK61rJExl5HnmmTiPmvodAwQPmH9skWPcuZIB4ozVTe4d0ZbO5MNWvtpfub+ZILA/UsJtGUkAm7LYLLzv+t9lAgITp0zUZqjwy/jyNG4RjY5h6ZlAzw0P7o0uWnCwRrgwDB5fsRDtYLvmTf+q9/H5zi7PD32CO/1OQZhDVD5iLZti+yNsqqzrHk13sMuEaoGmB2xdreRKDcwVzrhs/cAa9uAzm2UMKe6t7MGDhjwcaX/jL/amjLjV2f/WKW0I2qMAYfT7POqzCo8JogtIgmbDyfWsB5mlF3WC+uCm6yDXs9oFcSTypShzHOc61USe6yNGnt2Wd/3UBC8Yi38EhPAV5h38rJ0Gcl45ojmn+75tHqcIqn4GNXKU+IQ12o9SEz2W19b8t7zNhNUugiEUsJkmbkCvQDs5YsChn3wmM/b2ttN30AGbKOM2908xBCLOl4XMEB1JPwp9yrDqq8ur6RH1AQvooYT/AuAbcGkCkx5fpdr2WTeGm+cWPvM3rBHPfURP3dVU6geI0GWATBJBB5LJLPmbY1oAosjVIGh8dUhNPARLPA+6/kh/7Z84AoAR7w4CnTz/fNLAHwNZkfj5u90gR6J+X/BAXA2cMgnFqm+N/56OwZYoJ2DqLsA8BCUDF0mfWrUC458vSkAzp9zC/zc8T6vk0CPXuz8jjmvfTVgd4zUjWMcZhZfM6J/2wD4vr7HWW92Dfi9RneN6rVk/W8XAN8Yxzj024qG4kYu5tX18w2mrG2UyTSq8iyNND1h5cZZWuRGbLCnYZPAbJKWD9EWgUyjrKqGDScwWjsHgGAW/hcvd3CHpkcwTtHnAOOLrU1AMOEpGyNEYhi8sNqzGSChRdqmDDo2But/AL/zj6iPoT54dX4ac54qizttkdioqhyjtWIGdwJHQaQBgRuBAZcAtcmmLwBWeNQloFVKJJg14JFhclut8FoZYHvPzgiCMQHzfcshxzPTrvumr1EGbc2sGVnbCACuNeBQfqXdvzVpfHZIxwV+hhB8NyaNO972I25UBIICxEgwuHkyvGFoJVtRAOESAaAsmSvRhGNeAGDHfCIcuHPLpcwOy4rldSWXbmXZn9+z4UoUfOVyLt4n6nvNVEcP4BwAGdwqi80BrrXC1qSaSQdgGIBqAuU9EEFhrgG2zi2MrHj76JmLxNkDbtoOqJAayvBP2IsXIChrYab5FNmWgeY09V5Ls0roMERq/TSN7/15mtr9EYDviA3fuuAHafoA6ddXz9PJLtJZApoj5sAWJ3Iys5re/ej99A8/WU+/sYAUmf63Y4ffpEQd7Dl1gq+OB+nZYDUdrPxeaq3/QerD9h53kKV1dpgPB8GyztNWaXpinY0fkINMr3d5GgGnbJAgbHoIgAGoShzjdom4sRCvEtTWMflaOTtODxi7WVk9/n5Sr6Vt6IIGQGxAUNeC0dum7vWb/RckB04J8CrpQ9r0vMucX2S8p3mt11EpuombOsHWHMxwlblRbTFPTjTrQa5JkwuNgQz2KtRNz06vhMvtBexmJdorYbzy/H9LO8ig5yv0vQUsVzimEqBAB9ZjAnPlvX3bXvRI1lCfO1ZGbrtIYAsTMSNDjzTx5GQfZuECd1VqoEkgfPw7/yotf/AP0wBpdI/o65jauUNMuaa4SaqcK/gzQDDxGuwxSRGk07pja1bXQWq+d/QC8LJNmT99PHefwUYfMB9qQQJRMZGW1z9N7330W9QOMn/o3Dk5MQsjDKvIWCqnjBpZ76lwmM09Z/PyJFjOwbEGNrJAHc2QYJHaPE64sSx7mOW7cuJpgvASAbcy45L6Rd6vb52dJQV82JQqDsCv4v9z2NIp6+LTNAC4nL4GpB0pSaRuucZ4TqICCcYuALA4i/CyOE6GNbdIK5i2MZIprkuCkQDvrhBFkBmmShxfUzDOc2rch2sc8wJtv+a5D+sKSJh/p5gAbRDcHnh+JkcidZiVOTExeW3Ou+byjnC3dvUW/LAeT+gRoHpD2TOgd0Lwy5rmzx63f3MtLI2fwwDLmPGvGONsLOT6JIs4BMCyzLZzEQAr483MXAbfF6w5ASRNQAhWODYTGD66HGSH15Je46m5n3IXNcbmGQqJ1jbjSBs0romfq6HTVMWe0HoL8BoY1XNN9/guqPOYTIjMAFDsMa0yQPbXlkcCYEsELAOJ+lkHB2MqlSnhFg1OsjVNl/XL9c513UeUxAZbH/iyMCDU+FEZtH+Tw3U1yBJ4QXDIoE3+CoDZEM64P+0P26BEQADcsB+spS+xOGscxvXTUNL6TOZz9HaPNViQJjvOWsB87VKgn/vFF3Wt+jnkbHTAEfc5VfomY2UIm8yFM07gDOBprajJXkFNZCBCJ23SrnCzNyTwfQS6Jnnz1IlYIQPNnASw96+J0grjL+O7yt77kGT1EiBrzv7tgnj9NNyreC9ge7DW1us2C6OlA8DwAddsK9YgE3gmWE0AK2luxx5XZu2ZIdm4NIPk2aQ0Ki8Tapb8uBfGPR/pBmMQGWrrznmMVREx4MtBLNGyj6/Set64DIidJ2G+jqfEPE7icqQnJMFewsg+Jy55sd9EmWOpjvUavsaEeBHXEgcMMJxbBEA+sh0Sa9ESkugZknYzrFt19vka19t91zGKpIapXw0SfVgmwzxR9q4U+gjme2tnB48GPlsygLZ2x0iOZewx7SA7h+Eg3+uomZZXaImEOdYK8mg/S58V4y03VhNkmpoNYw/BsCD4RPdpVRkCc0zhVObNkzxY5rHIXJszSRkGjiQLmDBHOB5mAHyR9joCYq6byZGcx8xZwJzpNWoZ+R7Zk+FEKf58ExQWT7769ksG+Hp8fiEAcADKIpuRa/Cuv4bA9O0B8PA9hhNkOHGG7583vuGECnBR/GkUKt2uAc4hZ3ZyzT9lKPOmANjPexMGOLwD7vi6T9JsluvmuH37DUY/N1wO3+Dr5wqAh5//HYfydwYAf4vRvTm4rwfATqbYQuOFN58vE5J7+BmYKZ2N3ngyiCHHzVtkgGEBpODMVhV8jz62LLiOo4Y1xzBJrzZ306utnfTZNy/T5vYOJjzUWMIMXwKGKUQxrRlMCZEtmwEssH2BCV5jU6D+Z3xlMVVhfx8ggV5bmk1rbEQryKKsbZmzrkdgKCizLjAy4kE7RFDQIsoR8Nrvzpq+oTmIckpdVJWSurkoS7XuTAA8bb8/AvoyG6eMq87Xw16nGru4ubd5vRl337el/ApW7byQAUcBpEMXQDh/KR3MQYsGWErWDGwMyPyj2WPj1dzW6FsAWJDrGLupK3GW4Y2NOoNggwGdob2WYc6itFkAbNBqcGZAJ+MrQ0cwYSZfAOwxBIvMOYcBEONhr0glZD0YSwGyLKltTqzNlAGNnF3EcNkJWXOrNkyghJA1wCUYW3tFylSaideVVQBcshcv19PQsQH7e4gTqOHPLImONQ1KxjF3avwwpY3/M12++I+pR3Lk8pw60x49obdgU56/wvSkkdqwvadrs+kYpDW+iEPnpx+m3/joUXqnAqhpP0+Dva95bOIyekZv6k56do439Np/ntof/VfpvLxMoAB4tOaP+TqPlLWCY/XExRy160j2OiRnMN4KSTozYgLWW3nuOC7QOsDoFBtTS7VBURPXI0it8roVAP9D5kBNV3Be34DBPYKR6gCA+9GaglqrxkF6tkM9fOOYoKac3jPbT4AzTnA0ReA2w9xXstjhQwTnC/xtEeC0QOam2gCSUT/bg8G+oC+qEnP1D4tz69TFY/jUxDQMx+1yDcOZl3+Wvvrz/56kwmYqIeVWnjgN42xdYgOgLEM0IHgcYIYygSPvZJngtoZLMvO8jyyuQ+DexBzo+By5XOW99OCjf5HWYX+nFt/lXGZgpQnuNzHb2t9OkwRYVRghDcGmTBphMjNgPBp7r9IAMzED5LGpbto7fpm2Np5xjtzuzYNox2M/6A6B+u5BKz1471fTx9//Xdh2rgd13eNj80wyXF+jflKBZE5WaRikvF8g7H/Rlir+DVssAFDerdspLO058sVTjqtFkmaGd5iDTa0ThJf5tzLFqOHl/Uy+mZjR5G+S+9TYoCdIs2UTt02Jtj0doOErrqEM8BhyyDLHpqlMmFjZD902PbJkghyujAA6A+DsZO0aI+Pl/cWHZsf4cFvPgbPArAnYMwlV4/57SGJlCRWCDHCN+/0cBvgIVnOLe+mI1/UJil1lYlkOQyNALa8TxHvPq9oQAAeoI0i2/ltHPJN5PrcvgASEWGM+xpybCk8HE3+sfdzz8wJgQLZ1mcYkskoZAMuU2o7FHrkaYMEsMZetwRZoyrYbhHvW2VTWlnTKf006qpwBADNq56xn9lSOPuaMm2ZXm41XaQcQ3LukHZOqFK5HV1fsMnXsyPBtVSa7rVlXj9pHjd1MHJosmmcdqcGgiUa8L8YAvwNcny8Kl2YXrnHWrOiVHfW+uXWRSgpl0OeMRfTbVaJsPoF55dLstTMxMMX19eEaPPRv8e85PSkYkwGHO4e9bXAvN0gSndCe54T79AQW9kwHZ49Bh3dl4yS+yiYPuE6uBfo9qKiSqT73uHifc8ZaI6xY011vTEaY5HDrztsGa4EJBpK6gFwBkOC3wffTcAzOvYQtvwns71bPHzphMQAAIABJREFUvzVFjCSMwE0JdeCZ4bsWG1b8O+9eliOI22nhHgzwCmDqgdJa9klN/+oaR2raKKttkkJjQ55vgiHUUWSDTrnPj5lru6hlTqJGGqZ22AoQkB911rjhV2jvNUcyQ18PS39U2djlQPdtD8ek0RS/r5gYkTnn+WX2pgtZYBIPdgjoW7jP0ysEBgsA4GXurRmSOi3W6t1OM319sJ++gf3dPmQvMCCwhlzQGqaG2RTu0j2Sm18FmHXOi5zXAsnXusw3SfolvB0Wbftn8kdDORM2xlPMnwHz85JHtoiwLzWSeM75EDOsI+T7L1DC7ewdkRQ8IVHBfeFYK/eX6SWZOIv0exEAvEbcM8c+Msu8LnufcM6av0VPZ66pCQ/VMS3mVpNYy37aztsB52NiRZ8Ur9csa4VqojDsI7HSIDFxTAnRAWu9yZmDDslkCXDLwpgMrkE5LMxjfhMAF/PjKrLxz/cA4OLX3pFXGHr48njZfcC5iIvioyNouv66gk2FsnHkTzd+LJKCo6H+3682SH+04TJ1dc7XzG0+5eG/7xqfG7f6t4Bc8YrbhNl9A50/rZgOHs8Qot7xcwDgfMyjktfRixQ4sbjIkYPzpue/aL1RwPYIq4vfjx5WyKfv+HoTAHzfVIx3vONtR2uAR9//vs9yoX2Tr6vXWx8ZGtybr7pXovytJ941EPl3t++p0WfeB4DHio1n9IDuOqPhTBA0vsnXKPP6+ucXc9snRp1GPpdhpjYu1fCgih+G13V4XPlFxWuHP9+aS76FWeJ8bJlVDADM/AvwqyTOSRryvVwTWpIptAZV+TALrkDY1zWRgR0iN7Im+CuMIF4gY321sQdJt5fOdYW2jQpsHWjZ3SLa4QRNqSs0DNgUDOEYcuiLB6v0BCYzSnuExw+W04PFelqjH6oL/Azo17q2STYrsWeoeot6rjbBmnUzbWXPBtJsHP7bxvQybYIwz7Ks+6rtQ3h9jcxzlezvFNS0wecsgL6q5JDztRYzXEvZbGSWbJdhrVO4U/K5k7RyCTfo0SzpFcteBC4BgLP5S5YsFs9W3jYiNxTQC8BlfLMLqf/mOD1X5cvR2ohaOH9vQG3wrXM135WKChLcxARsgt+4VgJgj49NToBrMJjrP2Vj3ATZkM1Mcz28Zc0kT3FOE8iOzT5nSadzwGSIQT6tGADAMscT1G+VcYGeZLPtANasD+7r8klAJ0tTZSPv87pjAs7NA0CS7XuQea0vlMjS46Lc20iXGz9M51/9hLnBvGiTAGnipPx8Lx3vbqbzGcKhTx+ls/WldMh1eYhk9zcBwJ+sYxoycQqIfJW62z8muYLU/gjXUWTQW/QC3n34W6nz/f8a1mwBkMsx20IFOXYFtnoC9qBDSrzZpG64s8t8OI1WSBVqa2swzFO1ZcAK4D/DrayOkOkXtjDRLpAYV2Dq5gB7jwimy8yzM8b/jJZKXSXf1PkqsW3AMG03dtLW9kZq04ZohmDnAf2uq8ytLjXEY2TxZYHCPVQHYKRxawDEpyQUHlyQyaeHaZ/Xddv0U55qUVeLgRfyv2XcqxcB6W3aOVEZlkpIr5uHX6Wv//0fpc7On6YxAEWde3GWsoFqGeDLeytDP/N+iJpFeh8DrARB9q48RhLYJBlwrjlP/XGaX/8H6d1f+S/TzOqnsL+LOHbTQIjkxuGrL5DzUccLwK3CvGlYNTNjLSNJr70vYaG5jo2XJKmYnwTIJ7Ag29uboVywtrMCqKlRX20d5uEJ7ayefEDbpt8KGWsHSV6JdleJtljtwSyAaZogkfnMzel8NfI3KVMycOWqaB5l6YGu8H2khY0z7seJemrjJ3BujV0VthcxdJ3AfI57dpJrcSlLhCxcN9YxGBOXxEnuHSu9VWh0rGN0ovP3CZIFApsj7gdNsC5ITpAViSRbyGtZGweAo/xPglNdt0MJ4OrST2UC8pry7ZCkcn+S4BvAdMlURw/YcBWm7ZbMHK+zT/Ea68sKbNU895eGVQ3OYJuk5A7H2mb8ZKwzgIlGSsHiTgnuAUI1rtEEKhpgBfOF4yHpofO264LSW8s4TlmXdRbvkcwQOFc5Bj0V9FZYhDlb4FEnIeO6OMlaakBt0uAcGbgO6bKGk9zvUyXM6+yL7Pm7vlpKIUQ02OYABcFMp5AW237I8hHLUC4E/+wZ7h36LNgu6KDN/XGCUuDimEtDklGwHEkG1zKYUmoky9xPOg91qU3vIsPXHXsZQLKIa/AUzsShrsHVdoDzcg8QTMqP7znB65op2x7MssfF0tThIuuua7JOUy6dy3N1cy5OmeL9LfOJ/syco+teJErcF11jrcN1jeU4L0B9nTBnAmAALPbp832CtPaYMW6b5IwEMUoYmD5Br1JaQWMAYNZZMZ6AKZIWSqZNtoZjv8mAvNmHcVoR+WZ2XaWCYyywwRyJ15x4fW2RI5Dzha5XnIeSffdGAbU12cr+M/jNrHR8xQflEr0wmuO7caU2XwLgBe53GUUdlRc55hnGRndkXYaV2KpUYlaFrdtFmFJl2a7Hp1NxQ1Mwjk0FVt9Eit+Ze+Ps3ZbtTHBfqSiIo5DVtu2Z0nGTs1G2o9mWPYfd96uAO9h/5ruv7XPTafplqy9jjyoAuI7vwLT9mLmPGrzXc5KNPyEZv0Vf3mbTkh8DGlZzk8DsgeOy7ZaFhNmla4SiYT0EMNQC9Fd0vwZUP6RP8buYVa2S4FSurzO/yTjz3H32tQvONWJJy4qYXx6T/YHPWMN3Sfzv0hVDMmAfUNxgrw0vAJNTHG/JhA5tH9dwhl6gJGWe9abGPa+8Xz+OLEbMahHHxUSbcyXMOll/rKj2Kc5b95lpSkQ0hrNdl6XXp7C/JzhRn7Dv6aR9oBeZhpnFxFKpch0kjyCDIWAdBpmjANan3cJSEY/Gy2OS5fk18nU/AL6FRkb/OZz8w/eJzy3+Ec8bPd6bn/pXBsCF+vNbJ3DfL67UusWBxTEbZF+hg1uHeQ/6uu9z7QP8rwMAX4/CEEjk7654edEbecrdh3sLqAxfoyTkTb+GQOGeDxi5OtdXahRojWLtkcPP8siYP9awKG/LX1e/L34efu6oDPteoPhdmYE7TuDe9xkZnzcBwMN+ha8b0+F7KSMZnuvoa/5a5zUEhQYOTspiQN/k+A1M7gK8t8/nah4WzOp9fx/+/mq+3ZsNu/kOWTLL76KmyQmQ/2+4zvj3qzWHvwxnccim/PfI59zb45kXDblLXxbzszj5YH7NRvsrVQk8IWRixJJmZpUu1ZQmE7Tpkqupj3VQB9RuvWDjebG5RYukvfTNNwfpjHZJAX6PYYJhBSNlnPW1rN4EptZ2kWkdYzPoUBdTXlpIdbKjawJgpNHrbELWIMkyVfnMkptQGFYCyHX85Dw04zAz3rGdSSjAYIVtI8A/ZNo0jnAjkU/xHCLTTea0UjFgwjwm3j+3ElAeqImIgW6XjVK5apsdJWqteD/vUCXQztxgQYqAxeEbLajQCTXYIZm4AgDnOsH8cG1QcihTqwFnPMJgRMOuIQD2kljTa4bczrYGR7m9UpjfKGvWCdq1N2jLLBE3WJXJcT4bsQ54vT5BAmC/y8wpM+zZk5ZzsE9yiXPSxVc2x3ghQ+AIv1iXyDwD2gzYxgHKFYyu7CPaVQaLiY8Mk+1iygIWA1RY9VPGbYNa8H0y9j0CysXpMepgL9LjElZDO89T//mLNNgngOjS67RBSyGUA4fU9V4sEWx++iA11+bTIcHTry6W0+9///20jiKgMkbNbvtVOt/+y9R8sQ8D2Uy7xy0kq3Pp4Mlvp8bH/yy1YQsurAucnAVoUds7DrBSpockud09YI7sEXzCxjIu9fJ8mpl7zDGvEVQI/k36MCcMIpVVGkBqHiZLQG3uLJLtNWSPZcb5jLE/AQD3kG3aVmrAfXA6aGG8spcO9nbSwLZJMEBzGJ8MuLgtpNcmgAysm8gD93HHNhh7hAri+zOL6R2Ocw0Qjp4S5muPOXISQAQcR3CzwnvNczyoHPgPqhdPmdO08aN/mw6++ON0tvMZx4QT8ALtRea4DiG7LxGUd5E3Eyg3SAZcUuMMEDApdIKMsE0t9GSdPsD0+330wW+m1Se/kcZrOE4D2iYB5JckN3ZefZ52tl9GEqYCaBWQ1usoNwan6Zuv/iy9+vLPYIBf0tMTCTdg7PSsDwNyEgYyNRjr+vRDGOBF7scmjPgm9f0P0kcffRoKB6WMtdl13JY/Rnq8Bhu7kroExo63CReTNxXBlz2blATq0M3fqwIImLfmqbWHU4BVaoUXMWiaNXksE97BYE2JNkxJADJALHNigt7T3h/WxVol12OMdCVuWTPHsTtemiK1uf5dAv++Tt8ElDKeJkNMd7koMy1IiOQ+4bKeAuASLujTMtBKkK3TA3X1MEbrwh41AbPn3nTWTNsyjDk2xfwSAK/avgizs3mOSWf3U85vgyB1RzCu4RTnGmZbAEVXsQnmUBXpep3PrSK5vwC4t3sAcQDwgETUJbJvn2+PUE10DphLTVufKNXknp/muOcAAUvUPS7TzHpR9siAXzZJx2W+j3OM57TFavGw32yJ2txJ2oy5VmmcFfWzPlz7AgBTo8m46ZI/ZIMFCAbbst8lFAMqikzyOY9Oz4/S1tE36fB8L/Up0O5yH+m439WPgHOsotioVkgqAW7PT+DYMWmz/+wa98kcZRHjAB5lwxfUtvcAwXSVjV7OrlSymO5PJjkMXZRnQxZGP9RQvbCetHltBzbSNmbuekrcJ5lbaAty2Q8AWInsFOspVz9YPxm3WAsE+7inCaoh1tIRibZdlBSyvyeaWZk8ZpxqAOAZJdvMIZOqAuCqCWOucfaacP22XW+ue1fN5FId6uV4OG9NMuRWQ56HytWObW2Qcke/XcZLB+ZQG8R+n/sOT2kI5ntFwobdQ/AeG7ko1wQqP/JBSnejvFilkdeZ8XMMqoyBJliqrpQ9z7FG1QSkgF/9P9yf3Fuc9wGAbTkcQN5jtBTCPVP/jQx+Bbay3D19KewkEcqprPLw/MK/g7ka+7etqXi9Y13j+Osc7zxJwiUS5fPco1XXggJ8uod5T1Y5zpo1+6zRzqEjkhFf0j3gpwDPA65NHyAY4b/7Leh+gvljWdcYnylobdnqS+l8EfuFHwfJvJk6JmAk4t+nbdFjkjILGGZVSRypQoke0/Zx1kXcbZeLpiu0PYnDYLGNHBpC4IAyMCXRe/skd4mN2uyh8SULTOK/jvHWGr2BdcBWCWTJjAB4nPsmgykTL9ljILuA517bpks67kv8JfZv2zyq4GL9CMUDe8ZpixZSSJ8bgF/Nw455mCwbxoNXZna3Adh3ML05PBxlbvPp5K+3BcCjrx3Bt37+fccULM23gfNozP43B4BvWtRGEipH0TcxaRFU3y5vvTr77wbAmyNnO2pedTcAviM5EZ8T5lJ3AKG7shk3L0teN65ffDfj9yaAbfQiXYHckcGK94h+DMPpdM0Mjx7T33UAPDpWSmDu+nqT8bzzhSPjadbzbQGwhgdv8vW2AHh4U9yfDbu1GNwCwMPPi8Mrkj5/bQAct+v1rLTOdPgVVTiCKz9rBABrMGGAUTI7ax/JYaseAlqBYpMFfhPXxQ0W/eeb++nzZ/tpnxYELRrRXxzQHsnWSG4C7uZ+udBrDEJwPcAQ4uIhjrcA4DLS5zrfVzDGWqd9wJK1SAT9bswaWJU15DJYcSPibZQIGeSdC4BjI7ZOENDKv9sE0hqxyFpEgBAyY9gQNs4qtb8lNuY5ghMZYDPOujEqc1KO1iEQDwAsu6wc2qyvAFkTJC5AVADxvsM1bFja4LUJ1043LP/uCjQytwIAy7qE1FOmKwPgkJoL7AlEc62VvAMgka3Odk0GsSEY03zDD/UakQ0IoQAfELVT0c5Dlk4u091ZBpgMtyyzGXAvtIyCckAz2MUGag1wCSAXPXANvIO5VsKtkUlmi00uTACAy4Ab2/iEOVYHZpPjMjtfkmnjXPoAboHEPuYbO8jjd+lt26dN0hoO4B/aexHwV2KeTDbNxlcwEIE5fP41AQM143OscE+W0vkcAAQA+Dur5fQHn77L9bF2kagT9qi/9ZN0+vwgHe6QaUcmeQaQO37v99L+0/+C+jiZReSrMJnj1JhqeqVRTbtLvfElbZcGezAIB8wdW308JtnyLj1pHxDQAZwNDDlHGaErAMwv+ppMUZtbp+Z1iTlskNji/A8Zhy6gdRKprFLUxhgSuO4x7tTHgBWMjWR9UDf0CBxN0kRtnrV71MhtUh9rHbIM8PcBiU9woV42iYDS4JJ64z5O0hO4KZ/7b4BeFan2NEx6B6nfuf1SuUYnMLSHX/5J2vziP6Q2tbqzc9SVUlVQZayVhx4All7AROwdZABrcAUfD7Cqp8oMpQbr30vr7/9naWHtSSozhgOZUGTUU4A3g8L9ne20u/0MBu0kZJzTMLpVjJO6ne300x//SXr59b+Dad1Jy/QUngBANgDAyvTCkXwSwFJ/SP03wPuywXw7SWu0PFl/uB7zWQOypQfvprmVHwAc3iPJ8Jjv9PcNoJJbleg8rPtvsGJmvTgGKwKVNZ8D5mU5zrhHQYSpNINcfOyUut0edla2cZM5JlHF/BqQ3BgTAJvY0AkZgGTw2Gbut3nPHsG1tZ3CAkPUnn2eYe5UEUQFA/eae4NMmUneC412uE+6Eaz5edTTchwzOswSgFuj2CXA7VAPf8LxtwWWvLsSZIN/160Zzm+J+2eVx5ztm/jMJgmol4CJHcZyAOuloiqalIWsl57sjO0s74+fbNx/pzzXFica7I4ztya4VzWU8rhUYOzQju4EtKYZoHutLvjzAIAVXMPXcMxd5p4SAFe5XsGCWnPJeZz3TwDW3NeWNdQWmTeUKbhX8P4m3oKRYuwuGANhSGb/CgDstRLcyXR7vXTaZ42TAbacokMiaRep/B51wOc6lAFwutyLDe6bNomSSeaebdQuAVMXsPwTXOMF1pwVmP4ZjvUSRlkQa4e9HnWNbU2SlJub3IxSHX5iPAeCL45JcH3O+0d/d0BKixGV+dcBXImw9/kkjxLHbR92Xz/J+lWKMiCuLzeaRlTRfsk1H2BOa1WAE2oBdPsHJPhO2R8oWoj3VKVTI3khc3kNgHMnBa9xln2r4sn7lADYxIuxivluS270nnBP06QrWNHwo0ACba0tSZBT1u5TgLCyWCWtOShQFpXLYaJkwP3cunf2kautx3IdzsHRihpb5enRUQCAy3UkvRDKo2B7A/gCMJUZsydZ/xsdC+IzlM1mgO6xgwNjSxd85WPN93DsgYy14+51C2l4JI0NPpCSmwxUOs75NOPBns13/66hm8yz5k4rSISXNQxUpeSRO1689zCxorGl3iVnxBZ7JNs/R4n2+d4+Y2X2Q3Cb262VmPdl1q+aUn5Qoq2aZKu9DlkT74F5EXkuSaJFWOD3AMDvWcKDJ4ldDEpcV5UA0afZOl0Apm3bZJNNLERyWQac69TACOyA9kj7AOB9+tlb0hJrmw7TgN1pkjoreJ7M4zcwZwsmE34BgKPqP4iCoZLRfT8M93zoXxAlBez5JvVMeAdotv8vaxoTUfDr+qhyTQMwtmJT6VmNVjwiBvtrAuBh2HhDDTcSzr5xzFu8Jp7/SwCcUmaAXw+Ah+Aivt9KDlxfhwIA32JG72vzM3L9bqL5eySvbwvYbrLBeQqNAuAhA3jX+/4iA+D7aozvG0/dAe8d6xt/yf+4b5zveo/MXxWGZ5E5Kp7lWnmVDeF3I3NGk883+XodAB6+x5sc712fd3X9rxjgPEeGi+FtBvj2573JouMYXGPeXJ8axxu4qgDAjl/xezPXUUsqACYw0/gGBV1soko5RctuaPvIjnbZgF7RCuDLlwdp89VWOqBXcHNnj4AGhkIQTO1m7j8iS8CMBnxdWjiI/HkCxneMQL+MUcQ87tBryKKXkQg9mKMuh01pKIe2iXyYYfG5BgnhPmo9lNnoyCpbk8V3NqYWC6q1wg6ne6V1WG7wM7LYnNcCrOWMmWSl3boyK1G2Jg9Wx7q2DpLGqG9T6mRdmcyHQV7sm9m4x4vj6+I68YhsbYDgHPAMNGkpspdXDDAbl4yD4JfkeJZBC0jZzKx/EhxTaMS7C4IJDAiWHeeQRfEwU54BsIGrfzITbt2ULWM8Ht1Ag6uOfytdlyUJABx9DOWzAc1suiVeU5KBE57IHgQA1jrTDDnZcjPlsmEhgcbACOb+nHrTc5hI6xPLMF06KitfFTD2+LlDoLCHRPDrzefIHg8IKqrp42Wy6gQSC8gHK4IUpG17SMZebnyVjnBQFkAPFgx0e7R1aaR/vF5Nv/3hGsEOUIDPGzt8lS43P08nSKb398/SLtFXhxrZk6e/l7Ye/3ZC8QZDPQtQQ8p7AQgh833WQqrdP4LNAVgO9gHASIxxJV6c/ijNLbzH8wHAgCWdzV2TBCjWx+sdccn1UQJdhV2bwel4EVbN5ESbcxAAt3WixZBHANymPrdBgN8HeE7B0tStq2NsL6xB5TUhqWY+NqmR2zk9ZD7R/xWg9CHv85CAcEZ2jyCyrCwS0DkxxbmZeLCXNmM1BwgYcA3xgola2XPeo7v9HwHAf8E9tsXzYanLVLLCRF/Cjr0C/P7w8w1q0fpp9Z3FtPhwGWZjFd+59fTw4Sfp8bufpjn6807AHlzGfci8IxAbN7lxPpFOqd0/PPgGY6sdgCM1yzDtMpXN5kb68Y/+l/T8q3/H/XMM64wU15ozGBdTRJOMycQEpkaAeoqJGZ9GSOkX5mYJ9jA6UlUw0U4Pn7yTVh79LnLhTzivp8SqmJQR5IfJEveTyoQI7FyzAwDnNmzWEWoXZC1go3OgsJZjP2QOc21MKNlrmrpvEyB9jJIuCO2thb7UCMe+uDJwjGEHgNbh3HvMaR2+rBGGWKRu1bZJuee36GHcenDXRfcUATA/nHOvc0fwN2oPAY1zSqCVQXK9rPnrIC1uIp08BFif6QTM+dRk3zgPu4vVuMYL3M8rqCjmAdHW7TYBy5swS7uAGI8pm/yxpkW/cmvPdY3mdQIZ5tQhte57JJguYICnOEbBm0kCe6IfAwZ2kYof8xxZf3k3E4hLAIAVpPIPaWm3zLI9h9mR89kRdS1XPt/tqT6gfZmu7pjKTU5hVhjBPT2avcJ8TD/qEJWmW5vqeqL5l+thoU7yPH1fwS/HrqeBh8eMBrQjC23tkGTg99Ra27Jlv7XH+VA3rgyba2L7LsFLGXC6iCphlVZaFaSjPdaXkNdyE3Tbgm+vicwm657yY0tGAvxaxyxYB6TLjLH2dhlzLeZaAYCzxdWY/V25oGLxME3j9SUSDtF1wIvuPAgJtOu3ay/mVbDuUfPKnD9yDnL+becNjzLrb5X9bFqAoxRaVRFrr9fXMZAFF8Qo9bU855wTyIlSS3c0WTSZIGuva3ZOKlyZMfJcvRVagLdWSIwzA5kVVVzhkJzz8F4W3HvszmU38QLbuQqV+NkknsZTFVlde8pyPae5twS5JoFNDE/qJ+F6GGDZBIOqpQxifb+cEPC4c1sz5eGSqZ5b3MPug1xxS4ECM3v+/Dd0TTdekPn1XGS2Awhz/wjqNdebYdwWuY9WKINaJlFoUmEy7n0/X3NIkxXeG+7BAGAA7TbM6xeWYtGyznk/CoArmH5Mk0Spw8COmdjWvZv7RPZaUH0Ryi8DBEYJpdkM8+3RPMlJALCO2JpMVUkQRk/qqC/n7VGyeA1NJseeL/jnfWS/o0WShmAwwYdHB9EqToNN27KNcW9ZLrSAQmh2dp611Tpnne6tl3fECxfw4tINu8kEIxwqD+815e8RoGVpNuNv4qmJRP8UlcwZSUKTNTqO66Yd/h6+3y8CAL6PaY5JcysQHz73lwzwdcgeWPb6n3FhRxmtUWBxBXSvnl/88B01nNdPLQCqb3jv828dSPHht823hmBrtFR2KFvN4KOQBMep3XzPIWAZ/e19AOtek6fRQXmDn6N9yvBcRpIH931uZB3v+RoZxfwMg5oRAPwmYPFtn5O7Xxatfgw+AqcU8mIXgjiGq8O5PZ3uP5diLLL/5nd/vckx336HKwB8eyGIQcznMxxDv19h++K4XgeA81xzBxsmFTIAzu+eZ54S6Pj3FQPsv3MgJoAU/CqFNsDR6GMqmudNsgl10gkgYefwhP7Au+klcuiNjY10AADuwUic05A++WDjyJeHNxOUiQKVuBEgD9jwJheXkENjELG2lFaWl6gHxhiLHjAr1iUBPurKkcK5OWeUNTeJXog6QbMhnRksKP+0XtPAp8hUe55mtDWCqfN6QcoCQaCAuMqGKzPsRq9McwD4MztsPV0EosHm5to/69wMWMzChrQ5zHquU1tXkqWQsxn0DDeefM5eA4MKAfAUgWCMZdT9anZlPbI9I83wUr8XTCxyLhhRX5cDKN8vNGxerWC3DEwmCbijTUjU3glgc7/COKcwMCmMsAjYcx9M6y6t7dKh1BZBBGXW2BWO0oKVACzhPkn2H8A6JQCWOZMZPj8LQCH7K/Nnxr9LHabSu3GYWCWYX288T59vvqAVQyu9w6b/D9YepccwmiVlp0i/tgCNG4cbtNKB9dQ525rBwWF6OttKf/ionN5fA2Dxni1kZOngVSrRY/bs1QH1v/SdtLfh3Aep8eHvp513fxAOqbqvlmErezggN2kgKVOdAGpjk8ecH/MQhqt0uUziAwA4/z5s6Crni7urvSWZK3KHU4yFrEF0wLAGGMZymlquJdjkMtfNOtGDGQAw7O847GIYwgD2ZGh1oy0TYFW4bkHCa59MTaB1udZwWQN8yrj1ZA8JWldJHiwwlqWjPZyiZby4fsrpkPSZhOl7/QEYVevlbblkEsR5oIkZzsuaUTUJtIDWMMcH6ZKkxIAaxc+ebac//b9+TE3+Wfr13/7V9Cu/9b307jsfoax4ivvouwSDCznFxf905LXVUBnppgZObQBVdCF/AAAgAElEQVT0GbRBG7DSbe0jsz2DZWRMlKx29tKPfvhv0mc//t9JfJykB9RpazR0THJrwrZT848w+Hoc/YhPGhuM41mAVk2WBAEVgNj0HOz3O2tp7fHvInv9Te5/pNAX9ZB5xirEgEY9nOuQ94HJpWBEbAGm5M+aXhQa7S0A+lfMw5cMMUZPSv9JZlQwQ5ssLTEP6dE8Bsi6gA0G7LjsueRoitXlPTowrT2CzwH3jWtJn/Oz329oVAS9LLZD8CuTZJLXxGpfsMhxlQFa1hzPMW/K1jJqTsTPTcbyBNZ9l3NuCIIATgiJw+jHbbVKAmoe8LtCy5YFq1hDQTCZ9njOnuPP8yWL3CLtGT0W5j2YfLEOLagS4fDOYHcPGfM212mKJEk1gOl41EFagnBkexoAWsc2W4zpHKZyyp9XkbE/qMAGY2Y2CyioWhohUNUAi+Pp0ou6hzGXrYdqlSWGncSLfgbMRc/fz/Aho5RNCDMAdj00GRjrkOfMRhFMquy3QXpsXB7PCYDnkMQQazGS5z7rwBbzbKu5zRxgXRL4i2w5/qpKDdaRZQzPNJWyx3CTMe4qf8bV1qddmqyyfMEkgLoc1rZLkhKhlFGlYx08n+xy1wJA0xAp5O+aBQUABrmWWaBlHasBftnnrAV2aVUCLWMoqyrokVHm+W1e1+T1pyRsWoJr70fXLdY9nbVlgV3HXSvcL7OpoTPbvUCzRg3YSAcA0mQSTWiGeokBbpsk436KxALrgABYT4v/n703C5Ltus70dg2ZWZmVNdetO+FiIggQnAmSEilRlkRLFkOypFa3ZIVsRVvth3bYfnCEI/xg+8lD+NFPbj/ZDocd0R1hS622pW5JbmtqSpQIiRMAggAIXODizjUPWTlVZaW/b+2TVVl1q+69YIMUJaGo0i1UZeY5Z5999l7/+v/1r5AKawwWbZ2K9dud2xrzqKFRSqQxmsZruV5VGXsmJnKUIMuNHiL2vkj68nr7zs8EAM5OzCq8lPOOOI4CNs41kuKqinT09mfGIQzRlCQHeM9j476YncEHXVC8P+5j/rceFD7PPju2oXI2CPS5Nta6psxp0b5KtVPIoEmuz5M4nceDYNJWXIDEUdZRn+FR6729s8GoC/jwhIABfh0AfBXVWdvCae2QOT8NuGzlZtuhGeaRc93k4q7J3UhscC68Hg0FCTkTB1mRtUiC5gIJ1Ud43xyAuEaCMOrhndUy9qo9VIjpTB2GZLLf/IFrssNCm2SFCc8d/ByaJDgtXwoAbPkTCqFpWiPVUIpU6a4wHu0VTVHI2uc2XZnxLQLVPHThQeB+k5PUOU5zHTcmsHVjk7njvNwlQdOxFZ7g1/jAe1aAycMY8a+KAX4PAOeA+zuRQOd3upMNAvj8mwcB4HvAyP0A8BDgy5/usTJoOPk1eGmRZBucXX7pMCjMp3zMHGtgahWsXgSrR+B3+Hw99CHuGQCwU84xn+fwQe8934f9zTsFwAMG8b6fn+OtuMosohmM7YPP+WGua/g1w7cqPv0+4/Lgox9d1cMywO/k2obH7JCJPfFwHDK/wxkU3nhynp0FgI+NXwGAB8MyrEo4lEAfY4AdodwWxg09mBZxq3sv/6+iSyibqS6gBlwbgN23bq+k6/TEe+v6jeiNt6v5zjLtkeyJojP0oF+h8yCiQgJeXIT7GJ6MLJxLo7DAJdoELJynVpF6nEuwwBcxj7hg+xiYjGyIFVFFAN+e8knrfjWtstaRDW2TDdVg0J6JraLFT0UAzOY2y/d0GGAh75QNFgATnCsFrNIL0BqjfYFvsL/ZOdQndCBTc7OXWTAoz+2IPBc3rZxfyBIws8KFdKnYsCIJw2getj3ShdmEQtQFy0IjS1RuFusNIBaN4wEAuGcvxdj4rAszoAsqkEOSMWbHNsCwVYwM8DjB7Rgsm7Isn7SKbq6yKwZLfCllDLbGzVhgYu2wtXjWcBmEWO2sdFomIIC4AQx1o8hFS0gUrVPaFwBjDiXIrlBDPEbEuM+m3wTcyTnVaHWhcdGd1bvplVtvEpTcRip6kJ67+Fh6oorzN4FrG0fMFdSpNzF+amIUVWHT9jymD+6mDy1upk/NEvAT2XcJTA3+RtZupfEbr6YdXDbXcE1+axfjlfqzqfWBH0+b73+OAFeHWh1VYagJkBsqDqgLLZUBhSOr3Euk+IQ5EyOXue8fps8uDDAmWD1YKE1MDFyc3xUAW4kkiMPVFwDTWqlGa42F6McLOGSub5C5b5EQoMdQJKV0FJWts2a0wnwpwaIdEBgpd+sDLPcGgbhBrUkFXYq5NzUOOwnALK3fSSWMus4xxtPIYQ2eBN8HAOuDkO7CImJAlluxSGbye+umrSe2pg7Gfx0Zebe5yeeOp1ev3kn/7x99Nb34zVvp3/zCj6cf/8nPpqef/kBamIf15frayGn3AOMapNUINDUxKxNgGtg26fnTsqQAoHKAfLmF/LsHI9c3QdHbTt/61h+mb3zld6ixu4k8FcaOUd3SsZe5fGnpKYxprqQtGOrNnbc43wbjiTkaz6UBdX0Kg51zo2n+Ai6olz/L8/05pNcfIBAmaYEZWJgTca2hVtAASlMsGTsDQlt+MfeqnG8Jxn2fmvCt5W+mFiC4xjyRPUm4XlepZy5X51mcgJdjGHHB+Hdh7pjwoTrZEwDDKHVIKHQ0tZPVEdQR/O9bX2cCKNivQbOYzACa8vT50xDLsoQp1pgZnplpXZZNWvCeTRIb2zyDG4CgZY6zY40e84vVLPZ+XX4nuHdzJHUWZY8tb2D+bPG56ySS1rk31u4dIGG0R7GM1AFr1AH1tHU+f5ZnaIIFxsTaLqzzDs9FaaeNRFp2FEbS9Y5z3WVtsDetDvmu79MsMgs4ei+RSFzCAHCaWv06TtBlUBGnGfXv+4DyLu7gPsealVUrjB9jpwLE1S8ziowfa5jsqsaDzhOZSwFcTlAAqkx0kIQLAMw5q2zxWpSf93CA7vYb0XpHo7oDFAM326vp+u4tAvdWGA9q3mVvpQprwQxKgjnM1Dwfu/0IgNsCUHKoKg+iiS3HHiHwV2Y+Zg28xxFsMrDR/Zh/g1HnOl0jmiqGxE4cJgCwNee8vsZ8s9+2ShQ/NmqArRM3+aI7r2wnr1dabZJiVwMoRmYvkjO5lVQ2vmIMWFdzX9/CWTqy7bpT2xLKOmnGDqWSHhrh+Ms1dOLZE8BkY0df437jfW4B2Pah9A6sk9Xg0PDJDJ2SWRLDHDTqS6PTghJ0rzsSSB43l/XYL7zOec5a32utK6/XGXza8p8iKRt7TCQ8ZNIzsxnxWpRFFYlWB+eQ8c0AWPltlj+HYDdYX5PCUf+o+7B7Xuw3qivyawRyekRo8BQtoVxfOF6fJA6rHKosapE5x+lw0aZMJ2pdfY4E+H4mCimN25S3M0YbqFDeRKlzdW0Fo7/QqmcVh+Berw8Y4DlY5SqfZzWt88lFXom77vzWBOterkLEcLHOnFtkPT4P+J1DGVNljYzEdbQedC5oUKbUOHuQhE8Iz8IIa4AzTwO6NsZYHdZ32yXZqSHWNT5cF/fqZD1k1WUSwiOsEdaZG2VFrGHy3FEq4r0gbIyTQr1QKC0CdOSfu8wrjTqdPw3+Vf2tWZ/g12JyTU+PAeChGPAw/jwLmB7iD6VmxauHMMk7lkC/B4DzIL6bAPgkaxrBvfN7KLo/BiofgsHLCfLBHT9i/CI2LX4tYBj8PPx7J+/Jr0HgO/j9cQY4f36A4GGQWwzS8O/jde8SAD4TWA4lCI6N21nHdaSKcRkwq8Msqz8PkhQxXu9QUn7PYJ7yi+MgL78gn+5DQNyHeMnwuD8MAzw4xYcB7ydfq/Tu1PtcLHiDSzqcZcX5PxQAPvHwHdYAF4vavQxwBpoCITf0iswvv1IqprxWFtgWFs5gmZRdGN67mCDdovb3Tdoh3cCUYnNtJ23cWklN6j/315FBwxCFbg4gRYSVZVw6ROsOvbCAPo9+wTC/taWFNIt09uLcTLrC92WkoLPIlm2BMKbjsVlT91glYRpwsAk1CCA2CSA2yPBu6kypMzQbgZtKSLgZwxneNy0LrNMlGuRJZU/Rcom/R31zlkUFCJbFdcNmEMzch+Q6fuekztn2sTD4yLMi7/mC5lz/O6gJPrRO8G18y7yUDwFwdiJV6hUtM1y3ZF0IlPu0EDmgttMAOjZI2WdT+8E6W5MUK10EByXZY4xzBgDYV+j0Wub3MVZu+H60ktwISHQ/hr0wAGOs2mza+qRGskNDGAKUvG7x2cgRyxjwyDIIgGWL7GGpKY+1SLKtTVoZmZufxLm4RHuhJuDxOvLmq3evpx4Onc9Qb/oIzrJ9gqZdkhobSJ6v7+PYCYtZhwGcR1J8cfxOenbqenpybJN5RjAL4BlVZs3ntF/9C2pfr+K+2k9vNWtpq/Zc6n4YA6wPflwONNjiMOIhAmhiOFWBGSxXZLUw3uE4JggmRq/ALnwwTdWpf8VgSmljOItyLdbBKUMP2WYAMK4PkDkJs7BAUGXf5h3uzybzsMl4HBgt80zYKsds/QiBRlmTFt7jHC8DsnoEXLsC4CIBEbSi4Q1zZJxgRQBc28b8CkA7a1uk8SnmMneAGsp+mZpeZeUEWTXG057AWrqF/JD6ag2QytTK9Uni3F69xXVv0Wp7Kt1e3gEAfy39/h99Pf3cz/5s+rmf+Yn0xOOP8dxQl8q47HAvNG0xMJyG6agSGJogsUVG13oyZcZNAfA2LXXoUeyzAFND+J/efP0v05f//P9JK7degknnGgBWOzB25mRm69T59qYZez6/v8o83+V5Qo4MQNN4pg7rOLeEpHtxOl288pl06ZEfTeO1ZzgeTCPHDUWF65AO3CYKkL/n54agWwmkgSMSlHGB1NYb9Ct+KTW33iR/5hpl8I9hGuy8Zm1l2P0+fY27B7DUe9FJHGyAxFsJueCXZI4y6IPom2rNpLGiAFgQxXV5PyOpJeOZE1uRewe0CvvnWWtmAGvKn10XDZw3dOllHDc5z1Xm0S7sf5nrqh/IoPNeblxF+bvvh9WtG4qzYGzw4Rs8+5vMzxbMVZ+aalBBSHBHUamMw94CRVEjUGete61yeE5mlz60ZdbTKoqIHVgwHgvqmLlG2G1rlVsAQ5U8SkpnSfAt4aewaBs45mutynMPAA7PBy5N2WaXBJb9y5XDT2DyttflswBfJpZGbFPEcy7oi37rspiyvybljI0FgDqAR0IPhtz1g7+F03RkD6yXxGF6FFUG528yrW/rJ57La61lepbuAPY4B5NRfOA4gXuNv0+T+CnzrAm+m8xD2Vclnjpui6JMgPZZ7wXbpOEI9rnmqAuJiRQgom89LHO9y/oerDXztWeSARBcYe2b4PVVQPuENKksIONlqxydlM1D9JkcPnMSi3smC03g6XodLGv0TIgSFNU0soSywTLf7q1BfDqDNDFS+sxrLc1pMXcs2bGOVidtQUv0fSU5paOy56m/hWvyvq13mA85++WAi385rh0VBL4Ouk26BcAmW6xVjdhXCjS315tyz+Nc5pmbc6xJUwJLTq5u54Ei1g2fCeawbbDCwVmG1UNGzKajuTJqnkMZ30JZJQDWFE4FUS6nzY7Ygu7ogGCCQtmy3haOl+hdQzBzUj7n1grb3cBxlp1nb5HdVa1V4z2TXJMux3pVWCPrfmtZ1miUCNkzN/t17KCKuI5S6I21ZWTAlM3wPZgG+mBMs8ZZdqLb8yj/bS29+4HlQ7YcajDPW9yftvJirkNzyGnHiuNPh9mUiQ29RHKCIdZg7kPDVonMJwFoAGCN2EzAhDEW+5HtyELOkdl0xzCMMBl/k5GqiGIPKlQU7rj+HADYMRmEsI6Zq2EkFnLEGKU6/IdJKNtitbkHzqMw6QsnPaeA3iaZAc5O0MWbT0KU9wDwIAy//78qI4de8T01wcrHzZH6fYFZEcwPAPBJEBImMQ/4Og6oTn/9WeAmAPApoEoDn8HXMNA9KQk+/NtQluChgOg7ZIDfFQDMpZ7FwB9eazytR9fuhjo8Pu8EJJ51206y5vmQD4ds7yfhHj7egxjg4VrP0973sHPuLAAcAdlgQSw+bBgEnwTAZ17/0Lw6CYBzQHRUAzyQIFojqTTXzL4A2KDPoE6HS1uh+Dr/tT5pm018ZXsnvY0T9E2aw6/R9/Uu/YJXqQturmylA2pi+rZGIkMK3RWLcrCZWjUjDSIqBwjDBs/h6AsTvIgU+sr5pXQZcKw5xgzmO/bwK7MpKUqy1ceBtWhsHNYAC3zXCRzW2Xy2bA2gkyav8do0PamzicywuYbjJeyzsmrdpmv8XYl0hWBIUwvbBgXTG//TuRJGWAm0kujYyKwXzf1K86hFyVzRBunILCS7fQ7mYrwqAJamXtYA51ZHAGACc2V0jrEAuGdPW0MmJV8Mtu9UZiWYV7wejFTcy4G5VgbA4zCH1jx6VpUwqYIZtjaPz45wTPm4i2MhyywJ7AmylKF1le+yictyResYTlvpaQmpliBYENJFJtlsbnAO1GvZ1xGA1wIotWGQrJOqwfKWAWy2T1Hye2fjbtrGWOkc0eS8LssEt9u0sNk8N51uEYU2qW+rc48ucf1PlG6n9419My3i2ux62aeecnKKpMjGzbT14r9Kt1/+Fhn+sfR2ez5tzv4bqf+JL6Tm0++nBtjg2bospWe2bmpgDgVchAFutVaCgazh/lwefYSkx/sBYzgRA8ZldnTy1Ok2DGscJ2O9YGwAOADGKfo7zhNwywDsEDhtItdvIp+1HtJ7o2OrEvkRAuVxe0A3NtIYsrdJxqYLyNqyvQXPRrDKwWj62UoNYWAIkqZ5/QiS4SrzdQrX5gq9aZXZHtASaRwHbVk4gZT9OD3nfdjSNrXVXdrflFBE9AG2N5eRkXZ20xIGcm3orj/80xfSP/6/fjf90s/9vfQrP/93YH/rBHqN1KBfcWN3O1p+1QgIF2lDVgOo2Tta6b/Oyf3Retqmdq2L0RlwkXtOcEWPTR/PVcyxnv+z304vv/AvmR/0PJ5hPpC4kHlPe7W0s0nwCdCp1Z2D3FecfQPQM8dsQTY9TxA6P0drpM+mS4/+MK6oT7CBAIas53R3D62yz5iyWxM/POOc0whz2NKHMoWMB0ixt3HA3l5+LXWR0JrYspJTS58y4zFJcqU2fzmN1x+BoaOP8h7GavBKsr22h+rq1EzipkWQazJGtrcP+LEG3oA8pJ8GnALbKAQwfiVo5tkWAs7wmkWC5imC7AmAjCzqHqBujTFF44L0mTnCd4eEnuZEFY5h8DtCsD4BAJ7jc+e4xhKg0PrUNdajdRKAW7ZQ8hagcNjb1QaL9YqAXRO0inJ4QGL3gHprAH/H2nNUDpMrm6lK39FdAHCP96ukweEtftaVd4TzxPiZIB4XaFsghaGY5miWP2dpqvG5bbJ8fh37kHvyvOtb2CSRYyw9rkSe98pgCs6yTLdgrPjdmK7HXMMESbMJ1jaVQipuqpZYyG7xbO7zTMJTZQdi2Pc+8+Y2z+0NEi1ruLXvkNDZU/EgkLDtGImDqomfAgDvckxanNLehQQXNHCoYVwPwwjMVleywHremsBwfxLIckNsw2OiiLU96mxBCftQuCMAabqHRVLX1nhl1T8wqj2Zd5luplWYUoX7r6yzGFQZuONgL1mVSBkYep/D3V+7JhlV9wWZUFftqNk02WHrJ0A4n9kEsHl/uBS+Ye1N3nLNG4y3LPCuIJRrix7vA71x0IMCYMbHRYoHsh89ZgsALCA2WQgItgY3Sgi471Nc/yzgcYbzWuQezqNQkF1VeaTDs+frHhVlP6qeZEM5vixpbn1l1G1CSNM0GVBWBe+/7HXkanJcEi2yBLsmhgW4fOZoIFvnR+5Rr6LF84qxcT0ULAoa3d+s0ef58JME5dVISAuAZX5JYg0Szm5drNcedaDU0kjr1s4ODPAydfAkF4hBAr0LyLm+ada4BeTUtk6yFKPGc1IjUeR9cx6roNA7pMFzoJ+Ie1qF53IyarsFvyY1TKJzf1U8Rf0ziVzmhPdtFxBsUsB7HSaWXrYychOiLk8maDj/qKPmy4SAhlo9xtMkQqjF4oqA/1HDnhPvGQDLmBckmUz8ABWrbgjpeTZPC0du5pcO7fHGIFIyY324tr4HgI+H4WcxsWcF698LAPz3zjDBKqbDPYpWA/1BeDmQkUbSiplyBFqKKzJwLWpuj66xePcQXho2TBoGqMPjcgxeDYGtYIxOfKSfd4yRjgUlZndM+8HXsWsZytK8awB4KNNz+JkngeIwAzwY2cgSnn71wwZdZ82bwbG8pHcKgM8ClsfOZugaBiz0SQB41ue8mwD4NND5sEB88Lr7AWBvwnDyLsYzgsbi96fNmRNzMWet8v0cVlWHVUUxeC7TMRcDdBvAZQfJcC8ufrZeyt61fltrIxPsWAoUd5Bx3qE1yspmI61s7aY7yKLffuvttA4o7vB7gW+PDQt3D4CwjiZmq3mzfTgJ+tICIJi2SMEEn8MU6/z5dOHcEm63db4xr4J5qhJwydpZA+ZiLxvaZEe2N+M657AGwF4nc77Jx29yPoLZMU7QmqdZznXWgJyNcRpG2d6H02xuMwSFZSNdJVlszJE59X/K1wBKZuVDPmVdFEG57KdC6IBMYWqSW1kEEHYPip+HAbD3yxZHAlVAMEGArtoTMEYZAMNAemMAALYh0uXS+itbzFj7k6VpOUOcj5V7SWbzE4MuwXJmfvSgVdJbltXkXwGw2eeo41NNYODGZ5YNIvkMZWjWncr2HSCJ1FRGgxnlsQMGWBOeFmxvY5c+z6wTk9RJyX4IkPZ4TwkgZB9YpV0lLq5rjRb3YQuANkabihrgVI+uHQLSrXOzaQW70RaAGgiULnAPHktvpcf6X0tzvY047zFYWut6e6vMnW/9aVp9/XWmzFi63l1KGxd/JpU+9dNp49IiwYu10gSOGF+1YaJHYZqmpjjQKNJ7Auuxvv0WlziviwDdi4AxnMeRWHqfDE5HqOHVGEY3bee5vF8AYBw9AwAT8Clt3FUCDcvaYCz3bUVlABexhkXDzH+knD1ApsBoGrdP60w3rQEWACut9NbCs0fvbQKVKc55ijqxMg7LFUBMBYOf0gGAUla5BIvM+Nij2vYsNZISJeoiOwDgPZhjGd9x5vABAa0u7E0A2fnFC4CaevrT519K/8M/+l/Tr/3Kv5v+/i/9As8mDBNJi0ZjM3o7W7M6jcPqeVqQmRfpwsSBOkh2zDPvFtLG2gYsG72HK0avtgRrcl8xI+KYr3zzi+nP/vifpM3VV9L4JKtGBeOr8mK05dnZ2mIsAWa1XMc+QQJAoK883JKJus6ngNPHnvxsuvDIcwTx9AS2V7FgItacXONG+B8AeHwc6T19myPBFg8GbOfm22nt1qu4bt+MtlDjIffTkRrzIdpuTc0S4FPvXJ5+jJpd2qxhsiUAltneU61Am6IOIK9NHXefQFajqh5Jr/1gWbKr60hRACzvHaaKnP8402kCwDbPdS0wH+pQdxVREVki2cXN8B0gCUdQ3dQsDtYpP2Ous/wLANbobJbLmPJSeJYb3Id1VQW0hPPfEQLpMnLXHkhP0FFhfaoKVpAm7wkSAZFN7kebc90jyJ9d3Up1SkvsqQp1m8ZJzpRmF7kn1UgI6j5e5RmsM59mBUMylXxyCaM1AbDr1z5Irx2AjFIDTlZFwDjJgV2iexU9I9aHIgntA0R01486VYN094somM1uuzLA9hye8Nt1zbIOjf1kSZVYt+lvfYB3QKjRceJCHr/CWnST5391197hAGDTDe5PrONjnFeFe1QiWXEAsBN4K/G0x+kONf4hmeZ3SokFmtHDl2sts4aZzLS8JLtc8TPKIUt1ZNf2AL8h64cFlp2OMloSIOMqixjDviCYa2oD1gTMgkDniS1wVN/0fJ6jxtgEgqAmA2CVQOOhCFKRk/vsOpdUyuS2eFqBsUdxeW0UJbo5y/4KgMNRWgDMeG8pe1ZOHG16CtZXrXRkPP3mcwW7NrY3K8X5jiiF5ncjPEsHtg7z7rC/mMiZ5W8LzK0F/r7I9zw/z+g3oPcE9zQExQJfkwMcJ9RAnEtufZVxVJTvCPLDd8IabGuZQ6hQtAXLcUKkZgexYjCOspQy5M41sVzuca8WSaVTmGz6zmBH3Yc4IEkU56gMtf4V7i/ZByC3YjJGiSSHJCefJ2C3HneFPegaibsN1reW+70gPtZ29nzWrgUSfjMaXxI7zKB8mdb5nr01WH0uMmpodYnGTMprGbO/svuBZUKyvyY2otwog9euSiauv0Hd7baGmSQxjBNUd+npke30LJkwEZI7QFrnG9iC/3MuKqnXTMzLzgDYxLY9lhVqZzebbIB1RBpFeD6IzcJ4zFIr75MJCD/DYDB/ZqanCiPOYZZ3OIj0Ze+EAT4GGrOs++TXmX40Zx3HDzgJRu/32hzyHn49yP8mv7p4x/3G4Z4rOfGLIQCcGfU8xn4dj/Pzsb6jNkh/959lF+j8gUfg8AjAHD+pAWjMG2g+cPzO1GbxNai5jb8N/X74xM8CL0qiHvQ1eG+oDoaQxZCfVFYtDt24o+OdAMAnbm4M8TDAO2XC3XsDTj/j4YkyPFbDrz7NJdvXnvbefPvvfQBOHv27AYDPApZnnc87BcBnff5ZEugHAd0H/X0wZiEbuueByoYO+aE6Wr0GveJOu9un3d/j93Dw6OZ353HLc/HoeclZfhdxGd9oQRALem5zIfh1c/Nb+ZemOi7cypGty9kkKF8GAN+GCbYm+BbfOzg19qkb7ACI+hpj7di2QMOiXP93IMWMMRY20CGHHgEATy7SFmnpYrq0iBQa6ewCrXXqgOVJgzPOO1gcM7lshNvWItvOBfZuBSZlHQbqTgPAYDbdeko2PVvV2ALJDVH295x1ckqeCNJ1Hs5rRK6j9V8XsgDA1vO4jcGwjAE8QpZVSIzMRguCI26JOCU7NytzPD7SIXRijSJYI0+1tsMAACAASURBVOCcJDCzoX0NsKTky40yS7w4D8fabLT9SQGk1hZ5LrIJslUGVdkUw0UjtsoIEAzESgSnE4D0ikB9IJHmfGV/ddD2/DSqsa7Q6EQGzAq6LsZPHYLtPgFxiOo0dYGFqQAcDLgamHI1CWY9t6hj4vP3eO0+Rjr2FK6WqXoEAJsgic6TbPDtna3UvH09ja6tprLtU6Cgdri/G/Rd3AOwT8HszYx10rnOy+nxg2+khVEAFyBiHEkwP6YmPYQ3334h7d66w7waSW92zqXN9/1SKn/6C+kuEtFd5dtKB7nn1k1XJgDj40h493QJZmzHlpDUXQLsLTKeOm9irgMAjjKWmPO2pHEecz8J7g2w5P6qsKWTAOBF5o0AuMX92YA92GKe7hOA9pVKc/9lhno9ASIyz11aE/EZk5OwtQTvWwTvHe7FmO2ofL31vcr/mCeTBJxTSMAn9jYAwPRK3oH1hGZzDoi4SszNOgFsFYBe7dujFbaIQNxAbA+AKv7Q2Glls42UnHzRzBXGfyF96csvpP/iv/7v0n/4D/9++vf+nZ9hHNoEhdSkRU9K9kaWkjry2vlFWX2SBvRn7SNZLo1cTO3tBQymNG6hz7P+LIyLCRPv9RjzbXvjavrSH/0TWODfJWDkuaXvcmkUQzEnPq2PxsepL+Z8vQbnl4xJgAMljVMXOOaz6YmnPpOWLn+QvZLUh0qECA69bt9h3aHXbz27tXckxDjuRBkAgTHX8t3X0vLtN0gAbHKvrKfmbgEcvZdT9CaeniW5dR6TM4zOeuNLJGGoQ4b33AMYKIHeI/C1X29LFpKxtNSY0mcAjUEm914GWHaKsdYdOlgt5nAZ8FWnHn8OZcYM16pqAV4x5KYCUo3YmgTPLU2CBMD2zHZuCfj4HGuFq3xPMZd85pSabgEkNvE22EZWv8q59QC1zgnK11kONQ9jPfC9JMO6SMvXYf03AeGkMCz0i/Zcc9QCay40oskPSZcKDrajAGDXHBMnFWSlNZ5NJdfR8o0bM4ZKRFZOw7E9Lr5JWx/XNq2qs7s/agfcpK1VHeNayoCHHvdGp+voMSywU8qp70AkA13/YdYYPyXipZAVK2G1/QzsHeC21VzjGKgdQnzC2smzvcUzeJOxXEEF0WBc91gTVd/0rRuHHi3zOuXSoNMAhdsmWfjWeXybudxQucJ4mdx0rdLQykTRDNdWt0KhwjpKKUSFtX6C58ga854GSQqPMNIzGRw1/8rBSSbZp7WvGzWf1SRhYX2pZS9KSa2pjFpNFR2xhpo8ywyjaiC9EKIVWNTLZjm/iVQTngJZ1+02v49WWtE+0FrfnP/dIAGxHQyw/7LPmFCTdo5j8x0AOJBPVh0ZC2iSZvJZBVYk2GSuWWuscWYMXH+Vhc8hjz5PsniJPeQc92PO8p/YZ0yGwopznl2NoKxllQU2waFJl+A39rKcLJUBDljH/A4jLwGwp+YaX+x3OZLIsme/8g5ayMG5794jlWSur7K81oxn7+MMgjWhMmMkLJeZl502AZxLjkiIatQlsLS+3DXCRBD3aN9niXl+Gy+FNdbgJkoge9i3uYfK4O12MEdyY5H9ZgYAvIA6Z5Z1oBL+FXpgKCMuanp5hjWQyp0Rcg10sPrcVxPCno8+HDwa8axrOrVJ0qqtHJ//DoDO6+O5jZgploA8TwIEZHm464rHNKkiS5sjjgymrKnOHLC/z/4WMZ4CsIyOctnhIaPrL2XRc8IhHrJDDbW35ATiPQmA842790s1RnEnD8P8v0kAOI/kPdd9PwA/ePV3HQDHbR7QeXEP8107if8OmbP4270AOOPRoYt8SAAc74iF7P4AePA6Xx5rXkYvca4xnY1NhxIQ8Zf4XXFOTu5iQg6D+cFdOQmGzgRmZwDj4bv73QDAp02g4WPm0zoaf4PG43+/P4B+p9Liv+4A2N1kwMAOj9NpADhDnvt/Dc+X7wQAuwHKALv5RKY9FvRBPz43hQyAw81YB13+LvDbZTM3q70G63cXEPEmztDXb9ykj+syNYwwGQDh/VUA8BbRCPVsBguhzjD4pGVHQgLdtx4Y8Du2eD5Nnb+YlgBNjy5MpvO0TZoRBLO515QpycZxzA6BcAMwtMUGvYa0doXA7g5Mxk0AsK2RnIdso9Tbwvgih/L9s3xfJOg7R6A2DytSAqAUudgA/GasHWf7/HV1RXY8YDvGAcFGyjko8JpzKxcz5/63AVL8Pu9IcZPCUGTgtHwIgJFtAoDtB1i1LVEEzHIMSnMde1x6YYFke5WIGVAJfgUostTWLfassSuAcLQ4MlvPuNhiocq3gZm/04AjDMQCZDgWmV0MJ1wloAROXQBuF7nlAayftdol+xMD5CYIRA9gdRv0xm3DRIUqgABVpnZPiSPBxngwwLK2JC6U8QIcRpEyysK2lm8kGsymkj1KCTIbsFUNGP0x3GmnJmG++ltpqvn19Gj/BYI1glaA9QgGRgfLuArfvpYaK2/iJt5I6xhgvdpCAv2hX04jH/sxDIeQZCpBMwOPhnSs1CFotnaVFlxci3Wo0xO4H49dIUgEcBk80SqnMsaxQ5bDPeaejxME20s5ahBl6TVjAVBPUjM7z31U/tZh/DZRKKzzto6mOQAG+0PuI+3u7gN6CL7GkHTOG/xwL7sE7g2C/D1+1nQqwWruj6J+UObL2Oj+PAXoqZB0KAOAJ5BAlgjqPb5SdIOtOY5X19is/TbjvoGRD6wx0vCs3oAr5d8GPYObzTrB3ZMYvlxK/+rPvpL+s//yv0q/+g9+Mf3KL/80jBOQSc0i9z3q9ok+IfUwpuI5LvEsdmhP04O93VtAWqz5UX4ONamp1klowMT36atrYFeGXf/mC7+ffv/3/vf05o23OT4th7rcc5IY9TqJB8ZfN1mTvzqSTxig8z7ZxvrUk2l24RPpyac+RTukZ5iLtv2JVFEEzTqijlqb5zqiopPxsyfwCPOrlBppC/b3xo1vpbvL1xg/6pid2wSjBwTButdOVakoniXIhQGuzr0fRHSe54NERDDAzFMZHwLhLhdvDbA9TC307Oqn5P1khKwndWwNxu27aTarTLBfZY5NMZ8mub+TrC/WVSoj9SP2eIN9eJ2H0aIn5NYoI3iO95kjriPYjNGYiaSHzJI1lMwzGkXlhAqqglWTKgTuVcZ+DFTiXIw1n3VrlARGl9ryTQDwli6zrsEEGnMcbM4+0/aIhi0eh9kaw13W9cmVSaA9gcx+AnlzleezZsJNwz+SC2F2BxDqk7hp0j+0TUTvGIwBFJXfNlg77UM7ahsavl0VrVNte+7B5LFWWkupl0B0BmA8mLdlGHJVQgLtSOyxTvoc7mwvc4z1SC6UdJUnUbZdomYdILEGuN8huaDpXZgwsUZoJDeO9D8n3qhfVznSAZijklhr7AIWm5S7uMfoQG8rMwRE3A9aisN4InvVEb+C4oQWYbVQDCFl9WmH/R3VdRyBjTlRZc8jJJoEwCD96Itt9blJNR2KlcSGUsSxsB5dQO96WbCzEZ+F5Lkoh9EoqYjxwrEqQIuJSuaTiSueA1nr7PjMcezrHN0LerSEwkgN9UgnkqpuIgUKDTmvyVCTF5l5jp9J3KoO8tkyQ91ljmvK5P6gkWGF8Vxkb7vA3AgQzP3S/8L6Wvct7OuCxdR8TPbXDkKCYOud86FzAtxzz/LdXHrT5v85D5Q/BwiORG++6HztxjC5hEDw7PMkEAxjMJPn/M08t32G/TnHE5rRmXjSPC239wp9gQA4nLVMMBjdmfTKANj6Xj0KLBPRUXqZfWsdJrgBC6zyyHtocsiOB3Mkhc5NT6RZ5sIiteXzmFxZVqJ6R8bbOl6mHeOQjd5MDuj0rfGbADiweewX2VNkwN43uX87UOFKkL1NEe16ra4lHjv+NQmQFXUDVjwLHUw05Pggm+0VXh8F1omSmSIJf/jBh3Mrj3Mcz88YAF7+9R7EHYjE+NHr8tnFHx/u6z0AfHychhjgPM0d9+8SA5yP7EJbBI8PAMC+ethdOeQWMbWGwGbxmcNXdRYTGhPLY7tKPuDrGMgwzjkGuItzyOMUX2HqVrwmAoBinp7KQp84/+87APwQwPv4+LwzAHza0N+PTb0fAD71fcM64Afd6JhPp0POBzG8D/r74aHNKsdxjicGzLQfPnTFi30AY3beJ4dwGgDOvztqgxRzMj7kXgY4FlYX8sh+5vcU3TKjdYK1mtawZklVbvvgCUVGmZPbYTddgZ66TpP66/QGXr59N7UAxBvIonfvbqSDdfqXbgGECTZGyeIKgvsA0QMC/z7tc+iHBAg+n0pLNI8HAF9BOnt+aS4tYIw1Tc2f9Ux1stuxNYaUyWACaSEboAzwbZxSryG33hEAG32R8bW+x9ZH1gO5IV6GhblI4C0AriIPVLrkdchym7H2+q0vNXBxzEeVEwsmDUTcvnl+rUcLZpWf3dQMcF2ylCbFjlh8G9jIkwtwMwOc22cEAA4nUQGstUQZAI1hPCIDHMyvLpP8rRdSZVhPpZG2zOH3ssLRs1egKy9mQErgGH0GC2YiWjmEPM/7mWVdSmwNnjIDDBMAs9gh2O4DgPvcu2jRBAM8MYFBE0HiTl8AbB9gAxV7CQskOD6AZBRAMzExD8CyrpOxYA4YxNLgNu1RCzyKM/QY7bKonIT9wfGYPo+TC9NpasbNZA3Tqa+mK6PfTEuwNmOOH/du7xZBzY3rqbF5l+AVJ+b9anq9P59WP/KLqfm+T6TbSnoB2ZEooM1LucIcGtuKtj3W906WMFOj1rQ2djln9WGIqfgOAFwSZHt/ZcRs32LrIhlg3Zx5dRU5dZ1+xTPMK+upDV63mHNr3L+WEkNebhphj94ubc5Lk6mx/Z20aLKIse1gctImIRAmb8yl7sEmrAG1nN4/wP0kgZZK7bJOtgShM9FflrCUhIGgzrGbpnYTyI1y4mtpefll7lGDcoALce4dWN2xKoBm6hKf/yis1zMkdS6lL/3F19J//t/8t+mnfu7z6ef/zk8Em2ifXq+vCmNemSBApn9wtQrghi3vwpT3ejyDHczF7oZNWmRvtylRKFeXcO19hPlc51opGcD9+e7tV9Jv/d//W/rGS1+P/pO9bh2nVOS9c02AP4wMz2CfgLJS7oZxVdQ8w5xNzXwozc7/QHrsfR9Ljz7xdDCLzmdb/fjgMGMBRjWAC7LoMJxVyG/9LeLRvdW0uvxqevOtF2m3djvMjSrUiEbkbTsplBu18h7Sbnp+Lj6Z6gtPAwYv8UxkAKyT9L7gw37HsJptnuFsZEZlL/fLNkgGhuPF+tvjv5VFj/HfFa5nWgBMomIcJnOU52JKQGUtJt+2LJIVijXPZIzGQJZkcOR9XJwtHanpus0zN+Ezyj03yG4AptYA4hvUC2/x7Pt8+9kMKs+WSSxuAv89wvXJ4m9jiNfgudrjfUBP5gpJB8EADOc4IGcUFrhvwsB6ccatBhCqhbR+GyDcDHZ0qsaazXzvWbLAGlbiObC/ruC9Z10hx9xhrWtCTx6Q0Bqx9p/7oMmOa6usmJGVa5+mfSY+PU2D/DKxUgkA7PW6jik9tdepDtObGL01W7Q8szc560OpNJMa49NpDRZ+jXrzbaTQLa7PteTA/qoAYNvulAEqo8yHAIt7E6gOxgHAqnt20yrJI3vy6u4s0KpzPYsgo0WSWTOWmJR2eD+SfOZglM24DINcRnn2TK5FKyXOkY0gzOQEv0qcNUPKABg2lnUoEkI8EuPRJs3xVbpagNuAKFHkFmuv7HnGgoWSK0OR2Df2ZRw5R8FltDiy9pfvbT5/h+dljetRDm2ttYnnnPwojmPCUpUV1yeT6PpdJvFh66loc8cZhEM1a8kBJTS6+NcYg/MopS6S9NHReIn5ofGVdfOyiapJ/LbWW+Dc5Wfb/cmARpsg56ngtgBp3nfZcR75YK/d31smntkX9wvgJYQbjVg9hNi5dteYIaTLmd3NHSWYP+5B/C1AMD+HAZkGatbIB5NqYGwmTACcEwyuTUrdVYBbVmHh/KhycubNJvNsg/1rlz1hi2Rk9Ps1kRCu0ijHSKy7359nL1tgXlWtLeasLJ3yseuihuiAwvcYR1U7DeaBADh4uIjR4+oiQSRgFvSaDJDJddWMvX4AP4skgGMhLhmQGtHGsEgqKNGO1lGFfDnj0gIoHMZ0rks5BslZT0F0nl/532Ku6bbu/7wP/M1fRwn2ewC4uCfFgJ5gw98JAzxQNgxi9TzN8+cej+8HmPUMeuoYiz74NP79n54dGRlIoPOv8wcMS3DvwVvFLzxkmE0Urz8GgIcQwkBOMDjsgwCw2ewHfd0DgE8gknxOR58yzPANKgTvBer59Sd//7cdAD8ISD6IkR6M6eENuQ94PO2+fy8AcF7mjl/JIQAeengGDPD96pjPHq8hprlIwJwOgH2wjjCca7CbkItBAOBghQyqlN36r+BKyZjZY+VSuDITUN2lTYFS6OUVTGyoW7uLS/Q67tDtFXqZIodG08huSoCp66V5J1ldgrpEb2BB8Mi580ih59L5c/Np4dwchj9zkMRVnKGVNRHcExxYq2cfQGvrNmCV12AxbiPlewsArEtrmO2wuaO6jQ25RBp6ig3xCg3vLwEWF/lvuoVEdtlryiZVXrutYQCbbLTW3lqDZWbaTVmg6f5kkDAAwGbElbkFAPY+msGOb+VPOYzQeMn9u05AHiCYQFgGuGKAWNQIh6yO8KACQI6q4lCv5PpkWdeO/TsJHPc0XwrJlCl0ReHZcEMWKfoDGzgJ1UxieDv5HAMOr9E6qBGiCYN9WbUW4LdNTd4oAWB2V5UxqgYTc0AguYXMdQeZr+zwBAZFNaRkUiTRfRPznAptaMZgPWWTbashU9XnPA+2MYdaX0ljJDs0XNm2By+OvXUAMIo0AmsAcBcGuPQydWr0adzCrIka8v1V2J5bt9IO/Xih7nCGXkxvji6kux/62bT1yAfTdSTEfWTNkzV6KyLrtf9sf4Tevx0k9tjz1ktLMMCPABjm4/oCAB9YP14nQNYVVLDHXSIqC2dQTVC4npLgAcBTEwBzvhr69ATATAoaKyGhJeRR1kwSYI/631avCmuGDhl5+Az31jHvAoD3q4upRDJHpn6njSs637tIQvv7BGOAi2kl2QD4EvN2nvfNYnQ0QvuhPkHpBAFatUSA17mZbr7+xXT9zS8zjbZ5BlBF8JB0KB2YmEbFcOn9aWbhI2m+/lHu73R6/usvpv/+f/xf0id/6DPp3/rJz2N2dS7uU9SywdRWIkmwjfE6gTK1xoRwTC3oD2sAKVlAi8stxUV9W3OxGWL6y5w/9cVj9OkmWdTqbKXf/d1fT3/653/MXGgyZ6k9LcOO1k2MIGWFrjsAYEzgMjQB6lCtMAaYml/8VJpe+Ey6cPnp9PiTTwGmMTnCLjjCahMPfWS8AYCR8MrABvNGosje1ozb3Zsvp9evfT2t4YIN6oOZZJ5ZLwromkQyPjFOwoMgf2rxfdQBP4NJ2CPMS5zHdZlWusic7/LshjzZfsPBNsOAso51eTZdr8ajyN/g0b6/1okiXUbNMgvVNeN927lLPSvjLgCG3ZYFHZdFjMA4rz+26REItxlDGWDbtE4yb3SaHxPQWPfHeOySQVkG5Nk6qc24SpPt6+hMO7lRzoNbhTIAdtvSC03lcLRqUraxb7KMsaoocRYQcIAxlCya1Okebaxs+esk832SJEmNRE6NOvkaSofaBEk8Wlq1qQmvMBb1Gm3LqDtvE/gfxJyFlcZkqgUT1jfBwLEM2q1ZVW5s+x0BoCZTE7xfMBMJQ1m7WC+4HzxPFZU53AtLO7qA703czpttJNCOAbXdozx/beq7t1gfNgTImuvp5K4Um7X6AEbaREEJcKprL4plQHANcFNOqyTRVgDBy5TSrAJobftkD3KlvSYxF5lTM7pdk+SZKAuA+VsN5tPElP2R0barTBnTwM36ZgD2Ps+GFlqk/KJcZsAAKwfuhaO2a6XrqQDYXricUFDDWYUVvVk1RGSPCRWgeOUwJs1guCd7zJyzd6uf2wA4qpLaZq5sywRzr23j147PzOz/mKUFfIXPhjXclulYm2qZiwC4MDM0LJDN1ZDJ5Ia9GaaYdxcwUbsIyF8CAJ+jvjvYX5MofG7TtlLc5ybAW9dwGX97yirLNUETNdMmdlUJ8TfBrx4SWlUF+C2ch23ZFPucMDyuO9ev5rrWzAD7t6iJDQCsQSPfxgu8Tmbe+MFEki3QBL+yvGHSGfURdjFg3gn8ddBXQs0+Oc4DEolknjf3RNfVbfqkywBvwQSvMvdVzLj31rjHszjRW/J0AYXSOVRNyvN18m5xMT673T2SYTwHbQAwqUWUFjo2eJuJtMJdOX87JsGUMz7u+f7r+pLrHAW4eV4EEx7fRSQZDLC/9nU5eovZo3Q53ufr8t8Ov2LPz6MZmaZDAJx/FV8mW8TI7vvFcf11vNPBPwH6hj/+6ECn/PQeA3xsUAIqDI/l4f06OXb/GgD4F37zZnxsDtzvRdD3AOC4wUdA8RAIDzHAA1YwA3azhUcnfD8AHO+zkP6+s+Q4+o918AR48e2HjrvFZx0Bk6NrHAYrw8c89vszGNcHAcN8744erLOu+53WAD/Mcd8tBvidHuus2/Ywn3Pme78HDHDM/1jOjr6GAfDg92GGFHP67Al6v2s96QJ9EgAP3psfyALDuckVAFjwFLUuzMnoKSsgZkfzXOO9bhZsni0BKUHLOg7Qy7SVWccI6/qNW+nWzbswTmtpD2CMDg+6eAeVKGDOHgMe0A+jPi4heRYIj8/Pp/q5BdxkpzHGWkASjZQJEDwPUzzFBmdQ4MZuD8wtnHg3AMA3CeZkgFcJLOxTC9UTIMeNAtIwGKqL9KW9RBC6RBDJx2VzKqViGlTZNoE1Yx+Gel/HadkGNzs/y8yuPSPdGAMAZ7mYpJRmYDKyEQoE+M2v9/2yXm7cHqdGcFdXKkggbkBZUU5oHZQSPo5TJugKZlL3zLjNBBvKBAEVLc6pTeCoY7VlY8FACCzFyrzSWrESnxmBk1JFpb2yCrw+JFr8bsJaZthwW7kIpneRI7YwSxIATvreAOG2u6oFAF7dX+f+3Q6WZqpCLRXAM8ht7z2Z9XFcoPsEuLaV0VlYyZoytbRNkmMVd+ctWH+ldvYXpmXSJCBoAtOkLgxwZe9r6Urlm4DAdtoJqfwWNcDUdZM02QEMj3RhDGm38y2YyttP/WTa/8An03UCnT6S5qn6PGCLoO2Az8ehWFZxjPrPyXFqyCvnGD4CGk2qZEeQfVZhoKqwAGAG8Ajjp4pQt2GDbgZPl94KLtZV+uvSlhgjIaxZuB/b3G/SNmm3BL/BPbJGG6hMsDSF7B92fGsZySzAmXHdh3VNkyRukHvrbLxCf9zbm9Qz727wzNTS0vRFWInz3HcYMXvL8prpLsJYkkXjAOBpwOPE2G5qbbye3nzpi+n2ta9xbpiJweLtI5m2RVIJ1rt+/lI6/9gn0uOPfDLY6Oe//lL6n3/9D9OzH/qh9FM/8dPpmfc/E+3DDgC2iVrfSgVDJkDwhDWS1OsaoUXM3qE+v0OPYcDRgXXdUFEbG7CDnSXu7bO0F6JtEfXdZm7++e/9Zvrn/+KfYpa0hcv0LJ8P2KDt1D5Jg/Yus37POcP5Y+Ql6J6eXkxLl36Iz/g4Zljn0yOPPk51wwzgRMWDYMdAEbADMBxl7Po8A5YcqHSoAm57zTvp9vUX09Vr32D8SBCgPFDSvs96Aa+Lmzv3i5vnPZ1dIiFw7gMAYJhxAPBB0S/b/qgaVnWY910VHDxzRNFpl2e9a308D9F41Hoa6PM8IxUu8axVqTldgPKaZ14e7CwD+mHLIwDPIE9DPssLfEJdezQS6gDMdNN1YCs8NzXGX1buwNYoyml5Rqyyv2vZhm1ecMAfBew5h7Zo6bLPulWC3axtIeOVEYW92ro8mxok/vZJZkz2SPo5ZiaelMUKHvxXox42hTJjV4c5nuL5ELjPAsbLyO/71JI3tq/xPN2GwcUdemYpVBt9anL7SJNN2qwjE+70gFC6jjPv9zmOAFi3WR2fldwGAA4GLzruhnGRyUJ/HiXDaGlEhSSFPVwt0WiwrjTpH25ioWdZBEmofV7TJE4T/G4B2hr8u0/iLcyjBMLKwZH4uj5Za7qPoVmnTa9lympWYYAtcVnhvmzrysvaZ93xDM/kHPdtime6TiJtkjle5XmZ5Ltqmzhdo9kDSlxnifKIccAQLlkoopkbYUxkL1UMzZh3uQ9vVjSYtLBmVLPHMBOMAtkMdKLtnRAv2vSQuC1qMMP87JCUMffq5ggAFjgCOBvK4AMAA4T52dIdGWDLdYSKkjiaYSkPNnk1QdJGt3r3hdh7reeOBzebIgYAVjnDs6scfZbn9BIA+DwqqXMaQZEstn2hcKuj8/e+8l97K7uXZMVWV/YzXI6zekl34yjv0W3Y/+a8ggHmeDLvmnjZi9Y4JDOQRXzgThXAbhCbuz9F/4IwhsumUprQ+XOu/1fKb1G+yRS5WYG6e2eYrZnYMSYyOclrBMBjuOSXuM+1MLNzfsLaM+d3TbiQTF/GLHCL++itsmtEPTw/SgDgOnJwkrfuq5YqRE9rYgfWzhZj0tDdmUNHF2whgCy4rLjseDEm1unmjgx57AOcuscHQM3gN4BpgU1y/O2+7A0bfJvc8Jv3Fo7ZGUAP4jnfUADg+KAAF6La4jX+vYgG/XMc7whPeCyVEe8B4MF4FzdhKFx+RwxwceeOaq/9oOEoffDB7wIAjpg7tAfHv84EwEPAM5jgdwEAG8Tbv+9+X/l8jiOQeN+JN/1NBcDHqO1TBuqe8Rlymc73+EHphfyhD/u6B5/PiXt137t77x+/FwxwnlGnAOBYU4+ky9Gn0Gf6ntNUcnXGuBWX77AfPrqHi3RePI9KCfJnxCIaJ3V0NEVXhwCYP4VbIkHRmMDtsB44L75uoDsEdDtk7FcI1AXfPwAAIABJREFU7ta2Guna7Tvp+s07yCnvpF3k0X3qutDJAYQpziKwMSCOSyBrHa2RABFpbi6NLp1PFWqDz1+YTxfOz6Rzc2xm/G0GqZduyl63DOOu8jgAwi0Y4GsErHf57zbZbsowYVR4kXsIjC9xdDpHj8wLBLHnkYdiIlsAUzZMIjpBcDhOWk8kAI6aWa07zGdzL3iwBcARBAmEOWXgVLBAbpjh02wgUJijGEiMKvvUmof9UvZXs5hqGFZZV6jUjYBS9pmATiOrkFo6H2I4dYO2TRN1W2zu1mnKLg4y5cr6smcKx+XcSjpLGzzJGlgrh2R6nGBWzsr6vbISQIJMGeAuAKxFHVUbgFECQE4TkE+o87XFDwN1ACC721kGAN/ROjjNTMzQD3YuS8E1ZAEAj1Ztw1LTx5f/WccsdudcYH57d26nse21kF0fABgmAa11mK8SYLLVWyUw/cv0SOlFpKZtJPLLaXcH1tjACxa2jRx6tGtroYX0PDLdGxd/JNU+8/m0SVss7G+L1kvWSSNQxm3WALwKY1nDFEqA2Yv2TQALxm4cxmuqDPimlnYsWuAgCRUEKh8nEAGGRUujcaSjFcyWFggyZrl+Wf9NXrd8QJ0ZUt8DmWNNccY0vFqImsEmyYE+fXRt39EjwzJWv4jsd5Gf2+n29rfTteVvp9XNFYKveroMUFuafzycrkcA5zWYsBkC+yrs1iT3dqZG/WKZ+kja/rz9rW+kxuo1QAaJhJF1XJBxdN60fzMBJXXUc5eeTE8/9fEAYV/75rfTb/7BtfT4E8+ln/7JL6RPfvKjgFABGa7YB1wTgaMgehx5rkG8NXIRRLfu8n0t9RprJBsw5eK611a6aW2jTiuZj6X60mdpu3Q+jaKY+Ge/9+vpN37jH6dmYxU1BgkcznV8vJU6nH9714eQNkA8J5PQUHPzKCwuPpnOXfks7tbvJ06spQuXqOk/P0fNsi1GAHFRxwm7xnhqjKUUcj9k/ZwrGYnO9q1089oL6U2+GwS2Gv7oJKw8VQA9WUFRAVCuYz42f+HpNHvuWZ7tC1wfLsL2w3QdE1TzQ1sJazxTMsOAMILiLmBYCWwJttgdXwOrPeZliedsgrl7jvrM854nDuirPB+IdQGdyIwB63Uk1RVYa3uzahDUAlx0YPP2YY31HBAAlyZczQRT8GdRjWFdLS2TlFJqJgcA7vNvg8THjm7mJAwTbHyZNnK2jevNwZY+dSE1LtLfmDrfaof6e8CJbJjrsnFw1IW6DivbRv4/hQR0FknoAgqMhQAfyEIbN3Dlfyltr70FIKRGdA5/hWlKTFAqjNUWkGzPIMe1DhbVAsmOjokjJaaaTQlYeK70epD5tdZX2C/4NXHneqYLrgZM4TuAR8AI3yZoO6w7bfwDdLhtUYPbgW2zFp7CEsoqqOVlnAWdJjyMuQIA26NbXGFrIs22KDPotagGd21nnNYAv2skaTZl7TQN4zg1XLKnYbrrqAYmmdZVFQ813a1RI6DaGPG5JslRxS1dGfY4z94oTPceAxj9VFkfZA012BIAN0k07WtMJogSiIbk2ESbK30BgBlve6+G3JfxGZEl938mSAf7uMlP3u9801hLCbTO1js8v4LgHe5lg8+xFthjm1aInd2kA++1xrrmPsFaHf2GZX55xWBP0APCnvfW5loSIABe4IZcYn0VAC9q+kiyJswJedY7vGaPmuouyYAmSaSWRlBco0oAezwLcl1Lor6X+xGsJ2ujCoGB9FljsrZ732G0OwBbufwwcwWB2ArMl8GcjKjX5BX63Ic6KWrJTZxnl+jMAA8B4GiVlp3NVUiZvBlDzVAx2UEgxO4U722jjNol6SMAvsu/a4V3h8lxDd4sXbiAUuk8ibJJALDu5rYPCpM8kj67ZIK3GIttdeqeN2MVjDhjI0usrDvk4aF6KuIhVaIBTgcRVSDdAK95BuREQMRkwZANAWCzwYNILEDwMKAqPv8QBBcAeACSI0AagOLiAB7kEDcNGOMTEeK9AWOO705+vccAHxuRIRgdvx/uA3x86L6XALgIznNyJAPPAQD2pPIUOAI974QBDiD7DiXQOVFzL6j72wqA8/M5NB7vEACfNpbDkviTz+wRWMvrV3wN8NvhYjFAfNmY/rSvs5zg/ioBcMafR6uXAPhB536MffftgzV0GADH0+ww3QuAncqnscw+VyF5ZtEXDuYWAX44QaMOo2aqVQkLFfmADsFgC0ZjjbrCNYKXG6tr6W36w964dTOtBtsHQFoDAO/AUsl6EHCa/bbWzxottI25T/D5y/xbJ8CdhUECCCOhvUBt8AJtXTRdsTuwTGyXoGKLwO0uTMzbBJS3OW4DNrGPi+gIQZPg8CCsKAmY6Ad8gXpEAfAch1GqWCdgmEYuNakxlvuSjpKFy4U1cWb7Y47YssZgIb6z5MuAQBDuRhnysRj3vBIJgMPJ0srEQQ0wDNCEplW8JvosR4spWzwKwAWw4XMd64qLro7HukJbQSTAzq7OER6EW2mWZnEcXbqLOj3du0OiqKSUgGbCYNZgTuaL18nYAqUZNyWs9IAlkJhiDGylNAozRgiW9miLs0ItZgOAJDCdwsRmBsDrJh+cBTLp0do8zBFtZviN56gDcNQkw6L1lu+mEWp5x8lCyCRN12dgxqxTRo63t0z09Xw6P/4N3JcBwCgDNrY0zREYIceW2WhPpeXtsfTFN3bTK6WPpPoP/0Sa/bRS13OMq/0ZOQYM6T6Bdo0s/5Qtj0qzwXR3MODZRdrdI7gpUxc6O7GA+RaAnQRHB+Zwz9pzzzSCY3v6EpgAdspImhEcR82Y7U42ed0de+pi9kTFdLjCjhBIp6mlYEuaSD07W3eZDCYmYMHql9IcNexkHXAj/3a6eufldGf1Nuc2kx69/GHY06dguXDDBlRVkFAvYoA0R3BMAx8A8DoB2zpA9+208fZdWFBeU4L9HLkJK347rV63LhaHc+cWY3/pwsUAW9dubaY//io5o9lH0+d/9NPps5/9CMeAKR/dYtyty7V+FgAi6BQwaehmoqG5nLpbb8NybkU7mQrzqoUz9e1VWO6xZ9P0xZ9IFYBlHwD8u3/y2+l3/sVvpJXbVwFQtkmC2YQh3aX59j41pSPIVcdgwOdQa1y5cjE99vgzae7iJwE5ODMTdC+dX0znL87T7cx6VZISHGtMqTLzMpJGUvHFplnjOWjS9ujtt76R3rr2Tdgr5ihJmYMDVAk87OP2n4XtU3I9wxqxdOkDrA8f4N4ucU72+y12IAEwT0o75M22MMs1wLsAhA4gtm/NK5J2ja1YhQDAKiZg0yjRWGQ9usIzUsEAbpXnYxuWTQeGKoBHo6carYxG+Bzb54QrudJlPoTigUiy4W7GHLPFGCA6WqwYsusUzTkAnkdZf+wx22S9CnYOlrNDGUDaJCGFLLpLEqHx/kfS7qVzAPapVO6wXnjtYUglos4mPQKjeL4BUTMkMeao5T8H+Fzg2uEI061VkjBvPJ+21t8guQUwnl0iEXUOEpRa75mLPL8XMHubRShDGy8kwvhjASj0GpAsUzas7DazdzJxExzfnq01e7OHB4Tg18ArUqSMf5afq7/pwELbq32bD93btxYWQIzYtMX92yWJ12TsVLNYXjEC+O377WxgiEZVowDMx2iDZhshHam3QGnrZDS2mQtUNJtpc5VKk6O4adNjPFr0kaQoAX7LGKSVuQca5ZnYqeJAXhqbySwwiTwhV+7NqzQZMM49tC+s9bG6DI8yh6LfcLDfueVPpDdN8PLcu/ZHaYxjRDLF5yrHnwUrKgAO/pMkCccIQzHuX0NzL0Ev49vktbK/2yQ8ZBoze5cl5hXGMBKl9sYVLBaJxUh+mBTlNV3WaXO7I5w7vDslPePpEvXl51nH5/meYn56WiaW2rym1+JZ41kNeTvrq/e6qSRao7M4Vz0Tsrmj+1lbAMz5Ry/oov5XP4c4z0GgEFfNnMy68MBixhwxXgNgFvFxoWjS9JM/qVAKn5HYxbKqIO96+d6rbAgDSsbOxIvtA8e4p1WSeDP8XoM599Nu1G7DANObfgUJ9ApJIBOT1pOb6HP8LsL+LpFsMl6Qke+pHOPZ6x6gwAAAb5B72WLumaiVoc59fzUFLNy/o847NMdx2ZZpRFw2FPfHpYa/T54HA1I4AO4hWFaqpW13wegOAHIRkxbvDCDtCA7i6AyLMxzL0WAREx6GhgPgnFVn7zHAQ9B1KH525L4TBjiGvLinp8sv3y0AnKPy4mhxtvfAlWjmHguNfy9qgOOlOZjP+Zf8t/yVA9L4GgJnxzFrPlAM25CkYPC24/+a6Tv6zWkA2D8fI8qHjptPrpjSwxmkw1Mc/vAM7k/7ehiG9LshgT4DPx79+uT5nmD1H3jew4vKyQs/woKH93NwM2L9id/mrWowbvn3eTE5bfIPDlHwj/cM9WDJOfmHMz/rxO06vN7DB/HEC4rfD5+dr8gOhM7Ho4vOG8u9ZxLXXPzhnuEf/OLwPhTHz+nJ+LCBbCuO5zEGLxkciv8WEmmANTB4CADsOo4MqcTmVGHzjVaF8Vo2L7PFZOw3YYG32PzvwPbeWKM/MPWdd++uYIy1A8MFQ0ULFjRu1NohiaYvX8jMTP7a6xCX0zR/Lhjh8cWpNEW/4EUMsS5dWEwXF5BGA1Jk3kxrhGyPY67z7y3k1TfoUbrZgGEQBAPGgyEVFWqWgrHRPHWaS3XqpADFNU5ah+hpTJ/qAIWKY2VjezOivEXQKOvpkJl5F+jmn7OgKQIHM+chi7Y+KkYygiWb3vsKN3j7GJvV1ynXfpkTMueGjYxjOWoH2dhNJCh1K7Y8QXi0fpAdCdmV4YJdUQr36cKNUlA8wmcLgE1MKCkr87uKta2cU00AzHVYF4n3STDAxJGcnw6stNghcKjJSBfGLrKjLRi2LdyClbmWuOYa9at1wK6BiX2EQaKQcrMkFmCOCI7tL5mrvLgG7XE3V1MJAFwGoJYITmXrqlx7hSCmA7O833g+zaWvpjKM7/ayUnnbpmD0Q7/ZaZITrcZoevWtVvria/vp+ZULaexjP5g+9as/jyz+sTDJaRP49EZ2AghP1maQu50nOIfl5ZpbfP4utbWjGJ3UAE4zlTlk09Nh7NXS/dpnhkCnFPcBcOU40NO32t6C+RsniEQuzd/WCVbvcP4Niiz37PEpawzYHqvPhdFSm8CrieFPl6SLvUPL0xeoz70AywRb1bia3rj9IvP+RrDPjz3yMQDgU8Eu7MKM6wR9mVDuIvPtArW+87XlNF3aJBlBLTTPQ4+65vHRVUZzJTVw1L75xl1MoVZwWqcPJnWjttGemq5gYlRJX3mVewGI+dwPPJ1+8AeeYK6s0poJYI1iYpKSAYNWW4WoYAi2mvvTQr69s3KNbFULgMC5O7GYrnc3CQr3L6fy3I+nyXOfhHEbT3/+8hfTV776+1GXOzHRiDZF+wCu3YYyX5IRewBDxuXRRx9Lz37wI7DRH2F6PJHevgPbxHVevLSULgqAp7VzksnMNeu29trr4wyvMRmgynXb0oBdjK/efvPF9NaNl7PEGPaqs08AyzMmgyy7J8u3uLiQLl35KLXGz/KgIhc2uLRXUWT+NKohbcF3P/p4K7XGFCtqgrNL9L5gje+2rrq2mmE9G99YTwsA0kedi5zbJjW127a8UlYMc6TMtzYFg4ufAF7xACkSMaxzZeyaq7oCw0LuwUrGcUNKS6KOunqlnX2uWcl31+PqxKvRlGDDNjkwnR3UMNuMaxPX+87jl1MTD4S2tevUsSqBzlJRAm0BsEoP1w6euypB/zTfcygf5jnPWda5Xm8zXbvxUrr66pepqb/Ga1tI02cBh3OUIyylKXo0T2ioNnmR8VjgGcbYTTUNoNw1zhIB9yHBl3LnSvT9peWXzzLrs31blUYLZEz46bBrmxlLT4SyXdaIbVv+YPK1t69SBT8APAW6ABeTErLuyqUFviPWAZt0tN2bLX1gPivIU8dJYPYoCN4jidJiDLZgklmNeIaV5ppwI8Gj+zhrVcSG+pQx/iYhRvhd9HrmWsqoB0hvRq/pCi7nttkRyHZNYOgjEQAYNhEA3NMJ2gSASZqB74N7ouBFKOReIjhTHm7rqui5XqTWBcYRieS6Xmtr2yQndK8OGXHU4Qr+WUPl6FmbtwDA0Woq9mp3Mxhs5lEwwHx+gEU+LdRIgax8UFWyCIC5VgAZXu7B+uoAfQEV1Sw/13SM5jNdt2zrt0dTYtvNK9t3r1Q+7XczZM2DXSqbS5rIbQMAVQS0ZPH5XUvjtzgTgVYRPkQcURi76v8QAdfAzThOswCAcYC8v3N92e/Cr9zXOX/n16u8GejhbIFk2ZUmayWULHXUIdP8tc4xquyZKqPa7E/b7AUrPKP2B9ZZO7LizF17H58j2bVIGUGd59Z7hssapwIARoHSgAHf5LVb0WJNx/bsci37G2Xf7uNFDOX8Mp7TuTyrAfK1DdTKxeln8BtiAX/wNRkEF7xwEf4baBUgdxC7OTIF/nA84qsYtsJv+5T4r3hRDHwe0cH7jv7jjJ9OgMMj+JXBfnyyQc7hV275Fb8/+d7TDnG/1xz73PjAs0+XPw1HzQ8+dn6OihN9+DF5CLAc9dvHXnfszE6/hpPXOniVJli/+Ju5D/Dg62iAizDyZERfIMv8XA0fPAPgfOk+RflvQ1Mi/30IGJ885tl34Phfho97+OCeOJ+Tau7D9xxDxvmMc9LmFGjDH6Iu4pSvk0DyQcDy7L8f1RAMj8dZfYALncs9ZzTIgJ78Q5z90G0anMdZ5xOGEsXXcF/l+NWJByEYsnvO5OjhPbyeeOMAsg7PmaM3n3U+Zwz/mVNlAB7vmVvFQ/DA+1Rc4yA3cn/Ynufz2QvCYHR8HvIH36NS4kQHSaPByByeYzG+kX0ubmOoJIr/jnYfti8IORxMhCBOl1Dfx/W22fStfdqgPncFVmWZdki31jbSKsB3c30rba1tph0Msnr8S+TBzkwgTBAiIxAPrr1bcA4GNVAPPJUq1ABPAYCVU17muw7wMqvrxhX1x1ziFqnbFYD0bVitFfpm7sIw92x+aOJVQyrbgsAuT0xpqDWeLlOTqPRZ+e8UAXidv4d5CoFRVP5yjXnjK8CnBiwCX3bHqB2MDaqQRBv08HoZ4WAK3OD4NhngmESvXjZkZc8hbeNfs9sm72SBK4zfpM7GbPaOo1FYj8As6uQMBGQbeJ+mGgaXyqG7RduOkOQJ1A2wQ46YATCcGWEfANhgzs3b3qh8/h7HGgFs27Jj1J60MDUozCK8kUkWQzQIMJuwNnFs/kZFWQTzPuvhHgpb3NPACDbLhEV0PGZQONuoWR2ltngKVnWSe+q5VGGAyyRKxgAHvdZqaq99OdX2qXNt3eHnjbS7BpglYF46T4ufedjXRjt97bV2emX1cvr/XsI9dv6R9CP/4JfTYx//gQDdTQKfZhcDL5hqDa3q1DVOYFA1Zh9VpL8aDE1oPgWlNEGtdHWSGlJcg7cZd2vbRllsBFu6nTf4rB6gdBpZ8iWC40v0jpUBWgaUrDBvdpGOH+gIy+utBT3QuRtWoce8aOxgk4U51wFawdLUOXqzzgKSYaq2r6ZX3v4abblupgpA9PLSs2m29Dhuy5i2bK5zb/rpMaTUjxLUPQrze7m2ipyzkd2A9zUuuga7cxsgQK3x8lq6c2MrvXW3nW6tdwGWuGzTWKcOAG7h2PxnLxLAIQ3/ERjyT39iHlb2KmCzn5545HHGfTrkrK0ODCNXPsH86MC6764tI+FGBs142SpmDBBb4nna5r7e7kzhPvwZxvbj6YXXVtLry6+kazefT82d16nD11RMWSVOxQDgLu+zN69tyz764efSxz/+Y+kifX+3G5X09Rfe5LHeSs9+4AlKGChdIJkl8C0DRsswqQcAzBau1ExAAHuWm5YMTNduI4HGBOvmK7CIBOs7I7BnvM9nB7AMf0dSoZ8uX76Unnjis4zD+7nn1Nnqqq28mexO336uqAn6JEjsVT2iwRMOuQJYAdg2bG8TRUebY3aRKHdIqNlSpowkfYrkDbAwzQK2m9TpaoQ1JiqyhBo5+8QcCgCmvi7dfRIW6HRpacQz5xoA8FIRIYs0AqisIL8tyzaHCptnkOfLPqI6sB9Y029BPuyrbW22YORivsHk7WEGuEfyQrDscYFZXLtJAmNq1xbbECEPBQTUAI/TAK1Zzn+KY09yfXutm+mt1/8iXXvzZebnMqwta4C9gAHj43Xc0ucWqc++mKrI8luVS2kX9tb2TnugoT3NA3VNj21D5pvnF1BdlY2zlEN2zd7d0a2AVwQAdh1kbqmE4VxdI7ZZi3eauivbb3WbNQsArC+LigQu2zr9vuOqggKmP0xLbVHlPqIcGDA+ToKlxHO8DxvcAUi3OS/syZAQY94Gy24rO+XYfRapnnW/0VaLex/SetcknZQF8+wVJBNstTVu/b9pSa5XRrTBeW5jMhe9gF3boqwkKyYEwTkrzJ7A9WdnfYE/e0nUCOcoU/f13D4op9ytI7UbmcB3R4m1dbskYy1jcP0JR2Fe3ZApZ88L7wR+7/Gqfsdzkn0djAMt54gdXAM5DaLYC2RAdeO23dEiyb1zmF+drwH2eI8JVj9L9+E9APC+95VjNzmXhiw0FymzLhi2vZF7iAlM9/jo565LNNegIZnMr2ZRtnFyn83xdQZ47nHeK38d4Dj/5cSXkccwpzmISQZ1s/FB8R5ZVF8ZNdUmWPyXl1v9MmOSmLk/iYqA/HWkWtq0C3P9Xqb0ye+tAMBuZtwLkzXM+Rme7SmyIhO2UqMeXIVTh3UGG04MGrkHkfzj3COhzLclWQMMdQx+5bsb1zgcsw/Fphn4DqKpPEaDrxxbFYmC4pdFaHYijvN92XH8ob8Og7uHfMeh5PmUe3WIH4fv5CG9+FcKgAdne3bc++4AYO/hO2GMzxz1+wLgfzoEgCOwLjIMAx7lBAA+JE3jGbwXAMcDFEF6AYBPPInvNgCWwTk+ufN/nQ2A753QGcScDkS/3wDwWZLg0wCwI/MdAeBiSO/JFQwtMoP7fO+kuxcAexZH9/37CwDfk8gYXONgMzj1ETy+oN4vI+aGnXOuse4eAeBijg6D35MA+DBZkZfsY8+Vf3NuKuGVwYyaMOtYdf0sELKbrUzhLhK2DSTP62FmAqBY3cRsZyutA4I3AL/ry6vpYJPgnACEotT8bwQfBCga18CGjAIgRpBXTmAKM3txKS1duBBsxhwssfW0ulPLxEZ/RV2oASQrtkPieD2b+NlrwtougoYRW4hg/6xT6EW+5/l5hox5HWA4xcXUbZFjawauWnl3SLUiGaAZSmYAYpPULEQwHHVRMr95rEPS6f9iDwuEHEkGAXCYxejIrFSPAY8+y4yjgLVE8FYFzDmWcVzljjo+8+3RQ44X5j1eigBY8xoDD9cPpWmhHQw2RhBdEnRyNtjdhGRM1t7WJ/scFEVl0DoB8gkYJmCgJsxucr8ObAnD9e8Ge0bOn+PJABPuEkRXATC42BJgGBj1CC76BOtobCMIDpdMTYYAR6Mwu1M766lOYqPCSVdggHWvHaWGs7+LdHjlK2m88ZcYX9HzdnMDCShSaYKfc0vUd9fo53xnM718s5Ku7384vby5mF7AIXrqmfelX/gP/mGavHA+3dlaIVgFfCBrt167SmAzSXA/6tjYu1hZKMAXwSfspqZdmP7Qg3UHqYLywXG+DTAVFG5iRrXfWE8zyOge4e+XYAysTbzjnOWcOpMwvlXqB60RN3lAeyj71u5Tm9rhvdb0HsDe7RNgM7H0Jku93bvp6s0X0/WdG6kH83nh3FMAk/PIUQG3jM08YPPRiXPpCuzyE7W19AgAWDmndYUC4O7OVVjpN5C/NqiJxVCO67+2OpaWMaq6C2O+h1PyAQxYE+D32u0aDHpKn/rI0+nzP3wRYPt8mp9qpfdfeRSgsxQ8SwdzpHEMi2yzs8kzuMMbOtSA72uSRuJgHEmg86s/XUt3uhiAdZ5FTvqZ9NrVXnoLqfRbt/88bW68kt53+ZF47u6uLKfrt/kMEglVWKcPP/NM+uynfzK9732fRmI7zWvb6aWXXmN8NtMHn308XVia5XUEnxq38TxqLDQOk1uhL3SJVlhMoUhm+fcmLOz1t19J3+Q77AI2bYtDcgrgtETiaor6dI2Uzy0skgz7OD8/zl1Eis98EGDyqeHWTW8vnlftpziuPWY5/oT1xDzPbZ63XcDWpkwYv2tSG2piqcw4TW0up/Pc43lAX1dJMOwShb7hkjNGomWcevY+SoXRMRJEAPgRzNNqzHEllFgMZYUBz8nYOGwrzPQo6gnXhH3bmgG6ZeF6qAek5KybTbCSbRQVqwCOZZ61HZ4zfRD6JJiit7jtlCKJ5RpLEsY1A+BU4vmvCID5nDrjSfW7NmCoNUjyNK6lN179Ikz6a6CwLRh6Psa2PLi2j6CYsCRhErOy8gxtryYfDZMuDQx7MK9yzQJG171o60SSRhBcEwDb8ojnvqz6JgygZH1dA/O/gqmuzwz/Kv1VBu26uW9SZ2+TvylzFpxYG8wzo1u7Pc+5HlfRnmZQ9i3mdeO8f4pazUmM7EZoi7ZHooaCmWgP5frEkx/rpwnDA1UafEcvWV3cg4FlzSPzENXZ7BMlAZBJ0zCWspOAkmAAKAm7HdYp2eBOMMN5jZeJ1PjQ7bgPSDdZpheGNawqdSq6ghcA2LVXEGUSX6JTGbkGU9bp2qmgyec1GJQG+6F1qLKpLWt5ef5sxeRtDvdpfh/1x5aTFEqwvmsya1yALz7cdcuyhjHGrcpr50lALvIALTC/53XjDkPDXLLkXmHCNmTNngfrvXXH21H3bA0yJSGetOVN3PMxEoCC0KgBJuHgeMgGy1rbvsk64Nyihy+Tyu4PHCMSwZHlecivAfI78XIT1X4ZUw5ieWMKW4BNKb83AWP9f6wXPN8kuLokkjYq8u7jAAAgAElEQVRJKK3SgtGWiPY6Dho2/Ely68E6975CIqSKG7mO4Pt8t1hrd7ku8nh8Ti4pMvFhHfTxr3vjxvsD4EwaHI/N8vWcjNdOB8APybIOn+R7ALgYjb9GAPiXhgGwgfYA1J6oHR0AHvtNDr4eCIB56bvJAJ/G3n23APDgWN9vAPhhz8d79B0B4IzTTs97DQHg+zLa96xVf/UA+DQmeThRczinY3ofjlzA3/vlAO/PKGdp0TAAVs4zkHtHrjqyXMfH/CRLX+Qs4xQH5zwAwNFahxeAK2GWsqOxgNHMrXuIzJNsRwMgsaEpFszTCuB3m4B+A8OXtbX1tAKbtQsAPkC63EdK2sdYJ5hgaUgYEYNWNLEZCFMDPHF+Pk3hDj01N5/mcI2ega2bNKMfmxmMM5ufvYh1Dm1iinVAm5Zsecm37JptTJBBT1A/OYcpzxIM8zyOmXU211nAD51mCJJzTW6W+dmWIcveBLyxQQZLkJ0h/Z2SsWilEuOdRzhG3x+KnIwBTdnARPk4rzUGNKD1Z81kHDvlwf4+HLb9Vzdo+6ryaZqGGBSEA3UELQTSESwMAi9Xoyy3KnFDbDeRATBgQbBdBBV7AF8ly/Zh1MysQmBVIVoTAGtCZFBJxRhyPZyHYZRkGzSKqsIMTsGg6fYabT0AzXsameA8aj2kLTMMgLuabFFTPAq4msQNehL2TAOfEvdJ1oKjE8xSu7v6NeqE/xy575tIiDXjwigMc7LFBULAfiNdvbqZ3libT8v1H0ybix9IX3r1arqKhP7f/4//0/TUJz6G0/cGmXtk9BRfmijA6xkGHcWAddEc37rIcyQFlmDfSrAfBzqyoijYJWhV2mffXe+Fjs2bONZ2cWueQs76CPPjIufRZw7e2sZYhc/Yp3byYJp6Z4NtmKZxTK5styO/3uf4Jd1HaRHUUlpJjfk+QHMUCfPNu99ONzF0aiK1n5y9BFMyQX3rBr2A2+lxWLgnqxeoUduDcV5N5ydXCWYZN/WbMFK9jaskCb6ZDnZv8Z84nDYP0t2dOrXt86mxgZnO1k18k6jRhrlb6yymv3xhDab1w+mXf/ZZ3NZ/Jy1M3EpPXkYxsXiRc4Vh1EBKQMezsYbp2BbPYDvmsr7fsmzZAK62OEkpAff/4AkA0udpQ3QxvY4R2vMv/UuA90vpU89+NF2+eCm9/vob6asvvUxw3E2Xr1xJP/KZL6TPfeqnMXG/QlB9BwMm1B7L1HozVo9dORdybIPRA57p3R3UBSSm7OU8v0iPzjpQQxdxW6wQu2qudfPWtfTCm6+m9W1kooD7BvWL88y/91+g7ncOBhKMWCP5Mlt/lKTReZ4hWGvksLYi2ifYbQm0mcddgBVC91QCtNtyaVKVgOwwcvxdHrYVANoq57SNvL/HMzGB6qG2fZda2ia1tMpvkTlzPgck1sKUhyRLCQO4CsqHchmn6L1brDE3oj52XBaV3tCcBXMdthFjrv4o44/Y37PoCNqirRlPmayyexqf06eUoMW1YQ2XVgBRu4DLPqxV0MbKbQEke7zX5NSkLu8sLGXN7QTAyLYr/I2ZSK9gQDDPugmvDsmTV1/+g3TzrVdIYFHiAHW7r4s5UvVRzKCqVWqLqeEfRQ7dm3ok/tayPZ39mTEOGuW5sabf+kuWS9Z3wK9gmDXDFm4qUjSCCu+DULwIfAGolidIlvPf1r3qtByJQkzZmu11/s7zr9yd8+lw7h3qlvfsfczPSqK7gmGeLPj6VGfpnic5MYX0fDyk0AJG5j7rDKNnNTnLXYhXaZnG2sNzdsD6F+698a2mJZufBaDnvK3ZVWURANhxCga4AMCsGcHQOg+VOrtfBgOZ10a3D9dw94UJZdr6UETNqgBSoJ176do2yS1HAGz7IIGmY6L78zp7oPlY5feCy45JhyLBrCO9sYLzwtZnXksYDPLxewVJ4p7iseeZv1PMpbrtoFAwzbNmCYSnWd+yuaLGWdmHwvPJ7XyQY7M/7jKXtwH7An6/lf2Osb7bKq5sy7Dw1vD+sFpzD1qwwTs8l5uMTYuL9L5H1OA5qXCKfcjzfXgAnGP5o3j+MLD3syIb4JhmMstETDXqz3OP7UmSV5MM1oRGde5YPOMt9qsN9pF1Et/bqM6cS+F4H0w6KTCNJwXAzO1xFSF8d1lrdxln51QPOXS0P3IvL0D4Eb48AwCfYIEPX1/EqicB8NHnFT+pEouRuxcYP1jqe+LT3gPAxYD8DQTAg6D8HQPg4efL5+kQThwxrg+SpQ4C/8PpNvQ5ecnLX8Of86/DAA9/zsMCzgddw30B44nn6GSW6js5n8FHHuO1h8btrPMZKEdOwbB5jE+M8z0LygBtHPvD9x8APgkyD+fQdwkAx+ezKQ6vkZF5LBbqYbb9YQBw8XG5tUEANoMj6/pyQ3tBsBll2UgNFtuaoSAvu0tt4zps8C5s2RbOp2uwUMsE4xs4Q+8BgHtkb/egfA5kgqUQpBmt2xEEhzGWIBgzk7lppKZ1WOAZCDdMjgBXZSR5WPOQpcbJFhZ5Mxxq0Q76GbLABDoj9h8MtE4Ah+SyBouzOD0dLSPmCCjmCcxm+K6xcVYJICoAYls+CWlzi6OBvE3Tp8Ix85AJlv3NTLBfBgkys7nWJ9dRyx4YIsj8ygLbcsm/WT+t/1cYBNkXmPGrHLZl0jjE4CtnkN2clcNFQBPHyrJo3WPCedRMfuEwLWNDuEswGWFg/P6AjIWMAxggmGK8hPDsAYwYaPNpBtkaw2zjvquBSpWAqEbwYB/FKgFfRXDBvdzGwburRBBDMlu6CIDtadnmM82gjxPYTmH0NMm9kCGw9tEIcgwGuAK4SOvIW9/+YtpdfTV6B++jPZwAPM7OEuzDWL32aiO9uXkxbS39cBr76HPpFZQCf/KHf5qefOZD6cf/7S+k+pXZdGf7be7DFtl9XKZp01Sr0kfaZi0CeubcEoO7ZB/SCGqZUrDQHZhgGY1RmC4DW8PPbUDLHqZTdYLviwTmC9yQnqYqyJXXMXfqCIBnFwBYunlrvqN01aAF8I8TLVSqkTSti3H7RYYoyzfW3k6r1P/e2rmd1uy1i4xaIDAOW7xEMP6BOcyikHIvje/Sy/QOQSymV4oNNV0hWdRdfiO1b+OCvAWARmbbkk06WGAOXOA5wUGYXsvLJpOojd1OF9L/+VtfT089/dH0H/3aD6XdW7/FXP52ujKXaH2zEAZSUdcG+GihjthepT0OTFRPgzcAlWUHJb5nAHb1BRIcmGdt71lT+xxg/tPpGnL0P/6L3yNx9Wb63CefS+97/PH0wosvpD/4ky8xV/bSx5/7dPqpH/2l9NFnPgeIhaXeeYGAHfYfA65aTaZMkYDyXQJr2OU9vsOtWXCFc3QFObOAcA9PgAbXLtu5QR3/N65dSytIvu2qtdMcSY8gL3/uqUvpyiLgo8ocs08qNdB7WzCEOEBjiZz6aCX7k9OphfFYyzrtMC2ifZHGeQDmaZIBfeaaLGEX7axg/w4yXdISOGzDDsGq96hB1k35Ir4BBwDiNkmD7ChsPSLBNN8+F+VR1pgmMu/mt8Ogqozkuce96vRI4rEelWFW0/j7WMowm/Lu+twRtOsNYN9bk2sHzJkuMvUG/67z31s673JPwrtdEougPPpAI/vskVjhDGnZJVPNt2ygr+TBndJEz3p/nvMJWMXW5mvpNZIWKzdeDfa3IgC2YyymWmMTc8jdEUvDhh1QH9+fPBeSYWsqR2HGqjDSJRICss1VARVgw8pJ+80y0lFHPqabuOfP+cpSR62oyU6SYwK7DE30LMhrUq+LMV3jLokMqng5oRJu5m2Y613WmRa/s62NiasmP7t/zABW55mfi6w907LrtgKDjW8CRNEyMB5aYGEuxr117dtHgtQhuSf4dc8RjNvn9oDXjdhui3/H+MxRa5uD7cx9VFXSBABm/2nYIsjkoms7K0lPOe5AUahjMWum/ZQtnZBlrfJM6+lQOIEFex3lKRpHcd80mfLnJveraR9gfrfO/NYBOprj+S/3UbATcl91TJq45UxrsKr6NdhSKVSCgkK3RI55iQTuIuvMNIzvLOcxzf2Ydh1kIxEAx34hANY0S2dnE6bBdgN+edbytaIi4nods9wmjxppa2W5rz2dkmWCNcriG787lDLcX+9tSDHdcwYAOEdnJ3nTe+Ozod+cwQBH5vwwICrKj5jTlguVeQCVdpusnoyYw9ZI2WTSuaNj/OYOnhI8rzLr5tCVQvucqVgoBQNM4gq1xQimjpEo455YC33Ai2WAY+9Wflx8n0HHZJA++DqJ4x8GABfvfw8Ax4CfPVWKsTz5gr8REuiHYYCHwdJ3AoCHwdTRZ33nAPgYIHyXAfBJYPjXHQCfnNZnAb9YdPIaeurXIKHwIKB/SLcd+5TvHwB88vzv+e/vFgAuZMlnAmD/PliQCxXG4b2K25Lv5DBr7ctkMKM3sGDK7Hgo29jM7T9oQ/uoDSMYYZPdBbCtApq2ZMoAUFvUza3D/N65s5zWMMbaQ4K2B/BtsYF1AMl9gtJIN3vSgic11siVsfNFHsgGBitcnZ6iFnASOV+dAJvgk+NbT2VW25quHkA7A2kBsNlgUSYZe6S4FBAjhYbxxU1oQVMsQPY5ArNZpGV1PmcyQGjufexGrwezbsbO0dwrMEulQt5n7ZyBhvK9CPjyxqvdTwBgxsCtNdcVa8qSXbQFu45jbuuZ25yEdyj/besH3Vbjb2T6zSm4HlhfLQAOJ1CPRcBkD2JolQjyIhiLQB2pItdr/W+F8yxZL2h9LxdkjeIAAKMaBETIoGbm2Gh6B5C2gUzXKTEFQzVFUFS1HUe4PBMQGUQRMHatUaO2dpQEQpcLaXCcXcdHhgoQPQ+zU+dejBF4KU1UymewPgloHNvF7fjqH6f1t78SDJXs2iT0e53a1R1quF9+dR8A/Gjaf/Lzafw5WE3O80t/+OX0Dfre/t1f/cX03Oc/lW5svEFtIKZFgAcdbiu0O5LtHME0pwrLSjVsWuLcD5gD1iG2AJxd5M0t2E7UsXFPegRS1jr3AbF1AMoiU2MKkLsPeN+C/tikPnQT+Wx3Zh6mW2MZoAys8UiYvgBq6GnaY67Zv7k3Ow/AxpPVpJCGLNt3YJHvpLdxiyYk4x4xJszlxyrz6dmZC9Qbd3AoXSPIv0vA38YAaxfAA5uBgVf39rfTHjWwOzwLOzDTbWX5zPVaeZG5PBUmYeu7ZWpZF6hju5j+0f/x++kCNb//ya99Dnb9d5BxX03n69RIKo2nD7Gy9pZgA3aElsd2T8kJE/7cgWE2SXJl4dE0OYdZFAZa28Sht6i/vrXxwXQTR+6rOEDX6f/7I5/6QLp8YSZ9+S+fT7/9e19kjEbSj/zYT6Wf+rFfSI/Rkmifz9ruvAhAWk/nz3G+JJqi3hVGZgSG9AAGVkfeCmy980QTLB2Ce6g1WtSBG8CWBIWM7yt31tKNZa5/naQMtfzvW5xPn/vgY+nSvD2RNVdj7hOZb9/gs9uI9DkWKB7JOaZOgM8O47yrazAGVSXYsYWpOuNPey3WhahFBUSoYlinVGITiXWPuUyqgtZBN5HDt9LTJNyqFdYkeiXLcgl+6hyzQkJjFHOsgw4M/PZb1Am/yVzgGRNoMT/26b+ro31t9mnA5sd43h6H9WPuhZGaxkz2fbWlFhJ6kkdN6jYb/LvFM9Yh0bQH4IluK4KdAMGsoRpb6YBtooh5WWE9Y1VkHbHudYTnFFULa0LF2lnmfmv55XT1RZIWq2+yZAIAWPM6gNsRJNzlGnOIf1vciy5MWA+wq7Rfg61xQHEdyX8Nyf8EjGCN91mWMc4J+T3G+lMCmI4CjMO+XjMmjmkd7Q4185o8ee96JlYAm4Ea+e7B/jboR7yD9LtCmUCVJuwN5vsOLtst6/ZJOLR4lnZg8VS6zPPMLXL8JcBenbVkjLZmms11WMfafHY36qaRsqKqOGBe7TOWe7a50dSpAMAC2D4JrBGeYU441seRAMAmv7Kjtq2aAhQKTLnnLSXbMtYymm57AmDWrlEVMyZFo76WtVkQbC00yVTVOa6r2TzKNkM8a9zjBsqTLifTFDjKNDMuG6pneJ0y68JXi2XBHtImjjkn0Xv0rs895g/cR2Tbi3Ia92GB9yNogS8xAWaQQljnKgC2RtzqZhPTAzFlsPMCYOZGlnvjjcFea+1zh/+WsVbdJEicMGljkiCYfXYj5qi9f+2Xu8MprpFM3lJKXSgTst6b8+b7GNlxNpw5+sspADhvtUOxOfcgG5q6gZoksC2S+wdjLwDmM5REqx6xc0OHubW7u831tUgM8t/mn72Flg1wv5y3ZeZNmTk/BgjukYiU/d1VrhD9w4sa5mMA+IzA9B0D4CFmMgLeIqaK+Oo9BvjMKfO3GQCfBAh/UwHwaVKQABtnLCsPAlInJ9N3mwE+ywTLAGf4634AONaEMwCwuczTruneLJBZ0pOv/NsLgAWobieD5MJJAHzMAOsdA+DsbChA8zv6RCq9inpWjUKskdNoRILJjDjGM0Td2wRJTTLPmzDAG0hMV9YJjOi92WJT7lqHtbWZtnEEbvO3vgyuALYA8JlKIrCS0iCYHUEWXYHVKRMElAjINEAxsGjBSnUJZPoCX4ML+zgYTRiURc8hon51fbAQ4/w8+/+z995PkuXXld9NXzarsrxpb6bH9Lgeg8EAIAASIEgRBCVSq11KlEKhXxShWEXoJ/0lCikUqwhpFVyKXIGSSC4lLkEQAGFmYMb39PRM+64u7zIrK02lK33O/b6syqrO6ukBARIku8DkdGVlPvN93/d999xz7rmA30m2NUVg5jIygC9lhm74IkGY9yhXcCikL6zpcuEARF1ipkBeMrMIAHtmoA2A9YDT2DoTLDY3BNKSOaumLHw01NrJ9VLmNgLdYoC9LzEPemW5fawVtKtOV6wzv9dhuBQoy/AnMBzqxan3JNXk+5Ir8tkU4++O0FGgpvYwu2KgVW/M3+JiAB0Aq82P6uIIZklU6L7uBwCrp6Scq+OMoVypy4DfEgxCQ4wuCYQYoK7KOeQZd7X3kGyQ1rOW41wGCbQSfEf3akznwueyOq/asq3f+5Gt3vohwe0GElJci2F/+wZ3bZHa8A+upWwlftF6nvpVq54ZsxLHcvPDBfvjP/i39qnPwTj+zpcIeFETYOQkaez48BTzDodXAHBK9aIC4ADtIdVYqmaZoLREALRDsF9TWx13Bxcjx9xEOpuCMRjiGAcV1xNaq+6zRmC0jWRugSm0IWZlSLXBqrtDegiQli9NEbBa5xx7+mklMz5pVeaogi0581bKa/QDxoxo+TZAkf7X8ICzQ2PIn6ftPO1oRltLyK2XAMAr1i+pO0BRpkpFWiuV5j+y+tJdAmgSDsxhyXv7ycwMqgVPsw9QN0hS6ThGLudoDXPK/uc//GuXNP/mr5y0qcQ7dm5kicQAbCTXSnWmzuxXil4f1ypTu42xkNi7VgbGk5rpHGDw9CRtmsiINNLbgKIULsLT9q3v99uNzVEbmcnZ889NYrJF+yXA7Q9+9Ff2Z9/4Aa3OegDAv2Wff/VLNj0yqgpNwOYi7O46x6pkmBJFjCdj5JkBgGCCVlI9uBFrbdgG2BSoFW9s0Ts2j0EYUvRemPoYMt3bW1W7fmedNQF2ket1dgyjr6dm2Q8C2AT7EbbCPmD7NskDWPEM7G9jiP6eXItqlhZO2TMAkUHWGlmzYbA20sd5DlGXTPAvyTWAOQOY0HXMV+kJyrxYRKt6+cZtS7I+vXwMx3mw4m4DszWSHn2MSR9Ji93ivFVw0N5eu4sJ2jzzadOlu2IY5U7NSHu9e278KctkP821ewwQrMQLWRdPcgHYcCauSobJfClzD5U5jrLcqFWH7W7WgfkNSh0ZJyGGZR8pSjp62EyflBuSompJgqnu66dQQTJs5nqCBFYZ9cC9y39FicEcSyX3ter0Ab0JWgH1qpVYIguoQcsg0zAvw4AfBmAnYcgG+ykzGRgDVA842FI5SIL7Y1ctggSwlQZjvXVgJlM8yZJZuwsCVrCdzhDKlZ7vSnas5/ouqo5KkQ4AgPMMxxoHlG9hYKQX3D8MtHrlVlEIQfezPo0izx6nlnxcChSAcRygXHdVSii9qLDe1dy4i/HyuUx/X/Hhbj6lNkFiP2VYp7+p5zQ3tvcqDkaBzrbKvV5JOwFgWEMxwWWSC27op+SQBxPhOZaUgaL8IcSU8nYf2+jXfJCaSHXn7lXGWqI1UEZTJBfyXKcq16uKHnqLOaf+v0XWGMluVdPrtd0AzLizwALBYlQFgvW8ColEPwbGOTgoh8TyEM+rEyRvZ3lIDZE8kSmZ2nOpfZLKCNohUDBj5H4WK63EAeC8DDissDZJeh3qigPr6YlZtpFiX3GXXwsAM8ZyssYJvkjScI17Y4NzUR22JNIhuIiQ+sOA3gOf6RarHdyIJ45ddaVEgHPyzt7LJEzJn16VBOia6H0xvqxjNZLoVZKZBakgeF/AXwoEd+3m2mdUwkBCRP3J5f0shYieDbrnvFFmlDnYZ4B/DgC4Iy4OsPgRAH4EgDUR2mmrqAb4PgDcZqJ8TnYinZA18skU1Q74TX0oe/CLygA/AsBh+t8HgCP83NkOau+qa2G8TzrxDwsAH77pQ1J0f9L+bWqA/dHNBjsBcPsm0bC1F969vOQDALA3eW9LwTrvU91jEQCWI7QzwgLDMsNyGVaQAAssKiBR38MS4KrKA38TBrhA1l0gWBnbKvK2HUnRYP8KcgWmL2apAFfJZ9zV0ZvVR1df7IP6wODqS4TGv6lXgy31ljaCGSKOFdWq7tddWbwgOdIZiwWWk4ZANGyyDLDYxgiM8iT1wDISkRmWWn5gEu2BTjCrImBStlntFTT33CxDAFhBFMBQ5+i0jT6sdgsKLFR5q4ktAMxx8F8Fqaobk8zZ+95qDJ0NVsAbgK6Eg8p0i8VNS3IrwOiPa21DZygXaurDlLFWEKXWQ6rZE9iTIQwfU/iWEdhm+z3OAofzEZUsWZ2ArnuZME7OAvsCqogDaR7/FWsvZqOHAHRQQbBkeABZXaMK12tH565zJPiSjLbCNjc5f7UoUa2vZMnDkmSqFypBr5IA/nGOS8x0nJYopa1rVrz3NnLf69a7U6A9FYFMpmF3VjdxHkamOfsrFj/3qm2CazclAy2n7PVvfdsKtPB56TNP28Xnz8OQrnG9qAXtH+WywkbjFpwBAMsNN4fzrSSjCiZl3IW4EudfhUvUDZI0qCkQxLBrh56hYDUAu4yWVDuHGQ4McEs9IWGh7qFcWOU6Z3Aj1/gTu3tP4xrjUaK+XYY7NWoqt3JojlElZBmvPlxtd6ortCy6Sy2sgCyBPQHo+CA9cftm7RgAsL/2IZLreVjqdf7NFROrCNja2Jy3zYWbVqM0QCzzDgFakmMcIjkwiGxfwVoZiXIldpFzep7Ew+P2/3zjXXvv2mU7M1Wyz19s2eNj1DTHV5GeQvcyJ+uApxJGTjvqecItJSAaA9zvMt59vTs2jlHXGK7UcmauxamyxO14Y+2ifffbI3b55qhNPzZln/7SlD33dB8A9yYg8a/sm99/E2f3fnv+0tfs2aeeIgmhXtolyw3rWnMuLV7qvQLQ8ABTQTX9XZvIVtNI1tVfW8CjgJy7VgQ44UZTrm/BUMJIItNdgLm9cu2elWmlo1rTExzjq49P2MxYmQQPJlAYn8UZ1p2bOJkzNxKMTzNLsN43bDvZF6zV/xgAmPpab2y7bfjmUUmBnY5kxkomAbokYVVtYL2WQQodt+v5hr129bbV8Sd4fjpnj53IWK6PBFGL2QODn4nlrbrxIazzB7axeItjK3AfaM1Bj6GkFXLueKqK0zz17FMXbWD4M5BLj5MAJGmhfsJKpGGKtQ0Q3eYcG6w3deaSWjHpskhRIud4WdQpoad7Uo7vu5R2xJlvajHWA1BX/2otNdr3Lm6EKVqH7epe4+aPM/dqc5epMvgWn19C/o36QnXt6pMNA96THuUaD+H0jvu1VC2S3nN+aa5TEnDQT7/v0RxGg9Qm9wBgWVodmDFI3h7O7fNYF1pqZcUxSP5cJuGo+tKy+pYLVsEmZlDWqFWQViyx0ioVUGsqLYtqFbUOKC7UMMdiXFuA+DIGZGs4cEs5lCNBNAYIH2NtlqQ7QXKoyXmpVrguIzHuQ9UXC+zuwlDChTLflJSS7FgGgZIZy50eRQProvPlAsFyaxZQBHDG5D7NeJW5Lwrc70WeNVInCfyGelaNf+ivnqS+WGpnrYMyGdNzQQmRHsnweUBIQi5VQZkkh9jVLUzl1mk9VOa5JiPIAq+i2EatFX7hdLF5KdHhjwaBMJkeclwCxM5KOgoOzy0t3fwvw1qbQ/F0ErXMLGvBAKoQvSe5ugBwk3Nvs6ga99DbNwDgCutPlfVbzK/e0+eUCtBjIBiscZ5ynVbcBVOusVOddQUAXGB9WudZukoyeVvPnmhd9eNzqvyT/nQE512+HlR/+n+Rb4kGyaMZPX8jk0claP1ZraurXr7MI5kGcj2LehbxzKnKBVsg2BPOwQgtJSM8zQn1A1a9uiTQuhZ6drWNxyIWOJzV/QTMJ5dAR5HWYVLIt/4IAB85e/4pMsAynTn8E2pTO+QRXQCwT9UoUPfp9jMEwN1YVGUR2z+df/+kNcCHAfC+/LS7sOTviwH2pvddfo5imP/WDHAbqHVc670kh5bDfyAA+CgG+7DZQnu+tt3OHxYAdx//YILl2dPomnmvxAPZx30TrAdJoI8GwAFEJcg0iQF2ua7YBMl4JY91Cjo8xPS8Dy6bwb14EzOQbX4vwAhLdqaHsvpibiO93YQB3irIKAvWQDawBCVEWQEEK5hVRlwvSXaR/jmYVW9KyWxDCsGNP3aV4XaGM+BPB4ehaDnUFWOKFMfEqQdGeQB59TgAZwQWWLIqPVQlg+7ngSjpsM5PmjU/LzahQLBJQOEyaLWHYH81IZbLnn4AACAASURBVE+tP2JxFKBGDqEKNLzdh9oOqR7XxyaMnRtcyRWa/TjnwGfF+AR37dAjuFdSaLXekUwuMsVS7l4up8pap9wJWw/1YAqjY2hxXAmZQxGsqA+wM9re4JLD0L6EsFWTKPYyMkypKzDSbImkjQpE5R7dB3uUUW2qs5oyrZFMMJizNBV0cVwlXuJuFFAnCejVd3GQfffAiMQJXgXgxf4mGCexyTGCXkMqurN5zTZvvQXjNo/0mCCXIPDWSsEW69R6vvg7Vho9bctJkiWA0ezALDXDq/ZHv/+vbGK0137vv/jnBNzIfDEzSQPYemHUwEUuDx1mXzmxNgrYuXQKlrck33NZJIEQrypywGIFuTE1r4Mc0yhcQg/9XXWPVOX8651JUrZES61tzQFqzz0BornF2O3AtBGvWg0GfIX3V4dwJceZeAoA10drjgrs21bxru0WFklCUEPKcUhmOBgbs5xYiMpb9O28azN9yEJ3AApI+BoOgJdsZWERN2SAKGBRdYIqgR8bblJTG/I55eY4YP55Ar1L1PRdsO+8fc/+4jt/QS3ze/Zf//aTdiFHH+HGbb634/JW1f5WkWLK1AYimuNnfzgfJ3p2bWKc9ilIhxswpWUAqdyAe5InSZp8we5de9LeeIeAd7Buz39hxJ57BoA/cRM26Hv2w/fftRvzSTt+7JfsOL1+R3AtGsyUbHocx2ycWut1seMYRfl9o+Aa2SqMdo1+rnEYGBnUSI5ZhJmul2CVYGEbmGapXU88nbNlwPLlq7dIJKh+32yKfNXL53J2YrxKDS73EixbbJ0l4QbnWAMM55iT5CgqAMta/2cAlTCvDXrfMh+NMY4NVDzAV0mFGLsKLaZk5NcHkCYNZmvkCq4sl+z7V+9YYW3dTtFm6tlTQ3Z2GhAWY55UV7k/16288ZHlFz6wtYXbDihUZ6rkVwogmmY842nYetQCEzNP2+DQy6xV52Ga+ijPwJRP9wBMbLFv1LblJo3CognAkvWT6jGbYuhZBx2IqF0QxynmztuVId1OiP0V2yfJvQAOk7ulZBaMcx2AGOM44sjom3PvW+na95FE03MaoNTinBM9I6zRDJAcs3epk8YRWoxzAt1GerdETSUgAoloP+M3OTptQ/S7FrByj31JZbX2KrmmNYZjaHrdsICVHIbFfspQCnm5PABQZfRi1a161aYrUII7dQzwKuO5IomZdczwNpkjRRy3mRLIhPGI2MQKTMmzwWn8GaZhgvs9gae1TG2j6pJL0/6oyjbqvNcAcOoRE98dYjkbZG4xx9VjWY8LuTIrKYgMug2A3d9fa5n6ucqBmvu4zNhuIa9WHbAAvNKSSuqp77cDYBKuQfGtNlDyiID9ZT0QAyylTSzK/DoAVlsjbrJNWOmVkvoqU8PO/M0zz7fV/krblmO06k29j57cmkOiQwlVbhjWWS0qXGjVwwqZCQC7uoq1mOs+TpLtFPfrDFbIvYyzTNK0De+cIDCnlINYXM4tAGCuD7Nlh/NVArOzpZKSud4ASQoulblEYDvB+r3LfVEnUVjmXPLct6tIoFcoTdpmXKWpUPmNBxf3mUYdCWcO/mGPqu54ux2fHI7t9EDUWIglUR9h/i7fkV4lncQE67ZW2zPW3Rr3gfwoyD+wTtIrWL4Z+hrrjVjgpFoheWkIihHPrTNW6lvmDLuAcnCDDokEPaS7AODOc74ProS46r6esd2A/iMAvCcH7zpr/jED4P/4j+d9Stwnje1wgT4ILMMM8unYCYoOM8bR3w7j6J8FA3zgeL0p+f7xty/gYcDT3m/oltbl807F3P/j0suu7x/8/N553QcIw77aN+L9wPmoRMP++53fOQoAH7XcHd56p7yk2zjs2evrj9GXO8+0E/x2fKRj95ES4MDwBAAWDfxDjefeh6LM5tES8oOba1/fw+cm2U63n8MMdvtTbiIV/bSnQOd13PtbNM87j69zmwJM+tlLo7icqOMeigRQ7Wyrj1SXbQqQdWOAvc5XjCU3mthmB77+IJXLpthLPdc5F2FHHhhiDSVR3uHfJR44Ygy2edDLOVQyuppqlGDUtrYKyBZpZUQQWsStVqBrlww6FArRIIEBDy+BMz9XgWDJotmXu8yqJQMv/d2lypIE8j+dm7LAaB5J/hKUwfxCjSCDREItEEww0YckuhcAlIMZVn/gfgFH9tHLefZ66yK2xe86vxA4sFVJnyWF5v26U+sKiFTvGgIt/U2JO42hAKckzgo0PFmg7SgglsTOmXQ5voZMtzfv4HAFfOXE6gZjSiOIDSIQkMw4SZAi586kXE4l9VPtnZxhCYpkfCLGRgAwoRYpAvPO8LJ5Sa4J3sQ26OWyRh2zJHM6J8YpJnmj4DXn00PCQI7JTTLrVa5FA1CrXp2SfkckBs6sLVsH6FT53gCJhR5AKfDKemXYBUsbp25ykKSDatTwwfJ6YgEzClYBwTdse+kDi9M6qJAXKwQ4HTxtfedetPxgzjZh6mK9WZuiZ2mKAPjf/Kv/ARZuyX7j13/NRmaPY4iGQZXaWDBH+sSIA2xnaXmUk1kP+9fdpOPMM3ckxd9FGimZn4LpAvWdtcSOjVFDnmtKAk5dqKSM1MrK/KsuqbcSOKgMNFdEzDTKMEdKfhDspgGyBS7eFUyvbgFSx2dm7TjzKkewvrb0kW1tXLNTyPfGND+9/hM2q46kXLWpG6/b2OAcgA7AGYcRhYUqAwoWF9doM1QEjHI9AKt9nMck8t0pHLI3Yb+3KW5rJs5acuhz1L2+ggz0rP2/r1+x//1P/ghJ7mX77/+rz9n47g2rFN6x2XGzmXGAiJxcqbNVLTRQ0Ws1dzEES2JUJbOqftWGFyhL2EQ6WKHFWPoVm+n/ddtePAEooUctWuPYGOB2MmGnn0ayPPCaXV54w27M1WCmn7XxoWFcwis4qzdxZg49n2s1gA2gT67gWlZSzFWvdEdaKUCyI6aO61MRM13hfeo5k5hbKThNpkZtbjtmcwsAOPWvJYEwTrPqZ09IpQG73UPdOHLM5hK3xD3mEv1iE4MwjDICHz6BWd7XaDk1i9M86xDAdPgsDOywes0ilSReUKpHL8mMe7l3UiCwMvXM91CkfIAnwdr6FomUhp0YTNiTs5QBZDaZmzdhq+/gYo0zN+ZkWxtIetXzGqM1/XCYlGMItOIYTdnA9PFnbWwcABw/SQAO6GQQGgLgyLtLKBa2UA20QFYtgS2ZHkmWWhGLBUwSYwWopRMNwAnJN9euD/vgtNxs2XaCYF7JRBe28DmpplX/KNYwziuGA/nuwntcayy0UUKU2H4SAJyiL3GrSSKC+baDERCnzLws4tROEgZY09/DtSORNJKdwEBtzNcquR7LwG/X11bhMqlduCekCuG8va2Pr++ADq3nkkqznvT2U0NNclFtdQIABrDA6Gr0C8zzFUoElil/WMMxvcR1qXLPFLkHMoDrIcoEhvqmmU+4d2snqjMVsBfLxwLSUPsbzS9evmbGMDWCAd5RklUlA1puQ9rNJdBKuHhdq8wPJIkVw8c6plZMVZJoZZyRt0loeRJCEmWVB0gS6/3VYViR8qsCR/diL+un2g/1yiSRdTAWJVXVtEAMsO6tQqOHPuJxgC9eFzzTNlg3d9SWKSh59TBycO2lOXpsRP9WktHBL89CMg6BxZGgiP1IWSUAPD0yYqepT59hLNXX2vU+vvaLzeQa+TNEiE+blwkW9xjbqshtW9t1ZlnPIflRcA5uCiacrXRqG2NSWy0GmHWqyrqYhwFeZf6t85IZlto6+Tn4g1XXpztZ0zXw6R4MHXz3cCyrYN5RpcYtlAYo+tCY9LKu9jFJSMnApqs1EufJeHqbKV1jJWr17Nc4yeyRcwrHrrgg+JR4KH84YPVjOAIAu6qr4wsHvvvwANivfZfx6Gry1N5fV0CujXTHEd2GO5RldfuL7qXw/n1tnKI/PNChugsGiTa2v7Ou43zETPkk4+ObcJTQPoGj93l4d4cTLy5HDds5Kr5+qLl9lDrif3wiFvukAFiLVvvnADDuQLrdmNifBvh128/h9xTMHh4g/d4GwIf3+4sMgB8E8tp/O8qU66iJ0DnPO4FVm/m8b58uXw9b64b9DwPg+/fbBsCdC8H+UQg0dPs58tz/DgGwA8zoZhde9mM6dPPf10PugQBYgClaB8Km/MHRCYC1TDvobg9Rx/Dsj4k31zkwz/evpWSN2qwAcJDdunxX0l2xh5L2ah/+sAQsSY7EfwWAywLAPOhlDrKjAErZcTEIypTD+hbJyOe3kEFvAwoAI3IA3UE2XUcO2RAI1jGLEdYBuGxJrDMiYQUAAj0CqHymyb+DDI+vOK0Ka8RrV702cYuNI6VOIFdMDCCNAgTLLCYLCzwISFaWXyZSwXQD8xsetDKwEmukR6ek0To/rwVWljlEMoFhAJRKMy22VADY1SKS3YnddcDL2ERS6H0ArHkv2OneqS6gllGWyFoBYG80JHAvUyyCzx7J3wgWCWH4nGp/Beokl5XZEPvj4Z9kezLS6SXo7xO3Ed1jqplWRl0sudhMMdsx1S1rjkhWqeQG29R1dTMwjqXu8mdYWrG6Yn45Rom2ta5t8duS3Jwlmc6NEhzCAMFyZNQiqLgOC1/GsRSWXluCTUjA3sUVXKdo+VNfseLqh1bPUxe8Sq/QJChm4qQVqHfdAEjtws730DYoNzgDd1W3H/7ln9vtt9+2U7On7eKnPmPZ45gMaSkGSGWQWWY4r0mC70EFORyrg3vm5Ba1fm5yA4p1wMG2tpBeEyJZjkAyJxshrkmR7agmfRiAGFOCQKzvAGZBnFuZ79aphRNbo3HrQya6hMTgBxsL9n68YlO0CDrTl7McQfid629befWWvUJC5bQ7DLPvah6Azr3B3C2sfZd2r7ftxAxu3UhTqyoLKGzYCixkHjlwBSl3i2AzB6CenaSPLvT2nbtz3BskaHKvAra/Su3xJY5/3P7td79t/9tf/AHB6h37737vi/Rfhllf/rHNjO7QD3jYxjiXUgUmmChdasIqgX+TiSWSa5eAsUmAXuXe2tkZoe3QjA02fsnODv8qztinbGgIuTUy6Vs4C4PS7cyz25aeedPmym/ZvXUJy7kucmdF+jsKYEwBNnw1UODJtWgRlEp9IiCbUJsnGFNvswJTp3KIGsdSge1tAIwT2JJnqNPehdG7WwBQ0f5oGO2yaj9zMPWPT/SRzIElbOZtdxvGZ417d70PiSz3Ha2kdofZ6fBpFLFfs+2FMVuar7Lflg0/kbPiKGytWhdRxyvTJTnMJ2DCBX4TZdgy1qRtrus6MvBNWLsy3gSD1KjO9pWQ9C+TkLtKG7d5b0u1i4HTDpL1OvNbzslKhEmxkerHOEjlEtSIz568ZBMTl9jPjNf87gBeGiSnWulh26a+dZu2TC0BKIFLKT+kLFALLOafPw/IINbVr5gEQoJz7eXaye0+hedBjGPXminFRlpJQO7BkhvXAduUcMP8qrl8lbsNUAwAVuInAeBNYojWamJaBxO8Q/KmxpqWIn2V4brKWXeQuZsBAPfjEp2lX3Af0uk+gJaAsEpZRMJJpi3psVKL3nZIayBzSqxgRQBUUmmBXZj3HpJeciROc0ykkADY6o8sYFJ2ADyHSdw9TOK2YHUlnlaNqoyYsoDfLG3C5PLvQEXJOVedhH68crFrwvbJdE1SZjG9O8iOayQP3NlY0mgvGhF6ZM8kKVoA4Ibcftmeq6OUkPUyCIHgUCIg9jqoa7S+sV/OW2udWohlpMaJWtmhiA7KIFh6gVOZngEtvf63CJguNHo5P1yfqUldpyNBnvdUn+w3hT7oGFW/RyCLc3Zg3Aa/Yqjl1OdBAc8d5kK//Cm4HhPDQ5hgoTDg36o7b7JdlcS4EklzwhOx2rye96HOucr47jBXBYDbz5AMx90rebcnq4MnhKuS/JnKdn281B86yfHHSFTEbJ31aJMyCplHhe4DUXDxMwTAh6O0EJ5EDK2vK3reh9hFCfc0z0hyeKg03Fvb54OevVVJzhnHHcUe/L3liile8swIFtEOfn2wlEnSXdQVwHWJG48EvyGeuu8c2vs5vP0jAF7XY/mZAmA/2Siy6/zPIwAcJsLfAQD+Z1+fD2WfhwP5oxjgjpTFQwFgyXU6tt++zIeZ1fYx3A8wopujY34c2G+XfsX66C8KAP44xrVzHH6eALg9vnvj3F4s29c9rBl78+D+UQ8X4B8KAD48lg/DAH9SAHxwHu4vt/tzOAAojWv7GXUUAG4nGzprsB8OAEcSagfsIhaDyZPAnZwoM5L68l8BcWdAORrVXKkMUXVj22J8CVbUI1Gy6BAQk6kW0CJgKEq2qZol/l2hDnOrKJfHir8E3FqwJW75qacYv4vJ9NpfGe6Iv1SWXzVxAoSu1Q4AWHW/9FEhYB7GIFdAGJYCkBUDAMdhcPpgLRT0DRDsSAKtFkBiyGTspKBBtbkKgGT4FYyrghy/bVqiwEMmInoIC4B7cCuoKODKcamXpBjkJNvxemDGyaXjMrvyzKyAaqjLdXdoOQD73xTcqvWDYne1cRog0SD2Vxy3MtrqFxr6GOq6K2Go3pKqmUqzb73k9Kr40Q2vNF6RaUpCRje8p2DOA01dM87bgwzOXUmMOgyJpMEC/C63U7Ck4I+JUwDkzAEW6gSC2dw4dYTIgQmgEkhg47A9KcydZH6V5j2QAEcL24dza4zWLs1WgfLAZdgvTHEI9EswNnX6xi5Tl4jg1NIwyoO4JnPGSEGp1btzyz749mu2k6/bV/7Df2GDJ06S3MAYhcAnsZ0HiIGBkHz2EOh4MoRzk+nXjvpxwhLvkEDxawIzWwQAlwEzg2q7Ikdcrnc+Osecxpcx1HVIU3dXIZAsIgFUHa0SCWn2EQdY3mxV7ZsAjndoyTQ+NmXnCN4HwVcfvfcO9c1L9tXxWXt6aoKAG+BU2QRUUjsohhi35nTfBzYxrT6tsIIwsOvUP29vhJYyJYLhOMHt7PgUjNwgiaCCzS9iUFU/Djv3Vfrh/irz46wzqn9y+U/t/77yf2JSc8d+6/PP2wmkzzvFm9wLd216sGWzuO7WYTqXt0gy5UnqEDy7XhxN7S5sWp0kUwvWqmVnbOneDGP8uE2nLtkzJy7ZC88+ZrtThoEdiQpcmi17x3pPXbNK/3W2t8IcIqDc2aIWuw77ixyYG7q4LZm8jNVUI8k8l4qA+ZVQ4kVtfphgO5LNqn0U16XGNW8ikU7SG7if+uhSMWl3N+nNnTth46OTPqf7AerHcW/vAfw2kWo3kU2nt3IWL4o9Z03I3LbYsLI90yS5ftnyc4O2dDePZLhp2SfHbXuK+yKHGDSDo3Cz6NL5GG2U4kWSPVvw/qqz1U0+AlAFuJUAL4mtOassvYEc/T1Y4Tu2QWlGlYkv4i0GkBaakWw4gexVZRJx1paqShL6x2z29Es2OvEUsTWSbBle0WaqAaisAy6rAFmZOYU4XCCC7yq5xRrYApRJNi58oZZaYhXjjGka5irFupVS+YbajQHYZeTmRn2SIpdwUBbkY3vN/JyVqa3fBdjGYcClvEnofpPtN7L6HUyjdlg7Wmy/DYAHAdJZDLDUKzWG6ZHY5hyt5oay3AeeVBPRF4FdJSz1b66xll9BD5VDCGxJfaLnQToCiG76x2lmWLt62E6ael/qCJDRb9iNjXnq/e/aOgZGUl9IDaC1TOB3oGecZRrG2pncUEaj7WrtU1IwTmKgScJL100SctV8NlROQ9KrCRgM1TekKLnOCcaf1dBBqMCiJ8C8fAVQKCDMd1T/6y2Q2Imkv1qtfR3XWu0O9mLg5cegNVXsKfOA+RxXSQ3JQiV3dc9K2bSlmvLthvejz/MMk9IpuCZz4ALAomvbCX+pAkhkeoQjmTnHwknxu2tPfP3vlzKJ+occwHeU5N4Inx/gerqhmpyv5UPhyQk9DoWqZDqoTUoCzfkBpgWAWwLAUgOwxmf0TJO8W/enktV6Bogp9Qx8YMtrgF8HwKxnAsBrkncfAMBRgPHzAMAH8FmUKGBEHAArQeSxdmi9mOY85ZeRUgs6PfulvuK6lhhLKu8Dvg0PLFf/xCV71jyIthIh4UcAWE/+KJx8xACHgfi5McD/CQC4cwd7OzoCAHdy9h8LgNlyWzXx0zLA3UDhgfcOAeA9Ziy6cQ9/vxNgBEgXBvcIYtKZtW4/95/P3ozd+/iDAO3+mO/LVn4eALjz2DsZ4K5ZtqMGITwWHvK8fjEY4E8KgDvnjYP8h2CAf1oAvDeYUeYx5FLDT3u2HT5+l/p2LATtv7dbFPilU0Ci54tYYB7ACg7Elqp2VMGCHlICgWJK5YWqmkx3y+SpLedQAWJngV0KHSSmHpxEbpUVaoU3YYTzuBNv0hqmyu+SbO5SFxeT2zOgpkXwI9mvF4A54xqBSeS+AQATEcgBGhm0+nTGBgSAYf14qcXSLiwwEZpLCsVeuOsrQZxaAKnFxKBaoEhKTNZf5hsScobaVoFAZcSVbAijJQZVD9vg2kwoJaAcOAXvoym5mcCv113JFEoycgl1XSqth3qQWGuMvbWUQkzVUrJtOZFmZMACiIF/ABS7ZY5nt90ETDI3foT3BWGViIgBUFPqJ6xxYewFwr2uz4MlGXIpmAsmKNpGk7+JAXZmXYCec1CbKhmMOLvMOQvox1Uzxv7z1OTNAXRldNYHY6hWKgOSZyO7S2N0k2luWZbvpAgA4zV5TsNk8XdJxGsAwyaBuuZHhQC1oJ6Z1FHmcXkuYKS0y7XqpWZS6sAWJmkZZKrX/+YNW7q+ar/61X9mw6dOIT2lilPBPPXGg7DGautEjO3GRDECVF8ZuB4NgMQOyRQxIZLDFjHiUZ/dfsBsVqZQXIeyzHYIngaZAxnVrvK9FGO9zZxTjaN7KonF57jK/PcKwft38/fsPeoZB3uRJ/bMWGY7aTev3LDkRtF+e/yMvXRslsh025K42Y4B9PoBYKsbfwYL95r1jiwj08UYKV+2LaS3jaJMZtTmSs7dGRvPCTzjwrqBIqKUxQX2JZsZ/C0SDC9brZTDOTlvPyz9e/ubrT+1u/k79spT5+35YxMkHzYxarpiA4zhRB9SRo71J9eX7d5c3S6cOsY8lHGTkiJ4DCPrTrQAanVqru9N2dadY3a85yJthz5lzz552nqmARTU+NYIfucKb1r2sVUbOLONydd1wOoyLP89ZNww8EyZMtvaAgDXAcYZ7hXJXnu5xzLcezKr0z0ipsod20lI1AAramPDh0gIwPajAFhebtBDOWXnzr8E0J/13rkZ2hWNc10zUi3wvd0K4KNEb+Qi5keAv1jPLYsPatSyAKHnbeMe/Ocy/ah1u58ccACcOck9NrTN+BZhkQG6edaGdebHOusI9YJJnLaTkxjkUGPZStLGK7ZgN977E1u4+30k0OvIZOmNKh0DjnJx2OQECZwM5mtJEnEpMU+q26WPbv/IWZs68RJ9lc/w+V5M4mBbYVebAOM67biUKJIhVluRo9XXsbCAmdh5gRXuea2XdYJ41SiqzCGN/NnVG0o8yb2WeZxUMkfO1siHJXJRHWd1axGJ9h3vrxuXikKJQK30QtX0K65zPDIyUgIKjs9bkQ0ATodRWvRTG76DGkC9isdGcigAaJ0k5Ywzb+oRC9OrWluuYTAA1Cqh2tZQqxqeFcEPQsxiRr2EBRwZH9VtaglOAILz3AM3N+7Z5fnrsKUFjLw4Js59F7l+P4ZsGV5J7oumajW1crqBlb7P2gxYTrKeNVXTqtIMkiNVQKPua4FZJfaUkJQnQkLrEEZ5MsHyfthe8ykDQ31OjG9QdLgzsnKpWomlSmKs9F8xhzotrcNiS9s5C3U6kLrE10AUP4KrFcCvvC42qwn6lO/YOgomMcKS+zsKi9ocOTrXULnlP9cz6qscECxwXy2nuAC6niqByZL0GAUAj7grP22kOC+lEVsw1QK+evTtoE4RqAtREPPJ1d6SjnPfMgtrzCnJvtXSywEwxz7As07txDRnkuxHZTkegLiiiLZcJELKKFHwoyRhIRCMgaU/r5UkFQPsD7ufiQS6M85rByR7sYkroyLAKmbb/xDeCbOSZ6O3StI10jNTawzSbxmAtWMbf0AHAOzlUdHz2vel551+f8QAPwLAfvt4JB6tZfsz84Hyb//0oZ8HSaA/MQCOJmfASvsH1TbNOvy+XKDDYnzw1uoGLPWZAwZBXQDZfSDxyFrl7vs9DID3QWG3kdNx/3wA8P55/GIA4D2muvsw3A+Ao2fH/QkFX40PXe/9Mfx5S6CPSnB0M8Hye8wf0Ptzcw+MCkjq/eg828NydC13txu0OwPcOcQRbvXHiHbmOdbD94rfad0AcGDGdM7+nYgF9s/ycBUrIdOjHh7UAojeT5eHlLLTigOcBVZ/YPVHBFRUJYXmoar4QGtGM2oL4fel6oZ5wm+STVe7jU2Y4QK1wQXksjt5wFMRwIKpFo4jamoaALDqnCKBbkyOpdq/NyyWYZaK9WSMgwRabIochqjvdBAswxzVdsn5mMBRLIYYDAH6QTc+CeYnA+rTK9kV562/teedZ5Q55tCMQuBQZhoBAEserviix6XPAGiAsExmBIQTsJFq1RJoi/Cwl4v2HhPsTDMBEdvuIch2EK1x5eNJHuoOf116rSAMcyYFvFESQjI3ORAnCahUwywqRzW4vsR7Ak7HHFhhtXrac6X0Ouuo9RLfrxNoqv7Xf9i2pJspxlZHXCCAnkfeK7YjDfvbh4HOYIbAmcC0l0C3j9egsvQEVXFqfMU7gSABdmJimBfI1+SnLPOSHcZiJ0GrJVrdFGMw/oyceKGG2H7mQA9s3co7t23pw2V7/MJzNnMagAbA4//cxTtL0CyZn5svEeAJAGj00ziAJgBlTcxcakhNa7DT24BzSaB7ABZpp0x0fjLWAQzp2hNsgoS4htSI8h2v6SbIarA21wHHK3zmPVjkdwH/N+nXG6/RuzQ2ZbF8IoRDUQAAIABJREFUj63f2rDBrZb9R7kz9qmZGepwMQMjiTCB/H4AU6X17T+zrdg3kMV+4HXXUjXUmcsMgoMMyS+zzMtd+hpvwgqvbyroP2cXZv8DeoB+2ZqbJ61czNhtHKNXj/3I3oj9X/bevVv2medetOeOzwCAMeJaXbEeQP8A1/Eekt0/fu3H9tGtbfvSZz5jQ9h/xzIEyATs5XUZLU3RkmyMGudpO9b/pD03ewmznWMkewCvYwTOvGrcz7fzV2z6+YRNPteDi/NVap3ftuLKGyg2N70fp0r1W7DSeim508f9NUjbMiVtNGFDXaLEmQB9ScpJirSYzzGuQZxEgyS6y6syEhq2py9+kTrQGbbL9dvcsX4aFA9QQ+1O68joGxvU9q4zF9lv39AK7XVg8sq41i5M4qRNcAwQGUSb3Bwk0TZRsf6LKDqOiVmFOSxQ97xIYmCBubWCq7SSOv3cP/2w77hZxwfydvx43q5+8HWbn3uN0gxk4khbGzLw6mHsUgBHgox+ALuSLTEBKha6XmqQR2ee53XJUtkZ22bMimop04vLtgNgORMHxUxY44M6Jiy9AbAIBEui2yLbInAmox6Bkgz3m5JmXlYiFlFrnRsncffQx9ZZSebkNvLiza1lajUFNsX6cu9zfL7Wk4ARb6wSBrVZg+NzlnEQdnk0O04SJ4v8m3pq1uWs/BBw25eUWbWwMhLSvSRPQjeb8nU7AC+Z68nATPt3Qz+VVnCv9MppW74HnJ2c6NMCKizBJRImd5BAv333Q1tE+t9DmYGXkwCyUukh5PCUQqhNk+S4sNVxZM5y8pUBmBQMKu9oUO9fU+0uioqapPzemk6yez0DGCPV73K/pTP4Pcj11wVCoZ2bAHBQgigRyL2nZIOG1RlgEh2MuQznfOx5PzzHw2sPgAllSikjVQNvSmEiR+wNetgvk6AtoFaqcn+pNlfhohtcCeSqbMfNs1TrzTroWYGwnsuzIaG+y+xJSdhBEkhDJAeGSbgNcZ/0MyZKsOq4vO8xCQOpUlQGIkDsOE/PGh2al+nKDEsAGGk918z9JXhXcm7JqgWABX4DAJbsW9NQjD91tNT+VihZEQBW/e8GTtCbbOMgANajtnus2hlvHPXvNvA8EKW3Y/foS4pO/C1/VEXjL78N/5LKB7SaBNDvZov8TUlMdWdg6QiXzW8zSaBFjgVFQQhg9N9HADgM9SMG2IfhFxEAuzww+vlYBpjPtUuDPykAPpJh7biDPTAPt5D/HDieI4B3d4mp1sKDAH1/N/sAtXPxeBAD/HDMb3trf/8AuPN4uy2hh0fGA/Y2AL5v3LqN198fAN5jSg9A+M4refDfoS9vOLluALjbNw9f7wdJoLvNGy8RaA/RocEOx9D2Vd6f4+EaBJfpSPscag38aaQHiTLM6g0cTDYELJQ9F6elXYmNlXGKTFzUMkI9ZatiMBTsicX0LLZa4gSDKDGb6iMqR02ZrGxRI7yBWdLq0josB5LRdRxaAcSgGaIqAITkZgJqctXkR9JelV+FHk0EUQ6CCazIpsdUT6detmTX44CNFgC4RQCnOuEkQDMhcCqJGMfvzC9/G+wBmACEJemVOZZclNX2ye9jB5OhGlqLqP6lYEzBoBgRbUfBoICBt67g2BwAyyAJIOaNq3wKwDQ4AA7JA7HqLi/n+5IRyphGYFb1nBpfAWMX5xFUldzMRfLM0HO4l4DR64oBwC6LZyxlfOIVUc7k+ixwwCcA7JL9gMNdPifQq7pf9XNtJ218bkjiLucffvK7FVx7SUywb5kC9SIv7yfoTAEy+1vb1ONu0eu2ARMMCwhIlElJU2CbYFRWCgpSttWmA8ZqF1luAvZtB4ZSBlhLBIMFtiOqIwl721ti/iyUbeHKotWQGZ4+fdL66U2UJYFx/uQZAvlh8L5a5yCL5RrJ+Vu1cjqeNEZLKq1rIuWrVEvMP2qacb9V4qBI660mIH44yzVGRy0TokRPliBTsl6ujpIr6h+b4Dh5uBQ4/pv89wqy7EXGfUMmQGvUOkqSu0nN5wLVudsJ+1r2pL08OmV9HFOGYDgHQE8n6Hfd+Pe0V/p3uGe/zp2xbUPq5SqDMYJo/LsJwMWcJawI8FtaRApbmbLxgZft0pnfsdHa81ZdhemkfvWjhctmlz6012p/aN97/7r96i990Z4/PoH6ooy7NnNsi8+tN+1qftH+9Q/+0j64u0a/4F8DFHO8sN8Nzqu+xVzaPmZbq8gr+0/br336i4Dox628VLWV+XV8m5rWO0WwTQC+srtgpz+NG/MLw0jCcUNe/IEVll4HOC+7QgBfbuaVzHmY2yofAEANAm7UH7zFPHeXWj0/Yc0UZCtobzEH1Ve6BvCoA4C3qz3IhOmX/NhnkVZPkVgAyKyRxJkH6FayLgNWu671eUopVjHeGuy1sRnGDhl2ca1mi9eo+YZFHqa2OguwK9TXLd+3ZuknIIBPqx8s680ybt8CwEvcZ9sktZCW7lIvuwRzvryzYKnRdXvyxRpGX39i88tcI9BQcxcjNEAYE5l5gKqCeTuAq3PS+6YCKVn4Ricep/73MzY4/izJjWHbYm4UABQ1GM0mCoGG28gHGa1iFN3bWve98IA/yb1X7vK6TwWWZD7lZaPMhR7GKqk2SSr5cAtbAB/SCLUIanLvSRqsOaPa9g1k6dvsN67erig0kgJASlwBoMSqapVNkWySp6/WgwFq7ifop63a30oRYInaxvuRUxLiAJi1RGURahEkdlSmV246BWqUIZ5AmfrIam1yllQJKNCGEnbeYoe/q5REa2BcSa40LH9l3d6+85Hdo/1RhrVYjtF1FD1xWNsWiReBX25CNibjL5hclAICwL2sO94fWWsddcCqxfYxk3Tc685V6qEkIMdEEqsH1l09gIPBMsBdY+YJAbW305otd2r1dJecW+en1mnhJYXCrmqHmatK3rR9rNw8ST4JnJuMGXU5qpTllHht8qxaZQyrJGwb7FRO7kx9T3I5yNDa5wZaPCNVY01fehkTZpgTcsqXEkBruoD+IM+mrBRJoQjEVT1qgVfy/Ic6EKieXu7wYjV1PwVHJymrBYDlvK2EXh0zNXVFEPjVqi0A3MezTPdlgoRugmPyzoWu+AFgUzjLo5lnbhwWm1Z0enGtC4xfWQnGPQZYp/TTAOAQcDjP08m8RvFdZ7wTRr0dY7S/xFyWYSPfFePfTiKJ/ZVySq2edL2UmPFMsg99uOecAW6Dat/wIwAcBvgRAA7ToZ3sOojt/l4Z4J83AO684dr/fiAYPqIGuE3c3gdOIoBx+P2fFQDuBhb9Wu4x54c/8fcLgO8bny4X4PAR79VXdy6Ge9/rAoCji+FrbBdWP2zmiATEJzTBaic47ru+DwGA94H9wwHgo475EwPgjodN1wTNkQDYRW8+dnpgRvrnvQea1BfK0AcZtMCcdhQAqQCw853ePoNssuqACRLEAjvzxWVs8NCOQRdIkuWmUjL34MErAyMZFKkeeHUNw6CNDdiiNaSjeWr5CIKo0QPZKBIJQFjHKImy66T2AfCusu4EXFB8ULKY6KidBIB4FxYqOLUS7JEdj6klkNoE8VW1XFDtr8ycxggKhwkexDoO8DlnYxX4+fGKOQ1SaDfuE5tNUCYg6wyNmFk+J3ltRn0Jnc0FJMOIiInwnqnqVUkg1gbAArp6ZCs5L/Y3I8MSArgUn+314FIMcJAky+BoGzlkA0mgALZAsKRhqnlNKfNN0CoRsgcKkvD5S+cYAgfJr50f5tglSazRw1PZdBc6OvMbALO+5www28wjYV5tFHGsJUoiUM3A3vSmGVdYUcl9hzDj6WcMemGAk03arxCA14nWm5KyipVhm+rN2gBE71Y2LC3nW9inNWo+rxK8FeRSC1jth40YgIVLltJ2/c1b9t7rb9hjJ2ctS//Xsakxe+HFV7keEwTwSImRXTeZiApzFZxnkH32UfuIyNaaUFhbyGblPCuB4BZM0q1b1Exur9j5E8N2+hQAcow+rfRrLTfo01oJrVNigOo4wHIbs6bFnoS9S1LghtpH9dOHFKC8eYdxX2T0NmjJtBazWYDVV3on7VJqwsaRfveoHhu5dispdvsHttD4c1tvfQsO7p6NT2RgWwnmoFDz1KYuFhhnGcLS43Z9RTWC5+302C/bY7kvWt/GCWttYRoFW7nYeN9SL9yzv17+uv3lj2/blz/3afvcUyO0SylZamPYEgtnbely3G4zhr//zp/a+5gj/eYXftOSW3GbW76JYmAV4I10vXbWEtVpOz39hH3186/aSaTXd67O2+3b91AnI48dz8LaAfR7VuzkK1k786J67F4jAfWm7Wy8jUHditfv7zAfxZhrFvWoFptkk1yhhTOkqpfUXpG5t5khFG8o2GZs1Se3ipHRbgLjo8y4tYZO2PTUJWq5x5zJ7V3lHrhVsx7OSbX6m60tu3uDet5yws6cnAF0ar8oRRaKdueDIsww7t7IjrOZnK1Rq7xuq7Y9iuPxqFgiwMwya9AGwLUMs0bv25GhrLfYWWb+LZcXLTmxaRdepS3Xxp9zLX7Efc29qXmqHqoqxOd+kKv5IEAthsRW60YcVn12+hk7eeqXLJN9ivZZPVbks0XYy3p6DOOxAdY2qROCYkO1sUoWap2QakN9fVt6KXAPPVq4zwFnit+5LzOoIBIArDj3TVKATyUlOCGL3WtxnwpcqsR2u1XmnkTiz3yX9D9BnXcaBYJEDmLbhXRk2tXDuuOlElyYXmqUR7Nj3D+4U5MgUsmDalFdCSPfBMm2Of+m2Ee1wuG4Q9uhABy1OnkHAL18DQl10f47suU49f8D/je1/OG+Q32wQZ3/+4s37S6O2mKPBRQb6tXFHKrxWW9bRIuzeKLfW51lGOs0xyrVsczVKrRTqtE+Se737vDrpSaKAwIAdgMuEk69GAbGoJ1ragWmc1NLKs5Nngjeb5kxd2UC5+EGbVwPNR4o6/McU53+4mJavWRD580ckMmSEraSPyvZ0+TvVUpySiTpCqybW6qrB5nu6nz0ctmzLjYXSOUAcvfnIgzgL5AjgTPAGCt54X2B1b1ApS6MidQpPYxHCvBG3sWfhVwZSkWYF6r6YVxrTBDdR005TUcAOMXEErsb51mqZ6/ckR0A+xxBqaDyHk/yqjUXn1NihvXSbRjJGNfFLLOcV2soCtiPWiFhIWBFxkOlLq5yCnU/gV39pD+SIre/8wAAHHKxAdTvfcHjulA+qDA8hGohAa1nmNST3tEgKtfxD3JxBXydGPP5us8qPwLA7QvxCAD7SPzCAOAO8NCWYvpU7wAtnX2DO9//pAzw4fu3G8g48N4RNcDtbNh93+/C9AYJ4lErxydjgDs387FMsOecuzPYR43DJ3WB7txO+3iOOi69f39f32i9i9Y9X+w6UNretvZO/OB4+W8dMvK/UwDckRANtbLRT/T+UdfqPrnxEVPj4wGwN3Hwu8flv+Gmif4T/TcaHv9Nz7K9j3Ue71EMsD/6fZOeYdU/2vVfHtAFAKwwWCBYmei4Akjthd/lHirHTTk/q4ekwK9AsCTQqj+tiynCvMWloQLZznpwLMJhgOAd6jHlEr1cyNscRkNrK5uAX4LvTZxQkcma+gcLBAtNKzusU9JBqMeo2F/vaQEAdjaYABaZXAwQrN9bCtDbPYZdtqk0umKy0HZBNaajyDpHAGdZQNyg+uSqTYWzxXJODrVKHpDpfBWQSIIsdkb1SS4DBABLAg2bIRCcgOmM0wM19DrXRA99HVXdq57DGkcHwGzOzcUUdxHEibkRGxIYXR2jpHg4DFMrWwN8qv7OTbeUKVewp7ueoMwBsLaugIvveO9VgVvVQok9UCDB9pzRA9SICdbfnZFXDZaOUjW9BLaKXfKAq3UAcAWgHCPYT1NP2yuZIoC2F3Ooobhk0ABgXEVTrWDAU+b8GkjqZAwjRrgBE9sor8NWzlPbWbaesUnbGBux99MAQli5IdjKIRjcgQa9mhtDduvyHfveX3zDjo0NSM1ukydm7ZXPfhlpL0wmLbRaHE+CZIVqzQuFCkZGqsYcALDgwIs8cZWgu662GQCSTRIqNwHAmVreLj42Yk9cnLGhU1ME6cMEwbBRarMjll+tsBBkbzFVbqebdhm+c4H5leobg2HrteJN2Kh5mPpNwPZmwk5Weu0z8ZydKw3YcIFkRC/ji1Nwo5f53nPb5ne+SeLgG9SIfmDDY01aCgEsAMC3Vnbtw0VAKW1rsukZAmmcllNP2rHsp6wHprZ5Vy2akG5PwZYfX7T+F4r2rdt/bf/fd2/aS8+csy+/PGKPneA4kAJX3n3MbvxNxrbGeuwPPvy6vbP6E/vPfuP3cKoetSs33rL5lbfZ56qNJJ6w89Ov2pnpJ+3cDK2QuIbLdzZIphRtlNYrWdyY5zEZW47ds8EnmnbyUh/nvWjx+nWLbWOKVUByS/BfZ17LQTah+kuuq4JTre0yU8uQNFJNsO7FJsmQXeaDEmHqF7wDgGsCvpL9U0iHaXk1fN6G+8/D+lNjS16rZ5XE0B2AzQagjtqDtdam3fhoCWat15587IxNTjKujMnmYsFuXV2lX2+Jekm1NFOdNMkZJPV3G/RmZi716Z7L4xqMrDwVG7JJjMYG8ACoIInfkTlYH4qPqYaNP7Vtt0rfhBF+gzmK+RZMfR3TM4HRJrKFDAxrtkcyVgzUSKSlOa7js8/Y8ZOfIw/0uOVhMMuAnArO1i2AeAsGU5J7GUjtUpMqZ2TBJ0maZR7VVF2wwJ3WVa1bYgNZ99RrWwF7krkR28LYqkxfYLGu3OtV7vMdATqtBw5DkXDTZ1u9q0uxYT7DOgJIzHAfyhK+wX2n+13rlhJ4KvNQC7kkyo1sDwkixobUCnJZJO+wq972DcAmlr4paSnrmhyfpeJRDbAMmPSeWvG0W7sJhMs0SmDL1ztk1zop9SSXYVFNDs4cyzba8Rs4qM+trzmzLAlzQ+2t2GdVIIbxTYph55UheSB3ea2dMR4E9SYS/1qR/ZfAOWp7J0NAFZ7IOyGsdUrmZQSAYbcFgN0IT07wUrMwRnpkJZW0ZGF1AKzkK9+UnFiO7xUAcHihFABkyuVaZnhl1ZdGUmDtMaY2dGJhSaxVAb4lALD6hOtZFaMEYVcUrW4EZUGVPMHUKqVOA9wL47khm6ZvdA6WV8lQB2duZBxqnp3BVzKUY0tKlg27XGRbeZdyqxUdyUQAq0yr3A1aCRp5UyiPqx7RXhcrLwrVdYeuAm0AnPa/h4oCz0dFa7vAdJ35XUX2XKUEo8y5F3iV2H9RNcAOgBVcBBspXftP/OPPx/BzgFnrwLn+N3+pxiBCrh50qDWjWHllC7RvxR+Ry7Niak9o6NmrZ38U3HC9/HkaYQpXooS9h7jo8HHsnVCXczsE2A+c+6HjD+cX7aHze9Gujxq5+9jG9ne7AYYQ7D70JbiPdd/75iMAHKZENKc0qh3j/TNmgCnSibI4ntzx63dw9ng5QvvSRtd37zK3f9/7b/sv7QkdTmJvu9FFPjh/os8emlSHT7orGG4j7L3tRvvfm+Tdwa1/qhPAt4HJfXO4A0U9YHLvgcuO6d/1eKPtC0TuuiQ1yqrtHU44/iNB6h5EOvoznXfgHqA6dL6dnzl6Xx3JPl3DNgg+8OVo+Tp034dlrV2ns399w1J9/09HHrK9UkWzLnz26ATFwW21t99x6/geff1ts/A+H6O6S4dJHRc9Orz2Q+HAqfoRtQH+ofNw+VnYTjhWX8oD+9j50UM3Tudxhs+FcTtwvl0W83DNOrbv5xNAsDKvGk8BNQdkvOciZrEMwpF8NUiFFdupFlDOz5I/E2SoL6hAMf8uE00Q0sEUcm5RQKi1QGLeDMFOQr2DqcncRLa6tA4TDAO8madGeJO2NpKybuZJVRM1tx1C9KBUcMGTPkFGXRn4pup9ZSijl5hggWFJemWSpbpZB8LsUQBYpjPInhMy9SHI7QME52CBR3mNIA+Ug2qfamgVTLnCUWyqbEp07YMsTxJoGXS466YzwWxPTDDBp2frMSNyJ2mCCrU58vY7qtXV75GkLziQaiwlMwf8OJtMMBV9XkyunraqA96B1dRYZzgvb4MoNl/ySkCCO0RLUok8VG2iQj9JyS2VYQj1VMrv1dS+gzHU1wO7HWTTnkwSYBaTx1+rMKNbAFQn3dX+iG32IEdNNNfo3buKdBMgzD7hhgm+MAGK9xHgAhqaqvsLLq8xeI1Wld7Py/NWQc6empq2/HjObvZilgYwHQIgje8OWP8OJlKNrK3Pbdibr/2A720hSd60E+fP2CuvfMlm+s7a/Idz1AeSAKDHs1rtrCzgoIxpVnwH+SRs0iJJk3tLcyq4c1OhLQxrNphDfbC7jz85YGeey9nYUxOYMo3CQNIb1esDk8jLZYrWbyUY0TsZ8bYAKy54KkNtZwnJ5hyM9wbJEKTHg9TnHqvl7PwOrXvuEW4tVKxnBFOmY6D14V6gVMVur70OU/d9Swxfxe16g85cjCVz+83rRXv9yro9fuwJOz36FLZO520oddpGes7b0kdbtnVzyVq05xl8ctemX9ixkWfT9ubcVfvOd6/T9zdtX3xlAgCMY/CtE1Z+7azd/ibOvyez9vu3/8jeWnzD/uXv/reYdZ21D679xK7e/ivunWuwcyftS6/8rh0bvYDDcoEkBEHwZhMn4LRNHRvFCTtlNxcX7VrhmpWHlm3kyZpNnNrGKGkD8zF6425u+HWry4CG+S97pTr1zAXeK2xTG859NCNgPdqPo7TMiwR4qK2GDWwBgOVE20sbqfTI4yShcJ5unLJsa8JGGL9enKvjy9zOq1yHMvOPezBfK9hd2OlB3ILP4QQ+NJCgJnrbNlfX7fb1FdtEIeLgDtC5pZ6xfcjA1963hc05GxseYR4N284q93HqmM1OnCIZR81mfdkSuZidP3/KTpyYsnrvht3bfdvWMu8CoOdgBhe5Hza8jrRRQ5YLiM/20kZI7X366IU8MmSzx59Bjv0CbO8Zy8PAVlGWNLjPdrnHlCzUegAXxzjJHVlrZShl0P0ZEoRykQ8ssEyaHAjr3tUaBrhqkvijID1aV+XCzFroLW5YD1g3W4C7AuCuwrxu7o4wtty3tB1KJQSAYQIZkx6ctoeROg+yNkhN4msca4jYVYEj6Q1SkpYirZbDtAzxvD0QxyzwW+PYZGLm+yaMUO2sDk/rg5yEpXBRki5qROTmet5TXKUg6tPKdiUXh9i3RZJ1i6zZMkaUOZpqZissPlWtLzGZ5cH8JrKsYyodYK2SYSBrZXOXZAQJtgZst5hP1a1qTXWnZq1TAoKAc7m1D1CSkSTJqeumnr9i+lsk3MQxCywruRj+p8Ss3PRJWsCAks9xFrhICURJDCjJwALPnS0AbUllOy6PZuj4jsBlC810g7kt5YzMueIAyDggVcy2EghkQP0V415SbfUYKpeToziG09d3SKyw5OmsMzvs25lYB7QhKSxbC0m45YdBKTwsv5QTUg6oZpkzkARay6+e+6BlN4OSUkit9LyHvey9osSEro0/g1wMEPoZe+ARXVMSU3XGU8S1mPAS51nkIpeUfI4SHsGuoi0d7gw0OuPWgzHS3m+HP9Lxewdn0fFxTa6ODznT397nPhAI74Xf2/A2sNSaoFF8o7+377WOw9Pm9/fQLfaOtrP3nUPx/hGnHR693WPPQ3Bn/3wPA2W/NArGukSH7fM7Yqi7vd3OJXSecfjc/nHuG/SF99vj/cAexe2dHT7f+4D/AyZA5wF3iT/bQ3H06R66LmFaP/infXx7/90f548FwB14z3f0oH21P/s/PRmL/fM/Xtr7aJjbOtvIGCg68bYRVAASByeR/3poXrWDc23Lm4tHP0cbSh082m6A7LBZ0d42jwLAnTdVJ9DtmAQHGOwuYLjrpI0+d1Q/2M7vHGAdO/6wb8iknnrtrFo09dtA/CjEd8TxHzWz2iP7IDb6qL+5jKU9B6Jbzy935xrYwcDrfmv/yaUvOoeO9xx0ug72/p8DS/feOSrD+DE3zX1/Djvcm5baZ/SZfQAsABjkpp7FPDyBO+b5/ccVAeCOP7S36+ceAWsfUz2YIsD8Scf/wOe7LEDte2xP6i9mTOcRna9jI78EkRyJQ9P19FYLTurq/QDo1VtSrsVigQWAK2TWZSJSUj9FnvZlHtpNAiWe9d6moQ/A1U8Q1qdrSVBRxpimUMRRF+nzSrFqG6oJRhZdgQFswgaTsidSQDDm1r1qTcS+Abiq8W0J+AJc3YDEAXD43UGwUuKqnVXrFvXAlDuyZNEyVaLpYErML+B3nLrhif5eyxFkKYBR8BVKjiQHDG2EgkN0aIEUgkONg6TGIRmgPp4uiSZQ0fUUAE5KAq0xEwusLLsYWLl3sj3vP4x0MRlXD1LVHyvI5zi9ZjgwxaqHEwOhDHmG8/WlijGWjLdOfbCCvoxAO21GErCxYh7kuu1101FA6L033VAszNn2vNB46HKLxffOHmy6ybHUZUJDTapsYVPqLxrbYH8LsE/ISakDVkuhNO1uMuoTi3NuM4XMNTbB9edasKEk4BMLZMtj3FSocBdPTtj6cI/dS+M+TaA7RHA5hgFSb5mAtjZotfyO3bxx1ZY3b9pK7Z7Nnj1pn770eTs/9IRdfe0jW7qzSvsk+udi6lParNvSLc2NKv1SK7a4vsj35L5MXTesl9SeEGmcetGOnc3Y8ecHbeS5LG2NsnaMFkVZan9XAIPX70LeNGdotzNi+QECUSsQyHOdU/R2BfCmNlo2hXx5iPrd3i3YwQJS+QLzhlrVrXtr1NEW7MynTllybNjmFmr23tUfWSN9zWbOb7BhwFcfrBvQ5ofXlu27783h6PyKnRm6aKnCOCB4HHB7zj688pEt3PwxTsxmZ780bidfoHXQccywVlftg/fuAhDy9tgZ5ibzs/f2WYu//bRtvD5ha0h//9eb/wcS6Pftv/kX/9Jmdiftxs1Or7SyAAAgAElEQVS3uW/eItCdJ9Ifspee+nU7C4NJ61zbXobpni/ZzEifTZ8aRJK+a3eW1+zde1dsJXbHMqfX7fiT9AU+S49a26SOuAQ4VUkDjD1MZbGi2n0MvIotuz2/5vP/mWdO2/FTI5Qu0PqKWu4aPZEryOeTgLYcbsMjj52z5PjzJLRmbPF6j00DgC9kRmy0xH26ArOZR9YLmK3AAJaRyVdLWzY9dtxmxiaQiSLPXivgcn3H5m7RU5rEmKaqJK5LpTXb4Gp9uPIWzGPRLsAYD7RGbOde2ibT57mPTzInFnAzX+XatOzi4xfs8ZOPU9NO/XXqlpUm56yaXSbRcxfJ9QIth/AjQIbfAP0N9t6DyUMZkkXmPjNrk8eftIHxx2GSjyN9xlmb+dNk3Wi5mkWt0wCN3E+CX85ZqVaV+1NJwz12ytlPueYjCealNUBtklr0R29gArgLuFJyLMF9L5awIRd96lplQlZnfPKoFMrqEd7MUfPOVkkyxNNbKF2Ar6x9/f3TAOBxd2rPSPbK+iqfBO9vzn5lkaWkT1wJRIE3gUKOVnOzJv8GmUbJnIt731vwKJnpOF1GREqAiVnX9tTGh3OUy7wcoeWVDPu7S8JD9Zt1/raGb8OKDMb0LFAdvfwe+N4Of09Q+5uS9JlXGjm592GXcReKmRgppCbrRQsDPq9HZXXUeql9q7wjpvppSX5JPPQDgNPUAcs4qkwiTQC4KdWNqqsZX3Uz9vITxlTS3zojUCU5g/E4L6TazOsCTO4Grs4bJB/y8qMQUy1HRyUoWPPiAHe5cTcBwLvso4VKKeljH4CsEg/oy1EXkBwYwiwvN2jHYX/PAIAn8S/oI0O8S71zDeCJkjqw0aqz5h+SYQtsOyvNv7d4IFYByu6F1gbI3tonYjz1DPLnkF74TnBuaZkgyrlarYKU05U8XdfcjaPC80bPC7Uq3FHNuozb2IHqoLclu2b/FZUhSb2gu7kdG+zV/0r19HFIYy8g6h5cHQl42sn/KFbdi/aOBpYRNx0FhoeAyX2AbP/e2z+w+0HawfPrAFoPOG3NzD2J9uGzPvJ8j9rgEQD4YTXoewDvPugUjqyD+Twyrj80dgHgHzreaDuH49+9bd43Tw5e3/3PdT/O8PVPEKB/XI36YQDsK3P37R/FzOvzHzv/HxYA74GfDsTzTx0AHzUh98dlfxLeB4AjTLgPgCWrOgIAPwTuexCoan/9ZwWA21PRp2O0Ub/pOgBwZNTou/5FAMB+e34MAPaMfvS5hxhyBzaH7/sHA+AwWD83ABwdtGf9o8UiJA0CC7wHgBUAKbCSZDYCwN4WSeCJBUG9I70nKAFLWfWrBBAFd9IECCugk0GU5FxyxATMZdUGQ8Ef35XkUb2CN0nVrxGYqC54nZrgzZVVQDCMhyKYPEBYqWxflBlzJIkxwK33XiRYCgA4YoMdoQsoC3EDgN35NABg/xwSTqw5kTwGd9sc4HcMKfUo9cQjsEAyyfLMuzO9CAmjZIQAsDwMBIBlZBXYcAV4AQCrJ6PIAc9C8zkHwAqKBXAVVCpIEwAW+BWQRtLWBsCSSicB9wpu/L6PFlnJShXcqeZSt3pLTAS1gk2Ag8qcZU7jtXFEvzGxCGoh5ceoYwvOqIqulEjUtttrtwCwZlaQZUb3G8fjtWbUwe5KatYs8995ZLogxvoSgThsNNdZjtU9yCFTSEKT/eOczAlq6eiPCuMgUB9HXlqEEcpzrPVc1lb6cC+G3RXTM4y8cKjCMQOAe6tYwiBLXAW0XLv3rs2Xbll2atRefvpVe3b6kt187a69+Z3LnHfKzp96wkYGxmEGt+2j6zfs9r07trZNh2HGogfZex/H0qQ+VxYzaoUzgFR45LGsDT9tdvFi2p45FrMcgeXt67v2kx8xLvmTsDfIkpkLjV3cgtVKhLZPqhXe3W5ZjjGYgq3K7pCUWOeagW1rKwTNa8vWN12yxz8Hwwnz88abi/aTn7yBfLtqz744ijKhgGwWqTyyyLcWbtu3P7xilx7/lJ0aoJb0BiCEbV248KTdooZ3ufA3dvJzffbMb5y2qVPMUcZpG3C0uTJPXfU886nI3AfIzD1mA7c+ba2PnrarMKb/y5V/Y7eLt+y//Np/bknck+/CGsczayQBCN6LIzaTfcKePn/JJmZg2O9s0sv4rk1gYHX8bM7SwzFbyBftjeuMd+2mpWdW7cQTJTtzgT7G9NZtcR+2CPjLMO+Lm9yLeTFpKdjemH14c97r0D/9ylN26tSY3V1atS0SCi2SH1I/DDAfJ8cBuhcuWCz3vH34Ub9d+cGWnclM27MjUzaNc3hsjfrLyi7MF3J7QJ5qxlXFMEHv5QHksQKQW9zrN699ZHdvLluBZJi3RmHbt2B953bu2Xz5PZs912cvvfwEpmxDVpvvsfHYBerLZ+z6nbvUFSNzHqrZzMS0HZ84xxCmbb2PPtaPc38eRxJaXyCJMuctq/I4fO9Qlz6YvYZbNy2a6Fc8exwH6Kkzlsb4rJ6Yxsk8ZzvUwzdYcxrQvMHmT8nC0D9b4WwwwQqKGe9dznmE+0q3X+ir6yhHDuSc9y7KDrV70z2flHu22gRJRi6XdpJbVSTreUBhGclvqoXaQCAME6xYRnOVe1CKFeZvtneMOlAAsEyS2HlD6yz3fFzuzXo5ABbtKKAXTJbUA1k1sDuqPZZBHgerFj9ibuW4q3VBiUp3t3cAHOpwBXaF/9IykaNtGNIAB2gN1qtN1vl11m9tWyywJ0IBa5Sesu4AgFGLpJFnOwB2cK3aVoFXSZ/ZFkoYtdYSS+0MsNZDrYNK+AHapG7poUYiBQPckHkXCRqlmVqsNzIgiEm7rLVOL5ViOAOMHJ72P3p8bJOMW2XtWeeXVebXBgk0JWcr0kmL+vYxUqKA5IJqfrkPyOz4ezG53ssgTccjP4msOg6gDhkZtJMTo9T0j9qpXA75M6UqSggAvMuYWgl0C/DW5ZOhRK/2J/DLbiqA4iIXrA2AFUaE8jHJoCOmNEyx0NGIv6A/8KSG+0QIAPtzWImEwBJ7wkBPbild1IpQdcV6sbmqkhLqM83x6DktubnPWO1Sc3cv7HwIALAXHB4B8I4AhE6zf5KfKFDaAyT3AbT7AdtBwOMnd2iPUdvAvXcfAWCPL30aPHg8j5Rz743lIwAcJlzEAP9TBcDt+eDZuI5J9VAgpgMQ7gPdsMX98dzLycC+HJSVPAyo7Ty+j1uPfloA3D7CNvA9AIC102iRfBgAHH08gNGHYID98z7uAmhHZeGOOvODGaPOHFLntVRA4IxaBID9+nws3RxqMz8ZAD54nN328bHvdXkg7THA0QOiGwDWnp3pjoCxs528J3zphlF6QEcvJdFd+kaAt00Qt6Vev3LRVD9Rggn1wVSw1It0OUvEq5YQPe6iHDLWcihWbVaeut9VpM9LAODl5XUrqC6YerndTYIkadmkIVOwo8hMbDBspEfHArYuhQ6tKBwdKnKIgLAMqXaFCvV3NTrFrVcgOIWEbYDM/TDgdxyQIDZ4GMZYTJQbXbn5lGrTNKciABwFHvq7zsnbIblRleqygtRRwyoArP+qNYuy+GqLkZCpC2PoLzk6q3VSBHrF/qresv0w0nfkcqpisjSBl3prKnKt0Se3gVQ5Q91ihqBcPTUV/ervQeqs4wluoE0CSw/Qg9jSA3Ydnsyv9IOYMkjuonU7JSdRxlRM9a7qgYs3rbx1kw+uIVmXSy3bI5jqJSDtU9/eoREYz3MwgGMEvtToCewThIvJKvG5CmO8RN3mPOZF9caWM8DZKqZKZRILMIKpZoZS7w17/9YbdqtAHSoFjc9cuGRfePKLSJFT9s0/fM2u/ugje/XZz9orl16hh3TevvXjb9t7ty7Ty5K+sd6CCjAOyxRjW1nkzoOAYQpbvQ/s4NmSffVrvfbSRcy3YIPWrw7b5R/028YtTJnoxxsnQpfpUpJ6vqHpSQBxj23QiquOZnCacT3RN2iDkjKWaOmzukFQW8CAqW4jZ8aRMDbse6+/Z5ffvYqD8YC9/MJFyyGLHsr1WW4ka5eRGX/j2g+oJ33Snp562dbfRdb7znV78tJp2vTcs9TsNTvzxQGbfQ63bdG1qh2FSW2V7gCA7yHDpL8xrYTqd49bav5Tll74vP3w3rL963e+jix31X77V37TCjc3bIEWSukM4G0ApjvNMcRm7amzj9vkmX4Y9AX74Q/f5X7L2WMXTlhuvA/gWbfXPmC8aYWUGlmzExdKNnsGqXEftdskDxqAhirXbx2DrRVMuoqST3LrLa/l6TSWtpcuXYBVH7QPrs/ZGq2XMjF4bZIwo4zhBCZmA8dOWAzG++bNPvvwh3k7gbT8wnAOGTRB+nrD+gFDalW0DotYA9z2A8o1LytY4iqQF+BaW1qyuY/mLb+MZpp5F4ftmyszixLIl7PzduGFrD3z/CxKEq77xpANVM9YPT9uN26vY34Fw4cKoImJVyY9iYvzhNWnuCYvzFruDPXUpU0crxG+036tWAZIUds+PH6T2u2STY5Syzk1ZcMj04zHBEzzOKZhWavCstYoiq0BuPQ/3bNpGLy06lYDighAwq9hCLLFsOnx4LhXZktq7SMTNup8Y1JwqE2Ol1CoTlQAmGQg79dwNi9to0sguVOVOV4LtYXqUNUPuAfQDFPdMzBIe6NpkhZD5AJVkiBXbm9SF1owyZVOiS+1lgF87YKCpChx+S0AVaBIJlEyglIN8A7rr0pYlMhUOBwAMCBUiTqtVVqntQ6ymKgCOsH6Q32Cn69qirfZRx6QWVESTuyymGAk3KqHlpu47k8B4AzsqABwGqO4JE7sKpng5mIPcmbXeipvhCDjdrd7d5hX7TngEgf4BG2EtIL6WLF+qnpWoFdJL/Vr9+exfAlU/yoATM/nLY6rCOpc5VqvwFSvrm2yjqAikZO0+n2pCbIAsOySuTf85a34AMBaLFHXKJEaDCD4N8+LJCzw5OSInZ2acAA8w/UYUJ9lFu0KzstbrNNF1rqKtzZSiRBjo9pl7YYxUqJgmxc2ga4W0hzxUlglTqQ2kpBb8aNiaYFgrm0f/yA9FyVdVWKj+miNo57FWnc98PHtCQCrvZIYf52eALC3p5MpuT+ewrPgFx0AH8BkjwBwCAb3mM6fPwPcmVB4BICjWPwfFQN8CCB9HJg4ysSrDVMeCuR2wV7739vPohw2XtL65q89oCUJdEg4PMz+w80TPhk2cRDsdTmsvRZrD9ISH5Tb6ng6Kjsi8CX2qX38ncfhRYrRz2EG2B8A0WHqvw8CwG5adHiB9O3um4R1O7/D7x2uMd4DwHpWRBIMnUc3ABzG9UFj+rcHwN328XFztp1s6DzXbgB4L0nhpxAmyr4EOmI69Ojk7y6FdvYzgGQhwToBiJiEEuxRARMrSSiXCT4KSOO8/Qw/cpMd6AM80Rail3pcSXj1EFfwouCwjI51ExC8vJGnxnPDVhc3rAxj1RQAdhm0Aju2JabSa8YiAKzMvNf8Si8p2iFIpdspdAd/fuDuGAMAhnbiFcO5M81rEOCrWq5JXiMEMoNy72Tzof4QAOvAUeAyCjo4F+9VKJJZkj2AtWR9KYKxlurWIgm05qUbWPFfyRLFzOwBYGXzOQ9PMSir7yZY+ncIpiV7C4BWAFhF1PxVsVkV19z6FswnwQ+AVYyJ9I8ykBELLAihPqPq7AEPEAU5msAaL+eo/KUr7PdcFAdJwymGJ4npj85NUuLNtatWWL/BmG/iBo05kty5CeZ6GceB/jhAgbq+7AVqgWcJ6pBq8l0x5gpaFQiXAXarSIyXWiuA8RLmVzhA1zK09iFILXLduZRbpXW7cudNu7F1g5rBup07ecG+8vxX7AyGTj/4g7ftG7//1/apx162L3z2C7ZWWbJvvP2XdmXlA1ylS5wjNZyAIPqtMCVIrtCjdaR3iMtOOxyu48jxsv2nvztlT5/bttgmtcR3jtnylVGbv5aytduwT0yrXrVXUeub6RHryVFbjGJhlfMc5xqcG0rbNLLhOOzqOuZRVeZoQ2CVcy+y/7cuv223Prpm/TB1T559wk5On7HZqdNMrSF7e+WaffvumzY0Omsvn3nVCu+v2uXXv29Pv5q1vvPLNv5ixaYuYQ40jLyRmkSvwcdRt7V9HVfjJW8DVt3Yta27Q7RjeooWQr9u37mybF9/+y+oay3aL7/8OVt49w510Lep1cZFeeyUferYl22kOWmnAXGjMymbW7plf/P6jzHuGrEXnrlo09NjVmBu/uT6W3Zt9V0YTZyrT67a+JkVS2RxgGaOlyopADBySRj6Aq81ZKBlgnmBkNHcgJ07Pe1utx9eX+I+RZ4KCzsNqM0BTrLIQeMjyF2RD6vlE8p2mPc+m4GxTGFwF1uu2WiK/tITWZdNJ5jDKZjXu4sLdm9xzfuYTgEsBmHkl2/P29rcLVhpegNzobZTqAhGt23g5DaybbOpE1w75m6mSm1ocdZ21sYB6QkY7qbdgTmeX2YN2qJ10/Cz1nvhvOWe47pM55z5LS6vIL0GgIuVgrHPjq+QJCjZBLXSI6NZ6riR25I0aKZHMDfrtSo3Rg3QVhOo81IIjOtglgWCww0WTIvc5krb9OVTAFhuvLzrwEPSUyAJc0h1vu4JoGelTMbcDEjOygBRWnJtF/MkHjBhwp04yX0tFKMe4kkM2FIkGvoGqVUeHGfNgVXVZzwRroQXawY7q6l/KsnIltg+UG+L76vNjJhoSWJrDn6Fq1V7HBKXWrvVw1ePUXde9mSW1CodAJg3EPjCSsNE40otyC1gLEC3BUtdEehiLRLIkgNEU5JdDPVScpUXAKY+Vi2WktxvSVpQ7Wq+cx+hOw5GTq4wCr3VvcmT+hPLPFEeCSS14kr2qZZZfac13mJ8OV/JxuXRoDFUq6QGf69xfbZJuhQAvoVS3VYBvZJpbyDd3+bfmuN1JVXFAOuA9YyCWY4BgHfVgk5qGs9wKsEqTwlJblCE6HkxPGCnZibtzMS4HRsaslH1IOf5I2l5EdCr8o88oFuMr7ok7IiRVaKB+QIxzO8AYP4Lh66LxvGq1Z6WfbU70vQJADiwHuFZ3Kd+yP6c0Cs8H/QRPYs9vooSLwp5gjeHjM10eiRulJDwueFNo6Knu54HIVkb/hsUXx8rAW0HEl3jrXA7dI2CfgoGeG8Xe6CvI4D9GMYyOrFDId4jBtiju0Nj1066HxgszYeOK/kIAEej848JAB92Rf5YMNFGkA8AOz8NCG5/p13zeRjodJYq/20AcPftHFojol8dmkYr2cOe02HGu81a3weA93bZHQC7HMgfAFEsoX/q9yOcCh2EdbmxgxDt4X8O1/13LgHtc/O+j3sMcLD+OfzTfbw+OQBuZ/sOb6/z94+ds10eSN0AsIOwvUu+D4DD+3o4KqTz7rjO/oZgJdTAqkZPdUdiECq4KG0DZLcImlcIAvL0Uiwjba4rFS33YxmF8Orh1av/qpWEHuRiE5D5lcnEb1CLuLS2ZQuL67ZJj+AytcAt9Qn2LD2mLmKBlfyn5Yq2qf6WofbXNXdeBxZ+Oq6gTkBGWPoc/ULREPKCXQH0Zsjo57IBAI8hgx7mM2AcADosj1oj+dyTtBD+QfJnmSZFBiUyomoD4CQsjUCr2BYBY4FftcHwz4q7YF4nxIqILYrAdFR97ccaxlmSNOePIklz09uYCIQnFcgAgKs7m4BiAnEkmeGzMsFSMMx4yDFWDIrMSNuMFMGQu3wiifOrGMURnhSIaHx91l2mOe5eLogA8BpS3bXla/yb9itc14YCRoCZk+j9DRsdRX6cewLX4DMEc+OcEYwc+5A7tfZTJQAmlEeWukowXAcoImXcIYAtcB64wFTEyOQX7OrCu3YdE6ciLtozE8fss0981l4c+ozNf2PDfvzHb9jxnuN25vgpW67N21srP7ab1VuwfFvEwtSCkwTZRXK4i2y5nzreYWoNh5Azj4yOwL7u2m98adKm+4tWvjmAkvuY7ayP2cK9ul37AJOtcsuOzZ718+7HvTk7PmCbA2lbIJgeAoichBU8MY3M+vgO1Yqw2jDGRYJbeiGROGnZ3Xtv29K9jzDKwUwK5+MT409Qb3uR+Zqw7390y96lN2oyO2KXTlwymy/a7avfs+e/SGuf5+5a7hLjfAw3bcBKD2oJsfIt2P3qxjXGZgXggxySKHlzFfOrwnkA/K/b997Zsr96/02YwaI9MXve5t6+ifvuHWT8OXv+5Iv25Qu/aSM4Q0/2Z21obJfWNLfsm69/z9L9I/bqi5+2Y1OTOH1z7qs3AIlXbC3/PgH9VZt4ApA5ieKCiHltuw/Ai8y02sux4SKNHLcCQJ+dmLDpcVoNcc/EObalFUBFnvu+TPlACUAIwy6RQpN5MX7uSRuZvGh91UkAasxGuAfK9PwufLRmgygFhidgiqmjHBsBWMbX7I0P3rZrd+54b96nLp60F54/T1/wNVudu0K97F1My0qWmaAG8jhjdaxifePM/37a7sChpRooD8q0J8pPcl9MwO4N2O2lkl29kaf/L3XcI1+23BOfsuSpWWp5k9Snw/6ptAJJfxI37+QQYK9/G1VrCRY9ZkMjgDX1c8Z1eJfa3x1upB0WvDpma00yNurpq9rdHtaeJIBGXK+DMddTKOEqOk+4RaBWy4bKFoJdZUP3lwCwy3YBy1K/eNubcEOKuRUALgOAy2rdA/voKxnf0dqbQnWRxqlaAL2HJItcut08zxnoAIAFZstS1PB973us+l+9HBTJpR+gC3DcYb/BBRpwpvpj/hb68EZru1hFX+slsQ1u83GSfL14BfTA3CaRaLt0WfXL3PFlxkJOww2vawWA8vemfA5wV07DoPdofSKJ0kOyUAAYHpTjoeWY5NSqTGbdU/JM/ZhdeaMVUEZlQnG8l0TpEZe3A+erXrnt8g7vGcz56iUgSaG0G0pVcEDeQm6fpxg3T733ylbFNllvipis7fBsqqvWV9IGB8CixOWwzHVR4sCVN1wxJR69m0AwXUxSMjMwNIBUftjOz87YMaTP4xikyddCzxyEItQWoxbhuad6YxlOeacEAVGBcq2JfmxIkiVB9+dKwJ/BkKqNSUNCI+TTg0FmRmoBpTc9LBIADs8KN6lU8kwAWNtyBK1kiuZWAME6Pe9Dra21n42dpisuH49qiI8CtoeDnJ8RAD4ScLeDscPg1x/repZFD7H2cR0CbI8A8NFx7yMAfHjuRPGu7qyPm/+PAHAUWh/B9j2YBez+3SMBcHSdArw7/N2jGeCjLmK7zjOsIV3zdAfuGi2Y4WNHf7ZzO52uc23ooW/6Ah1t5eCW9nz+9pkoLdIRAO5co+8DwB0bagNgf1wcmMB/ewDcPu49AKzz8Ow4YQcPNweNDzGW2o4SLoduvfC7Hl4R4BcT5JvzB2I4/r8rAKzdhmduyEDvvSIArIBIf/d6YAUrnrWXZE7tG/TAVaab4AoJ5TYBxjqyxi3VWwGAi+qvqACMYIocu7sx94ttJas+IMBJTa5qYpW5LvHZtc2Ss8Ay21lb37QaLqNyTjWYm5hn6zWWBCYKzERdAlZjTknDurQNEzoy3A7kBTJEjSJ3pvDPdgG90IY4ehLYZJFBRwA4x3ENsUmVC3sPXjlsirGRjJlrmJYEUjJwN4ZRr1S1UZIJjmr4CKwIopLK2PNd/U29g1U37GyKvFj9uOTyqcBF0n4f9JDw96BG46yeugTckQRatX1JAuT6DmAOp+UkrV7UjVmuzwmCzAEcYTMEmUGVz3HBSHi/X2eXPIbmJ/R29VskmrMOgv0rITuuc8qkCJgbm7ayeNXWl29xXgS6YpIwJNuFgZeDdV9PBUaQ/Y4+AT3xGAABCTGVavRoIUEg1hvgwLFV4hXYDhlNqXxumFpNzITKAGBeeVpgLQDg3rn1E3tv6bKt1ws2Rh3mS+cu2TPJFy15ecC23i1bOq+6ZOo1e0t2q3Xd3lt/x5ZqNJVVMA0DrJ61OOLgBpyzSSSvx8eP28lZgO/wjj1zFpdsZK/rNwYtVT5GS5Nhu303b+9+8KGzL0+cexo5NzJqciG9Y4A/TLs24ju0aVq3E1NFO36ubL0ncKsl9i5RZ5zfggEjzzA4jJlTUa2DFqByMDSinnkwQS1r4gSthxr2/ffytN/BvAsX4ccnnrIc9bzrq6/bM5+bt2MvAlovMu9gHHdQSmQEUKitLOPcXFlbsB1MklzkoBr6Kudu56y2/hl7/3ra3rixZIsbyHYtZxu0ELpXvENdfdaePfWifeXCr9kpjJsmAW74htlcYc6+8xYAGMbwhedeJMmT5b08La82YXbv2sLSW8h737DpZ5G4z/Ie8s3V7RHuVSBOmdYsjbQtb2/y76I9doya2ulRAnGCeJqKbpeQkhfSnH/KRopcc6gt9WWuJys2e/FZHL1fsTFcqdOYD01RarC5vGg3f3KdlkgpGx1nW4CH2eE0teI37Y2PfghYvw0LvW3PvDRpn/v8We6xAiUQ1wDA8zi0034LAJykZVQsxz2RpkUWdeXAdOSvXJg6J1sZYQ5PcO/TM5jEwe05ar7ncgDZr1h6+iUrD0zC7GOytUySLY/JESmNvhHuzWG18AJQx0uAe8y9RzBpQ8qexn18tyeLkRNGWdz/6v2re1ElAOn/n733fo4sv7L8blqYRML7QnnX1d6QbDbZQw6H4yRNjBQhxWp3Q4rQP6WdP0ARipB2pR9WWjM7w+EsOexmsw3bd5dFoQoF79MgM4HM1Ofc73tAIpEoVLObKw6n0EyiAGQ+833f93333HPuuWrXQ9Ip9Ap3K0AHvw3v3xoQjZsI6p/qf64X46ZSkaTuV60BrJNKGAq06RWeDMhkd0k4IIGWErfJPSQhaxPgHfrh0pqM+1wMcFqO1HxEa4iUHzIjVD1vkbWnQB2rWt2UBYCjOloBRpdHkzxUn9maALCz1EEyK2AskOyrhJdjyN2adYTvGdZXMY0ZAG0O5gBdgOQAACAASURBVLaXezqbkBO9nJgZA2TYFe7BMiyw5Mda6WiK5SadMvlS7a+3P3K3eq2nWmt23bV7j7ZV6vStXsoB4EnSG9apurPSWqqkaOE+Vs9y/u2GWeobLJMsPVPkoK32S2JSlRaR4zG50i1KcDYBv9t6nlBKU0TNoPZ7ddYSvZpK6IkK10404F5iE720LPJsEghOoBZKIv/PkzQdGx60SVqKif0dQ/qcZ31XYrMCwJX0eRPGebPS4N8yndLmVY8rkzG1nhIAxjROa5laNukZ62t/MKWKH/thQdYEUlwQIgYvYnGWNkpER0GC/6xAyYGvgGH0afYrIkFzQkBYKoOwH3+4HL43ehZpq96W6DQAEDZ/HIAe/P6EaPEEBvhkABzG5TBb2xI5PQXAYXrEY976/Rs0wXrKAHcY4KcAOAzKk7Ci8c39OADTuq12BjhmUFsvw1EGOGQK46/4b98UAG7fbqf7rfXc3Lwq+moF2zEA1p9awbyChVamOf6sFm5tt52F1oP+4D0nAOCwNsfH8TUBcAQSgir18NxCe5vfBAC3iujj50jYbli3DkFnkCUdSrhPYn2/SQY4euTw3D0KgOM5qnMOQC24GbsRh9fKAiwl/WWglNJQvZtcoVV/VSTLvg1wXSMDv0ILkB0+u4lMWo6qajs0RD3wMABkKE9tKKym+Ix9Zc/53AqGJUsA30c4Qhe2tq0Om4yeDTk0QFgFTTCKOggBW7UBScDUaDz2kLIdpNXj4irNPXcUQS5L4NLM4+zaDwvsr27rylMLDABWWyQZmgxygn1sr1sSZm1XNXUyseIMvc2I6tUcAGPqFAHgDMBJQVvMADs7TNCmNiViuQWCVePorqVik6M6YU84eLwT6tZlwCV5dJ3ATmyEAHgTyaFkhw2CxnJlw9uIyACmwf7UJmagb8hbItUkE+c4s/TOFEOaIoD3ZiZeLid3LF25w5snBPBhDmpei/RIJHDn3V225YUvbQuTKgF40RgN74UpB+oqiYGSDdK2pn/8GQyDsDPuxlRKYJT3ZeVKjWWLDFfEnFXZnozIBvtGsKkCbMpLlnt5u8D13Xxg7958235FHfD9jUfUmfbbc2eu29TqjJ1dvWJnmuetuWYA8Q3Ln+mzB01YzS/+xuZgBpvUZWYxxhF7kcat+Gz+jF0ffd6ev/w8rsI5y9eXAcUAgqUt21jqt77kFCA+ZZ/feUQd8U2RRfacDLbkQEwvYuvvQra9S91o0YaHtuzic3UbvYZUd3AdMKRenQBDEjoIHdkvDtm0Dkph+pVU/+sdnGlxS64VMrb6KEF/3n67t3oR4rfXLg0+Y6Nyot182669etOuf+eRnXlhxBJoeL2uWi6tZY4R1nN/GyknAfK+DNBQUiRwN0/2nrXSxnVb2zhvN+8n7bMvaaGzSV/alarNijEmQXF++KL96eUf2GtjgE/qQ5PM29XKmv36/vtu9jV5ZtLNg+7SBik/lgegYDa3/SX9jD+w6VeWLTkD4KTH8kppGtCQs2IRdhZAs7i9gtnVsl2dGbULk8McKz2qN6qwwgNWoJlyYjdv44289RKAF3bwaS5v2OBFmPDL37GR5FnLsQbcmBmjo9mKffSLD2QSbpPj5+wSjssjnHihcdPmdj62nSTGXxOrdumlhF1/AZlv9w7rwArTbYuWwVpoYG37mP9c7rrXl3JfKKlFwiUp+f8+awHtdhr0Pt7nfijvUqe9dRl28od4R19FMTBFsqXbVpa5elvqC7uJWRptm4bVsg2X8zTtrSQKGaAeHCVADjl3nW3tqT8szKU/SViOUzDdWea5et6qsEO1lOqoqlfoAR4KaVyZobXH1wOxwwA6lTlwz2oN0FpS5V71ek0HK75yAtAK7ozdoBbbOwwDNuWSLAa2mwRSb27EenBE1rNC64zUN1J3iO0tM28EgDdYGzcxeCrxUkJRgazUKyqncECt8grJswWAufUFfLV3PeO0foaa0lD6obVIScAe1qMeShTy6SrrIv2rOS4qbcPKARh352PY/j2AsFhGrpAnDQSAM6xB3ayDAsDeq1xWYtw3AsA1TMi8Ey77SgHKEyr1iOTje3IsZr6pRjrlEmgAsPwcVJLCuDWYzw6SkSvLZ0JMp/ozFzlvMbHrtO9STb/qcSV7riqJx/tFi6pMOhhfSTOs7y4pcoio703VJPMskMwpy3OhWy2PBgdsZgzH5/4BmySB2oc0WnJt7bsE+72F5FoAeEttl9zsSvXQXGc3HJP0XCPGvFFCUvvwwCJKO8eM55FkepRF8fkURU9SCPkciwq2PFEetiNlhtZ2/RfXonsrLv09TobGAZR+59M1qI1c2/UUAMejc+S7RvWfogv0UwDcYTq0AuB/9m8WD1DBQf7KaxNCZivE9IfA4TgQPBKL+d5ieWZIZUXMoS8Kh2DmKBhoyQx1OF699xjlHy0yJ0mgO5lXHR5XFD4+hvVrBaKnApSDc9Z2jwKedgDsE/IgdlV2MJhfxF+nAuCDRTYsk4cf7Hjft1yPk//e+pdWuNkKdN0QKPo6mrU67oqst8UA2P8df87nVGcAfHIy4usBYJ+P/jo6hwSk3B1YrGDb0Dw2MRIm+LHB9IdVBIAP7wGdvJ7Sx5MtrYz3qfOrQ6awNYkSbz/sPhyb2EZ/jLaywGIEWgBwMHLSS46egCp9Rh+H+vCHLkO/K+dLgo9tsvBLANeHyJhX1JaEVhQV3qPPDeLiO57P2yhtJXLUBKrWKUEAUUMWugVgXoENWwT8rlLXt0urpMYG9WcF2AW1R5KcSwEV20lCR4sB1iGoTZDYveBCo8BG//YsBscIe5OD6skR4LJfZ4EHemGfqE0myBmgxm6IOuVhKN1BXj0wyx4QOgMsAAzAkzw66lcpk6tuGWepvBiwp3pmLV1iZuIa4C6OTY6sadUJe/Y6AGAdrZgi92Lm+FxiLqDsiQWNoyTVnIvGk2BRxlRNpJtlDJKSsCt6vySWqtvt76PXLUC8gsOsrl83TFEKObBaiMiIRj0mxZJGew1rog9JCMR0rdVKSY6+dQyrCoWHMMC3ARErSFBhbQFDMtNR4W4SQJtJlAApTQyErsICP8OYTnMtALYw8xIwqnbR+4xyLjU5TDOGw/Qu7aU+twtGSKz9rsyyACJ3lm4B1D6x24sPUbjTKgkpc+NjsyulZ+3V899GXosUdwFZcH/G5msP7Bd3fm53Nu8gxAQYMPZJ6OUs7OzFgSv28rnX7bUbr9gYGYxcedEy7GN1npryBVhEeNP9Ar1kHzywWdooNZHhXpjCHIp+xf1nkcj2JAERCzY6XrQLz1Vt8gVaTU3jfp0pAraRWnNO6qvapC2U7T0kCYN0WEyUphuy/SLyygLsYhHGemF5yj6bmwQAD9v5gevWzbxdXPiVXXpm1l74zpqdfQ4X7C7Vg3LvI61e3UQiXATkUXer612t7vix92DmlRkYgXWd5LrfsJt3hzHeonZ4c9yaG/v26cK7sLlrNoFp05tTr9gbZ75t53rOE9sDgGtL9mh31gqwbXuYDq3inL24ArC/fNm682Kk5kkEvW9jz81hylWwWtc4tZLnaKvUZYVSF4AhbUsbS7a+dt9mJnJ2DvMrgfPNNSS2sNsGmz6WPWNn8pMYUmVoVbVhS4vzVu8btZFzL9lMD32Pdxv28vkZlCEFe/edd6zMOjAxNoG8PG9DSLkT/Xet3HXL9vJLtC8iYXGuBAAtU1ZAAgCXYJlg+Vok5Ez9dZ1aXOVxNJ112yh5IElyUn2AoOb3Rc+zpqRS47zpCuDkFdzopzAtO0tZxZg9Whi0peUMa9KmDU5QozzNPYa5Vrqrwj6RWXNNBmkblR/E+ZlETU2dy6Ws0FrDjsU4p5vI0gF1Zeawerg6y+ZgUs/n6IkR9M/O9Kq21ztzO6iUD0AAWQKte/ouAKoEIn+r7NJPFwAMlQ4gVOulUCOred7bA/il9VF3d95Tx16zy4IhmXCRpOEma+I2gG6VtXNN5k8AYQFdT2xpnVbvcRnvadFRKxwllLUcadHX8Sqh4Mld8a/BAFBJPBli9VHOkEehM0hv8DytmLqTJIYYIbVMSgoAU4df5Frv45osIFVVAo/9yUE5qGFCba+vdqDPfdo67ZHQ21MPafVYB+wrkSEfLnkI6Psex1/hpTVLDHCSbXgvXsZ5P5I9N8QAw966MzT5ObGrRZ45W4zFBklUfS+xDYFpDyb0HPBnA/8WYg4ZgMD8KjHhKi3WQ5WvyCsCAJxD9jxEQmSSet+zo2N0DchZPzXvaSmKNEspESiwPm7X6G2tsh+OoUA9gKolqvLGcACs3TJicql2cbk+qWuuC3BwEULEcRAj6MrEMUwUD4dsvI9jeFbH3zUuwckj9GzQ25TUiGOs1tgxGocIPAcdQ1wb7Js9+es0hrgl3jgSd+vZ22Grj2ecNS5RfB9/b42fWo/l60qg/R7oeIB+3FFa6/gbOsRXvqkTxymKGI/9/Qlj1YPxaE1jtxzWCQzwyUz7CfipbTx/4xrgWI13bOTCOvnEXyduJ9pC+zzx6KpzrH1sn1Es9ETH8lgA7IFUCKQPwVu4sJ0D9eNj8CQAuBUAhEUrnOiTyjfi939VAPxVTbBOYn47A/J4sQvBaKu0Ng5WW0GKT1seZK0A+PELl7/9YEo8CaN40rafdJzj42kFwEeOscUEq/X3sQS69XdhTkWLdNu8bi0N1rgcALno4XHa8cbvPxRkxzdVnMRp2WE0hvpNLAluP8726+Db77SAH9y7hxLo+LO+x4gBbp9HvwkA7gzMD+/NeG6FsQrAXqClFQT7fazfR+ceAJuAnerFwr2vOjF/XEQMhdRl22jBlpGgzWFoJRD8CAC8BfMlPqKXoGYMl9hRZMgDvbSrod4qTZZebGOFIGcDFmyN9y8hg1Y9cHUDgFckKCKjHyJgjkZ1ut5zMjxc1FqpqR3HgY03WnR3EP5KYEfv3CS9Yxs5etmKAaafY1ogGBfibpDsAEB4BMnbCMWuPUi1BXwFXMWldovxZjc9XgMtZldtPVTvK8l0YHA1bqENEkys5IMaGNhcuV6r7lljpYBXCY7D+i0Fi5KWhzH1ZBiyWAXPe/QDrtNGqIH5leqkK7tFlypnxYiABDT6PTCFYuR3K8hnCXL7qPtMpvqpGaT/JkxWU7XBBJhyfVWgJNZHwZFfN9VxC9CzPdUV16oweTsPbHX5jhW213D6hQGTY7IHjvTGTPECAGcIcgdHLtoITscZ+pIySoGM8PpGJJ8cGXEhAFg13tR8Erj3Jkg4gIqdtSdhoHrAffp53l2Zt7kFer8ubVtloWiLP1+0kc1Je/bSCzY9MQ0IQ5K9sWJF9rsI83prlT7BRVyCGd/eNC2Zqjk7k7tqL5z9NnLdi5iaZWwiXaFVDqzMCv1j7z2g5o+gemffHiwvAA6ppe6mLzWSxoHp8zZ4njpm5J3p5j177SXaFX1vzzIzJFx6dL49xMmY63At0oD/BCB8f0fyXMy9oHrqSGvLtDCq1KhpVC0lvY43CqP24a00/Y1n7MLodcusFuzuF5/iHrtqz71atokrjF9m291d6/SjXdtE+gpz1az1cl+ox2rBmJVI86nzRCrdqPfbTuGq3Z29ZPe+fN5SG+eQRVft7dmfAHiWbKZ/yl4duGYv0kN5IjmNozo9jzdu2f5AiZ6jBZtDDr0Eq9+spO3izDVqnyctO7Bh1dw/2Mgzd617ApDfPUMAf86W6H+8XeoFOMBmb64gdX5gg0NNJOVqM0Vf4BVqGGGg8/uj9uJZgO7EOWpiSb5QtrC+Qu0u55EbOWvPUhM9srlvl6lR3mcufzn7GfLqFRsmOTGJPH1kaJVxh8kfnrV6rxISq7DiXKS0WgSJ5QMcAYC1znqCCzDSBAQ3kVPssTYqt+UspcCTyiFYS+qwtfuu2qBGNz3KXLsAABmBrZ2x9a0L9mjxskujVQ86dgY2+gJqhjwS8IwSTZQVUFve18ucopWVnKQRqLPQc/0Bck1AXgMA3EDGX8JtvMg9p9rOfe4toHOY/yQCdPeGeE3ASjW2rEdiF0WyyUvAWTzOAQAm8Kw6TUmRG3gI7GK2VoMFTrCPJGPdRGmRpCShC9DVi7y/GxCcQvkisyuZalVgLsu4lu8AuJaR9K4z9kuoFJYl/QX46R5UMq6HsetBMdGVlvKEJB7HnXbTvLCouzjGa0k9p8hnlAxTezf1J6dnOsm4AZQfQ10NG8juUQZfYh2U0oSEACoMtffZoQhWY6DEZFWe1PIo4D8lENPqK+y9ajlf7qMapRT7rCUBDOtzANxEL4ww8mwAvEB9jfMqC7w6NhewBnB6yYaYZr2Hz6uFE8+SKkC3yrlrLHbFwPI5Mb9ye5YLd7gggeX0r4j9jC6UP7NCgBQGQMnAPkplUkhihoYxepsYQ8qfh/nFZ4Dzzap1FW8t8YxapyynWMUfANZe0meB3y21PtI5cP2V/nAFgKcMfDZ7wsFLWGIAfCxYj0FuCwAOSCw6+HAaBzGh2F/1wgq/OUxwhkDi8M0tAEq/9nfzuygSCO973NdvDIA7w53TYrPTDufg7zwuj4aFh0mCw22cYIIVDZEPb/v5RcD9mwPAEfB7CoCjufqEV/i3CYD9ljohEdB+eL+LANgXgg5Mb6ehbQUC7TmvdiAdcLWeDvqfGLHDQToJQLbu86sBYLErIYD2TGx0Tn5vRhenFQD77wWAn3D+OHBpefMTAeAn3PZpbzuasDh8t8xnOn09DgBHa1XLRjyZffD1tQBw26IUPzuOjFV028YAuP34T2RkfwMALAB15OtgHh6e8KkMcHy8HRULRwGwI9gIAPt8iQBwqyO5m2/wt6ixTgDAXhMdgT8mWUiCBadKYdASNVFrsLbzMLjzMGUPkTUvwe4WJaklKOqDkR3BYGS0J23DsK9dAtKce50Ar0hwswW4WFP/xo2i7fDap7a4qXpg2l9EO/OgxY9ND3OoAAfAHvhI8sZ3AhWXuUlgR/CaQiLcpH2L+rk2B3KW5JXIUc8FAPb+wADgMb7L8Vjti7pBl3rJ8EQO0QLAkgY7MNbvAHICwO7Q6cyJ6thUmiyLKknuakih2QZIWUZYGhjVr8UJhVB3HQFSBUxqMxK1+ZAxTg3zqwSyQblR12jRoe1nCPKDEap6ZRL0c1xVgHISqWJP7yDfqReECe4R2IclTTYBB840E7TL8EY1zQKngMgUAa9AsJjlPep/t7fnbHnpjhWRtXpTEtXueqQux1aYVySQMssaHbtA39RnLA0DSTjs01WsjO7D4D7K0Mv8jJda9eRSJB3QAOoeF4DW+PZgSlYkcF1cKsDWbtsi7sY3//amVR9itDVGXe+5SWrJd2x9Hek3teJJDKtur962R1uwhgTgOdrBNGAs87hRXx170c4On7EBzuk8jPEo575PUHp36bZtUk9e2AQcrC3h4ozjONRtkWs8ef0l6wNkNwCd52Ehf/CG2fSrRUsOwfaqtptaWJe6cu5p3Kwb5Vmr4JBdYf+1gnrnqjcpfVsFgOXanaE/LeDw5v20fbacs/M4Q58jubB4G4nz3pqdv7IP07nIWC+E+t8SwTP9hqrU4NaR8tYBPf2DDRun9UsXgCOZVdmBam6v2OLqa/bgi1dxWM5TC5+wTzfeobRg0S5xHV4bvG7TtXHr34PlJNn06dKHVh1g7gB65khoLAOAu2HTL41fswvnZmiDtGL7w29Z/sotpMCAv+wMJl/nCOhhfjfN8J4DsO4gEV5D5g4zqrGnn29pHan9BgxuY8zeuPaGnZk+i0M48n56NusZs0ySK8s1eWbwnPVjOJaDqRaTt2NrJBRWkbkv2cj4gg1OzcGw3ycBRSKja5NbYhPZLHW+GnOpDri/JfP1hJsAsLJMEpsw72QopTY5ukCqgScFxD8jubJc0H1O87v6UACm6SHYwcsYdz2HSdY0Jn17zFtA/QWMtXKUVnj0yz7qO2wP0K3tA4AbbLuOwkLOw3UY4DrMep35UGYeF+gVLfC7jwN5IyGQDDDVy+XOcqIPfV13mRuaO96YRuUjYk0dxDGnxGbykmpmH3VBGQC8T4IrBdhOiepGko+AAwDcx308wdwa5JMksthejfHZVb0v7O8qKPEhScF1fl4g2bhK/bgAmOTIbmxH1g5xi69T8isgBWjdSkT5Ys380pjHijvlFFXGoEQC1yEA4D3DEgwAjOqDUpVuDMiyJK6kOknDhlbkbAzg5K4GY6oNEbAP1tivnRhlMctSgrG7PY5bAHhPruqqRxZ7i1t4g+SYkgJV5oqDXwB9iZpdOSgHqXlg4nxt4d4Ve1xHZVRTbS91vvrMnvqPS34soymVEviHBGplca9r4pMrJMkVM3qJjBC2DlTjICURCRDOe2iAGl9qwUcwvZocJknLM2MYE7JeJUO4NmWVA3Dsq2Xqi7kXC4Dgohho1QOz/4rAryc4xNdLaMxL88KxmcpeIgAcgdbWYC7A9Oj5z1wMxqBx9BMHciGR4k/kA5d/vSew+6HetwUIOnus8w3viWjiMPV9f0ch5NHgI/rpKQA+OizxZWkbrJOB/VMAHIYqGoeOk6zDL08DqF+HAfZb7QmR1O8CAD5g+Dyof0LpQDSm7QC49ZY/DoDDXw8+E0kF2y/PSUD3pPd1ZoCDO6w/jCKwcrBdLk5HBq8V0T7BRIrx++OOtzNT+AQbf8xb3Jyow1drzXPrn+NapNbfHWGA47U4uo9OBsDhjadlGQ+v+9G2SYcy/qMPhvinQ2H34ZF+swD46KAdmxetc7Plrceub8f36b45qs44ZKqP1gCHvHJ0L/Bvl+5GQNgNscQgOvA7bM+QANyoTZDeVyMoKToLDPggOBMLPM9riZZHu8z5Otn2PBLTMcBMP/W3qkNVy17V2Kp+Ti7SBeRs68gn12mJVCbYCY7QUa/GI8/4CFx6y6SI+VUUJH0cZkX+pAc4JpHhJsjkN2mBlEDilhwECMNCNzE+SQPC80SLoxhjqc6rm+C7R4ZWzOM+AusAgGFTGBI5YssQS2yIgkuXPutngJ3OXQA4JZQKABZj3K3AXIGWpK8C5ZJCK0AU6Bd3pHYeBI81QK9cVvW72h5SQVjgpAfRKitUD2FJFAns5TBLICZiJCXZYQPJLvWRYn5TKQI4XIhzgGDJd+VEJSJcrLOAhRtxcQJZ2CHJqEOfbbnB7mBQdR8X7ptWKmA2xOeaAGAXJKjnJm7NAsB9JCymJi/b2MR1hhQnXtixkIhUIKzgT/I/9ezUyTF2MCoDXYNuQKMD6WbOwLvjokzvWUDXDm1/ahspW/l03m69/YXN350HNG0C1AgoK9v0Ry1jAJS3wdFhkimLtoNrcjcsfk82b0WcpRuVnF3of9bO9Z+n/jdlZ6gvnx4aR9reZ8v7920ex+nl9S17uDBHeS1mUMjFHyKXPfPi62wXg5uBgn3v5T373usNy18CFGWo75WCXnW6JAZk3GOA3D3qlku4Y1e3lwi8Ab0EumLjygI6nHkvDlSZ9JQtruXtP31UtEsXaYV0cczKj7L2cHbbeoaYO6O3UAfMA0SQpAKiywDIunrkAtr2Uzu4WCdoGcTPzJsqjFiKXssbpeu2Xn7dVu++bI8+0xzC6KpJnTYJi0tjV+y7oy/b0E6f9cIi31u9b2/f/ZntACwHp6ZtF9Z+gRrrvdWqPTP9vJ2bmcQ76kurjb1l6bNfWH6Umsb8DUDnRdobVWBraXO0BnhWMqkPti3HNZcRGzW/Rs/d5vYwvt9T9uPXfmQjw+M2t7gC6KUeeGKK+5N6Wu6v672j1nUbeehHNMNCGp47l7DBSwBMjLd6J9+z3pnPLDE4h4ka7CtgaZ9xVko3BVMpiXyT+S83Wyf9hBtYFJJIgRty3fW6+BD4p2QWBVCVBL8JWmyqzp9XAnDaAEga557MijmetlLjWYy9zlkRUJXLA4LHuJdhVxtNlCBN1oNmgePYIFEB0y+2UIyyajflqkudZ92VEMjDAWsVrpdcjyWuh/Nmv7h640peIdHUwLW4IUk2xyclS5UShkZDwFqJH9YGGWthGKW/CxjpfqzuUt/P/daolWkvpRZI7B+wmemlxAJn72zXGPcp7tSq+QVA7lIeUWRuqO3OEvfUXZjfFXqwL7NebqsFkj8YBTpD66Euxrib5EEOBDzMmPVJPaLEIYuPTtUBcBSXqie5ehTrpf68fVz7fs5ykGTMgANg3NFheLtwzU9xnqprLQGAfX9sT2y2vIeDkkjPi7Du6PqKvd6TTwQAuML8lhS8SFKhwvirLZOM4UokSAt4PihxoqSdnLTVai8QuUqAAHrlNC2GmGfDHs+EPQFw2RQ4K6/kAvvzMpnIzVnGgFqX9RII1naUrBMI1jioVIUkS1rPI17jSJ6HBknOAoRHWR+GkGHnqS9Py8iKpO4m4HuDhMMabdOKSF2KJMLk/CzNQsHbHnHcSqRET1q5Yx/oxqS+OQaAD+OMqFFd9FSParT9ORyDYo9sIvCrf4tVDhcvmLPFACN+OEYB/oGviN4vQBwFUUdDjZN/egqAj47NUwB8MEc7Tpp/DBJoHfg/RgDst24LK3vaPdwODLwWp+WrEwA+wv614bgnYd8et/34b2E7JwPg9lM8OM4TGNSTQOyx7YQB7DgGp43lV/p77DTb9qGTAHBYko8fl5tjtGwjXrsPfhclNQ+AYvTeJwXAnh2Nvjrlp9rzo78RAPas7JFZEep0PCN9+HvP67Y8bJ6EsT86n1q31ZLEOfi1a8D8dRRYxzn2w8+0qhEOq4ykiIjk0J7hD9JdXWq9v4m8VYBYzF8TSZiCnG1Y4DWkhyswFQ8LJXsECF4nwN6ixY6kjDke3OppmiYQydGipB8gKtAooyDJ2zYl7YNF3iHj3/SCL0CK2F2BOZc7h1OSzFAmKaEGmJfAsJyj9X79TAAqMyxJJhO0sUjCAicH5Arda3VajSTFQgOABwHE/QDkHKA8x3tRzFof6JxSUZjMDtrWUgAAIABJREFUAITF7goEi81UL2BnwwluZX4l5sP7NGpeARzF/rhcWgYrYgV0Dqot5hwlaXYzEoJCyT6rMG91auScieL3YlV1HhrfumSU+k+OqHLDdoZEY+/OLmwPDoq6vAymQIMDowDAQf4eWAvVLIqB0j2hCjaRIlmBdI2HHFxlrAUI2IIBXsQFukBALslyA3ayieGQtwiBCUrimpvvAWSeuUZ/WRjg9LAzY84iMxYytgndUdVqBTZGrrcc+wjH06O6ZNUpEwh3EUiu3lm35QcwqWXALaAqubxvi3cf2L35O3Z/+56tNgBjhUU3+BKbncXsqwhD3sW16R8a5jy6kUgjV6bH8IW+G/YMfWj7AeMZGKRxCj1HJsetMLhmc9VHzLsl+/L2p1ak92wNN+OH3cM2euNF60dq/NKVmv3Z99O04qE2F/a3ofGEVULbC9Ola4MUvQAQX1200soj6tB3yKuUASMwTwT8FdVrK8mBjD/fPQU4Gbf/4++X7dylKXvz+UnbX87bZx/tUhsIez/wuU2MrNkUYDjLNgr0KgVSWJrzq5GA6O3dB6AQyCMrpeSbsoALSJ0vY1T1sjU3X7HlL2DPAD+Pkndss75NG6Zpe3PidZuqj8GE99rtlS/t57d/YpuJdXv+pW/bAD2Av7z7hc1+cNu+e+N7No2j83r2LSsM/b01pu7SV/dZfvd9pJ2XbG5u3n716w/s1n3AKfOkaxy3Z6TgdYL97Baqgp2zMNfnaLd03v7szT9187W3P/wEpjlrM5euWjdz8QxM2Q3VfM/Sgua9BerJizZwlb+/pvn+jqWG/9ay079CdTFHIkrJGOTyGJkJbKVIyCTU0gyQwwT3e7rBTdakfCBJUqApsCs3d7Xc0f2j2loBHf0eJlZAWF+6J9x5OUUig4QNmQfu78uwtxe8B6v6ZPdyb3d1T7IL7n8xvoxwjeu9zz2omlPQuDO1e+pJKz0/tblJAPAeTG+N/dS5Z+rUBNdJ5dRx/Bb4rejvWYAq91/dHZLFRmL4hAY/tBVS8grg7PXDksaSmJKUmRrwCgxwE2mvOG13RWaRyVKS0UWNfxqXc1YWLy+okvxTwmUHsLhJcnERAHx7u4B8vWDr1MTuyizK87lCnjLuEjcbWpjlMXcaI+GVZ/9aq1Iy+ZOXQvz89LCAa+D3slQhzq+TrMElGwl6P68ettWdpic4BoZJEpc1Ma7MD93zQeotu6fAAPszQUlS/i3zJ5l/KWm0y/pXZu2XbHmrqt7ajBVzWsyvwK9eVRQSSg7syeyK786lcsxqsbQPC1yX0zXy5zrgtwET7hdcsg2t8VrcZAIowEuv3oT6+DJvknJ2jspm5H4tdtnXYN4nSbec+9XXepJnwgAlMv0yRuQ8+0nqAPclgsHsrQ7wRf7M/jeoAZYJVlkAmHEQAC65+iUQGq5y9md5BIA9cFG8JyWM/h1Jl1vAVAgFDp/RR8uzwnZjAHywjbhmTQD4oOf74Xv9RopjnIO642iOtIYkj/v3UwB8dHR+xwBwkNQ/6cX0RbLzm/8p1QD7rfaEg/a7xACHK3dYA3zSZT8JqGoBav16HKANkpnDQToRZHaUmoa9tAPseN9fBQC37lcmWJ2+HgeAWzH8aQD+q3Hrj7npfgMA3F7CHo718OjjR0MMGv1YvyYAPjYfolMKzGjr3uNzPX7TnMwA+/MqJBzakHQwwWoHwJpuYftflbF/cgb4yQBwNLSBiRH7GzhgP7ZghCW4HmrLXAKsU9G/AULOdiiAVUacgKEAeN3gtSQQTLD2CECs1iwlisiSCl4EpsVS0Jt3ABOSnII3Z0iorYLBXYMF3CL4UwsMXFe8PY+zu872hoy2H5nX+wocEjroPQLAJVhVsa7xXFLQTB1fAsCblAUsbWLqsIYgXsr+AL0Enjl6guYBNH2wBz2c7AASabHAOYJ0rweOADAhrINgZ2Zd6sxRCwAD5lMuw6ZlCxGpwGaW81P9nQCwmGCVLgsoe3qHwFHs726Z1kFI/LxnpoIogVyC3MCwqo5QpycWMDBh7ggLSykmTUBYzqlqmzI4NMY5IANVUCgArJpJZ6kViAu4C7RLFs0PAgDO3u7a9s68A+BiYZ0hUz9RrgFBXkPJBrafFgDGBGt6+opNTF4HIEKlId8Ve6LtyWZV46BAdA+QvkmQuAaLPQwAHhuijQvbSMHgEr3bJz/9zG7BEvbWp+xC/hkbQ7Za3N6gjnHBHhTu273CPbtDPfI29c0JWTer6hPWaXR0wsYnz3hg/OgBRkYE0OepA3515iUchntsefah9VMzOXHpgu2dhyHL3LfZ+px99sX7tnNzztIbCVuBqe2/eNHOnu+2P/k2nsEwwDMXCbQBZerTqWuRKj2E1RUAAuRubloBR+ryGqZMaqcitp7kRpXruyeZO1LTfhzN+3tHbLMwYP/bf1y3qYsz9p0XJmz3UdLe/nmJ3/fZyOADu361aOfOAEqyRWqGSTowNWX2I4MfAZUsyglaPtPndoL2TS/Y7U2MmYav2njqJdv4jHZgJA+2hzaAbNTv7qbtWvaqTTB2vQDBu1s3kV+/D3uesDe++4fWPzpi77z3rn34n39lf/ydP7Wp6UFby/ydLeZ+YtWJZZu58kc2Ofp95NjDNnfzM/vw01/a7Yc3mau4Ip8dtEoPgIPSgwwgfnDzEmZmV5CGXrTv/cEP3JDu7371Hv5d9NK+fIX+vzW7wDz7Fuz7aDFrq58v2f27C9Yc2bOzr5JQyt+nRvin1jv+M8vk5wAncnQHLiEvdh5SEmGACCfIPJLsX7Ww/BMAk8TYDdTMvJL7t5I63ENeM6/Hgz4P+HUgLPBLUgWWUuuSBLSJbj5HQqSBGzkV3sxLzdUxxvyiKyTUl7ZBMmGPBAScfpBUc4fvufSZTcuYah8QheS5LgCr5Jzn2dQGDqYYWKguuVUAcS2Zx5CL65Xq5WcBIhIcrujQeilQKQAc6odlrac61uIO9b8oE2S4l/FyKO5R1qEuXIe7cH5OIbtual/stCr2F8C5w7qpvrPLJALvUSayjBHbBuZpXkARSaO0Bof1imSG3O0B/UOsq3nGVbW5Wm8dAHMkkmwHTKaEgpCs1nqSdvwSezbDJBsArAZ0lFnIJR8GWKy8zJ7EdEvSnJLrvZydvW1cxP7604KEmIAvAF1JMZW3qEXeDoB3lRKAjZJa4AF8WdeLrPMCwhpfHc++fCFkKuYJDVZKAHCd8XQXZwFfuUyp4a4zvgK/zAHmUEIMteqUAbBptSySaZ58HdTfVz3jw0M5qHb4ey/JnB4+o97V4yhWJIHOqWUf6oNetpkgmVulrmOT5Nkarc0occf8Sr2XBYA5fg6Y1IkD4NCXOJx3AJ+apRyf71L/p5PT7w/dRPQOn8v+7NccCNcj/BgFDh73tUdnAr3R32M59MF+YrAcvgcwrpgmPG9DDdkJSM6vW8vXUwDcNh7Hwrkw008cp+gKH/v7E0bbB1LfE/YbB8Lt1+2kn58C4DAy/5gBsI7/JNDX/rfW931lABwtEmGZOUQxx/YdYZkjc8t/Fz5z5OY4+L2EUFqEWhi56P2teCkGY74dNYvs8HXSWLg/UfT1JAD+pFvycWPd6XhOMtN6HAPcEQB7VjMMfXxsfkrxz18TALcqAjqx5cfEBh3UB98kAG4THIRTfwLG/usC4DhfcdQNPQBdPTS1fcG1UBcfMvuhf20wcgpytyir7rW5obetemJWyPYLBG8iXZuHsbhPPfDtlRWcnmFIkCuG4Iv4BaCpoKOHQK0flla1vGWCvh1eBQCwgGNCbtAEgU2AiQdCWsQUcyhoi8sGmCj7DoD5DGYlzchV2dlhfYkdEAuMMVaTgKeOXBb6TVGipXl1Efz0wjzl9eK9I+oZTOCXg6HKyYhKAFKBKuCT2DDIweWcqmCL4xDb6wwwAEmmVyK2ZIyVZRybHLOPpJhySRC9RguQRT9Y9QOVT6/AstxC92EaxMD6tRHI5d7XP5ME0aF1pZylFcjq97DI/E1uscPIU3NigNUrV4BB4+P1eKpT5rq4UQ2BqoIwyUXFQhPCFUtLtrR0EyZ4GWYOCaxanDDMMusRUM/S7zVHi6EJDJBGx6+QR8CVGAljCoDq2yQQzhBESlrdgPEscr3XYeD7aR8yNNjHeLGx3S2rLqzbe//hPfv8nUXrqk3ZVWS85zJTgO4yrWvWbKtJ5Whz027SE/bO8hxzB54Uqe1IftTyyELHxye8pnD23j2C8i6bTJ+xb59/2aZoGbNwb57x77ax8+ewlO6zWz0PbC49Cxj7zNa/vG+1tX2qUsds5MIUxlf99hevbNszU0s2PsPxw/ZUmXtl6jEzhUew1oAOJNMl3Mh31pDub8E4kRTYlxkP5yIQLNw/SNJmnIayORjQ29S//u9/W7SRmRv27OXz9uiLDfvpT9aRuY7aCzN1e+X5po1M0Ae1Z4eazVUcz3EARumQR0KtXrNJAHZ6l46/6ZcB3jfsVwtrlrwwbleQee9+WrBR6lpTF7O2iVPw2tqOda8Czja4FQAPs1v0KO7aspdev2Hffuk1W93etp++/Zbd/eRze+PGHyBdH7LqyC9tbfAdq52p2uD0n3OPXLHN+2Vbv/cJ779NLSk9hgG1oxfHaZcE94ZMO30Ps7qFs5iuXbWuKRygn79ipaU1DL/uWA+JhKGLF2x/btEml4r2B9Q+X8pPkzCgHvmTT+mLfNf6L5nNcO5XLn1hk1PvWO/IPUvmuDdg5QSAlddKqnUO46d57hbbYnq5D5rUIKcwPEsgPW4mALoCxpr3SoJrxnurFwEMgSDmMfXEtQgAq12bEl1NEl11kl77SIApPkapcYm308da9Zr7q+wfBhZ/cSXwxO7WqGv23rZRr+kUyoIUiR71E98jOeUJNr38Icdx4nJeh4HfbeYBwbD5/LvCZwoc266b9Gl9xB+AY9/3hBTGXfy7qnpXAHCdhIt46BQJJO/+JIl//4hl1fqI+a1EonqNVwGbZUDfjpQxJBbXAF+LyJ/VYm5tdxcmMkiHlazsZj1SaYn6rbtbPYtNHoCrWlavlfb2caEVk9QloZ2hRjSW0rJecH7ku9gGIJh1o4f3ywNA/caVvACqsn5zT7AOijinVNiyHKsnQwXkxHZ6qQCrC8nImupkSX6uowLalrJnk8ZcgOACAF7At6zaX9Y8d9Z2kHgg73GwrgRHU1SsyikEfkmyOaBzxpcDAMQmWMcz3I9ZEphdMMBZnieSa8vnwdd9McluBqjnU+jZ3se86xPby/gMM2b5PI3bWLRdtaOabUmcue83ML/boJf5DnNWdb8lnm1FAWGOQQC47I+XyJnJ625Fx+tcnBP343cQHAPbA8Y2jixD0iZ8CbRKnRPmj3/2gB32qCB+2+E+HNSGZ4d/KUmkRLtvTtvwp0e0/3i70e4e9+0pAD46OifkDZ4C4GiYfq8l0P+6pQ1SxJD6NwXIBxMjBJqdgcHhvRvPqvC+kKmKObeYIT36nvink7ff6f1fBQDH742/++OgA8N7EijpXOt7PDt0eH7HAXAMflv34eumgz0tosdXq44Alc/Ekt0nTRactA6e9PmTAHML7j6yyZNMsNyMsQPQa3WBjmfIwfNDMyYai4PrFu3tiSTQGh8lH6LPHCuv7rDQxU3qW0/qtwmAn2TudbrX/Jzax9PvrxBUHJ3nwcTKv+IHZnSbBqZXmwoPceeCPcAR6CRoc/AbBirj7qzBnTmBK7EkvgLIdbL/NQUMZNGXCYBmARS3FpftNgZHG15fFwU6ch+VCynBVQ5HVgUQkplWYdwq1L957gdHX8mjvR7Y+98GgC6AJzAo4xXFHg2CwQTvScEA72E0o7YbQVqpoJlglPrjBJn/Ro/aIwGAkdayU+8PLJpUILgPZi8PkzBOXXA/wXoeKkVAWHXAMsPSuWXd/Tl2VFYdYmyCJcMesdRVB7pZAipJ6dQzV8foRCnHIgZZxldVpLU12NEmwX/aTxRAqzhGAFUMLTW+bqjDvnUVgjlVOGdHYWq7wrceQP3oMC1q8oEBTiLZdOae6yrZtmqG02pV4nK8wAArkUGaAlkigAzQuU7daBVGSSZHVZgWtVMSmOhGVtpLbeUYVrqjU1cs0zMKKwU7BQAJJkaqj0aGDADIqG4RECOpcBdBZgbpZCpFG5XaFnWxyzb33px99A+PbGchbWf7rtsE9a77SJw3G2h/qTPOjueNTtD24fznduvhHC69A3ZxnB6vJFOySEQbAJ3VtWWuSz8GUHl7+cxzdmlohmsuVp767SFAyNigfZGitVNuyXZXV21+DiC8isNxctjGp/vsjWfN/uTsrJ3p+dKmzmLaBeCQxLVCgiVFv+IEFGARBrqwtWYl6lmrJQAM87UqWXRK9aLUDWOqNk6f1mGZq3G5Pl8o2L9/n+RG/6skcujh++t5+/zjqqX2xu0HZwfs1Ru4Vw8CgIertlx7RI9eaq5xPL927hkANi651Db2Jc5Zbv9Z+hjP2AfFu5gaV+yZ/GU7sz5szw08YzvDNbtfW8ZpvWw52Fa1y12ZR+a98pn1jKTtv/3LP7ZnZs7Zzz/4pf3Ne2/b9uqGnR2gbhtjn4Gr92z//KztTnIeqT+w9flB27qzYom1LyzVt2Mre4wpBmUjM8PcD2KkKU/4nPvg3qj1Dd+w1LVztjeDW/SDh9RW72CmhRLg7Jgl767azMM9+1b+kk0PzACIeuzWrV/bL27/HaZjK7DPKXvt8hI9mG/axIUF6oA5aG61PfVNJcmTQDbc0z3AuqHkjiSqgBrVBMuQWdJV1gYpZvye0JzXbdwSfwRwIcMhasqZawlMwDTnkgCaBqqImlyUkfynSSB09VyyveR1anpZRugb3dzfYt5yjfh5H6BTQ/ovANxgnVCDL/owec9hfb4uV2Mx0KxJqucMySyZYeFmjKS6hmh4F3OnMkzzNqC9qBZNvEcMsMCytu/u4qxb6i9d3tlm29zznpBimwKnmF91D4wxH4cchKvvrRjgmgAwYKzA0reptj+8Vkl8lBivLZJ9RRJ9UntkBXRZRwV+Vb6hnuQyywvmfaxX3KgCwCpWkBxYagqZNsXwS9vwOmsBWgFgSagFgBn0Xq+X5ZgY5z3GfF8120oEwhB3qYZZNcZ6hrDeqqe5VCpictU2qIq8f6tAOcwm/a+3y7aComJrhyQAz4Sa+moraSlFkBYSfxYFCywGPDyNBOi81IUfnSaOkh+s5SwKJDEBvBgbdlG/m0XV08892a1nCutPgnFosgbruRfMAMXBM06UZuRJhuZRCshEb4A1Pof8OaPFkvFRK6Vd2PZdpM5iq7eoqCk5AKb+l2dMkWsiaX0NME2+8PCYdZCx+VRUpxsemnEgF4PVKOXt+QcB1ii2VVLS+ysriRkBYM3xGIx6Yjralg8WPzN24TEeJw6UhAiJhBA7RUDcxzYOnMJQP/brKQA+OjxPAXA0HidE//8UAHAIigNwPQDA4TaMbsDw9xiIHAbcbbeaB9MtiO4IoDkc4KNAIMCrDrj0YONHAVGI2P2Yv4IEWhtT4Nf65T/54tPy22jb2kOrR3N4b/S+dmrYNxP6+sZvCSxb+PLjb9lH7MqrepiOALj9lzomPh8ziu31tUfOqXUgj57uY9dFHeOxNkLx6cafDFMknJP/f2dorOPsmFRoWagPAHA0ND474kGOjjt0hT2ecOh0InoWKeiJv46xr50O9TdigA/POj7HAwl06zTiWNqPoSMA7jDGfn2P3EbhivtztWVOhQpNzzZEQxd/D+/z+XtwvVQzGurEHES5NC4MugOxiPn17/xW7xVroHktcJDB2EZgJGgJMT2SLBb520MA8L3lZbu5umkPKsjikEZ7fa/TH6EGTS7LOlY5qSrOcUdVAVwUkuoBScQUAHAcBHi7DbnDyomZPDrZ+QQgLg24kLlNXe7RzgQHV2iX+sH4YbUqRxyCJ6J9mF6oANG1lBV2wRQRIPHvYWrCRvJ0lIWN6lNrEamoFUwyBl1iu1sAsMZKx67WRpIzE/2xhtDSRMBewBvmQs6onjjg7hE4dhdmwK8cYeuY4TRoFSLTLAWqArkyl5E5kHoEuwRa/6mdibc5CjJG1fHWefB0U086OiIAPMzv5eraE66dpITyqlXSwmXr+jkwwNqCGOAKbsUrOC2vrS8AyCsw0jA8vCTFVo12V5IetRzDBCzgxJmrJBCGAGGSAgM0MNkRC64+phmYsL6uYQANtYLep1lutzuc9651ITfdx5QqsZa293/60D5/b9F6m7CagMsSbP0qctBuWPmZZy9Y79lh+wxX6rc/+gAQnbOXLr5sO/S03YE1S1Cf2yApMIjLdNduyp6fvGbPU5d8ceK8t39pwtQtMn++rDyw6mCF2toU823W3lq+aRtsa2SoYS+Mbtq3u99FXvylXbhAwDw8Rj6A2kbma1IOs9RZ7gAyt2HEizLdoe9ws0GfWF0j+tV2EyxPDmMM1UuygfZB28ztextV+3hxlB60z9ijuS57+BnJl8oYUtJBe21kyK6eoa6zB6g02WvLyTn7YO4frAIIeP3l79udO/dIPqzYRPaC1RYGbGklZ4sDa7YzumRX8xfth32v2yv55+zTvVn7HGa1mzn6bN9VG2oO2OzN+/bup+9Ybihr/8N/9xeYe+Xs//q7f2t/8/HP/do3YOoHGdezr67Z0MuwVhjAPVx90R7dJcCfv2+9pfs2NJHCfmwL5gyzpJEcpmp8b+Qt82nC8rMDNnruhiVfo2fwINf8Pr1/qf/OnaXlUF/SJopJew4p9TnO1ao9NkaP5ZWdh/aTD/5vu7f9CfOjRJ32or1xZdleeJVEyhg67x6SCvKqA2BmMTXL9JKMYg7VvfUWzK0AsECsSvdJRtVlIMTffP77f1rG9DwU6xZWOs11WhnzAYEy1gBvowQ4VV9fN8LrBxBNY8IHCOZmrdbXWRKo0/V7ggQHALUq12e1NvIaYzlTsycUDfugcf+d97AVYEZU7WugiiIEkHOwzP22y7HvkDjYIoNQTou5FpAREBbwBZADbNQ7u4gnQpWe50kAmRhgKSTcRJBETM/gOMZ8g95ySW1/dHpyS65w/gWSaDskpkokasSkMsP4PXJkteMCGEpt0s0a4+Jwbv1uB8Cq79W6Lb+CsPwp7SVzqqrq2VlX5DIgIyn51LspJefdxZqSY3t9fKabYegFSMpBfp8DUsX/Pi71KgnwFm2qYVYTcJn6se7twfrusUZX1DMXoC4ALPZ3hdZ2ayiBttYLKCNIAiiZqTEWs6uLrVpvz7JGwO8A0OnZEwFflXQIHArgYlqY4JVButyNgVWO/r3dlLQI1HbJNJDjlYlaQwaLUWygTavMphf2eEAAGLA8wFxR0lMlAJpcYorLSPtVq1+mFpy23piPoRVg3he5Fko8lDjXmsYM5Yj7+4fan/Cc0eE7/oyezUHKE4HY6N8HT2ePWsL56V3+T+a/X6goDvZEQMtXa0zpEuhoE/6WOE6MzBcP4sljEcbRbXb6qUWCe/jno8FRHF8eIR7it5wGoE87ghM+76S4S7rjDRwZgOiX7W2QWscvrBjH2yBp/L0zdLheHb5af3sa2XKkb+mRYYuuUeeQuGWoD98Qh59HPuI/dD7Ojgf/GAn0sfC8PeFyZP61A+DoqE48nxPG86T3nzZvDuZlvIGjGtJTr0usCHzS+fdXzyUS//z/XFZayUOmI8xqJPVpBTgBAIeb1sHdCYj18PdaMcLRnMSwhr8dTvgghTp68cPfD38XfowAwYEjXuf9tO+7UzufVmDfOnZ+zMcAUpgkncybnXmJ7t/wMG855mjBin9zlLE73GsroDp2LL7fQ4B90nVu3e9J0uVOnw2fOyELFJ3LEQDGux83KR93zbX/2PnZnw1aoLR7Hirx9PcfDzjvo0fcab8xAO4EOk86ztPn8OP3e9Ln40/FU+DYWHS4APFy386CH2zLB78lqaJ7NjrZ9vsxymXpCvm9439318roMRAdWHxcYj0P75V4PVC7jbA/zTt3OhYoinpCKoArwlSo9nEBCfQ9+qDe2cHUh36vYjf2CJpkcCPEq/60++hvE/pZBk66T/hnXXW9Cgjc8VmBBscbRXRJwEuKIFemTw39HVCdBcg1AMJqM+IAWEywWhFp/uhUMT5x9kDfCaDQvzkgToqBhv3NqB5PQIB2SeNI44ZpldSv3r4EhHKFVr2ytzhR6yOYBt0PIRnAxmUeRSDkhln6u9gZ/U1xEmMTm2nJBVotkBoA9RoyYH1Ggb0z6M5CAH513B7ARsG/3EZJBCjBoH01Ybd1J3bBAA8PTyHhJtCXwZLaxUierWgYBlkA2Gsj+YxYKELccK0Bp/vIjjc2Zm3+0RyBKUZP4PcGQWmT65Ci/q4X+WMvQHiC9kHTZ68QfOYJxgkCawTyBMKq+03tUwtLbfDYAE7MtLpSoLy3z9iTDMjy6sXjOa/auQdN++CnS/bxu/fdwbW4s0O9N2wQ55Qi8ZCf4DyQ4T4orNgXd5HMIim9NHaZVlhN294oWBYTsxy9chGs0qalz751+WV75eyLNrAP+CaIRTVrj5gr97cewcZibkZ95vtbd+2vtz+1O0isB3v37JWhkn2r53MbS9+z6VEYLiSU6R5GRnWozJvCVp3gF4BY3XKZ6T5MXzcBcwIZu1piDeQxTFNZKkBkdVN9gAGW1KrOFS/alzDb9+5yTVYvWvdeYIhHkOEOAYjygNFzjE/+xaZ9Uf/Qig9VV33B/uGTn6OQuGtnYMOT8ymbLyIJPcd1mqBGOXfD/mz0x3ahPm6/rHxiX+zeJCmTtx8Ovm5nU/S7RSr96e2PqSVN2rdefI22LLv2i1tv2S/vvWVryHzHpy9a33iX9V28bV3nKkilR+mP+5zN3sFobPNzG03i4pxHIgrdt98l5rsIiOolOXDJ+udoZfWo23KT1NG+OGAbMND9FC+P9l+0/qlztrpxzy52j9j9kHE8AAAgAElEQVRrAy9Yfi1ji7MF6xqEwRxo2Mf3/rO9/dl/tKXKPPuYtR9cqdgf/whDpplN5M0kMlI4KcOuulKBntyUdDNnVEOf95Z/jQyqB6+J9ycA677mrpY1scRKZilmUJ2oJK1KgolLDXFEEvSXUF0xL/UKrquGWEAbZ+UEhmVKGO3D8Ov9souiWAEMxvoBdKT5lQPfpJJWSvypP6/KNbz2VzXIUmoAstUGTXeUzK1UC4wj9S7vU3/YkuqC6cst86yKeibzs6Tccq+W/LkC+JOapclapeQetmOsE9SUMze6KGNI9KBI4BhcBsuxql9ulTV0182kAL1kD3aRQtckfWYxU+JG46DEmZekuOojbtsmh3pPZwr2OlOu2v9d7u2q+gurfZN6+UqazbJalYKG+7mb89Jc7wVESv4sWXBWbCoJOl+TWIv3WVc9gS121pMDWqdV1kESjaTQPqUQmwDfAjW0q7QlW0L5U+E+L25toTIBQDsqZZwpnZCbN/Q9/yNp4DUiEUjwHTiaDAGgG1spwUcHARkYouDpIsHTh9x9cAiWHwa4S/W7jGudNVovGVQ1pDDwY+Xc2E4f78mz9vczRwZJ4vUqYcI1lzO1TL7UbqrEGlBEvbTF2lOA+S1wTcqMS2B/Q7uihtyu45gnyBSiULgluvA5LLn+aYgnmtbtwDP2f3Fw1vLlSWAfoOh15I8+dzqyRU8a7LUcRxyPPqnSMYDyzufbGnd1gq4HZxF9/hjEcwCsZHan7R9u8eixtrzXl4l2AMxe9PsnuETx8R1u/wSA95ha05OwRMcxO4RHx+LoTnHlibH2NwiAW6/J0fK5w7+cOj4t53V0Wp9yEb4uAG7Dgq377vjv/xUA/C8EgKMZ8s0D4GiR8wdcO6htA4d+hMFFuROuPunzMSCPT7Ajw9YGRJ/kPQc3wzFA2BkAh96/h+mC3xYA9lrEU75+GwD4JKD3dQFwfEuEoIUhbAHA4fESi76PnvRvGwBrb+3n3Gmf/yUB8PFjCnW5rb8/KbGi9+jeCgC4XTId6l7b7yHN6YzXgob9KODKyPzFzUbEcYi4VTYdU6yNDeoNS3ZrvWwPVqj7pO/vNgxgSQ68Lu/l3eoZ7KYiQr96+ZHrqRf+rgVQT1H1C1VAhNwwQUCj1hMNOUUjqUsBXJoguQataxKqCUaW12T/AnU+gWScokAJwN2kDszZYEmiZYwFIJIsOoUpVh/MsFjgIdqT9BMI9gHS+jmvfr7L9VrSTdXGhSSYevvyHVAqcKuxkPlUl5htjjkcMp/Tdw7CWyap/ylSSLHVe4Bh8StJAKuCbNUAio1Q9iIGwEnVsQksAhL8Htc2GKceamQHMf3pwYwnTcDtrU2UgJDs2euIBRbC2HkHYrVCUtooDVhDfrwOAF6Yn6U2sYj8mQFiHAU04NW8NdSAWghNz9AG6RwHjwOufMkAwKUqvWNxL8YK10Z6AMCDwzB6PQT97A/JsHjoHvqm9OKM24uxUOEBcuFfbdns7CpywgJz4CFsluowSXzQr7ewt23poS4rwfSuUTNeRfc50j1GS5ZBd6fuosa5D9O0/VrBLp2ZsT/51g/tYt8Z250rE9TSyxnnHtXkrRTWCIZh82GKPizNA4A/tw92Z7nEVeTE+/Zaz7JNZ+eR/cI852QGhgEWQAQFLcG7WDpA6H4BYAM4wG04tMDqsQyAJusMINJTWnUtrPXQt1i1n8O4Jz9v79yaR+ZZtxH7vu0u4hfMuOdISuQA6IOVPruGg/PUm3nbmFy1nfvqodqwt+79zB6WaU9Ee6c+ans3kDukLnHtxmg9lX/J3uj9gfVs9dp7jU9sKfUAUN1l3+16za52X7EsbaXK1BPXi5iuJfKYbtH6af+hfVn6zN6bfdee+963qNXtt0LPzyjoLJAguGQLD6/Zx7/+xEqbH9rZIQySMPLawwiswPnvci369vssv3fWcosDNrCOnHQQAPcCrOT5LptODdjE6BWkujhLL39qfVzTl+nHPF0btjufPoJx5b1DGVvYvGtf3P6l3Vr9tXWXv7Rvndm1H7/ZZRevV6kFxqVZtb0V7l3dDb0oPrjt9rhZ0vRAFvhpAgi9pCJiAwXaJE1VEsef5Q4KNKf1nogVJAkQml0L/LJd9VeT4RYy6AamUimUCynmkffTBqjJu7gOSN3j+u4BXvfVB1h3prdbUksg3ctqYSZ5thIkeBDQDzeJ670AsNenCmgBYfcloUcFIYlsmfuvwrWoMl8EhnfVcgnX6CSsslr47OJuLz+DhO4xTiNNr+0M872H5EGWVxJJuDwSVNOr+3VPvXMlhebed6dkmGCVBKjGVokBtQzyL5fZOjqIvArE+motZjw4zmB6x3b4XmEdLPFSA6Ma47erdj/yl/I+6iTh+Ka6YW8LBzjMAkwzJJi83toZeUpc1DJMCTnWrzpJLpWf7FHPW2YNKdICr0QybRPVRwlAvEbyah0FkPwNGjhaBySn68VaC0tPdoLEBesWa2+TfepSqsY4QvR+elnu5Yycm0kqyXchj5FhDuDbzXrTSw1wnsSQfq8hkJpAxnZ73L9l1SPz71BjjCM9Y9rHtgZgj/vZZ78MvkgUqlZc3Z30KCowGGpXVpQLNN+3+V2Jz5fYbkntyg5AaXg2ubLrAGAcZ1s1R09lpqIHqxIKx0CfrmobgPGffRwPjbUOHs76x4mAJ36eHnn38R9+VwGw1AZ+Ck8B8FMAHNaRVjL01PvsKQA+Dlr8fmpnYuMF6Ql+7zW6R74eA4C1NsWApH2/0dIXL4CPAyqdlq/4/U8BcBidkwCwarw9d9opi9JhYE9735FkQocHz+mfj9b09gRQh2Npz5qemqhxIHu4/YAnD6XQrbsIucwAgPV0jSX4B/NQMZC/J2ww/B5Jr7uuBem05HZiKAWAtTR56R5RyR6gsIxpyyay0gXqHudW1+jXumkL1CquY4zVhDFAFycaIjC2Upc4g6n9qdg0MMIe6B24e8rlU+6kyBQV0EoqSSCGjhf2EAaVHpMgGu8L3KT3ZhMw7EDb2yOpeFVOMbDAboZF8C0gLEAM8E3w6oHtGwAgDACm+pG+9sMEe80YgWW3ywuDdC6MSWCBQ82xGGAx4ZJNS0YsxjbU1AYAHJgaxIcH7ZBqAPYqQDhIoRXw+5Dq6rnRWJBAC5zKhEnCxZAIVP10X/8gxtb0YlWgD5vl7WK0D4L2FAG7gLCDBg8GOSiAigZTfZgTuO8WYUyXl2dtEylukV61Po7as9qfcLCj+QE7P3MJkD3JB3AvZhvq7VkkwbBDXd8+TEk/RlwjQ5g6kSyoyRiLQLq/2mW5EkAUFiiFXLa83mULc+pnioyztm43H96yufn5yDemZosbD2n1A6DLE7iKqYIN7QMsTfRPkpegLRJ1klkC5l0C7Deee97+/PU3YX+ztvj5I1jWIdyKARBIxLcqJUvlCc67ana3vGnv7zyy90ufY4xUxvG1YdeQZk+mlyw/uGzJ0Q0k6puWg5FTbbeAzR7gvtkogqMGqAME5NIqZ5+xrVYBO2qJRI15cQtGrioZ9EXb2pi0zMQz9s7dD6ixrdhEz+t2/+MF+h7DmtI2aiw7biMAyzOw58Mv5Kmnpc56I2trhQ27D6t7s/ihVR5s2vDuAHLkHdhaEkq5Gv2NafXU/WNqprvsTu9Nqw9vwVgl7VLzil3ruW7nshM2KdafBMTawo6VqM/dg6m92bht/+8v/7298INvWf5C1laaf229o3U7d/F1e3Rnyn7yH35u22tf2vULAyR7AChIgrcwVupCR3yma4LsBv2kH6J62KZZ1dCI5Z5FXv/CGZscmeJ+yVkRSXxx57Zt3J2zSRu1VwefR9JNAoP59hB2b5O+3zUY9LWdD625/p5dHVi3N17L2DMv0h94WjcA91hFDCt3Ddeo0ace4VpbpFwQwaMWX8qmBaAbgnmlP9W6KwBhV4G5Ak0JKICTygJ0XwsAy/lXklaAjsynmjDOBnhPZWCY1Y5IrXYkSVbiBRC8r/pcyZUlW1Y61aW2qmsNagjdD3XdQyQKktS9qtZYJRuBeQY4q1US29glSVOgjrkkcyzSP2XqgvW9jkJAK0AVZrSKDFhqgoRUFmpzpp7iOWpQcU3P5EeQ+fdzHFFSjftVwFIKGdXVqsSjyb2mtdKdh7mnBYA9MSzm3GtQ5TYffBH0QqvipRNufMU9VWP9KPMqAqzVtkns7y6ntsu6KKZZ5mTCFl1sJwBgavNZb2UsJeO9kIgEmCMTVjJODvdK4NVQrNRYb0tyOV/ftG3A7+bqOvcqSc6topU4b9cia/2VjBkAGspQSDxqzdUajIGVsoZhPwEIynchoxIUwGqONTqHwqSHz/VgYtjLd4HeLGqebj6ra6J1vaZWW4wLTxPassGW65CjBKpE6QLA/YBtJfZynKzWZ0maZTaG0bkzwFwqlCkJZOcYkLEc48Uexkm9jV2SHS3RB99jQPY1AXC09oatH36FsOIQ9B0F3B0g81MA3Dp6LQP5lAE+OrFaGLn4D/HcUXzXPo/a1KX/6BjgJ5VAx2Pxr56NGGCv8Tt6Uwap8NGQPND7X0UCzSaibM7vEgMcn+mTAOMnAcAxWPDttozjEUa9Lfd3GrhpXyTj9///JYE+DegdX9SPm421b8P9jqIPtjLArY+DZOwa3b6DDj8rqPmmAbBf0lgK9TUAcPuc65gJbjun0+dIcOhsPcb4350+qzvaBWMKpNok0N4tw8nZwyMTSyN34xg8Z5yRkfNwBIC1M5EZksUq6IIF2CzVbJ4g6T6vO49whl7ZgH2Etd0WYCVskZGUjkFIUWy06l4lj3MqjoAOk5sE3+uS/Xm7C9Xpib0h0JMrNAGeWhIJ9GI16q86TLP3B5aLtCaUaAYFTJJLOgNMkKwgzMFwcIfugv3thXHsRQqdB/wOSg4NEB7i/ASAxbJ2s393wtaDwekHAkNxSRyqTGfU31gO10oGqFJZpjR6v5JUqglWyK163yo1prsc3x61ieqL6g7X0aj6NXE8wHujc0s4yGb/BH4D9MjNUTuYltQSJBHgtqTPCDw9WFc9oYJKgmAx15gVqaVSVmyXzGEAgCVA4vr6Q9garoX6bYopBgB3w/xMj47b+bNXCUIBTAT8CckLGWtdS/Xw3IXlkXJxANlxlr7OYpd7qavs3oRp2Rm0zBbB/zqsTIk6unLWtmGMdhrrdn/5vt2+cwdmDJdvjMAert23ua0HVssJvCLLZC5Q5Ycj94gN9lPfDHBPA6onMxP2h698y169eMlqyCsf3IQZ7Z208+McI8xbGROy7DgDNl63VeTl7kBeumMLCZyukf1OrmPq1VxjzB5a5sIKIHbRsrTqEmOWh0XuoV1PmkREmrrmQjlD39U1e7Ap0yASDRSB75WTSD3z5FZoC7M5DbA/w/6m7dbWR7af2wak3rCb79P2hx6ik7mzGHVdtsH9nGWY4+kxrsc5akz3umyd1lPN4V37tPC+LdxesPzuEK7pCzbzfD/mU2kbb16ykdprtvggbQsDD6w5tmXD2PM+k7tu17MkJEq4bJfUqgvZLNR3LwCmnC/a+9sf279756/Zznmjha+lxj6zC9dH7dlrP7C5L3rs//k3fweDO2uXL+ZtO71i87vUOxfqQNkBu9x7xgpcq/JDs7HSlD1HO6ap5y7b+JvUAg/12ccL92yWuuomxlnrt+/aUCVrf3LhO3Z+tAvwv2MfPtqAiU5Sk46ZU/K2NbbeB6Qv21VaTp29CPuG7DypBAzMqu7zeoZ7HgDcYAKJERbDqvkfyjYElsLLYwpkyMqWqO+viy58QUL9oZ7ArBHqZytViINg5qjub9IarD1IrmFhU6gXSNe5/N7rbJG215Ev1+S8K7doyYXdRE4JvJBrkzmXHJObKv7HHlkGXWrVlFCdqZsVqW4YFpk/VGCndiSF5t9lhP8lwG+FmuB9HR8PshqoqqZ5RrIl5e3c2C4S3Ax+AzlY9QyO5mJE06gZdH7qxZ1gjLQeu4AD8JhCoizwXJeag3GpsN7IzEqdc5VkDOx4AMFaQ9ygUC3UOIeaWjTB/Mplv6wWS5xfhb+V1dtXrKkkwNqPeoizTXkd9AAWs6x5qgFuRlIiL0uBKt2TyRXr6m6J5Au+C1UUPcWtbdtYXsFBnVQOrG+Nmuc9QHCTxIiAPX3nWHMpOYlLTzCv8uSj1Des4ylJnKVwEZPNOXrZiXwZAMr9sL59/XneimM2a3Y3AFYKnJT6Lev5wPkIyO5yLruqj+Z8S5yrjKND2AXY5bvaHfUDwPMYIuYYaJWpSAKu0g533AbpyryxDKO/jYKlpPINxrLC+wSs634xjspovzEG2AHw8a+ODHB0VkcCyvijTwFwyyC2sMXun9FOjoQg86kEOhqy32sA3DIXOtxnx371r24kEv/yX684F9E6Q4L8yKdS9DoMsn+fAHArcGg394oHK66x9Pf6+AYGOICC6Ctiy3zE/OF9fJmL7YYOP3L8PY8Dma0A+LRre2Q7nVbcEzZwBMiftpODU++8AzfdaGc9235uBcAHNcAe/YSZ52P8GwLgx41z66k9KbAPyZ/jN9hpn+9ERPv91WF827d+KgB2plH37lHW9/D+PdyJj6WAVpThDsfQdo3C0Lcw6KG/bZjvsfwuMBCqk/VgTKZIPjZkz3nAlwmeVgiKHmCMcvvhks09WoN9RIQpNhEmqkkfWSgkB9YygxGrl5IjLIGQWqQkaHchIFx3BleGKJjnEPjKPERBoQxJJBcGUdJbleALRqqJ8UxTYFgMc9xLWGchpkhsBAA4yatBUIXOlrpgzJx4ZfqoBwb8ql9x/0CvjcIcTMCK9LrpFeCDoE0djHx/XmscGOCEtx4SgxHakwisxiDY5cmMjOJJAUfVNtZgUaow1TXkwlXqZ10BHkHgwDCLNVbkSVBMcJdkHzLZ6uNYBwdHAKqSWSIHx/jJ96RepNTwZtLqFaw6vcAaq45OLWaSBOsZXGuJEPEOQireRJZbnMOsZgVjJ9gTAvm9JH9DHzhJ/e+Z6UscK+NOwOxGXWK+CAwr6AYrMK4NmOQuAIKboHF2OfrV9qzBsmxj7LOdAygSrPO7AgHm0u6arVYW6PO8bSsLqwTJtGMq79Ai66HdXbtrhQzXi7rcPbHpvL+fdkHDyKubgJ3+ct5+dOZ79oMbryK7ziLdnrN7sMhDQ2fs8tRzNpAdhaWBdztHr88bmGwxZlsbMM6lVftk577dBOgPbCTtPPdFpgpAO3OH8Xloid0NgMS+DYxkbBgZdgZQsIsEewtG6P21DXvni3UA80V76RpGStVBahtHbfnRIs7IgP39SziJ99iK3bTG4CbGtFfs9ofzlion7Nr4c/bs2POWBRTurdJ7tmfTMtNwSFyHchXJ8WTWPtp5z+buLuNC3Qt4vG+v/eFFu3r9guV3ZszmJq28kbP5wQVbzjzkPLP255e/Y9cz52zts0379GNaN+VGbXKSXskw5w/L9+zvZ9+yj2Y/tewYgP78vl15rWavfYfjuPCmPfzS7O//+n178GDWBsZ2bamxbIvUyqdw1R4H4I83+1ED0Jt6LWdX7YZ9b/g1O3vtmuVfv2SzmR3765s/s8/mP7Es87WP+/hqz4D9GXPjuXHGvGfF7qzS6many4ZoW5UdnAfE3LbBNCZcMM3dGGBZBom35qAXqJMsSlMr3svawP2dUL0s8mfDbfsg7RmVDfkzVUAUSOtIJ1JFNJEfN2BgVU0rQzwB02CopNkuYIsEGgCcSOX5m1y7kdCLBVbJhOpP1eZIANjfq3snNtoKKiHfn+S43by/F0ANYBV2bwC65HjeRBbvZljsv8a9V8Tca5s7oNgQA9xDS6QcqSjWJxJOezCkDYBiBlCbZq1IsA411Ld2cJBEG+UD1CpLFpwlQZAkedZg/qcAuAKCIqCTajckBpWX/pMh1S6lEzK0gif2+buvOmmNldYk1pksTLcniLkPqmJ/WVfLqgHmDVWBRR6wkvZK/lsTCA5CEfYlt3vcAiSjdvZX25AHh8A0e2AdreDkXOV8yqytBdQ8Zep7CyTQNhYWkNjT4o0a/ybvcV2xEo+s0+jnWWtxGxfw1Yte4dQiUHLS6xLoHtZi+SyobETeCT3stpcknNheyZz7eHVhYijfh4x6kWvekOjQuXrvYY695PXSHB/jUuJ8NSJ6rmm9lUFYr5yykcnnUP/0cg3TrGkVrs8O51TgJda3CPCVCZbMxzCCRtYuCzQpxEOC4RgxdvBgbn9qB5n+qdLMOFZ6CoDDSEQDfCwG+toS6HYAHO3hKQA+DASfAuDDsegEgA8kkb+nANiD+Q6o5CQArHql+CsYXwUAHG/n8K9RsqDdZTpm2trQzUnA6bTfB8uHx3+dBspO+nQAMm3OhC3n2ulzJ+3rNwLAujZxDXA0sF8XAJ90vU8bwyf93OPH+vCit7+vlWl93PVo/9uR7SjJEHHoR+9bxYjtcq0YAIdjCgmc9iRF+Pngk56McI88r9kTu+kmTQ7gAossN+GwL4Ro/L6KdG4DJ9NV+kvMYuQzO79GexVqUWGEK4DVfSSmYm0lE27w3gQmNEkFnOoR6gxwMKtqeK0fgS9AKEFA5G6yXpsXGGyXPwOo1RfYCNQEhL2VkqI8ubAouyK5JNtKRlK8hmR4qgfGcCmJqy7uSpAyGepPAcG46AoAn+H9OQKvLoKiPIBZ5XEZ1ecSYAYJtNytJU9We5LAhrsEWmNBMCqOVkkJgeKM+k7y+TqfkwFYDQa4XNnymj2ZubiTq8bWASzjqcCZlwC3DJwGYUUGaX8kabDYK7mIOmAGAEtKnZacmuMRm6RrkqImMk2tcBeBehIms7pSAggX+fwaceoc8uRtGCGMfWCuqqrtJuEwPDZm46PT7NcP1JlsVTM3QAJqd7LP9puA5SaMs655tpa1njIgeCsHCB605DZuvDCFBYB1mbVjobho99dusw/VZVN9u13BiXqJ2t1Fm8dFeBNjrloWQx3qiBvUdPfCWPfRuqoLh9cbmWv231/5r+z5iYvMk4LdenAH0LwAmJuyy9PP2nAGN2Zkyl0zGet9HhDC/Nlbb9Drs8c+wx36J48+tPJa1W7QbiazPmsrlV9QT1jEwItaWI1ZL4C7n6vFfndI0lRIMnxJMPy3795hjCbtzVdesfn7yLWXuq28vWWpzbSNddFjlkh9f2gFF2vY555z9sWH93G+ruOC/KI9O/I8PYZZlVE4FA0md3jbumBTBWJ6YZzfXXnb66IzMMCl0qyde27AbrzwjI3tXrX6nX7LIzRenFq3L4pfenua//HG9+1a5ozd+/WC/fTduyRp8sibx7nvivbJ8of2Ia2RNpEg7yY2rW9m1777p0P25pvftYujr9na/ab9+lf37LMvb1kxddfga60AiMvRJ3l4D5aaGub7cys2UJ22H4782P7rqR/DRo/b6pmEvV2ftZ/O/9wWtueooR6yC9399sLwkH2Pfs+X+2YB/rdhzJQ0wJxoYMjSA8vUaK5wnwAJYdT3AM27gH4x7b155M5cY8sCiukx1uT+hW/kvokAsLNs0SLkz8uQ2AomWPGzNdSzN5T4ITmSkHTYyxvE5uopqH69YlO5nzFES7h8n7pf5q4AsEohZH7kqSHfl4JjabCDYsLXP+6fhPoAA34bSJX3WH9q3EiyfaqrbzES/AayZzzfUW9gggXgLPD7Iq7QRVjgCvumKZj3la2j8EiyJmW5FzOYVymN1ERxksK9vRfzqxRmaQLAafWw1Vonj2HUIRmBQa0FbEPAVO2RGmo1xxmWKJ2oAIIFhsVM+ndpjbUms30B4IwDfIFcan95/y6yallYqdy/wnohBlisqVsoyNiLwRARr/VXih4lvDy5yPZkItbgOPYEgGVyRd/pIuC3uLFuFdjf3c0NKywtWxUw3EAO7Z4OnoAVlSvDwRGAL67hgP4Uzs16pQdYj1hvexiLXgBwL+ulADBqc0yrKMOQASGJAv29m21kND5ufsi6LRVP9KTSkr7D2OywJikpoHZs6qOsc1cuVm2huviHM8qs3908U3wdZIxYmiidoKxDqhbo4IIYYMBvqOsm0SeZtGIf1ei2od8QF4an5fGvpwC4dUxaI46j1FnbyH2jALhl25qKmpEH1zA6IleaPUnEF95zqsnTUxOseJXufF9E16F9xE9NFMXXreX6faUa4JOg0UmKib9qY4Bbg+vfVwa49aK0nu9JALi1bVJYAiMGOAa2/CbcZsHEqZWw9O1HN17r8hkARfjNScZ9J7Gnvw8A+GCeHg5PMJvQgLSZYHVy2z5pKfPHFBtxkHAK+/yky+FpyYRvFAA/QZLk6P4ImuKHSRsL3A6AfbYJuMYlCf5zYIFbU96BPT585AsXObnorINAm17hM5LihTpZHbgMbiQ3wxSLWuACNZ6ra0WbX9vmtWlzSyswYDsEVgVrbOAWqzo5jFUSBGhJmJoG25RJSkLOy5IuyzSF72pf5L8DzKqPp19cZeqj+t8EYLrpIDiSWIuN0EtyadWcIalOd6sGrdf2JaeWHFqMMO01oAqgDJDYAYJ7BjDEYl9nkOvlCaByHFM/gNkDNu1PbZfUDkTsKwywDkUA1oGnQK8ALzezTNsUkuowJYkWQ+5jIykj7GVpd4uaOsy79Hf1Q/XaX0CvjLYUmKtlD5/PY9Y1AtDozxFEIucUy+TmVn4hYY6oyUwiJ3W3aYJf1SVnAb9Z6lIztGxJbsP+zG9DuG0CplcJoB8QsAPEU8ME+SO0lgEgwMTmhnKW74O5kUusWCm+e+sr9STW+qS2qWxbeYUErYF6ygSrFSTkJcZ0netSCK2XNgiYE7DpG5VN+/zuxwDcCsc/BZBs2N17d2yluAR42LHV2pJt1pBiA8xV6wknxjh12fjIhP347A/tL2b+yMZpPbO5vm53l+ftTgGgNZS3s5MXbFB1lwTeuSlYv7PUBy+uW3Iraa9euk57oU37t2KwfF4AACAASURBVOs/tw/Xb9t5JNWD60V7+Ou3MDYzuzRzHnZ1xNLIuKv0Lt7aXLZNepfWmFPbsLtvffm5y+xfvvKCffreA3rw7tEnFSkljGmuOUICBYk8RPDYDYJyGNk7Xz6yjXvbdiZ1xZ4dfh5JOMwWY7S+f88q+TU3+xIwUY/Wdxd/YfMPS0jrzwHZ1q3cvWZjl87Yta7vWPZBv43mJm353Ibd2bpHTbXZv5z+rl1ITtrs3Jq9PfsAFhH5c3+dsoK79uvlT2wxucozQ0zfsg2dqdmP/vKs/cGbP7Sp/pesuNi0jz96YO9/+qktVKg9pmY5kSQZUGdekBApL27bo/kNu979qv2zi/+T/enIjxxQfNi1aD/Z+9Te33ifOV21H55/w57vn7aL1Mk/y77z9Z9x7G9ZvRv2mMSUnJiriXXKfbnnMA1DIED5OowjRlBagPtwn0bJynwA0EpCkRX45cX8szRvjtecmLrTTFNvUyWalJTTf4CfJq+6HIQd/AYg7G2LBIL5WQC5CQtLUbUDbLGxVWTLkvBLyp9Uqxw3iQosoe4fOR03AE76OUlbJXJGAFUUJlzjKoXzVe5jyab3AI/7+2yLBILqiGv8XKMEwR2hcTAvsc9dXvjSuytyE2+CDPdhF+tElvtI9a1JEjup3n5KKfpZKwMA1tixOTUc8uSV+vLKmVkAOI4tVPOr/8q0UdNrj/fVSUDV1YvXOc8A4FXmoDVHbsUVzkmMqIyhqmI9+fsuKg4ZYFXYvqpu1aNZ7tJJfi+Ztj9bxZazMZHPVUBixeXPe1bA0X97U/2yAb8wv3XW7Tq1vnuUJezR67ip9Vdrl9h+JRYBuUgD/JUeGbVe2N/cwADr6gBlJjkSKEiSZXSlNZNrneY4MyQ8Mt5ej1pf/p5WwpOF1cGvmx+6b5d/yeF+i88UmK97ag8ll3ypZbi/3cnaJd0y9wot9zQ2hgqmyTVTi6MtwHqRMd6Ry71LnyWDZoyYEzUlVzWgAsAt4OYQ/EYPTz+SI5FcpH56MnSVeMoAh4v5WwfAcXQXXaunADgekMNYz7FJ27z9R18D3H5/Rqd9IgB+JpJAd6gB/qcGgE8GnO2LW5Q9bgFY7hDLQ8kFNC3JwhgAt+cO9eCJ9+ctHrSsngLY4r//rgHgTkyjzkfmHiedkz/T2gZFQUo0EEeSAl8FAOvzPrZPMJ6HK8Lj//VNAeD2a9yRAW7LnHXadzsDHMDn4fw5mCcnMMDtNfnHAXC4Nm5yFc9nTyoEoyfhOdW3aoz1c1Ysq+rd5FhKsEvCnXoxgBY9V0sCwdSRzsMezGKMtcT3TSSnxaU1uZBYnRoyZxHiOgPdA3JeZpsJgqqG5HkCwLzEDjdV+ydptPZFwEnE5iZYoEricAXicB+AX7VMErBMKACWqzPBVZMgvA4Aburf1KUlqTdr4AYNBcn2eQ81wIMYYp0ZoB5NAJjjGESOrbZIchdNSv7s/XsBnpJAwwBLxq0EhNyxtQYg/gxgOJqHGjOvoWacwvMG5rOCfFDBI0yUnIxVX6yeyRpTjtbbROnzA9TRjSANzoMkUmKzHADHyQf1LOVcqa3dp764iVtrBqDQBXPXlaQlDFrB5CZtPeYEgDeITVcJvOepkSUmTCEjTo4TG0qySB1eP2AF6WcTB9ckrY+SjCnpCJdIphm7htySYcEq+7hnI1HuKxPQUj+bol63jruxu9Dwv/VtgDZsT4lz+/ALmFjMpqYnLzMX6Nd75xbs4QbMb9XuLt2CIb4nWt3nUhZQk4apOT91yf7s8o/slfQzlmPbOwDqNVjFucoaTsLUnQ4OWL8k4LC3U+emrJZP2s3PZqF2Evb951+1yvma/W3jffvr8jvkOmBud5K2/dYdq98v2szAjL3wwgt29up5Wy6v2hc3PwJgPqBOl2TMSI/d3X5g3Xy/NvOMrd3dsvQOEmsYv8Yu0kmMw2RmO3IlbYO8LDdma8u79ujzJYytqL0dec5GsiOwzEO2VENmnnhkJWqRmzjM5mG3bxU/srWlPZvKXEfGnLD5/VnLTA3Y9dyrll7s4ToP24MJarR31mx6J2f/88gPbSwxYrfpq/3JFv2bqb3dbyDAXrlLr+BZ2+4t0ssZ112Y9MlzZn/0lxft9TfexEzsReqVG/bBe/fsQxjgxcpHAAVY+BpsNNeuTnuywiJS1o26/ejsf2P/4sr/Ys/UrtpCacu+GFyz/1T9wN5deBeWPWP//KW/sO9MPmvT9F4dy9EjeePfccv9naX67wNq6XNL7XkV1hcMynEASHYFamBEmXc15lEP498H+53hGjV5r8oavH5XEl5k+2GpFyiV23swwPMEqACwr4HBhE73TcORKokW7Sxyc5YzvHp+OwDGlMrrgJFYi42tqi+v1it5CERroJtrefJPOSzAk3wI9DMOzSnmVoL7vsmrytqi1FSNrM8ec02A112k+Vmgct9/hwSa1wEABs3uaQ3jvukGlHWxRmTZfjf1D12Yx6UxeMsA0gWAGwLtsKCqTqiqD7jE1RxrF+Au4+Q3549JlBKLwm9aJyoAYKkwJIGWbFrnEnq/cwvxWbG4ShpXWENkfqWWShU+LNBbZs2QbFjAV0y4blUByqTWEgCwko8aqz1AZYVXiXr9Mmv2Lt8LG7Qx26KEYWeDEgdaXOGMTvNsa7KeN+W3oF7wYu+ZI17nK8nzOEZ6vAYAwIOsXUMDg3gHDJLLxMiK65/zGmAl1wQ0WcOVuJMjAcA3zdqs9VqsvV6q8xZbrZ7kihccAAMgi86Sh3pxhNGe+OtRn2Q+qzW7W9JpJR4lS69yzrpeJFu3MPLa4btAsNhf1UWX+XeF8dvzonDOheeYt+mLvgIAbldStQR40XP3VGYr2t5TAHwwsCFmaQ+9fiMJdMtGovgprC8tW38KgA8HqSXO/v0DwEfvzZYbuXOQ/1fX/8sB4HYA0Dm456EY1WEEJupwEp8MRI7y3qeChpahOGn7rb+PGbbDj0UmHe7UGG60ALikunRkG27u6G9HbsUYnP1/7L3Xk2Nnmub3Aki4BNL78sUyXSSLbJpuNptke7OaiR2tRtLOaHWhK0Uo9kZ/ii61EQqFQqEbKXZDsbGaDcUqxuxOT8+0b9qmqWL59BaZyIQ3+j3vOQcJIIEyPWSbmcpuMLOAg2O+833feZ/ved7n7TqHqBbu3xcAD2Owu+/8o8BccK597RlNJCdmq2hWj663d4Nh+bLd7G/3uUUMsM6xe8lh2GEH9+iOufCJ6bVvfaG7FwzbVXgfH+8MBrVt0AaDc6E/EwDM3p017PS5rvHSBYA77yrQ7GKAO4tcUUDaMzbCnuv7UR8PSgF5rCCG081MJLsNAZ84C098JYgBpMh5pAkzUiKo2CUwuwOL8ADW7f79Ndu4t2rlXQxU5B5KHi+UTYe1JRoKQK4MncgdiwNSW7C4AsDB+4F9dFxBLIyHKacY4Ouu0CqFxAq/BzLhIlNQe1KusWJeCMQptdFmv9CiXhKJJDQ5sXAs5ajFbRFmeBrGQrUkJ5HmTRC0jYr1loyZYJSLC3JhYYsCclfH02/JnpEkErxJBi05sacBqJ3EeojdVj4wALgqQywCshTvia2IE0xqAUEAWG2aJSCcgDmZwhU1zbl7ORhBa0kWyfmNw7o5+KVUUfVon9Ip2PGQOzcxdobAdgZgyuLCFmzO+iEM5pFNw4424/dc5ldNLFK+hRfMVTzdRGIt8q3IPvYAzwre2RfXlxFbLGoPl91SfZIAm1qmtQWbqFMPtpV3SbYMsmrUXVX+dFXAGaR4BKv/CeZXe4c7sICU2AGY3FtZRoqJQy7N/cn9X9n7t9+BeYN9pt4niBw36Lw9e+45+/rFtyyPm3R7TwwP4S2B8xZnekAe8yi5pIuSqE9O2emF07hK79unH5LfC7P53JWrZudT9s74ffv3yR/aA0DoKJH/0i0YwZ/hAr0/Yl99/VV74ZXrtry5Yu9+9L4t3yM//c4yRk30lUWAwoQcurP2pVOv2GU7Q25z2+6urZF3u25Tpxo2zyFak0hSYWcPdkZs7y7Xt9+wC5RqmkKaPZk/ZyuVLbtbu2/rB8j9d+qYWk3YSvM9ax0l7fr0G3YOx+2Pjj6y4lTbLpJzXGMdKDY+aqtzG+RVx+yL+6ftD1NfoSTXjN3YX4cVvkvbr1Br9VMALfVW0ywKpPYwubpL/H9gl65N2Xf/y8t2/ZWXbWr8WSsi/37vnfv2zvufYOz1gRu05drTlCRr2vYaLbl5YGdGz5Nn/M/srfFv2uhmxgrk5G6cq9lfld6xH934qS2Qb/7fvvgde+vCl20OBjOFY3bt4Gf0zB9ba/zHgMVPAXWkMmCEJmCqerlN5PJxzKEaAIuqHITp80lAcHY8g3EaY0dGzWlmfldxMD+4UYbGhtIfvMI21xOAMQfAYk8dAIfPU5X7kRwaANkU+4ukuq06wPRh5QjDkbuWoMZCTZ1X9MyNdww4g0VrN9ny8mPBgqHModuM+ZY8Bzi3murFytFZ7C/7Ux5xRbm/khHLpVm1g3m/zLUWkUGX6dtVSaVZdEswHyVZcEgDznRGeeasHAsgCa0IUgw5hklXG5ftGiDtiHmgJEZXJoMyzAOIYY/lvn2aTDSnqn2azGcNFe9m+xbMco35p6lUDM5f6gKv0U6D1ZnvVPpIc22V+yEQX5b5E2NUwF3mUWJ40a54ySXsA3huKGBh+kTWXma+LnHfdinjdADQPSRvXzWNGxi5NVmYaRcOVD+IuVoLjhxfbvyedEsDIpGP80oCdhOnliy+MG8Lc/M2P43snvlrgvSTHLJmZpugRJymY4FNuWCHQFYMturuuv83970pFp6WKKtOMvOoWGv5SxQ535KXZ1LuNGkizJ857luWPpRnzhxnztaCQEKstsAyCzNUPWPxDZ8AFkWpKEZONG1DY0gOrjxp5f7W/flJA0ln7UWMox4U/u4wSAMC7CiwGMYydUcXWpTtDm66PjsRL0Xge1DgMuxY/cAv2v9Dto9ig8cF8cFgHXwRTyqBPrEfxl0QNvfu//jcHpL+F51TR1KpYEf7CePTMMbpvh3dfw9sf6lN+n+0zyH3cNi+h7WX9jOs/TsK0cfpVyeY3OgEuSP95/qw/UVl14ZeSP8HQwDnQyTiD91197lF/X/Q+Q8bE0oTG/QzlAH+LQHgYUBM8sxfFwA/CkD6uBqOgoaCba9L3NOo4QM0vMnH4COSQIcDbsDxOp4f3RNfV87w44D3YQzwZwWAI0YxOsVHgeZovnnUdtH+IsA/sJ8+9sAbvKHOIYBHj//zKBOLx72uzwQAc9r9ZmnD+q0fT+yjSwZPMsCDvudMS8jeRn3aFxx8ggiVDf3rsgSFzp7oGAK+/KGX6tXqgefSaAFE7UcbStbLqn1CNTcIlGoEKiWOuQzbtkIgdWd5w+7dRkK6UbBD8oLb5Hp6UKUaFR57qH4Px2QlP6GSRTAMHqA6AA7dYAUIlQuMC6hqALcAk20xwQLFCs5khOVBNrtTcpgiSwfBYj3JpwXYSl7tJTrIMY5AcAomdIZgbgrzqQny0abJS3MArK8TrLVwHVYt3zTbyT01iFMJqmVcQ8Al/jdFgO61fQXqNXeE7SMptBybm0h/axh4yRRLOcJZOZ1yLQ2uQayIzMVyHFfsyThgnRRFZ8QSXIMCxxGiV7G/qsVbPUJKvI/BEy6sEwSbs5OXeX/OytuYbW2wsLBXA5zVbXxsl7N+4LmBzcQpAuTTMB/KR0TemsU0p4Lh0/4qAWUdl+MYzsySEBaJdwHXsL2V5hnAySXLNE7ZeI3yQJTmaXMuMnoqV3Zsfm7CpfCtKs6qgO/7q+u2xf52MWCi9K4VkL6XG4D+WM1Wd+/Z3fVbBLhkItPOceTaE4kpu37uun35/JfN1snRW0diSeAe516VSMIuAvYyuEdfOzdvz168ALjI220Y2Hufcs5oWBfJY61MxO3W+K79f2M/tXeoq1vh2C8Wr9jsp5Rr2mjZM7DGVy5ftI118pF3yYmmxvH9Ww9gv1gKOJ2yTyq3KeG1Yf/DP/vv7c2pVyy+WbIPVj6y7bEdu/xFaiFfhD2Cjd0uTtnmCvmHO0WbBJCoXm6sjElSacruk9++BtDfOUKquUk+Iv1tpfFj7sGkfffqH9sZmOIf3P+xbY4f2fnMPK7csLvzAKpzlFdCWv7a/mX7VuLLrOvgTn20bnd3b9hu4VNb37hpNRZpjibjtm7bHP8Gi0uH9oUXTtl3/vlVe/bl65bOnuEeNu2Dt+/Zj/7uXfv0wQd2lvrR56cv2Tq58p98fNPisMDfvvp1e232TUutjlpzm758mtrPlxP209In9v7dGzYFqPsnF56nBvB1APCCqx/a9VUw5y1Yvh+ioPgZY3PF63KrRJEDYAdTjFEYtjoLXw0xu4ybFItL6VFyXPNIXSldFQcUtgRmtaCmMRLKlAWINQdFcZM+c/bWgaoGQCB3Vs6vyhu1JI9lPDdUqsgBMOchKTLAVLm7Pi8KXIZzmuY2/dvBryJCd4J2+QGLYoxoxpwDX41ugijJnZtinAGwZd6XhFbgkjddhg3X6zLoCscTWBYAlkIkBTBL8ltGT3kWa/JIt0eUOQELaZTJarC4UGYO2+dsERO74ZamKKXyZ9jWza1hgOUfoGWBGPtqsngYZ/FNKo8Gi30Cf1p81MJZmnNXDfCqwF1Y+ki5v8prLatckAPeLgAsYCkQxtzkBd5ojjJz7xGvAxYQVdNXZY3k/t4ipaQNALb9LZJv8W1gYcvnaaWXaOILvRpi5ImnZyYtjUIje+aUpWZnSGeYs4Vp3N1xYh7nleV+IfhwtYzqp2se8/JPzNUy+JK7v7J5pQIXES5QWmEOP+KadL51l3VzD5T54nSwL08AeAG9Mryi4fIwyHlUPm4KppxndrZfYT5C9rLHAukB3zni1EssaKhEVF2LArRBlXNy+bObEPLqgICu4L4TQPezwf7gDYKNxwEqQyTQwdf7Iv3fYQA8DLR9vgA4IBOG/nSAaddZRAA4dIeOUgwG7eO3DYCHXddjLUz8QwHAUSN0L2Y8CQD26HmIKd2g8dlhgH0popep6rBDXZ0uCJZ/vTJI3QH5wwGwziO46idhgD8vABzUTQ1+goEfrkJ1gHEgb/TBqTggBLTdoMS/G+6mF0zzrUcA4P52GDaInW0KNu4ZS92T0uOAud9XABxd2+81AO5aEXys/sydPiGBHtAHuvcllYJrFgTMeh4oxw+YHhCuVVAPRAMW2MGdcK4CTAfDgQGUy379N0CNYEL1bBNiLtgOrxFMSJBDkxu8TFmkW/c3bBmDrA1knod7lIshQCcKE0URRECiKxQch/LnFmCz7eyvAleVU1HgxzYwp8p/layxLfDrQapqDYertI7UHYE6qFYOnruVqj4wAbrnGstsi8A8DhAeyRBMIYVW/u0kzMUMJUxUI1hupcpXi8OOpjCPysAaZdhW2NoL3UpKSIAm5kEssJhaBWHOnXswr6UDAQY5WGMYBFtaVc4gG+Q4H6VJlgHFLVicEa57DOOjKbnHItdWXVEF60kBYKTXSUC0AHC7dmgVgtNDyRNhOCZGczaZu0AwvWBHW4DsnSMbQw46KwCCU2+lgQQakNIeOU3Af9oa0HIJotJsumLFo3u2u3MXMN6ysxg4LUxyQrU1guFt4t5xgtOrNN91y9Qx9DkEfDQxHOJ6isirK7Ce8zNjBNRJWCPeOyTPjhzCWqxod2EwHyDj3cFQqqIAnhuMSBOAuGlbB1tIZTHHwUhoZmQWQ6lr9tz8cxhKwSxT87YC29RQ4IIUvJKoYy5Lju5Ll+zq1fMeIX/6NufHfmegsLONtG3CXK3iMP3e7C17N/YJ0t5Nu4jE97nyWZvfyQDeKXFFfndxm5xiVAZ5GPYCTK0MkZr5mP3HWz+2H939gf3L/+5f2rfPvWmzgI8NXI6LZzbs4rMYP82rrmrZNvcStr6yh1Nyw6b5N7bamAM1bGWlaQ9wpL6304DxBmjsUz+Y3M8V8mcXx8btv3jpT+0L+S/Yv3v7L+xecstemDtnG5VNu5/ZsOSlFHm/c3Z1bcleqlyzrY2i3S6u21rxnu0V7tnO9rKrFSTX3o8XOf4t70OXnz1j3/2Ta/bCGy8AEDKUu2rax+8u249+8B7s9h179tRle/kLL9kR133zBo7Y60f29dOv2Bx9ZONTpK2MyYVrC1ZbiNmNCrnZjMEZag9/FYZ9ro3xVmkcY+cGcA8z3wnA3Qz1ltN/hxDjQ/r+LiBU0lkxmWIakAjDALcY7A3GaFPjFzVIgvq6qTwlt+hTSWTGLmXWDCQQqhI3ruiQDDpia3yyCesAh89bgK+Y1xbjt8H3G8wFTTk8MzfJoVl5ulSnpkfqJWdkpRFEL813QW3hzo/UJWKimUcavIKSQTCnAFy5SAsAy5W8DXhTfqh8q6sC0D5j0s+RPR8BgMn4DYylZOYHWEsy/ySV2sC1ScWRI9c2SRKuy6hRUlRRSBT5rMA2+4BaJ9E1rjmmm+cpXQJmWN4CSV0Dc5kM2+LMcTHGT5sFPy3yJQC92oY1QtoKyTNzRJltxY7KAdpdjXmpfQTsZV+nscRZci6B2ZYW6zRPVpg7jmCB90kj2VHeL2kplUPmYqWnIH9G7gBqlLpGi4sqV0VjKVdXbvrMn6MzMzY2N2tZ5qup04uWxfhKi3fTqB1GmWOzjLWUmH6+p5LyI8zH4vmCes0Sgas+cQBwxfbWtWAqsEu/kqFXhb8FgPUqOxhmH2yT475McvwpWOgc/UFse1bKAOU5owKqsBCzV6VuOP3R5c8sYhwKQPO57pl6hB4zgY1X2Df0/OgJlLtjqS5A3BNhhf94LAB8zPj17+IkAAu3+B1kgE8A4PDau1urEzU/7Pz72+yhDPDDADBH7gDgrrOITuIpAD7ubr/LDHB0lr82AA7SxIKv9y8oDXiv3wSrG2z9pgFwcDwFzscd/bcFgKP74AF9V4cJwGQwWQaAM5I/+xKio1zPWQrHYPf5D8tl7QbA0XEfzgQPloEMdbHumml/1wHwoOfKgG57YrPu6/p9AcD9CyGdPhd2nuGLRH0LHF4DdjAD3P1+Z27pWnBR3mnvj5jT44d0cA7hEop/T3mbwfFlhuUAmL8jACzzJIFAZ18E1ACLXmGD7RSkHbJ8v4GU7t7GLvLSbVteX8XIaIUSGwfkA0vKrNxevZSjR4CmXGAAqkoked2hDgBWABsYxcgvte05yDp3reDrdziH6Pz1PQfAijZVR5QA3E21JLXWMfQCVCOJTgCC9Rrl73Fk0jPktY3z7zEQaprjkb1HkAVpDADOwkgHZmCSRuq4kjNKfse56bhihBXka9FQ5ylmgVy+BO0ixrpKfp/qCY/B9qrk0RHsYb2q8lC4T+dxfyaIzCjQJHCTs67aW4A5Sf3eJEZFTRydj3Y2AMH7DpIzXFs2Nk8OLwZX+9S5JVaew4BnGvTSbGwSEG66rDORPAUIPkWZKeSZqiqDU+8hDsp7ANUc7O85wOxsvmq1w9tWwIiqjHtxK34d8usKrBCsXpEyL/EJAlVYrNImUu4CjDkS6APyB4sE4LhEt2jjycWM58S+e+9tu3H3NkAaxpuyS1msjvf5zuruKusRBK/sazYxZxcoavtM/iJ1gOc8L7Kws2v7uHuPwjDFcOidXMzZ1efP29kLS1blHDbvcN0A9uk55NibSOxvbto2MtHCqUO7i+nXTRjodHnSrrXP2sWjaYtvk89JSZcSLO8sbPkCwXoCmW6ORZYioOIHN35if37339pzLz1r3335G/aVZ+asfmrL6qdpl0kWL+QUzP0+PKzZ4UHBMjDwWWosS7lQB/Qvr5Zwj27b+x8V7RdvS57/PLmys7ba+FubHUvb95/7p/aVxa/bv/vpX9mD5KZ989qrthNft7/Z+aGlL5ADnTttuRsjdmZ9wTbv7toyEuj95jbgoGgHLESU5BA+hdSXPOItzMHqBPkLZ+fs2398zb763S8DGCD898p2470H9u5PkaBT7ujywgV749U3LHfpgufel2+s2PkKKQAA9i3+3cjUbPrChB2OIIOGzU4i5T4/ddFeO32B+s4Z276NqzBjdTQ1bhOzyKGnNwFdPyc94Jf0FZywR9gnMvmmGEHJhlnAanuJLUyjNI/RrxPkACuHOoUbmQCwSp5pLGpRR+BXNcC9DI/KyUTMsOfMBwtvPv8LjML0OvjlVVcNYL7rAJjxJpOqlsoWSf+jBSgtvnnWq0qKBUDYFS7+bA4VIdoH49VlsGJCeQn4Aj89/1d7EMCrM0fIGbrJaleL6xTIrkj+D6tb57yUX1uX+zwLIgKtmgNH2LeUIBnuUYxSZFUWnqrkAB/CXhc4jgBwkQU1rfeNeK1xlYlS24kHVV4s78vgSd4A8jNABh0H/IplFij2wk7OoIcLjAKHqo/LvCcTr6ry9mUgFrLkLXkheFtpWmI+4RzkVaBpsqo0FVQ0BUBu4aDkecBNMb0yFSwWeNHHmZecGdUXdK9lZgXjG2MOnZydtWnKYuVwrJ9F/jxKPnAep32pWFJSA8kfwRdGgwVBLxnna5ewv8yZWu8McpBxr+baqrxX4rcAfUWS7hAUqwySFipUIznN/sZ4Nkwzf0yxgDjKdQr8JmnfBoBX4FepGHuoS/ag2feYb8XiH4ayZ+VBB+7gsL/+CIxIjeD5d/LnEeDXO+nAL/buSgbeUafuO8hgBtgf7CdPZ9ix/BSebPsTYHbQ5Xe/54/WfnAR/Pu3B4AVZISL3j3nGk0gfeTVgGt8ygBrGETy/0d1gujzIePi15VAR7v9ewPgAWNxIAP8G6wD7AMkHMzD2a3BAPjhwK0XAHRuzYCJ43EAYA9oZWfO4oQ7DX5Hk2XwpncBf7AGyMHnh24AHAKKYYDncXOAj9vvHzAA7gJfut5uQ7H+IRktQHTPunq4DMkCGDqiPysJ9PApY3AO8LD+0HlAdtZRerfsGDR8QgAAIABJREFU7cPKKepl/vu7/Yk+3xmDYd89wQL39ndfUQs6n/fxgNEUrtSqvljfAPjptwd/dGiB07jK7BD8CmSrtI4kk3UYkQOCk3VK0CzjBP1gawu57LJtb25DNCC3xYClCcBwqV1083tYXO07cHf1Gy0pXciuOvj1ThP9x08uqAXszrEO1RVxBuyvjHQiPbcCdSR9cV4tAFFKsmeA7yTOpgJ3U7hFjwKCc4DPHKg1hyxXxisjyBW9fEuYvBhHbujVRsMgQbJlAWCB3zrBaxsQo0UB5fvWVAqK0xPQTgN0KzDAeilMHIUZFQjOEGDqMlUTU3FnkuOl0EumKUvUqmBSs71uNYzFYgq0ZbBbRTJNHVs3YALgzsHCZGCUasiUG03k24k817ZEc1B3V0y6yrGQT3zUYD8wyjmuf3EcKeGIyp7cpAQKUsjmaZiy55FYTlLP+ZC8wCLnMAbZTt3nxj4BbZNc10mYaPKByWOt4vBTJ8g9/cyk7Y+s2i/v/MTexWW5QN3QJIsZE1NZAtEirtBbgBjMxzBommiS10vpn0vpc/bC/BfsFDmEO9tbto06YHZpAfkspZeokbt0hrzChRlMlwjadwEKgNLcBOzgetU2MfxSzdPWRNu2E0f20daKL7ici8/a5fqsJddHqUu8YQWY4TnyvReorZubnibXmvOBbf6Uskk/LPy/9ou1v7H/+l/8of3xf/YqKwj7uF/Bgqk8j0pxiUWjlrO1YN3La5SaWkcaTyBPruEuyGZns2EffVCw9z8EIBWfs0Ihjyz654CBlL189k378tw37T998HMjjdq+//I3cWq+Y3+x8h8sdY6FEAyTjj48stk701a6i4wap+qj5A5Se8QRSMh3yBtP4NidhgXeK2AoxhDJsFDz5a9ftK9993XUuqO2vLFF7eCbtkZ+ciYxagtjS/aVV75mE5cvuFS++ultm+WexpCu7zfJU84VLTNNLdQ6IBvt7CjVgc9nvmgvzz3PQseYrd4u2C6MeWp61mIAnja1fsfthi3E3rbp1NusBN2zahoxr4ysAIQtuawhC64BSORCHGccSdKfIF9eOfYJFkBGkB3rqar5IwDAgD+vqyZVR2B8FfwO64vzGb3epc561QVyBF5lXsTL6/5KsgwADsyztAgnhlMQh/EWlj3SxBA8pwMzPY2zmvJB5V8l12TmsDqfAWO9jJKcz5WP2tDxGSdyb27yO2JVpaZwAKwyuAKIgDiVQQuLovmTKM5iXhNDwCOY5SNykw/kA46depFzOpSnAPOEHJATjEXlrDaQ47dwT487+OUGs99E9JI6BIMtuScL1Hu6mPKEJTahRQPml2uibbjD/rupuY7FKHfRd2OpYDGTFvc655ora5IG05mKHOcQ8FuBcW7KR0EpKYcHAHjq/SqtREfRs4Z7KbfmSRamUgDQaQyvZmbnvZTRLE7rWVjzNAaGI9x7r3esuZ/vuQJGLLAgoIAsVK7e1+c1AV+OoVxmAeCqfstczWsXqxSb3MElWQ7SzCQxH2POnuKejHN9WdovKXUP7VsFAJdZ0ShyLUwRDoALMgiT6zP7UI60ZPuB7D5kfz041vNDv/ufzL3RX+c578+nroDl8wLAwwOLk5/8RgDwIKD52wTAIQg7AYDDYDwMB3pi9wFt+hQAqzuHXgmP0z6+ze8iAA7IyRM/nbiw65N/9Vws9i/+9YZn5vcHzoGDokdynW98HhLo3gD9GAAPA8snr+yzBcB+WyOQwN8eZ/ccNDxeVxu7PFQSqQEAeFDeb2fVLZx2BzHG0SFPLhYMXmn8h8AA97eVX2lv4x8/f/Qw7uu0Ds4GN8/Qx8jnC4DDB8OA8xwKgB9z4cav3Sf9hzPA3Rce9NPeI7tRTDhhdKs+InI4mgU0QXharfahXFTl4yrk5LvxUGIkiZucSWWCE3OaQflsQc1HYUUiSgKdQA69i9xyFQnrMrUll5dXbR1wotIblQOCQIIXj+okuZOkOXyIeRCroE5zk/THCryd4dUGHCBieKIv6N8yalEOcMQCS3Ip52p3pQ3ncLFRAsoEbl67E1Y4RaCXJ/94CpOiaWoET5D3O04cOab3CYQVhCW4KOUAB+IPBd4BA96tDHEyWGCRAFYlWBLeQLjlAnZ12gLAAtx1As8KubwN5ech0c4CaASAxaIkOV+xKAnAbCYEwLFqEektEmWYvKbKzxBYJylPlKpRExUgMkZd3XFecYJmOUUrNM+kp/H+wiUa51wHClxHBeBbrG+6q3UeEDaJOVWquWbV/ZtWP+LvEZhfyv1sY6S0vgOTXDkizMySf4yDMuzkxChs6vRpAlpYJmTG++SZHgDuT5+fsFJ63T5ce9t+hQv0JmyyjpkDYFdwSS7w3Tr3UMdIF0dtMbZo17OX7M1zL9uVc89AQHFe5aLNnoHVlgYXtncCRj7FokSL4LmpZEeRhFpsQfpbI0FQbr1KJNynf90GQO9hADZH7uVSGTOxjVHyknEhB7zCV3MPx6hLCnslVpX/HY7s24fxv7b/48f/k/3p//g9+6d/9FVMi1T2B+dbGEGV2VH52labEl6tdSvt3cTcag0ArLqpMG515NWFqu2sIfPfGLettXO2upKxOzsfU3+0hbT4ql1Ovmw3tu7Z3HOUfHrx23aX0kY/2/lbG72gMizUUP4AefbHSDl3cSMu7mL+tQqIROIKA7hbPbLENHVSOd8i7Vsn37rNtV64MGNf+cordvrcebvNYtLb77+HYrVsF86dJY99zp7/wqs2Mj1u+zvLOHjv2gWOM4o8oNDasN3EOsw2Cxf0jxJpnsniNZuvfcWujb5kY7V5wO8RQJmFi0tLtksqgIDSAo7UpymZNBP/iaVzHwGKtzBWU34tzH9N3KUkyizoqAY2KgmBuwTgpEV/juO2Hqf/a6zI/Vnsr4CwwG47zMuVAiIAv3r4Ap6cdWWfYoCV5ysWWIZJAsCh0FmGaW1XXoTqE7kDOwssAByMUU1xfhyAn16Cx3X6bAUdsljgisCTy4YxteK3lFwtyeM1ETJOxF7LvbkmUCygDGsrNrjKgl6NfH7l1crmSV7wYqMhbsnT5t4hgd5XnwQw77EAuCvJMQCvhOpA+0/J/Vj7k5RcJldaYHFPAxbDYGXj/JYzewIGWPnFCYHjAFb65KX2UbmoOm1ZY27Ty4GwWF/2nYAhldIizlyi9tbiYdrVJDpXDRfOkXNxyTEnXWNsqf53m4lazvpxXi1JsSUaZtukUkIAnrMz08wnSJAxpdMrxbw8Tf3tDHOXjiN5eZs5RQBWZYskd5ZSxx/pYmAD6tWvRJ+J4ZUU2g2v9DfHUgmrBt8XSeDPaV8nwbmev3PsXyzwqJh21Q1mYaTOaoCmQrk77/MHFgiGTx3tL/YXllyLHuorDoCj4CsCvv3mV9GTc1gAovf1zAm3+8cAgDvM3OBr7o4sOmHYwxjs/jZ7Ygl0FwDrAcBdoDiMHZ4C4Mfop7/3ADhQWAwGwAOAQQcAh/LdHvbzcwbAg2W+MsEanAM8FMGEjOxwVvn4m4/DAGvrhwLgCHCEu3VA4F8KVgN9Og1ngiiXctiaYrS80MMYD7jQ7vOO8qP7N/tdA8DD2joq+9R//sNzpIff+e5PouP9vgPg6Joeqz/75D54AWhQ2/T07c4iT/j9ri/4R1pgiNhl79O8KbY1BMECZR7ICtyG3T+QuREMCxh6+R9hFGXNBeZkIwSpOt0qbHCFYGubwG4Nqd29Vdx2l9dsEyZ4Fya4gulKWyyEmGDJCyUxlm5NYFNA1U2tRInqt8CsTooDODUdaDb8EvQfAjLVA1aQGLh3iQWOAHG4iKBvyI1WdBvsq7YXa5XBeCifxwAJl+OZfMZm+PckLFaewM6doXWdnmsocBqwv84Ah8f3c1COGwFmnVcTCfQI7LHaVjmcWlwbhXUVw9vk+qoEx3U3mRnxwDhF0JqRmRBt7QJRvi8AnCEndgRDrjbszCE51TXcW6UPTFZxoW5wvRgzpbluN+RyAEDQS87vxOgSzPakg+ERgIhIza3Cmu2VNzFRIh83NUlQCXvWWMGh+zZBd54g9xpB4xJGSlu2c7hHcEvOMpLTXdyUy9TonR6bs6X5S5wjrDDB5cY60mXcvs+cRSadppZv4RP79D7lgZA0C2imAEF18o6rGWSPNMD+NuABV+VF/vdVnIy/f+ZLXvO3xTXXOZdxpM8t1YhR/rNYez3gxHg7a8YeCdRb5FU36W+sLyCHBpTgq1ZA1llMl7hPgCzclutriHInATEzABYY1dYasGo3i+v3hOVmaP/5Q9uc/Kn9+f3/xb7yJzDRX7pK/1HJHo4BSIpxzSrZYu1tq5fImV77BPC+ByMHMKPNW+QyN+irOoddTLE21ig3VTxty1sFe/uTHduEgZ4tX7IjjLQufvmMfeuF79k2paPuUtoovaQ62Jhy/eqebfxk15aQhCcwPNrZvgUziaEZ93u3vQO7zf3EobwMoI6z2NBACj6TzNuLV6/bCy++RHkpGPcbv7BK8sAuXzuNK/iELc6fdWv8Kvf4MoZbV5Aip8ld3j1ctc3murXSSLgBV1RWskQBAFz/hj1jr1PreRYn75Id5hqWfeWUPcAtegeW/zT97iz9YzLxPuzbO6gBPmVBg/xUFn7alI7CJYv7Rk1dxmbcTevEAgOAyalnRcfrSvvoVAqFVCQaj764ppxgscJ6L3AnaOIA15L82MsfqcyRfmN0xfYCwJ0sXwJnzUI+RSn1wh3VAcEhAPb6rj4fBFJgMbzKiW2CaGu8qswbZd4XQKo6AA5YaI1diXTFZCbJfagzdhliYf1hZNkcoYzUtoqCICbli+Y3sdQsmKjWbIkxWWShZps8alLDnf0tMKcJaArw6rxGGPuaNRtCzCxEsLLkhn4N3PFbpADEWMzAsc3LviWZQySDFqB3WCYW11leueSzMAAzW+PfdebIJn+3xS7jIyAArFJDWpCIM66CWrnyKqAN2FGN/clsyi0YAKbKz9VU66XkYE5jdGovV0R75NjHGO7tc9T5zbKvHAt48ixQisZYCjM85gdBSS/WxJgU0K/CwArI1rlGr8msWVPTOfuPwtKIQ9SnWhgIVyzCGs7Mr26YFpSVE4DP8dIipNylk6qTzhlSWQ8mWzV+yftFJXIAO1+E5T/guPjSscih+675V69g7heoD0ieoAb1SQY4AMCd57GfaACwgtzh8Ar+sQDgbhzRAcRDWAdfkO6PfoPYwn+eAuDO+knQICd/fqMmWL/3ADhQQ3rvGsgC9/XTf3U9ZIB/BwBwwGgpoNRFDGbOBnYQX0P0Garn4xMAonsSG9bbut6PgO0JBrirk3RAV9TsLkcKmGD9hKbuJ47WWTQMb1a0fXAZJyeMfwwAeHiO9KNvVs/Cze85Axxd7ZMC4GF9p7v1uhng4/0HALh/ndsXWhQgeLmv0OFZQ9QligSEqtfrzGf4XQ9sAvCrN4VFZQbl+WrsX34tKYJLHxPhys8BzMAGAGZtd89WNjbJo5Q51gZS2wJxIMwDpllEkZ5f5y/PUQmCZweyzuSGYDj8LSCr8/NDaCgRHDprDNsolimswxGMPCF0/RYboXGnvGACRj955Loj5IimAcKTlHNZmB6zOaTQMwR/EyoHKxMar9kpUyr9DfiUtYwCec7R25M2abqUD5BBgiSCSABwwLw0AWhi39PKAZRcEQDcINisYqij8HZE7K8DYBxUARMK1GKUYEpzvAy1VFVvdASQVMZJuw5z3iL6Q80MUcr18gqCvOAeJAnKMyMTgPjTMMvUFVYgCxAdGW3ZXerLbh9u4NY7CWAeR+Kt/MMNdLfLlm6ME9BeRLY+bpvIfY+QZ44BeEdBzhsYMe1s3HPQPD97ATnkJOdeo0YugJz7du7UFCVfdm21dB9GdBMjrH2kjgTvgNoWpkg1jl3A2GePUk2pg6ydz5637868bN+dfdEmU7PkYufJd6X958RkweQpYdqZKdoTaWlLwIF/e57nOH2FfNYGbVC/BRO0TZumqO80pYZGBvlgz1bvrjjzOvEcpZmQd+7/Annz+01b4rqnzuOIfG7PDqZ+Yptjf26zXy7Y9LlF+g+mOkgomwIBYvdp81htgzziO7a7fh+8gouy8qFrAGsYPhkYQboDojhmYZx2eh4Z94j9hx9u2C/faVq2cNpqMMrPvL5oX3/x++QTswhURmaKy9oEQOJwbcfe+euPbWlsEZMt8pzvfWy75FlXR+tWsDWrZOlPlNKps9CQjeNkvteyqcakPYeD9nPPvYDh2AN7b/Xn1p4q2OUXceNdDMpoJeQ2nm3YlbPkdwNkDeBeLOw4Q94g4bpCnzukbNbIPvLz2PfsVPU1St+M0i9w8WZxYPz1c7aMrHwfRvg07NrlZJV+sA5L/HOA8tuAx126m+yOgQSU/BEIK4ttVF8XA0x/aeHordJjns+vmYLu6UZY9H0xfAKBCS08hYywBkkdBUldMlrY1ibAWvLkBmC4EyU4SFU/1z6VbqASYYA15gnJn8UCS+zsaQrcvxZjVCZZ4FCvK9ussb+GQCOyYQCWALDYU+WZRjW8ZeQn0KWFqxpzQRUJt3JfEw66ALp4F1RlEsU94eKcqa6wEFCA+d0DAG+TjrApOS59docFriKAWYtckhXHBdTF1Lr8mX8znhMoH5qA3SZt3yZnPQbb3+Z9McIJyaK9dFCw6OZu+SobJ5WLO9uLfWdcSMmiMm/yEODvGOBYcnQmATzIAMCcv2qQS56utYOGvEucSVZebCBZ9llMsmnaVgsKKeQPumK5Lqte+jS5vmnaLS0WVmZ96mMYfWmuUaklsb6qdCwn5xLyauX3VpgfxPb6XBvwBUE7RznhoWeCPnPFi5MwwWKEGOZgGsfUj88c/Oox4E8U3VPqfqvNSXsg7ZrSRyp7hPQcAFzUOXC/a1o08ZyzcMEkXOQNclYCSfbJn34AHIBfn96fBAAHhwiXRk8eZWgO8KPDn+MtOuC870vDwHl4D4JH1WMETt0sa/f2w777xAA4pIz6QuConGRnsaHn8sL78UgGOAw6hrTnUwm0OsHvuwQ6UDI/NgP8P3cDYA3rro7X+VvzrHeaUOYbMq7+TsQi9XzxePvga8cD65hZ1b6Oe+Lx6lpQYzfq6Mf77wX0AeANvt9x8NOqbQD9PfCN2FdnrMKFPV95HjDOB4FlnYhPlV0sWADSg4HUXcf1OG9TZ8NKoo4Zns8wJlT7jk4lAsB+ml0NE33eA/C62rNnLOs8+xcB+gb74zDg3axf903q3nV3E2rVdBBYi97r74yDM5iHKp0fIoHu7j/HjTmojNDAOS/sP08igX6sh8SJNg/e6F3E6Jvhu77j0/kjFkG6D9FdNdn7YfhdMVe9P8H4dYfinnt2/GCIxrnvJvyylyULH2SdhZouAKzNIrDnY0+sqJ9GEEQFoanb07gbqJf44HMZxVToswUCugLS33XlBJPDeGdlzdY2dgjQD628jxxay/owa3JD9RIcCgI1DCMW1+XQBEFiglVrV0CXAyjA9rxCAWD/LJA1dvJ+w1V8d4yGSXS8LxAtZ2gHwEgTlbOYIScXKfTMTN5mkUMv4hI9RRA/4WVIJMmWKRQBGtQWPAshOkAYZsYFcjC2VXL9agDXBr/FMWjhwD9TORPOR0GofgSyFJzVkAkqOJdL7QjgJSMZI+5XXr6KfaRp3zTmN/JhTgpYA4BbmIjFihXyUsWcEPIDxhoA6hYAMck+kmiIU8ieJ3OY1JCjJzOtPGx2ciyOVPiWrR+uk7eXB1RjYINkMtU6sATuzimC9xTuxLvlrG2WqdvMec6Q5yfWemvjAWzvPa8BO5anNjBM5D55vmUKb0pKvTgNMEwUCUjXAL/ksPJZUexWgrYYJQcS5nGTHMOD1UNbii3YtaXn7RtzL9s38s9Z7gAWnkAaJGwjS9wTZMBtLQxg/CWWTeVIlctnIyVygymnRB3b2Bh1S3Fk3nsXOettmX9dsuwc8mYC5gd3VuztX31gp16Yty+8cZ5KWKO292Mcb/9i32aaozZ3adqaZ6mvm/mP1rzwHy17/WMbX5oPStfI5Ij7GBPDCXCOHazb4e4DHLKRnrezgKwxzk3GO4houaZRcpBT9Jl6g9qoIxeQck/Yf/pZ0/72b5F675ynrvCqLb42Z1975fu2tVWyLXKq4zgKX545A15P27s//4h7Mw6zjeP0PaTj+wBtcm8PWZQ4oIxUTVJiHG9T3ONEccROJy7alcXnbBIZ6srRTRjlt23mStVefnPGLlwYZyHpkMUErnFpCgk/UvzNe6gGVp3la7KfGn31ABVGgbrcSRjgxfZ3bLx82UpbbdvT+Fuct/yLz9geyoP2TtnOs/0XZllQWcAErPiBjWz/wsrxm4wX3NzjkvCLUaU+rphAsZAA4Bh9XgxlLJTiOlbk9il/35UXGs+MBTHAGksCxRobMp+qMm6V3+t8bvg7EgBrLAeewkH+MNoCvs9LebKMtoQ7swcBkSTSqiEswyyV0lF+aYNyU00AcJUBUWYcVrwcknz0glSsDHNJUottygFnRypFVZNbPGAyITCt+sAA4Br9oun9RAZgWdjGBH2bkl+Mn9WjNsqJMsAX6bPYX7ZtAYSVPKzxLKDXYsy35GIvuXOJxSyxvgBf496Rc+CSaH9pG6dOw+edGGClcki5orJEgF1XyHh5N15e6k2l32T8F7jdi4XPsI0W3rSwpvrkcuOLSWWiv8O53pl4ZMUOgH3+Zt7hs3H2M6HcW7wS0srh56UUDs1PLNcxHrj/khvTv2RmdcS4VX7xEQt+JebuOkBf86BqHac0b3INKuk0Eu5L61zucK1FRcnkNZfKVIy/we58hzlUz5/wWaLza9ChSozBXVhfLTQUWeE4ZKEmqBtMuTbOwWshSwHgADi8TgeAYTSjFDYvk9X/40/kvid09M+uSGgg49T3BPbdD372PxQAPwY2PT7SgP1/lgBYB/L+94hr90s9jkd6WmIYA/xIAN/XEJ1ziOL6TtQStHMYqwe3OPjusMhraBmqE9/QhDKgmzzsrR5w3tcnBnzvkXHmoxYrOu3bT2tE923IBXRhne7TOj5cf/t3j43u/jCsMTqIJtjgxHWEdye6X93MYGfIadBG97vvmN3Y6MkY4GDvPYG3zCO6AG7wt8DlsVNYz+d9bT0IAEWsagcwhhcVAEv9Q9JJnUjYWQcAge7z1PdaYVmm4yYf9t2AHlcg0/+j/ZxkwIJziuqs9rfPYKAl8NsrSR0KgAdcW3+N3Gg+6AHAfaMv6oInjhP2jWOR0WBgdeK+d9eq08O/+x6Ff3f3S5XFehIA/IRTR89CycPnmOCCE4OKl/tY6+0XnXOWrDf8rHviGXTfhk1MD5uwVAKnv88+7Dq6F1a6t3tUP+r/fPA5RS7Ow2dwH6PRuNcJdOasLlSsdg6ZVr+2zolqMSSqJxyMt5Dv8TrBAsFa1XdjHH84ElQSXKrsxTZlNzaQ8t7f3AEIb9v29oHtbglQwYaIBVbyMOyJ8uEc3BOARpK1mNimoMAkJExgWhPkCEuGSQAeSqa9XEt0Tc5ucHFifzm+mO6AMZY8WpEWwZ9yGHMEvLxyk1mbBgAvUXZnjs9mCDpzMHKxJHVk2X+G4DwDKAGaAFIDlreBNLfSqiC9A/T5vEnwBmOjNpEhljvhCggoBw7AKkYpcGrVvKZ2JUBMEsDKgdYRuqqdCpTCNHpuNaCaHOo4RlgZDMTalKGRoY8DaYJtOa2KAUzDwCmMldFSWjU5GSMZ2iw5kbJlSWFru84KZetpG4cRFcs8UsWACYkuV4OEMEdJHoACQf4EidAp2mUXZ+K9fZVJwqhHBjTMqzvbBc4tC/t7wcs7NaGkiwDpA0DeFvne+9SubcEUVmAQ9xPI3zG5Kq8c2JeXvmivXPuKnWkv2utjz9n89jhglraFeW8vkXeI/LSyh0s25zmKOVgZhk39JjbNv8/tWP4MwDq1hyHYge1/yLYfnyHf9TrM/ZzFcZ1epfbvjz541/KLSbv0/KyNLyBX/oRr+PMjyx+kbOE8bO9iyTYSf2nNi39mY6/+Eun1JAAiB2iC9cPpuMW1N9FRxnapvUwudJF+2EpNwc4BkpS/2TyyzBjlqCbJEc+olA5BOeC6PbJk79+Ysx//gJqo+y/gNv22xZ/N2euvfMseIF/fLOJ0XZ+wF6aesbMjU6QCrLIfavOy4LB2/waliR7AUBaRx5O/XK9YfRzmjTaoHVCNtpa1i7nnbTF/AZkpku+Ru9aevGVXv9S0L72RtwtnYSPFME/M2tziaWoTb9j6xx/YOpJ0KEHY6gUASZp7WbIDFqFGD1+0udpbLDplyWXmmNRRHTt7zRILZ93JeLzQtCuwf2fnYGHnayyQ4Aq9/QlM/y9Ijr/DeNmjrWQmlQO85gGvsPECaAJlsKcaiwneU36onnWS33quaGhGp8U5Bz8qDeR5rIBVXk2BHEaD5Ks+Nhg/LS1u6bnNyzMg/DciaRYJlHIhAOvqFe5bVL5IOcQVxqnWiSQoaZCz3GoA2BjuZcnEpeB2IMQ3GJMqr6Na3WJn9X59jGUnFsCC9A++DzitUTJINWdrmC+V5PY8MmoHnO8yjsq3yE1fVjUh/q6F7sotgHBbZncCtnJ11pJ5UyoXOYer1i7Alxx2Gj8Av+6ypZPlpfnKzavUcJqYgznO3e2jsm6atwSEBXoBqSqfJTAsE6+2ADAMblISaK4tzd9Z3hthAUAqAQFgt0pQqSLJ0ekjcZWP05GYcwWAc9zLcdIr8vzOcj9dneJ52irbxLODdAGVLjok73Zf7sssWh4IBJPHXgYASwXSZO6T8V9e5Yu41wLjaY4tGXVaQDcEwEHpt/DFsfNI4rUA6EsenJueKA0WG8q0PdMfbDuLqaxuFJkHSyxqHtBER5y3XKZbyv11CXRggHUisPD5NVxcOPGA7gfBj4hiolij/zH7xAA4SKZ5JCB6VFD1GAAQOpR5AAAgAElEQVS4excPPZ6uaQiAHQQuHxZHPfZ1DXMV7lmwCNQCPYyJn2e3TF1bDIPAxy3QOS+leA3Y/rHPO9plCIAffeQwPHkIwHUU9tgAeEi/PYGZwhP1mOPkT3C4AZ90bd9/ToMJsGiBKYrDegFsPwobep3hcQd+Hp1m/9gb1GbHOcDBRT8aAOsBEQRy3dsHQXPYcA+5y0MBcNi4/mgL6KRwfyd3FhwnCMaDyQE5UbiZz2EheA7Kj4TX5Xt8QgAcnpNWP6OfXiA66EIFgH2G6Fk8GNCnBrJ8gwCwX28XWO6t3Rp0y2CTvvMJO4nC6kHn331OPexkaE7hn/8jAMAd9r1rgGhgBSZwvT+PnHgG3OjotnQvFg3qD9F7vy4A7h6Pw89TdXyD8dX/c3Kx6+RZdvcTBSYn9xGsqPsrwLchAJYbdBCoOgB2AykFr2KkkcPyjQMA2x7syHqhSImcfdvY3reVdUAW8t4SAaRkq9iUEqkSFMocS2DW75lYJOW2hcyvGGD+Vh6vnwQBldihgAGO7qlOjs/1YFWeW8gCe1/wZ6jk1QoqCbJyBO1InzO4Bef5vTg5bgsElbPI/sYygFDyWbMCwITdowTXWSSaXveSNqgjma0KAMMA15BmateqQatAX/OWtwevJsGaXgrQFOB71VIfvwr+ABu0lYTRYook6/SMSKiSlB5kRZyYYVhzkouDnhVSawhXqetZJehMAcbTklNzvaNpDL6cepOvD0Ev5Xn22uQRw9xpuwyAIA8AztJ+aUr8jKpWL+dw2BzDtTtje0h+k+TjagHiEDBbAXRVkTG3VE+UxYkiQGpmct4unnmG2B6GjdzQUmsftnTPtna3AdCwXoDrMiBlH/ntCmWc6kig//Mvft/evPaW7VDa6OrEM3atdt4a68zrAI3mNOcG61bYRQ5KLuzCqUWceWmb8SOLnb5vyTPLLFBgnoYr8yHAtIXZlT24arVPn7Hx5hUY2WlyZsv2yf3byCELSD1hkXOAxz1cjT/KA/pY1AAcoiW27eRPAKd/aflX/9ZSsywoCAgon5XrlDlQi8A6tk8gD9MsI6OK6o4CUDJcVwqH8ImpEZudw1wLnLFJvy3ALqbGztqHN2fs3Z+Qj1v6kv3Zz/7Odhdadv3KV2yrtG8l2nOcnN+zCWqp4thTAhAvnT7D4kUd2fYNgvl1gNkBYOuIYB4whvQ0SV3fQ8ZIup6x+fg5+t1sYG40v2uXXj2y669jgvVMxeZhoyXLjk3NwU5P2MbtdXvw4Se2trKKDRjbZ2YhN3McE9CKbH6m8brN1F+zHdQX9+8v07fzdvrKS8i2p0hDjdks211BQTDNwk+NusApFAipCvcw/Y6NTMICZ9fpf7DMMMA15LAVFkbqAN6WxpJK4ojpk0SXMSnw69JnMcAOgDVUg7xUpQR0ALByvQV+BRUlXdbsEjJLAQAOLQD8tyCuKt+GZoha1AIgtQScJZ8WABZgkpBECxqA3xaglWo5sNYAJTm0+/QooXSgWNGYbch4CqDXoi54kwUIgUUxtjXql9fo9y1UEDXyfg/5fZSgVjPfvs88drNQtxVKZB3het9UnXPNYRqnntfLXCZWl0UsdhKwuwK5qiWlv73ubgB6XZWlGIvz8faSGkHj2BfvdMJhGohSOFicCiTRArsAYUA7if/OvrdhsAWUpUJR6bW03O5hhGW0p+lSNXo1aat5lYcd597FmX/UBprtU8q95b0xnJfHmHMzLE7IDFH3zrOlAbsNZN9HzM8CvQVeB/xdRL0jAFwH+DaVxsIiaRbwPcV+JuR3EAJgKVOU3ytGWCxvwAILiOslAMznkqRL7g4Adjk7+b6H5Bwo13qHXGsBYIFvOcIXOXEyqX2BQp0tyC8OXj0AOHomPgXA/kj/vQHA3Sq3QPKlh/dxWNIDgB0cPAXAfoOHlDt6CoC7QNRABlh9KFpRGQDywonkYWxVEGP2grVjNjVkgH2lc8hqTfR++Ft1QAf9dGLdrg+D0+s9tg+ZAWxsNFQiwNl/TcMZ4M8OAHdOvQuIPgXAA293Z9J+Uga4HwAPMxMbfNRHv/ubBMCPPBvleIQLNP3bRszvo4B69Hn/AkHnfT2UwvhCed0eTPlxA2Wx14F0pkeAWKWTtGiEhBQAqFX7AkzJNkB3CyOsB+tbtrot8FQgX7JEjidBpJb6JSH0aDhwYA6kz3IeVRQcBNoKpvVRk8DWA2yX9wV8tE8/EYvi0xn/iRZ+PM84zC9W4D4KnwRQTI5T3oOc4FkY4AUC4TlyNuWYnEsie+XYowSKWXIVZbokuV4AgDG1ggWuEuTWJaMkGJNjqa5f4ZiuXyG2XKKbyp/knJzdCj4Nw065zhIPc17aLsZvQYI016q8vARmOSME2KME1srV0/Vrsa+kmrd8JiAhGXUG4JGFudGzT4Y7DvoJfqtpZtC0JI7cE9jMLPLbvGTfjT2bLhUIdAUaJuzu1oitIJOtUv9WDE6LdtX/SgTvDYL1I2SeVZxXZ6fm7fTcac+NhN4BPAF297dg8zeDPqDSM4DmQu2AhY41S4ID/quX/9C+ef4tu/Hxfa4zYV9EBj12gPyYHNnsNMAEwLwO4EtRv/filfMAWOS3l7Ysdv6GxWbuYFJVsa2Ve7azeo/av5j0lJ630idXrLn8ok2Tw5xHBnp4tG/buxt2Z/kjalHfBDzmbbJy3rLkN89OLFl8lBzC7Kc2cv3nlnn5hxZfAFyTL5uR2y/A9wgAWoOpax1xTVCGZQLqMvVzR2DjJ7j/4+SG5/NZl4fXaJNVDKN2arDgyRn75NOsPbhBOabYV+3/+bsf2kaublfPfsmKhsnRQtymZk8jZyZH9OZdXHfrdn7xHEADkEuZq/3appXikkmTUymnWwBoHDb1gDERo+2yFYzKmpO2tLBksxeO7LXvte3lN46Qpe+yQFICXNAfqAddgs1d+XTHlm9uMJ4OrOQPPhyC6+Pknc7A2F+0c8mv23jjeXKJN+1j8o8zk6N26fqLgImk7W9RAmkvbs/E87QpAGVMPVfsZYHc01u4U9+mDR9QexawTv+vJ5BBOwCGZRUI5qWcX5fc8ptuELj7RgBYYFbKicgNmrFaYz9lH8daFNJaVWg55/NLsOiuIS+Vjf8duj/741Lb0sdleOXyZ88TlTyXuYYB5QAYuW5Tplhsr/z8huYKLX5qX06Fcp4+NbDQpVzaiXFrc4+lcpEbepk83ToLd7L5q7P4tY/7epG88QOA9j3a+NNd6iujGigzPulAgZ8BC1PYdAe5vTK3Yiw4GGYxwVe9oqDea8wFANBrBYvhZRy3vASU2HCuUTXTldAcEZc+wUq9wrYufwYI45oeo2/GYHpbLoGmzjlgWDJoAU3JvFM0oqTeWqRs+zwVLAC3lXQLyNU9kYJH7Gyef/tLzK0MzqSg4n9qo4rq+XI+Yn4LKEP2lFvOPC2HadX5FTmg2cmBtGr4cj0aOw6Aw3NQXq/mT5dC+3NCc3lQT12l6NK+aCqfB5YBWUWpMDYPAL37mF/tynE7lD+XBIA5TkltpdQZMb+alUMg3PP885BQjaj2HxhNBs+Nx/15ygB3WupzZYCfAuBhwXDwfmdFv2+zpwA4aBAxwP+NyiCFw7u7s0bSVges/rAJJoBjAHy8iHb8vRC4DgCUwTEC6NvZPgyQjwFxmD+oWagLAAc8T/jT9b6eeky9AzvBkFM4MZENBMB+XmEO8IB5zz8bOFH+PRngrmvsuagOigok2d0/3p4DWsDfCxa9Oj8PW5joHHoIA9x9iN41BN2z3jPo6S+PkmsMvHvd5/yIDcKPI+D69wHAj5JAP96Z9G71WQHgYcfuYe+Hd/rg62ISuiVBXTv1/YTjPOr7Pr4cvA6/v51+E24j6aF+tADlLtEKUB3SafdBDnLA/gasAuGk719hF+JASBLcOwmeVCppBXOs5Z0CsmhMlA4o+wPAqlFqpq1gkuDKGRJFqJ5ULCbCI2qX++p/CmrqDoD50125gqA2aIugPYLf4cuZYJX7YBvYR3eOBvSCCC0OCJYp1sRk3mYIKucAwbP6N7mReQLOHOzLKGzGqOSFLm1WKQ+V/xD4DVxQNVd57ppLpENWnEMLUKosiMe/znCJtXa7WZcz110qLgAclIWSL0FS+XOKd2WOUyxZBgCc5l65JJHtDw/3eR34fJEheB+FDcrAuChmUEDY5KX9NgG7MSTGCY6TgElJYVY0CrM9hu3SKWoHT5Mn2mhP250t8oU3yJslWFfAm6aua5NrO8CJukbAWxUTBvOSZfvx7AQxfY0cXBycxwhQi5uU4dmE1YHRRX8q59wiVs2re6s2Ec/Zty+/Zd9efNN296r23sp9Ozd+hvq9py1VSNjiAuZQjaLdXl/DzGfULjx7zjJzMM2vbFr8zE1YrTu4IZfswa27tn4H52qk8rPxL1hi60UrfYyb8cElm6f8U4Z7UeHcbwHs3r/7Q/5u2dzoVeTHk8g5YYOJ9YuU9Eleu2GZl35h8bP8TsOC0+ZJ5JNHtQKBfBHWT07mGFFxD0vxQzBGDGO0PLV+KS0lqS7Xt0u+8045YysHMOylBC7nSSvtLNpzI6/ZX/3yF0Z5YLu8+JIdArBzV6jXe4myT/T12++8i3tPyaaoszybmWYxhXOqY1hFTrbGlUx8qpLfAhgO9wDkBcDXfotU6Sl79eVn7cyVQ3v16yV7/lVqNQOa20ew5JyT8h93Dxq2vly2rdUKgIEcbDn/AiASlWlA72VbzL1ml1KvW762ZMvVbftk7wZll0bs4rWr5DG3bOMeUvuNpsu059Njllc5KrG9zX2MlbYtPblMmaO7ODevAYLp84AkSZhlyqRXC7CtYRVXUq7GFUNVs4IbLQUo1seuwFZUtqzOeFZebsDchYIPz/eNQG+gKpFJlUa1wJXY0iAuUAkdWElXVAQli3S9kvHLYN7JVgBc05U+2rmMsgSAtQjPeSj3mL06vqTfpnGHTyBNl7SYkWMlyoAdsaji7s0sktSo81uASi54vd80Ja4O7C51s3dQTVRRsDjwZZHIYI3jyu8lLaDFPpz9pS6zM7+am7xMm7wImCcYtykWbzLkcCdZcJOZVV2SfK65opQJcl7jmMJp3LVdQcJVa8FAc5eYYOTqMeqYx/EwEABuAorj7C/P/uTgrDkkqTmD72mZwflu2ZgrJYS2b/B5g/OR2sflyRw7x73M0W6jyt31xUzNarxU2olmPOK8Cki395jDD1gYUz1omWLp3Dz1gkuU9HmM+SgvF2kZaQkECwBzeLHAmj+jdBl313cAzEKeVC/+mAqMrxosZJQAvvshAN6jXx8AiFk3Y9GOeYd+wAhwBj8IhASAI+VQ9OQKYk3vA8OktsHTa9gj+OT7TwFwp02eAuDjOONxe9DDGHjt45FKxI5EfUi/fQqAg/4pAPyn/2bDVbtBgHp8izStdQPWXgAcfD8qyXOik7uM5uTt7pQFij47cVzld2jHgVy5R6YSDqno/ePPA8ZpwCw0cMLq9jnrCCL7A/wQAGsHesB2/3QYss8BAOs4g9JEdMxoleJxAXC4hvAPAAA/3rRxDIC7JDBdN25YDrAbsIQTxm8KAD80Z3jY4tFDwO2gsTZwscMB8MCO2xmv3YsXwSDvzWmPmnQQKNZngZt3YLjVGStBr/YgVYGV41SuR0BO8mGxC77gxatJQKbakYewCRswLBsA3ztbW7ZOaZ0CBku72zCNMCpyRQ2KbWr8KwoOJ3sBOSJtAToFNQ0kt54/G0xwITL3m+6fd1ZJtYly/9wQS3LqQDLdxggLhEswSfCIHDoLE5xHAj0zNQ5oSNsseWkyhckTYOZh5kYJXiXjk2jZS+gIJhBUOgBW+RIFnASRnpHG+XixFWd3A/ZJLJcCcLFhyr8T0V3lOxWBZOWyeYkSxH8CwGLiCO4cAAM44XpgeTXL0n6A30PKFrVVOomgfZxSJV4uRJfNPmsEjocE3yhAAbOw2zBX6GId+CdTFYBpwS5gWDWP67ABgO/uJu3OJowWEl214xgLAWJEC/u7yI/ZjxYO1LsIQFXuKk4bji+MWzPPcXCQPjzYpX1h9A64v9i0qi7yMjVxx5I5+xKlj7678CaB8Kz9YgWH5fIurtCn7fncZbu4SDmhRIlSQu8izd2zs8+esslLLTvzWsHSCw+4Hsox7bFQcus+IA1zJ9i1MSTFY80XLXb3D8zuX7bx4rRNAPizyIc3Oebbt/6G3NuizUxfscn4FAA3iXNsyXZje9ZYfIAJ1i2LX/qY8jH3Ldc6wj0bIEGbAB1RIahvjyNrBxTzmZ4PadVxFWCAVq0VE9S4rmHGMwmLSvkbqfZb1GamrNDl1mV77yZlg3C3Pjt11Y6QiE++OG8XvvQ8aZ/7dvej98mJ3rLKyqFNt8ftzMwcOxejhlSa/PgSOa6tvOTEMNp7dRzA+fd+1WZZoPned56z669W7MqLm7Z0Zot7wI1GUl09bGLIRN3lwxY52pjOYX5dlRSY862Rr5ksLdlk4yU7nfmaXWx/gXbKWiFbsu0c+d+nMX87O2vbm4d2ixJNR6tlXLMXyX+ndBSLEfRK2MhDFLd1Gx3fpb0wRUvdhjlErcFgVz3gpsryMJYa9C9hjxgA2AGmuiFtGAdgeY4+Y60VLlJp4UmOxBCqLk/2aCB6AIbDWGxlJH8WCNO/Ncxlf+W5nvxbyld3fAbiuYmWcuPJF1VFNV9YYgdNydwZ9wkWSFT2RwcSy9pW/jLnVNFJ095pXMnjyq1lzCm1oURu9REvgStJcav0oQKlqfZwwd5DTn4Pyf4DSrrtA3y1QOMAGJ8DpAgWZ16zA+T4LFI5+MXwDBTLvkMXekCqQGsKufXoBAs0ExM2SkkryZirnFuJUzrAGLCOyiJWYl5QKTAtCMq/w9UuGtTAWmTQMTHWAsJigGGEE+QD57iODO0uZ/4k/URmYTIOYyrzBTYHwLSDrl8gOHDnBnxy7CyLGqPyFRA7Gz4Malrkox2K7GufxpXp1QGLYhXek3Ge5tik6vYyp4k5niS1ZEyqFOaqJIhX6hQBX9WMFzss+bOLeTgL90ng5X4IYql9YVUglvsAAFa5qUOBYG52gd8H/KZJPM8bGwFUFsL0ev5EYIDvdoKsQG/T+XkKgL0pnkqgwxjpaQ5w2B+CmO7ET7R2NKDPdPBiDwE2JAc4TGXrV+eePGD4TnjczyQHWABYD5dAZRtcZBA6hgDYY9N+Bjg4kaEAOEJfvq9wn+F+gu9FD7Re4O2sSNDkIfY92egBDohyjsWWdE1gPS02ONB3J9jw5wQADr8SxMrBdt0AuIdt+5wAcBiW9/S3DgDmfPSw7/6JpvUTnSXqJF1N+PvJAA8YeANGxq8LgKMc6e7BNCwHeMBhO28Nbtvje9UBg86qDu6b2tmT5gD39IWuvv2kANjZX0ehQd8Pvi/3VHUkhaDBZ9FPfxpDdLwAAIulCTpgsF3ITvi+j+cThapiERSIKf/MfasU27BNBVC4R76vmIQVovY1JJ9b5Jgui4XcJ+cTdqvt5jCRAoQvBgUoLUEgGHclg4JZwKXndnWDYM0/+nd0QcFMoKmEVM5OIN2UvE9MCkAXxxd/jQCG0gSnkzLDAngswtRMEbBOIJUex6Y0B0UhlkO1MzVW5Quv46u2pYAukao7MyvWF7uhQFPgUfLmoF+o/IhqW2obGFNJbZVvSp6p59iJveWaxcrIfTUtsI+0Mg0bBNnqZYxiMhYrEaAfFdhvzesZT40j3/R7IVklYAQ2rABT2WTb8bEpAHyePGtYQQEUZKyTSQAwDtezcZUCmsDNNmsrxOvrsFm6m2mC6xrXcgQDXMKtVsyb5Iqqy6uAPI+B1NjsqJUwcNovUzoIsCApcZmItAlV1EY6urb2wCbzU/ba1a/amzOv2WhrDtOgQ/vhgx+xMJK07155y56Zn0V6WrePP30Hg6jbNvfMpE1fS9qZF8i9Ht+iZAyAcW/bNu6v2N4aJZgAEzFclUfbl2xs74+sffuqjdyftNweOayzgOnKrn288h4y3x2bnj1vp/IL3of2Sru2Ud8HBFPa6cq2pa4jx05/yvWsIC+mhvKUTIKKloA+bJA3u0z94n1yNUcUNBPsq9RKs0I5pVoeBqyBu3PO3v6wAIPJwsjMPMx3wpYOZ+wuZb5amKmdy1/GpKdmEzhTX3nrRcuMm208uGlbN+/Z1q9WLX3ANU4tYF41xULFka3eXyeYL1pyQWW6cNzeAvQcMIKgu2byDfuDPzhvb32zYUsXVug7D6gTDeg7HEEq3bQ1WOUCqIlhY0VAeou+1SJ/uVElc71EveDGqzYdf9VOVZZsiQWP1gz95Axs3wXyqfOU8Vku2M2PqH28dUQJnFnalhrVWnsC/LbQsOep/TQxQYZtZpUxcgfwuO91jVtiWEMALLdpjSdlISgnP+7BpdheAWA6rfoO/d7BJ9vpd43JBLwazju+vOJAWJJnTxAIgW+cgRsmFTDOALrsX9+rcgy96mLmeV9K2CagyWWwyqemrzfJ+6UyF67aYckkzVacj1hrBO4sFshgD7dvzK1iMvQSK0paQ7lGikHtkP0yZhiD5eaI53zv8toml/4e7K8W7Q7pz20BYGd9GSe84tShbjsALgTyZyT8DsS8DjmLJRhtxSbyyP8nbGwa07bJacvlJ2DaqTHMeZW4/p0yeejkardgmJuSYcs4C6DnrarycMxFbYFgLd4AgF0STS5wAvArxlVLcKqqzSfeh8UAOwDWApvXUVZ5JJWg4l5JdeBybIFgcn9dxRL4b2tuU26/yhzt08ACwKpzrPkq8ijSs0GgeZJzH+O70wD5MZU1SrNPDONkGjiiOt/csyD3NwS/vsgR1FjXXB1462tuDXKgxeIfCfCq/i9/F+QAze8STVnmmvBsY4wx12iRVN/1uFMAWBcaPJc6AHio/NmPGHXC4wfgw/56ygB3WucpA6wwJJi3Hi+SffgChEdlj1JV/r4xwJ2xN5i8OjHUPnMAHB7BA99o5wLAYYCoh8tgBjgIkn1eiQZ9J6gMdtSdK9sNArpxXDdTpIl3WN5t1BDH59IblPes5vnGvUBD//Ii933TWWeQdnXSfgB8gvH6nABwdI3dhlg9wPvzBMC6/u5V0GBV5GT/63n785ZAP9608VkD4MdZLOhumN8FAOyP6nD8Pen594+tCAB3j6FBq3r9xwnGewiAOzsVkA77SQim/Xv83/O8JFBk7kurxiMvlcjwnDICF0nZtmFNdmDAtmCAb28eeMmkbRjOEoFfy/WMHEjgl+ArrvxWl0YHjKsmtJYn8h2b93WAr7eVzkPBkaYL2AffTIBVeYqKyFRWRAEkMxM5vyBcTJeQFMPOTAKMl8YyNkWO3TQM8RTbjAGAJV31wi26Viccgtqakgy3qaWrnLeoBJKmEbk1t2V84w8CsWJiRsL6wJyP5I5igBuA+joS8YZAv4JQAmaxj3EYxyS0xxiXmQv4LzDZIWAQGSwhfJpgOI+Esq62EguTm4TozdjBHkAFJmkKl+AxzK8OKaVUwaW5nSwC5vfsDEmm4wCGRjlHYD9he41RAlxABed6RLkWMcBimyUt1rmrPmeTY1RhHGfGAZ1TkoVukAdJDdt6mTifc6f0TKICsNg+tKOtXXvh2S/aG69+yy5Rtqh6l+CVXNW/2P4bW8Od+triBbt+/rTNL6lG6woYYh2zJTDZqRGbPo0UHLshmYBVClu2vYoJFsZDVZx0awTFI615myi/aZn1l8xunrLWnbYtjM14qecHB5TagrnO5yeRWy9wT3CrRc68D7C5tfKxpZYqtvBN5LKz9+3DBz8A7LMQMA2DlYTtBMiT3mk//RAnaFyel6anYJwltQVUxmbpp5DOO2u4Kmftg48oDcTCyOIzAGCMtDIbCdvZoe4xxlzXpq9zPO7TUtqeee0yTtRjmIUt29YtSizd3LXGKo7S8VG7fPGCP8fu8P6O7VpyCSYPAH6wSf8qY2pWjiPJL9r3/8m4fe07ZZuYweCqvG6xagrWGEC2EzewGOAAMCyvJcX8krUC6qyct9jRKcu3nicn+ioGWJN2dW6JhQsYyBlAFKD8EBn8AaDtQCwyIMuXm1WSDDRdam4BqmpIwE/ZPIqAUczIEjlY+ZEtwBNSX0mPOVaVxRrSy934SiVtBHi9XDhbKJ/TS/losccBsAyygt9igJX/7qPUY5NgCUeLa16ax+OLYPFen0vMq1JEYi3xi4elZ+zwW3m/db00T7DDuFhdwWmZXrHilWRcsSTkC3EC5zXOt8bCRRnQLGlzHGMrkL6zjhqbDVzBa7yqtE2VBSSIR6S/yJ8bGcBv0lZh2x8gUd+lb1aRObfxM2CViMYEALPoFCc/vw34bRUBwDXl/wY1wdssJLTHJi1GW8anYH3npskPp3b1xAzmdBOM9yzO47DAANgNFp62SQ+ps/jVkDEgaQW6uTK5kyuz6i23BYKZl/RycyzAbxzwqdJFUqLLfyFJu7jxlKTGureSVjsADhdqBYBDfwXtV2yspNOByaj6PaZ2yLeV4+tgFIm5av363Ks7zPe17wlY30nu8zjHFgOstBFlecRJIUjTR8JqTH4PIsPEoH949On9RtOj8rp9AUN1nN1PQLnHqvUL+4wcvKjSVLSBGOA97uu+z/06Fe98CgCDeVY/nkMaKpxc/q43B8UbTwFw9Cj3kLrTfr1B8MCW61qUj/YxSHHX2f+gP4Yx809zgAc321MA3A/9jvtsd4tJAv0n/3odD5rjrns81I+lj9EDyL/bBcCOg2SfTYKPuwGwP5y69h0F5yEvFJ3LrwuA/ag9AyxkgwNc3jmn7jktYoC7B2s3mxW9H70Xluk80dF8oWDQ4PYyMMdIejAQiRjs4cN+GADuB/knWOzOLBPG9F2H6D3d8Ep71hA4r88IAPdPdv33+qET3kM+HATCujcfxqBGBGDQF47veLdLdvc5/7oAsv/Uj9u8954PW+f/GXMAACAASURBVMSLyiZ12uu44YLx1XWA7i7uOK5ri4Hnr4BxQJ/tPud+AN1dT7h7n3qInVgU8vNTGBV9FsqTPeYIZGhezzZkPgVEXQbMmJFIMclnGf1NZCvzFwUsyr87QD5YJO9XAc7NrX2khUheVVuW90q81xaw47cC85icVQko2wRkMQVhIn8FfgUa3eAqvPc6J1+hE/hVcBQwUi6DdEOqII8QBxo3i/K8PEVnYlQAwGKBRyWBnkAmKldo2OBZAPAEADgPiM+oXiUvrzMtqaUMeQSAcYVOgcJ0eQomPagDUPo5hosEXhOToFPMh+r5aiFA+dECLw3y/er8IX1OnGAY8SDBdACA8wR/OTFZBOU6ThOJbhyZbZLoUiVPygTLcRjdKZjFHMZIlX0y5GB9p/IzyBFhLpGW11O0Z4bc1tSOzeLgnC0hYyxh7NOetHJyGgYKVheWdWNznZj7CNIKkCMgzLlLStqgfEsZxmthmnrBE0nbrKxSEmYVyTNyWaTPsVbWsuTQ1nB/ziCH/u6b37NXXn7DMtWsbb+DsRCY4FeJT+2dwjvc0n1746WLduFC0mYWMcQah30lqy+RaVIKiAUDlVWi9FGZkkwF8sRL5FhWuP8117jmbaxxzaYPvmbNjy9b4f265QCsMwDWI9WeBkBkAQVLmRmv1xwbR1KJwvVXH/7KGqlDu/xHC9a6fGh/9sv/i0WXj+z0/KSz/fGtDVtDkfDXH90CwObspUvX7crUEn0uZw1o3E+3N+y9e29z36fs7q1djIdatnh1gm5YsuYDpKE4A49NLdoXF74IYGrZeqpsi88t2OmrOC03tqmLDKu9wkIBrwzY6Or5C9ybpN2+v2mbfN6ekYgAcLaNEVoVR+hyCmO2I3vrGyP26lfJWc6v0UcOWYhI2d5uGuOvPKxv2g4raZg5sXks8qhvYajVPMzygl2MXbJEY97G2xN2/ewlSn2BfKFFDzAq20Ga3aD/JOjfdfp2qcnCCuZolZUV2y0tW2u0ZTPZs7bENY2PMYbH1rg/nGcM4y7xirDANeWtwgi7e3co7ZdEXiNOlbMFyNshAG4KYGpcAIw5XWchjzMYglzfjoGcz2fHi+xNwGoVdrqm3GG2BO/zUt4vU4MPf/YlhQhjWwAvRj1tuZJLBsyt91QMOa7XBNppn4rANHJmNB0olAXAVKtYy0ssssR4tfUiH5h9ygFaDPAGTP8K+dYP9kosKCGRFsurXF8W8byu7wE50wLF5A+3SVFw9hclhUoQtWF/2xNTAGCMyWanyKGftak5AHCee4Qjd1KLFpig1QSAkU9vwTAr976hwtgRANaUK5ynWugCwHKDlvuzWGGVSFL9X5Wj4nrjcrdmbvF6vgK1al1P1QhKDSkWcB8HNzIL2kYS60CSrPmTBTkBYBaQqsyvNTcWUx3yYJFCc3ua+5hFQi0APMGxc5JCy32afcZU0sgrZCkNJgC+LstWib1gNg7ma/UBLqrJwoWbBQJsBYB1P7W4ofsr8L3P/I/i3+s8657sMr4Owu2DOZ6r1mOoB8A9IQDuf3APep4OYIAd9Hm+1WNGPr4PtcLDFWM9e3sUM9h/6Iey3kPO8wkB8LCrfSSL2f3F7pi05xq7GtNl8V0LFQErx178hgevJ5U0P+n2g9o3eq+LXHtUD/iN5wB3tWm/sk/n6o7zg366runx7meIz0IlR8849Fv5W2CA+wFwdJ2BH+kxyOsNjIMOdSIA9nbqHeHdJKJPZNGw7po4fJrzfyv/Lqja133s/r+778XJQL+XkT7+LhNnFPT2oYgO6O0G6+HN1bw56KcbAD+UoR0wQfacc5eEu39u9DvQ1/eCldXg57g9B4DxRwy4QQDJ3/sMAPDgFjs+54HtGbbTowbSowDwMOD6sHN62Pk86ff6t3/S8xlUfulh/X2Ya/Ww4w4h9XvG8sPOWZ8NzZWmzwVBi2rqdlegDvtxyBoEQU3wucpoCAAHDq7O4fB3y51KZRYlXkJ1HKu44yov+Cas4SqMyk3coVehtIpiJKn/6HWCvX5mmE8H2IwprxbZbYAcBYwFMsPx45O+qFrV/5DxjOrzBv3fgytfxOJzmdIo4BOroihNwSSMygjgd4S/c+Np2K9xW5rIYQ40Qn4kua/yn5Exj0oduVYTCSasSENOr1xf4OyqUi/eVM64SAYtoyN9Jude/0ygmWCvRrsIAAuUi8WtygLW66vCTBN4x5D+jQBkc7RBDuCfICgfgcnFJYedUKfYZdEioJAH08LT04CV8VlLgjBy1IHNYbokR9Uy301NYbSTQhrdWsVheJsX5yYAbNSmTU4SXI6QdwcbSI3gozLyTuCAmtADZ/J6KzBcaseluXkbwSl4o7pOSRgAMMY4DQzMUsh3JxOww4dJuxxfsFefecnmFy+SO0vpktsE0rsx25su248Of2x3Gu/bV1+fty++gPPwDMw0uaZaKKHIMfmQXLPcswGj+4Dxw70DcpFhVJWPSD9pIgGeSp2ldu1btv/2Ndt8F/ayEMehmrJBuWm8h4rkbsNMAYolGGiRl5uZSdrOZsHuUX93/qvjNvGtGfu3H/zf9r/9+//dXv3ia3Z5/Dwg/VfWHK3Yuwd3bJnjvXH16/aNc2/Y2s0D24JF/tXRh7j/vkeJrAlbu72N6VDdZi5lvQRT+d4RRCCmWbOn7FL+GXKdKZODU/PC1Rlb/AIgOVWy4saetSgBNXWIERb5pPPjSF/pf3fWCki0uS/kVKvWaozyOqPk645UsrYIKH7pZbOzl+4DrvfoGpgBoQXdKU5Rf3kBqSxliarImQFy6SySU/ppHDaztEe/OkqzprNAH8ljSjSFOdcle2Z02lIqJcNYwuLMSriEo1m10SUcpydgk7fv2/qv3retw2UWRVqopKkzjJR8jPzk0emC5aapS50B8PmaTgrgi/sybulic2XwJmm//if2Vyyx3pPhlByZGwJboQRaTLAcmoPFS1hfyXAdfAWZvpqLPOXCF5fILUfUW26l3XjJDZkY9gLCdTlCayyzM80okv8GUlsVVap5/qtkwdq/RmiV33Xqb7diGMAhp2+RiNwG3GrBTn4CAr9U+GYssOACiy/J7RHjZ5dCwussWqzh6L1GbnYVxrdd5H4Ceh0ECwADikmE52+AcYl/46quuCchuTIu5y3kznJuTixQFmt2zsankECjznAAjLM2dtDurFxAdbFHHrsM5VqqGSwdMP0+rrlBbRaywF4OST4G+BO4miUsw6apzGMI5khPG/Z/85+Q4FCklhLg1/SpZzPf132Rl0EQ5gXHEZmumty6t1ieA5pVI1kLDChCmBhkDpgD8Kq02qjKq3mOb2DiNypRjXKwHexKNaO65xhl8Z3gncCxIojPAwCsPG5foBSxq3laJmf0G+X9quawy5/F/PIs2AUUFyWV1pwuXwftpuMZIcCkNx4OgIPnXdg20XUHTRc24ABwMAwADwrouvfV/7c38ecIgIfmPD/kpI5vyPFG0fX2fe1RsdzDLr3ns6cA+Li7DWi0E+38pAzwIwCwj8N+cOJj4RiePN69HgKAO/vqBVtD9xke9zPJARYA1sTeP4z1kHGwGrG2Pb8jgNp7N4JNHgKAfTiHwK0PAPsUI2mTt/TnBIC1Zx03utjwVE8A4LCB/VyfEAB3M7SPwyLGgqRJ/+nvY8ctEU22ehj87gHg4N4NeBAMGKyPu93wyTFgUocNjr///oMj/7b20z/eOn0jesgMaeeTi1GD78fQNbZofAcXHwyRx7ilPccNH9jel/sAsLYLnv/HO1U5EeWS6XdgCiU7GUlbWx44pQic5RwqJqKl4AaQuF4+snWkup8ChO8hM9wGoO3CgNYojdRWICgA7KyK6muKGVYEx5HFDAPQBNSiAM5dniXxIDCMiekVkqOdfcXTAzyxBgR0YnF17mo85NDumqzfyKETY+S2YTRzClfoJVjhWcDFpNKGhauhm0aILN1RFhDbhOlpwT6OwPaIhfPFCA/OuH69wqAxKdMZtSHBtZhhsumCOqiceVO1ft3BVpJR2FeZ0HKNAsACqzn2D9yANWwRgGL/k6A8EixXnUD5gJxBUBYsKMZHMHajzYyN1XCJrSs/Uk7ccF3TlK8ZKeB6vIz/UtHyvB+vpZESZuwoliHODkofFZGgCwAL1CdgcrxQDSdW4/5I8jiFeU8sH7ON2g5GZkiBWcBo4/I8mZux+cyCTVXG7Fk7ZRcyp8jZTmPShKSUMjvNIgBoOmYfJ9+15an37OU3c3b1Ci6xKZhIHLeTHGMEyWebhQYF2U2MhQpbyJ/Jcy2DeGpK9ORHsvJZJM7Z3a/Z5o9fsPs/Q7qMidPs5Fk7O3PJxgno51XfGQBZpf0agOHReY7Ped744ENrLZRt/EuT9pdbP7H/9a//Tzt7+aqdH79gKz9932Yu5ClldGAPYPGujl23b536jm1+UrJ7GHJ9FHvXHlQ+tCnkrLv3d1EK1Gz68igLNfu2d4c2I0KfplTU0sgcpl645NKPZi/D9p1OsMCA0dUezPhuinJDp+xydhp2FYBOX/x4Y9/uUJ6ohjFZmsBf9zuJrjgNgJ+nw509B2heuGezp+qWZeFhF3Z942gRs6QLqAIWIXTzGJFhyMT9iiP9FaiucS5NkmVHyddWGZwseeBnp87bldSMzWF0JbCxSx8u0e6xfMLyiznLIwXf27ln9z94BxfvB7DeOPomJAOfAbzQhjOHNj7HcsnYEWoOejTAsYFLcp3FizrPOomXdWyxwwnUHWKEg+UvgUsYV6U/eJ1gKTNkRKexGEwbco/38kQ+wQRPSyexQENiBiv07RJiZrleH/JvgWCZlQVOz8wj/NvzfdmZALBqyqYwFnNwLdM75oM6O6x4DjDSYSOnm9zedoVzhr6W0Zly5KuMyDKLSxUY4AqLTWIcjxgnO+WYbfFaZ3Fii/7ckOnVAcZqAsDInh3wSvbMuKGYNCfH58judWJx2rGdw418itUMnJtjyJ+TUzC/yOVzmTFY1Cz3SAAY93GA7j4LSiV8EOqSpZPGQI6BihsHCi6BNp/X5CYdGGI5ANZCH3OqKiUE3iZqvOh5p0VLtXk4z+kOaVe0hy8ecG/FKmtBzileZ4o5DvfUvQ1ch66MYnJ7Ob4grFjeMXKPcxw7w0v9Q6oYuXbrXubYFVOE5/bqsCNylmYeTuk8gyeCp454eThN47qXEYvqyh7d/yBfvMp5HXH9SpkRAJZJ2C5NchBKsrUuoD7W1vlH1xn0IP+vFCw9QDdoFo8DngLgsDGi5upHQ08BcFcDdbdVV0TfBRYHb3z87qMY4P7vPwXAXS3Sh+06nwxC8JJA//N/gwQ6BKa9DRsA4EgyOSgwj0ywou8dB8MR0g/mxein3wW6e//BNkFuT+RU28usDo7GhzGZ/UBRe3cxhKPacHLrQ5zRvrow6RMD4EHH7e+w3eesGLz7px8ER59Fi4e/qwA4elg8anA/DrDsHdBBwPM43wu2G9aCjzqz3s8f93iP2uuT7mcQkFV7PIrpfXwA/GhU29lX14LWo66j//OTd0Hy5+NFHm2vsd6pfKv4SQtggDWFPlkCUNWdzBCwqWiQpMnY6iAzLGOO1aA8UtGWqbW6VsZMiWBzB4lhCWOYFgDMQbAYX1nAKjpVziJmWg6CvZZuIIvygE/AVwBY8kCAp9xng6lIT6zAnVbNoCDbJVQykyGgjMOsyJG3DY0xCohZwLjmNHnBC/w9TqAns940wXJK8lFAsO5fC6akBQgeUZ1LSQA9uFIwGYJfJss0QavAiC8XcA0CwV6n1CNWgnQP6MS6AJjEfsByxKmLEifpLU3Ql1auabxukzB24zntTx64sFTkbBYLYuXIxZtAVknua7aes+wRTBdASiCkpZIkIPdiexs54RrEEXmosMxJ5LQFWMcDlR1hEaHKeamtSxXksA0WG+SgKyWLFhdUpom2TatNceTap4bvAexXAsDW3i3Zmdlztjh62rL7GTtTGIPppDxOkeCV79YBS4cAtxRgq7h0y6rP3rRLb8RtbkkULQAYqXWC+xhH8qmyRQJSAvZ71PctH5KXfABAQQ+p9qMj2MJk2uLrr9vq375qD95BNfDpKpLtKbs2/6I9u3gGqS+5luU0pJxqldbIfYWZRxZ79+ZNXJwfWG2qZh/V7tkPyh/awSQSbHK9cQMDaE5b7FQWufNdy+zk7SvTb1nxHnLv9JbdHfvI1mM3kRVzf9ZZQMA8a/Jclraj/dcbtoeJWIZ87GkY9cNd5MOnnwFQT9tRHrlxC9duQOlUKW9XYov2pYVzOEFPe9mbH5ID/Padm7D0mE4JWMpNWLJ33Jin6HvTANPJmV07dQnwMRGzbUowbVbPcl0X7Lm5Z20xO2P3bt6x1U0k0oC2BHLuhue60x8dCLLolAZM52ftArWLz0ycZkzkbJ++K0Mp9eFMXvnp1HWmrNXe5gPbOmJhg7EwN0pudQuJtKTw+X0HwNMzVR8HLXK6G9R2rmdZrJC02WW0QZkvnwFkgCWDLC2hAO5aAr2MD3dg99XnwPpIY0UgWBJkjV4fjvrNf7xGtud+puhHyKDZlySwygGWQZUc3b2+MN9RyR+ZP6WYa0Z5pWCBVT/cgbjqDnN8z2wXmKPWbJvFIXCuKy2UG1xi8aDMG2VSDBwAczbKAcaLyna41i3G4VYZAybmqBYpBbH9gjX2uxhgN74CAOuFuZmjOOaJOGkWqtfchvGlThE52EihMa5L8V6Se5xEkp2CvVVbKd/2UIoKlYNjzLdVF11znBsC+kQaBF6a2wSAJQGRBNrbQYqbIDdXP25PqHmZ7b29XVOuF/fIg3Y+V5AiiXYg7glqSGkVTjdC7+lm6DvUGcfZyhfvZJQ1Ltkz7tM5jj9K/1EqRsJdwFHGcA6j7CvHV8UAC5R7zV/lp///7L3nkyzXle23y3XZ9t23rzcALkAABEECHFqRY/g0kkJPTy4UT/qg0Ef9S0//gfQ+S6GJkEZ6M5yh6A1IuIvrbXtXXb6qS7+1T2ZVVnXVNeTF0HUjCn27qjLz5MmTJ/c6a+21vfYzY0JTioCrZ7Jwb7Mgo7JW3q4InEutIydxBAteh1iCnwYbVvEC0JwFGc/agN7XImLYfvhsSjwL9eaEIPkUAI9FOJP66RQATw4Dk+PpFAD7bBN+RhcxQ7ylueb3wADHAFhtGA2NhwywY8YxJti/P27INGB3EgA4HhqaU6MjDPYVHTMJnGPhi7dlhC16PgAcbxcDxeR+/N6NJ/ET56vzD8dIXoYXZYA/VwDs4+QPkwEeXOZnMMHPAlJ+L4w8iIZX43m2fVkAePKMNv3daW17njZP2usJQDnl4TyNMZ64T43widcnGRIogIruBQes0Qp5eHPiT3g7BKjRXBZ+j7Q5AODw1XCnSfKbJhgP0Uyo7+kfE6mq3IbqQRYlCRZgFPFAoO7BJ7HXHoBnE+Z3HenfI3JOHwLwdpEc7sthVSWSADRiRvuKTMWQUKrHfxMYKVD0Y7HvfiR/TsE4yzjGZYI+4emlUE7gm6nbdbJ6SzU2xawEKbRKJOX49wJOq2s4t57B4XdRbtDyziLfsgAIcBZYbC5AUeGXGGAxTn4tPOc4Bo0weiptpP5QPjBsXQqAosBcTLXnV4sFcWdo6l0S9XUBwGBMSxPtZzm/TLdFsHlsKxhQLQJYirB3GfbTc6mkpIeAXqSuKXIlDflroQYDDHDIqEYwu+9i0rWHa3MzSx4wTOJ8DqMl3Ij2AZaSoDcAOV1AbpPjCPy2kCP3YLH6MO7BvIZOkiMy/Z8mkO8SALfp+wzXoUtNoFfOXbfzpcuW2QDYbpK/Sh5qH/nzFvVR5fi9w3XMALwrX9ywle8+sbNfpatnxeiT74v0Ok2g31fQz8UQG6R83xqgogFwJK0XqbwMfJDS0ylnFwl8779r2z/5lh3dmbVff/IZbs9tu1Z+077x+jt2dW2V/OaMPdnYx138keVJul3C3XsW9rYNY/to/R71cO/bw1fb9vc7P7Qan797GfMq8o7zZ0r22eNPrHW3b18qf8tS+6vWW+nYNizsNvVw2zB9fdjc+WWuJ4x2lTJLVi/ZY4yLsvTJUg6wUy3YW6+/j7S4bLea9+zeAW1AwvtW+RV7Pb1q1ylddeXsqoOs/0CZpx9/AhA/2vVyV20Mv9Jcjzmk+EVY4rU16vOuYfR1FXHxfJrSMGtYhF1ExrxkX1q5atcqq/brn/3C7q5jUpVjgQL2+xiFQKuDmVnzgDzYFkZoFQAL7uapecbxecuRe9oFFPdZdJlFbbAKM9kCtG0fbrkLcpWxOQP4voykvsj9UwXU7aAc6OfXbRUAvCY3OMZnV7V3Z/gtWa7uKYEtV1ZwL3Hfu/EV78uL2J3Xo7x8KS8cHrlvQATMVBqMb3aiPH0BGtWZbWtssipSx6xKpYu07iUjLGcM3XiL+xCgrBxTGe3JcI+lH1hg5giBasCaALjKDLUB7ALtKQCwNNE9UFVKiz/cx0cskNQZ73XGfpP7WSNRjLNyUHdA3TsceI/77JD7JUVtbrTo1hsHwL5IxwtjOLeeFwCPADDSDFAhEmgcoPtlFmiKXG3JliUb1w0qEAf4bEntwv51PxzH4Ddif33ecgAcAV/Na+6poAW9OKc2mo+1CBcDX80zsRW/XwPN+VG/6/0wqTvT7IDbpal6SAgA87kWB5E7K3VF9dAX+HsR460y2xboZy3uZZnIxQBrEbDEbkiRj5yepQwQOPecEa6b5M56BbwtFYTYXf3tztAcWqW+NFUKNKslkroLAMuRukYfHbByIwa4znzRch8FFaeTJF5sb3Ru0SPJd3AKgOPemP77zwwAJ1ZLnt0349/4QwDAJ5kIWjnEZ4N7Og7NJgZ5f8ISaAfAMbgd6azQSfosXoGN/46vc9jO74jBd4djILwfAG34SQbrIyAzAZz9/TgP5XkAsK83xgcYtjkE38O/B/Nc1ORJsXyw5Rj9+ZcGwIN2TrndWOsenm4EJDxWHwc2z1hxmgSEBgF5fIQpCaOjOfGjN9OzAN+zPtehTwHw6PV8mtz7RQCw+nZSjvGknN6p42PKuAz39+iH4wB4cJsO5hvl/Cu7NdQGDYAzLJSpbiQq1+AOrRJJisMw0ukTQIkFbRBkimXZwtjpEVLDR7jUPgY8reNsXEMiq3q5aQDisaxv5cCqMiQuFSQohSX1WcmZDTEkyJnJORZT0pdN8IAFCSelkkp9AS+vsynQzLYKKqmvK4OsjFgO/j0/S31gcoEXkEJXqIVUxuG0zEnkQdDKB5Ypl0qJCPw6AFYb5JjqJVgkWSZQhKnJykhPTqyAymyKfFcBdQFgLRKI9RX7C+NVpU0tIr50m31K6u11kSl7JAA8jxQbiiUPE5ojIJwhoCwgYa7kl2hL2epQI91DZK3HC5wugkVnUTrWRtpcpVSQzSKJXSw5E69ao0fIyY8AvzX211HurQCo3KYBAjK4krTbDQMBvl3YqWP6OAuAM1jTFIsOXa5Phxzgq0uv2YWZy1bYytnKYdnO9uYACmYPN3fszu663d16gFS2aq9+c9/e/E/2bekdpOJFzgvglW5iHkQfdriuKZVa4XdLJW743YRhbuCA4zmRUEYlFh/OLnaseuOy1T/6Syvuv2MffnYbQ6s7Nte5AAB+z964chk2O2W/+vQT+80nvwI0V+3NV1+1L7/9VStibLb72UP76NZNu3F+0/79+v9pG/NH9rV3vmb3bt+yHEZcdx/ftMxWxd6Z+yvLHqxiXMS1uXpom3N37RGfpZC+zi0zBvMtq7IIULAzjE/OgQWTpfIZahUv2ruvvk/+cd8+PrxrD6qA/pkV++rKm3YJyfIK8GoeRv4A1v0Xjynf9Pi+7R6sYyIGowqT7MoB8n1nKMN17VWY9XNFWzxLfjpy/H7uOmBuBZVtz17NVewsY/zjDz6wh7ubgFbK0KzMWTeHsVwNtv9gEyl1jxzeWcYgNWKRpM+W12Cvz1kO9+E0rsYXZ3CIRjbfAXg9Zh9VlAxt8okrS3N2ZXWV8Z9jPFKze/8OdWDv2cJcwy4vBJmx5OhNQA/8vZdGUhpSKHkUyh6J7RXz62ywlog0zv3ZE8yPfC4SUNMTnd8CvQI7nsHLYlBT7ugAHJUtqgOCxcjKkIklGAdSDqzYlhHuDLDAr79kuCfADVPaVrkm2tbl1ZHkFvCVwdDpGGDbA8wqx7hB8w5hL+uM9Sb3il7KGdYxaqhN9gDAe+Thqx7tkUoSsRjTZ9z3yIt3CbRygLm/nP1V/V+fh5wCdeCIgxnO2+QAs9CQWyAnnLJFMr1S+xRJeW1zyb0Z+yp7lGLuy6pt9K/ckcOcFsqoidF1/wJ/RakeUpGoL50F0EQb/R0ZDvqcpjSQ6PvOukcLEo69FVM55a50B15Co/Gkr33JLJCXmOpZ5rFFB8AsstF6vSq8p7XDGZVTUh1iYXTlGXuMGeY3Mb8Cvlrk07WVtUOXuU6HajCnCwgLa0s/IJm1c8Vi9zWWPJdc1555QAAY1v6Q1xF9JXZYzD5LiowPrmmc4pJ8ZE3IiT1lgMce+H9OANhD20lI4SlBUPKj3zcAntr+UwDsl2kggf4cAXBS4TsNAPsw8zZICqg/TgLqqQzbHxgAHl9deRaQSOYAj9w7U+6xPzQArID0WeeYPJVnAeCTYG9UFvGs7f9UGOC4z8IDOMHQjqHMFwXAz+q/4b04YVEluk+f3p7Q8uR3ks+B0eNrIg5gVOZMUXVPH08qIeTBDRJFJ2ZdhdfDXEdBcjBAaRB0HpD7to4UcB0Z9H0kh/d2D9wduiZ3aOUFe/FTAk4FnwAzZ4IFgv1EFY0pP05ljgSACan4twNcZ0J0IrRKgREAsA/QGqhIFExKViijLgLVnAI/GOHZuSL5j3nyggHEJWTISE2LyCblzJyDeVCOm4yu0hEA9vw5yYblgC3Qzy513pIUw52yCABnIQdWrcQp3nRGi/IsnH9NAyVjfQAAIABJREFUDtFucSsATFMJ1puA0RlKuywjI17II9uFPyxyj+aJYGdgFytZADAcophPlcopphc82K/B5LbISczQPz0WJdLzSJ8BSWBpHGthewn6jyj9ckhppQaB+7EXTZb5kIJSoIaYNNys2+yjiwQ9o5JWgKcMDFYWuegRuZBtwNhq5rxd6J23pT2MrWBAz6bmAOkF8kkP7ePHt5H5/tSqqT37xn9u9u3/pmmzVwR8YJSRUR+3YFUZG60u4a9YHa5J2xcFkN8iO62zINIQI01bS4yTVQybdn+1bJ1PvgvQ/mvb3NoHYN+25k7RXj9zzd68dtGOkaz/4Fc/s3/+9T9ahb773jf+0t4ClOYYB9VbG/YZsuFfl27ZP2R+aR9T51amP5ILV4ppe7xBHePj8/aVpb+09OYSoJN+uFa3O6U79tFnP+OakHN8nn7OAYCrDcoFXSY3lLrILCKUC0tW6lLTOLNq+31KQoF9cstlu1i8YG+ULtoq0ttsZ5cysVvkR1ftEe7CB5L1c7/MYDTUBADvUv/4oH0AoC3Y9TdetYuXKWe1UGY8co0Lr4NVWMypH9gq/VJg7D95/AiGssbCRtmWzi1Ro7dpW4frqCa2kTCTQw7YkitzlnGysnTJzclyMzDVuw27BAC+xn6bMPXbUO1tkEwGCXkFxnyBf3dZCFFe7BZMfb1HialClVzvQ4CQTJ7agFOYVeX4qjSSZM4yVBLw5T7oCfgItHm6QWA5HXwJGIXVXVePCNxI6irgq/q+2peXOtItAAhuwg7X2V6gSTntzv46g6ycesluuQ/4rdQE5aIWJMvl+B0WwZp8pwEwbEtb76JclWpiK4BeR4oG+odLgASa43A/tVBtOCMpaS3HqbMQdUhDDn2hKOSjOnjG6KwVm2ChUAkAmBUfr/+rmzaa211VAuCdZdCWAMDIn3ssbDgARpXiX/NCxkFhIdfnNK8MQE/l0Xy+9ZQOTZTMY+pPN/AL7LdQo4Nin8GiZ6qzu9E2Ar3aVnMaL81PQdGhfGIBRy3URZpkz8HQYlsCAMvMkIXAHPdThXrFFSZsgeB5gV76qET7KpyjmGGltqj270AFEyZjb1cXMzGZ/Ek10BKTzxzf4ngdzrEh8C+jRNqcp10hlzsYajkIVh63xokAMIsC1W4uAGCUJXUvJae8cDHJumaa2pPRKYc/BcBx2DH99+cJgCflaXowkWjOyHcSH3weLtCnADjq+D8TBjgeaGHN40UY4DBKR4PbMDglbIp/ngaAfQqU1Mn/8fwAOKpeFw4ROSoPQUNYFU2Corg14+s6nvcbMarJu/9FGeCRbccpsXg4Dd4XozS2GhN9Z6Jygc/+EAFwuHajPTp1wWJKn0xP/B8FwJOONdrn03ou+a2X/+8XPd9JLXgasBy/hybdU89zVkFWOPoTninxveI9PFjYn3K5BjtInrfvxu/dOGc5SnqIH1quShiOkz6A9lj6XX8XmZ+CTlgXlUhxebRbPwkASzZM4MPvImZFKhWloM5rBRML7pEHvHHYhAVu2R1K+zzg97rqY1I+KUWpkL4zMASdkh7ynoNgna8KUSYAsMBvmuDtGNa2HwNgvgl+hU0WoFYWssS3bOssMduLKXJjLAA0NV8zgN4CQHhpgbxMEoFVH3iOHcxwn8tWx5kPBaUEgim5mIoBFkPLuYnpFuuddaZYeXRdJNEBACv473t5H8WsYqopaySGxINs+oYAvItRT7UNEwsgnSt0caPuYsjVs4oCfvopTQRfTFNP1Ci3grFVCqBTzOIAzZioYszTANjMgjDyQuGAquN5vkeQmyHnVqC4hvvtfufAjuhH1f9MURbHkzJgwiRr7Co/WM7QsNAqMdSHTcwomKcm7M7BFkEsrtnVObtcPWtX68u2SAmfhX7JAdf6btN+8/Aj+9ndf7I9XKj/4/9pzv7mvyNwLnMNYR07uOY2GjtA4RmI7iLlm+T2DDvOdUqR99lrF/mcABewneZkyxVkmAS4j3+0aI0Pvm5X7XucO6We2MfmOhJ7wM0a57hwack+3Lxt//jz7+Oi3bF/8+1/bWuVKwTegNbNXdva2bLbuYf2QeWB/Yf6L8n7vWHXrl6A2c9zTnu2hqHXF0pvW+HhCmAJ5vtc3W6U7tkHtz9wULl2oUBqJDnYqBTOzV/BmGrb9lKHYJRZGPGsHT1pw6Y2bOmNS3b5zessCKzYcrtiy7KD6zyx7a07yLtrlLM5RxmoRbAR143hu7+3a482H9pDSkD1S7Ddl1bt0iVqH5PbTSFjytaehSVs2jxljGYPqFvLAsMR474FMCkBXOeXygBgJOeNTcAacmrlppNnmgUizs8s2pULrwGCL7jaok7psbVixVaRwx8h562qdi3M/uyKjK/UnprnEucY83iYsUiCE3h/D5n3I1sps6jCceTQ3Emx8AIXqPraDoAZ7x1ngAMgDnOTnuhRNXEBYN6SoZ68i5Tr2+Z+c6kr320BqBH9OwBuiglmu7rL4pElK2+Ua5yG0XUPAa/LrVxnFgO4FwPOA+AxflTzF30BICmU8Ukho1YrNJV1AVJtgGqb8e7tBbx1+KAFEGsx/8gozMGZauACRlUHV+ZbykNtCcRR+7rlEuhoEQ7n5jT9pTSNLmNM6g93stMNrxxajLBwjMJcj3tPvgRFALAkvg58g9Fcins8xcSXAtilWHSSy7HPZwK8LLClkR3rd8ivDgy6XmLP1ZcBTYv91SJfLI+W3EaLNWwvR2w6KM+10Xwl/wEBfkmL+56UK3d9JhS1SWBa++f7ZRleFVgAZIyWlPerseYLRrITY0qRSRr7VDl11f5Ns43Pa2qS3CD4rXTmJn3ZBrhqbU+LnK700DXVIpvvj9QSfivPWBJ2Xd+Br4LGFX3aAgRXmQ+PNCeyWKbFwhoHkFO0gDCHCbnNSYYv7sfE4/GUAR4PFqILlnz7ZeUAnwJg79WXZoJ1ygAPR+mkseUM8Fgd4BD+xgFxVGpA78UscSIiHmdzxgXEXgvuhQDwMIB2Y64EppoGMJ4OgMP5Pw8rKAA8kck8iRfCPhPfT273PEBw+B3tZChpHplTxuad+E8JDwfXKL4miesz2MzBxvSfqaxtchX0OSTQg1zrlwyAh5NAuADP06/Pe62f0i2/9UdPBcBRvPGsnT8P0zupL6a9N+l4YkPGf6ZLoKPAatL4SuwkPnetvnt5o0GBekWv+iL/i8ZV0ujgmED02F1YI8bFQ18CME3cbgwlQyxcf2Eac+jlBCKVV+vqPsmCtdrPrg8BwMrt3KDO7D0cou/ABD8ACB/B/PZggI8FgAk8cW0iEFUupuSjukHEeMjUCvAN8NW/0wScx7C2AsAu+5M4T7GlWBaCTgHWYxnXODNFW1VbVNsT9PVwhT5G9pwm33FhadaWAViqDzxPm0sy9JLpThSsSbIn6bczwPQXh+T8gqRP7Le78iJvLVGX18tXcsxjMT8Edsp5yxbkDkywL2NrAHAWp6Q+QLIOg9Ih33QGNq6QBgBRLgijagAwcmqCwRL5nWlq1rbFACN1rRQXIJmQRAOy6vQRgmgrqw8A7m1AfZfj5QT+lX8NAD7q1UhrPCAWB2gT5B4D0mV+1CJ3WL875DWmYbuLBLcKYLOwWDMYJ23vb/Bd2PXNjJ3dX7bXYYFXAOEzlAVKU2P1AEn2jfUb9uM7P7D6XN3+i//5nH33v+4SMO8j9QS4Uff08GgTEASAov1oGom/Eb1qsaJHB3VLAEVMimgjpKVVYLCtlrOb/1C0vZ99wV7L/I29ivuzWOr7WzCfmxvWq2/bF95FKgzx9gH5tS1KIH3vve8RrM9h3EWtW9UVBnzfRNL7yxQscO2nRlVju/r6xWCKBGBaQF682CxZ/ialg1QqZ61jdxcf2Sebn/ni78qqcnSRzcL8LWBEtVnbsv4CDNb8vG08qNujO5wfzNj5N6/a1evXbbZGaaOdrp3hGswtwLrXN/26Ly1dtcXl8w7IjnYwfdvZxfgNRnvnMbm4R5afw3kbNnZ58Rog+RogcRbzpV1boxzWPACizbm0BSQkAUbeXdJY5bOjY9jcLDniYvGVk5lBlj5/0V69+AaLGGUIyyM73Nqx1fIc/YIrNIZjVYzosrDIZ8+f9/zz+v4ebDHGWdev2Q79e/PBffpuw86Ud+zyGcZwHgAuH7pUxUGw3JQFgnsMbNX8dSm0gzQBX+43rS1JGusLXWEK0WKXnH5VE1vS5g6LV20pIUBEzhRKIispsoMoMYaadlRfNrgSe164FtM4SS2meXqsVBx4DaiuLtnlDl57qvvLRJaS+7kDYEp7sbAjAOxmWXxX9Yw9/1wAWOCb/zUBWCHPVKWUeDFP1NnPEXNGg/uqq3lHCwVyhsYN+hgAfAyAVb1yVk7CYpz8B8j7lRJFC0fHWpwDzHqOrpygRH+DELMCn3JVp13KvdecFNhfOdlrEY77gzlJCwvBxE8dGrnwqzfHAXDEEEt+kgTAFZjkCgscTCkAeiTfAtt+zvFcNIhE3NVehlfK+a2oRjoTmkoeac4WSC1zjDJzdtFBq9JbNPdKDRDV9vXrqNMTe8511nghh1cLC1K5tNW3CgU0T3I6UssU2L9ebmqmxUOBf82VGiO00cEv17Hm9YGRpTMoqvRh3Q0V6dIBAI6YcTdHHP05BcBjHeIhgT/Uhz+/bwAcVt4jaX8U9SoeHaRBRu0dW4CPT2Aq4PxjZoAHodskFHAqgfZrLwD8b/+3jTB8FbwOQF2opRv/eKw3AMCj7wcmxRcBB+xOEnCGzJ0YxMQ3ToJhSt5Ifoxof96m8H2fwBPtETsUt8dXaoMwceSeDM0du1H1zuD+GBsY4zLT6JDTQKQ/VibQYyffO9k2PyfvMPKEpjGiI2cz3ufR31MWCGLMEXpzONhHr+nkMxvxNXsuABxdo6eh7cS5BGu1yT8jXcFulRs0uIzjm528tGGsyB1jws/4JBf3e3zZp12Hk7ua0m/T2H6NE8Uc00478f6oVDiM/PhH7Q+HiO+d8NmzGNrR9g/dP5OXIe6bMA8kGyoJcmLsRZ85cJt6EbWP4X0+UJUMLstQTiM2QpLSGBQr6E25lEkBsEYK7KNIiqDg8xqwBaJS5QerfnBG+bi0r01A43Ufyf19TM7dOoBpE4noJoHnHkC4hmlR7wAGRi8Z0xCMat1JrIrYDgewns8LS+XUkGTRUf6cS2x1q9I2glVtoxxTdz71nDxeiqbJh3RTLEokpaAn8gAMMSFLGEEtYWpTETtC20uSQcOEiHkSiyrgIQDscm+OI4H3DIGramEWAb/FGdUNDvnDKTeaUukosTpyhKZT5ACNi3MOuV8WZ+EuILgF49HtHrENpWgKLUAuIJZc4hz9lMUFOkPpo36T3FxAY5FyN2WAjoB8n0Azz2llJMdEQqzSQKrvqXxqlSPRgkADgHvEgoIC7zTAvieXZ2S4NUSu9U5gAmdYsMj4QoH2lXdwfwAYS4tpA3zO12ftlSxO0Fucyw6sHGVmxGLfIv/3YROX4rmafee/Ktg3/7XY/yeUMwaEcO32957gYQZYot19AvIZ+jxNXx8DjNK9Irma7B/GPLvAM0Fy1SdZu/2jkm3/Cjfl46/bN67+hc1RSubmLvV6739qD598ZH/x9lv2ysXX7PHDfTvYrtr7b32ZnOmU3X58g/6hpjM1gz/Y+9h+sP1ju5m/bbU15MpQsIX8LBL3iw7Mu1tVe631vrV3YbTmcUm+tG439j6jb/q2PDfj16AJc56n3NAeCw2FlRI1hxfs1p1duwsAVi3pcxfXbHVp2eZaZVuBFX9l+YxVMNDa2X/o9VRX5dqNQZUWe6q7PXt4f8PBWJ6yVY8P7tkt2pslt/jCGUB0gXbB9sOt80JFwCJFWyWrGBcyudITswuYsQLXtMg1pGSWcj09AxMGdG3+qp1bvsL3AIa4GHcAz+cozyNG+8HGbe6vLUuvUvf6DLWkYegaKC6uvHaFUlHXUGLs2Wd3H6DyPWQBqGWvXlAuOkAPVQD2bOQCM0YFRxlXofavyhTpCe5RRiR71rNR78gQSyBOJkiwkFxnfwl8RiBYbLByOmWG1lR7eV/fkQF8AMAR4OJPyWUz9EVKun6lOWhsS0VB/3ZUXsjZ3HBPCwCrRQKXWnSQ8VtKXgRiZfkRINchxCQK+LaddWTM+zmIeQV48YV9gS/mm1Yz5MZ3uP4Cw8cwwh2c1D1vP3ZUdgYXAE46hTwJxAD3xQxr8tN8A9Ut06s0CyIpqVFQQPRYdPJJUGyvFvGQTKdgYVXWLWzLzBIv4uuG9O9G+9MDJ5ZA6zf3vdzw9cox/8zR99hxuXSaLAtAMCkGOlctBvj8pw5yi2bkzcjmAb4LuOPPMfcVWZgqaq5molX+r0BrOcOCF+eoHGHPyqaflD8tBr1Jf4vJr0Ld11CzNJnbPL9b+f285wS4nAeklBGLLL8ESalpQkGSaK5NqDHsF80XFrEEYEGERRH690ieCbzIwvD8bHeF9gUCjZMhQBoJNEeecdGDcEyCG94dY0k0V+ptf+gn4pHx0CT+e+T40x6s4+9PCCieh0Ed2c2UIGrqwz3ZT4kdTQDAHlNMa8/znOKz+sr3kfwS/RECmAEO0fHHdzMpDHt5AFhBxZSTUwzhLR5+Ia51fWKLCe3270y4LoMRdmJRYsoG493mf8dtGhqRJts09TJOSBl4+qWNFL5x8Bldr0GFk+j9wfGmjudpnayFwKgF+opvP35vhs+93/6dA+DNRGgaA91RAOwbRMGvcr1Gf8J3BwDZvxy+E4XoYVD6H4mLH4PdxL79G+G5FLZPHCsJUDw4jtqj7J7JANhnwhPXQw/e5PkMvzDetnBOqoOX/BkC7+Gt9HTwNHk2ifsjmH08/88Iy57Y9IQUNdrluGt0fKQTlzH6IHbqjq/FpJZNBXPPcRpT59axcaBdKf8oWg85sefJkxbjIonYElu9PAA8WRIwVaGQ7KyxSx3d/0/ttbACPVoG6WmKg2ddgowbjaizT37z5LUZBcDxffNsAJzs+NGDhQdj6EO/FyNJtv7pLQuRg4NCF0QqMBeDo5fAo6TEBDxeXki5tJJH8r0moPQASeE2tTH3CTR3CDI3AcNPAMI728hncc3tYoh1DEPcBxQ7daNkQeWOAUhTsC19As9jQLCCUEmjPYhUUKprKHCuYE/b6aUA0EG0BiotFcoD/Ao4EolZFvCbL+YIBks2XyFXkt+YKtssUuK8O0MriA5WUmK5w/kFuXWWPsnnCgSRSL5nMLUCAPt3CAGVBy12WOAkw+qBZM3ZNkElzFUOhs2OYXMJtluwdN1jhJ3ZGnEx0EC/xYLxvWyHABkQme1WYE9mCUyLvn2GaN7rLqv0DbnHkoIf09aOahEraY52ifntyNVZQBy2u0lZnu3GNnm7QOA+gT1uwsqv9BJOGmQE0gpWm+Q/qrxJ9aABy7xg5zNr1rmJVHa9baUm5wGFt48xUJvSTd3cpl19b8u+9J0DnKgPUQTA3FD2am/7EXVPWRahfJOuepFc6yx221pISUu2Ss3WJm1v5wl06YPa47I9/DVM60dnbKn1BfurV79j56hxe3evbj+69yv7zd0f2XuvvWpfufou4yJne7z/1mtfcAn6R7d+Dktn9trVt+3/e/Qr+3/v/L31r8I6U2/3B5/82JZXzuLQ/LY9eXjbDja37HtX/1vbvY37LIsOnWubduPgU19EWcKlOZsDAPUBwJS0aSrfO3IPv7dRtSdbSLxZ6JjlPBYAyNcoEfXVK2/ZmxevsQ2mUuRFCwOWOT9dA0mAq9QP/ug3d+zc2lV75703WfhZtx/+4h/dBf3C2iuYsF2AWczaytwyZsMsWCBzbrePnJm/uED9Z4BIDXXEscYVGlVdY4FpBoU7Ci/MwM7PngO0qARQE5ycpxzTOcZbz26vf2L3j+5anfo1K5RommPsZNKw1avUMl6s0IYD2H6UF3x3ttixi6sZW6YWsooTtfleDQbY6/4y3lXfVbeP2F9fGGXcDJRffsvpe7RB+b4MKeX5yutNTr8sBTmAcQDM+10HwDCGziTKmVn7QsLLKy8QzDZeg1Y3GetbXUCwwFdbQItjqcRRQxJr/lYb4jQMhRCSKQsIp51lDAoaiVw0ValGt47Xkjkb94mOKhdkBL7kFcMAg9zEQErC24K1bZLL3gIEt3GrbwOCVXe6x1h1mlWxjxa35DAvTwIW4441/+hIQoDMVylYzLQk0OyzBwDuI133lSl9zwEwru2wxy6njmoBS17u06rX8PUHbTR/sU8BX31P77njIIuB3LMC+mUGnqTLWk0SY9pyVlsy9KBa8X1pUY1fCxxXapclysLJmbzMvuR9IPlzkX3nNWcDfFXOKa1rqvxqGV2xwiZ2F5+9AFJZuTiC9VV6hxuZ+fqAADDXmDnnmH3mND+6kZbk1BgNck0EgosCwfyt+ULXqyYWmHHQAETLMd/LuCk/W9dCddndeE3d6ycSPZemSP7iR1qSKImWbcaD7MGC8tMCpUGAHh8/XObn/3kxADw5ytScPuGIk0WJAbxNa6Pfb8OfGAC/SHQ7suuTMCNaq3hKJ0WBjYcVQgUjsfsAKp444ZcGgLVI/YwLOKK281SPk1tMa08Q1o1+P/5rZBtdVgfRCUCYbNfYZU+qLSfFsdP754UGrLd8pPW+OVHfGMZKAuBJ/TldIj52vg7QJwHgsPRw/O/eTKX++yQATrA/00ocTQPAcb1gv0SjNKJ3fejYJBs5HJAj4E0PgagdsWhnsH104fxxGX2HMDCaOUYvxvjx4uuvR1T8MwokhiNkyHZ/ngA4nMzzM4+hfdMA6h8LAH7aLTPeF84AT9ngjxkAj5zSs2bMaFgOVsnUJyP36XPuINrP7wqAw818cmkpPqdBinHiJE8u5IVJLyxGaQFLPz5rD2pPKmRzAKzz9d8a+WI/QwAkFljmJ15/lu/omV2D1ToE/NZgbPR7H7ZsGwC8vrOHYdA+zCUsJa/uroxo2E6yxNCE8BL7C3uiADDkBouBUS6dWGk9/KNAVA6vCnZ1UMkStYilnGGBYMCvAskUTEiOnOCC8uFggMuA4AUA0QIBXJHPc8q3czsf4IDX0AUYOcgOPSIGpki5mjLsXF5BH8yV2JQZQIsAcE5BNkFkto1tUQcDLoyRyMKDkCngj4PxDgC0BTg97gMgsw3iWrlD0zSxYh1A2TGgF/A706s4wMnDDM+wPzE0fYBCE8OrLmBBpaHc6IfgUUyQ8p/FZKV1HQDIyh/dbe4BbGoAEHJg2S5NO/vKh1WettgkEU7KV+Q61WHgl7Mrdj63Zt1bLErcrZKnTf1iANvs/KKVV8pwybgrr/7ULnzhvs2vqG5yCpAJsNp8DK6GNeoA9Ale58hjnZlVXVgNSJhOgEMqX7E9AMXWVp26u0Vb/2zVHn+6guHUWfvWpW/ZK7lr5Kim7McPfmHf//T/gums2FuUZqr0ZpGF9+z1q9edKb9x6wNAU8G+/KVv2t/d+oF9/94/Wu4y4+1cxn7w8Y/t4jVyds9etbt3b9ru1q79m+/+j7b1CXJh8j07F3btJgxwjmu/CEi3NH3TO7LywrIH/cIrba6pXMtrAFrUyizmHNscwOBLS6/af/red+3KynmkxJhp3frEGvR3v6aSRbB/jMsmUv47Nx7S9tfsu//R39jZC0t27/GndvMeYBlJdg5Wvw2IWAWkrz9at0cPP6VUV8+WFufszMoacn6um1QRXKMM1FyafuuzX4mLO0hzK915WyQPuIR8WFVdV0pn7dLiFQdh98mBftK8Yxu9dRZ15gHK520Rd+gc4KfFCso+Tt1HADTd2xXq3KzM9wFFSOJZuGnjNn7EPr3mNNfMyVblfjoYDvNKmF+06CWZqoCXDKCU9xvyet3snC9KAq2CVwLDAlAygpISRDJalblRtr7UYcrmzXNfiSmUTDaj2sTcBx1UCpJP15VrynYNxrYAsNLsVZPWxdi8nxYbHEVuWXePDvOvZLZqsJjEptrGb+Uo68s58o5ztE+g0YG72sx1lmlbDVVKGyl0C2OzGqkETe6HBsoVlTPz0EQA2Ov2isEVIxwB4Lj0kNcEcn0wYJhFJlej0ECk3DEAlimfUjp07/pL85MvpKrN0cSs9vs5hGP6SbrMBgk192ya3zq0zOxUmkjXQLnGkhZrcSMARm0mQ6oM17iMTD7Pi4UcfpdkeEV/F3iplJ3m6qxqP9P5ypv2U1DtZs5bJlfK0T3k32KABVJVikrXR9dV641i3DtSzKhiNE1VukhBAFjSagFgl0SrLYqRNJ9qDpPplXKIYZbpPwFrqqVxzXW9tOagftF5RH3iaPgUACcKjUQ3ZPj1xw2AHfKMnE/8xykAjoO1yHF/rJdOAbA/k8LT6fMAwOGZF4XBTwHALkX0VjwbAMe37PiS1TQALKYp/nlRAJxs/8k7bBoD/OcJgCfOQNGb4wA4MPCTt5h8U/JldzN79s9vL4F+AQZ4MF5PtudZLPp4X/y+AHCcwz++wDLe/tDrYyc84SRDrBHdxREADu+cBMC69gEAxykPMo1TgCqMCYgU7tRnUYAnBkYlShRLimmrESQewoBtHhzao91929wFrO2S6yoArGLCKiWj/Dt/4vOS8ynMa0o1cZ0RBgALBMcBok89HE8mMBwrRdDW92RDTVocVCBYLxnJAoCVF5xDDihn1MJsBWMqSv8AGisqDSIQrLhVYbwkhWIGHWOHlXTl+Rb4whwssONqgK/KKeVhrryUCAA4gFn2Qw7tjKTNhPkd3IMlG2wDCNvII9vIkvuYUBVgGUscO0v7M/p+itxUHKALx0hikRXPYFBVoOHab5+GkPVIAEnOnyNyBcCwUQIsnF4XVtDzNPlevYPrL//Rq/Q9gBYGWM7dfdj4Dheqq3xG7YN+1jYN3LrnOO5l3I6LWzDIt8jtvbsF2MrbF155mzzXOViz39hB5u+sdPY3trCKuRJ9urcIyM+wAAAgAElEQVR1aFvrm0g+AVCA9kwGueWZWSvNwQK6628DB26uHaZeD9b3yPEFWOzP2/aD87b/+KLN5s/aa/nX7MrxK7CcM/ar9Q/s/77xd4ChI1tD5jyLsVaGoPuVc1cBwClbx2BqdXbVvvjm+/Z/3Py+/Xr7Q2sUYFEXZmwHd+al84BEaj7v7is3uWHvfenbdnSfXtun35b2qOl716/7ghKwMzhsszAwC1DsarzQEU1y3zdqB9bHNbwHiO/TZ8swZF9buW7/2df+Bvfwefvprz6wDz76yLa2d1l0wO5JOZoA1gYs6+56DZOz8/bN9//a/vo737ZCuW8f3vzQ9gBUvVzZnuzs2PziGXt4957dAcyXkR9cvHLOFpFZd0iwrO0cIDuvuZJCdYm7LPR0kbP3kbiXG0Wbh/srAAiK9PP5uat2fvYarLKhqriHa/UjUg3ukGs8b8sLVzjOWRYiioAN1BaYbh1iGsVwoZwtoJ6XynEp/1P5sSQfeE6ruBLpGkIJpEgCrfEfgU2FAypH1NG402+GkANcviNrvI6zkqrZK1AGmydjI8mVBZg80A0LaLLW4xZyAzo3XuJmkqmTDJWajPUjVAN1EFade7AhcMc2Amqe9+9qDOFCqU3YD+NYBlpK1VDZIR1FRljKqxaIFvDWd3OS+aq0mNeb1TkB1mmvFiWUay+X9AZs/QHy8kNygg9ZiJPbcZjjNblFwNcRaOTZEOcAOwCmlST/pwSClZ7gAJjvups9mdoYlLmCRbXNlSOvCdPnSJ/AfA5z8Kv9DObj6DsywFIuLa+eOo5OkDOB3OeFn3sOmnVSYeFRcVORYy+zwLemWujMe7ovZpXyIe8D9iPJsi/cq2QZh2wAcluSzgNEBUbrAqf8XZVUmQtNRTM3N+tGNc9FXCsFw43IpP5Tygi7k5t0EfBboo+0MBFMu0IaiX5UK1rjRSXj5Mqt3GIBYMm4tdBxEgD7zPv04OHPgAFWub8XY6M1JP7QGeBTADwY2ONh2mBMf84AeJKkeZCfMbztfi8M8EnwMQokXjYA9qB3iDmHZ59guFKRq7M+jJnPFwPAJ8FnEgCHNkTA/gUBcNIEKzljnmR0/8QB8PPhzcT1nf58+d0BsAbK5P4ePeowBz2+2Z6fif/dAPCgu6Kxr78ndeFIe1zOEsUvYwywy8Rf4Ef30TTwPannVJ7HfzxITfwonhk7bmhl/PCceHNHWwR50igDrI/0EI2yAf3CDE349Km+r/nSvWsU2MpUyv+tOFHr/gpsxMgGV9k2DEkdw6tdGLP71Ae+v3Noj3G03eJ1jIsw9WWItMihI59V9XMVG0qi5+yLyiEBVI8J5MSiRHkeof0DJliRGgGpx4Qxm+KoHAAMkwIowBo1/JugtAIFu5SnNFIRmyUCRbEVWdUABll4jKo19ggEp5XfxptzBJFFor2CmOMMDraKc2GvZCKT40IKAGcxi8lhBJVGxtxRjVi5S0s2SsOalAXqAg5zbC9WRsfLcJACjFEJR+gCdXgVFeYAzgLAkl8LzB8DtBsA6Cb9kpUkEiAEtALE0EaC8azPl5j/YLbVJ5e0ChN8CBPckTEVbJ8MelA2k18ZSloF+APjw7XIdwp2Canvmea8de4d2ZOP7sNA5+z9t79hS7MLGNf82nbtf6c+7g+tvLxPvm3WDrdbtrWxxzFl7lOAnSK3+gztR8LbAdA3ui0AZslNjG7feoScWRLRNatuXyGv+ct27gLS5kcpm39SQe6csVsHN+37T/7R1hsPHeyUKH8jD+SVygIxv0BR3S4sUbJp7ZL9AAn0g/ojJJVH5B3P2fxZSgPlMRorwqAWKm481uD7FfJ3FzLL1sD5+MnROqAUKSiWtz1yhmWcVK6sOAuYZTx1uB7bXQywlvPUlmUM0qdXK0v23vJV+/bbX0cCX7FffvCJffCbj+3hA9ooeWdZxmJIzZGgNzEWzneXqCP8F/a3f/XXdvHCsn0EAG4qZQDp849/8ylscd42njxk8eAepmCwdGfmaBPnr/rYAOU+90ZBgIfvtSQ3ppaWauXOHlEHGMl1BqCQw7jsbPmyreYvcf2ydtBCTj2zj2s49YhhgIvFVcpdLVpeAJjz3O3wGWC/xxjNlwCMlOJawBm9Qp65wKWYUgFg3eUCspJCS+qs8lYOWaP5Rne/AHDLmUeVnA15vQJFnv/L+HbDKX8/uESr/I27qvueQm1tPKoBwFG5HOX7Awzl5CyB/hGLLocqAUZObZ1z1aKZjiu1iWp/I8Bwd2GVSsq5zJZFJF6SR+s4AvECwGgdopJImnoEwgIDzAziU0GKOUUg2KsHAVzl/lxDAr0DAN7BZGwbOXqNRYnAgjvi5hWBYF980+Qn5C/wqk7Qig/zFXOY1zrX1OMl3eRjoPmGFAct4LkiIhj6CQB7yUU5TmsBT9S0QLXXA9KkFrGfDvaZS5QXLQDMdfQZVsdwYCQg7Q3yhUfNAyWOtYRr9XnmuLMcb3mO/HjM78os2JSzLALKqwG6X2s/ddpbRZkjWbhkz8rJraEYqPF+DXQsJjgwtNEiiRYboiZKMaBFBgFgX9wQC0w7i1xXuedLZi11jJ8un3t/85JEXkxzw0shKdc4PCc05gKTHT+FtdUpAD4FwFGY4o/0F4ivTiXQUcdN+TW2SDKcd0a//y8KgP+Hf791Iv6eJB/+PABwHEKPSzoHfycAcCyUDF31vAzw5wuA48v2dEnqnwYATjKuSQCVlGQ/ffSHT5/GfL4cAPx8iHzIAIfvjzCck1aqopOb5KI8vv2gH9j1+PTpR0u8OQ0AJ8fWSN7IGACeJtiaBugdAE+Z10+O1NEc4ODyPMytmdzT8buTAXCyaxXQ+NJWYkdRNmC04KUOJJiNPnfnWDmxKi7jLAR+ZUnjrsmqq8vfxwqOZJBFUHQM69hC0nmA+c8T6rA+3K9RB/bA7j7ZcinuMaVhvDaw6nEi0RXNRNjvbIocWPuSEQoAO62g9xOmKR6I8hL9GKJvj6XcBVsXBbY3jQt0HxDUd2Ms4CUNnhdDgiR6nmCxpICNh6bqAytwi9U1zi05o5EibzgAYOXTFVncKeTEAgsAq3Ky2F+aRiyclWkPbFlX1BsSzCAzVfCHdJaAWwsZYkvEYol5LnqJklncowHpuPVk2mLKAENuksN5EP23AMB1+sYBMCWNBF5aLtemj30cELTDTGcAoQKHB7U92Gfl+iKBlQSb/dR1bSQdBbwrcJXcM9vKkYu7ZmvdRUtRBujRh/co65KyL7/xdUx05pAH37R6/h9wZ/6+ZSt3KH2FS/ROx3Y3gT4KplVzlDzt5ZV5lz3XALR77HcGBjgNqNne2LWDQxY/GguwnNft2trf2hffgaH9lBJOv9iz/XsHdmv/jn1w8Eu7W7vnDtZ5QIpyzMX+5tjHcYE6yjCcszBqdwC/O+09l71Wimt24cp5FgN2uKZ7lp1dZBGgYL/57Id2ef6CXV153eozLcygNpF0I30vqh/JAWa85qilKwl0lvNps8BwNFO37lLKNgBCGQDQm8sX7J3lS/bq+VdR38/Zw4db9unHNzDoekAJJK4B+zpqYkAmCTMAv1/P2uvnX7dvvf91W1tetk9u3bD5CxestHbZ/p8f/drBwtbmA4b2FmWPWPCooEYQu8dYyWjsMvbzcj7n2ra0aIJbt0zmFhqoA/jOMQoAgbG51CpZ27C85Pu2yCvPVXBmh9WeoW/66TJAl3rPSF+rKAD2KX/UxL0cg3Ek4IxTdzJHzo+7tMzKeowZAWAt0LgBVsQCu8rCEwJ8BcinP4Eg5fR2BVh4S0A3ZMIH6bObIjvzyx0jbOe/XVTNNdRL9a8D++v3F8D0mHmhzbEkoz6Epd1XXiipE2J/YwCse0AmbjNRqoXyfnMq4cM+y25IJwk058I9oHYoL7Yh2TXva3zKjTiH1JvecWCm+1HlmPr0cU8sNeD1EAn0DnL5HRjgdWTRh4BZSYMHEtwYBCs/19nTCPyqa7in3f5di3jShWv+cflyMPKTc7SncLBwxAXmXtYqoWrlKsVEqhUtDgkEa/7SfuMHc5T/HOUF97QCIBrcjQk1uYY5XcDXX7q3mZvKgO7luXm7CAN8Tnnvs8xvgPBZrnveDa8C81uXxBmnq33qF1fJZ5ZJmF51ALBAb0NSdM5FjLwW8cL4iIeD6kYHvK78xnCNVcc5LBQKiLsiKAbADpxVEgngLSZYsmqtV2occd5SDIT831MAPIhXon+8PAD8QvDRF66SsdNIu6JYanr+p65lCGw0Sk/mAJ8ywMm+TUZn/1I5wOMqgT84ADwaNI+Gw783AKy5XYH3CJT43QHwiXzT34IBToKUSf8O7/12AHgagEmChRF/pQQTmAQmL8sE66UB4PHZNvrbb8gxNtMl0FO+P3UifGEJ9OcLgCc13z2VppzXs972Pkn00+cLgCeoNOJUhegMRgF88q/RKxf1cuLEY754FAAHFlgsr4B62F885iWV7AFOXRpNaCTw6ywqb+gVQJnKnMB0SkaojDEYjybUwz50wxZlku7uHtin6xu2Tg5kTQAYx2ijZjBOQc7mqtyRdNbH2t4lhQBYMcAuSxQI9qgpMDExG6OojKAtxbZqu19fJb7K7MidoYOpTYpouAQgnqMMzTx5ehX26WU8vP1BPe1nLZZDAJjzwaQXGaHKfsDgehkoSaCjskkqJ8Ixs0R1lPv1GsrHGBylVbpETVKwJ/BAkKvQNg+rpIBc0mrV6ATmcO4EyNTPdQAMsHInbhmLEei3YFWVS5wS25yjHinnT8Ecd8X1uqTKTSbITnER4IoBZ5iNAdB6uEcdY87T4/sN9pVHKq3c5Y5MrgDjefKUl/rzGFPNWmE/Y+ufPrZOtWOvXXwTt2zye/Mblj+DidT8j5Dm/oyxQP3hrS5GWHK1FThn8YKgd3FhiX6pwHJ27SEGVk2Ot7S4aLM4b+9henbvAYx5/wv21Vf/S3vv3b+x9nrdHvz0nn38k8/swwcf2Z3aLeTM2+QcwwdqcQPmUvWFZ2CtejCaAmMKsskmBnwBvsmVni+ct3NnyXnFWKxT2CDvtcjWZbt1+4d29ewFXJhfhQFtM762bJlSWBVAYB0DqhrRdx8H5CzmRJIx18jpbiwAAirkKz/ctPxhz95avmyvn7lg87NL9OscZkk9W7//wPZ31pF7U5eZ894/pK51t2BHqBdkUHXl7BrGXe94bedPP7tvl77wjq1ee8t+/tFjjtuyTeoIH8HWLiyRf04+chmJfxq37x4sXI9rm1UdX8ZMF+WArNFVrmtVtZk5+xYgt400O8MiyXx3lbFIzWggaGk2izycck0oJXqMqWJlngWjlO00NwH/GK/NszVDK8vCSEYlzJC+9pqq1cy4ccARyZ+dAQ4gOBRMDHe8QKzucbLGWVyQGZIAkWruqvqUpM8wuC6LDsDGAbAgkcsnNHdwf8DUUjDLF3x0H8k5XUxzh/a2OKZY5Cog9QAsWWc8t+TiDBBW+6SCEPmpHFMZ1ikvXmrkAkcu0kd6KvU4rsoMSWJbY9u6Ug5okyTQbvYE41sQAJdkmr/THEsSYIE3MdVHmPXJtGyb+ecJZdv2AIWqXxzApnpBAz2ab5QXHC8MaIHNAXAoheQAVotvUm64e31QsKimrwCwO0qr5jiTy4zqHosth/HuiTmmQ7uiSGPJq/Ib/DEc5TnrWapXpEuXQ79P/y5X4Yrx9RkWB2eZy85w310hD/wsx5kF/C7wUhklORP0lf+sjBMStPdos3L0q4yFGuBUDLDmZ+XrBnfviKFVHwvEaj51BZSM0KIa7A6Gwnwf5v0welwJpKYJ77sZhWTbctsXEA7zob8EftXFGmQRAA5Pm1MGWNf/FABHUdgpA+wd8bJygE8B8AkweBJ8jAT4KhMUrfyMg/MYHGl1MUTVo5AiXLQJ708AuuPYKz6WH2OMDRx8ljjc58EA/6kC4KcBvEkM8LTv/zEA4KetVk5eFhlloied+788AB5bghgD736HRV8J5zvtzIZQPe6XcAsp4Du5Uhyk3Qn3a77jcknVupQ5DYGLgKNW/VXeRMZLvo0kvgRhOcBlSnJ4vUWg1YBh2ye57BFyw09x7b21vWVbyKK75KSSgKZiwjAqhNwyllGbIkZFMlIHwF44VBJKlXCJAbBYX8kIAxucJroKrQ65su7+JEaGXFD/DfOnnOAS7O8crzL7LsPQQDZ64CZWN4hDdS4SnIrlFvCVwTQMLkF9EeawEOUBCzy7uy3BrCq7yPInU6BwCfttEyR3VLJEQS4S6QwBeZYAXKyWTLg8sEcuDF0HIOL0kBHnMASS0kYAuH2MTJN80C4sumJElfCZIdBVPVCZ4KgUlMBvnvNqCezC+rZggWv1A7qR2suwhzIC6xJ0zxAsZ/m8driLXLlDYFyxYpNzrwIoWyUY2T072iMXd+4831XwvmsrV/Zs7vxt2Lp/JiDbofQPLNGepKQAkBwlfQBm5eIiAACn54fUf95p2y6B/PVXr9hbX7yOu/K2/eRnmGj1XrP3L/6tvXHh6+Q+p+zuJ7ftlz/5xD6+96lttZ4AfpTDDANIP6ezjAXVWeW/NgsVNRhwN1mjnrJKbs3AmM/OnIXdot7uCn1c3DSygsEs89R6xZX5DLnE82ftgIB+h3NdXCi6i3e9hTlWXUVcipavACIZtHvky9aWe3YIYGw9qdrsfsquzcKKYwQmkCxWNYsMubG/j5MzdXgvAMjTDer/UoLouMRQ7ACUuxwTc7XyOdt8nLZff7hhZ6990a6+9XV7tNGzzb0d29i5xTXbJh+3b4swwIssZKRoS5dFH+WJu+EbDPAxubBKK5gFEJ+dmUU+zfWibUfkj/cPKcPUP49MfB41Af3DIsylpUUWAcgb1uIGpZWOeW+/u23pRUD0GWr9amDKeUr3AqZjrUMAK+yfqxsieau7QTtwDWAnAB0FXCF3lruSZZXgAqy6upI9O2BW/m/k9iwA7Dmizh7reS0TKoHeAFZVOk1KCkmTZZolqXeLe0EMcI3rXJU8Nipj1FZpKBbQvAyZpL0Ax7xUE9z/bqisdAAYbAEvAWC1QwBdAPjIAbDuHRk+AfwA2nlyqrVwlWaBISMWWABYpy/XY5Qp+0jZt0kJWIcF3uF3E4ZUUuEInTF3Sc0BqJa6RXjYqS16kHvwWG1lrAYArDlXE2EoYxTXjZO5WUZKFM1bYkq1MEjftkGjAsByzu6onJIDYHXicHIfKH0CUoxAccgRlInbsVzglZrBMeYrJTu3tGRXyf1do8kl5p95zASLyOdVPk5ZIp5xwvy7zcLLLu2W1Fnsvmovt7i+Wuzosm9dF7H6bg+o8eBNC+NCAHj4E2ZaXXU3vXJWOLxCSa/AA/pYi2TUgU3WOIs+84sx3DYIq08l0KcAOBplpwDYO+JPGgD/2/91g1SIEMGOArlRQPksBng0TB4GwbFkNGw/Xvf2JABOtiOWBPp0pe3jJkX1c/W+8nFioHtSxvr8AHgcQMf7Gs+xnASAE7PySB+G90+2IexDUf+wnnFyH+PXYmT/icsS0nHGAEp0xME2CRl5cj/TpMsx2+YPusSufxcGeFzCO36u8d+/DQAevzm1aD7pJ2kiNe34z/f+KOc6baFifF8joyB6oAd6+yTAHPRH/Jmu8/CCDv4ITOjoz7PaM54DnPx+vNo+skeNr/Em8t4IzH0qAFbAMdbIaGD528n7OvHFwOYON3TZoY6rMj287XVzAVaS9oqtSvu/tfqvUidiUzlTAUuCPzm5Hst0hWBvE9blLizabYDF7SebVq22AMEAuH0MsZDRGjmznqymdhHIpqJcPLmiitV1V1UvTBxdUZloCWe7q4pQegTa1SdiFcUcq6yJM8pADGq+5pBVF2GGS0gVy4DjIu97oC35Huel88lG7IbkwyoxLDZJEugSSNcNsZQbLGkxfSTXYlrKNgTeAqrk30lq2oABlHPwMfnBsr5NoSHMwRIXxATDaunfadUPVv5wxACrfItOqI2Z1VGTkj4E2pJ1FtmvSqO02a/kg+qfAkx2hk6vtTDaApynoKHrMMCHtV2CXhYUSFjuw35Lwi3havVwh+C7RV4gbUS+m901W8R9uXvAZxiUqQ0ZAvM6eabnr6Xt8nXcoWc/QMZ+y7rUTK3tiXujPTMNwJBqHcPm1Yv2ZD1lD6sp22Tbt995w7769a8AgHfsn/75EyvsrdjrmS/ZSo+6tpz3xsGG3by7aQ8pqXQowEa795t1wFvdMhWeTyyApOmrJosoDY0/MV2A1RyscAF3ZQlbS9QSvnhxBZb4gBxnQOP8GmVp9m0BwJuh1BHqa9LLD7i+ulZw421Kc1WpUAvwz5Zwm+Z675Avu10CGGerNldFNgpDOi8jM11vvqOav5k+gJ/xOMMKxaUrc5yvSkHhvoy89dq1vL3+BrmXi8jD9/L28Ydp+9FP92ymctWuIiXvHC/bh599YntHD8hjR5YOuC8BxmYBuiXJ5Bmvzu572RuK3QC2lQW+jCHY+Qo5zoWabac3AOpVyx7m7ULqqi1lzzlzWWuwQAGYrixUAPPI7lXCB6lzZr5r85cK1DkuuslXk0UUgatuC+VAlbGD87rkzG5ALKgiMOsARROB8mrDPeWAh5cAsLs+O/srkylerv0IL+VyqjSS5gTNRwJ0Gr1SHFR46X6RDFou4kprQLhNuwRaA4OsfUtyqxJqchjW0d3MXXVmpb6Q8ZWktarbLQCKV4C7m4t1Vs1fZ5MzjCPMmySh1jyghSZJoAG8kv1L+ZBmHpEkWqXLsgJgqqeL/PyAlxjRnbpAIfcbDKnONTCX6oqwEKecXOXvBpW4+gYenoUkSZnTceqFwJ8Arru4ixBmAY15J4c8Wekgad7XHJNi/00WMdqg0raYV8Co5NDegX7MAAhjQCzWt882TgRIAUMHySVe94X6RLXOV+fnqRO9YBcqeTuDEqCM2qWk3F/y6gW0VeUJ8Q3n2rM9QP6+zK40H+s6eK1fFji07CfTPC1QSAIdERjxI8A9I2JQGz833YY/xFEOgL3rgo9EeK4EoCvA68+raJwNuZJwru47of07a/z8ADjedvwpnJSU+pPvxAMwbkv0XByc5Nhz8ql/jgRnT99Q3TE4VOJhnJQTJvfg4+BF2hLO8cQxEsd92t5GYrjBThJbPG//hIBiinGqKk+84In9gQDgQf/ECzdx10waV9E4/23LID3zqieP+TuMkXBf6H/jEezwdhknH8Ot9LSDBsJj8ONz6dj+o8DVEdj/ojrAAGAfNpHsJd74RcsgvUwAHLdnYMATtW/AFEUA2LtvCgAO5zESpod3Eg0dBQujHfvyAPDJNsSLAbpYU5neCcDW+yXRzM8TAHtnJdjy5I3heVrRz/PkAP+2ADgeB8ljx/8esIhjN8SzAPDT9pk8zvh1OfFQi778LMA5aK9uuOiPwb7Cys6k0/P3nq4sCDscf1w/qz3jOcBPA8DR8+REW8bvo9F+C2c57K8xAJyY9JL7D0HXpK6I0XVY7/d6vPyXidlSSQyV8co8p/nCU+ecUVXQq7hX5YIAh5JJSgoNkHpSP7KHBPK3NrZs+6Bph/vUSt0DxDWhQhvVwKx4bMXOROUqT1JOyAr+XA6tly4QLwFg3YgegUemMg4Q9XnIG3YJIr+PRVcDgNOwMmJOZ5QHTABZ4O8SQMQllzoc24d8Nn5LPa2gnOA7AGDlM3b4vkp+wAaLJabvggGM6nfi3gu4Vm3cRpvcUwJlgd8+7G4fgJnrynwrSDTTyF5TvHK80php5fme6gD32W+bvNiaADDMVgFGsgAA1liRT64MZNTrOTldc9y2gBSBPvpxjkk+Y32P39Q45STStKVIUJwBONeqmGSRu1jG4GkG5rm/1TE4UxGsGDXtWYsawWkAwe7BY1s+k7NXXsNY59I6wf5HBPvr1E0l+1MllmBCdcwa29XqJVvfztmjo4zdA2Reex3GFwC8e1i1X/3ytuWezNmV6is2v7PiDsybvV2k8G3civeQv266emCffMxdWFoQqIMT9cUx+aIpjLYUdHcw+FKd3HyetnJtxGytri1bfg1wgzHVHFJs1acWMMlhBmSFOdve3vDrVMzRzvoh7TkARFesNL9qLS7qY/Jl90r0b7Fta33qRDcI0g+4XsjEl9hfhX0cA/DFSC4tFey1K7Qf4Nk+2rRXLxUBwB27fBlgnm/Z3m7Z7t1fs3/6IaCqvmRLa+/Ali3bLz/8NbVVN2gjZZTEd7JoUOYaVwDwUiv0ONcC+egpSb7lJp6lTNLcGkZtmKkVD20vi6Q527KZQySuTRykU7hYMw5r7V0WNVpWWpjDKZiyW1yzDGB/+WLJFi/DMFeQjaMKqLdREMgjroMSoKbvRWCTY6tfvc6vG7aFoMedhn3uCMov+bP7S2VzHADLBEnmWeG9lgNg+h0gKrawx/0nybrKcVekmHC8xjViclA9b5VOavBqcU+7hJpt5RyvPHl3F45YUt1Lys8vCkTqHuS+Fzbqi+WVjJ+FNK9aBMgVoD7gHqvKSVqLX2KAkf7KCCvLgpCOL/WFALDuuZxkxKqly+LUEfPNAXL0fb0ApAfMO40If7qcW/GcDKk831Ysth7JMr1iEYHxn+a38taVtqCFPy36ZfmSGNCM/s2C1YwvcHCv00cq7yQw26C9LY6ncmk1/BG6Xtc8mn/jXGNP7+B4zA1hQYJOV/6EQLCvvKp8G/V/UYWI/T23MI8LNCWzCpQlwjtBZdoyLLa0AfU1VgYOSdPY53UE43vIrpUDrFq/Kg/l10Fzi+qMMy6Ui+2LIYNHI8fX/D0AqD5Kokg5DnoTD484SIofMIOV/ACIg9uYdhFQv7/r3e0rB1Ofxyc+oI/CiB3d5oUBcLzjuF3P1YKXAIAHAfXYAb1LRxegn6dJMWAZArZRPDJtH88FgCfGBpP2qGf2qCN1+JYAsB7qL/DzOQDgkaNHscx4i8ZB3m8DgD9h96UAACAASURBVMMy9pTzTd5aIwefQFacbNzwnee+JtEmiUWScP+F63LyJ4754ns8ccgJADiOYZPpnr7FHyMAjm9rn/ATaC/OBg2Lf0Mm+fMAwElQ8LszwH/iADhJE0+dW6IHqC7d0wCfX9tRQOglbib8TAPAE++nse2ftvARf/WkmiD+5PkZ4OgxPTrnRXe+38cRAE7OI9MY3Yn9xoa/KwAOXR65Mo/10whA1XyVvDbCoieuS7T6PkYZD+aswQ7DNU3u36/nYIeDWSB0kgIw/UsPDMVevlgXPtJCndzi3SeAf4t0DWywv+HSVWUDe54te2nB8O0hP9yiPNIjHFjXkT4/2j60TRyi2wSkveo+uksoi9hlR9G2WGAFRgr+BH5liiV5sy6WB1HRyYSClWHidVmiN8bbonqZAoR9zILcFRpmJgs4FAgu8HcZ1rZIwFpWrp5knAMALHBL2wl4KZjjtYFnYJZKfEFmWALAynFUvU3lHs6Q45mTVTRAUWWQJFcW/5oSqMOWeYYawEBSZ357DoJk/BTk0HkF6ZyrAu1mB8aVxQJ1eBE5Y14sIY9U/eduvu6Cq8UGlU0h2Oa02kim6+1D3FaPYHiQQdO+DG3JwwCnkY/WaywucC3ni5Rfoh29zaYtYaIEJWeb5GXXtmGBKU+1X33o/Xr+7Kq9+Sb1fuc+hd3+BBAsF2gxV7D2IKsqNZD3YYAfbZft/mHKPn6yQdmks/b2l98BoHRs/fGmVbZW7OruG7a2ed6ODmr2sLlO7mffdtIHttl+CCiUYzUBevPI9jOHBORI4JHsLpdXbHXhImsaWds+2qBOLAMBINEH2BeRCZfmS7b0StmKCyywMB7Wzp+3B49hZ5Ewn7/0Kk7UN8Q3YpoFQDrasa3dLf6GIVulDBN5zo/Il+4sMq7LXEv6//iIMlKYYfUAWGfmFpGQLgBUJPmnfNHlc5RnWiEXd8cW8lX7xlfnWDi5zfW6iax8izZf4Hp8xX7yq4zdflQGmL0CC1+EAf4YaS4gvwQTi9A7LVkwoL7AAgiozxdOFhYWuCSwoSDNfGEeOSv5x8obz9WsN8eCRJmFkf28VXbmrNiiZjTjt59HEk5+cArw00FS3eR+KVDK6eJr5F+jgW2mmgBgwJxyTQE8/S45xgDgGpRrFXAj5jHADrG+kj+H54OAXPiRODpyiZYJFu+LGXUmmO8JfLq7L8xlAMAsLkVpEUoXKMD+6j4qaPzx72M5xDMxtAGlWLDB/MopnfdkhqSyaQBbyWu1mJNnO9WtLbPgod+61TNK0JcqAjVETQ7cnK9Lt1lwqvORJO+HYjW1P9qa0X2I7DnLfSrAqjlI4FcZse5arzxcxm+Tbbz+Lf1yCCDdVzkgMeSMffVJmPRkrBVYYE0/WuzrewoCuersS5hU0nU9B0J9cOTazDXh+yrrJvmzDAIlAadPlXPLNWjKbZmFiyp55G0Z+Tnw1dwlMCwULgBMn8DuD2Z1P5j+FkJSCkqK+r8lu7iIagAArBrAi0X6nQUe17IwfpsA4EP8Fw70mzFWo+9rXFO5QDcZG17rV9fVF9dCXWUJcMKjIAlUddTgFh7eTnzmwybxNHJGOBpLIWCM5ujofX8gxc+bsJ0bZDsAnhxvRANz9NcpAB7pj8kA+Nn9OQR8XIT468ngYuri+KSrcgqANbRPAbCmbA2iPzIGOG5uYKSHd8EI0/g7AuDJIGx4rM8LAI8c18/tD1cC7Y8UxxAnJ7ARBthXsZ7+87wMcLyXkWO+MAB+VmuGbR0w8ROaP1hVOrHidBIAP02WMb78MWm9IHZXdhmRngHjiwBPeSh7zmai/U9lgKPny/TrGscJw3thuHg+Kol30Hyi34YAeKJSZUzC49s7vk3uKUK20QAc+YivqYSPb6ZSKroUDoDj94ZS6CCHDpJAmeIEJ2JNirCUsB4HyJ23yYPchA28hxnW3Y0dQEON8jIqkQQTrAhbtYJjl1WCZ0fXXoQ3sLp+fKd+1Wba4NrO6LdkhZp8FRBH9wgqU8yB+B+Mr3KCxY5mAcA53itJCg0orhA8inmSu2lO+ZUAXrGUWUBfAbAmdkvSSrGqwrkQLp7jKIfnvMq1eNArxkpBNHxKxAw5q0m0PtMrwfRiNAUDq3zOplyeCURLuPQWJdV0QIsMkdJJDaTBOoU8LF9OdU2VTiEGir5vEvzV5ESrfEnOJU/nNgGRddjSFqWRat0aoIOQVQy2uoeFhxb7y8KOLQKySn2Ywl0xkgAqEgTX15/Y/vou+akwQ5g2HcIGl3Pz9vab8/bGG7sAtQ9hKe+Rs0jOrHIYCaT3UFk/Ocjag51FewC2/vTxE3clvnTtqs0u4GzcOLD5/bP26v5X7Nre69bab9rtXerYwjOtZzbtPtLqEn23WlpCnn1oN3CGVj6z7KvfPv+Gvf3K+wTwaXLGb9kBDOrRcd0aSKjLuHvnKjk7+8YyAJjAPN2217/8VfvVh58he561t9/6kt0GfB4DlstcYzHi23sbAM4ZOzv/Cvm456whYDaXwjBr3/YOtqyKbLxLiaMi12uFHGPlSR8pf5LxcPnaNbsAsJ7PVO3a+Y597T3GXveX1Bz+wLY45+PUOXLLv2Y3H63YzXvUUW5etL3Dgn146xNyLu8D0IF9BTH08nUreY1a9XmZAGFpFqbZsQ7jrTxLPm+JnHDlt7LNAuOL8yweItffZbs6Sydykp7jnpuBpcPoqE3+cAcANbuYRbK+ZHlY9EMWP+SK3PAatQwgVAc9agtX6doDjQPJ8qObX/m/YvdC0KZF75AHr9/HXGO9Qoq95MHh9hIr7DWBVS7H1Qjah8zkupH0WcZxuhf4MuC1K2ktgLbF2G6xyNOG1XTHZTHRAPWu6v+6ekSOwsr/hcVk+zLgUXWSBYB7AvTcLweoDBpaKJPsGqBb4xAHnKdeVRYVxEzLbTon92OPU7Q4p5rfAr8q3SY1ipQGMuiDEZcRFNNMFdSnfOSq1zLmM+Y5r4+sZ4KALm3xEj86W2fIJa+XsV0AwMLooTa6lru06BYMuVwS43N1MP5Sfq0kxsp7rjO3HVGTuM3fPgd7iSRR9oKiwdMg7WYG0Vzv8mdNa7o+rOOx72UWxy4uLDKu510WP4ehgcuwxbBL+kyfVLmnBfKrDMEG11MvlUOS/NyNrzi+y9ppp9Ybfe3Qjxlcq/0v5YUL/kcAOH5iRJqB8BwZPI/0r/E4IAa8mqqjbyYeOwEAh0XT5/45BcAjXXUSAAe11rN+hs//hIT1eQDwxCBDz9yTV/+UAU5chYn9E91zJ4O60cuX7PNnfXf8wp8ywM/OAf68AXB/DFANgU400Y5NgC+LAT4JaqaOwjDhT5mIP28JtMtHomMnwdqoVHY48r1syjN+XhQAj5z/SwLA03KAx6X+8anErOjJU3t+AKxeil/J/Yx32chidfTsHnlw6Lk84UGinvegMbHz5wLAYa47McZ0BySvlbc9sYLuwHnYQVMA8Mke8yDOt0yAW++bkcIHvmEwKAnnGyTPw8AmlL8IPeq1RPVx1L7w7QQA5luS/OVV9kUyaRnjSBJJQNolAG8T/B1gyLJPdP0Q9u3mxqZt4Qx9iEt0k7+P3Sk3clqVi4uQnKhRGc0QCLqskrHpZxC3Q5FbzP7q3wK+jhmDv6hSJftyvFJOsF6AXtUHdkk0cuICcsWypNAco0C7VcmkAHoUU5dxAKxawALASJ8FgPW5l0iSSZbMtOSESvBKYCwWXHmDWd5TYAxmtn6NgLkHi3dM7d9GAQYImTOAUg7SZRlTAWaUGywALRMsMa2KdBXAZ5QvLPUjJ9Rjfy3acggQEHjKk/OXhx0SA9wExLXIb60BoJUXnKXflZ/cR/Kp8i+SUi8AgCtpABXoIUteYIeFh82tddtnEaKHG3eHsj37oNsegOvi2YJ957t5u3rtPvH5Z9Zs7ANKBRCytr7XQcZ+bHe3F6nnm7ZHO3tWq6VtcWXRrr16hqNWrcBnlw7et+vVd63UqditJ7ftSWvfHqYe2c3Dj+wMpmHvXnyLhY+6/eTOz2GiGCsw5e9decfee+vbjJG+/eLBh7YNbN5sbHlNXYHrLMzv2usrAL42rNWRvf7Vb9rHN2CukRi/+dp1O+B82uQBZ7mIKhG1V90GwFK7uI9T9OwbSLzXAGRte3jw0D558rFt1Z/g2NsBUFCD191zKStEv9cBbmcvXAYUz9nlZbMvXk/b9deOYO1vIBn/zHbXt1jEILe4+AZM9WW7eX/ONnaXnQH+6M4Ne7R7i4tGjeIFxhoLLWkAcJqixH3yThFro8jH5E15pJL5456dYuzN9GB2Yexz0KklWL1yE9O2Rsjb1m1QoCRTBrnrMaqFjky0GNcLy7TzEiqBAmXHyHlWPiyXlttBAJjyQ+2ie82pJJmYT5e4uuSZm4fvBgOjkNqg/PewtiXZYuTgm2SA+UxssNcFdlZY+5JkuWdzckiXOZzK/ij1nR21uV9b3B9NlUCSwRkA2EGWJMucu7sLSz3iaQTK/+V+YmPlWucBnjJ76uCIXmW87x6wyMMCmeTPPTrjiPYdsLMD5hHJerVeJsWIcoA9/Bew1v0jEKz9i8cEZKZ04zjgAxCyAIXhN8AQR2qZVMEOqyKxapkHZ2sWwiTBV04y7yvjWX3kqg/JnTmk/g7gV4Z30cRN29SccKrcn3yO2MJzbr3sk4yoYOmVl+35kTK8UzoDAFgCF/cVYDv1iz+WOJYypT2zQ8fn/UUMr9bmkM5XKrZUDrXO5ZvgdZvbKQA2zDiD4Yip9AgPAoFfGYc1uHiUH3f3Z40HMeeaV8TCenShseHPjUgroGvkM//owmv8BHFcPCkg9+eD5uLoueSPjyF8HjzO/DlzCoC9PxyHvgwJ9CkAjsfXxN++MH4yfj6VQEd9Es19yb6bRDb9SUmg/yUB8LOksC7DHhu58TbT/ANOApCTwHrAPD4FO74sAKwgeNLPtPYP8mO00RTH7CQD/LIAcFjpPtkhysua9DNdAj25U6eD8HGONhxtvC1DAD0qOp4OlIfg169Aoll6aMdHfRpgTX426XvuRfI7AODx85wEgOMspxP9MbGbAzPg8cuJlcIp1zEx1w06yTssANzoakQ7VWuC8YmzIx4Mhf2GxQANWQWI4V0FhAJ0AoN9ATFkw3IkThH8KR1ITFSdLTcJbO/tIlMluN3aIvdRIJggtwFI6EkbqtzgWGwucy0nVSJmxSP1KHAiqHU2y0skhcBV4DfOr3PzGOmxvVyJ6FtscgERAsAZ5QQDfvNyVuZVQA5dgN6pwDbLkTZHUFxgf2J8lW9aAHAKBBdlhsWuigTIBVBulpJBPm8JSCinkc/FIMtciujaCl0Mlo4XkRoXAcBtAtRDzLEkGYUBBgALAOhUBYB7AoMC+gTKqjEsMyC+7OC3RVtUr7MHwsgIbLg2Hdk1hlF1Xg1KCvWRDSsHckbxZ1QvuQBDOluct0oKKS6sdIZ+Ptrftd39TWuQt1vf3bVmfZsXjBtVqooUOv6r764ghT5C9rsO23gAAMExlwD67hMcvR+27NbeHMwiTGutjsy5ZxXMub707jVA+REOy5Rp2XrDru59xS4XX7H1zXW7ffDI7nXvsd2H9trcOftXX/yO5ZFk/+zmz93Z+PgId+XSml268AaMXNo+fEIt3s6GPW48st2tR1acJfg/A5N9nTzgBUq6qM7uxWsY/eQZNxhN0U/LLHB06jUAJc7ZGGHt1rbsAkzzcnXNXs9/yd649DqA6sjuAYB/ufFre1QH4BdbtqhVDYCIpKCkNQOCMQpbIS8Xc6rXL1XsnTdn7NLFKiWN6Jz2FnnRyhuWcdC87VZX7eNbKbt9nxI/rYLdevTA1ncfAmaPbH65bBWMikDAbAMAQ91Q0VhCKi+5a65YIncX5k4lsjJLsOfwhYBJsd2L5AYvUgl4ps6dxb1Tpr6xHIbbGg+M1SLO5osrAMYFxkUWrhypcJPxEuSt3KOYrKl0UwPJugBRExAs6b2X1dEM5sqXkFMazN8CE+xp9nwmsBqMsEKt3TbvuQRf4NhfmhckW+7bnBzSxYhqcYr9dbjnmoD6BvdHE8CKrzf9oTq+YhrFHId0fxHCGscxS1vk/i4BfvPcpwLALcyvDkmb2NqD3aZvWNmgJFMWXQASdwFgXlVkvqzNuCRbiRc6P4cSnIte7sUlyAub7HOUfAFk+uQ5ybKJ02/lJAPKuZ9kCK1nrcDpjIzoHACHusYF/paple477zfNUL4WF0Jqzb9a1wiycWXHuX2cG7s1XH6sglaSlqsftFKhF++wSJX1VAsKa9Fn7oRNv4lN1stzrQWDVW6O45U4h0XGziJqgHlM/eRloJUyL1EF4FX5L25l7g3AsKZSFh+afNago44E+DkXydhdOEOfSxEQrc76A1Ru/z6/c9wBhnWwOxrX+PMpSHIGPzFkHgHAyRXVkehu8vNpZIfjf5wywCM9csoA6y57gZ9TABxFbeN9dgqAo4fGkP7RA3HwI2lRNNSYljXd+2sa+ByZFKeAuuES4Sj4OQXAofdeGgM8ZYqIpV4jSFG44gUB8HMQ0mPj5NkAeBQ8vxgAHuz9twDAyX7/vABwfAw3OonupPh+GV9xH5E9x3PUWMjht1cUnAxClAjQTnw0TADAYfPozvNgJ9EiAJhMmiSxc7bA3WkEfFXDNrhD67cCTAWHAsFujCZHWOXXEi2mhH6jCyOn2QOkvFsyQkIO/Xi7Zls7+3ZIuaR96nPKMbUPUxqi5Gg+cqfUiJUXzeT4NzS0LxCsBgsE60uDbbSBltbVSJVUilhggkZRvSlQbBY2LgtDrPJCMyqPBPhdIKBUkKmqMsrCFRgWiy3w607QLoUOdX2LlMaZSZPrqf/k9CzWSOesWq5yjIVyyVM2qNAlz5N8Tkkha8hVlXRXSJGLDADOeokZBcjIn9lvTu7XDlYCAFbBkoZqpgqUuGFWMMk5FmNIW4A+GAIhg8YAqoc0OAMInhG6INLOqAwT+a+lGdhmaurmVb+YgLtKzdzDo113PD7a3Ha36A6BcxvpZAo36bffmLerV2BHlwD3GfKL61WMdZp2n/JBdzZhUVtl8k5hnQiq6/vUGaa/3vniNYAw5mZbXJP1s3Zm+4v2ZvmL1tlr2o3d+3Yb+fPDvZv2/rk37W/f/p7Nphbs1votm1/EbZmFj6MtgA4BfJtFis3qpj1oPCB/+LFVDzCAmqWk0LVZK70CoCzXcVp+ArtFPu2511zuWdt8ZO9eu4LMmIUT8mqrAsD1TXtt/pxdrl62t47ftS8sXiXX+cg2cI/+pH7TNnqPAZSw8fTXbnUXZULNDui/I4yr5haXbQnzrKsX52F/C3b5atpWVlTDdZvxDRuIdH1vt2f3H/Tt7oNj29jLueT0/vqmbe9jSIYsfXapbKura/QxOZiw6ylAkBaDXBir+tKUZ0qVg7x/dmbF6qgguscNK81R23Xxgq0WKVHVYCzQxyXl/grg4PQ8gwnY0vIsAJgxR35yPQ1Dz1htIff2XFsBGyE58oB7LFLoVmqqBrHQmcNf3behrFlgMsPL61bLwdlNn5T3GxySnVkUAHb3Z43HkEOs8V7hfpD7s4CZ4gOxlQgDYNGR3AJkm3zHHaAlfeal2scqjeTGmFI6qNQV/xaAlrxX7OqMFne4XesYyh3iF7ANAG66IiTv478B03vI8Q4FgFWViAeQZzBrfgLYap7yeVVzhAt9gaGkJqh+rfJ0BZY7qt/NwoTznWKAecGRh1JAmsw4P3kCyJhL9Ynz9IEWvGZkrieGmf1rvhOrHEgTzo9Xxx2uVT5KpaK8uJpLoBssUAj4qv+8fJSAnPqf+zoLONcim8q0LQKC55lXSvgKhFrIml21+KASa236kHlFqhTeL6MEqCg3XrXT6WeZWWkBpEY/S0gj8FvzzBKVPYLxpg8PtcgjVlnXVe3Qoqb79qizovmf72h8RLRw+DUCgJOQIwLP+o5/MZqDY944eo5EjhLDZ4w/Xk4B8OD5fMoAh67wGOEFIC2D9wW+7ZPCKQM86b77cwDAmowGuXvDYXOCAfaH2RgjJ2YiAYFfBABHbjmDe334j+GKYhJsvEwAfIJxnkrDnmQg43a+qAT682aAZVzyrJs+CSAl0Zr0M0mi7LmxnsN0cotpDPDzAGCf1gYLKk8HwCckF5HNdNykZzHAk/c+9KsLzZjcJ8OPItOnsW5wLEWgMBICPC2HKQ4kwg11olOTbXVArECDvYc7I/r+2Haj/T0uUFMgEoUb0+y5o1aEfg53Wzhe4t8e/+hdArwMNTCdFRFbEISTapvci70/2I/jXQXFwTbFPay0h6zy+Xy3MqYJTJMMZ1owbjXMYKqAhsd7lCQhz28LQ6JHlNJRrnCXEiVOUciBx52eRR8JRAtcuy54CIBlquSGMgLJHvomppgIAGsbcgS9rjCgVwC4jz5bOcGSqarWcBqwWeDzRWTSswSgCn5Lkh26zDEGwEonlhmWALDYmiYskcyOxIDJiEdBMtuoFirBbRqdZa4p5hU2r4ODL81pA3Lkjp1FupsnqNe2TaTMDQCYqKUCYMc9ZeSkTed1YYabCtJ1ZgS86twuks4eEtEsbWkD2g47h+RcApDgdzI4Q1Mi1uuBqk5xDkZ0BhfiPOZSWQBijnY1a/vIJJELE5i3YN9rB4AMzIba5AynCbbLlNiZyQLGcEye4VUDNLZo814VgIu79SEMVBeAQ+9ZbQfgBlN37dKqzVIntwvL3NlfsLnt6/Z6/02ba5bszt663Tu6A6O3ad995ev2javfArEVbOdoy85dOOMj6sNPPrWf3/jYOqCBDKziJuZZjwDAXaTci6tIsr98ztIwsjudTUyu1u3u/Ud2+QtfsW2sqbfv37DvvfcVmGTVQl62Xfphv7kN6L1sX2y9Ze+237XzPRhbjNeq5HjvVlAclI8AVOQZU0bq5sZdwPaW7R4fYIpUg7mFMSfHcgE36LPnC3bl+iq5uYDqfXKYWT9ZXVixxw+O7Ne/eMQ9sWAr56/iBl1DDv3Y1lE01MhFnlugRuvyGm3CD3q7bj3qYrt6meNrKBZYiEkha86WS7DLq1ajXNgReclpTI3OX3jFLp55w8qUrOpR40klv2rUrT0mT7gyn+PzZQfAPcBvLUVpKJlqkdvd5HoLrHad3kNQ22EkNgGhXPce109PDpc98/IcVu6dAIJDqkNeAJtaurqdBIBd8iwgzKTj5YK0+MJ9IWZY4Ew5u0Wv7Rpi15bya9lvjfcbLOTU+K6k2QLAXXbWUZkeAKwDYAFdN8zTPTbM1Q3mepwv5mRaENuhXrVMvFLKfaa1TaTVddpRo001gL6An/KWBeRktNWV2Za3R7OW8hDoPwFgGfXJR0C5xKr3m9HiU1jEAx+yHwFgvq4FO81d/NsBsJyuOd8irKwYa/dA0Azo6hOVPFOZKbbVAgX/bnpJIfWbGHGukaTk0eKBT4z+THDE40aBWnSYZT5amWXBBPC7yIWZxVleqSQ5jukA3RfAVN6rhSJDBYykSpF5GIt19IsW+HpakOLl0m4acMRiF+tKHFsLEEigWZDb53iHvDQ+POtYoNeTw3VeYWEzLssU4p7whBpNnDkRofnzYDj3xsWTQmmt4VMvVBCOosvhHP0i/zplgEd666UwwJP6f7AAMvbhmAogfBrGzcno5tQFetB7E/tHn566QCdGWBIQhs7RyPIHQjQNhZW6aAKOt/QPh6H0iTrAvo37KHipDv9JBNUDAKzHYwyQE62K5cMuK/JWTWGAExNm8rZRHksyaB/ox/0hcBLMDYDO4PzCO1PL/yTOJXwzkvCMvB/1G+c38R72LhnewsMrkZzAo0sydqs7ETXSX8mzH/57MuRScxNbx23wICDZnuEjSJdoZF+DSzrMIfGRE70/nlMdt2g6AJ5ktjR8CJ7ov6knNtoPTwPA2uckeXwSmMV3RDx2/bAjHR+ONw0Aj341uql0T0y8rJMBsPavoOlFfvyW8hvn5PhKtim+HgoO41HnW2iVPm6jn3Kywz1iiWaKeMaIz+nkhQnHi2eTKPCJgHcMgL3/on6Rs3FfDLBP1JE7qRZgXDYpKWWYVxREh3EpAKzyJuEoXr6X+18M8Awg092ZFZqqLInAF4HaHnq9A9xR16tVu72xbRtHNZc+9pXcJ3tSsT8qLaSXmC2FptqPZNYOfFV2KAThPugH/RzmTxdua1FHtBKvlBhWwNuxQC8AGErXAbCS8LJ8NotEei5fhF0B4CrIZH8zYoAJTGcAZp4HLLBMMF3JYipFiSDJP8UuycBHKlU5RZfppyw5t7kGZZdayKABYH2XXWJURJCsWskywJJssEH5mlrniOCb5ggAK3AG8IepnXNTgCs5JAGx2Lc259xTxA/7JgfgI2rqyvCrjQw6CwBW8K5cTu1HtXjJJEXSzcyNtDzHfo8Bz01ykVMwgxlAY7MKEKRWcxMNdIrFiSZlq45UQgkwmEVP3exgsCXpq4A9bsyZs3PkotIfLBRUtyktA4u8Oo8hzyx1hJGS9xuzltu7bGdrV+3s8RnKHiFl3X/sUuO/ff97dqlyxbae7GNEtYeb8wr5tBn78W9+aX//i3+2dklGUbMwWIe21djwvrwM8/v2N69bByB8d/cBjPS+3bh9y85dfwuH8aat3//U/vKLX7EcObOVufO23Tu0HcD2G3PX7WuZ9+1LvbesdID0/hFMNxcwfRW2Hwkxiee2hxz8xvZ9e9TZxsBqCyOsQysuw/1TWqiXb1hxMWVrly8CJjZtc/sT0si7dmblom0+6dkvf34XefQr9pWvfhmmctd+c+Mze0hedRujo6VFZKpzqrkM6wZrfgwyLM8CbOZKnh7AleMYsH1rK5RdOotjdwOwtwEob9naxUt2+dJ1cpjnrbVDaaNDpQew4EHy+NJywc5fXIalZqEhJfMrSjvxdGyyoNLiFQPgvnLIewLAACDury4UpO7RjMy3FbxTYgAAIABJREFUxLTSAsmxle/udb1RIRQAijMARj2SvAawWEz9ZjwJ0IWFJ80DWtyi7TK+Uo4/32/zvhyHqwKmcn9msaYBwK0BtmTOJfVDV+XBMAQT86h7UpJkGUipDjBLOyoszMBVvrmMnI5sl3Gzw+JYh3kgo9JRMnpSeSWXVuMyHfjd4LYs5lPThRhhXw+TNlqcNJ8CVN0dWhJoL9HEPa+ySVrE0wzhubYym+MUXbES5rK8FrbEunqObmQ25aEEX1BdYsaz7mXdqwKVHf4tplyLBQFXBnDgMmNNikp3iGI4TZryEKgge19gDlqbq9hZ1CcrzDuafySDznLvCly3VccYszgtGtZYHJQcXU8h3deF6FxS9EuP/XeV88u8KvY3eArST8p5Vtkn+r1KP7QYC7qeynkOwVn08jk0zKUBXIVgIzzz46fVNAYp+jyWUPsWGnPJ594w2vRHUeJ5NPw78a/kA9Kb8JQySP7dmMUe33Bs73EQ84yvDbaa9r2nbB+f9eiC/pQNoq6e2AfT3owWF8Klifv+2eRI+Hrcjni7Kf0Tvz0taPbPTwLg4eL65GhsJG5LHtqb85wBpb46WBB5zp57BltzgnwZ3BvR/gf9fPI6+qJ1SOY++RNuoxM/sf/KU1uf7PvnHq/D63ryuE+JXyMsMinvd3Ibx65vTKok2xn926OxUAd4M1zmmMWYMBoCGAh3hQeZUbR/MkfRZypv2wBYRgFgWGuL+JpBUDhsTdQID2CTnTQOVOK/499DnmhUAp1cMRzcN2rDNBMsTY6T2LPoIox/5g6L0c8IOEw0PtmGkb7SOUbIUcxK8mfwvf+fvTdrku280vNWVlbOmTVPZz6YCYIAQbJBsrspdYcUniRZoQtL4QhH+NKhO9/4x+gXSD/BDofDCsu21BLNJomJOJgPcIaah5ynqvTzrm/vzJ1ZmTWAIHjYOgXkqaqsnXt/+5v2ete71rsS7RxNANrol5098ybbGTsgrrgkh6qLyT7zZ+Qk8+eDrEU/0ZZo/JLMaDINeWofJ+ZLsp0BfEXXmbiBZB7yVe5t1nWnfXZWPrLnVSU+kBw51WCMns/D+R+HFV/aPvVvBBtHmGnGvBjOuahjpuxkF20Ys/oh3jrOjbMYleGKDBcbvROJ2EzcYLxbJB+602ZsGNvEChb41eyOPjh8Djso9skWDKIhOxyJs+idiDGIzSdvklhgGSm8KcbXawXrxVWksqxwaLHCCv+T0SgDsg2AUSmSbQz8h+QEf31ct6fHYiQJ28RwH5C/iLpL9KKFpyA9vygzA3BuhAY6OxyxOYHLigxNGQluNOnPMnxpiRvAvOOiWKLigkJ0Si8AsGp5FmHnKhLIkjKtmGAv8yLQDwAEYBZhjwV2F6BaF2lDBvZ1HmZvHmM2o2PoMqkt5wFkmTqiRj1UhiWEBQAQUyMW3HMmydftAWbb/TYMDdl5tCvDuaV43cPwFmuYI1SzWCp7fWXlErYIWxaIPuV6XT5fgzmGF3IArJBv5R8rj/iMdqmGrHINpeQ9j2GeleEsMEFf9SSSRWhusQlAEgAmLLpD/VzV0G3DvtWpzyyDW0a9VLxPFVJNXPjq7bLdeP0GQFEh1wDg45Qd7+3BPVZtdbHlojxnsLuD+g3LH6/beu8modewdodVWyQc+7/9L/4pIc99e/8379rh4Y4tECrcB1T+9svf2d989mtKASH0g2iX8iSbzQNbB82/9dYde+Pn37NaKYUCNQrOlNX6DHGsAuVgOtzTDgzuqyv37F7+HqzrPdtubNvTw8f2avlt+0Xl5/ba4K71D9r29KsdzwUvf2/Jw4gzYsoIsd0lZPmIUPb92g7ccc2KN7J2nN+3wzQq1wvwjqUFwvS/gDn/iv4kz5m87mpjGSGxvv347R/am2+8ZE8eP7XffPShfb3ztbP/m6sFwDKs4AnA8Cl931q0rc3btrC6Qbh0nXvg3MuUnLp/00orG8z3nu1zb23asnRzyVape1yhhFIXAJxuM1d6OGRgh9fXYQo3F8mdhlG1ljODpwClLsxnGyeHfEYKv00BhgbMtx5RFj3YVwkOK7c8zXESncoxT4q8CszXDMA3DcDK4pTKeE3YUPqor5BdgBurMHrsyMrjeKk166XoCOYcxZusQY7uCSHOxwJbKcowUcarDdt7AvNYoz8anFe5yapz66G37pSSirLq9QI0maNnHKtcV9WcPm7U7YC94ZB9QPWkMwBgx2YOJKUQzwtKXfVslXMrhrPOs1GCTyq3pNzp4KCT8nQQnfL0Hk+H4OUKc9F+5oA8OD19W3OHWnhpP3PXH+eS2rLCtrXfqKzSIIpMUUTHmQS+9BFtUbRD3+e0z3DS4J/T9RSJwrXlw2PPqLD9LPNaIR1jC+fIDRSe17MFnHCK2qBPBMOdQVbNY6VPEIVApEbdnQmqTRwcaV6DWOKDnH+OqBI5ClTSq0U0hnKAW0RtNEktqXMnuNno38Dqi/n28k+OcrV/Rw8W/zmEzLvD40IANONp6+fyBO0LHsdjT49zx03KqbjD0xs5cc6hTRQ92y5r76y/zzLzLnh/GrCZdcMz+3HSprugx4Z/mryHCBC7Q+eS+x9LMfPn9vgFzwPB+IAZ4zWBIS67/rVDnTUTtWdM3hf99q30f1gB589/VQAc3f/1AbD6/ZI7+L0A8PSQ75nT69oAeOJMY46l8fvSyjz7V6+PA2C//Sn3nwTADlD9mAnAGYPkGQBYHxG/4FN2AgCHUMtwcQk5JL++TQDs570mAB6R1LMByTcBwM6c674TAHgMfDzDAHg4RI5JLgfAwz6cNcHG5sRo9H1ezFiPfwwA7PUqE5Mz2bRJAHyVZ8bkPB/PNZ5+4+cA7MR89pV5wQNnqiPDV/Poyzd3/1WLPfmXGeFm8UdnPJj19rTxCmt+ZCSE4/ReOGGwgcJJ4+C30JzzD76Rr3nUb+7IcINR+X1BudRDDzmJcvsyAnhSTHYmWGBZRjH1ajHm9hDreQzb87jKCxB8DCPWgMboEuJ6BhBzJhhj3ukoz/d1iz568b6Db0VJ6/48KNtvIsUx8R6o/D/tR15pRPWFAb0OgAG9/rNygxXaS15dnp9LHCMmuAStK8EfZ4Jh74oSxOJvSzDHCwhhZQR8AcMZ/QzwzLPHlE8ps9SmhE0NwNUtW3kAiIXnEj+rPEO3ozm2e0ZdUPrglHPMiWVWOwDqzRbAttFDOKlkFcrlaBiUh6sySh3uqQ8A7vGZE3KHW2Lt+Kz6Oe8gH0aLUNbeANVonAxSwlUoNx9xh4JYGQHMOQSsinVyBAmBbjgAPqHsDMrOiEXV2w0HFS1AeJtXX4z8fN827y3YK2+/wDUBKtQ3biLUVD0ij/j4oa0tAagBfQPK8MwNblj6ZNXSB6hP12HSe4R5llbtL376C2sxtr/6//6j7W0/phSQwlrbhEk/sU8Pv7TTCjmx+RWfI7161e7C0v/i52/a2r01O4aB32cu1HEC7MDY6v57gLYWObyL3Yr9xct/z25u3LXfPXqPvNyn9oOFv7A/L75j93oAzBPAw/YBId2w/C8R4rxQshQM/dkRDDajUs9wrzDpKWr4ZjcJwc5/ZXuFx9ZerhNeLvXtbUDajp0cHFD66NQ+flRgBq7Zn//sp/bGS3fti0++so9QgX66/yW5433bWkEkjfD00zoq0MfLtnIKQN94meuuo0B9DFDctdM1ZuY658HhIpBTrR4CrmtW3qLPUH7OKVSXNubJ5R3g+CmRr76xUbKVNWo5M9e6jK/yx1UiqAfzJ6ZPglMSm3JnpkKCQbJ9EsgHXh+YtagSXKyBAnOixDwkuxjHCHwqczAL8MzQn4EBHgFgF0vS+XyfYy5JPI41I/5U86jB9asA0kMAblVMNI6Rs4zyxDN2BPCqMVfqAqFcO0VIrotNRSB4nnt0oCMwKbVq/uswxxVSvs98P0I4TkJ3qrmt75LqEthLwzDLYaV6topREctc4+9NzW2VGXJwKgArwzkSy3MAzMLzAr968bv2CycjAqxyR7mO93sVgEskpWh7Vt/6vcj5puto0/GNx7/rY+FxwOc8ZDqMg5/do1DUBuX6o+RdSNkaDq9VXjcqBdsktWBV0SfMBwfA6iPlYHMvCq2uEwVz0CQ0nDUsNWmJmwnsaxyyct4pBUP1w+krMb9tgG/Lv8PKRyJYDYVqi6mmkX2fN7F7NfEQ8OaH96cCj/C4uPxrzCCedvhzABwetjMe5Bf18LcAgCNYce4qzyIAntoVzwHw9BkyXHfPMABWy0fs6rT7CIDtugA4GSLqQg2J68Rm97MMgJOhzldhL8fCq30fGaflnWmPHkghuW46k5wE6s8CA5ycEefvMfFXPZSjMR4DdNH7k2Wo4k/O6ttnCQBLWGTIlE4skRBO64/oyx/EU46YfLBfaa75ov1Glxt+KIDMpFMq+lPslAp/nXGRKYB4xoBNBDr4+YZYVj9HzoUYAMc5yPGFg69doHKKBz95oomWij1RXwa1VIFdqc2qNFAIH5fCq2rnyoExB/uUxjhW7l0VRmWf/N9dQqC3KZGzVwUE1zuIYxH+KRYIADyAhRxgEMtQdlYYcOehekptiF0KDoDFMkfGp0By3MUR4+PdC4PrytBSURUjJEZYAJjf52CJMlKD5u8qk1RCJMujpQGWRe5HgLiIwbksRV7yJjOEpmZ5qVySwkqLdF7lLG+FDnnBNcBfB6M2BeMoYKCLKwET+7sP8ybQ1VXoKcAsT/h1gSRTde8JdXI75H+WqBdcypcJ8QSIkv/n4ZCnOAbwXPZAtCeEJzcBwAPaJCdDDiNYAFuhtALXpxLLwpBXvqbKqPSVDyr2imvkUSwqkHrcoRxV/QgA3AAAVwHAYoJVYglmS8rVXQCwmMQzzrkMA/nKD16EDS6wlcLywTRVUZR+sv2hLSy2Yas1rpSzyd6w+e6qHX9BuPV2zVbSKBsXV+3+nRcIEaac0icfU+Jol75HnIeQ5UOYz0PA3ynOhRz3rEzVNO18BZb352+95cT/Ca8modeqD3xWOYMhBEQilpSlfamdOfvHf/nPbGlj3f7jg/8bMLlvP136h/bj+R/ZVmvFWdA2IlgFxjm3KRVwgm7Jzz07AFgAYg4oIyUZ5LVbQMPSse2VvrbWvRPr361SruiJLZaf0oewwtsN+/d/27T//W/IVc/etx+9+RO7t7Zl259t2xMUq/dPHhJK3ITV61oZcLmUum/rg9cIBf+e3a28wPyv2CFtPszSx/TXYbZpJ9RxhnqFpSM3mb7IrBAmDE0rcJhjHunVQemqBAN8e7NCCaQiwIWcbY0v87/HvJbAlHJgVRfX6/hqXUh0imWiMF2hzhSo1ktw+TxWlDf1rR0AE0xMWHwWAbQ03+Mc4AB8OQfrWD97BgJzKJdDvVziS6yzvhhfGOhjjjvAOVUj17w/T5g3ALjDe0es2xr0c1OAS7mwAGDNPs+31f6gIGgBR0VxqI6xVJkBwLUWYmcA4BPmn/Z4AWBNWs0t1bZOc30HwALhtEsqy1XOLwCssmtn0fn8Qw4wOEgGlda9A1Neysn1MGj9OYAQ6Rg4YI7DbX2fjBx7Lsznm2cAwWp3SDhOeDS1kUf7t19H19WZxf4GB5wEAqUjsAbzu8G6V9jzFkrqa0SkLKJBUGJtKWJGAFht9zHmGk3WwwElzI5VTo11XMOR1JFDS2fXnkp/5IiymCfv/5R+6jAWHfqbQBrAMnnVNFW1rgWAFaateSMgrJTxSQgW55eq/ZcyejOeVqPQ3FkHPAfA3jPPAfCsCTL9/YRj5Trm2IVEhS/riVXwp8YAT2n/tezj75IB9j03YmadmYwaP87WKnAmzke8GgN8HQCsa02GmXzrDHCS4vZnQZiyUpadHBwH/IkcyzGmNzG4V2GAkysngOooPj8y6C9i9saAJA+r84+H+Ozx2Iyu9vuEQA+XX7SqJ39PPKdHF4wOEmMyCYDDE/06W8To2T2581ySPnHlDWwa0LxKCPTkXXhus7BPck5dsRXB4NG/wWM/+v38CUbTN2rBdbozsZ/GmHH0VuJE8Y+JfWBKS9ToibcTxlbyL/52tM4mPhEDxbgdMdD1Nen9EoFj/y6D8DwA9qU4aTHF1/ExEfB1TSd+DnnBcWCySJcMDIwUk72qCzahlmQboNqE1ThC7OegDjDg+x7gd/+4heqvSqLAaGLsSbk45aWSsOxl/GGIeu3O4TwPxq5yC1UGSYySd5u3N76X6HgBYIFfMTP+M2GEHgrNrssrQzhvjt8LNLLoar2wubS3EuU/LglMASKyhEULABcAwBIFKrJYFlFdLnZhyqiTm0HNtzyoYPQCbmV3i6GlbV2AaxOgqe9ZwPQCOaPFYtGN6waOAIUK588whhHYUq1SrUGFTzdg6rrsSx2ueUw4LTJUdCTARLWMHbDwN3JMe+QECwArU7KC+JeEu3rkp3ZVT5hzVWBly4gk9QDAJwc7lEE6slodYaUWIbqEQCvkuiumSQwwAHgAuM+Tr7t5gzJBCDyVKRWkcMqj6o49evohIckdW1ij/i3XGaQoAzR/w7Y/Btx+uQOTXQZ4lfEzFD38vV5FvAmWT/Jex22uC6DrwfCeAXTmEHA6g7UqZ/P2xtote2nrljN8TbwQHbwLvWzLKvfK9ujgMwS8jmylg8L1UdH+8u2/tjTg8L2vfmkd2OO/Wvkn9lr3ddvsrvh49gANmovEpFOGiFxrMat7yjftUZZrz3PCX351g5D8bTtcBPD+lGnxetUGpQ9xhvwOFv0p5YrS9u6nWfu3v54D3N2gX29YsQ8gJde32UJQrAOo7x+j+n1oq7Cy31/9mb1c/pmtnr1kS5TDOuuhDAyIrxVw8uSqtmNHdjQQyJaIGePQIYeYe+yrHjXhsEXqRWeYSzWcQXkkie8AgFdhgNt9xKHEADNXlAcrBrhPHLyAkkSXes5SqhwSAw3AV8bAHGOVwcjBR6EU5wgAM/cAwGnKDmUIxZ8HACvvVPNMLG0cBt2X8wTWVHnoGQl4MU4SWFJ8QUfhz7Rhj0LENcJuz7I4MHi1ee+EOVTHaQOsjvJjQ6kgV0rWSpW2gOriKvxZ4dcAYLH6DeZpg/cEbFVfPMs1/DnOfc5JkEq5/MqN9xxgBYcEBrghJ4BChDmHq84NKVnfjMI+4Q+NmP0NYn4BrLkudMQYx8/9AKC1j3kfRh7ZKFU2OGgjfB0Wt84dhPr8S9+06fHyUm6qHS4nGgB4E2fXJvvLGvexQZ8uFimFBAguSp1egFZOXgFg9RcXkaL0MSHQJwDfmr4jEiZxNKVLaG+Q4y5H2bNcQREC5H8jOtZTXjhd0cX50aR9TQ+VV/RAyPF2hW/ar2uMfcUPxucA+OJn3fkH9cx3nrUQaJ+hU57jzzwD/BwAn59jk+DXx/YZZID/xb/ZCXamh90MLbOxG0qGQP+hAPCwDRML4NsGwJOAJ/7dBRKS4DjqgeR7V2LlkjjC72WcAfb7dKM8IJ1Qxn78y9nAxHnGAfAsSz96vk3cw6w2z9oVFTIaf02CzBiQJD87FiGb+IOMg+t4aq/LAM8CwLOueZWxG943i3cWMJ4cTQ2Tv+J+jwCsj+GIB5w6xmP9OOkwmDIXp82TazzvIptqNLEmWdnQ5uiG/MQXIctZTOz4+8mQ5lnzanglsRuyKaMDw9XDb0PmfcbAJ6btqEt8TwuMiutF63cHv7x8q0NQhu9ifwWCFQ5d4LvnyqkQCUZsS+wPAPcE0LVDCPDT4zZK0U3bISy6AWAawFKppMwAhZeUcoRhKUPOXjBUo0RBJ3pc3AZQGq3UgLTjL+X8KQw6Ko2ivFv9PqfYRIVFA0gHgMo0IDcDK1kEDC9irC5KpIbPlADNCxwnIRvV3i0QkloEwJUBtmUGeok8yBJ5mzlChOd5FQCyKnukusmq69kBdLRhfvvK1VUouEJSS2J7BXgBsYAWImgtSyi1Qig7iN8or1PsVUu501jiAr4nKA63YKFTtEWiOUpp6WNg9yiLpBDoPiyhOLcFDOsSLylst8mh7XHNBc69egogpR7w/vYjWOB9ws5PMJblcADMAZR7gAgJMPUIUffQUy/zlKdE0Et2c/22OywPUWX+au8jOytT//YGwBL2sgabv1y6bYdfd2wPADzXhdGExu3AxGruaA6kADzdboPxhu3mZiXK04VRnj8jh7QzZ0uUNHp94x5iUCUXOmoXUTkutyy3dmq3f7BOGPIDe/rwsd3qrdi97D2rUPe3u5Kync7XYNCG/Zcr/73dO3rBNueWLbsCW0iebUc1prM9yg1VAIQEh+/CQFfb9vXhLuHPObt9a4383B2rrRzb5t9DlffHddjYv6Xf3weMfOFabI9OFu1R/UXbOdmyT98/4R7bhHffgMAkWgEAq9zlLHP1VUoZ/Wzz79u98g8t3QSEQ/QqBze7QEmfXNeeDk7sIEMdZ8S25hYIS02TjwyrLRXrDn2YhRXMpQuuMF6TCBbjfAuAv0KN4R5q4nKcSCHY6/8ietWPBI8kktRXjr1yzgHAKQCxShWlAcBZxrPEHKwwR8QAl5iDOc4j4Jtm7aVPSTnQZ5WnL3bVnTU4D6TeDOjt45SQGrmY5gYhtm3mQp/f62KAWbMsV0TmEErLlbzWbpW81ZZAOtdsM6flMFGpoA7tFkvtziveD7Wv1WYpKgN8AbC6BwFJhfdKEVmh+3ERIq2FM9ah19zlGIFqlUdC2o05y5oC5LkQlm+62hf8oRE/PXwXCDWRtVFo25CavABwtJ94moX+EL10PP3oEg36i9sMIcok5PZGwNeV/8jedYEp7a8qGQWb66rXwSEop5+caOtEIazDZK9wL6v0a4USV0WUwRWlMM97Ga0RT1cIdXsVll6F/a1SMqvK/DpkT6wiFNbEWeAODyntFyh5VoQFpvTZHBEnBI/TjzgJJBJGREATulzOpK5CoTmfwK+AtRwSfj/Dh4YEEMNz9jp2xegE6qToyTLThIrHY+xToy36HCaPnRITz8IheA/vX9reaWDBPzi9HRc6e2d8ZNrbzwFw1CvTjJSr9OM5hvM8JXDRaf7OMsDn+iWeyKPaPVfp3jgS4dL1M+tkY+s9Aag4XivTc4CTANg34fHj/NR/EADsfRLQQmx0OwifWPR/bAAc9+0s4Dzqn3DkZSHQfrw//EJIeRIAz2KSv0sAHHJtoq8kCJ/yXrjhqYcHNn3Wxj5lwv5dA8AxOTrrGTZtPs3KAb4oN/g6Do5AKoxUtadiyYDmo6G9PgAOquzjIPZcX8TzKtE5MdhNPotGV0+Enk/xysRbyeS08vcx/tQiJ1uiljkDHKlBu1K0h0JLQZaSQhLGAswJpEmM+RTjt4PxWoPK2oMBfVLrAk4a9mj/hLzgGgAEsSiYoVMVu4RxIsYvlEySERSJ0og1UZSx8mJPZfn7lzphVBQsqNBKWVlhnjwo+D5Hm8RepjBMzwhPPAMAD/S76v/y+wLvL/H7EkZrGTBQARR7/i+1ZIt8l6KrAPAil1wEAJdh+4rdHAwwYd+Arbz6BkO1A4Pb4D46gA8wihvPpxjtKqNUAjiUFGIK4JjvA57PFPpJ2KJYW90nnSQ2qM1Loc/HhFB3uK6UrZ0hA1z02ev6APJT1QYGBKcAOmXAb4HPngKeW4TgqpTSAufeIDT7DBGsAwDwMaJUDZjZU5VcARDVCLfsQR81YOB7OB3y+RIkOewf93P/xov24o0XrFIuY5Qf2Of7v7P9/iPAKfO9ABhBZXq1fIsc2JwdPT6kFi7XbHHvnEfyPu6wUz9QkqkD6BJCkxugw5jnUmXABow1YdMvLN8AqMEo0ndNmNFTQPba/bS9+qNb9gE5tx8/+Mrudtbs7a03bWfvyOqrhH7naPdex/7R8v9ot/bv2s3sshVuA4CpC9PFqZIBXGYAlwNCwHvbhDIDvjqw+D3lYDMPuuRVt9cIP3+jbYuvUC+5/LHNV76iDY89T/qgS47u+jt2cLJu/8f/+oF99tGhbdy4z3207PgYIa2jE3uxsGl/78479r3Cm5bpLtGv3B8As4iYk5j+ORTED2G9W8Qi95dwiZTJ66Tm8n6P8GsY4UYWAILjJa6XW2UccAvY5hL1YpdxCCjHm/9COKvyYHEOAEg7AB2BwQCa5EjRQgiqz2nGPMfxJdZgGbBZYX6UXbSNMGjmhQDwHGH2Cv/VOjxjHp0J/CpUVowvbe8Dbk9x5NRxPFWZn3VAVp+/qT7vEU4S1UMecFw6VwRkoQJNu1Vn99QBsBTFcXIBbNu0RXnPXp5YZglzXIJT+qUvJWgPMSZjXqXBWG9SMw94NFKkl8gX+4fAvk4hQEdEewSABfDkUNMH4rXP9+hRG8qD629iWAWA45BmBWbzRzHHQwCsz0fAS3hcgDpidCWq50zyUO2Pn2FhpcisvUXXkBNQe5yHNLsegnQEYOH5fQURr2Xua4G1sMS6KgGA8wDgvANg7YtSyQ7Ch4GbxrFEDnDNATBh9DDAUljXe20iPbQvzNHv2bxeJRwH6A7M4ZCS+jb32eKlcH+Ng0o24QoKZaqcDdZdqs67ukx7Zbjn5wB43OYae+YFc/rKX88mAI4cRIm7OM8AxxbGDIfFRD9cCqC+CQCeynB+S/0fWQd/siHQf4oA2LdlZ0ymr5/w/rcXAu1lkPRffL3I8H7WAPD5UPDQP9dVgU726jMNgKcw1uGROx3KjTHkSTCsCXONXJI/RQA8hQOdyhxPW1HfFgCe9bSbzmBrCctwiXbYiQ8nbbOYwfaQ3bGvwFCMvkYPIf8pge+SnzzPLvt2opXkp4rZ8nEAPBIdC6F9U1QW3Qid7IURCI9ZBEVcuNnmRmCU+hb/zBuyIZUTnBcAdvMdwxyDP41BLoO2jaF5iEG9TZmer48a9tVBAMANgFULMKjapmeAGegLL+SZUpgnx4PUHGT6coAOdQDsm6mCuWF44w1X32EzZUR7cQ0BYDE15AFLEGsAA3wKVXOm0OiRTc3BAAAgAElEQVQsAEJ5wABkhUGvEKa8AEitwLpmFP6s0GBA8ALXQsTYKlxyAdZlEcZzYYCia5cr88oDCFRTtKecSMBfC5DZU1yl1x5VODhCRwCMIuGeGfI/0xiu84S1SpBVwj5uk9NOcA75lYR7YvLWAKuILPt7AnLaAxy4IEZ1BjCGa3YAnBebrdJRfKYNiy6WrEKo8Wa6AqCFVSIEun5IHWbEsHqEwkqJt05/N2Ee2wBH5ZFmEenJl5YsTVj3zfKWvbz1AizwLRR+T+zL40/tk6P3rFdqEmIsgS7yS9PUA05tWK/RR/Dq0I73cWDgsFD5JM0YhUC3mrzHPSi8WqrVZzg+5infk51boCQP+a4Y8auIZ8lJ0SGvNrPStC0A8A8R4vrNF5/be7/72m43luzNm99HhOoTa6whZEU48WAvbf9o6X+yW4d37DY51MW7gADYszMSIdMCljBuZzX6lTJOKfopTX3dPm1QySA5Q6oA0vmNtlXu4GrIPYGNPcIRsgdYgCFXbvjWS9Y8Kdv/9e8+tg+/3AXEFpmvxwDsOmHlJfvJ8lv254Dk5d46DgdCvnFZ9KGAFYJcwTmi+q8KK04hxmWrAMUc4l5p2PC5jh0AhA8Y3WYKpwGsL1MJpp+cYhwYGxXmXYWoAOabRxIAKCVmpHBXlb9xAKyQYvqXwGbXjhPLSUS1C1wp3LnIRCrR14ucowwgk5xXBgA1zxinFIqstALAp9f/po0dgJgUnTuE1XaZnz3C2Gtc54h1d6JcU9hnBZc3mH813lP+aYr+lb9GYfT6rgEX+G0DiAWAFd7ccpaW/YQ+SbNPSjk+xIxoDksuDpEu1miBUHCpL3uQh3SpfFuVy0xlfgKTLCZcKtDKAVYYuAPgeOPUWpfh4xEiYuEjJld1xXk5+ysgrcbo5TXHhXbDThkuqP3MXXvsG9yfVOUBu9o3XFBLISeRwJacaCrxJOBbkOAY7+dVekoq7YyZ6v8W+LwiSYqMTYEOKsOiK70gy0sCfEMA7Kxs2PN1Cy32vQaAt04ItOpyH5IqcYKjqkpUR1Oq76hASyAsiyOtWFgg5aBEP5Lawb9SA6hxe23GRNum2N8mr8AAy+YItYE9fSZ4b8Olr+FYH3syPGeAJ7pjuk13HbtteMIpoCfMkssZ+6GNrfk8pUmzQ6Ann/vR788BcFgmcbrVZDfNcJSEIbzEhZIc5xnTZ2x9js2LZ5AB/uf/epv9Jdz0yGg+HwJ6GQAOJwib1Nj54nPLVop8eVoU2kafBQA8nBvOyJ4f/FkA+HyfRWdK5LgGMDAJIGYzwMl5OivEV/VGL/q6DiM47Txx7eX4b/HVkvrHyRZMq4ccfBnXA8Az70nlWaY98GbkEvuxU7poZgj0lPPPygGeHM1pAHjSgzQ1RNynWbTmhj/Gcy9ufHIujm7onIjALIfVlI0s2E3jYc7Jq43tf74WopzVcxNz8qJRT0w+eJKHDYHe6GQxIx2/4waubJ3ojbg9Go9hDwznQuSs03D7S0fEFwzfXdk1Wkjh8iH3N96gNYXEzApoan7IdnQArNIqhOSKUc15ORLlpcEiYpAfA5h2YSB3YSmPJIwDwDjCADyA/WiRF0kccVCG5jiFRBMrDHtIZqBqrYpZdSOOi2LYKZfQw7J5eXkt/h6YFf0c2LYURukcBugZ4dADxSo6AMag5WeJeZVgZ1SndhEQXEawJo8QVQaQIgZ4gcOXuK4AcBmLcnGQRfypaAWYsrkOTBDgAA4VkkjGKCw35YZU1kj5lmmM6MUCOcBiz2Bq0kINIB9peDlGVrsEdGivlFv7dGSLPzQBtx3a0OLArmrgKGQSQ3sgxOPksXhVoBDh2QOVLqKtCrnuAjqLgOsNhKzmletL/m+rdoKi8y4OBtqFo6FOLdYG/d6nb7XvnMH8ZTGq52GAV2GOX1l/0V7YepEhoBZv+5F9dPiu1bPHeABoB4rFndoAcZ875DSW7XD3xB599YTzkcsqhpt76TCeqpnbB3B3UHc+g9WUQNqgCzBIL9MPgHOA1kqFckeApRSJq8WtDmWABvbO918j1/dL+82nj+xGB3GthRv27ifvWnsTMadlmLTjRfvHi//Sbh3ft5uMU/m2VMdgmttKgdGcIM+4Cgg4FgAmNB/QPsDR4f3HXNjuHhGWfGZbt0vMB+lEn9C+qqXLHFtR7imnaxXt4dOGfUa+8QPbta8bj3CQZO1H5e/b66ev2trxhqXJT86uZm1+CxZ1rm01HDmpGiCISYebw/IVykChGF1DCbtKTelekbzZAmH/vT0UlQ8RBSNLmql5zNiqXux6CSafdcIECeMosAvgFLRqEl7ugFigkvEigt6DJBRx4XV/cXrkAcFifAsAYZ+rrgSt9ccYq1awQLBq3DoDzHlYEz0xvLwalOTqAEa7jGeDcOs95vgB49MQ6AZgyWmll/KCVaZItWa7ziiHMGDNzybpDS3aUI8AcC8KU9b88triHjoSNjaBRjmcCso5liAXa0LYVOcTWPOIgagkkNZEjRtvyh/GxwWI5QgKXwEa+LBzDoluKUpkTuyvS1KHWr4K+1Y+ckDZsR0RnUP7nbctKmekckrxSzoCSqcA6M7z87xSKbxMGjm9sMFl5hPErhW0z7E251UGjTsocE8ZAX/WeBFQnWH+zbNuc2K8tT+qTrKHQUduS5xiPRwhXfa4phSyUc3fR9htnxSGI5xVJ+wncj7MwSzncFZVCkusPZhgWHqVmxJzj8wZaSZigFUySi/ygj0kPUSLS1E8subDOtHXtwmAJwz0qQxQdMz5Z7k0OzQuE5bA8DkYOWJnMmLJB+uUnyftmLHzRM+6iXNfJjJ0KRvqj8kpBtRV+n2yLROnuezaHv4ffU099qrjPmmHXPa55wxwYln9AQHwDMHfmfMiGsfL5k1i0kTkwnASRXtFtN8mlphmmodAnwfAYdYGNnjSCJd6avTAnoYyfEcfB8DJcwgAh1Lvoy/HSbHRK7twYtGMgOaoXcmtwsWHgkt0+PYolDo8NMZCi2cshpD3d/lXfK5ZwDgp8hTuJYQ6J4+fJoI1eeWxUOrkOMRJPzOa+gcBwIn2+/6YuLaCoia/fLol2pwcU4mNTftSrtW0Lxkq1wHAyqucdvzMfkm051qfm2jscF4kZqLzB7M8GdHnpzHBPmuieRp/T0YcJC99nfEWjJzs5RhkTp4nHBfWc/zjuQd9bMhFDbpwo5parkmXiMCqG3TR3Iqf7TpvNPfidovBlc2h9sZ9EupqBgCcXN4hxzkyoBJ7hM9PDvQMvuhafj5OITVURQFDfHg+bT6KKPRauPReQ+quML415b7BpB3CgOwByh4fESqKWnSzpfIpvCiZBLXpAlkDjESHuPSl8za+6XHrGH1uUHJugXUZyGE8uGi8Z3uSsnKAVWc0NmzF7sAQe4kkwBmh0ApTFABeUM4ehxXF/hIqvch1l7jJZQDAKrBDodAOgIk1zHfIKUUhNw87JgDcBBw0lI9LnmSB95aoN0vANAYyQJcQ7xbsjuqA5mBMXQQoYsHEfPW5Zof+oiot7Jzy+RT2qdBREeLMO9pzCuhVaLFu55Sc0RYGcgrhrDmFUQOM5wG2K+Rwqm7xGQb0KaWXmvUjWF+EtRDBOj4mG7UBoyvxH8avK2YPgzrDvSz1CnYju2kb5ZtWXCrbabELAP6N7Q9QZgYAz5GvW91v2f3VF+3m1h072j+2D9/72EOctU6VAyzWzVlgrqX6r3O0jcBY1IgFDSuwgrCj7Bdi7gV0iog/FZa6toCI1c9feNM+P962X3/9uZVOsnajvGHvf/qupe4ALggrLpws239353+xle1Nu0n/rd7DG0A+tFv6Cl3tAAhQ6G4CyOdwIKQJr8b34EJYBJVbE0CqQk9llLlLOdV9FUtNv3KaFOx6vX5CfeMipynYR5Rk+n+6H9iD1kd2d2vJ/vHyz+2Vg3uWf7pA1AKibRuMwQ3gGvfXAvy2T1STmZxy8nvzRBbU84x1nnHDgyIAvDePs6DzmLq6ewBg+h0Q1c0vUEc5bSsAJKmnK7+7Rwi98k9PYWBV/qgHKBUb6qHFzuoJJIb8U4HJHAs5R6hzAQCcg+EXCC4ztcsK0VVqggxxwJHq8Z55XjpfrBXl+LYY+xrzucP4d2CBJaa0A9Lckbow664J+FQcR5+QXmaWh2G76jNjrPBfLa8e524gXie2UutaTHCTuX+m8kwcoZfvMQr/xQm1SN8sIghVYAycGZZPiGOliixxNoF/5QlLCExroqbwav4mp1f88j1VN6INTS+Bce1noQiu7wn+LAxevQmwpwO1P8SblvYJftb80d7AmgzKzhzjv9Nuvks4L8f3VRTkl9g3lshhxpXjpafyAsC+x8shpYWnKR7ErtLSE9A5WLBykrldpX7hu8bQBQnFzqvfWJdyAh4qfQEAfEAkRY3cfYbCWdx59pMykQ8LOKxKhEPnJIoFO9wBRLujQvW9xQarZnDEBne876KHgDbq6PYvAsBXMpaTAG8SVCbzjuMH7QwAPLMO8HMAPLQZxhDEZUBUKQAROrgyAB5GBySsousC4Oi6V5o7E3MicdVgLo29cfEvF13PUc05x8kEkIv/fu642GcUL5iJdsxoZzjNNQCwHx2Ov3C8hu0ctf8qmCzuzyuPi9uQI9w61GKZsFPV3u8cAOuCXsDdv8edHIxreXWHhvgfAAD7sEYPjVmd+RwAh0UylQH+DgDwrHHx0NlpG+cMBviPBYDjOTbminH8OOlIOr8pjjkLJubpNwHAs/rS2zaxv83a80ZAOQLBfuAk5z2xIc/Y72fuq4lzen7cFAB8XgTrGgBY96s2+z2PRmbkoAl36YE5Yns4Bkjl+jFigvUScZlGVCojJWYnaJQ3SNgf4K0J43QE43sIIN4+qdvTkyogWCHRGOywmGeAxgEAGYrEwxjFBHtuoa4kpkwiNtqwIwDs7LeL18jojp9FtFv5hkOGJ0LkkTL0HOGzWQDwvBShlRdMGZMC71VA8EuwniWA3CKW4xpG7xrMS5nY5BKAtkCIaqmDQa+QaACFDHSFGavkyymAIw9IW8BgnSdMWrpdEmxqYeQKGKYxWvOwOhmVguFexHaJoW4BYhtSklY9YYxqgWCxfzp3j7rECgHn0gA82bK6Fufj5CnCoSW+NUefVQBiVA4l9BUgCAvbAYw2YYKlBn18DCsMGyyfFYQj7BF9hbjOAkZzhoRLhfqu5G8gyrRm80tz9rj9GQAYNekcoIY+adW7dnf1rm0SJn1EXuwnH31up4BnhVMHRV9CVlGcbjQo/SO/A32p8PAMfZYmDDqdIjgXcawW4Z5nAK7V2+uoN7dxErTtL27+zB7WHtmvd99DabtIHdVN++zJp9ZfrhEFOrClzob9szv/sxW+qNgWtZTvvbjEXQodMA8AGeBH6xwRNltHwIyQ4jz1h8WSnzEBO3nasIgLBXB3VkXVm+mg0OyOxJVg6SDNCX8+9vJWyFfZJwQs/zL9kT1IPbClxTn768Er9mYd9enmPTtW3dZ5QqfL5BIzP/qEnXdhhQuoJK/SlwyFNQuEA5cYVyTG23lY1dShbZ89tXYG5pnrtXCi9AtrHgJdgUVWyMMp466Q8dMoJ5YVw++IHQn0isF1ESvtP4p8UA4wPh3mCDAI4AtEBSzNKyeZ94vIsQsgK1vA14mH2ysEWrYCedIAMoVA12DN2wD+JkBKuaS7jJNY4CapB10ApStRi2l095PKMTHXAD8ZB1MCrQBg2EsJY1Vx/jRVwxmHlZw8IQdYeD6AzKzAI06m5RgA+z4tkC+2Vswv81mgOxbs4vNNB3XKIZbjMYDgAGr5qANgfnDmlzOpLnK0Jwwfd8EKjh/MERMdbeBe2FyvIEQnhtvV4xX2LGee0jfYS7L0ZY69Icf6X6f96xy7xHpf4DuR+YxBlJ5B69xZofXqIedqn+qaSzCQPQpnlxxeYoHlQFBkhJeVU/sYm3YTFWgiY47IBz6EBT7CaXWCorwiABTanGa8VD5NALgMG5zFuzOYh72XoryYea3nCADLeSHmXJ9THnEcMROHjE8DVTPthGnPpOcAeMaTOnr7W2KAJwHhpUDmOQAejstzABxMtqn9MGv2PrMAWDacDE3Pw7sAAMc2X+IGJxlg/SkJGKIgk3ORK0OWdeJcMwHwLMfHBND6ozPAU5n3sZsc9+FMjcGdvf8lAfDQFxEB4En2UGeZxgDr/WFuo35JOjVmMMDPKgAem28TzplJZ5n6Z9yzpXsXoBl5yqb2fDT3Yg+7g77htQIETJbjSp4jRECMf10MgCOP3YwpMA6Sx+D8xOqMrzt5/fHfJ7tsDAwnTh+/73MsOkX4cziDv68N0W3IABzHGeBwQ2MMcDz1Zq1tOeQiViMkZWDscX6V+5DiqUSwlJ45L6EYDEmpL2eUxwtT1etSlxYjuw6bWiXU+RBm7WmtZo+OESUiB06lQbqUBAGxORPsyY9Yee7jVl6sYied3lCYc2CBXclVANjVlX3rFwLgu1CjDHF919/4UQwPDQTHEg6tHEdALTnAZV4qk7QEiFopIdwEsFzgPBuEMW4QcljCwiWbFXaYWsCwjiUSdnMwRy5SJJABqFIOZI7w0oJYXoU8Ay763EMHpkysh0Kfcxi0yhGW48CBO9dv0C81BKRaUnymucBOYG4QkxJD3FfOr25D+kG0q8fxZ8RbngGqBqCAFGHFOa5VFOCgPXOAoi7hvGI3T6rKBz6k/jI51V4YFjVomKM52L91VGZTx7DsRDuvZG/a+vqWgVUJfz6gqM++VVOAaIVhcy/ri2u2TJ3cJuPz8JOv7AzWeaCXixdhyBMC3aGUk0o4ZWCtWogoEQkNICfkleFoDo5QrW7CtC/ZzXt3iQqn/E+tau8s/cx2YUl/1/gNIdklWwYAH9UObf/0S4BXze7k79s/vfsvLfVB1rZwSbz2wt3Ql/KwLPMC3HYOyKVsnlp5sQL7i1MAMNaDiU2tKscXsHUMMH1IyDZOCYFC3AOWvoHj4xYyUgDb/mNUj+mHbbjRj0pf2oP5L1BFPrEfdTbtnbMf2p3B6whvyWHzBIXiJ7DKgB5K1PQBkCW+rxYXmVIISZVgUIv8Dea6RcjzyfyxHaUAzbk64zgPW5pHNXqT+cE8QSBroPJWElBTySDmNbwhjSbIWQCY+S3nltexZQ4r/NnXGH/JKdxZPgw+J9XnFI6kDMcWVCPay+5ovTsicxEshRIrUkL1fFtMIgldtXHUNHAQVZkP+4zRIetRyt6nAEpcNV6LWFkJAuJqh/YPOTcUVq38X5XwqjKnjnG21Pne8pq9YS/xUF+tTanEs8YWYYFXCX/OA4L1nowOL/vEtducRznvuv++1hHX8/I+ngMvnCuF6YgpiRleD3fW/fkf3B/iL9kcjq/1PXrpPU+LiF762cOc9buErkI7XVSThgsXCwvn+HuO47R/bQHiN/h5BQZ2SQJ3tFHCf4Lnim6ROJgUsaXgLKfWKf3ThyHX/ah5yiNO0wc5lTdifejciv+SqGCPsasCgI8FhGGBT3AkVUmn8NJlUtRm3yoihlVmrVZIrcix/0i9u88+I/eTYmS0TWpNN3BiyHHQUR9q7sR94R6QUQRh8jn3HABHc/YCBu9SABrbBM8B8AzrKPH2NFImAmyXfzi2VSato9EnnwPgyN5zm252P4319bMIgIOJF0CvA+BokgSgEBm3vsdPt1KnAWA/Z3R8DIB1rvNhtyH8OPk1yxaecfnwMEp8/TEAcHz564S7Do+9JGR6crGOAeDErWsSfmMAPHaRaWeZPcm/LQZ41qaUzKm+MCTFQ22G2GwYsZA8b3xnozkSz/7o4TQlCmFWCHTyvDHgm3YPIx3hy7ddrTblqulrcksZC+EejvskAE5eY5INjsHndACcPP8oAESGX/Qw8DZFcyzaD5LCa9MAsINXXqeKs43vK7FZ+v1OWfCThpPvTlEolfanuDRSEH4RYwRThdWcBfzqpczXAeDtFCDSIwa1Djt6ggF9ADO4DfjdJXT3abWOKmoNESJCdqUM7a8ICIsWxdAOCyrk+cbKXGK4nO11I1gWv1iYED8T2hkM74DMpQrNz4RmqohxlpxMN3YJ910qE8JczlmFcFqJ26wBKjYAtIswrEuAh0XAcKUHQIYFVq3eM7FPYnfVHoEEfsrAoCn8FKyKMQyI5R4FZDIY3PMKk8QYzQooYliLxaxTdqeG8nAbxlw5wT1ArXKBqSTkeawyspXmmFKuM39TgPGpckfFgAKmUoTSZgSCMcDzMnwFRqvUAQYANymDVKsdw06DRqW6DWvHoba8tGEv371nfcDj0dcniPgs2sryJswfJvUiec2E7x4D0o5hm1Pcd6VICOaC2Nc5e/LlY+tTcojmOsPo5Zw4TuJceQkKkZPcJ/xZ9Wr7JK92YQibZ/semnt7DTGrO/dtv7Vtu08e2Zu5d+wEUPkY5jV9JhdDWepG9sn2ewCDp/bGjTfsv9r8H2zwbsruprcAwK97CSMwgaUBtwqbP0NE6IT2FMjpVt7lKeC7TuN65PkurDPvUInuPqUvYbvr9RrlkHq2+v0Fy79aQlAL0Ppu1Y6eEoKOQ2F7Ycc+zHxqX7W+sHudrP0k87a9bD+08ukiDPaB7TS/gB1vWm+B8HccJhUA8MbKFnOo4Dm/x/N1wDdjQEh9u0DEA+zvWRZ1X8b8pA37OrfGDNFYHdF3OEbcm6OSQQJ/mqfEbysdxSN4HLl4Tq1UrQWafF3xXsgWhgVVTjWAX86NjB+nfNPgNA8iWKGWsMSROsy9lnK2mc9dQFST4xVufAQAPmF+q18HngqDGBbNaovtdWcS12ZeCfTpoDaAt4nDp8acOsCpUWV+twGzsW6A700OLFUDGacRryUAoADwHABSbLacRh3O1RJY5B5CCHRgfHvKf45Ar9rvW5OzvvSHM6cxAE78rm50djfeE8I6Dyp9rM7oJeefoi7OWPcerB3rGCiShfPPs08V+EietZUXCGbNbQDiN2CCVylNtIDjAB+Rs89qq+oitx0AS5Aq3IcU1ztEsDRx4uke1Rfz9EGekOoyefNyVOTkKGSMTgG6TY6tA4RP2PNq5NPXWb9yKLToZzlD8pRUqxSpx12seN59CsdLHwZ4IEEzusMBMK8GDgEpRAdF6FBuyffxeL/UbLrMKE4y55OPxv8MGeDz4bQXgIpZf7pqn8f9PQEILx+z5yHQcdc9B8DBSJ3aD7NM3WcdAIcanMGD58Sk/zBupM4CBJOhuW46igUamvNh1Q4Bs/8aIMkYMJ7Rec8aAI6N/6sApFnzwT97TQA8loSdAA/Kc5r2FTKlRsBwuICjDj2PP559ABxv1Of6Ppq7usdkbySFm4Z9FE+oiZjjizzV32SsvwkAnjaSuvZwZC4EwPEfJ0d2PP922jX8veTHJhwK4znKYiZGB0SkjLOn4www7U4YNMlp6ufzjSZuTbRbOCMVVEw9ZyRQ9F6zVocqeiGQLcFpl+EljCkmOAuoyfI+dqczoapt6kqoGNFikvYx+vZ4PTmpUSuYmqyERvcUCu0lkqQKHYNgoS5H+n59n3P6OVJxdSDsfSXjWN/CcXNqt34VyeYAmONcHAvjlFDotJgZQnfLMMAlYmUXCYVeAdQQQWvrANctGNNl+LcS4L0CeC+jDJ0BGJxi4M7TBoEUCeF4YSCR1GKtZSSruRjEqnOcFfOrWElYyByh0HlYMbAG4JA+AACL7T2jTR1O0IAZdACMsa5wRvGDDoB938fIdrDMLQrzMwBznEO5oVmxThjR7ZMjjPAGYbqElgOC+wDfngxycnXnyTF98dZL9s7bP7bGQd0+//AL6yN0tbSw6vmo2WUYwnzLGeCD9gnsOqq23H+uVGb8sna8fWA9yiENuC+BHAH4ertO2CjH0bf8Sntg+wADUmNuwPL3rGpreVSe775pN2/esU+oN/y7T9+z1/N/RgmoR3ZQ+IJrLFunjqBTuWTvf/m3tnfwtf3kxbftF+X/xvIPcvZK7kV75f4PAPbydRC6vU5nUKppAPCo7e7TGRnqr6JuTUh7gxzlx9Vdmy8jtlWmfFK/Yie7OFuOjiwLjr/xFmzxjbSdHB7ZyQNcDEcFK3FcY6luH+c+sw/av7b8adW+l3vd7rV/YLfO7qEA3iJa4Ut7mj62doXwU5KuN3AKbGzdB/CWbD9zbDu9XYA0ofBLlEhaZOyyiILBdjcBJ4ettB2fLuGbaTEG0O7KZVbpMMdzCnd2CSlmqdZbjFwEbDVVA7jVtHV7gHEWYJNSuotBhThpX+cp5oPvAnK+SsxKU473yWJ2FrgnAIyjosV8kYhVlRDouthxB5aSdQIAK6xWYlWuXUKLBID1neMFgFuoTVeZ+4dEN8iJ1XLl8mgX10KLcoCzgF4Jii0AIHN81zpTbqvKdwng6Vy9CADLmaR53ncRuADWFFUhJtsNurhMmtZ88uUlkBThEYc1RwxvpObsTK9SH7hnsbFndCi3604xRQjpu1I4MvRHUWrVnK6kkmkMDNHutiz2V6WOYICLOMC0zuWbCLJ0ciyoHriEzFiTKgtFHwn8nhDSXKd/VDpKALhIDvQC86SC46ug8ZRYn5hjju+wlgSCm/RlQwDYgTHrhr+rfrJY4BLrr5CjHBIAeKD6ySqZpTxguguBd8ZTzC+OF42dnBfuUAhiYpo1lwOpxNNnmmH3nxkAvhb4nTRukkbfdwKA42f0lIb4sE5YFgEhJVs5RlT4Jy5td+IZPH6m2b89Z4C9b57nAI9NERlxEyrQ6qTIjk2GQHsoY2TgKgc4/poNAs6DWX3mKiJYPlAzAVm48rMKgJNtv8raPNd/l6hGnzvnjONnAmAMkXh8k+ea3d9/OgB4Wt9Pql4HzBQe0Mm+H4I9AZcpk+s8Czk+EjG7eeGYC6xdZVJEx3hbFbI64zORgz3x1yR4HK5Q3/bOf427QcYcBNHD4hwA5iQupMLXWAEnhjgAACAASURBVA5wsr1Ra4fsuoPXZAj0NAAc2ie4NV7GKdx7aI5Ep8KFRnMV4Os4VDlvIXpEjjc30WSTSrTH2UGFFKrkEHlxnKcrpkTsIAyiQillUO9jBO4cA4IPq+SvUhKkgYHcIZxQOcHkHbpQlm4qbkRklIXQysD4OEDX3hi2VQe/Yl1DNAYmtqhqoQo1TorBMCwpmMMMTHAW8JtDwUs5wRuLJYJuU7ZFm+8S5rrMms1Dq1RgOEsgTzhOwG2XUFTlBPI73+fFoCl3k+PEwIlRExWjcOGsjG2AseofZzHKcxjCKa6vOsANUGNPCZ6ERLdgdxUW3cdIHnBtGdm+j4i9koATfamyS31yXcGyGPZ0CHRzgWMEgPEsWK9ZBZxjQLcFgKsOhpvVKu83KJlTsDfuvGY/evNHdrB7bL9793fWrrVtbXnNmebcYpEwXgR6Mi3b7+5hQMMAUsZoHvZJPGQKi7t3iGwX4j1pEBlBxNTSBYDSljLOBAGlAmD/DOdGXezskRjwnr2wdM9+dv/ntrF+037z5Jf2ywf/wV4r/8j2Wo9sL/MZ/Y/Y1F7Nbm1t2Udfvm9fPfnMfnj/LfvLwl/ZbUSwvld81TbWXrOnO7DlrROAJ7mld0JO8NcPviAvOWXrKzettLFg9WrHPn70FbWMa3ab8y3mlm3nKeW3ECRbXC3aygsZa2Xqtr2HWvYTQoep8bu+vGXp1ZR9VXlonxU/tMzCiW3O37DMww3bqt5x9e/txkN7kj60TgWxqVLabi5t2eqNe9atFAmh3rVHrccIVFMKbGEZoF0EbClcnTFgzI/bhBqjiN0H4KT7SFfDtksIKw7qcgAqj0YUTZByJyxhzipxpLxUAJzElVxAiXWjBamoAtXWVcCDQolVZiukP4R8VOUTS8VZL4FZ5QGrHrDKb4nFVfhyQ4BJAFKh8TgRBIAFrMQu6lidTSHVuDSoMQzLKRaYNauSTkes2xNykAWAg/Jy2CNiACzg56XGtL5ggZULK/DWYW60EMRryTEjBWjaEovyyVnk5/Hb4Afl/EvoylngaJPzPSjeLeUFUk5DYHv9JYeY/6zvwNuYBeb9M4+kCOtpnjXtudX0D2WlifxAB4C9Y4HvJekZ8HGFcFfo+6Jq80r3WWHi9KuYdTHkCoEWgy9W2wXhAPRe3oha3FVCm7sShmOvKUpsr1wBSOfJ1yb1gutrF9eYiQWXurb3C30iZlxl4vqqiU77JKiVw5mQBwBncGCkpH7Op3sg+Q5twd/DeAF+WYQCxC3GQgBYIexttW3y2ZNkei8DOlGXj3uvk08qbfhTnqjReSezyf5URLDGAOBV+mhWCHTcf7O+/95A1ONEw7N7KsCctFwiYPF7X/c5AA59Hu15F43zRF8/B8BjnXVFABzlcQwZHoVJRX1/GQBOGqz6OWaAJzHGrBzgaaZ7uIXpsMAZmcTXdxUCnQz/vE7o82T/XFY26dxc/wYAOO66ZE9dFwBfvOamjM01RbBmnX9aCPTk5pvs/4sAsF9jciJGDPAYOL7CQyjOb71w7L8BABZrMfk1BnMTCyQYoJN9Pw50w7niD4Xt8Nxj6gIAHKtkx+s/6R4JVw9nmw6AZWQH1in+Sm7iCul1ztGbF4PiwFQ7KxOHE/ufQ3mPwBMJiEVD6aq/mNLMNwFggb+cA2CJQIkJ9iqhGOaBPVFeYRMDsA5QPCTPdBdl6B3YYNXIbACApWh8yvtQJSHfz8sLySAO9ymQq7Z4VEGc9+fjLFYs/N3zCXVfGkq9hNQEKGB2oH8RlYIpAgBLFLYI9bNWKaD2PG+3AMj3ywu2wgfKGJdAQUSHVJMVswPDP8e5CxjSAsAeFqywXNomESMx5nMApwx0rvJ/z2BEB+QHKpxU4aFoDcHcCISQt0vYtUIz2+SYNjmRwp9T9BcBriFQVtEG9KXnHXJTfVhQGfNn8/QJ+cPOWMnJofxphHRUi7mH6FhD4dCUR6ohhoXXwTYz5NKu3rPN1Zv2BDb3yy++JBy+BwDkDjHO5ykNdUapom4egGN7GPQq5QLQdBUumGKEnwbUdG7C1Kv32+Qj75wIKPdtdZFQaoSgCmlYaED30UHLakeKBsjby8XX7M+2fmrLi+v22wMA8MN/by8t/dC+OvzUdua+sEyxYDuPtu3u7Zv29d4je/j4S3t57WX7Re4X9mbrJfte4RVCn+/bR589tp3dh/biC8t2/7X7riL86XtfgCepa7xx2wq04Zh5s334xDJLPdvcAowiHrS3d+LaC+tLi7C9hP3Cbj/a3bXaXgtgUyIHet0qW0XbW9u16ou7tvBKx0qpsu38EhD6+aKSs+2gu21PbccGfH5ldQUAfN9Kazets5i1JwhePSFPWLrT2QLxAogWqU7SfEYAEaAIrVqdKxMiSwmmPiHjTtt6pnckJiYQGmJTwl4q8TfC25kLClaQorAEmnx9Ahi12OYRVJvD2XBKqa0OkRI9HCxSjtbq6ktpmfcFfL3EkkoaAUC7XKDtNaxpF4ALjtpzSVMcm3IAjtOFteQiSxwrXCu2OS+mVMJaAGCF9koE61hODuZOnTnv6qHe+uCI0pauMP8FgGNJANgF6eSxQViNzzZhR1s4tRTyrNz+oKYs1K7cAf0ssK91zl4SrfVotY+cXLqIxO7UD17HN7wGAr4C24m6vmJ/FSEykLfOPXZU1vVQZHLzuZZKHC3hgFrkuCUBYU6rEkclhW8TtpxV2DHg12UJeCnvV6HGKn8mSlgK+Qr5ECNcJ4/3kHD7KjnmEl0TIM/jHFqslG0ZJrgsQE3bFD0iYC/wLGVs1fXuRaHhXTkb6O+unAMcJ8HRDPNYkSTEAjDChK179XUcFlIQVy1n/iIwLADcoS+l1d5UWLb6cRhdlXjSRCkswwfBRT8kH1Bjz+K/4wD4CnZHePxNt4Uv7dvfG4iOasQ8B8BTnAAhZG00DHF/z+j3P3gdYG9NZFdd5LAYtnPU/ivZw1rqw2fIpbMvIHiRF9H+8O2pQGs9uICVynZokk4zjNVANWA2Ayw2xR2Wfi8Kgwvm7bAz3Ogch6ij30dG7jggCde9KgCe3Y3TF71EMJJf3x4Ajq83HZInAbD31kyK+vwdjYV8X5cB9jl6vi9cyCS6VBLkpCTME30lL/WsAeCZ4mej5g+9jt8FAL4orzce70tZ4GhA4vGIZ5KvqWhMJn920Dfx5at5yjQcAuCY2kkA3eEpvA2jc14LAPsGFwPT0Og40sBDxX1lh5sczkjNQ4EjgTYZjHx9UwAsIOY5tf4VALDCMsNzJux3YW/BRBMAFnPEW/MK4RRTSjh0CdYy5LSG8F4Pf5SAixRmMeKPqA389OTEdskHPml1UYk+hsmE0ZRAlsd0cikZ3QBnbwXnHz4vBIBl+HoHhPDn8EDQfhDEdQZelFfImF8w0EF+zr4i0eugVFhP+cCL5CzeLZftDjmw67ypPOAye7nyg/N8z2BkFkDUJX529V2Vb1IOI4arjFmJ/WQIKy0NYH0InzxtdhB/arnhnVcOMEAWjggATC1dmMNThqZLZ1FpifBnfuGYAIDF/orRk9gORrYAMCx2lxvvp2ES5wHAcjBouwdUZAAl2NuSoQb4Hlr9CFGrw0M3uG8RaryVAtD2c7Z7eEyOcBWQdmaLC2J5ydMEuJ2CBvpFQFIGBWnEkQSAewCkNPe6AbtJPSsAMLnaXKsD+D6sU+oHIH9zY91urqpvDijFRImXPcasoXvn/dSL9lLue7aYX7QHzffsNwe/snurr9tHX79vB+knVqSW7heffmw31pcRSOva0/192yhu2E/nfmQ/Pf2BvZZ/HZB80379u4/t08/fs9deumlvvPV91KLL9vizXeuhVl3OVwgPTxFCT7t7VVu4kbflDVhXLznTsdXKsq0trBCKCzCAofvky89tb38PZ0Tetm5s2Apg+Xj12NJv9WzjRwqRzdmn/27X9t/lfhs4abKUqxkcWqaUsVs37trt1VfNCIOu5nr29GzX9tr7LkBkKFanMjCGiKtlCzD6vQa5sirLhLOFeZ6B4U8zhmcSNEMF2ksHaT8QExtFKwjoBgYYAEx7xZ4GbQ19TuV3Qh58CkDUw0khFXWxiCINlf8pANznmDOppwGczpijp6xbhdTL6dQBACs/W3NI7/nlYIBTLIA+z6cuc1R6Uz3V3KX/csoxFtZT6SLWXRUmu8YcVymkhsL8fSNQnWvuJHK0SgW6AgNcJOfY2896OuNvAsANWNImLOep8ocFEmMArLxZid15fV/2CTHAUQ6wcqN1jeDkcsPH741J4OHNzvwCXhXlMYjSIkaMcADmvu1GIdBZrUPOp+iJRY5fIU93iXW0LKVu1l+B80sfQGkb2hjUtBaODA87llKznFy+C0o3n3XCLz06soHD45hY/To50g5gtc0ApBcI718u4RBwAIxDI34K8DmlpGhcnWHHUaU528UZICeBFPQFtAXyM+xD8+6oUF8iiybnhhhhynH1aCd6cA6Cmw6AVd9ZoDzarrVvJ43uGAD7gyJJr6tvo8/4Ppr42X9PvqFjr8MAx3bwxMPTnyPhmRIuMXHRqwDRaeboZFvPtX/0PE3epV//KteMP/RHA8B6vgWD7DkAfg6AHU7OmgsTyziaNN8UAI8WzhBnJYFsAvmcB6jRrqKcHQ8dlFEZjFTfArRRu8EWWhyDJN+v+N2NzGjT0edigzgcr3Odv9PwXtyosNkNj/dPxfcz2kU8yCG6ZnzGKMswfD5uZIjNjs7pFmb0S7ypjX4Pn5v4SoZzR38Ke/P4Rhtub3yXi+/d/8R54s/EBv8s0DT5/vgYTVzjQiAtuDFt5x3daBiz8OVHxuM70RfxEI31j4OaJMc32XkX/35Z2HAYtOl1gGcC4EQDw72FN8KjLfRF8h6mhjPH/THxkEkyj5N3Frl+Rm/7czo5AzSnE96sGQ+weMXE46IzhFaP/h0br/MzNrRhyrxwFjIyi4JRMcU4ONdD0x9ew1mV7O8p9xQfFy+74eeGDpiwLsI4RGuag+Ic4Xj6erv9/6E1MhbiIwPUVWGHbEI43+j48Xka7E0BCdUOxuDjc1nMsgrg0+uKYqiGyGUZzaNSIsoPPASYHRC2e4jCy+cHlEo6qqE23CWvFLMO437A+wPAMVY/DQ7sc+hq7kpMkL5UgkTGgRvQuqeIBRaC1qYqI1pliVBV9QRL6sc63Qa4nMfwLRGCfIPcu1sI4GwBlNeyBZRgYYhoewVxHPSOEMVJUYMVAKxapABgGe9dwo9bCEMppzZDyPTK/DLYugQYhHU7Il8WQ7VEjrEY6Xof9VfYyA5A9gwgmsagnwOQn1KGpcurRxtO2deUyydWOeRzIj6FDYy+MCwdgY98Lge4KIodwoDOcd0FatFmKT9UP9q2o+0dwpypAMsYrA3KVqojyHQMiKkiNgbAKsD4Zoj3HNBvHQkuLRQsTSmgLmHCZxoYcnp7oPM5APByeYkxJNQS4akGudrtzjEA7Ij7ObWbm6swrALK5CAzTtUDha4XEf65R7mhTcuflAkrXrLd+af2YfuB3d18wX798a8AhlUrL5Tso/d/ybw4JQT9LjVR+Sz3/OPUy/ZW84f2w8qfWxYA+8t3f2UPPvqtvf7yPXvzrbdsAYXqHvVfTshLPobt3j54bNv7j7mnrK3fWLLS+hKAjvFkHO5SymkRNl+Vb5qdE3v/d39rO/SPSmJtoIK9ubphvVXG7LW0bb5S5vIp++L9R/b+bz+z3SaCVuRHEwvsTqS7N1+01bW71i3m7XCuBTuM4BjAR8xpnzzxM0IJxKhLsboN0BUo6gnAKDderK/ktXmlAKPK5RWDGIsbKx84Ji40LbOe/00IczT+I4dyKHnTVUkhCVcByqSyLhVnraG+ygQ5Q4r4lM8hgWIxw1HIrlYLfaMwe4VJO7jUsQphV56pz7mQb6wIBwFGlb9S+LLEmjqKSOD9NnNOe4CrKkfAIctcKsLqlwDBEn1y8Kvwa07aEsvJWhG4O/OaX9FLuf6scYl7+T4Ur9vwYAl9EjPJrA2lPgxwLGn9Ouh2xlfgl+OUQqB9KlaI9/1AzgD9EMoYKbRcpY0Wuddlr/XLd+X74ggqE6GhyBWBX/WNlnZTLxxCDVewHilUO/iVw49zCnaqvFND6QfkjfdwMsjRJQVohUFXcDC5GBbr3Otoax/2rcmLz+EMVEkphYTLIUh+Pf3cdGEs9j7A9Jx7JbRvsufArGv/Ukj0HOWRBIaboO06L1a2h7FL/Ez1pX3czz1Qome1XzvaHzle837sS39K5GwNH0E6zB2M0eabcPgPP++DNrzwufNOgsyx6Kb4aD9F4hwzTueHn/tb9IZ/G3+qJ08/3rDoctPsh1nXngWWXcxu1pVkLEz2z3jvX5qLG6cdTL2ByTen9M+lIP+ctR4belNOfsFbQw/1+WOmXGHmiWb2x6SJPDZJp/XDxEAOf73A1p7aV8EGOvc1dvrkL25gTf9Mcv7GH9Hamzp/hBcnrhq94UTIpeMafTZxnfBO8qRT7utfvZ5K/Yt/sx09n8IBIzZWgg3jHwo255T3dKEYADsIngDAUfsmzxeuF/4YX5fH1vD38N7o9/Euip4kCZEnBwwcNBmmGg/RCBzEZxqfIJPOP798QkZ2jFmdASSnORBnDeI4kB/vBxnSSQDsw5k02BOdoffjkNn47UmmevL9iek2nEEzAeqM+9WDeXLZDGdIYsL7ewIdsx4g0xs09u7VAPD0BTMbAE9ZGNG9TvvMRUz8cLySYzNrP5l22WjFXZXtd/vMQeB1tt3pHT0L2LvhNfy6+DoeVjzl9N4vU0LWZ42Jr+zEpcb7dVobVPJkYneYaMvoWsEommS8xUIFwK956qtt7IRhbxHrHPpb/2Ux+iuEQEvYxwGyWGKBLhFc+p3j+hiQCnuuEUZ4iKrLZ8dte3xwTEghZUN49TFAe7JGBYAlkiUGSRSWe82C8mrY1JQjKQAsY9opLi87EyhkMcA6TiVmMM6VEwxjB+UTQDAGfBYDcxVjdQOjdRMQvF6i7I3UocUSEcpIxRsvPyRWOCsGR2AcwNCG8Wt2qoChNvebpVbsOqwPzCptbh03YJ1U35P6uBITalcBwIBIwKpQRolc2EJugdDiFKrBGMG0RbnAYvmVf6jcwwb30BQApt4SGrwAD5hC2lACOM9zn2gUE3pK3vUcDG1tz052diiNhPgS97nQJQSzRS1YxKSODk+8LzJ5hVwTCMv9dxXuuVSihi5MIArGyl8kSBQjGtcF7LzyEAsY2/0WbUC1+4y2ZwCwq4uUjVqtcF9SAauRd8zfT7rUqSVgPHXfmnsw7Qdz9lLxhtWLVft48KXduXXHfvX+f0JR+NCWYZYfPPhPOA+O7dbyjwgDz9j+8Z690t2wH9Tfth8t/pXNV7L26w9+ZZ9/8sDeeOVVhLz+DECOeBf5v/uEeD/a+4o6wh8Aah9bEQZ/dWXFStQ3zpbI8S2u2hY5u1LSnaOf0d62z2Gf9+s7EIg4M6jnWyJEuXijaJUXS1ZaysF0tm2HPOGPH31mj3tHNlilJBZq00q+3lgl3Hp5wxo4DuqEoTcAdQ2Vr2FNqJ6vytUot1yCawLAHcZaYCwvVXSuPgfzK/XmOebrnAs9idnV+MLIigXWenPGT6HOyvcEPCpMVs6faF8QS+xsrgAwn2kJnAKOuoRSC5QK8Ao46+zCTWIRewDOoF4uR5bUmgV4OUaAV68IqCrqxdMGvPSYlM5ZFmKFmX8tKT8DXsUwKr/UQZ6yUoOil4MpqSiXWS9F5pMiHnS+HmtF4lpNMZv0VUf1gwGUQwAMaBcATjsAjuwhN5M4r9azS82zPj06ArbawTpOKxhgd6ZFTjV3dIlMHz7Ao19kaDgAVnQK+fwgVhe54v5X+L7IOltWvV9Xaybjl+OVRy2l5TptVamhJnHhCvlWIIpDVtopNl8q6F6CSoXByOlvM3d6pCKcMs5+PYVBc84iTpESolZ5ALD2plPGXPm6Ood/XgJnAk2crysATKh4DSa5JhCM40HK0dIYEBucY1+ap73zOAHmBYBZ303aW+fV4JotOkB5wn2iUBQ9outElqE2R16y5QLwltCZ5qCXvpqITvIPObkTOnTMAlSUTWRBTns2DdXBpzzj/LwThvq5nOH42XIFAOyW70yAOhWmhGfWNHtjFg66KtM7BHyTJxpdzG3rc2Fkcc2J0GGXAplvAICTt3vp+ac58IMRdb2v6DO/r9U12d74fMHPMEJLl99X1PzJCaN0hhl3Nv2ck5Z8fN7p882V/73vZhAjE/NBZspV2xO379oA+DpjGQPgeF2O2FffvXwIzjV4wpAdgrgxAKzFEG1IMsyir1mG+jBclpMpz87bIyPzDwGAx25oAgDHf0sck7omAI5Z3auAknDM+d1pMvR1kgmenNPTAPCsFX1pu66pGh0DpEmY5EbJ2DKONsHfY9e4CgA+70i6eEUMh3wCRM46z6SjIdnPk5tKAHLnb3hqiyYcCZeOU/SAjM91pePDI3L614xxSYa4X/aUmATAY/1xRQA8XA1ReyadCvEen7xf3VNyq5/qiEh4UZMA2N+OOsVLtsSb4axuivYlXX8eox0o6GxSXLrX84Kx/sQaicSRAdiHRe2Qz1rF2HtMeOujgyPPD95DyKgG6G1SP7Mn+VNAmbPAUGBuAAEIgkMNw0ziN8r9k1nqpZHoKf/uicRhpcmAw0gUy0oDAgAmFFIiWXOELZYxtiswhCvU4lwjh28dI/Ymr3XCGSWYU+KeKjJGPVdRar4y7FH+7Z0AgAl3hj1dzW2Qo0uJHgBwn/DhPPmEyovsKEe3iTgTgHkAKz4PW7gAy1lAMblGO48IK26rdBOMVAguh4kC5NQxqps0s4ldD8+E0Ur2n/IVYamVHSiAVUz3rAioHgDEW/sH1od9niOMWSWcKpT4GfQytrdzAJBp4K8kVxEgnVsArBKimUEIK0Ne64A84DkGJKPQ3UEBRWcYO+WDKuxUTCM5jumzBiC0SzkgiWCR1wjoPoX9bhGH2YIlzpyVYe1v2vZniH+d5O3t9VesVWna5+mv7eadW/bbd/8GRwfhzgub9uCLv7Wj1o7d2XjH+oCET754YPcRqHqt/oa9Mv82JXxa9uDLD23nybb9+NW37a/f/iv6dt2OUbPerW3bl8efojD9W9tv7lo6T+mqyrptrr9gN9dftDuLN2krjDr9l6HUVYp72298TemtR4y3SuIQJtyg7M2tNVu5g0o0UQBtvAT1Ts2+piTT4+6BA+AVwrxVyqtUXiFUvGw1xq1N/rYAUYMcb+VMp+ifgcCv8m/pvzbgt8e8yBJaS7UtlIRh7SPm1wGwGGCBNrF+AFxNaYeRca1apmYHBCsgpjSBvkdcBWdO1wEwQJh5rLBcxNNxVqjUmOILwizvcmwohxQYYDHJWvval8VM5gFRc1JoBlBK+ErHOiRnvUjcSmtKADgwnLRPIf6AVIFhHaOXZqeWkO5FWtJ51k+ZKIci5xVu1f0oZ7YVAWCx1V1A5akYYMVte+y2EmxRFxcA1q7i4eC+TIOzSsBXAFjsL2tTAPjMGWF+pq+VeuVbptvnIaQ4pGwwDjE7gvMtzavEuCxzHn+xRyyrZrHALy+tTTmUZGa06fcGIL0GMG9wA84CyxGh8HLfPwSmg88tC2hVwsKAdSsnnhxcnstNm1x7z3UQqBVOyH1OecsC2LD9CqV2pW0+L1tO+6GiFLp8vske4aJa7BM15RTLAai9jgPy5OvnWSc51v18Os84zONsQQVdLDBta3nKBGHSAOKuA+AgoTBuUoe5JKeFRyHopzhFa/jgizb8Kc+7QAz7AE0Fa98lAHZI/xwAR0bjjI6YwPuXA8UZ4e3XAU1q0e8JgGe18zkAHhld3zkA1qVj5tSNy98HALsh+acIgKMpmHDdfVMA7FvzJcxc8G4E7mry2Ms+m7TPJ5nhiz572XlniWbN3Fym3KM/t6NNQizYWFu/QwB8+YY4enxOAqrJ/o1/v8iJMx0An990Z+23cQTDZdeK/z4JOC8b2wDIx4bjCr/MCnue/tH43s71/XUAcKKNSTDr544uMAsAJ687vS0BfI1FIrialII9ZiYAjEVfxA6qOdZujs+IFZqTwcfPwngKiVbdTTHD83wXO3aqEiFYNPswvbuIYh1iCKpW8D7A+IAyIzVA8JmKYHoxTFgq0VwYz26EqnFR+RMXkdKeEQNggWAHwiohxLUkFqRukoVP6GMMgPX5jGoECwiXEMWC/VsDjN7NlWwLALwolov7qGDI5mknkNGFi7qENbdR+gUOAXaoIzyHEBNhigMAu2rPFghFzit3UyqxsGlyBs/DFErkqESIbgaDtioADHPYwt4f0CZn5GijwE6N98UAtzgeqA0oajj7Xc6XPVw2fQqYBfyW52F3YaF6J1UPF08Txkx5WssQMnwmVeL9I6tSJ7hNvqwY4CLle7KLFUtXKPeyCENV5Ioqg5ShTekydXQJ7UbcStHjymAcYOTnCP+9tUmYd4X+B4ineJ0pBJxxqRMiPU/Idau2YY8+aNlie9V+Rm3feqVun8x9aes31wh7/hU31bLbS3ft3S9+ZY8aX9mNtbfIhZ63333ygb2UXrfbR3dt6WSDclk79uQYoSmA+Dsv/MT+wQ/+IaJeW7b/dN+2a1/bV+3P7PPa+7bb3uUmM3bnxmv26p237f7yy4SvL9kxjHeNubNAnjFaYK5A/dnuA2ofo1S8ArCtz9nq8oJtbiCUBcN/qn4+rdvD6mN71Nm1ubWCrdzcoK8IAi8tWAOQdKRcWjqkrVxLnDViDFOEPyuMWCBFueVd+qnHeOYAWSXYZ1wf9ItCn8nulkqwCylJuIpzAAgFdp1zhQVXLqtCuBXa3HCAKyAbRORO+awUlFWCR+BGf2ur9jTz2fWjFE3BkW1FJajkDtfo6DpaG2JLab/mYQmHTpo2nzHWYp8l3KTP+V7Jf47CZAAAIABJREFUZ1XvWcBMIE6PKI9G0Pr0XGRgoACgTimmU3nvfC9ISRkgKfV3cYRaX2J/JdDkIk1SPRabqdh+scwxCHYRrBCtEZ40squEIJWaIMdUBH4dDAsA8ze+617SykHWx7TU1UYpM/O76g/He1cWxfQiTgvVJ14hJHlFQl2ce5HzlZkzCk1WnW5FsSnlQDm1dfq1hmdBQJhtxuvuOgDWuaPQZ+1ZKm2kOs9ysCm3W84w2YRK/XD87uWsUHRWeLwAO7HaEqqSQ8HDzP0YBaLAmtMEscdt1m8T5veogR4CETFNdBA6NEDh5FnY5BwAuICQnwDwgBzuHnsLs8vLInkItKJGmA9dF+iK6wOHvWRIl0bES8hkC1Ex4yB5dljoKDL6OQAeN9piD/FzBtj75TkADt3wd4EB/uf/ejuQHtqbI77Xt+por/a/JVfDVAZYVpk8v1F4oAO74GmT4l/89ewxwJE3MGrgqH2xla09f3r7Z4KNybzeC0BwEgCHMZiOTi4FNmJbE5/9fQCwnMXTvpJCQ2N/vwQAx3cUt2lWCPRl9xj2nSu46qL2XOnYybkdjUHyKufCVC4Yo28DACf71vtO15PxNn1Yzr17UT/+oQHwtH4bvjeVYR/lCI2vxAjnuhEzcvNOG/5Y1Ms/P+ynaNb578lWhVrHw3c8PDO8ETbB6Q6C2R7bwJhk+EeswxAAcyrlRxYwRnP8LSs2x3klCWMRKgxwOUI8RwB4m1q3T8lp3TmuW6MGomtgRoIj53ucGGGdFIBD93Cqmr8YxwGrR3ehREsZph5mKdaWzwFa3KjXHixjGsA7kCXK51MAmDQK0TlYYIXVLhNmfLdYsS1Em8QeKSdYyrFF+kVlU2TSnp4BOs9QrqbUjQBwaQCwxCiVCFYK1osMW6KdCTelvJOuXSHPuEhItMSA0pxf11YOX40Q5wZsVZfnh7C97kDBpjVYQ73fwNqvwwA3AcAKV1W9UJXLSaEqLfmsCrnBJe510ICpRbknC3OZhV7sE4ZdO0SYCYBaI2+23a95KnRhsUwZpLKlKAmVWSAHckEx6TB48wsOgjtiwTDCBXC15clgL+f7dveWcj2pZQxjmhagU5g291YFeKcHReoSb9j2h33bPLtlf7bxfTvKHdj7pw8ITy7aVw8+tGUY8ZdXXrFfff239sHxRyhF3/M6tZ9/+cBeKNy0lR3CnB+aPYLhrQ2arlb8g/Uf2J/f+7ndzd+2+n6VefGQMOVP7UnvM9vvH8Pel+ytN35hP3n5F7YBSD49oazT3h69Qp3XzSXY5KY9Ovmc8PpPbfH+lt197Q2cAtRnpi7uLcZjpbLArSufEgBcf2z71O7NbRDSu7lMbjaKu4CnYxDQAXOxJ5EtsZkaJOWZinFUzjsgS0rIPYBMDzZPQlBl6gQX5+g/xkXByQ6CNVulKqwQahGhikiQeBWhvX3OB3cPCGM+qMYsALnNPPH5zTlOXWxNodEClYqcYJ6wDnxdOwAGYAl0CgDxXpf3pDCufG+1VWXJcnwXG3zKS2HTAksq7eMRaQK5DkjVTi0Z7T+R80vvCxgL/AmjCvy6g4vUAIBpHiA5r+uxNiSmJUZSQFxstSIZBPy8/JOzwOFaXjzbc/plTEVgTFuTnAmgQmd+AcJez9sZYI6VfeXglz3DY719YxuWVlIkiAT30tzfMutmBcW6RdjpNXKUl1Sjlwd4UYrQ3h8h/1kiYgLpDdpdpW11QGdTDgaFLEsNWtuIeiICuB7BQpsz5NRrDQj8au9SOSt3Dsixp3B2XcO1CdSLweGgqAQ5zhRinmfOlbTfKPmb2aq5o1zgY1JCjtFFqCMG2AKMyzE4x1rPEK6dwyGXJQR6Tk420isUgq85A5fuYN2DZCJlaF1PDhWtgyCeGHk1hg+KyOkwZsFOf5IGsy1+Hj0HwGOGRdyfYznA0QMzOvB5CPTlBtplNmlsKz9zIdAzQxFih8ifcAh0EgCHKR3ldDqY1RtiAhKDew4AR8OmfI9zANi1W4ZflwE8/f27DYGOjcnQxPH2BcP79wXA58873h8xAxy/G7chGQIQvxcA8/kNfJIBvuyaFy3Vb5sBTkJ6tf+7AMCz+mjafU8y1NFE8G/TzvOHZIAn58BlW2pyjkweO62d1wXAYapNd8rMatuk6EgAtuMOmuGqk+MmcaJpvvn48zOvJ9GzxFiF1REbMCNYHd9LgI7RGoqYXx/r6P3LGPJJhllhtc7y8nmBABnPqmyZ4SmWl8KyhwoqHDoIaMmYbAJ+Vbd0lzDAPX5+DAP8FXnBB5Tk6dTFAHMusPApua5zLiSDEepqsVJw1ZDQ2tixKCPblWYF1mCjuSf/VXckZkbMkoSHhNQVbqkSSXyfpz5wBfbmpvKBAcArMHqr/kLchrYWxORKYRoAfDYgrBmFZOUAl1MVWD/ya6nDm0LhOIsRncUCVV3gxQx5xQtrsGXU3yWEViC8jzHdxQCW0JWDXcB6T2kWYgOVG8x7wGtygDHQYVwbpw03ZjMwbgLAMpznyUOsSM2ac2UAZ1kA8DyG+7xKTh0c2u6TXcLIqamLWE+f9s4xCNkin4fZnkMMbB6l4zx5wMqxnEtXwB4Lnjva5fgeYdOgLFi+lK0tpm1rA1aLerdd2GFnAAEjNVSga7BW9Ip1jjet/jn9ZvftzYWXbDf91H7bfd9SlTl7+uBjuwnA/j6A9td779nfHPwaRwOAlzH/+uvP7E75pi3ur9nRhzXY2vesX2CMYLLv5G7Z9xZftRfL92yuDRAFpD5tf4FK8xMAKrnU5Pv++Tv/tb394s8sXU3b448/cUa3srZCiaeUPTx4aI/qX9peas9uvvWKvfjWj5kiZUsfndoWYeuLXh9aY4AK+Rkq5Nm2FdZQd4YtrtHFh7yOuddj1V0Wm0lYqpcMUl4t4FWvNGBNSsiKPlCpKYk0Fufb5BpTpkoAWOBIThhGzPsWIKTw6lMEu/pifwE0XQBZE8BfBXFVuU5Neb6AXrG/EksaMDe0I/QBalKBHpAD7LWnHduE3FupQassDsvDSyH1mdenrDEP4WXeungkP2sOqQq48kVVmsfBqCtzRTn2Wh+8pbQBf65G+apyVmkNK/88Q5tUU9drF0s0ywG12iYQLgCpUl6qNRzCsT38IS5rFp4gYa3KkGItitlV+SL/WeyvQLDoUZ1bbZCaeyzCqVJOMOXyFPlbAu+6Sxe7g3lnDd8mp/4W47pcZP1KkAowrTrA80qF8HzpUAJKQF31m7W11ADADdIuPASdv3W9DnBwSLkAludpBwY4D8DWXibngV+bf93RFwn9KXJC6QpevEZglO9yXigSQHnTJTHn7DcqxTbPuSSq1WXuVFswwIgC1gG/dfaJNm2TQJ36IpMpAJgL7D0Kq1YcCqHs7GlqowN2vksoLS7dJCeISl95jrgie5ydi/f3GABf9iT1NGXN3OjA5wB4rMeeA+DxCfQNGODLwG/S0noOgEe29yzMM3VFj8y9yxe8jlAOcAyAfQDcGo2yIGIAHG/kw78n0L6LCcQAOGaAA5CMB/zZB8AxoJw00sODK5kSexWWNRaRmgQg0wDJJAMcj5oDxYhR13vyaE8C4+QITwPAyXMlj72Uab1mDvBQTSJxEc0Ib7+/l4A4F2CpS9slc+IKDPCke+Cyz8RNmrz+rPPMygGetlAD4Lx6CPS1xsn7Y8RcTgLVmf05ZQxCt553rIR3rweA43aEs434V++fyatEAHjWvjV5jrGx9PPJQxXal2R/R9NkdE96LzZv4tsdrfzQ83E7LgTB3ueh4/3zGN9ijZwZccCkMGjMNp5iOYxIvQSAxZRIrGae2rh9DH0P/wX8VvnMdqNhDwnh3UZV+aRGriwUWbdBbiLKxmLVXLxHN+ClP7Sk+MfFscR4SHVXRqpCD5W3GJitYHtHxr1AQZQXLLZM4dECwVkMzhWY1iXUfxdVL5hQ2U3A8BJ/K0s4y4NXEaYCkc/B4BYwSFczyxjGGWuJPSXseR6gMo91mgforJdWOR8h0gDlvoc2gl9gqPoY6V2MdYU717ln5X2qHQLHVb2HYdykbxqwzA1yShUGKxEg1Yv10nmEQZfp4FUYrgLGfA6ANg8wSiHOUz/c8zzaDuDt1HMVgUbqBEWZEuqdK8NRk6yaR3RqAOCfy8BgA4AFEE6pYduB6R0QmlmifTc2irayKCAHFw3TPAeLmYflqvJzE6CsgN/TkxuW3tu0O4MX7MX5G7Y99xgA/B4Kyj3b/fih3Ros2hvrb9j7jY/t3x78DaWZFxi2tj366mP695ZttV+0nXcPCZH+D1DOADVY2oXTgt3Irtm98i1bSMEytwEIbQS/ENTKweC+8OJb9td//5/azYXbgN8v7eGDD+zOvdu2eveGPTzasw8efmC1zIlVCzVbfv223Xz9dZi0dSucUCsYJrig8FQAfh+QXs/jmMiRwwsr3oJVP4F13CaUlsBycoQJbwZhSM1YIFRrNgOjnfZxUJi/w1snKcUCFqmRXJhrRABYJQ4BR9G+5CQoYaxw9ZImc1GjNoxeDVB8TL9WmTNV5rZyfcUMnirHVAJVAroC0IyvY1bYy+AvEbMrNWcJIcESu2oyjhg5WASCpCrNXAE3ugCXA3XlzQpY60SKknBWNkoZiFSZU4Art3gcvON4UeoCv2YiAJyT6rGcQfxdzK+zvgLA+s7xAveB9xawxZPgay+IcrnTyRldhVPQfrHVAr8q+aQ+FfvrQl0hRznQvQL+Aur86ABYbVOn0m4teeXXM5YLzOuXcfLcBUgLAC8pf1Z51toqFBQiZprPNmhnncGQqFid0zbozxa/S+BMwFIAWWJkjt9V81xh0LTZheR5hYz9sOfEANjF/oTpxVLzudCDQXBKOdmC3mLNy7y0riqsvxxtVoiKHIANCWGptBJAvAoAVlSMs7gC0/RnDgY4w1zJULpLO6vEtdQlHbWXdxRaH9h3wDB9JyAvhth9D/GzYPhQmfbASzxpo4dAcKM+B8CJnhn9+BwAj3fLNQHwORs0acfG+ElLLLrKcwD8RwPAEWTRXqUtLR6cpNJyVKfLx0p5wkMAHJT1wutPCQDHcztxL4npnmS/v2sA7F1MX14FAMdNvgx4XwY0Pa5/ytdFzOe04+OQ6cuuN6vd0855GZjVZ2YB16k3ldh0ku2cBgUvYlt17qRqd3wtfwb/IQGwP7LjNTv+oL9qv3ufzXAsTIfEs3pyOJL+Q7A/RmcI7P/EVwSApzG/085xDgBHfTvKE46EZqY00fPooi7y243Cn5NtDG0+rxCdPN3wWhHjIINWaR5pGf88uZTGJwEYZeopf9BLvygM2gGwSogoVDpMPNXXlUF34PnANduuNmwPsaWD46adnAC6VNoHY+8UkBByCWXd+4CFp6UMYv8hKOFKPVq1Rt0hJuZI9VVjtVRtzBjgZ15TlI+IDQZAqIRRCcXkPOJHKxjUW+TNKp9QytAFNr8cQlDzANMs6sxlwNBWfg22FCYPBqdD6PYcxmsGsLI4T3klxJ+KCEyBdCCOaQOd0eFzAl+nMEFNjN+WQmhFlNEJPdBSlbzTOgBM9YKbCpOWWBYskTKfFe4p0lusXYnmryoPE8M3T38QrQxQIPyZ0j8Hu/v0URDr6ZKDq5zFHufIVRAuUk1g2O5cSXmhhEBTa7eQA6Qj4HN6isBV69gBsGol39osI9wFaKIcUo3QaoV1FwDKbUB7S2C5rwYTxtx61e6cvWA3TldsJ/XY3u2/Z81i2w4/27Yb/WX73tIL9n7vc/s/j/4jABhjHqD46OFHljtbtVcK79jO+8f2//72fwNhiDAEcDHGK4hzbRXXCGsFMLveEAY+6sTl0rL95O1f2F/95T8hz7pjH/7ml9asHdg7P/8zWOeC/eqTj+yz7S8su0kObw4F7nWcGi/dp6TSLVvqlW2ji6gQ4yOgOFhB/KsAkCO8QFjthPtvQPXvMSebzI86jHoXUBLEooTdcIIox1Oh94DHPkydHBLKI8/ijCgh5JVPMQeYd/MCT2IHNbnc2QQMAsDA17t4kcrXtPhe5fsR0QIn/z97b9bcyrZl5yVJgCAIdrs/59xzu1OdSiFHRdWT/4D9rM4/Tu+S3xzhd4X9YkdZkmXJVaGqur79vXW63bIHSLDz9821FpBIZJLcp7lNFbEDGwSQyFx9zrHGnGNS52Pdy90McuOCzQwR70DRIsGs4kycR0AFdAxAJAg2BkAlZcHvNeBPl3rZ2EhHRKGnXt6pEBtHxuCqpJVjccM1wr8zGHaDKMBvmU4qHOv+qycFdWK8CoCdx6u6ZwuAKdeZAEwhJkEfc8I1IKUlMsg9rRaC9RvmmKrUETTLq5/Fa4Dffoh1yQY7pU3RFEralFdhqJvYQfBMlC82wGh7w7B5Doe96tmj3eoPmaff4dy7AOAdXIfNbe3mxTmx0+b3ZQ8tXJ6PAL/GLJ+wFphXV8banNw6roeYlGnPYlFMLG+IXFHkIa8D1zWJANo5sDxtE+BXu8Qxwvfair6/Ns0S/eUmoAB4RFm32PzaZv4Nee3p4s13U9JojQHBJ9TzAAB8bH5g+stNDHeu1hk3A/p7Hbf5nsnMjWGmeOeqh0dct54D1CkAMMJsMtmZgXaVjJjxOp6tL+BpuUztWm4ysZSWH/j6wAAv3EIfAPCiRfEAgHN7zDeMFhsov2swCb+TKtD/OscAx6KdwWyA2KhDjgrOKDA7R6dv4qCyO5hWHT8rIHgGGEri3/Kb3DZdYJJbxvz8s1Zti3HNW3wNxjLv5zbcmVN90i5l/VE30GurYa2sXQC42eHzzYJl2HAbeGy6QJe2rRv7qV1Tj7TFpDaPLWVrMsP3A/DtALic877A6i7A2Dph7vHhXeftClfo/F1e3JfqVduZq7d7V/0LAG66yIbx09Jv9VHSds77tnPSC15+3Pf3i6O+9UwtH6bSt+LmRbsiHZfP0AaoPbz++dIGRv42z/b5wWG3zute+r2UqTDO6frJjTKB3WTwzs5XylY+S18vPcqm3mL/JrfM2KTKDJLiOSkNSIoJjpQiES+nEZ8MwwEGsHFxGl06F8qAvINlfIcozBeHp9XLY1yjAcRvYYSnGIkBSgTB3lCC5nAVS+uv6quWOBikiDnkbbBbski0kMdrpIYL6bzNFCTSGF/DiF4nTnbdGFsNawDjY9gllaF3zH+K+NQQgLoBkN1DnOZDQNoWrrBnMDjjw31Y4DE5hBFcGj6qno+eVWtTjOBjA/VYs8LNGSYOQ/gKFvycdkFWilhHPqcdxgBVAfAES/qC9xMMZJyPaY/zEEdaUXRIkC/opVoywAPaYUj9wHGknUF1+ugV8bmUg4BRn5f+ljjDQ+KBNwGIu4/3qh4Avx9q2LqAA+wBwFswqyuA7cn4XaTveYxa9AdPN6vdHQAvAPPda1I/sSFhSih76QIX8FPSWPVOv1d9t/qz6sXZx9Wjyah6WX1a/d3K31bHG+Nq/9fvqg8un1SfDJ9Vf3X+0+ovz/6GeGsM+ZWj6rNPf0R8b6/684/+x+rtj06r//0//C/V9YbqxrqaXkXO1j1A8PbNDq7dxGdvPKlGuGtvI3j1F//sv6/+9JM/J43Rpzx/Xv3wuy+q7//RJ9VPv/ys+q8/+Ul1OYBx+2Cj+vX019U7yvHsT35QffDhJ9Xuyg6pogBosPHmYV59sVudDPA8QA36ijYaX9P2MP/HqExPaOhThdrYSLgGlK6BtowhHZhCxzhSAOYUASNB0CYx5EM2SEZ9hMPg74VwyeFWkSR3LBybMqMJAJ9fwv6adkdABuIS/B7SfwKzMcDynD67YhysMX7hRIPFVFE5AC2tLwBeFwBz7uRr4djl/IwPAfDYuGXmEFsW+CvQX6KlAnQp94rAXQbYFEeCYdXVC0sbAywBvATu8lOxLEsvGNZq4Ley45fUQ/ZXFegr6xqpiwBpkdIoEitH/QW5AYB149eDi9c1xcTUC+DvAL/OSd2fGWNXqifTHuYNvnTTKwS0srViefGU6OP6vM0cfYzC+YeM64/ZEHpGGbZwcd8gfZDaeFPKOEYhKgSveB4UACz7y3WS6BWnFnjTx5Gqyutl8Sj7MHKdUwtV4Yc8EwBOqtSxj5YBsPNS7xNNvGQPwtbSrm4YjIz/peq7MMBbjDEVw9k3CYG8yC/MhscRftiHhDQIgMe0r+JrLmEq2RtmsUHbDsyLrN0myw/7HymyFFAz/RTXUulbAFxYYJnvmRd6WvCSArgretwukiWYbkzzxT5i16MNfC56bc3X/GVvrrm7de1GEpfh3E1jJC7tNWt3mLabTS5BZ+il7d1yj5rt5Fi1pWu0/KJ5gQ5mcl7H5lZ145y1kKJUPI7v2FxvLX59Y6J+QNc5Gu1wN0FS6/ty/gxmW8vT9eE9APCtZWm2c7N+ARyLItOyzb9QrNva13to7eC726dlfEc3dgzSmsdE+3As8yxjuuiveYluK0/rd3eOz/ZZ0TkG/80/XVn5VzUA7EKX5m42S/MAK8Z0G4CKQwXCuY3SMXM2tTCKdRA3v0a51rz5CgBeKMesTOm4Wfli63ZxUt4NgOuNNP9tKXcpSalrW07hts6etVHLGLodjHTxX/ebkred+5sAwE3gfV9gdRdQvV/tlo+667yRZ7Hl0bVJUJ/cC3VrxLrfdd1mO82uJ9DgsQSMa2X8NgBwZ/s2gP3d/dCxqDTqFHXMELPtnPcd5V3ux1kLmVMvTzDXxSVbQy8UyxT2RlqcEkva4oot78F3Qa7GArNYg66F+kb3yTDK/UliT1z7wog0jYiGora67IlMMNfYMuUHRuDAHLUew03KGF+Flo4x1l+eoAyNK+orXIy/2D9G2RjDHrEY06xoHM5EdjS+MzsT7IsKtwoKFcNLJVoN6BDKSh49AfzDRTOLf1lAANraCJVkYk37+H7ubeMSTfogAfBjQKOxt9uA2CFlfbI+rD4CAO/iMn01nVQn+2+rKWI2m7Bfz0ilszvYrVYmuEEeCziMx5RxxvjEYpY85aPkogoYFgAfc45jXF/BzAGAz7kWUbkYxihKa80rbmTjUhegRbUHwBgAYDapg8zU1RR1anL3TiZHhPHCx1FXjfFzfv/557+GpVyt9p7sVQNSrAxguk0nZC7bdeJ0d3d2eVWw6SSAxS5tsIOL8GPiYifHh9Wbl0fVGcJkqxjniv9cCc6h1TYmP6x+0P+L6tHp82rnaCMA8E/6P64O1hH2+fKwenqxW33c267+68mPq79e+5TNDiv+unrz5c+ql59dVX/24f9QvfvpuPo//tP/Wt1sUgdBBsx3qPeSX3nzaq/qT0e4on+3er79AW2/U/3gxSf0xVNyqL6tNh+vVn/+Z38KkBxX/w+iW58C/h99+Kha3V2pfrz/k+oAAa8P/+kn1cff/0P6DiEwGv6SfDfngi4Es04Jaj1ALfsCppytCTYdABRsaJwznozHPYOdcywNEDDrw/4ah70qqAhmUmVsvBg4fmgO2L4xsohgKZYU4Nf7vkBJ0Cfzi5KvOtGUYWLaHYGvjJ9AGFbvgL4057AbFjecf50+xxEhbumqpguAz0ONGPYwYk2NOdVCSK7ECl2dY3jo0juGRT5lTCiQFUpJsryApBXA9WqkJPLJdUxNZLy8cybGJ+M0njK1zvuUx1ghJ0Xg+iH8JKjGKwHAdiWb7unDrVnQm3L3BrpjfujqHGmM6Pcr1Z19ZtZ3LVIcZQCsEJZXcxwznm1z4+hXzW0s217i+nVJDkb6go2Sm+op4/TF423i9kllxrV3aef1SEMEmFXYCvAbOX5NeUQ7HoAGjfuNlE0y2GJ5XcRlqGVsBZHML1+dagph2ceuECPKqqiW7Z82CJJHdzxd6qKMKe1Rwr9sFWQAvOW6wdjaZX3Zpnk2mGsbBFcPAMTqjCiGdUKfHFNnAfAp81cAbAz6CqS9wnqGWphiyRzDjisVy3WDPjP2n749E7xzYcHvWXbnDkbbZc9e5PO0D6jrdUFLRUdBgJrWRB+/kwA4StYAzOlG+7sHgKMdm/fm3ywALnftbmDVAoDTJFy84d/17usC4Ob5HwDwUot/NQCc58td7Vu+bwJgbwoxROoA2IUtT7emoZ5AbZqRxWb8/QbAYTKnZScDhfcFwGUnoK2t2ufVfaFB+69/6wC4be2ogY48QGaF74ZTd606iyCyq97fBgDuBM+1IjcBcMwKF7bCAKcP4hfLICvNo4WmzHPxrlbpTnXe8ctvAAC3LU4zkNm4bKlrc5iU92U81L9fPrZE1rctcBnQ5h/l2TsbdjMALO6bd8FCW5dN4AKYl9fPxRLVGQENzzAGYwcwAeCkmMqaKMDVcMwAeIDBBe+IwUpMsMagcaoyTsbLcxNWEXcfYHLI6xtEmGSDX++PqwPUoo8QeVLJ9VLrWwsvu0O7PoXbqaJDAmDFcqIYGh9af5kVDoZYoy81hPHBAZZlRpF8XgF5YEtXwxHABnbv8QhBK14fUcg9yrqDC/NT4gw/Bug+AhxXxNqOD95Vk4N9IM4qAHgXd8etEPCaorazirurxn5w3LqlitcFGcYgBxuMS2YGwBcAZFnhMwEw1u9xAGDqYsykdxbqprDPju64AKYNVWZ53pCjFzlqwANPGETbUHb9kg2EX/7iJ7gQH1cjwPw2YHdn7zHCWHwHmO+voYA8HIVK7Ra+1VtD1bqJ3QbQ7ZE26ZzY5qO3sKMoS1+gWItVDtMIIAPEbZ7/sPohAHhv/KwaHfWrt72X1U/XflLt94+rgzeH1YiY2ycwnn9z+ovql1vHpKKBLSet0T5CVe9erVbfG/1F9eanR9V/+W//njzFqhVj6MPubdFIT9dpw1VZdNJSbb6onu58wHv6g7jgkf9wYf7OHz+vnqPe/He4VP/q8AtoOn5PmqeL3kX1i4NPqzOCpZ//0Q+qDz/+PqB+GwbfPMk31SHj5nqPPMZb6xGDKZtrfOy5zBrM+iXjeCIjDgB2jAzZMOgXp8AfAAAgAElEQVRHCp1kxAazy/EywYogBQOMCnRykU/gV2+HZEOo/Iz4lbHgjI6zK1zmAWZnxv0CIo9CjAkXbABQAODoO+KSjaF3ZMuIAnKSS7PutUloqTDAkUaL5wXfnUccMYAIADXmd8aHRi5tmV9YYQYBauVsjvDZDX/7uRtDltN82RGnG/l3ZXNlg2NyUArVjGXCQ1ILAJyA9Q3A8pq+Crdn2jZYX3LhohDGPAIA5zy+Mr43uDmHAnswxSm3bwBgPS8EoP5TpMvNq8gdzDpgCINzOEC6+1OAUAWlOMUu53qKqNvTLTwVYOG3uC6+DbEJJ+63fcds0pjeaIy7sBsNJ1RFNnjM+QXGxs16zzBuOb2mLjYFXLLjBLNpI2mTNh66oeH6EgA4u0G73IWXCfOcsRER0ILiAMBJBND4321jlVlbdlg/9CAZqghNQPUqG05T+ktXZvMQH5M+7Zi+mqgc7gYF5VTMDwforJ2QBcRUEqeuagREDPAMAOsabY5qUyWlPNbaAUWQW3ZbMbRErCXGPzG05aariOHvIAOcLNFlFtUh2np7n3/xG2eA4xb5AIBLt9zNttY68AEAL43m3yAAflVMw+TC7DCeGcnJ8FvID1wrap0ZLs7Fi2xxEmfxpF+FAY7pn2f6MuBJu45fjwH2CgmALgPWxbq3rjctbVGXzL4fW9oOgO/32+Vy18v5m2CA6y7iXnsGeJjUddgwGxcdDdm1YLQBy9v6IjlvLT/azh/nbtn9i88zA3zfhaytv5JJ0cZYmtajpe8sTi76ffv/rnG5MB7e5+DZsXdvWSyC38X6Jla1CWkTM1tfW8q4iTHk2KndFObs73KbhclWO31p89kmHgM0Mb+et7C/8x+U3xb42sZAL7D3CzerxEpZlXRGjSzVTvPZAHbF1tLwHTDWtjC6ZLMgN0IYRhAsuwkBG2vZBCbrDLP0ABfBNzC/b47Oq1cHR9Vr0vAcwhKforx8WURyZHgxyNc05AQ4EduYrp2EugS/eRc+gEweYKWyjs3IQcoHGKhYrtUKgNj4zh1UZR8Tv7rL+yf4Lz7BnfiDre3qOwDdx7hJ6+B6jpvxGADc59yPyN85QrzmCnftCyzwFVVsZcftSy67plp2AAbdQjFWMZ6PqeMYy91UNipVn5uqBwB8CjCemns0vLsTi9MDQY9otFXidQeCJTVnAeF9jl/leX2pYjZu3AOAG+Di17/6KamCPot44L3t3erZ8+9Um7tDGCMYwZuNAFXrCJJ99GKnerS3AdAhtQ/fjXAHv6QOpwfEqB4cA4aPQRaw1NR3Sp22L/+g+njtv6t2J0+q4Wmv2l97Wf1s9afVQY/czvsH1fUhccOgu1/B+p58AKs72Ab4wv6+/Dlu42worH1SffnjV9Xf/O3/Wa1sJhfaLdpo9xIRsf5j6viMPiQVzMYOYAE1XOsOatkDHH+g8NX3nwF0TqqfvvoRMb20+/d2aE/YT0S6fvXuXbWyhyv6H/xh9fzD7yI+tAG4p80Qo3pH3uMpCt83uHrLrsuSXwnsdfEGxF3DSAqAz2hHJ9TWFrHTgLgpoPEK8LTBmBC0+d5wjw3ztvbP2cxBBVqX/3D1T6FKzsnLEKtKLtBn+MCfUgeakRy0iDExTE9wBzjOrqxXsKum2wnhKVdMATCsrRtC57FOMI+CoUzuxfpYqA815TOPCfCruBrgR9fpa1hmKhjgF0WxUCtfpa43elHwamqrCIeKFEp5DkReXllgF2avKTQMeJjmkRtJvnU3R0BbXJ5lfXGrD/BLf8kIyyavxjgHEIZye2aXgzBIq0UMbeeGKZpiHsumpsuFWzFtOuQcu4zHXdp+jxRmT2jzJwDfbT5XYX6VPL9uXERscrg+M255FQyOWRNOjFfmSoJe3YZP2cDRddvNg6hdgGGnmHM1LwpR96TmveFmHfMvAWCPSWRIuucntWePk8sO70FTZvG5ImIC4B3mM9pzAYSHzDUB8AZf6h1zyRw2vttYXoXxxgDfM8o4ZbNCBOua5tiPvMOmhaK+N+zQXeFtIptrfHioTvvkswsWi4n1Nbd0sL45xVPsF8Is06bRfXFvzyA4AHAYkRkAxxE8F+9h9Q3PWObrj/oNxM/L+zbbIi7VALTLt8Y4uyXIluk/LgDc0R5L7R5t3b4R8MAA59b6R+cCbb1b7NXmBkMZTIkBLgA4b4zFHC2cb1hlccp0H3LytoNS40bSIakAhQmOuAp3UWeLf7r64nHz4a2QTDvYrZ83j35vtbUY47Rw1Fns+XlTHZKj4uIjLfzLADhd46sywOUadwOZfxwAuPR5F5y6DQDfF4SWHmt0cLztFOXKAHip/zWOuiZO2wXyZ83zJFMiPRaAYm6IpeMbDXTb+PkKxWu/Y3TUJ8/oW2qb52HCl/mRXb5LnWMW1QBn42yz6qalZaGtikt1/fPZhsjsyDkALsfFrM2GZly9bMY0AHBhfmf9Y1k718909tTm5Uopv29q1FTa+Md6l1zukjEda5/Kqnw2wuiyhUyftK5hqDs032/o5hhtYEoQ3UVRiMZw30e15hXxwC8PDqvXpON5d4rbMAa+rpjBSimfasxjMMMZAOd4vmyxzw2ozP4mIGz5ZFYELPxOAGwBcnqWTYx5meCRqZF2htXzRzvVRwjvfACj+hgGWOB+Y95YXKD7XHcEWBoRh3gNcLngqRKt4DxUYgWbsGEKTxnXq+E6weX1FLB/rmFKGQQjRQhrDMgNZeBoTcsKYw6jGAJJfNcnXZLAtxd5Wg2/0YV2HO6tsp6PeL5++Wn1+Wc/i/jgrc2t6sMPvldtAf4uYSxvLhHAAjStAnh/+P0n1dMnAM012L4bzk1/4G0KAL4B0B6HqNYarKUG9CUq2LsA4Gc3f1TtTp9WG+e96l31RfWLlZ9Vh336hs2ACSzw2sG0erN6WPW+jyvzzrPqi09/Uv34Z38D2BnBon+v+vWPEM76f1GBNg4cEPMIheQnKGI9XnkEs71Ht2wFKCWambJOGRtr1Yut59Xus+fE+wJKSUs1HZ1U25+sV48/2YQpR4AL8P3p63HV2/2gevHJn1ZPn38EaNXV3m4lUpdxxBYBaGQT11xcRtl8uCTPtHl/VyjDtWA3ADC5iRmPW6aQAvBOEGiT9d0APPcBdxcywICRdUDfGtftIYTlZog4b41Y7nAtZpybXmd6Teojnme4QJ+CRScCYJSLTiKOdi1evb7pj1Q7X6fPdXCWXTQGVnALjE3hCT6zd0OoQNMfF7wPQSQA1FRmV8VoPSHYKBL4CoBvKP+K+bQdkx5jeiXBtPG3BrPK/AIwySuUmOAQiXM+542jsonkLkwBT+5eyfwKfEn5xW4AT155v+ImD3Nbd+cAwBF7n5nltIJkyrU2V3OKJk0o1xNdnoecQ3X2J8y3Xcr2iI58itiVqcsEnM6rC8YjPUD7sgnAGFVVWbZXABwuzwqJ8b3zTXDpe4W7jNMVCGp5hERAAWbhuZLK6KrQ54tIqeQ7QXKsdAkAa+8lt3fTpSURLB/2kTnEtxjb2zC9sr+GUQxlgIkFDu0DxolAeeoGh2V3HVCZWvVx5vA1IN7NrAjhiL5KMcjXrAHGLZd+uAH4mgf4iv7QrZusSjyTWvcVbXDO+nPO2hFigyFaloUQWwBwbI3O1s0HADxjnuY3vdw+9Rt47WYZt8SvyQC7//A+jwcAvLw5Um+/BwCcWuNuAJyOS7uAyWCrD+UFFjbjtYXPHPrZ4Fz8POWQe18AXPpwbsTOAXMpXzJCvwkAvFj3xWun2JD7PGZApUmJ5vbsPsc/TABcAOfCQmpb3KcxbzmmgMguYPhtuECnObS4wbOwztQm2OJGz3zDZYFFjEE8P8Mc1M1dfe/eOMm/7wqa7WrDRmzzbd1xW0xvMD2NhSXe1spTVJcX2qpe98LMdgyKOvPbnJepNzLYzuVIm1vNjbLUd2m1KCBWUJzOOAPN8UESW2l73Or2Xf9J3gyQBw5zMS+kthdOwREHnGKDBYW63vLkvWqz2IcwaklF2nQhGoTHGIPvSJP0EsVlVaK/QH35LWzeqaAMo1ZjMcnlqm6T3aPDaLc+vmYWy3YpiL8sOcYw2zYiPpWHwh0UaxU2sDfYBAvrqg2LCXB88hTw+2ibuNSNag8wNAIoD2WqYGw2cr7UkXGQAloVcynLFWUzl2kPALeJi6hxpRqyqr2G0RvQ29Q1jiUMWAzjCYJQZ4gzXZr/WIM1DHAFmXCIdAPjShiH2b86DffMDRliGNEb8xUDePa2dqoXuDsfH7ypPv/0p9Xb118A5Der508+RhQLgI4r880FAJjrr65Mqh/+4HH1/JlspoAk5QS+EbAdreB+jggZ7CREZ4gFKcW1c/nDauf842qvIs3Q1Xr1+urT6u9Xf1kdkwz54OgdqatOq/7xTbXPv0d/uE387kfVL3DH/r/+83/AKB9WHz/5QfX5zxCv+o//BXdP3VxxMYehfU6s7w4CWGtXW4SS7iKkba7cE8Yj+X5xR34GAB5s7tBmtIZuz9/BLfYPiAn9EwARaY0+/fuX1au35OZ99MPq0UfE/9IOPVg4u3QDl+8V4nHPBZzmzWWgnQGNLgCJgltFma7YoJjCqF+ywbCGeNMmcdOO+VNEzsyjO4Dh7DEuTC3UY4yEkjF90KPdeoikCWpWjQVmmAmwZMvPueYZbTRB9lvgO+b6RxPS8phGyLhgqMnw5hdUEwtuDHDEEXONC9WhBbh8fenmQ3bx111YRs8YWYWjjF8V/CqAtmJKLgDUFYB3xgBPkMWinjfGAJe4+AJklTqOOF0BsJsz5oqWsa0b9vrTZvDrBpGAWZCr27Ogl5y1wf7iAaHAmvl9dd1PCs8pXjnWwdlaWdhk5lyEPnh+FaAFlGwCGHfLuqDnxYtt5tsOoBeAvk0Zt5yTMqAAWYWyTgF3Y54qYJ/qTh7CYaokM5dUgxYIhh49jLlsuzOH69iHEfOsG7lq2WGjueoV4y5WQjYl0gZfMmnK2po2teR6TRklQysgXxHU5k0KhbO2Ab5bfLGDd4mvG9C5m7Ehoxu4u2PiW9YJ3fDtU34bYt1uVOQwD9eReMY/V2/aXUm0cCf3NfWXPPSFOYLxKrDOU9rH1EluspyxuaTLtNdQgC9Ww9iYzPXJDHAUKDwDrOwDAH4AwK1mQDYa0k3+Nlv2vciTJkDLY7Kc/9ZzdYG7MG7+sYlglXWq0XffBgCOS8U6krrpAQCndnifPMCpm37PAXApfp6t5V4Zu/UxRkq7zG+htywtt35VXwh+kwA4zZ/bAHACWWU+pLLlHfH8ehsATnPJW2891jU1xd0M8PttKcj43fdxGwBunmNWv6wE2cDCeW7kX5WxUgBZY92agdL6cQsXLGNqsS7vC4AXwW/qYRmbpUcG0LPP84I6Y3trt0KNw9mM9iZZWGDVawEIuomWuF1TI60DUox7NI4SjSaMX1hhmBPsx3hMMeiOcN18iyH/6uS0+hR36JeArHfEBBszd4ZK9JWxiUXoRzAcatACOt0qpYgzmxXLTQHC6VUD/EbF3MgzSt0V58HVcAXXThVqVzFah7gOb+0hisXrU+icHYCubpmPTIXDKUdYyOYMHQKWjZkUeF+oyGxQHqyfMcqbAIUNGWAN9MjjiWErqyP7yzPcOPndGAB8ASC/Ii42jT9FlVQAJtJYA1sArPASMa+6RBtXfX1xTD1w3QU0PR7t4a69VZ0cvq1eff7zav/dq0o2+9E2gBU27cbcLcSk3nD9Hgzmd79L+qYXmzDxlPfyCAMcxpMyT0771ZtD2hiQtU5ap0uA/PXKRrV98b1qcPoMhWXSQQHw3q18WX3Z+6w6RV35EHGpHnXbPN+s9i8/r1780bD65KMPqh+j1Py//eVfInR2VX3vw+9XRy8Pq7/+Tz8mzhjAzSZBxP+SRmp0A8C53iZ90yM2AQDU08NwTx8Rj/14+3G1TZ7lAeluVnRrfo6o0CfX1ZM/Bgisn1e//gW5kKePqkfP/6Rap66iljU3MGB3h2uIawGC2VcI5e0LKLopPvfn09OItTUX7SXA7UL3Z4DoBm62fVhHgeVEl2cA3TogTxZQcCtoL0pIkqYBlgA1OtYaP6pzwRQQNlb9mecJiuDHUJMngLADwOkxTKWg+AwArOevysc9yhWph1TAEgBz7QDAssEyvo4nlb4D+PLkNzf5Va+DOJFgXtZX12dY4XiyQXMjIC6qyg7PoKtzTqEIxBfQwugKbCPvVnK1jgU9vCaYJ7rgulPlDhWeDoJe50gIXwmA2WRZERTTIIprRa5f2UpTE+Xtt7QBlVSoI37WWGTVpgP8gsERjBsBfvdo/yewv+bkfopa+RbzbN0UXroAq4Qs0GXO265jNhqcS7btxBhoyj6mCc1VLN4X/Jrr+Nr5Rf9N3HTimgp1pc0o2rEwn/XNez0rAMDOVx9uUEW7UIXk9mzKqML+2lqJWbcfNvhC92eBryzwCPCLeHUoQffNQc46mO6Vgm/Ar8tSDnWIlG+y9Apz0WduypwxJgOoM99iG1HQzQZD5Kemz1K8r2OTcWzOYPcBQwSMfOW0l+Ja57LNXCvlG84igLEpOL9XJwDs4wEAPwDgZTNg4f7/AICTXdEyX+btNDPg4qOQV6jZSrcB+9bv6kB2YZOyzma02Lf3B8D+OBnydzHAUaGvAoBzWRNTFmdZGGkpK156dDHA5dqprIsj8f1doMu1ijlcv/b7M8BdALh7OgVUWPpahug+j9sB0qJrd/3Yrt818wDPAGweREuuwncA4NKPHlZqdH8IttgC9wfAy23XnFCzejRigBMQdUe73PgbfdPGEGqYayTF75L7bTm/BqOGz1IPtzWC9lZLp3f31fL8uc+YeZ9j7kswlzjbGSvrqG7UsWyOlOt3LYBxXEf7Jza3ZrTUKvNVAHBzY6INAC8z3ak3Y8MimI/ZipUW+LKDWwBwWs0AUAo7yfYAKHwCJEyPpDuhbIoGMDpNobi8aT7SEJGSTYOJw7A0Z+aXpEh6dQwjDAg+xEW6xAWf83cwJ0UB19Qp5kAFNKg0LRgOQJndwC2j7K+pZ0I8q8QPm8+U1CPQigkMIFoDBQnrCOML87jLcxsj/TEiUrpDPwI47cAq+pnAfS2eSdnafKaRDglGZgiDOxQAswpMMc51STRFzCrMY6Q4AcwLzs5oT81U16G0P5JVhTFuNVCvb4jpxHVZ1nMTgDEAmK5cjwESxKNS1MewpEOM49ODt9Xh27+vTmBl+xw3Gu4hhLUXomQXBJZa3z7xqx8871Uffgiw3aRMF/s01xngl7Kc9Kt9chmPaaf1MSzTBdfBNXn76uNq5XCHfMSjqi/IGx5U+8M31Zg0UseniG7BUm3ebFf7pz+vHn/3qvrg8Wb18199Vv3Hv/pv1RtUpT94/gJRpqr62V+9qb782Rv+vggmfYQhP6po55stmOq9UBk+QuXaWOgBYOjx3pPq+d6Lag92+FoG9hlpdb4P/vqI6OSV0+rtFwewtN+r9l78AXHc24wpULyM5orn5Ny89gGdikadbwCUBuazRTxM9WzFpGi8a5WYafe+6Xv4d4YwkUrBA1x8ZTSDrHUoxdyWtedurbpZ5AA2tZB8voJDnlt3VFIr0T/HtOMxLtgHKFe/PSN1FeP4jO+mBKTGvosiZ6b5oR0CACt+pTgWY0J3VklSVagL6FUkSnRnaiM3fq4VvdJdlrCBShAv8M1pj0IQS3AcE1b0lr0cwoVZalJUlp+mNNK9eSaUZP6u5MnRZ5xfsyt15SAD6K6xqbKK+7Ou6ro+38j+AqJVV441RAAsrI0NQQeyMNjRLCrV5Zvxx2emfRq4wUC5VE7eg51/rPgcT+N9d8x97VyUvQXshrozm1wnKmifC2D9nI0j2mTMZWTMzVXsBsRNFnkyH7h/n1EUZOOSK3nemCvpj2aUVqzZmfE2CN+1rIDEsqDbjPYVa5Tu2kk1O7lP+zqkPtvhAm0ssKnfXNdYAwDFCqVF9K4bNMaMC39Zc1Z8OqYoe4R2ZABsOMQpzzPG6ZQxcw2rK2APYTT6ZE0FbOeDm3auW2wnRmQIzxNiz09y+6hwLgDWBTyyZM3uG7l+YYalO8sDAHbI127e5QYXGyX1R/2Y5XZb2Hht/LL17YMLdF6nkn1TWvcfBAOcYdrvHAD+l//zy4TLMxhNKoBzWBpdkXsiDPEZYCgCL+nL+XHNeFpGdSySCRQkiC0rkC4Sn9R2HjXKyglvBcBx0bAw4wY8K0MeOAU0ROlqGDkW/pbHwqelXFGvJnRJ75eAYD5BgjqlPe8z69sBsDFKzUcqejsgm7fs/Fcl1qm1vh3tsADB8pjIs7K13svILrVAxEDWHt47U3e1t/99WqrTl79+ndilXr7GMgQtHVbKmadmfcDn89ZrsgRkyzFlg6AA4DxGbIfigjtb0FqaoHzU5jacJ8pyEwVAWHzcuiFySyO39crCuVsOWGiXUv8CsByp9ftjmhYds2lxXAuISkzZEvhUtKcA4EaZ5g4/eQHLBZzFXsfik92hS9tF/+QR7vLWMu9mMcSl9Pm3yaStGwVJACgNIY3fMuqyq7aMB0wZGBHjF/ArN8rBPvvGBAP+NvhyqNsqHw5hSyScfGgbTLDsDohvfAcb/PJ4Ur0dnxMXzCtiWQfkEL4QdQQA1oAE+AIEVnT1DYY3Gb0C4ERqaZ5jhJoixNyjwaJZlyTMFAyZT0HCSBdRNnZ42UQxeVP2F/D7fHcL8SsEejhmF/p6k7jcPnUYYuzGecEeNxitWpwDQKiGvEq+lxroGpsAjwDAtFhKbQLrx1p+w0ZB2l6wbYzFT26fIqFw18b1tk/u2xDpgQ3DyZFZf066FUWDEOji2gLgk4PX1dkJLKriWBuIdz19AogF7IECVIrurZ5VT/duqo8/oj675nh9F6zT0SEupUc90vT0UdFF/GkCUMeVd9Dbg639sLo6ACAC7IM530HIa3RYnawh5EMu59EqTPfVJqJlP6/Wd1GBhml9/e5t9cu//7J6+Xa/evIINWpUnT/924Pq87/7DPdqU+3YvLYraYvI/buF0nYP4HNyfgJ4PAbwIpKFW/eHjz+ongLkw0X9GSmGXgAU904irnmMWNpw86Nq9Og71frWXggOrdJPU9yrwZa4qbNZoD6vmw0AkvN1Y2hT/l3BCOHMbrWEF4KMr2q8U1DEOuB3gxhqx4VuqgmbqOzNe8DIBQA35oeq3AF+k+vtGKSs6NIJzyOSzx6dTolpRyl7TNoqQP8UEHfFMasANS6G+zL9ES7QDk5dnvEQgB1XICq8hGlr2V/TG+m1YCqjUHYGJN8I4gVO1OdGFWspfCd1IGeexbPBuS1lbcxvuDCrgJ4S1BoH7Xeh7lwYYDeDnCzMxZ7jlE0eSMWI/10TBAOA3Yy4kRFOSW5TvK8P3frxXHCToADg5JJIf9NOhjzAqaPyDfDVk4JNhy0Gwi4AeJc23wZQb3I+dZ5lOi9op2Pa8ph6Gjt9wjyfXCBKBkg1HdCEuureHACYOodrecivu3gYJ2/gAMflNTj1WTGMih21uA5HO8TylutUTJVYMFUGB4QKYl1beKZ4YNcv2N9ggM0F7GaeMc2JBdbF3dUs0sSF87Lx43gqwMLr3h0FjjxGaRNkzIbUCXH4J8SsH5PDaUwbuBHiafxdD2Z8E1f0Ae7h64RY6C1itxsZcoyb/XF4IaR807aTqudlE2d2g5o1w+J6bc3TLaPc6XJ7ph5Ojya7NLNfvZk0bbXZGZdvhI2mj+vWr7NwzSZtNCtMrViNX8fNuPlZ4wLNujSvLwC+1SiYGcGlcdpr0bxOsQm/bQDctZt/W0O3fpcMgHZLNn16PxfoYniUzi/t12Yo5Tkam2n37beyoVOGavnhzBJtnKg2z+sX6WyfBgO80K9hBeWyzstcb7Ma1Ltfm905Psv8umf7KIL1LwDAM7AYALVg9Llht5Af2NUlP+pMV+wC5oFcN8KTS1x6FABsq5SGSAC4dq1wBsrHNwSumtjJ8RxKoY3zzc+dxBwWwnJbXECjXM21Kl8sgch6t6WyLjC09R93TLJ2YNI5ixo9WNov34HeJ854KTn5vC9aL9LxYVNsrOu3ZeI3AfB8DMz7937Xb+NEuxcYb/TNR5Spk1FMfbvQP6XvGyey9dtLM/99nK0F5PvbrmWnfpm2cRJDs2W1bVtk7wTA7at2Z1eEPZqv3zx32FiNRcnWb7ZRMHm185SLxWgua34+T9daO1u6jVuNGb/cJnHdWv2SnbZ8Q8qzKIpRP6aIgtbLMBvPruVLxo5MiOZc+kU6r+uZ75K7qIZhfGsakXBIxHDnX0ouklZbGWCFZBShVfxmiAvhOiBkgDvwJoyxMYFq81xi2OsaOgYIqBD9FmDx2dGk+gxm8dWxIBg2MHJ/YJwqLnRKbOz4NHKsRlomgFP0QzZqnRJrUHAC4CDJSnsFC2w9PIDPVVLCJXaFcvT5W/fYdQDWiJykj3CNfgRA3sWtdnv1gny2KBbr7kjDrKkELHPKIr3OOc1Xah7XJGikeI3pZGgRrqORKuN4LngJBi6tscL0yIuqe2sACFNLyTLL9chYEj+q+yxttYOFvQOCWwPxnR8dwgC/QTNrHO6jO6PdakgKIGB5BREJy4uwE+d4AvD9wXd61fPHuNjCAF8ALA4RwDo+Xq/enQ2qdxfU+1wmjvzHg2fV4Gq3OkfG+BK3zJseYlxPYKxHE9JXvalOYOY3V0e4Qfeql+8+ReX4Ha6oAFRFvdi42H93GIb6NWpfr3++Xx1/+rYaRGodmxu17ccvqo8//ITXZ4hObVQngN+X+6+JAX8bbf8cQa1dXKU37AcY4OmzFdhn4pTZELiyz8lvvLH9HLXrZ4yZESwl9TUHMxb/OsBgSJyq/T8GUEiorwJSsjSQEcEAg1NYNbwRTN+jazlzrY/rumU25/WFOXAjvjIBhRBbBgALiK8AaKZ0MhZVF2fJfzdmjhfPI+oAACAASURBVPVSQLhtn7Y5n5BWivReUz6TeQ6WNmLXAbCKcQXSZZwKsL3v6iIcDLCu79lLQa8GNx7YLImnwlZ6O0haxjH0S4nZFcy6mRNpjmRqTVlkuiI8EXBZvoFlpVHID417PXNDV/wrN65iU90xmMGrAlCCY3cHAKp+tyLzKFts6h9TTcX9Jc3onLwrFJplN2PCWSbq5PwXGO7CkO7Q+npPPAaEPyLOe8ScGupJEWAu5fa9Iq5VwHamajaoTuVs23hMA5+xuXHOBs059Z+o7K2rOKVwc8mY9bQQZdvG/lM4rNilZb2N11TqiAXOa1mssXX2d7Zo1+y5+J02TFrg9RvQc2XDjTsj5tkM22EHD+eRWMvWea6xuaWbvOyx0bvUMNLCmRd9g2dfUBspohRfJzUS+YJPUfQ+ZIPvC9a3V6ipnZGmTLd3117DSLYY14rfbaNc3qc/XDd0iz6WAUZdfUybnRgzrRs47XCpK7+LfSiA5e52rdZZPcyHuQ2RqlbqnADwohHfuGPVAXBps1nbpZbuBEd3GfgL52menPctGS3qR90PlJWbYovJccf550Ok6y6ej/htAeCmgVBrnPA+WGp/PRvuqMtCA+fJ1eia7nZ30crtXXfF9/c1ojEByWy1lOMXrtsFxhcLMi9HeznrY/t+Y+V2AFzCJ+4cF3lOddmzy3ZXR5+0GYVevKsPCwD2mAJmCwB2R7cYvAUAx3G1k70vAC6m64xRzhWvg6twG8qPdtA1B6SxXLvtGGZnapQ5gPfvzAnl9kp26TIC+O0B4GjQlpWs/aPUH8VSXTymG/jcz5V61uZdDHljM2J29VrxZzCAP7LZ31KR9ytPN+TsaKMaAF6YOCG0s9zWKbZpGQA3j8zLz50AeOlc9+7d2w+8ryvybdfvWh86r1wWpjSx5vMy3yxKm8zHQtrYWvqcz2biZHWA6rENYNnW7p5/ZoLUNzgKeF4AoPXaePJFAFzOM3uNwqbVI9Sbo6zL46TJzIeBLjzLMX7+IjHCqa2SqZuVa/2M8Wc0YEodUneTz6Iy/CaYQFWhMeA0BAcAypFu0XwmE5yYXMAX1zYueJ/cql+enFef7usSfVK9hBE2z+oV3+keqvrtjSJAxkRqgMuEWbfYaU/gVk1mAU1Shs7tFU2WG9fpCiCXTRRIrPDaAwSsYKz3iUXd3hviPgwLPFwhJhgXZJ6PMHiN/wu9WkR6zG0KZINBhc2SVbbNcjEEwReUSTXYcwxeU+6E94tjTCgRjDUtGSCHNte7lKLFhgGMszq4qwBgjettggwV31nFDfaauk9I03SOiNOGAkLDbS4LwwyjdDFF8OkEVVrAx9OdleqT7/aqZ4/Iizt9BxmJ+NRxD3dmwO9ko3pFXt/V6yEg5QV5kV8Qo7tZnQLmzi5PSWMEsHwMIBxMcE9/hfDWKSwrnB2A/4s3X1ZvTt7g7nsMqyvoWa8O9w+5NuzdEbmOvyT+92BS9ZBGvqQfe7C/H3zwveqP/+BPq49QcN7d2YMIu6h+8uufVL96+Ws8yVG4HuxWG4DrTQDG8MVGdfVivdrfHFenuIXbhyuwz4MRStLECvdXcNEW6Bm3SqP1cREVyDpAp7az4xB2+kavBEDJFcz69JoNE9Sw1wGLPZ4rgOb+Gi7UMGvGQBt76mswwJzHtDMqO/v5OXVmiwK27ppqwdoxDvdRLR/z9yFu+0eIt12TeonAXzYAAOAwegLf9BTMZlXkDILDCxdQbEqkcNkN9jeD3+zaH+8Fwca6W7EAvg5dBsnM1RmQW9IU4bZf4bmAwle1hqLyDUzrNaC45+aOAl9OAX9XngGA80NRq4j/ZTOKv3sC64BwtIdAu6xrTjNddC03Y/Q68ienTfh17qGqve8B9B4rLsdX5vYNL4ohIQKUw9RTa4yVlVA2NlzAzSFUydl8GKtOrpqz8b6miVJkjHk1pf6mEzpjbSii8ElmKpMZEe6g43GxHubrW9wTm8a3rZk/r7ssxjrcWBvndgcAmDEl+7vBvOrLcPM0f/iQNWydcbauq7xpyyhJZJ8y9IPPFAMcsuli2if/XnezgfacqgSuwBciZodspvwK8b/PGFMnJ2z6AIh1f++ZW53+fUTc/+PdPdhgtQaYs/TnGAXyE+L9ZcuPfbIOTTj+knHtpkIBwIZFpBCRBwAcwyb38ZKl/I8MAIdO+gMArhtUjb//AQFga6ZLSyybYeAmfwT/9tMZu/ueADjSrWdQNeduEoidhe+q/FjY4xoAdlt3EdhlkJuPTUSGN/jSLym/X3m7kPSogOBvCAAvMobzG8qifvZ8vHQC1PcGwO0c5NdyLa4N6+5ydlw391fzxtgNgG+ZT61fdXGu7eepM8D1MjUB5MKubm18JwCzvEmScVIyrhqPrt2yb6pPuoBr/br3ulYAs452a9v4CCPI9sgvjWPaGOC2sydA3Namy6Jf4ZpXP4m2SX4fc7tjJ6DVddziN46vg/PUfgn0pc+TKnF5lPaNT2rrxqzd+cI8wBFbyyEFAKdLJgY4xdglG1OmN3J8FgDstV1f4zOMQZ9QvT2u1VclWiMSRlUAPAD0GI4bIlp8b97MU059CNv28mhcvQYAf05c8Ge4Rp/IkBhDp/hP5AZREEjz18bMbFSwu5RaUSjHdHGniddouLkhxPV0NzRm90YgLFVtPB9s8HAbyAeVuoPf9uNRn/jF1TDqt4mVHAEUBrDAAWSgHAXAuizK0NhekauTv2SmNHSvMez1fo4UNQpjBZNFjLKbDRFGk566XfZopyEtPsSgNtZ5A5C5CwDW2JYBHoCSp8TkjkkhJaNkbuAJLsWTM+JerwCPYLFNjO7ne2vVDz8mndD2KUAUFWddd09R1z0bVm8mw+q17s8Ay6ejF9QNF2oM6iNyMgtsbxC+Wh3Rx4hQja9OEB7muoh1bQDwX759WX25/xJAeAT4Xa0eAboOSFV0eKD/NeDmiN/tj6tLwPQFYmHrfQ3459X3PvohjPT3qz/+oz8mrWy/+r//+j9XP/rV/4fbMgAf9ncAe6xr/OYzAOrHG9XRNmJZF5Rd32REuvrDHdhi0ihRzj7Aqkeb9N20ALD1iMPWpTxEpNxM6ZsCSadcADHvr64QxSKl1AYgYjjYwVN4SFsT18rIPAO4X4TKrgrMjmuYZLDriW6pbLichhsuGzOqltPmB4zFMWNxykFnuOmfHZ+EMvMKzxuBsHG6sHu6PyeBKmNjs/t+/O289DWP1+zWHzAu2FQ/L+A3A98yT43LjTy9ujgLeAG+tH+FMvYKQGlVAAwDfB2xu7gzmwKJ8e2wp4opfleXC+d2rHmMdTd/Qn0YBW7cn23PpHbtGGVjoGz7RSy9wD2RBQq3CYY3aHfHgS7PezC+kc8XELzDHNrm+uaf7plDOLtg68hhm6uUrTv52Dy/xLNGrls2IPSYmKhwbN/klFHGd9OaSVU9NpAoQ4kDjvXJZk1ii7EmFVuuAYDrn98FgMtaaTP1jGmm2TbULwhX6JvQBtgIAKyrv+sA81WxM4X++D4U8IP1JnaevlBAq8d7Q2AU63K8JQB8Wv2cDaZf4e3iZsqE94qb6SUwYB7voZj94aOnvCIaRt/qDn3GdtQJrv8nsOWHAmA3EWgEnO1Zc7AOTZtlG1n4BwA8v+s+AOBoiwcAPB8S7X/dAoBZYgoWupNNjmOXN9eiD9qY+a5NiW5Dub34MwY424HhwDMzclPlLJiL0dcBwKUiJWQ3zOEGAC7HyA7MylBzjU6f1YCmu6vlhvceALgYsnVzPM5dAHJuqlKGYHoWDP/cLvXP6m7eNfeZeqv/3gPgAkMaOCYiCdsYs06oddekan7fDoC7JhVRSYs393y6Og5a/G0GtLX+XAKJuc5JOKQdAJdzNvv5XsC0lLFrYt8CXO81xsr5y4R+ny7QKox6L/+oDib9tr1P0g8Xe7GcbA6AS5vX4e/ss/nhAR7rj2zKdTDzCdxG2Wb/pzyl5ZH+9JwY9bmdm/WIepYx0Ogj3XzbALDAu8kAxzLhpl75l4GycDClQVEEKKWu0etGQLyhKzQgJRSiMQ43AMPGC19GehBSfWB06mJ6AMD4HKbtU57viEU9AgSPYYSnKjHzCl2UYusEEuFzm3uFGL2kfAvQcyMgmDc+izhL4ypjmyOFfFCWS8FC/nsFA359EwZtA0CGJbu7RZogXaF9YtDvEhc55JyevQ8T1oeVEYiuZSM/RUQmkGtqpFWMfIWlBAHY+iHYpHF/ZYomjOpoJ3tL1oj3I+MndalUuRjLew8VoaGpeADAttUFYPeM9FHGjhrzezo5IJYSyE0e4ArX5m0Y0Sc7q9V3n6O8OzoFTx0QPnpVHZ3ASF9s4v48qt6cCdgH5D5+DNMEsARhHOBefUas6SXXulhDnKmHG7l5lGkvAT/2fhzz9vgt4OUY8IuIFS6ur778EvZY83uzmh7wO1SmL2C1boilHeKyvLG6STzoNsJZL6p/8sf/pNok//Jf/eivqk/fflatbgMQepswxqR+cj7uIFb13VE1fbJW7SOW5Xa1jqd9RLIuMfynMLHGWK+zKbEJAJR5N51UEfczvZNsb4/NC5nmEB4jhvaattugXbZQ0x7ASsvjX+FKOgGMmV5H8HVu+iHqivMBrqnGpcPKwcb5PGTDZZ82PzkE2DMWr3l/zfi7AgTjA804ZAMgQK8MMABWJjhYXMdnasPZ3wGAs8BVMMAZJOftpgzpkpt+BNPra8v4BACFq7ObNcYvo6SMv361soU4GM8V+mIVAHoNkHVDZ1XAzHiK+eqcpK1C9dlxGusfdxXerzHeelxjQMyv7alrtkBUBjYk5lT0EgCzIaPGyYA6bfCd83iLc6ma7pwwjZhpjoyll/kcwJIK+lSh1j/E5jBFlq7OE8AbkQ7Ex7OPRfVl2unaSO2DFnpEv6sNEDl1BeSGXAiA8zoZG8LaMO5nzYBxjv+dLYIJ5C+7GtbphHRw92av+2nUlbE54DoCYGN/R4Z0hKo9axseGKuGYxjrLQOcAfCQdthkI2CTjYEEgM0VnNZpQfAEAHxAKMdP3h5Xv9g/CgB8LgDWs8XNNfpij7zV33nyHAV40omxwTFk8+aczahjWPKxc5rNNQHwsTIJtpvDLWhy1xvXvcQAp/vcgwt0apnG44EBbrbI4vsWT4rb5kysXwn5ZQOj1uK/7y7QGQDfCX6jgX4HAHDZCasD4LQsJhT++wCA6wC7TOAl83vGNM/H7qzOuSPit/m4f3wAWGuii3Wt7bTn5vuHBICXgG+am4t3gjDeG+uerGXZNW2wpN8EAO7a2GqW465r3fc8s/POGOB2ANwcJV0AuAmUi4FR/zz9vdgDcf76XZivm9sPCZ7VAG29UfIinNfYGvMxPyj9UlfbbPzW5n05qi511axjMMCZta4zwAUAm3OzPOyflEZGe7142yTwLYxOnBMMpq8cY/qggQIxfCH7q2vhyLREAE9BoCD5BiPydCLre4rL7aT60pRJAA7zBr8FYJ1gPZ/rO4khbZ7USJdUUiM5zwNRmpsTISDbK8fGGXtpbGUAYMGw5qHxupFCRmNdCxZ3TWNudYemgENicIcAqk3+3kI5elcWmJNuYKAa/ztQvIl615X6bbMUK81pMVA3EK6xndCYCpfOU3MKCyxUnI2QTEAy5zR9lAB4xHe6hm8BwB8BwFWbvZmSKkmgC7hS7fnauGlcoc+nxxjUuhwrajWs9jZ3ea7AAl/DHutKfQxwRKzpWGVsUxltVm/OAZW4A28BoozLFEgfnODOK7tPeQQ/nDG0KCye4mXGtY4BhaeobV3gniwAtqzvvnxFHYYwoigif36IKjOAEpZ0FYC5LeOKy+Yayr4D4oF3iGfs0a5vTgDRyEav7ZJ7eWMnqTnTZmdrxOt+B6CHK/TxDSrYus7C8K4B0pVZmtDv5qPtwwBv4vqryJBjMu316nIOKFXxGZYZOBsu0CmVDWlsEHfaom02+tu0F+6iAmCGkK6448jhDDADdKG7xWbLJU9YOd2ebTu8DSZsyMj6XsMCR6CwftK4sEZuXuKhU/yuINgYXhWbswt0ANy8SRN/J5f/AL6ORwWtsmda3KPSbghA18niuFTVGZdnwC70efy9QmxoAGAZYFhC2eAVUxgJlGEJZYkFwOJE8w3Hw3O5yVM2xl13ZIBj5BqfzzjW/dmYWsdnzA3HprHJCQCr6rxtjC/lHXGeXebK0wDAxpMrekUcPc9wvY4FwVj4HiA2xVqf4dkhs34GUjtjTrLPwHxAwInvp3pO0B6mPGJfIjYkprSVf18zN9wYmy2c9rnv8kZmAsffDgA2vMM5YN2T94qbdqZ1c14kd2e9NVYYa4plRRpmCrdhe+gqTWjFBk9TJYVbcqwNbLgAdA+Zvz9+c1D98t1xpBs74324z1N3My8IgD8mdv4pAPgRfbwJu48uPOEBuEILfBVjYwPwxBzJKmLzahumTe208ZecxNP9YLZmi01mm55uJjRuSc1N6/K+YQfE+eK3DzHAS27Fpa2+bRGsJYNi1s2tTOMDAzxvn/a/7maAf+cB8D//d1/GEnkXALYBEms7NzYXgHHN1bluiOsCXR6JYc4rQV6iwy26zvS+hwhWnMmtxGwk1wFwANfZbaBmqnP8zPU6F+ybBMBtCsSxpHpDbXu8pwt0cU1vnuq+aZPuGtKhXvseADirRsxOO3MbXdo+vOvKXd+/HwP8viJYs5udN8GWIrwvAC7z5KvWtu137wNcbwPBXefpXKTKzlxUar4pVMoY4LOLtZ5VpLgX12uW5kK9Z4OVbYyZbxYAz2FyvcgJ4+dtsrQILo/lxA201rUVAFs37XV/Z/xinDadtwhmRbosDa1YU8PZMtnzxgkHuJVRMfYXBpLPNRhlVnSHFgSvw6oIigWC1wBa0/ccAkDeYejtA8BewcB9sX9MHOtFdaJwDCDkAhAsgIvYSZmqoHujdMFyBTT1bmBlNSzNvVnEiVR1jtJFIRPbpiAQhv0Krz2A8CpApIdFOxAII5C1BRO8pQJsMDyDUILucx2hhNcIpe8soGMRhsS3DlCNtj+m+JBOMOrHGMtwiKFHZFx0GM8cYaz0Nmv5SNbJ1CsBgHErpVFuBJ64KMs0yijJ7pwC0i5x8T0HHJ+RL2blBoCOMrQCPY9HAuAp5jK/A4ydKnLF9wcXG9Xbcxg6GMMhMZou4ecY3SewTxrm14AX3V9lr938l5m3T64Bgx6X3LeJ4xYEUOYpYHd7tINb9rTa/3QfsSziamGAVwH9j4ePSZ8EaDvhvPTVNezfNY10RbqicQ+IDVbb2XuKq/lj2gE37ZuT6voxdXsKaFJ1G/bMlDArPfM3rwdzaI8Zhr1hKh1AcN2d7JwNgkvKtg5TLxMs+HPc6QXQBxBuEm+8Rv7gS5SwL3AjnVDGUwzUY5le2lV28h0g7ctjxL1g5E6JyZxQ7xhn/A1tx8G6e1OGnKN6hTF6IwAOLwQ3LngFAF/rDh3MaWZ5gwl24yXH/PK3bsQx+EKpPANOJ4lxuY5DnxGnS0PB+q4BeGV6bwS+AOAbXKGviys04CjFtCtkxbhVvZl+C+Eor6tNEQA4T2TaRNdn8/o6W9RvdwwLxh0HAZwjpY+/h+XkHHogQM7zvEYcDhd4gPYTWM5dQLfqzoLoa85pRKyu44LXqS7Nupmbt1b2F9fniwzWJgJe/pbx9akbejC+FMO0U441k4cJcAt5FOEiZVk1FZJzLZshs/t0LIZJBOveDHAHyEsif4ZyJPV6pn+IYgmAB8xnWWH7PJSw9XSRFRYAs4aE+Jfibswh37vZlVKhMb8YH8dsnvzs7WH1i7dHeLzggQEAvnETxfPRjo8yAH6+vUsO5REq1LpAM24FwCpo05YywEcRT83wpG3OGJsy7gGCY2HzP58PANjWWDLhHhjguhGz/PcDAzxvE5eVjnC1pYYrdmaLLfmtu0D/838rAJ6zvHOm15iiOTAuha7DuK8CgMPcrANWr10TWLpdBCtBlLqRHwA4P+r2a0ruXh5zaLPqTbOGdPxNSblSPi/t4a/flwH+fQHAnS7EJRVBS9vNGq4O2jtEp7rG/t2AqTk92gFw10qUAHAaYGk+5c4OEaza+9qo8QptwHE2TPJ4jTm9fFtYKspdTGxX2W9rm672bLtW1/W/LgCezbMC5hoL1nL5U9TmvMkKGK6BzGjTQKFz0mLea0sMcFvbBUPbAcR1iU/9Np/05dD4vNYoOVwuj53a8RkA169d6tpTqTWfsLhC+8slAOyPaTez+aSduSyENRurifkVYqqc7zJlvmBTg4TYFmUwScgGANN8mhsYj8bWCYYH5t7lN7pjKvaiQf0O/9TXAK6XgJEviQ9+Byt3SozqucJYAgxlemXYAmhE4eLqCZRbgaTKG8qwApV4auDn/nQMhLquuU0CieNya6okAC4AuAewGiCytE66nS3cTYeAsCEs81BxL/MfeyWAgWAh7HINZeJWB+Tolew7R9RKZduJ7KqcVmAcFZ5x26VMKmNv8X6EYd3nM13Ed7Matezv1TnsI2BrZA5bjp/Akk8vT2DWcM+NQEBAObGywD8YI8jBAYrOsLWrnM/UsRfE6R5Me7hOAh4RTupzAbYPcmoW2NPAYzmligCJuq3x2zWZZ1hQBXwuqcMlgFoxoF1cXWXgN9ZhJwE5032Eq44B2+8AspNrYoyfVE/W96q1U9w+UfSO1FSAqfM1GGfUmce4WY9guLZ3n+Ki3Ksu12G1N4g93gAkbLINA5OrUrMqxqbnuaSfLmgXlcPXARQjgPc67rdBonK/FTB5/ti4QPnZ9xFnDZWp8vP62oiRMARoITMG1X0SOX1x7QbYH+CSesxGyivA7udsshweHJF+FxbZsWU+al3uAwQDduubHLQNB6VJZzyocxIAnIAMBVO5vMQDl5hf2WE3s03lk8WkwltDhlCUZJouVcojnZGpjYj/BPj2YH5XBL+qbqP0fCUAVswrpyvSRXo1xiErROQ4TvmLr0JQK7nFxt0ix8Ovqkysirqu0PE752eaH7o+23bG7q9Efl9cnmGYn4ICnzE3dynfHtd9ZKwv40SA6I6ObG7aVGDM0RRnbDKc4RUwVVSMTQMzmnHmYIUFwDLB8vQ+TSVGy6HqrJtwQMVUXhWQ4w/DKhJjGXet3O+B22trZfzdZrjXgPHSuldfaxeYzrRFFu7fimHxHNhFtIFgWAC8Rj8D/cOBJLQOOLm6B3q3GLevJ7ibWwGAzSvNtS5wl5/AAv+KGOBfHzLeTojtZ5PrOtJdpRjgJ8T+fvyYXNmb2xFvP7KvWTQEwLbdEX7jxqcf8pNjFaEZy0aH2JaR+i72VcqG4AMALneEhfvtAwBeaI6lNw8AeN4kMVY6SL9mw/02AfC/AAAn26zm5hysxFwFepHRnZf+dwEAh/FVe8xdl9v9KZoerMXsWziHHfIVXaD/YQDgemu0ANAaY19ngBdurEvbh+mc3y4AdtzWAXBtpyMAcO19rYq3AuBaPe4LgMt8un21XP62q3xdwLVt3JfPOgF9S790M8A1YNri0rWwxdTatknsaBEAz5n20htN1+e6y/F92rC4ILcdKwBuCrItAuD5Qh2MbQuoj3I2xPMWAHAxPvltGiMJK8oMLbQtbQgJkQGw6+187QqmVaCrkcgZvJyGpPGyiZtNt5MUD4zBCLgaYPaqerwp64rxKNusuqmspO6T+zxfEg/8S8SXPke46QDAIgiO/Kpa1yE6pcKy/eyi5xV0/0zs1ix9SwHAZVMxOj67iQZTxjOC+hIgWQFUrQhKAOirG4DVYICNYTXuESAMcB0A7NcCMKRr9/l7iLutAFjxqwl1I8qWOD43Yk17RB2p+5oxlZRNFm0bQ1lmtQeTaV7VnU3zEQsw4MgiH+wZgjgIQ/HbC8DZOQzw6dkh7tC0E67GRGCGQb6HcNcmsbxruBIPKbdcvHlqDzlmcmMeXMAgbTwFwBlrOcbwFkhqOKtuLjMoAO4JgIUstPsFbXst0ATg9THkN1VipqqbALJVGNXRNcAc1PP6719VJ+9OYQi3qxdDwO0ZZ2DjYgUj/QyweHAB47WC+7aCVbh3bjx6Apgl7+lOrzq8wc0d8a3VXdy0R4A8Ol9F5r4pfmgfwdw1bK0bvLt75Abm8ytzxFJDYyunsukC4BDCSmP1GrasB/Orq/YNjPQVbtlnuEAfIcZ0DGO9DxDZx737kNcvUeP9/C1K2/sIXOnqzHMVVhj6EsVn2l8RNoXWfAbl72vMjpgDMs7mqY6cvnyu0rPibYL/AMS6uOo2XVLWBADWXV80xbx288WdD8Gv7s4yu7g39/E2WAfw92C9U5zvgNj1QXVBH8mYJncC2HLO21OhXHE328R489iMS+UM54Scvsh5KGMbG+7hys+LzL+CVxGTrleGqvCqHa/g5rxRPWNTQhC8w+bQDh4Eu8yDDYE01zSdlPG8uuYeGl9Ndc/ZGNHVfAr4LXHWVygW00IRwm8eW3jzBILpZ0YhIM+1prbC1QycBIDTGh51iVxR83vwbG36OgA43ezy0ivKTpt3ukGHfkG4PhcGWO+PpHUQ7s+q3fNb/7btXAMU0dK7xXzBNzlUw5RjssCf4VHw2aG5sdkQYnPriu+99BZt+wT39o/2HtHmpEQyhzLeENd4QhhxP6atFMGK+HQBMOsfTh7hVm60tlsx8XCdi6o8AOCF23a5sT4A4NvNkQcAnNonrzk1d5N5u3WGBrRjg2+dAV4CwBmNm6ttxgZrmuU1rm4/LwDjGis4+x0/arpAx25kOVe51r0Z4GjdRQa45lq82LbFFF0cs/VjloF9rmcxUl3blwz7dN73zQPc5aK8rIObytvNIrYzol+VdVye0bXFPxorwZTltp2P9bZV4euoQC8CsnL9DkS9cPEEgNsAXReDWti70uZdYLOQZG0q3/Xr3bcfOlnaFiD5VQBwW5+kkVtgZ3NetCLj1P1hNM6/L/UtMrYMwgAAIABJREFUI3Gx/mXG1yZRGkHBmDUfTXGpGRmZD1wobawX6RydLtML9UtRewsbM2kJabRCKnNhcOOQOkviN42Fe/59mi/1coaJH3Z0+rQoVPtOBjgpscZKNguHimxurisyN+mb/HeKhxMsC2RCHIu1NtwKWaNHvZQmydzBGuURr8sxMpCngIt9wMhL4oP//uCw+gIFVY3ACdTHhTGiugDWUyRFN3HiOE9Y/7mxMmjRQBScCPqi4+Ssk+LsbHxkEByxmGgLifpWYb82Is0J8agAA92hhzJxgiBBV2aZ12HAhuQ2FYADoTD4desEkmSXcI1pGWQBMHAn3JdNt2TqFdOsQDzHhgCRunOGXGEdGFBdJo8mbwEawGrYTHGVZOQ67boLaEc2Cmt4DGsNs4wxfU477h/CxPYQp1JISQEwyiFTOqZNz6CJ/bsfisBJ3foGQIn/dVBLkSrI9rSfONcAcKfx3wOEjQajam+NeFRUjV599rI6+GKf1FG71dPBXrVFiqZVwLc5bU9x134zeVcd4O58DpN+QSxxHyP/yTOA8k4fo/6oen1JXDNMuxsO9ojAXPGrVd1/ZVQFwHyzvbODCPJu5Pc1XtRYUXOsKuS1CurQlVdWexXQgIM5/av68wZ7JDiG45p+pGs94PY1GypvcSc/BZy+PTmljVDDVuAKN/uQhYb5XXNjhT6SYQ45ZDMGiYIEj6YRMjbZzQyHjemYwtVeFeoEfFW0voj0SFlUytBMvRYooKBOlvNGitAxhKcBEsq8Gv8M8CX2V5f1AQzwGmD4hvht0xRdGF9LX7sBpVd2gEJOqTeB88X6G17kJtJMeZpxpWkiCI7YTeZZpF0MrwyAHZ9HKh/dfQHR2wAvN6IGnG8LgL2nOrHg1xhwc2dHdJE5rVU9x7UdND4G9KrurMrzhM90c77UrV63aF2bVe3meqoW67J7FqrTFt50PpG4J68l2ZhaYF1Eu7GYpX2HgoRjVaqtcV0AuMOgzz9ffgnD182MkqaMDQYZWjbsVHx2rhnKEU9aUAY4NhL4gWHcbiD5GmS+mwl2UHgxnMd4eEUKpFfM41PE1Ma6zit4xzjY3RwGAH7O8xHzcYsNCjfbzP08Zbyoon3E2D0giN3NhqNQg0bpna42PljGfbbuxZp3OwCeLdqlBTo21pcaqOtGft/flxN2AdEyBGoXfn/CIY2XuBU0K/BtAeBZvVqv2jncytheOOC2trzveJ7VP92l7/24LwCelTFtSKXJGEbW/FKtIljttn9M645Ctvd/41qzcVwrzr3GZC5P07jO3iM15dB56b5NANzRPJ39pwr0v/x3L2c9nGJ8s72bQenss1nBm6rI6fSm+CiPewNgf2fX1dMd1VxqF1yja2Aspkkuj8bk/LpLM3apTPUjbmO2Z+dccKX209TKXQD4fdIgeX1zXLY97gOA7wu2bjv/8gRpZ9TdoW97dLOq77FwNE7cds771vX3BQC3bYgEk9m18DQYyM5JfcsXdYDXPKy1ffNa0Lxv3w6AlxnXvEIsxPz6Wf28C+esreYLoyjKk8ZnHQCX37aVM6Vemz/a7+EZANevm/uhsMvLa3wpWQ0A59/703KduIXmz4MVzvUOfBlQN50nQK7ANxurAYJLXKbf6C6se2sxGENBVddC1FZlhIMVTm6GPRk94nwveAqCD2FPXgFSXsEsHgB8D4jbPETByDhVc+/qphsGYDBfFjYzR/ZYAQQBUhMgmcUJy8aF+g8AorSdG5IAzlDjlc7RwjWtCQChDyDY4PMBTFjf2OFgBL1sciXtAwSGCECpQyDYPNf4VVhHrGPao/xcp5y6WG4rsoPRPJRJomUhgAEeMOIoQwuGh8TGbmNNC7YvYC2PxvtgzjFACyAE0zyFVuvROSNzj5pn+Aq2lvJu7WwFuD0G1K2sbhDPvJ3cagFYgpJDFLePjAPWnVMhI9rM/K3qyyq6dQMDHPsEKl6DeuAgAcC0H32h+NkQF+ONSxgqDPIx7OnkcFxt3yA8BeM6ugBIEccrM3Y0OQ4AfHgDc706xd0ZgbEXz6sXH34IKF8DiB4Qh3tMDDCgA19TVbYvAI3mVQ6lY157qmsrFkYdRiggy9bLAMtkngNQJ4wNwXCALtcfGMcrwAGtF2rS55RzzMbEIQDtgM2Tl7ifvoP5PQGAnACGzwEloTJOLHOIXZlyi3Hldpeu1jRwVnDDn4G20t1Y0SOVjwVGkRrM8nBtmb5LwPOUzYUzGOQLVaLdSDA3tDtHukE75kKEDZd0ATBqyisA4FVTPjG2zH08wN25z9M432vA4zXgVyCpW7jMqu7D14CeSMdjneNfYcAF2imVUdJGkRWX5c0AmPG1ymaHY041bllOh7k5bLcBXxt8PrCPqecusdQ7bvZQNvPbOq0u6Z8J8b2nUL7uF0zcjMEjwCxlheU19Y9Pc/rq0n7D9YwVPhc4q2hu/2o7MHciznvBSG+4HS4A4JrBXVsTk4nTYkJ3fe7RLYZsYcu1FcJDneNCFMu0SHYZ13AfRKV7PV0iDCKAr67Qsr/GBLOmGe4QDLEbKWzWsD7pyn/EWnXEht0pY/YMUHyDh0kPAKzXxg4g+Dnje4c2HzLvTMGG20a4mY/p72MAsJt/gt9DvBlOoM5lgSeKYTGnI12ehYlmKOtf3GhqLeXnNnfDtrkXWGjc8Oo3pfv+vvzmawLgmXejlWkz0x4AcLR0m3rJgjHRfPMPCAAvDs8uW74DAPvjmq125yZMsTNb5kErAxznbynTVwbAnCvZ12kRjP2BAoDjJlBf8H63AHCJySzr8aIRnBpJ8YfCHJWOXaxT+rTsi9QXd43QxUd6v3ADqIFDjdS7HvXfvj8DPO/4+4HC9sFbd/FeKG/ZgKjdD9OxsfK3VK1976mbAe6aTPNTfx0APKPb8ulm5+oAkPP4zTQAYpw0ANisxPFVw8CIufi+fdJuQKR53dE+vwcAOM29xfYp1blZ+Dw1cH2uCmibNV+cy+kHs2P8Q/CUzzS/TgbHfG5JCgCegf/GSdOoziB2BmDzWQsI9pg2cBzXrtW3AwCXke3KMQPA0ddeO91m00ZjepcjpwEwyb0yxlxWpRVACY41Io1cFAjKOgkQNzlM1dV1rEx4Is6KEY3q8VQVZIznAwDdIazjawDwK4DXATToscYkT3Pyhit0xMPxGq6fnKK4R8uUmSpEFdcAxbKUlDnnjkqgn89ziqQAwQDeeCogJPMnSw3wWRP86veo23bxPoz4QGObOdY0SFxcN13nQ2Bq2tb8ojLdxg0Khnc4z64A0+8xlEcsveZWFQCPAF4IIBOLibsxLNy1gG2M+zOxwaq/XlHuC0CdsaUktQllZWOHezJ4MHZKSCnqZIjHcIPcort7aCvtBag9IM/tu8PDYCwFuKnellM3Xgx2DGxzjOqGrIuxQGk9BJ9SPGtIKJ1xDEa5rug3gKEBaZnWyfE7gm3dJU5Yt/HTqYzXm+rg6ria9ACFgNz1x3sA4A8AwOvEQsIAj1HEpb49XKB1Lz+nzKfm2gV0mbZng7RMbjhswmL3zXsrc2i/0o6qD485dqJgV4g56QptWiTrlFR0J7g/n04BwLJnMN+vURd/x3OMwvaUuPJr0m2lNFugOd2gDaB2Q4U+WaHTwNOAc8Auomhr5iOmTYYBCgGqboyEd4NqvwA7414BwGe4Tp/g5nouyx6xwLpKc0cJb3gBqMJrjH43HQC9K6TiUtW5x2eC4B7t4LVWAI4RWW+Mr2PKLuA8FwDqK+luY3cjfjd2YYIBDhAXLtg8+TzifPmh4Qjg1EBmW7KMxlUzrvVIUGhNt37bXxfndccx19xiI0OPB0FaEtm6pIl40udj+vyU8XfO5sIFcapXPM8ohvH758wxhbBC1VmXZsE+DWqM/wWdFwBY1egZ/ztbTdOiWB5lscybasX1fH5A+uubA8CGTbiGJHsyNA14DeG7vBfmZzK+AY49zmUgwG9KneQ8NGbY+b5OajHjhc095rw6D/VxvC8YX27euMFiyiS1ATYZ74+J/ZV5dw3R60Nn6wsWmDPWvhN2GI7wzDhRCEsW2BzWgGDjqmWJ9diIpovwj1obPgDg+XB5YICbU2fx/QMAXlh7vrU8wLFotdjJXxUAz1jfOpsaqoYZEGQDLS+Xrbt/hQGus78ef6sLdHwvqpi7W9djSu/DANcX/Ngt8F8Dk+lCtwAW0xq9VI8CgC33rB7vCYDflwF+fwC8OOfuBsHto6ILAN9okdoljTZMx7edaxkQWsJuAHz3KP2mAPCCG2s7Tg8BozRuYrDHY3GDonY/XEJky+vh3f2xfI1yllt3yn4PAXCqTxHCqnfAnDUtsDcB0bzCFODZ0Wf19mpjZssIC3smn3TWddq9tbUzrlsH546FMIbnB6VjFsvmu3TOtg2RBnGQC6yvh8/C2cR5ObHvZ542AYCzl0kwwLkcpf9lgQWF/CYZk7gWyoBGzJ0uwSoxYxhiRPZWhTNZvArDeYzwlfFvkSaJWLo3xnECZo5DIArjOhR2BcAW1N9FAaOiAc4VxZrlZeVLGTlTiaSA55nxOwPBKliTjzMBYIAOQGBVsSxA4xUdcy0wCB9IL5HcNGVkZfh0RfUZmQPCSE6sbyjF8irASDlVMXgN6QRgkvI2APEmzNEWAHhkHlLeKxRm2c/OYFvPAFYySlzrStdHjOA+10QPGAAekaBhVF9xz5gCDmUKzYu7jbrsaERqIMCwAPPdIcCT9oNkCvBmZK0APwYFQkYCbFWiBfph1MtwM7bCzVdXXuk+XYVtO4zxPqJbPWKOVcLeIv52k7qd4079evy2OkQE65p0TRdITE9BEnuPH1U7O7hpw4i9PXqHIjQx0DsI/5j6BUCqSvWFcdj8G8Fgb5NSaYA7cBLt0jWZb7IY1ASQOQGYy7QLBEyxcxm5Zon9xR39FEZa9dxD2N1jmG3Z30Oe52ya3OCOugrgvspxv0Fjlpy+bFCoCq6mommyhlvkZqUMGzB0ihaty9bSXopNXQNCI52QcbH8fgyLfAoAnsikZ3Gs8FuO8chvwpUagOPJGQ8rAGqVyFdNDwYbKEO74gaM8bbCK99z/DX1Tg4Nacx63Rs2D9LNTrTpl5kB1tMhAHCKTbbvzLK0br5pYqm3Td0j+FXULVSMAb/Wi3HU4zrrsM5DAPA6OYNVZjYuf0LdZH/PqOcpoEzCfKrLM+D3mrY/5xoTihIpjSK/sKNKt2usKL670P3Z+eZUyzgtVofmgpbXm7J8upalUK5s+JQFtKy3X4EBbpwiL45lZUtNmgjV5Oou6HXNcrrHq99kpjhcoIMFzgCYtWGD7wII87drWHgUsJln3K9x+KYfuzFWmPmgS/0G43mbsAuBr33ghuA1YyX0/hg75gKWdT9hb0YQfMIcPUbczThsp6JtPb9HzBb7+U0pavjAALf2e3M8dW3il+O6vu8ah10XTTfQxW9vu/aDC3RtZWgxrtqXh25SpuCBtvjCOFe28+4cD8n07rL7W+3ibwoA/6t/m1ygm4AwFCGzYRbfzxDR7QxwGHI19PStA+DS+AHaFgHwbGpYl1r5i6U9U3/OjV+OqZu0WcanNsluZ4C7AHB9lnaxx53H1L6Im1mL+1E38PoKADgPiPpl5ixw3HFrJfodA8DZFzPNjxqI6QLAYXrn8d3cOPEMzY2AFgb4Pv12nxvHbet8fWP/a52rox1ax09eEGcLRL5wlwt0HRAW8JtnS23htU3nhchmWXy/4MpcKtm+TkffljUwjMFG2dIJE0hM32WoXevQ2czIILY+qmdlKWAcA625ENfrW++TxIYu95ImVjIRk9Jxqnt2tMptXYsOjhPYVNEEGQgHqA8jMsUnmrZGpq+Psd/HhXBDVWRdhgEfAxgU44RDadWtSC6qO+ABoOcd7quvYfQ+C0YPYCgQwjhP7GiKeSy5V0M12kqFhLCgVzZOZk6wUAC24CFXOixfN9IEH6bmSe6fxm2uqtoLWBEAZynY1EnlETGZKbdyABIN58yOh1iOgFKDV0VdGLct3WllbRUEwxh+BEsq+N2l/lvGZuImqUiYjLks8BTX2gkxhModpXhPAaqiXLQQ9RKgumF6xebBJSynwHm4MQLkEH8LmDEfsCzw8ekxbtCIP1GPK2IRBcGrxt5S7zWoQt2IBS+KFCmMZD8MZC2DRadPYKEUIAtmE4N8DaDZvwBQATxH5PPt0adnl6f01VF1ts6Ztvrk/lWA6zxiXB/BSKtGfDjBHRlWrAcLugUANgXRWPBI/QV8W/1NwPIOIAExJRlW474p/4oiUDx1CT5XEItXY0zN73seuVJNH9MH/FahnnuE++gpY+TE/MaAbN1SUROrerSnmwTmWg6Q6oaxfWcMJ2B0TY8E+nuLNDVbppPimrrCy4rqmh1zgt/I9E51/WVTYMw5T9iUUQlZN3PbLNTdwhvBDRF3RBgjWXxtlXjPGGMM/BsAagDgYF0dgx5LvwQYdhCmBSWGs1cPkTU/c2a6qeN1Uj5fgZvjRlbYuN6hqbcYX48RRQvXZq4xcN4Brtepk4rtStat0X5rgC+F0ZQvVyjNeTWmzWQjVR82p7LqxDKUNG80nQJdF5RZ8TzjfA0B8PXKmGfHL+e5yuA9LQrFOikbdsUfbnHtibkUN7k6XbAw5dKXzcd7A5KUL7ysVTZ1uJE7B/J6FaxvWl2i9GrNrCkQJwDmwwFldT4bNrDBPDbuX/dpe6+/qiN4ir0PgUHtOs0P+4k+2GC8uTbYZzG2GP/uN7mxMokYa0AwLueC4Anz8yynSBrnuGq9TpLZkNuitNusXX7DALgLOLTcW9KgXu7F28iEqG3buVwX2x4t52897E7A01GB9x5veSLXC/EAgBe6pJ1UCWS33HUd/dtNzORx8vsMgP91BsC2xgJwLQZXNlbvAsB1MeY6C2ycTXkkd0QXvfRJWgRdJb86A6xLVDHQC5OX+iMvZuVaM6N7Prnr8YH1TnZHsjyWXaCT2fq+McBtC0W0U0dsbReg7XK3/cYBcHTQHGwvnr++QP52AHDXxFbZs31zqH3RNf6tPn7q/dS2Ht+1wXFfBrj9DtN532m3XN7nJOn+2HmebxIAz/umvv2VLh4mWrEvSpl8bTCutwH+NAPn/elv227Z4T6bDb9ZU3nPd6HXoJy1x5yRLsfVAXBcr3G/mH3fxgBHfZZvMKWcheP1vBq1qT7pUdjfWCc19uP86YiQEQuXaNMicX4+DoVoY001IjUEYT8V5hkAgIaKRgGIB1mRtWeMKD/SED8AYLwF8H4J2/YGd94TXo+hpMbGX6pgbF8BBkKVN8SIBLsu1VykAODIJywA1oKvMcZRkXyTBQhkqjpEkIJ51D0xaCDdO7WIy5iwQgIo3gfz5/t811BtV9EcxZNMmSLzK6NofmGZOFMNYSk/JeZ3m0vsyfzGBgCxwQAXjWrDUY3PPYUFvtCt0gqZaxnhpw2YUlGISsAXMKrX/O6amGAN7y2UZcPxnO8HMNobxBtecNzhyWGIdF3R3hewiWsAMXPxrt0Qe2pOV9rQ+MJVvjNW27LHvY5/fZDxKu2vkrB+8TegnzUA8GhlGC62Ns/p2REsFbHGQ0Y7Mb9AwnCL1oV8h3QvljtAo4q5poQChJmKSIB/SmWv6KsR7PUW8b+OszPqrqt7gF82DxRXCuDFtexzFcIn9LWA4BR27BiBJmMmI4UMY0NhNVnvixBOo+0YQ2uy5IKyYGjdsMh9Tx/12Zww9lXRs20YYFNSDUIAS9XsFP9uPHJSLyfNj/GxPE85/4R62MYRH66YVygup6ngWE8bRwkYRjqtSFHEehMeBXocyJwyvgIAJ7f6sDYyYrIP7LeIUw660nPnOujmD3Ja151ZJpvy+brHBHvMBs4T2nMXdfENrql7ryy2gDsk94xRdhM2PLdl0p0iCC0F6GWzQUbSDQZjT1mIZNzjVcbX9SDaRVd0f4PbrxsAbgCpQm2d64tFauy0dlr22pJTX33CoyWvMM1QMKfqV3GBnq2n9T/cvAr7Lq/HNTs7/rTvYk3Ld9HYzBcAu0HFPJQJ5jNDHdzIU9wuQLAbevTPkA2g/gpzMwTb9PQrT7sZ4GsaNn5TwvliyXJuZRb4TBDMmDYPMNH+qMz3CQ1hnqmoTdnSFogNLNDNK3LZ1Iv17AEAt8CmpaFwqydbDLgHAJwarTZnm+z0b1kEa2Fad24qPADgWTv9tgFwsreyMdkCgMt3dZO83Aw8/P4AOHV6F4vbFQPcCVzb8WMry5vWjvniUS/DtwKAvRl4811a9eZwQ7am7fHNuUCnizfr17mz1dAUmwOV1mKGEZQukF/KGCqHN+r+TQDg224Qbf14G3Btr1X7p78JAFwCJwpkK3VN9fp6ADjOORv+NQAct5I6IC71zwDY35XvZxtmpcM9dhEAL7G//r42DhaY6g4X6DYuJhmizp20CunYl1ygC5s9a7VUgUj5In+rgZvcADHbA5TFSsf3pnkKcSyM/GAf/R4DcVMjUtZRFtQ0SQDCvuwrhuWVsYgA3UNAz2tigt8eHVUngKMjAJBPc7yGW2wIBplKJzFiICZElUzjInsqKEliQUkcSzApgKBcQW/nZ2x4ZIAbAYEpplErVaN+JSgh45/5KWzcDaA1ukpAlQGwENg8rZ7KdEQCaQHwGrG6Kv2uU3c8hKs9wO9zcwEDggTAW5xrHYgqA7ypGJasHPTb+OIEBgkFZICu7T9YU7wIF2HA3qWuuH4OAFbVWfZpaJwpZbmkbcRLqkSvAngmgL9TWWXKFnl0AcCqKPeIn1V4SZfWc9rD3MWeZ9X6afBHbC7gibbt08ayhRf0Az+g3wCsAGCZrAnxyoeoPE97iENtAJRWAIZXpEgSmHGdPr9bU7WZugmANwFkV4DSswDAlIm6bQ62QxTKvlRc6sZ8xaGOrFb2WgAzo8XP6GNTZ7kBEqJB9PWBeX9BcOaWPqHuuiNfMjZuIpaZ/uA6q5GnV+xr3zu0mUvxBOQregb7K/DdJnWTAF0AHH0ejGZyuzf+2LRAY84bAJzXKeWJeHOZPjdiyoZIbB+4QeKc4dVblJc1UTTnlS2NDyJdkZsvukvb+JkNdswJmAWUgs0oi/PMaYbLvaAs55oO92bj1jmhYPcJbfoMJPaEzQfTaxl64DgXoMbTWQnoVWn7Whdn2sOYXhnIKRseU0Cv7ufo0NHGbFwIfN0kySJkl453zxHMOBsTuqWHW35ivWOFWzCU86K0uDCm9aL2mIWFRVstQ5hvCgBHC2QgnjYXy701I2Gvnz9K23pudhmqIWtbALBeLEnhXgCssJ3pz1zHthCCG6ywTZC6PbmB+1dyiWFMuyGSv+PzK+azy9ONmw3RB26ymFOZocsm1TkB6mP6RX2E84iBdw1qLPYPAHg+kvJcWxhcLW8eAPBioyy1x8yIeQDAyc5JS3aXt0LreGpnue4amovfqwL9TTPAdfY3rYHfLAPswhpLuMAszl8AUvosLYxplV24DeQYujqjOytrHJxdYfmz7hrdxQAvApX5lbyxtj1+PwCwN/Bo3HkVsv26WKd7AOAyQGNk51/Haee/7RqtiwM+gZP7AWAO7ALAtWrVSxBjpWkT5HHUVr5iQCRTJT3i7yVPia7atU/0cvS3DoCbxcqV+GYY4OyNkaFamlap828DwM0FLn6xbKclTNUofwKV2S4s/TFbHIu8Va3N4xyUc+H8tV0o+z7/vg50515x8xKkci7vYCXs11KBMNfS7wuc9V1oTsXHGoR5RMXPQx4mDEWBryBY0zgZmqkxNPzNUbqmC28IuKCMCogbalDyG5nPvkIxA85EDGkwLgo2cQ4NwXdY6fvGdAJgTwAfR4CgQ+I6D3VB1S0WMCI4uhT0EDe3BlNp/KTMXALAAp+sDp3jNW8A1gkQW0DroXXqxEzgNYAJ7Wy5gz1z7gSQwOUV1+P4naBbQBAMX2KRo0kV+JJFBPSpdHwNu9hXWIl67gFKnm8PUd81tRHpUXB/HgBitwAtO6TLIbsteWoBFZfkEAUAT6+JY6XMfQBwHwZY0OJ7tgiizdfMtUy7WQXdowV+N7TRaDQK9WfXkYOzMS6tuqoC2HCRVvUpGGDzt4Y7q51Ln7gxobs0MYw9yr9FipYB7dgH6LuBMYWKukIYa7g6ALDDlKpcTczjISzwKfmJL/qUCrXnKxgwe2/V+Gss9gHnWUMFeU11bRld3JMn5kklDlwF3MFgC6YcAMy1zE3MgYn9jfyyMJQCYIponOSEWF43Pk457hjQcMAX+4Df41AthnkzTpLXyM/rwxy+MZIZkeEeLxChbDK89JturdZjEwDsU6VkgX0AGNpFlXJZZTcPIk6TczvmjMcMN3zaNaVIyuJU4QKd51u0qxOpbLnpEu3Xed4FKEpA3FjgJDfs5ksSZls1zhzX6PgsDk2CV97v+24c8dlmFrdap3/MO/2I8fmEwx/hBq+Ql5shbgo4si8VpWJDwmYw/tv4csHvGeWNnL0M5wvA1qWxvvzgVEEnwT/XucpicALlmFvMXasmC+wUSAKB9dCyhPKy5ZMZ4PrCuLhK/mYAcNqUmwPgXIZkrKXnwsJuXybOVUZfABxu0Hxs/K+CWEOeAmBFxgTA26vnfIcbdLC8dlquM98pXWJYRdLkc57pvcJfxuLbJxkAT2GAz9ncOSe+XRdofBjYkMBFWnY+s+0L5SzGwsyjxZtNrNppvOe1q976nX/fdmNr+1EX89a8CZbfzsbE/GRdoCLuMp1MbIeN1nL+9mJ3FTAf/cAA54Z4AMDREHlc/d4CYJc37zXlUVyLXRsSM1NuUgW8pp3IzAfFh2mJrC3swRrMhQlKDGqsObI43kdzw812NT1JspnSI7viRNEKQKnN2AWjvxjq6Yfp/zhf22RuiGrVzPIuINQFgNsWkLh2BzNcRwalmqms9Xe1s0b5l+tQjm9+06xuun8tnnshJVKroV8DJP40r6dp83q+uDbkMZmrAAAgAElEQVTbpH2np/Rls34Z+NSqKh9WB8B5OMQRJW2OVy+7xKmnF1sgVXV+rTTe0kXi7/ydH5Wj4u+O5u/q387Pde9rGXNdjPr7Ae9bStOoQGmVehvOf23cXppoEXaggRZPDdDMTxYQOeu+3EB1ht3jU8um/+tdURv/zeZYcH/O568fM2+r2gnjWuWCecGpNUf6vcB4PiIWrpuLnz6rlTq326zP8nwIgzUfGT91zcrrYQHtYf7lIqX4s3nN0oqZUh+ly2lm+0diTRyTEUsnkIzjBB2eDFaRz03FoqhM5J7lFANBsLa/oZKRg1UHYA0/4y4TEBHsniKsdALAUfH3BCB0gNjRPu7RghMZFf00Z+6uoSRFeYId1ucTMMQ5EnBJYyLStMSEyy7Ssa5Tbt1So4bJnVtArRPolQxPuFQHkkh1lTWU3RFHu79o+hwA3w2A9wY2U3VjBah0tX1MCqM9FJEfDRHJgu0eAYB3MaL3UIndQqhoBZB7DXDTvfkKgKnybzDREXcsQS4DaNx0Ej3iJxwPg2uZKc8V7SOoMy2SY/0QAGxsrMq0V4DLK9I4gYSDab2iD0xJJA2lyI8AWFbTPtg0XpTvNPxtgykuxpcEhiqgNFBQifo5PsbnY4AUZcUV1NRQ17qIez+lLCtcc0Ah18mBuyEIpjxTNi+MoZ0qMuY11oH9gGRBWIhfCdI5P6WIvLiylOakNQ74DD9QVZjH1PcIxHYIUtvn9YT3bpBEgQTRvLeNbnDtBonHvCmgwfrIcMvqqc6bUl4Z88tn0ecARcp94VP2nLEmWNFNWKGo6HbnQYBbRcLUTS9zNxYYnm66lInja7l+Gv9pYZ4zvtGRrieKkjlmVCYvYNj44aAj9axgw4NDTSs2or8UuTKn7JB2VN15m/bfAayOyDXc4xzGmBo77baUAFiWNwlVORVUc2ZjgWOiXqqO+7l9TfEngn7qoPeALXjN9VThjmqFl4obQnnGx2epmcsjXK3dhCof5D/SmpPexN+eo7aQze5fHlJfb+snL3/HrtzCQfMC1P+qrYll9Vz+VcsNMgNg3dLXnB8cEkLbXDPU7XnF8SGExoasWdvEAG/i1TGP800xwFeMwQvmRfwLmy9tZAl+ZeNjU4H+0FX/kth2RcfOUTcfg5qNdZ/IyrMunPIbWfmkgJ/Hz4Lrj82R1+DYhEyMcyy7+f6x0IxLbVR6JX/RZlt2gcPWczW6gzJEn9/nHHlWLfZKepfSWTXK2nr8/Prt16yNgrvKFM3q9e9hSN12rlu/e7/zz8ORmu3cXsa7qjg7y+zAxiwp061pdM2mYe7g5izsmqK3Tt0Fgyad8R5TfeHSiS2b91ljzMzXmnziznJ2fBHVTWvhcvlaPqt3y52dwe//zT9bWfmf/t2rxWVwBhRT5ZYN7HlcaGmMGFa1eNFk2qRHjOmowJyN8Zxl1z/FjKTj4zy5j8OwzgA4bbTlhvDvMFTT+VMqyfwmL0alPOW+nIb98qBtA431o4pxv9DpuScW8cK8CcvnzXYLF6786HZXnl+pCwC/j8p0tHvHQOgqw207hvV2mAHoroFWGkJgVBso4fY0m3v1dpszbwvXsQplcNS+CBDhzb32mX28yu5u7XKzvyPdEcfHDjFPe8NihMtb/RwF0Cx3ehqjrUi3DskWf3ifvi6/SPVcBsB1YNQs1nsD4LYNi5b1vLRr2xxIwCbN24jlsy94BlOhMistGgC51m/1DZdy7vrQWRp3mclZ/Hx5oZyZgDPgWTbdFlvqLqMggVLXmBRX2PWon6c+LhcBcFuDpjUrYGxcK7VXgjNpPIYgUPx0zqTP160yxlIbuI+UoFMWmAkL37RJKb+moliRb5NrpNQiKRenQLjP38lT1JjQlJjpxpy7AJupQj0Y5yeA2UPA7BtcX18Dqo5IcaNA0Tkpfi5hCo0NDp9BxYkyKErpamBoOI+MacTqFWOqgJbcsOEGi1Eqno0UM7IvsLKYoBkAC7gyCLaSGQBHhY3zNM8wqXTI71Otosorq2eeXgWfdrcBwQJgTr6HwfxIcSyFmGAhjecUpMte5rw62XB2XaK9ZGW59FBmXQ2jdfqE442jti39e91UTApO0eZHikIB4iI/K+ztReTRhcEDOF2bz1jmWFZR1ppir4Y7tH0SAyHieZVO0rX4go0GXa1VRxYEOw5NYXUZsaoq1bqdIGPseWBfYZNVyR1Qtw3cwd0oUOhqwrlkfHVzVoVbN/pzmFzLtcJ7gfoF9TvjumOO0/i3/AozGe5tupljgP4hfX4IuD/lurF+OoCj3+1nVgDBbwDgNGZTHHpm84zLjrRHrAfUQ3fnAHYCQtMu4T4tANazIMBKvk8IKtNIz0DXDYpgjV24XWdcvNMmUDwDKEdjarnzmj0IHFnUcYX1aCUAsJ4D/E073RiD7hiifZSpllFcA0Ctqxyu6zwdtUU9tplDAuBNXuF7GRPGoeJ+bt/weeQVNi2RAJinWaBksgXBAvkL68r9SMGmNFX4zlnH52ehup1Av2upPLru24LgmefJ7D5ZW0jLwhQmld4gdz8WAXA6vtPtOVlh6aCwWZbX3KUr1hbyenlu+6XHBdASSBrn773Ecc1Yd71yw0nhMbasAMHmVaY/mMsjvDoExKZV0kNjlbl0SWjBhTH7GQSHx0wBsTFe0qZWuKY71wC9AuBT2OAxIR0TgTAddswxsvZ6HITLiW71add+3mjaC+HNIgAu37mW579LA0QFy5tixDT6sc12anzW6rLeZXNl2/mue928/+Y2efoslTds1ei8JgvTPd66APCsBe4CJHETzOENdwzptvFc/0ln/et9eds1ZmXtqG/HeW5r94V50dUWs7jfRuHs12JH32fCl58H5LjjBwtG2B0N3/y6YTu3j5kaBGken8/X3V+LuK2dIKutMrWp2oV74pKlzm0AuNRxln7DJiwANV67AXA0t+A2mj29dgHgedeYNH3eSaxneS7yWRcArrE0ScNi/vsZgC75T8rpWiDwXeCkGwB7zfblvf75DOiXRWVWtbtH8TcDgO2uOfCuj9+vC4BLX3cN3lbgpA3TAYCX51ZqX038LgDcNr/XuKGVR72VZwBYu8r+yEtDFwDuWgra2u0+APU+S0vYNI0Fq2kMNc/TLM+tYzousDj2mnj4LnMnAGfYnYsAOIE5J2OY9jPGfdYXtY2Fco02ADyb/hqstQPS5/PWmbX5rMCpXgEsWxr7tptT+S7MPSjG1j2CJtMb10qDaOHcjZtjWiayYcFLGwAuZmaI8uRRP6tvtp0Wuo43AX7D4EkMaqy5KtpyBt8XYRnBsLk0Q2GVsb+O5RjxqLoRYo6v4VIYx4ZbdLqqbrsTXaJ5voP5FQAfAs4ilyYBjBNA8RS0dCmoChVjTHgAU1KNhuOSBQYIyxRHF87ASjKswk0yXKg1+9MmVLA0MJ0r1+TenalMc5xCSGXNCPaYzwQvgCsQFgB4RHDgFu8xlWFlN3dIV4Tg0jasqErQj/GdfEJKoD3zAQuSue4aKG9NUS3BFae6VvU5t53AfUAfjgCzPdMnrQM5qZvbOj0BK6+mvZG1OpMpxVXctpLpvSAeV9ms8AAP0SLzu1odQKttLzNqX0RqlwTiZK4H/E5V5RCXgo3t6Qpq7lquJTMq+y1j7ubEJcBdML0Ks73C07jiUMemPVYply65ikmFQDfniDRUAOAzNi10idYF+hLwZo0muoDS7ooAmWNWZtK0PObJHdPXx3oC6AJPm8WccmyLkD25Gx+y0fmG7QiMTZcQjuKpMjJP1yPZ3iltaJ7fGwEjoPoSAHxlKqX/n703X5PkSK57sypr33oFZoZDaiQ+EUW93f3zUnqpK1Hf5f1EDjAAeql9zbznd8w8wiMyIpdG96CBqQSyMysyFg93cw87dmxJN/pmDuHx4HFO0Iuxhr/VJ9GGlKfCADt+IH8w+5vgmJEC3AJiMiM0Wci35AqPCz3bSJyFAY/2HkpOjiQnuMsTP3+ka57ot2P13aE+99UuSnTtON4edl/joWvfabwikRUMcCS6MgBWs1xTmRqzMMAaa1y7caKg6zD1kPiLt2Ega4PuOWZEvNp1pdbsqsUNY84aAPWXAsBVS4e/FlIghzpAMDHxAGCYYPW77hAXdDJunyoE4DQBMEmxtg2AYc8l7wBg9EXKWrEWWu/BN4YJjliwkPJM0apHBmjVX76S/zkA+FpGimtN2kvteGu2HiHDk0mGErMvBQgia2lxwfhQKSDxqGLfgVvtPFSrHX5hANx4YDZNzufULwGAaQN15VcBts68GOnuUQPByDzqD9kzAF45dXOB6o6W5XzRdbXpzq8RAK+KAfa03gAAl/1LqvtlADjANItVe41gdH3RpQC4jFB9bCx8cXxdQziWpsWp9dcAwKU/vjQDPCaxYw/ITQFweYiu6rOxdhTGthmg3kJWH1c/sDcFwNt6oJVHzCAABrDEM7FRvuv9Vt3fXxMAN+A3n63LVqVV7S7Hkiap09eMQ6VEdZ7VvQua5a32rw08T3bHY84CFRYBcH2qLkAdALo9JaKwQ9ENbQuNNSuAye9uYywgviTsW//FPkMeDJFlNdza+q9Bg06n5+IIWIbyar5l3KIZYOTP1txFBrjIZQPzDRxjfLjN6tQaxXCN5nHjtdb6HYufVGidyB6fmVgmVDkxXLr2Ltl5CanV96n23cOlEKYFhlggA/DF2osaeSul8UIA6J3iSj/ofS7A+5MAcNRpFespIHwnrZ9svdSCdV9H3RFp+cSK6m9r9yiLKI+wusGgzAG27Mc2duJ3uSU7rhTgTHIls40ck/t4TGEd9QEAFsgV2lVw4KnAsICesjPvCwDjDnyo306UTeeVPt/KJfpM4OYY8O8YaYFQtQmI6VzEMEc2toZrsRyqxQIeRFZZKd20c1vbAcAHAk8wwMSoOgkW2YoZV7XtXto45VUARjCCJMJiO4mekFuyH8NcAYCDoQpmmBJM9NFTlhLCIEGJI0remJUWsCXpFmwpAJhxAvgawJtTJMO0ZraMAMiOWUjagDeG3HVhvYjjBtw+qU1svyf2UW01AHYJpADABmwCAID6K40B7s+3NkEk0CxsP5+8MosyIJUs47sCkzDYgGHuA5l4EPi9k6GAJGLEED8K+M7Ub3IniLHFjd7nCmAaLssktTLN5zhxfouZH3PC89uyhPiwzV9ipvDVia0CBNt7gHO5Ppj6GsYX1hwXbRKSkahLwPhEZXSOZB2KJEwYQQS8dDzhBLh2b6m/MCchgJ4fGA6EaEk2BgjG5ZltJX/bg8ZQ5qUAwLpPxsSygbFEx3uMvKaGd0iJ/V3U30cU9189AM4Rtfdg6IAAYAxihG7ssX5pFz4Zq1MlITuj1BtZ4MnqruOm2jYTKCY23q7PzDjO5/WPxID2C4tqAAmAcVW/1qS9uocBBvzqO0YfzScbJizamKiilBLj0q7JXtBCDov88VfvORQCna9nANw1Enc6p+qjZwZ4qGfSaJxa2oBuMnxQiukqg0KHhRg900i7enTNrxEAj9cBjoeSgWPNsOZCVfeIl+eKEa1Z4FAmvfoEMPW+ZRTLdq4R1yrErfcZYIB9aJ/x/YIM8LhILCrWsW8bH1z3W8cKW7V37PybMsCj56kAQ2fMRtowxJT1lf91wVaz/uckC3KsWDhqC3f1rOg9/UOxH767ygDb7AAADrntvpoYYPQmlI38GZfHet+V91aSrFSnDynuPOWqXzdZsbjX2H+B/VzzNKvaXwBw3VoDrDJGvX6LsiEFtJWZHPu7FJjbm+7PnNQu0OMAOPoqXkNrb+nHWubatsZYNcf7JG2Dm3M3fdjdoT8H+7IeJYna8IpeV3T+XGDmi17eV4QqRtgAF9kbAcDW6X1LAIdsOziJ/1Jm43ZRFIMB9l+QcdoGiJuxgEqmUdngP3Zx3QUgaT/KIwHAdkiMlS6Ee7h+ajvA7gAwkCAYxpHMtgCjj7cCvwbAs8mP0vKvBWRcNkkg5lLsMJl7I8YURpjsvYAaQQQQFdokirpRgdhh/bZNrV2xgE8kU6KUEmAQIIRbst+6B34zkOa3TLZlpRM6R/8LtCjDk8oDJQMsV2hlp5pM5QK9q4zD+wK9u8pkdKbP16dihOUufSza6Fh9JJ1ZWZijPjIQlYdOJPSFhaZ0kgCRwCTGgm2xS7ifke14R/0KEwVbDlt7J1fje7VtprFgXImpvVOfR2KpBJuAIGKHca0u9W8pheTkTYr51b+71EtmwAHK2g/gyH8kliIB2C4AGACYGbcxZuChRRy3M0vb+KS/YcFhJ3UqYlPv1Z5HAXkA1o2MF2R8JvEVbOWdPB1utB8lj0jGBHCjRJLTrMFQqj2A4Gvd3436CTfdiPcOo8QW44r8hQXamZ1xdybOl7fhKm7SyIXG8l4AeCYZmkteZvouN4IAwI7zZt0A+BKgrlERSCWjdmFqm8zSZfJzPeZ4AhBcaf2cyP9iXkARSvIt8PkWAEZuiFE+1DVeyCvghDJNyIbALyDrUH8Tf4pRyGWQYHztb0G/yCgh1pz+gc2ldBQZnRlr3pQ8svHBXaVtus4DY1AAsJnh6Gf8GpgSAOmiaTn8pV5lmgUSgV9kVjyvRp871bpYLbSN5jX08My1pXl6/kwX6NKCVS6ONjz59iIIhbnAmoUbNEmxmKf7koczTdxTuanjDn2IPSMBsNw5NP8oSAYDHEYtYorxRsCgZyDMjJLcz/TW8qX5MFGOAwFfWGBnINd4amzuNJ+I12YFfTJ7z5jhfVBo6uauGsNeO2aVYtF59CCc2fO13vVbZ4Arxm+ZB1Yjqc8AeFjlYIm1zuBH//qv0TleneJvHQD/8//4vpMIt1GgXa8wQKn7PSdusdT1RyFqVHb3bY9r1V72aF2eY7uPY5D1V+HvhgBwo+1WIORLM8Dj0jYOgLv9tQhoVoEUHz/wvAv5H/lhpKGfmwEulxli0OomDP2+CgAPgu8CLHoTvzDKHYWB3iHOrbvRzSr7G4Ak0LC8JVvWv6+h7gy9anEFCmZ04KLVvFln1YoFbjEWemzhW2ZUGZQxz7FWfsozeQz8RnNIDhSLb71/YVGjPEcAYp/nkwHwsAmhZn9D/gMMxqC2c4v7Lev9WA3eZWNQrhOKzvieY4YJby8ZapvDYwUtL/pwDACX/o1VJePAvTHZ4jxNcVS2kdHXjJMyqmRBBQDjTmwGWNe2ezPfdTysCqCJGGATba7BKcCn36m9SdIflZu1qy71WwHZhA7cCMBc3d/KBVoZo6mlSWIkgb+PSrb08erG2aOdTEtvsgjj8krpGoNXZ3PmO4yw2Ercj2F3dfyTGNS5QXBJopWxuWV/u9oKbJXfHccXJoJtAZm56tnOleEY5pdYYLPBL04nU7lE754KGFML+Ug1aAWAT8QKn8jNFRdKXJwP1C9KB6VdEkzKABAyTK1RgBA1bEkuFgz5VGB8V7+TjIf2PMgoQMy0O9qyJ3ZP/cVbZLh52UfcZNXrgFFcpKdyScbl2VBNYBYlf4p7tA2/sMJhyLBLu8eWBGZk+CZJVzJeqOICpW11H9YLlHZBV+oQwwJrDgK6r4lRFSA2AFa/A8ydgIk6tHzqfU22YtpHzLZvJvKMB6DTbzq3oKrrRxtwAdJhxIkDttEFcKb/IVsBvwKRgA/GnJrEc40/icPor8nl1WR+dakUyPouMCy/6JANzkHANUYNQDyu7YwtGZuJIeZmG2Nb7G69pMg/fZdrFIbOcE0N9tgAGH/ZoN5lFFE2cLXzjIRpB8oUjkwohvxA8m7GUeMD8N3WXAYoc50ot0TyKsZSDDqy3rDmAXxdx1j9HWMNNlcfEpONccQu0BiIyE4cXjTOH+f9UqtxFtEyyfvPkt8qAC5+eazplY5ImIJueVd9yBxx+Ibkg7lbAPARw4pBT9nRt+XFYgBsQ1DWFSbmvvFqkUyiUBkAT7X0aE0DACuj/bXm6hVGIE2Mex1/r/nuGH7ti6HCicpsuEDW1Zr0kPGo2XAX87R92ZKWz6fc6r//FgFw+/RbDwC3eGPVs7r8PvSoHje4dJ/Ho9doxvM5BnjZOCDnnf4PBXnhkKY7+/s302NYdw5MWOlPqwxG9fAO7VtaVn4jBhgAXMAnv5fLFRfiOGdsDVBageHOrQKAhwAzx1aLWzkPneHTdgFwm0Gaky1mgc6GNFd2+74yBrj0YriI5lrYDEi7bZlw/VIAuElelI2L9i+CsrHtzcLkHVAoq7tkUxWbHb/FDvX39u+YTkMAMEBn/4WrE8pKbK8nZwNweD7pB441SNAfDWCu5HdobIy3vjAA7nKc1bN1wO7R7bMyR/Pea0tz3oz3r8ajs+wM7B+HtayEuzYH1ABYfQFD/HMBcErAgglhEZi3La5Ep9xwb5Xp3GoCyaFRDeErXeNH3tBTtdnYk+nSpe6X7iC1Pi9x3SKaMcdqF+i4pnk8K8TlPKkha+/wWvDi22TgbgAAGAKFWoeJpPKNW1RTvlEigxFGfMWAwgADWHyfSsqkhh0KZ5xIaTymfjBv7QB7TKwwyruTYwn0XFIuRKD0SoAKAPxBbN4lpXIEbomjuxCrdy1gSzImypCg6bssktxeAb2Anm2Aj8DR7BoWUG+d20mVnpIBRrG0C3QwjvFbKbmkbcTfmS0UUALwKbmVXaCJBX5xNtlSEqyp3nOxejtHYvZOFBssAHys0klHYpFIanTIveJamUwqpYlivQoFek/ga49s2WQGhknSduqSUm6JeOcnAJ3A8tTH6aW+fNBxfptpleurep0yOCo9bEXaWYgFsBwv3wBgXNZzvPTJ+mUfFn0niRlu076CjqceKoB9i2PNuEYSOs5Fsq0Z7VQNYYAwCbOu1GU3AsOsdU5gZtArUCuEdq3vtzBfAsokAAKcYUaB78Tlk6GjNipu8HdqIG7e4cqu/tH+U64HuCM2F9kEo6ovdoitpfm4xQvozkW3zaghfH01mVxcxPvq2uMvIYkbhf0VILV7MmOpTM0xtnobAFMvOkpmxUSKORvfmTDBAPt5QGN8L/rEiwH0RNA7nwLAZzr3K533jVzDX+MhoDTDZzKi7APc1XJifO0z4dMTkxtZnQGutwK/t/IwIkaauWB3ZowM9JX65Y56s9qGscNGBLUXeWC87cRv8BsJk5ryRsWaV8po9BU3/nY89MAD4FfPAPPsjbUvVuB8oms8GWrkH3Uh8hfsKoRBMcBkdtfadKgfmLu72rYtYDxX9niYdnwVXFeYGs425uH5jmeC5h4AWOAWF2gAMK7PNgZpcDDqMW5ReioYX5Yf5i7zg8JfjulG5hu5C9nryGPcTPfhU+l+tfdiVzkKce5vG4qJXc6ot8/oPOPoxxePAc51LW6ro20Mt4nn2PDDt7N/x/A/cKZnAJydUhiBZYJQj8saQ9QbiF8/AP6v//0733bD3qbQ1jG0HVDKWlyY3rrDRhnjAEL1itCwFwa/XQDbB8Clw+OaccE+u/V1AeBWRAIAx0N7nK1bhHG+x4HnnbePMMBjk34Arw32YWn1EJPZd4Gux2TsumPH1ACyw6b1Fsjy28oY4N7kNgDOV80ENwCY51O+2ZOyIzXeWcbOOwbziwPgHogq/TJy3aG1bek9WElYfMHkDr/ygV90T8BitskKaSXfn8oAx+rQXX37zG+ZQ54X6B3V7qGr0sDiOhx3UnZZ9vCtf6NnxgDwoMdDKsn980fbFl2pc6FNoBv9GHxmUQKzH1DUfAaAbaqG7v+IT+Y4J3XjGlUcpHV/GEpWCdYe9rCrbQDgSPgWZZGIGY05KoVR+x1IoYRVOTEAFqFK2SQnzAIpc02yNEd9TcDUtQDvpQDMuUAtSZSIIyWO7sP1tdylr+wa7fhIKZu4RStgWG+BRkAwb1xgL2ACr500a5tEWooBnikRVhbuTJdbFEzdq8vwgETCpRp2D0YVl9+ZPgHBczHA2wLAc4Cw3KAV2OmkR1O5QVO26PBYtXKFsY7kUnwmV9tTXF7BRvSJOgsRKnKHAo2bOGwrMaB76hfcZU9w0RUbLh9oGc/UdwBitQtXS7I1OyOwmgcAJumUmVYr2QKZAlcznTfiPmWQ0Cfu4A5xNUOlLwB+bQeGwcIDzACduEZTomfPMd6Usw0lnxcMY2QTVrcIAE8pc6R9rqhvakY3XHOD/RXglUzcJgBmzHBzB5ABtZW32dKCfMGI3epTTssGAC4VpONwBd/R9cx2GwDD4EnedAtT3Mb1G6B3JgC8rdTIM7nLPwF8z8/VKH3C/iIDjCXH4fKs8ZvJmKFaVsHo8x0QzJukXwbA4d3jrNG83SZYuFjTYr4TqxuGBI57CvrQidMILf725HjyezG+v1NysFcCwCf7kntl9MbFdkr8vwCSPfhxYYbF1f0zdvfE+4oBBgQDgGGA7eqsGeX4X8f3hqGDvgNA3auxlDmKOZ5Y3Z/hl0WzcxqHp40Xtmp9LovcbxoAo1CWZwoIqOiKeDxkLgP1FeW+jpT06kQA2G7rWq8OCd8Q+wsDTE8/aR56fZOcEId+oN/3tR/J2Ha1TmBaIqb3kTrAygCN+/qt1icbhrT+eF7aOGF/RsfM38IO4yWBB4DG9C7H2kPjscqnTBkrDyxy2Gpq4R3E9G6flyGw3Wfe0LZnAOxe6byeAfBinwxueQbAwx1V5h0McAHAnrI8jHJObldMXXFU8cOq0pNDJ84pmvVdy76tK7Vnut/1ZE51dQEA1y7NNQgfA8BmomoGOB6Balb7IPF9lWZklywD0aXXlrsqDwOJfo/XivPQ+UazSY/hkQrgrTMNxgDw2LEbnn6dJnQXrxpt+hkw8BCothcAPOQgOzQCUZqggIf20k5ChoKrTdJxGnC023NbHSVCixSPdCjuV0OvMRka2h6z5MsB4HDxHB6ywq4s/tythhdKWvRfw8iUvuHk+ELm+I3JUrenMgFMNiyU2mRke431NVs7WFwnRzuulcam9ocFYN2/+1r+ABDFqaf0Q01VpBcAACAASURBVJy2EtqFDhwoW+WD876qtpTM2cXI1ALgVh6tJJWOqwbDcgtgTRl2giQD/nD/ROnCjRBGzut0UcBANgl8UQ4jbhRyjCRBtD3cpPcE3WBVCrNyJPfhAxhHKZvsuy2gB2AjezLutmRAxu0ZJhiW8FbnuSIrssDN+8vLybldo5VEy/F2Ara4O8MCAnwAw7jBXurzMtjAHerzqrTPjCzQdi1MoIuLrBVIvY1MzKXZJRb20yWUAJYGT8dif08dFzwX6JXfs9nELQHhHQHi3RMyOyvDr9xgcYE9E/A6IWOxzkdCnZh54XJO3xgKCqACbskEfCrXXI6ZKm55qlhlwLFLG8Gqax+OQxXHfZLkR8TaomRfagyIMbxTP5MdmvI37Bduz1LgAXY8WLlt19iN+sAHAuoFANO2A6FPwa+I7Za7MPMv2GTcaSPz8LZq/m4LNKLIw/KiuFN7FhdnwNy1Pu+oUat9bzP2twBg1sI9F1ruAWA8AIK7dCZk4jIBubhGX1tcmfd0BH0oycMFnkBLje82ia8EgGdyf56cf9S2cyXCItt1lisSsJmqX6nP+wT7K7Z+DgDGUqF7iVJFwXQ75wCiIBlwqRqvZ8gHby9Ibjv9t4U1iC7F1YGsVpLlQxkN/kHy8feHAsECwC/F/pJHjQzau8rEvaUHA44HMOPEgdJHxEjTZwDgO7lX3CkGGAAM0wvcghEsQLm4QpfEVveZVCnWnJjXsbIFAHazvWYyW0m6xMo4AoBzbeusX3GC/pIWV7Nxq/db/bfXmIWHcW7L7YHy2vOPPTw8bXIlHniAjhogCVeyUa+6j6JHYnxSG224014kiwP0nup9orHkO4B4Xx4dlEOyqcE1o5nLuD8DgB8NgvdktCKruoNBSASncaQU1T2MPWAYw4WNQJRjw/0ZJ4IExoR1pCHphvns8AGyd7NPPDGabizdlUNoPRR5ZT3x5xr5JXp9XHTmtRjUBNqDAjEwdtXTsiMLBbD3PZrSPNycfmWb+u2p2zCkaFlFa2VyjDT67AB4VK5Xu0Cv7IPsLasty+YP+/mZnq++HFh+Fqfs0rEemuP9AzprwuDZxuf/wv1UuktzVFd3Wqsfmj7oLj8r5Xoo9rFamxaOHwTAKZjJ+/iYhvE1o9k9TQuOY9YXEN0AvwZ5xkJWXgFKg5HoXCNlwMfDKucFlwHgzjlzPVoAz9U6VV+vPrbfQX8NANx6PnUfVmMM8GhGqBHZ/aUA8Ciw7cnPiimXD454iPRfI5CzcSms5wMAuCwgZOItL2f3XNWI/N3HfyYGeF0A7PlrgV2zkct2ixvo7NE/t5/hjf7T9nkZz6G2cC+2hVc/jrW5p1IZyPgercy2wLcvP2Ws69bHdbtR7qXF7do8rCCWTugwwF5rQgEq24sXx5g8e0Ev8uGLpmNZ9qEBSu7gZEW9cSz91rTSv5c+0Vd2KP2bJCH7Rt3J6qGayoaTFfmVDDDrnjs9AB6GTau+LK/IvlwLrWBqrd33W6BOqj0s8L7QHXGwzhxN1lx+J0uzjgWMU+7lVgDRzBdZkQHEArgXZIkWyD0Xu/KDqMYPF5fCvTeTa4GfGeBHrO/kQu9rgaQLAaOr28mOE0JLiX0SMEaR9W3on8L48qdBD1pS3DvZpKcw0yijZFIGQB2J/RXbG3HB+hsmWO7Qu0qOpUxHYooFeAG+AsEvALRSjGG/RQZm/gld00YES4LPD1AlQdiJAOmpjmX/6aMYYDJGg6/kYrsLAEYhRoap/4urpc54JU35kmRJ+ulWJ71X22GV7nDptrxEois/CY37ye6M2yYKPC65qO1y9YTVEgDeAwATa6u2OLaU7sANGkOA34IMrm1Ltmfq/BJGHftp5DxOjl+FsdT1AXbErbpUk/Yh7hJXUcA0JWFIhkVmXNhtQDZJuyhPs42LtRqs1FYJfj0gEbNNjLCyPc9h+HF3ljzw3rrQ+F98yCRpqS9oHKbU5sXtWUnMlLVMxosjGTR0JdfbjQzZzEMMNUwmGHcMBWx3YrBAGTlvAgA7Bp1B5Dyq/zWVLL+SN8B/UZbw/wQA3j1U7C+Zs/GGoMqv0qFRA5n4UBluYAavdb94N+Amfq8OYTzvNK4kfPNVcRVXmwDKzAUcum2IMAtM3LT6rfPkKgRDeIbFmufZaHl2FmPLd05hCzlKZcznhRf3PqRUW0/7HAC494T93AA4ZS0SP5ZrlYRYiFPoh4w7Hi3H9lDRW5/HuELL/flISbG2tWbNqSFOVnS7Twd7fDiV9wZzRnMcBphYekxmgNxgeTVHKF9FqgHCLFj57AUQazZjjoEPTwpCGa513KWUh+sMabjT9Wy0oL9zHH0n6ZFAHHnBx7kEb6a+sXbnoK8ETxagJc+6/tjRtwsiVclMM59qqesCwpVt6rfnGQAvzuFO9zaKQne/lIOxZWDhpKWfvzQANqlUCdGgzFRrl+fzGoaAckOeNMu7rPvrMCIYZX0AwP9UXKC91rYuu4X3CWUpFY4RABzrdHtxg+LSMT407qRYd9pz1gA4VbYy6a2gteyuz9dM2rbTa2DUgG/aUzPY+RDpz/dhRra71zgIHuns3nitYoCfAfByAQ/L6foAmH1LTF2VV6MBV8zAkgWakXY23Q3mWMnS3D8kknis/xp0beI+Bywfay98Ky7vdbFGYEW3qo+jf+q/y5o8Mgbe1ezXpwHgftbrOE/rZl16tXymB7QvayWvAsDNvp2hWD4u8ayIfYhpBCb2S5YNKpPZR17Qs81xplRos2+DqQ35Dban7dwA/C2Ab1tawfwcL8YEV9MSC9yC6jx/3keR/3KhJiQAxdDrMh1X2M4o6+LES84GTb1gJX2Ser8rVgXw6/BJALAA1xHuh1I2neQoFewHwAjKpPqOZDG3io+9FqML63sud1EAsBnh64vJTx8/yPOZbMDXSoYEC5xu0PqUF6MzP88ElOczQQl3FWAHdigUrwA7cWcGCgLKpd6wPQ/E5G0ptnNOPKk+DYBVE5gySTtKjjUTIzzTtik1gcUwnsnd9oWOIaMsicAyf3laB7gIYLQk4aGMUtQjPRCs2cU1Wv10hDumzoeLNGwu7sr0LgwRXC1g6pwSRMSVCtBdUV9Z4A3GCSYdzxHkC4XcNgwMFbCsLo8kYK2zRe1gSlUBhNUmAAF1gjGuoIOQ7En9b6Xe6wcxs/pbybwM2GDtzQSHi64zRPPW8QZuuE/r7+2MnUWZx72XfQMAhysvzKbrSsPMCS1SNoZz+GWR5aYFfgWCt2H6zxlnvRXrzXvrRu7uehvAeoB1HthfAV5Y3zmMvRKWzUloJnkTyo/M0Onmb7FTe+di4J9gkG35KMaSlAzWc+8T53fWZ1kpDiTLb+UJ8I8GwEcGwIcKfJ/j++6SU5Jfgd9bva8lfmb6zKJHNmxkW476WSe5BcAuZ6RLEX/K71wWADzTuDqe1HpRO+njMVEvAiwU8TdgKgBVu0YsBcBfnAH+8gDYweONjhgrZaxRdEgC4MxFQEEvwG+89V1WMwDw1LV/ZW6QB4k9YnIuHwggA4CJowcA72g+RAJWyRRhJsTzyuMhUg0gkVE13SW0MGwIGWPQI1HWtfa7tDeHPF0AwZrgGIAe8rnv53nPKFnnI+GG1tMYq7GvHhcrwaYFaMmzbgAAWxI7z6PutX82A7wAgGN8PbhDSpdFv9LtqzbXevhvngFeGKt85vWWjmq0ul+fAfBwf/Q7zAD4fygGOCdaDYCLu4PXomUAuPxWTe8ua1uEPsFsrQMa4EarGtBSzUhKPcQkDUAdFsHcP/drGY/cr9xLBYCL3AyBjlUg+JcCwIOpjL10jPlGD0+Hr40BHsuWPDaZN3WB9kMmZSBq/xWFOU0lBeAVuUuX3dHFpPfDqDwsmlOXnnLsgVbXeq1P0GcO123vwn6lJu3AYuq+qx9Mnn6ti+9QG9zFAw+zvp5X2pFD4j9jnzjY7sC5cNcAmN9KnyR2y1iqaFunj3yegRsb6az+GESN3sLMdNeeZQxwuRcf2y5QDZMcTrXNHTf363vzX/0OjMRjLH8uv6LvyTVYweYaBsRFmUjgVPTG8un+YWcD7bxKrrneh/h3xTViBCIbNCAYR0xKA6FUEgPseGGyqUqJPBJKPZPCyd/E2XltSdf/bUCErkO8Lwmw7vV5JVfDd7fzyTsB4PdX55O/nL93bPCVAPCdgNGMt1jCuTRMcMJUoHlLDDHsnhVZs7vB+kZ7tdr7OQD2EcPoRFkCWk1JHqP1cJu1SzSJsYIB3nnxYvJ0qvjgMzHEAqwHqgt8JjAMCD4m67UUYLI8W031cCAHACwZAwCjxAuzn37bU//gKo4L5jE1ZPUGADsm2IYOgU0dSkkhEiNdKA72Hlb24HhyLpB/rnsk5vAe9hz2lX7jUlb/xFKpY7mm6zYDftUOADAZqHehabV9W8p8ZBTX96ybi0uu3Td9Htyt5a5rBT8A25P6DjdoZyqGpUTx92cA4HBypt+1n34DANu9XVtvAbsSPtZUgDJ1kWE4/fy1oouhQsfCAOv+tpQcbX7J2FLySMBERhG2byve254QgHbd05Z8kLc1RjOBUzPAepsNJvkVwoeFWNeyfHCcSyuRYE1jzw00THrMoQAiKZa4TsvAsScrzrHG/Pdil/9RngD/QAywDCS7MpSQqdmeDGQ3ly8sLusGwALEuLziHnsrGRAuDldy3F81uIVtd5Is3TeMuRMn6dMxwGqr3eErw2jIdEUO1Isnx1PGrDywypqVxvtBxGB5jZVl6LWwZtWK9RA75N/b1aMTj+zla/xa5bdBz6ax44baULz+bA2KuzL7Lzk4VI9q9gr4akoL2J6I4T2WC/SuXJ0xT2A4e4IFtsGEWGCtYTIaRTmkeNvp2vWBw9XfkovhyLcOS7xvDwuMfI+4PsuT4U4T7VIxw+eydFzKZRoQfK45fY4HhGP3MdSVvmmfSV0VNDyLNnpp//Jk+NIAeGGI3Na+rrkpAxwzsnktkx/LV0/9eAbA0XXZLx6SIcNBX6ieAXC3R8bkrgOA1bEd5jZVM6ZAB9AW4JCXaBY83L9QTqr9y+IVK1kLgNtxZGS7wLg+vhQ0L+dxW6pb43vtzlozwCUGuGl7tZj25WUZCP61A+CxB+TYfS08gJvOGpt5w6v66DNv1SLYGxwDYCt6i9dZAGw6dh0AHNKYwrQpAO4LT5kHo0mkhg8Yup9aH6qP2vS5OdLE1CfaceycN/TGnjrFxti/9Fen3QUodJ5x7VnHQHttCa8Z4HJk7Q7tazdaQDySI5kIv7QPaB9rnYlv6UI81hEFjnY6IDK3GgKhaOdDpxjf+tnRLT61guLL52xzXyYrjhKcADS2xqv04zIAjAJFVl7mpOuH6tPZY3X/Tjzk+y33HV0SzrTlSqnM5sBGP1ZeNzB5AqmucgorLHBlt19UeZhgA13KJVE6iczJsC58zxIjfOp8iP6eQJjHhnulrSRbEoC4kH/oR7F+7xX/+6NiQC/FEH/U93O5Rd8q/vdWAPhBrtBWWsW27EjhfKJGMKAHF0N9mgW2UqttCQielITKAJjySgbCAGWGngaLOSR5kl2gBazMAAsAC/zMBYIV3DzZFfN4Ipfos5MDxwHvClTtqe30n5+EueY4SZgTYsHIxv3uq29gjY+kXJ8JXDlWWn/zG0CYgYGNVTCuQfCl6iKReEqZuJwt+1xgENdKl86BWaSsEuHNjANKOq7PUsAp82IArLfrNGswSOqDt4ljhkmcpE8A8JaOC/CbeFTfYaBJxAXAjWzNADTAL/ukLOn6zk6MO7XOa5ddA+Ao/0K847WOuVYbYa3tWgzwSiNFBCCnkYLv3Ajx3hpzpQMXetTYMkZkfOaN6zJyKHA7h93VGG1hpNA4zeWavAUTjPHC4DfHgbhoXdfJwHT+WY551JsOUxAyjNyFeABs6H9cn/cFgMn+vDv5o7wA/lFy8Edd6622TzUedzISUCLqUj7q14BguT7D8AGA7wyAw1Xc7s06J4YNSkzR16xDZnw9x6mhzN/hPmujBnxuAcBlDdBvkaMkVgJ7OOX89Jwu2m5Zu5YA4Ay2WFjlmnCV/jPzqwPA7oFe+2NRDYfCWKAj/lsGIBhg/QYAPoMBFgA+UUD67rbAr8ogkUWedQNjDoYrpHlLhjxkg1Ang1+dEiDsskjZ/3wyftvyh99R3WxngHcZuEiaRSw/uQzOZQW5UBbwCwnDB7n0v9dvV94HQx3zIu8nn4tdpzAMamM61MIQxob6+bKO3vSJDHD7TK8f5O75XsOeAXCMSz5X+brOuKSUr9y3jN/CvI1ZUsRrRFrazc8AuNtFKwFw7h4ucmUStGqqY28YRH3aY6WamK2LL8t/Dyw3f8cKX4OuWBw4USxy5bdiNYu/wz2snNefPHzLQ0EbahA0BICbc1dtrq9XemoVE9wXurHkVf1Fo+2f7v3H+VAe4/4XJseIS+2mDPAmAJiWjAHgMcA8NqlHJ/uGD4ExBtiKtpWdnqznSsFHnwFOifNqUuSmn3SqP879v9sa1r1fNmSAh67jWTLmAr2qYWv83jKRvT7zdQdO4M4NK/lQDHbp/1rGy1nGFuvU9VL6mdDFfbpye84Fa8jAEeePB1B93VxF8recT2Wcl/RNLae5SgVgzTYUADx0CitplYHA/RuLVQcAm9228A0zNlyqXW3bh6tdk50RGlUu6oYGq4Thzxp4zNd8sTZa9acRgGRfM82GZqfd4BxLSsfgzkqNWa4UpUfSCdw4EtaRWsGAY2LqAHkAsH1qpZJUCGZYv+1JGSVhE/s4YVa2CbBwJdBDbeBLuT6/UyKkWymo5wJFJMv6KBBMfPCVXKDvtd+jmMIt1R15okYwoIe7E/ACdM1xrQUA5XNjJiANE+hkStQSBlyVhFkuq1NiggWCKYsk8DuDAT55oRhhxZ3K/XVfWaFfnqo+sNp+IIV5XwoITpAOi2jW5cAq3JVBLvevUcBdnJJRp4otJceSt/NJVuiQTpGYAncC4zdq24XaS51YAOWlS0Y9Ov7QiZVIJEYpohy3AoB3BLRVDdfXPRL4PcL9GldriwiggCzYLsDrMfT6jYzghk1co9qACzNu+IC1mQYVl2tYSksin0bNMFiU7RHTqfuITLnEKeP+qzhI7XglI8OV2j3D0OAAVz7TAGF3ZAdxezy2GBvKXhH7a/DKGPIblLOOpXQUyamwrsDSE6dN3DYAWBmZXf+X+3JyJK7BGCfbS11pj7U+aUsmS3MWbQwDSI31FHUSpY2UFftAHfhaQPsf3rya/OnlyeT3uuZLeQlsaXxu57uSUSVvE/V7JYbvRuNB/WRip+8dx53uzfQrbub8resa7+iSTUkj+t7Gs1gp6Vbx1H57S/WgiqCbfFDlT6Ht9J9msZaMab5Ofjd0TK4HXz0DPLCoen7rHffG/YeXoBlgfTllzkk0XtgY96hM7iTBwqtAsvl069rc9ymntypTBiNsA5q9BSKe33OcGZAJAmNV1XyS3O2rnNqJPAROJSMHksUdycmTEp9dqWTSRQLgcwnFBxntfhQYvpQnBtcEeJeXa2P3gX083Be3D/RBs4l+GBvLoeM2BsB9eUPWyjZrUL2rPANgd8gvBoAH1ocyQrX++QyAu3K7CQAuLG6tkvUBcLFM1YDXCUByetdKYyipqVpWg9QHwD4WsFtN+hID3ABgK5ChXJSXlfD8cxMAXK7XX0f6QG8M+H0+AOwZ9QyARx4EywDwMAOcLJvkCB3WotFbN5CXcizcwbqvpY+vDQHwoKuY19bF9ixZ9tZteqzbBmJDSlY92+tTtg/BGgCXM/jTWCsmYB9MLhj3m5UgrlGrbzXDauNGGbZ2qlcNa0fCRrnCruTq0DAg7s/lXVS32fAQoFjNx2UA2Otg+mcXWNnqOQWQBLQNxbhrbolrF6Y42+lODRmwu6mZrQC8Zph0PzB1cZ2eu7bdkVHyiG/LPjLwzXHEpTh7FraMq8CsxDCGac1XNuAlca5Txuh8JGqCDQbwRkkgKssc+VPMqc7J34A/XIVxkeaZYZdaKaGwjtdidq+U+ZmMuZRO+iAA/JMSYP0kFviDXKQvlDTr+vJu8igA/Kh9RQMXNBdAB5AL6DL1BpACAEHH8Y76wgZKMMfcr9yS52J5XVM244AngN+zV5NtyiOp5tOeQPCpsg6fEt+sTt6XogzL62Q50TkGNS5FheJMHK4GZUfPul0p3Eeum6zM2RgBKFEE+YyLMoYIMUP7Al+7YhoBt9zfhYCWHIGdVOlWSvqDuN2HmQAySbLILGw35JhPZtU5rxOSKeutkm8dGwRH+aMtKd4o52Z+ud8cY5gos2BZu5SyLQbEgDO1HwDMk9qA2UAjZJj7Q64MgPXdbsG4gGLE0PGXsKRyYca9fe5+F7BVv28L6D6J4QYMbxGTzXZclGHoGZOSuAygihUH1Ai76+DyYqQg67PGSW7JW9R1hsG3JDLGlJxKEGwWOQ0eHn/kAbYvFvqiL4R7NdeQV4LGgPrP38j1/U/fvJn8/cvjyTdyez91PWYB4Kdd3dfT5KNk7lLs761A71XWbqbsDQneHCOtS9iAQKtgoZnN6B7quzArBQPseZnrEeAXN3G/Yqq3z6ICbD0IMQ6D6/wSAJxppHPh6H6UdbGztVYEh8BYrkcN7MrwhuYcY4qk7y9aP/hcGz1u8Y4tj9GJ2WfqWVzZJa9H+jzT2J5qrgGAT6kLvEvWZ0WoKwnWk9aMB8ndneTuQfG7l5JH4refJD82qiGvkt0tJ9bDMIOHieQ5E6kBgI/kgv9KXgKvZTB7eXwqu4yMM3KLvleoCPJxJdD7UV4tH+Qx8IO2fdQcfsSYRebz7Kh+Ysam//ysWPFAqges6C8pU4MDXW/8uQC4MxzPADhMWgOvZwAcnfJbSoJVFNmIHvLdNSPfAcCVRJhbaJTfzwOAvYjmxB8DwCVtUVE2VwFgn7MDm+PW1mF9nwHweF/xyy/JAI8B4GKgqRngznOlB4BXgaRybG2cWfkwWraDlbVh4P1LAOAGtA21uSprVH4e2r8LRHPPgadHDXr5XlaZvtveWCz0olU6ZndxLl5gdDcGwAlWK4VudA1gpcxATOsOKMTMCV+TxEQBJgJYx53Xoz7metbsZXAS5zJ4ycsBhkPpLnpiai64bqOGW3ckxi0UruibiOW24g4rwsMddsUNKpoPEajRYZF92Fe26ynbcc/dlTwABMmEfCDwd0ApElyCAYDUECYeFubNCJLUScrwrLM8UgZIQGmuOLtLgQ3A4DvFAr+TO/B7xYt+0Pu9mOBzKZb3ihOmbJIBLyAHF+cCfuzeCACGgVRbnYUoAPA2bym0xA7PBXCeFPc5F/iZkFRJLPDk6HSyffZGLrcBgKdHit89kiu09hX3ONFeynSte3SWZRjFAFIAyMguK8zGW6BevI/coAWI5/cGqvQFBgDcyO2uq/47EKADBHMbt1KSz9W+G40BrOKt7ule4OtxvmcAfA1T7uRUMSvoPQA1dX+pyXyqeFUA8IncnclivU1iH52b+rHE8Xo9AaSR8ErgEJbSWZ/V3gDAAdIwRjhNl1x/kRMS9fiJT5eq7Q8GwGKDyXzrDMhK1C2g8FGs/YXG6laAd84NJdO7das4bsZGIAPgayYY92gMGI7PtRCFjOFtIMBAnPYci4FLFMlIYfC7b0YWl2Wh4MBTSmr09CBXathkjBtcR20QZR4GkFIWq8Sh6zqU63rS+M2Ji9Z1qC98KiPI79+8nPznb7+Z/OHl0eSN3KFxW396EgC+hwEGAD9OLpzsiNjfqct6RXbnyKDtJElOLKa32lJyj4TBLEMncu6UeU0dYHtq1C8D3mpRan5OwNdXuZcB4EwQ170AUz68Y75+BjjRbtVFDQBmnUKuuR17olD7V/PAXhcCwArFOAMAiwXe13fFT2is9JaR5k7vW8nKB8npOQnntJ7ca615kOxglPGbhHsCyzN94kky15zewsNC3gjfvHo5+eb168m3L18reuJscnh0pnE8kDxo7QIAK7HfuYTjx9ne5IO24b3yoPlsI676vSGWy8CU4X4GwAui2p0bXfNALb/1M7izfeCMy70Ph5SS3hxtzvkMgBfWrnrDbwkA24jcgYmpmmp7DXRL7U+v6z4mXk4YEmtvAkt+wRIen36zMOf+8S0XwLItHwwBNFjEcwH0QXGEaydWD5DGDTbbEiof/7YAPtoZV67F39t686G/bYzYG9veRvnlNZsO6l3cf3IvY5NvbHu3wX32bVFZHz7PmFI/mqRq4YbjvAvG3Wze+CI0sGIt2dQxdlQXS4laGL/CJFoO8tYBwp1eCH3Px0Yyk8XXYP9YLuOd4h99MGy7byQ99qnmik5QYpC4dgFFOYMGe2NMGvryu6x33WcNW9rdc8wIMFiXuPRfucN6Pua2UaOCGlH3dwG6NQB2O4sc9W6ohACU/iizOlw6UyarY4bGtj5lBzDrZJxiyAV68GHsy9EZKRie0bGpODtHYqFFAOz9OmPR3nA4ckYnsKzyFy6dBsBs9veMAY5B9S2RRKesw+H6XCB3UdJDqTQM5trOLFSkM65X5NsFQ7yMAoCDVd0VeAUEwwrj7kuNTcAvnwBgmMoDygQJ2OzgCq34u0hEo4tIK4SVJM4OMHgt5fSjFNFzKaEAw/O768kPlw+TH87vVBpYJZNQWLUdcEXWXzN/vM360S7dsxiZoOj0O4mX9EmSJVwa3U+42AKwDpRoiUzDhyfKMPxSIBgArAYrkPdA7tDHau+p2niiuz8UMCTTMzHN9PNM9xHygBGAjLOUIiJjNtmhFbUroDeV8kyMLpgO5hy3XIDlgRMwyaUX0KsG3eFGrPbjmnwPC2zPXgHgrKd8LSBG6SFclnku7JlxFm6nfboHslCfih09EFgks+2Ozo+79Myu3yF7juWVQv/AW9d5QCEnRtGmEYYhXHK3iNnOSVbmFPJDlzruUTvfaLwoAXOh8fpAXWcBiVsZ1eTAGQAAIABJREFUJmZmYQUYZLTYur5MY0W6JTNWCK3fahHuzmorWakNfsWmBQBWb8IEY6AAAIt9o4bxlM+s14oXwNP9pd4BWgyEyS7N26xwMHkh/7CEAGBJJ6w4DLNkcUv9hjvrH9+8mfyX338z+d2LY8cD78qSMXsUqHlQZm4NDgzwuYw013KBvlELAgBT6kvjpfEgrnRujwAZcwTsWwNUCUOwlhTzP+cjxoSFdbB5hvUUj7K9PsC7lHWht7+vQ+z1wJOh8f7o/1Y/CFmkauXEy0W1rVoX8qfBa/V+GwTeZZ/BT3qyURr8nXwAkemOP8PlPxhgagArnluT7AVxwCTlEwN8rGxxU3miPAKA728Vgn7rLPQ/4WmiZFUk3buSlwlAmPwCM4wogOG7q5RdvE0kR5LRqWTl1cuzybcCwL9/+83k7Zu3chyR18juiebGvjwh8GDBI2I+ef+0P3kv9+gbzQfqomNckhCHe3zzYOMe8ik0xLovdHN3zIoOE3K1tCOHZWFs7NIg25xx4dyMSc9Ibx1/VSOqNhYlax35yfurpXxUh2zO1+pi3Z6p5bz+pTzdev045qFAToHBLm/Ps7SN1XlXGqTq8e23p+nyNfu+2a2e42OyU51z1embNSp3zHXXZy5K8TKPynL+of4eu/bYMUMArO+xUgv30Pn/L2WB/ud/+Uv8xCLD4hOaV6NMGgj06/Gmvte6Ny92bqzBEZPWEcFsOJn2+q9wYW73LypcEZ6YknnxPLgLVPJW+p1TtX9b1t2h9gxvQ/vknMP3MCRS67KJ5di6f8ZA6ZjoetgaBn7k3kcO3hgAL6wZcb0+U9c/7+ICsWqWdS/UlHFhFGoALG1naPGpE02UtgCAS2mbun2OpTQQGJLf4aXPfZ7ra9lj1GjgnRflfJ3xXLZP+c09Od7MwVNYmtc8hu6uDTqcsHFPHjmHY+8WZkzb0D5DW7e/OXeCxuY8lZ7WB8DtTQbDWd9fiMtiQ0e9FmJCBaaFNSuA2gAoDG/l3YxBdFJeJVcsjs8dkDF77Vpu2hhg/u7E71YPDjfb19SKnKC0JPszoOa5lvvDRJV2Bq/bPova+28zB7jGpVd65q4U6NSw3HfV/GJ9zkdB0zJ2hdnFIyjccymbBBie2R3Y8argSrm2knkX8LYnxRIw7KzRJDUCEOmTLNGUiLkRAEZZ5f1BGaO/U62R79+9n3y8UrywxuCOeFlYHUAQgksMqRNe6TuoklrCTrksZUUZoeeAIzJD09cALICXAOS+mMAnZWF+ODxV2R2xjUcwwwJbrnMsxRoXY53zVK7FLwTCjuVeLN128gCoJSMxzDqGADG/U7VrWy7QAFTRR2bJYcVhhI+kAEcSsXDbhBUmyZQZRDLL6howtgBg6vFew7TqU6SSMxBfwgS7uC+Zt3cFxgXSBRgp23Qi8HtKgh6BV+NK3NJ1j8WY5qet17osbcSn2mJGGOCLLMIMOiGWbikT91mWkHsdjNwD+GjLhVDwufr3UiACF/YbAd57lTN6EsCwy/nVRbxlvIg+D1foBijZj1sstd5T1ftVymf1twwR+v4oEDMXQ78ld2S7q+Pm6lI1Mp6Q+g0QATMnBniGi+md3OfFNk8US26PANhfxwKnW7w9A5ifSkXGvencBtc6/8uz08l/Epj502u5QL99I0ZPyckke/ePMsbcqlazXKCJ/71S3wGAYYFhf50ES/2GDGJEMLhRPxUATJ81KnK1VtbPhaVPuwFFt12trEANrOERux0rSht3Wq+Do+mGu6pTc8hSpnjM0l+3rFb08xkx0PDxTR0gHvdcIunjIK+eMrY9KORgpsRzO4rhnk5eam69AADL+4I8BFMB4vlMbvpaS+607pzr88fL28lPSr73w3tloKfsGiETkuEJ2cmVjM+ye59eBlxGbs8HCpF4IZn5u7/7w+Sbb7+dnCps4uBUhrP9Y5czU5SGjCZK7vcoF2hYYK1P55IR3OfDooh3hdY7ZII5VXTIsQd2NS6dsRgZr7GObAzxQ0LnZ0/7WhzzcXlrnijM701ePxMAl0stY3RtHB4DsOu2dRQAr1av+tce6+NBADzmsr5he1b1z/rdsEI3XwDArcyMMfSD106dqfObFbclLe33yQgAHloxR/sHAPzfCgBmiUlr2zIAXFdNHQPAzfYlABjLdf1qwEq1Ma4VSRCsgOqvyKDY8jrPADgBRwrIp4DoehzWB0chrb8UAB5ykQ1BH5aryBbaGgxK2z8FAPen6dIF+CsCwJuAX+6xD4BrhnVITsLAnSzIwlq2+KCq9YHOuTcEwDXQ7QLgRXmI+xpeaaM93RjgPjAcBMA+KQ/LYrLjPElUMkeatZ0yMnHtMQAcz4FsHyxudnRpcabUMQAu+1rJ0nHhGh0AvrnHZB3KrIhyHfFXnXW2f5/99bk02iqezk+CrF1djxq1JIQiNnZPp6bsyKEA4x7uhOrLQ+3rmGABOdZxPFOnJHLS/tSOfxQAfsIdmOzQwlA/CHm8v7gW+IIZFigWe/NRyirAMJL+BvMdiZhAjQBefXeMqf6GJcQ9lpeeMSWMZl9ZoR8VX/pwQMIlAWBlggYAb8nPeEvtORTgP1IDzzRfX2nfM7GRTN1HZZkFAHOebZc5IldzxEXv6F7nxBLaPZp73VJ9UgHUjINmhEjA8yRQCIuM9xSQZaa2A4LvyJTNW+2W57fiCynBIxaYzMx2xaa8ksA7IFhsL+7PgGDirOl/CO59AfjI4814Zry4GctgfB/VzwbA6h9HriIbZI/WwU1WcSvq7XPk1oy0mF/cgilbJTR8I9Bwr3F40ngYAIsJ3rq5mkxvLpW8TABCbC39gNuz5wgxthi5yeisbMvb+pxNxfQKAG+JlZ/hYq6+3xZA3QYc6wWrLQ7YAJhawx5wAWtKHt2rPvTd7ZX+VJw4pZRK4rMmKRfgGw8xcmbrBfhVdrItJb96ofjfvxf4/c9yaf3j27eTA7m9P6ppd7N9GVbEwAsAX0qGSHx1LRdXgLAqU9swca9+uzMrz8mpEavM2rh2F2NCM7dD5MoLABTeGEu0up8NgGMV6b7Ur4OKNWvJMKP1iwHgMUa0d0fxJ3kJ7jRPyby+awD8SlYgmGCSYh243i9GkHsZKG6Va0DjJrl/L9n84ePV5M/v303eKeHeI3WtVH5NbiZhvJEHw0RybCBM7PnRiURUibDkMfK7P/xu8vabbyYvJTtHYoEx5DzJwEJoAfHxV4+7Cg/YmbwXA/yecAFyL2A1kwxtiWhxOgBmnaeW/9BrQEX/1QBgZK0vb4ODFRufAXC7HqBX9Of7MwBuhedrAcA14PR07THAnwsAN+fuzR+YgvL6awDg5oHVsygEkGwcGDtu12Nt9zI9ZIJYskb8UgzwWJPWaX89kccA8CjIGHVTGG4Ryl15FUXff1f9XJi/2C/2r4eBscRN0AaUapw/lQHut/RXBYA3oIzrNam+xzEgbeWaObAwlN1JEedKhbsXAuDj9XsTY1cPZh9kdq7Tgs8uI99z48rzD0lbtL0LIG0EcHujzSE+8RnPs1QIPhUAp1JkC7GvUnrPSGU1AFYjSgIuA5pksMt4OSN0IOK4ZX90AXC55rqW9MgKjbsvn3IFBviSsRhQqO2Atl1AG6DQLKVAmpP+kjRL4EY77VNmxKgNxjBqu16oKy9EdV8p3vRKgJhsyT+dX4kZlkujgM6tFE3XsJWyeSdAfK+/ZyQkEtiDnQUwPTk+VG+7UaL0J0vmzMO43yrhkhTo9NmOQFvuRR3jGEOx168Ui3oqZZdn0Uzs8L4YWA6fqg937NYd+1MqKko1yfVafwPejgRSD+36rD0ATg9iTEssrI0ikSnYHtz6h/JCZIR2/VmyRMMIoytTq5RySOpDsOK+2nUk194j9d+BWGDXCUbxhwEmC7RHNRMy6dxOuqyxIamVwS8Jf8AH9qknyzVQPoC4c1NJTmxT0O+O0dYYXIpNv5SB4U7ZnG8FfB8FgOdi5vWH3gLBYoQnAqX+jksyMsZY0FncP0muAMBi33FDJ8mV6Fe7Jc8lA8Qx7ys+d09s7Q5gn8RhYuCVo9uZegFsxDTTv7jD3wt036s/ScR1p+/Ees6La7w+t0hw5KRUagcMMAzz8UEywG8nfxKT94c3rw2An2T0uMX9XC7QN2K6VYpayb5IUAYDTLZu3R5u6ro+SbA8R36VALisvdGfQ+rJrwUAy/lcMo/bMwaqqVygJ5qriovXHDUL7BAE4nmJskfWtabIY+AHgd3/EAP8l48fhH3JNg/7KxkWIJ5cCwQDgGGBYW/ljo+B5kgy+0beAm/kOv9CAHj/5EyGGhVikoFrrjAOamzfPu0JBO8ozvhp8kFyf4G9RgB4DgCWLG2LEf71AODyROw/L/P5gfxbd3sGwLXu8MwAx4ryq2WA//n//l5JQuub6KqwXwoAm9EdoLFJQNJORdq1CQMcRy6ctnbhtptK2a/7OFhoj5Xz1opb/z7GtK4DIOsJ1HcR7wtTve/Q91Uu0GNK7ae2v3++dQBw95hFeLTsHgHAHcDtDuoe0QBgP+MzjrEnBJY3dJg1AfBYm4b6bRw4AKYWAdiy+92EwU/stEpEmt/RT8eiWoZOUp9/HQAcrrmDUuqN3X4q8bJxxM9hgOOKBQBnySGfc0BYlvRWuCoHAC6vpl2jHhbjANjJUAx6Sr8gg+HJEiuLL2iB/hQAzJEluzTfqUc6CIDrQeGSDausvhoowzYmz2V8CwvcAGBdlxq4UwAwTA3ssF2igxGGyWwYS4Cxfjt0sizcBMWq4v6qfkFtvdE5SAgFe4ML9LkA2Ln+xg0XQEbN1luB3isxO7jl4q5LreBZJn4iCY7RXzGchQUjRYQY1Ey+5AxTZCIGAGtESOxFHLBA20sxlidkcIa5BnwKMOPubNAvWifKIRHRyoSCoZTrNRmkNdcPpRwfyF2ZY2Zihx/kugsD64HO+WGDBYBTW2FbuScAGMDrTgYAMmXD5ro8Fe7W9K/6kAzVh9QjlvHAzLAaFyWpwlQclU4TZONmrT9u9Oxz/9BPyQxjecDdmFrFpY4tnyTgAvgCGs4FEC4BvoqVBHg+qb/nZs5gzfSp+zLwxeW81Pf1VMBSkGWoYHbJwi3G3eWOFLsMEN4VOwv4hVk/0N+HAhv7GpcD3eNBAcBq25ySUng1lLhmQLCMGzd6U1br2i7ZSmQkGZlJFrbUDvrLc8sJtnCxlkFDWX3/JOb3H05fTX73+qUy+2psNJg3SoJ1/UAMtgwRCn6+kYBfPW17HOSNL3AjQws1mh3bideCpFu//boY4AJgEMFfNwDGmIXxyUnrNH6njgVWXLwS8R0LBB8prnuf9YZM7V5TNLcEbH+UHP/54uPke7lCf5Ab9M2V4soV0z67ONcEQZYFgPEowJsgk6cxf1+8UCbo168mL16+muwdn8h9XzWqNW+oH72lesGPyiJ+IxCM4e4Dmd7xyhf4fZIMfUkAvNzg3jxsuk+6fO70n2udnbxMLgPAzy7QffXhGQD/BgCwVbAGBPNXqzFtCoBbBZ4H/ngMcC04tdL/RQCwQXQOVIVQx8BGux1r+YBBoOqvhQkxZGLt71T9bbexgfOtC4T+mgB4aOHdFAAvTxjV7SgrddV4BZAI2azvu5HWBMDl93oo3HZEUnJQlvhggJcMztBPGeO6zlHZ0nV2/eR9NjG4WDHc5AD6uyfP9Rg0D9PcpztTPAoL99V6AZXfuhIR58hY3oHrl2R21QqV14jzGRDmXB/xdB51ga4B8PoWzWyJ8U20IUUtgC8eibTLchtGmKbf/J1/UPTrrsrzsPz0sii07DaOuIsA2FHGRtjNTOlYJYLMzvPr2p0kZMwfjmvaFYeWJhu6U3Y2jZJExvKepis04AMADB/puF+Am7NDkzk6MigfAOJc1oeattquYw8AQ65jqwzGSpp1B9MLM6kLX9sdVwmz5Ip7TbIZXQM2+FIuuRdyn+ZvytI48ZOU2DtAMXVAwaZmRP2luhHALiBNn4BfGubsSSTSUTkkAeBT1QI9EnN5aEArkCllGEDvOr9OTEV8Lqy3zit2kozHJO7BdLsvBXlPN81zjMyyT2rjIy7QMNQl3tpDDQBWjC7uz5RBou6uY06pPZuljXCjFXilTAtsNP1HGSrcnokDBvgeCujtZly2M3W7pnOMo0wBAsAcD9DFUBCss/yTzTA/YHRwluOI+8Wtk0zPFwK6F3INvRbAJaGQM3IDFAC/vGHMYNEESMl4DXCI8MBgll3Hl4EnvhcQzKeY2G0B4X2B30Nl5aZP99XHx/S1+px+A+AHA5wu3cRMEyuM2ztlnTAWqD+uiO9Uuz4qsdGNPAQeBGpmYvbm6mtk0Cw3Sbb03hLYfS0g8/difv/u+IWSYCmrrxKfbakPbwRgrsgE7Ths/Y33gYDwta4vB2/JnmKzBYAxVDi3ATKqU3+9ADjBbuNaWRaVskD/2gEwXhcQ+9QElkiRCEvycSKj1ImA76nGm21k+Pa8EAB+EAB+L5n5s1z1v5dMf5DB5FxA+E41yR8FgGcypGzjzi8jFp4aTtXG/AVkyw36hYwnx4oL3qVOtTxDhH4Vz36onG1ig7eOJvdzJcaSTJxLSC4wpEiOHpUoqxsD7CdTY+ysV3p/D9tYfK0fWtX2+pgvC4BjbRp6djfeNAs3MLLh2QW66RgbuPsKybMLdCs4i8pjV6j6fTdAnq5t4CtndhIsMcDl74hvyxmZG9cFwEPsqb3xei6vfcDm6VbdzOcBwFYBOh3YAuBuvw4BzWUAuLT3UxnU/lJR9886DPPC8Y2y3wWGZb913Rqb844AvP55Gmast39/fBeOW8RE48upbknPteZV3GL7BxTwECC3Yvgr2WpcQgHALWYxCzLoFzbQKh+2MQBe92mx+X5uzwb9+XMYYK8KKNG9a9ZtWAWAW1noWpl9XC5w9fnqaxUxaGFzs2o1BF9ZuUopqTHZH2U4Eyu1xsBu53ZY8P6CXCsxblq4oxJn2zDA+t6cEVGt5LDLOheF9dMAsJnGpn0laU70Vx0DXGHhDpO8wPZnV9sjm1I/ZqzDuOkKJADiLBXkTMnafwoA1lxztRu78upTv+3jFg0AloIKuIRNPRJg2heg2xL45f0kgDNXDB3GqTtiMB0jS0ke4jFJ0KSMvWJ1LsmqTNkfALBA7x3sMKV6cJElcZGOB0SzbtzrHHNT8nkziCALAYmyzADDiopNFRg7lIvlIQAYl2iBc7s049YNG6y2Oztz1kLeIbkUirOzRFOjFzAfy4RLUsnFGyaYxEnEhMIURzWU8Gx55J7UNljfe4G/O3kokb3ZvK/WMoA97st2O6fJXFttDkBOgiy1mf41Q025mEhSxvBLDxeYjrhw+oGSPk6crJY+aj+ScN2Q3EpAlv6CAb5Vhp9LJQe6Fsi9FTh4AujC9gJ6xZwRM7mtbTNcRhU7Sx61Zt01uy6QoL7DzZkEV1tKDz7V9z0lHnPGbTHCpyfHwsQH7uMTuUQDfrk37iNzQNtIea8+fhDYwYudDOL007XG/1xj/l5t+yDwe3l+ITCjRFkAYOK/MzPyXIPFeyoW+KVA7x9evpj8XizetyprcyRQTOz37exQ59uTbPBdrs+4QJPbS/11pz66IU4bF+hmzQMAUyO5FwM8ZGnzc2iFVrdkDRkFIcw2y3A5d3FJrUBLo1j32LxfCwM8ZrlEP5VkTMk3ICkm7hcWGAB8rG2vBYBPZSU61qJDKAMl2h6f5M2g3vpOMeTfy3X/gzwWPp6fT25kPLnX51yGnS0DYM06GaowxBG+QBz/vow3J6oLvK+8AVOdb05iPMUAT0nqJjnfnp7K6+ZIWcO3zP5+VGIs4vjvH9Tvzt/A/2WRr8ep96yvnx2/JAAuzRqLzS7hJOuqKs8AuOmpZwBcCU1hCGo5WrFUdpQ8r8cDiu+661u5LgD4nxIAl9g2rNTNqY0N+CfqGrK91ImMNrRAcxG8MathPLoxA6tY141jgP2orFaQXrvKvY4B4P7v3b/HY4AHk8TQkg0AifuwWvDWA8BFg4uWfioDPLqGrQGAOwryCAAuWZf711maMXmgUTsklsjtffa49ETNWPURodWCyvrm/kpx4Teysq778q5/owCYvi4lpsoC0ZXEUMna8R3q19hWP+PL2DRjGXvEuVYMTaxU9U5ZCqaRl5GRbdjR7u9hIGjn1dBaFQxptLas2W5FvzMWAHCuo+XA7IfmMN9GC1aLjtv6K0S7hhjgwvZGhui2FEucO2OLO2i7uIvHeuV7yoGJe2rvr2pukz046sKTFIq5pU8j/KyVq6/87mzRMKZSUHcBZbDB2ge3aOUmMgimbBKg50iMy76Uy52te+0PC5N1avWN7LswlI/JaN4KTN4IrJEki5JCAONHoTvK/hAbemswJwDsBEYkilY9XLJJwyrruAcdgysw/zk7q7NTR6Zoaupu26V4TyyQQLC2kxGarNa7ZIsuiafsLi0WSuAMFthJsGCAdZ87jsdF881kWRoxYhEfH+WqC/hVe9y/BsAkyFJ8rgQdQPpYADAu0GaItd3sNuwx/GrWIiYJFt7bsMFqL67QGBn4GyAc4xOyDObHyAdTDpsO00zE8qPuFdfrKzGp12LX70gupQ67lzuxsz0LGDya+cXVGQAM4CX2V/yo2DJn3FYSMkomCQmofQR5U9M3Yqy3YM1Vb/mAmrtifs9OVX6IeFyxaga9Mirsq28Bwrh3h1t9ZArHmIB8Pei+Hqm9q/G9V9uo1wvb9k4A9Ce5upPU6Or8cvJwqdhk+ZDPxMQ7ohlW2i4Hio8WAD8T4P7mTKVtxDx/a/AtjnkfBlxJsJQI616s3R3gFxAsv3GucUs9YLVCsNpMOeNhDUjfvw4AXEa4XnhyLWxUrt4Cuq6C2F2gc0Vc8lHrMF7XFhbD4YNHgdbI8cgYeqjOPyULu/TSYwHeUy1ApwLDb8gOrTF/obE9k3wBkB9nt5MPGsPvHgSAJb/v5SZ/fnExuRUD/KDPmdz5p5RPEwCe4mKtLjuUvBJnT4b1IxlsyCC/I9A70/x8opa1cglMlSRve/vELPCt5PZS8vNBCfwoj3TjcHgkmvU8B6MySC50xi8GgEs/9+WktLBvQBnKOr5ELp4BcNM5zwC4kpOvCgD/S5cB5sFTg+tQAgMA83Jyinz9HAA8xryWhzeXWCsJlvmGANvddvHXwLa0jvavP9weq0k+T//3zweAuwvIGPvU7jVsUKgZzvqMaz+MmjVvGHWMsV+l7E2/7/sAuAEN6+NNn7KUrRpynW4B8PgDdxAA82jKh44Z4N5rlDlE2ZWiuS5mXlMNWPIEWf6Tz79Bf7LubO7yXcBSG1tbWtW/v5gtIw9VH9RlIztymn/UctJ/fi7uvxivBCgubWiA3Zo9zP70j419+XarKy+LGgDbIJCGwWYYclD4cAmkXEHKQLVVp8MlqjuGmwPguj0ug9TzCCmFlxqZ9gXbklEYdPqgvshUd6Up9xOQuiRD9DwCA+le4jvxd5HACddo7EXOAi0ANhX429POLp2k7bgSmxEGAAtw7qrMycEOLAw5lMiALLbFQFEgkb7ScAtGup7urdydr2EwxQo6ETAgGTZVgPFOG+5gM/U75VBcd1jA+IYYYkrr6JiAoTRY0Jxx8hsXXrVb7dnStXGBPiHplJRpEnk5thn3ZzPBAu648QL2dZqoEcw+4jLNQj65HFKMdwBgg11cmvNeSNxFW7jujKRUet/DABOrC/gn3hTQngn8XLdZ1yF2dpd+tCt2MMCOCU4AbI9u9iSOllhgfV4JNH7UuS5hUek3gddbSkzhWq7kVg/qGxJKUW/3QSz6kxh2aqUa+LrsEfG+goRitIHmxFd6LZFLqLPnmv2l5vKhQKfYc7mMnp2qnIxA7wsB4bcvTycvDwWC9fuhQC+GbvcXbvBOMkbMswXJ483YUIIIFvZBbSVT87nYaWItf1If/qA2vReIuRT4fbqirdRydd7rAMBRJ8ou0ACaN4BgXfvtiQC4kmNt45qwRRznvuQmXM9vBICvdJoLneKGeGy1D/ZXEcY+ZXEv/7oA8MDiNrZw/soB8JYAKIsNoBLPim2XRcINejJ5oUn4RnL0RizwK43vCyWyojTSLQBY8vRneSx8BwOM4Uyy80A5L7HAW5KbXa0XO5IdRcU77v9E8eoHMpKgi2Is2QUAi/HFs+iBxFZKhMX6MJML/ZNS391L9okdBwCfy1DjymyELzA0jeFxyXPxawPAbnc8JzqvZwZ4YbL1dcVaHat/ewbAVdf9tgBwzJZNGeAxtrOecnVdYiuiZaGoklq54Hj8Hy9/6bcnf+IB+5kA8BiTPcYQDoGqwkYOgbshgB026L5aGve2KdAda38f3A0B62UMcBmGfnvK32MM8KhngMtJtFBrDFS2LHHaQqodLRLISKKNrvfEOIJcuIdA02vXDY4m9EFaGa/hcVxYYYtYD7h8xO10ltzq8MXtheEck8WF+0Wu8n6Hfhsa60XWNtrRgsh6ooZxrX4Vlrlxa9cutaGjW2qovse2n5u4Vs5O6tvq1Zfnvmw5RHKgr4ceYAYyZV8dV1pg8EvfJftaJweDxeuQsblP8K51nJCFLVgnn6sr+QY3eV+lzwJwZ38luI5z1sfToa2RgJPURocakMe52ivHfuFxE9mlc032+suVIoTGLJ5ZX3AIwBCQCGhWqRLYG31G9mgyt4ZLLwwwjM0eLHCC4kNco2Fo8bMFYFKWSCrng5Rf6to+6IaFixzX/gQTDOAF/Ba3aX2/135sw82XbMswoWSEByw/aTsgzjBV1yQzsOc3jKbexDADcKMOcCQwg1gk9haXbWKYzb4m8HT9Wh/HfePETLkkig/JHVugndhUSiI1BgfXdRLDa0Cso6RYA4IfYYRpl+7rkThGtXdmoMx+Mep21QSU69OxwQB1xwXTBgRQ+1FOSZfAbfyjrv9B4B8X0HO5PV/jMi7l/15A90FB0i9iAAAgAElEQVTvpravAMKcTNqUlyogmKzaThIkoCmfd8o5bevaM/XLXMwYya1IDDTXtUmudSSQ+frF6eQPr88mb06PJm9UV/WVgPCJ9jnWGzdxBDXmZpTImvpYPfH5ifJY6ieY+2u1+eb2UUmvnibv5Ob8vdr1ve7hJ+6DBF1uI/WAi+Tr03WUdWp81hVzvCtW8FjvtwIyb2GgBZD2ZNTYFajZEgAmhdutYn8v5TN+QxIsxQIDgG+JBdaYGQAjv+pr5g5ZtT0vkBVL/sBTqXaBXpsRre2ZMf8X165qezLlnZ3MUntmVpvze7qHd/cf+GsdBrh/T+veoxez7K8xBni0gcGq2olfMrKtjM8kwwIAvzQA3tKbcVbNbHltbOn3C7lA/yjjzXcCwMQBU6/3BsOOvAl29H1XRp89yZkkwYA5APBRML/UD8fYJIPNVKwv4gqwfSox9DMZrFQG6ZoSZnKjv5AMnbuWNyXOkG8vvGFMJaP5wrg0C/jiHQ+BhJUDl93DdQbGo6MRYLBEVLzfgA7UiHT1AB7RPUebZfeidRpd9cOYXA08k6M54/rb4JU3ktPhsy/TtWnNSl28tGEsBnisyzbdX/3f5iXZZCBGGtA35lThhs0RZZ8QrvHB7/9kmV0iK2uNW+W9XJ1qdDxwgf6v//0vncuGnPUBZOzCRC4xmS1DstjqhhnuuUCPsZu1wvlJADjbFvfMijMOgGtXxVEQ25xv8zJIGwPgkQlTM1C1WAxljfZdryUg7ZnWAcB9C9aQeI65qQ61h21fFAB7zvGwcYd0mluMDVYfhhbT3s0NAZ4GyAysuUPnjBaMAeDNFqRVBpcFS2SPCcyZ4TVmmazUv3msYOCaB2Uzw6r1rr0Pn3uhbxLI9fu87FgSA+V4Netg0dnUBqu2+btWoDLLe0+nrltvmRON23a2eBUAHl5ChyQ/2tQFwC1YLQAYcOVMttlqtzLBaTy7u6xv2//dfls0KJVrtc8Nl9dJncNt8zUpu+OPZvCYI6U9dH/Zt9FXyjloag2AfaLo53K61igZ28iy7uzFAEf/DeANxnhbSmsBwhErTC1d2Eu9SYREQixKnZAoS4AIF+NDAKdAHzmVCNedS6l1jLBBiUCrWDsDWJJm4fZMnKs0VcATGZbv1Q+4QcP+wnyKpAmwTNZo3IvtYh01c8mgXT4BxAF4wy1X6qvjd7kv4m/tciywS1mnPUCvXZCJEyaxF0nAAP6AZsU1UwvUcc0AYLnqkqmY8eG7gDlt3yIGWmzqXJ92iaY9tFX7AYBpr+PJ1ckcj4GURFgAYBhfA2AbEsRu6u+oyav7coKn2eSdrvNeIPYnKf/nuDwL5N7r80lJgeaA3azta6aX0kIwqvhyAobVdiNpGGhnzqa+L+CSDM/H+pRLMWWjqP0soPBGMbe/e/Ny8sc3LybfCPy+USzwmVjYXRj9bbmOAiI0Nrh224Ma9len28ZTgPPq9E8ycjCOGC0uRct+EMj94eph8u9ifL8T6H2nv2/MWAPO6S1OxJuOy9XOgecAa7wNJpM3Aupvxe4dS5iIRz5SIqOp6gZvbe0JQwOAdcuSJ0AwAPha/Y/BBMdqIC9yzQJXGGDm/qgZ8xcDwLSxXq9iHfFGGxw2M7wOr3yxhnVem+gfnwyAU6nWBwCY97GcD14I+MIAf2MAvD15K9b2SGOvGS6jz7Vjf79Tua7vVfLoKrPFTzUvDiQn+5LBA90KdcC9zugcJ/JeIFb9EBYZo5IA8LaMcZFTQLkJHJoh4xsJ0yQ3V2J9MZ5cSm7OAcG4QWO08kMgE9NpDhEu0Dwv6s4bAjZ/JQDcH9+FYeyA2A1lZ1OAaoPBiFw9A+CGvBuak4P6YdX/m+KDwXm/MDYDBo6/JQBsRWgUDCQQrWKAawA8Bq76LtAFkPtanNJfWpdsM8BuR6Xh8XeFO+KnYCd+TQC4CGHXQDAMnDYV8E0B8NiDcFWcZn0cbSylYfrnG2qPYwwNEOKexyBjsyz7+RiTkmNq6FkAcEhCKy+jgCd1htLOJi5yDfDcuTcyzvZem45VV77bk7k/evOvD/Ca9mcfRh7QCrTm14bILH1NH8I4meXoXbP+20aN6tVpTwOTuj1QWf4jWVC2KEFbDaILACtA1kpo2T/ndZw8rhXnKt+pt9q2blW/+9g1/Nsb/Y2rlZhwvlZtKHxUcJfFMJCccOlQ+ja/l01di/zA4po92ZYyarvWbsJ5vaxc6n6p9avSP81zSg2Nba07dmkvnwUou30ANVuVu696PgUAjjdu0RjsALv+2yMTb+I8cZeeOq6WDMy48Cq2Vttwkzb4FXA50iJwwKeAF6VdcXsMhEPLQhG1jAIanc0YpoVyUJFAC3fiiAGW+zMAmEzIsK4AMAAwTLBuDvALE0u8pwFxkWsmhtoH6/cACKQjAGuAXCErFGQSNwJ8XcfW33HtJSlVOOSrlf5EFiMOON5zMs8qztZrlZjfHbkQb4kF9hHcgy7le1IbiXF2G9Uc2m4Dg67tuFm3JRhh2mMiG7n3vaCgPyhp1K1Ao4CjMjxf4fKs7zNlT1aqZ71hUdPF+VFuzlLgDSrv9Ma/PDR51/Ylm3OkwNagyK1Yfs6TLQHLA5KHCSS8Env2u1cvJ79/eTb54+sXk9dKfnVG5meBTuInH/R2zLbAq2ObWeHdn1SgkTeAklYRN46xgD6/EktH6ZofBIL//eJ28n/Oryd/kY/puQaSxFg6SSjN0N6stZ6PMRO3JDtUPdySvgC4eSXjwCuB9hO1nTqvp2Kj5dwuw4NigQEyso7cqI7rNUmxdIZrnf7GAFhtYX4Qg/pVA2DfdbW81+uv+uhXDoBLDLbXD7G1VLI+lsEEAPxSQPgbBeQDgF/D3Gru3cj49E4A+Luri8lfxP7+qDfGIObMvgwUR3ofaq4faEwPSXrF/NE5jiTPAOCjI7HAJJxjXuLyLLnC64TcAo9aNLAPXYntvbhRbLo+DX4fp/K2iGRt9sjH8Ic8YuzCa2cQyA1oNj8XAPth2D1vvW6z5gw1pWuALQ+vMc2r9yDo//kMgIc7qIzLpozukv2fAbAFfkE3iWkwIr/LGOAycqHMtCcgxUezrOYMGsQEZmHRUyJwvs9ojinq/SRYmwPgaDkPv/oemjYMdMaYy2MbwddllMu5BqV7jSRS/XYNDVDdpt8KADZD5YfAioUzf2Y3p5RZBYCr8zXAAKWyJ/eNAaYBfbRlmKGtW9i5/gYA2JdZ817X65GBvVLe1meA2wYNGaHMTJX+LuA0D2lZxZjPZb9xI8hA37pT2u0YvFD2y6vuszqWd8j2HHK0eA0UFS98/i8h3NgiyH6d6xc3u+ER6e5bgG3sW2cXR664l0x5lDJfnKJj/yEQG+df5TWQim6viQ1o0/YCgGtX6QJsm1JY2kC9yravWrBO3wbsibFpAXDF/lbXL3Or1Nn2eu/EWC0AZneeJW69FbB4Rpi4A8DpF2KDYYABvQdidWCA+TwT+uVzV+7QZpLV2dsCnfb4sJEmWOAnWFYbAkj2RHblSFpEgizpqOFebEYVAKzSSbCQHicAMGAT0IjbcQLQHMN7nYOasIBkj6nOtS1ABOsJEAUA44J8WAAxABhgX85OBmiksYBfwIgZYIFPGF2AswAkina4qOMKHAD43oBdbQUAa/u9gLuvr2PslouSrX0B4gBvs+3E6OoXFHXqJ38Q8P0g5vSj4mbvVAN1Tv1esalCw3qT6ErtUKIg6hr74oBLtzEHGd9vGF+5NLu+rli2+dnxZCqgS6bcM7Fkx+qDt2LPfv/y5eTbFycuOXRGDK4ALeNMreNLJZkiJvteoBwAi0ELhp11YE9A5kjM7IFADXdFLPCVWOsfBID/4+Jm8m8fryb/3wclMrohEZoHM/SLuPkGBNMDsPAurAVrrTfw5VS7vRR4xx2a8ksvld33QAaH6fQgADBEuOq4Es95CwOsAbhRG4hFhgX2nBZo+joZ4GpNaJbTeh35LQBgJkWsG9vU+pVwngjwvpS8vBZwfavF47XBsOae5OJSXgQ/kfxK5Y4Av+/FAuM1QoKrI81TSa9yOGut0dsAWIYRjC8Hiu0/oj61vBYIKdihrJdkm1h9h13IgEOiPeL1r7WofLySq7Vc9D9Khj5Kfj5SDgmjWlr7MRpuqz1fHACXR3ut91TPtk8CwPGgygdW74Gz6s9nADzcQ18AAA9e6Eu5QJeLDbm4l3tjwV+ic6Va0TbbyskSgVp2ruawTwDA/zTiAu1z6h6aLNCpyZMEawgALwJatCsYg1BAa/Y35lTcbR98fmkAHFbQxev22xF/j7tAjw3VlgOwFl/jILeO+2uPG27PYl3lVWvQpr932Lc1hG4TBti9acZm/VZFFujhmdHMmQ4AjnO7vxHBEOPm1WeCeagNvgrQtTL9M14DBpFVTOTQ1UZdrHt9uYoBHisRVAPaGvAbshUg3OuJuv/be2Jrs0L0+n1xuxXd3MvnKzJnt9MKjFf7eHz5pzFGFIQebHVTB9jwN6Hg6CAGmGlf4WI99uoC4C77HcAujkSu+AoTWUgZM33eocz5Aj7L1Ra3t01jLa1bNQD8bWBqGd1c6RoX6OibiC31CxDFfGz6Nt3NGe8KADe/A1pjWffv0Z7Ij8v/blExivr8GKES6HqvAEK8YloEAC5PFJfCKWym4oFxW4XJORTwNWvnBFTB5lkx1d8BoMPtmgaFkSbZVn0TxExAGy6IM9xvcXsG6GaJIUDyE4wNCZcA0U5WFWywXWClvN4SiyrA6r/NTvouZGhVzG2CXgDwsZhQu0MLMLrMsO8WF+jwBSAplWtVq++mcouEGSIOGAMACaEA9dFBWSYJAF9YYG0G95Hoi3uAkbSs2whAP0SJGE6OgQHG+kZA80buzOcqFXQlpvfGJYNge6GvAL/5JuMzMb7Fn8MDwyCly7PcQbfEiE0V30uJox0xwTunJ5PDV2eTty9eilmV26ja/Fr3/ztlXH4tdviV9sUtmxUcBvujGNb3AgwkJIMBBh9wv2awdaUDMvrqOsewwBYQAWDFH38nxvr/Vcmjf313Ofk/7y8ENnAlV+cqOZYTjjkwG7dsMlHrWI0xoIYZSDzxROVwcEU/Vt9TN/ZYz+hj3cOrA2WEVm3Xqd53uD2T8wsALCbPLtAAYPoQw4jPBTP/NQHgZgXOGdzO68Unn/b9lTPAvskEwHg57MgYdqLxBAC/0WLxjdLLvxIQPsVTRBnBrxRH/pNc+n+4PBf4lfzj3i8ZPZa7/qlY3WPF8pLozp4n5BvQhHX9cmL8XQZJXhn6G++UAMDyYIAB1ny9JWM6idM0jS7lmn8umfwo+fkg74EPErkryQ+GNs9NHTO1pwn5BQaUn09wgV6qD4ycr77y2gxwruPu+7Fn6JieWHl6pYAu/3h2gV7dP2t1ZO70DIBDbMfk02WQhgBwV9NqGGAUFR7PVoKsdDClFmdFs70CwDSkBsG/NACu29P/3v791wDA3SRPtXwvLnK472wyAzbf92sDwFO5zI1B0CEDYwPeioElQfBCv1ZAZaiXakC4eS/GEQHSPvXo7nGrAPC6DHCpPzrWqvo8YXiILLkGFr17qRnC9o4D4PVvPAwPi9sLjOP8heUt/RbqXQxUy0pXoLG4QzcW6jhbmwQrAHA9Bv11p9NvvtQiAB5bQNsMzxXk78kVALiOowUA992s2xW0dYku8tNgVYPJetRWA+DovzYGeAwA17JaM9YeX9qbl40awosAmG2F+Y1dYX4tNFzdQMoJDRugHIxlDYg5NfHBhG3aLRrc5XqfSkQlMEzc5rG2O05Yn7jc7ppBVjIb7w94LP0DQ6o26Hj43SdqBZNZ2HgJjwMAVABLJ6Yy+HVz47uUVf4GAF9RUol6w9pGHWKSMjkxktlmQTvuTcox8a3EAh+KXQS8mY1Ve/y8xAiTbHjoeBFf7LIr8Mmu88t9R2Zk93EqysUNGnZaxYfsfgkADoY6vCfc9nwUE2/MOHG9e7X1SnG+98Q/X+pTAJiSQY3L85Vq+7rMESWOBA5IysU8dQZlsjoHoCSRlCixyVTxvLtigHfkHnpwdDw5UaKrF2KA36q27isxv0dq/0uNCxmXzQiLMcaDh/4k8dD7u9nkvfA+ANgstuOrAcjkFpm5NBbu0rxJLjbX2F4IlH+nY/9V5Y7+57vzyX+8u5bXNn7saiMu1AwqWcBU+oZ2bou9O9QzQ5Vb/aycUaNLABhG/FAGh1MddqR7JIM3WakPBX53do9cCglP8Bu5sF6RBEuLCC7QjLuqHlsWnjQ2JEH6ehjgEUQyCDx+IwA413rGlqzNBsACv6/F/r6V28irfXnmK1HbFABM0jd5WLxX7epzgV88OPCaIBO5AbDCDsicTikz5itGNRtjiEVnGuBNAdtsAMxc35VBjTmouSVLlPJoOf/atbJgXci488EAeDJ5L9m5VHczR3kYGQBjbMMk87cEgDdhR5oHXk+my7O9MXZXz8BNGeZQJOqH6PLvA7pjnGL8HF6GV12j/P4ZXaAHb+QZALtbPi8ATqFowexi168DgMtRfcX+02KAW2ahPW/OKBuyQ2n2ZzLAzd95wC/HAI8D4MU+AgAPGx3Wn9Ur5nwFcjps18ikHlvjhgDbpzDAYwC4gKU+wOwD4KK99+FCUcaLu+yq/hsz2KxaEMeSoq26Xv/3QQCMMt3smECxiH3zwKi2sxj0HiRjgLAA3sjdWyZJt1XDAHhg58YSsGgNKPN9HQAcpykA2BO7u8BhYU/Gmh/S6bRBp6sfTBy1GgCX85SEU25Wue2819LPTwkgyzi1fGvbdpsMGjAfJwrw2hoAykC3JoSU6OpZ7PnVyEQAVyeI8gXyfCyBFQM8zSzrZYgC9Fa+LzUANrsKAIZ9LAxwtLbR63z9AMD+jCOsWGZkZrjoeluWvklQqKBYK5xmM3FxBNjivqptR9Tk1PYD2BqBpmMpsM7aKlgIY0MSKLv/Gnc7lZWzRmMAIWlWxJCDcNFJcZeO2sJsTqzuOGISXc3F3AAiIRgBwK6Xq3NcCgxdSpElmVYwwxE3TCklyh/hdrvnmGYUasBsuMXjss248d09YgAMO0wco6JLdW5GEzdqx+8WMdf5UJgxShCDSs1yEU0CwMFUo2DfOT6Ye4l2c68l0RYMN5meyfJ8LwA8k+vw7FJaumqf+i2XUGd3foD9xfWZeFyVMqImssDkHOArFmwuN+bpieIhYXzPTlTql/jIU2V4PlFdXYFgJZZ6ASjWPZ/IUPFC4PiIpGaKrYXmJdb6WujyveJ236vtxPWS2GuuAYLFJlkYGbepu4yre7i7k2xIzLUA8PcCMf/r4mry/7w/n3z3QUDmBuuEOknndT4QEAxu2WrnvpjdUzF7xwIr4OInMojLgELCpEMBoGNd50B9dSRgfyyQvqc27u4dqz8FfAmFBgCTDVp9faU+tuGDTNwaL2o1PzwD4FygeiBgldJf1kcvF3ms58HiM6HetbesNoujvd41LqeabC8Ffl9K1N5IBl7uzwVuBYDl/sy8PZfsXNzfyLWdlFhaL8T0nqpW9bHG/wjDlc6D7GF8ckK5LN/GuuV1hCzurBOamHMlS3vUnHxQm2FzDYIlK3cy7Fzfi/nVFHonuXwn8bxARFl4ZUxpATDzecDj7DMzwIW/6hp3u+6hLQPMit+2qfuMzLFpxmtoZKrx7P+8KUD1Ej0iV88A2N4PG72eAXDoUp+PAcZK33WBHpJLLhrbkwHIUauVeBac8qq318vh2mWQ7FrXFY4WhI8D4GhnBY4r6SrHRyRYo2uvlL/NXaD/hgAwbAWK8cAzb0xIdyg5MCDAY8B7AQDniPXjgcvYf3kAPOJivVKS1tuhlvq6n+o51fQJp+xZoJcB4AB4mXe8eRbGFTn/IgAee0D6wrEY9XYZAsDer1zPikgcVUBhc66+HPUAcDrDBvjzKcYfII2h2e3snrgvf+XvAm7t5pZArzkW8KIzuXSNr8w5F2NU2uRemd06G9Lp284gB3PauBpXvxUAHHea7sx9AEybEg0baEmhd8tQ8gx8ewDYZ4pXG1EdJpHSSwHYjHxjL6NKgCHv/EC5DM5XQNCCJVASMaw+FHAoAGyEmgAYJhhxdTki4oL1q+sGC2we7ynxkpi9PVUGppQSdYMpYbKjiY5kGlRlMiUyMDsch4vyv2M5y8oe9+s+1W25Ti9MaAJg6gyTiRh3SgNgAbcLyiq53BLVVOh1FGdlX+abwBXAPUpBhcu4s2BjAEihLgCY3wHAKNkBnoM1TjNOeFkJVLpEk85Ryj5R1gjwe+tEPGqb3JxJ8gXT+ihw6ZJLME7EOcvV+VFZnmcCwC5Q6ncyvgIGXFsqve95S6BxuiMX533FIh8J/CrF7kygQjTpZE+1fE9fvpic6X0osHss9vRbAd1vBSZOBTpPHC9JvLbGRszvnvpjV+ebU6FItPWNAbCSEsmqcC3gCos2E8hFkszm6X2o96lOcqLrA4Yf5veKqVTWZ4H0f5Xr9v/8oGRG8jMFAJMLbQs/dBlBpgJAU4H1HbX5WO14KVb3VGW16PdHydTcDLBK3UgOVKxJZW+U+Zes2TKiULpqb+9E+6mWq9yzbwRkrsnuq/jOK52eMS8A+D4B8KPAlEU418DekpbzoAR3pHAv7DSwIaZLvjyrOjvFulNtXwpMBh6yX5MLtNeKAMADLR3sUhsVYxm1Mclx3ZowZ7LZAIJf2wVaDPAeha3kpiy5If79SsYdPEBY2vc05kfKVI4RDS8DVl1kg/mJtwJrThihBHw15zEm3Ws+sTJJ0lSmTFJlNljfiV6QrDxgMCH5lT5/0vT6SZe6UPtgiL2cmQEmJr/vAp0rq5fTMrZlsY21Km+32x+lHypJKWfwpkqOmmeXZKU1vuby7I5/BsCjU7MzH9u9vjoGeNT4FE9ci8QmBqqxDlkwTsRzvLdIxZ/I6LJrLhyXU2Ddaw/u9ykxwP/yQzvTst3VUDcxWwXoFgBcAOLC4pUbQo1Eghr+qBPvy0JTXl33ufbq6TTnninEp49KsBuLQ5wnrtVGFIaSGItKC9LD9WzoVVzOcvSaY3Ala64fqTnyqo3zZnVdVuaxERzbvs7yX46Nmpr1+CycNZ8RdS8OXXloQtjtl/dAH42ywaMWkMWr0nO4H7YjUC/JZf+csB45lMeWkavbMO5dE2fv30PPPhKKuVXlNV/lgT1wv0vXlsH+GY8rHmJ6x1q4uPZUW/K6vlJuDv27lR9vzsaX6zZnaABRd4zqltfXL9+bBTcbPbTO+bL5e6S7CXDVSnn+7jW0N57lvlJfqGWpoObEVz5dlHKq5aFWKYKljB2qrlnKSrTzA/dmn7/4n/YmfxjAy52Vfu/2SAO80yDYB/vxO9fMdjbTJFjEWnv0vjncXDWSNWXN3yrWHUNyKwXlIZaMcf4QxxYQnWPg/szRy/3KvAoAnP1ZT4hcMmMtBwTGvHNiGJROA+CQGnLtzgBkzE3egEgvqQBFkmPJtRiXRZRXMTkHQkEHYgn3m1rCZGUO1phPYnDtv+CaoWmkSLnuy6XBJm2gXJGAFUwwrN8NQFPKK8mYLqXxXinBDaCIbXe4UeOKrEvwHMJ92rfu+HWdw5RvmJBot4jIcGMvQNhsN2p1VBXaJ8bZJZZKxmyYcNwmpWw7uVfkfbojqzXgTG24EPi9kJJ/IVD7BCNKaaA7lTYiy7LA75NApxNekehK7tBOdiWwLKTsJFwe0aCpVYNX1VD3BIAFIqcCv1OVLwL87h7tTU6U8OrVKwHg01MDXLIov5ER4rVciU8oGSPgCog1sNDY6Gj/N1d/PQn03oqJ/oCbKKWG1H936mfhBbNrAFXG9lBjcCT2GfdkkXiKsXxQQqG7yZ8FYP5N7f7fHy4nP1yIzRZQnUPP6/5h1w/EGJ+orSdq8xltFcAhGRnPesbBYyG5ct1pXWuqMaGPj9ROFXCSp8C+ATCJtW4elACLhFhyib6EyVOnk9DoRsea/cPo4cRpagNjU6/vsaAmADGH2Kxpg186PxdNJiewD+jqBm3oRG7vA+B6aWuOz0WBtaksEM1CWzWgcx9l+5L2Dz30FnavN1T30hzL2rM+AI5FgS7WnNI4YD45EQA+lQfAC9lr3ggAv9R3SiPhrHwrN+gbGYKI4WcsCJM4kGFkT+MeyePac+14PZJcZPkyObtLflQq7OFOrvF3kgl5AWDCc6K6iL3fkpFkm6zm8h64U+z4pWoC/6iJ+ZOm1QXx45L9OWnImWLY1GhFQ89y8VzTvSB74WjFJDdhNCtGyRAHTqYvHUN2ruG1PDRDWI9lkS0vWI0+3g5lClAzbG0fNQ+WTvuzuc3+vWdcPACXz4H+rwsgK08+pEdten7OvWJKdpqzLmis5TmXgIWb7szNbETljdq97kiXjbVn7J7W9K6ohS6n13AD+ucbum5nbvd3QOhGZMbLVNl/QGaWgun2Ot1lbMVgOwv0v/yYK3bs3FXAE3hW27tZoPPQprviBm34t0KBhKKAtOcty11hbGNNK0pYKD31K0mETlbnWLiyL6s1Yww8dBjmsT6prts5TxHS0s5sXOecTa/zUFwbUm22MOTepdRK/NmWg4q/s/8rKbAqNSA8uAAOutUOJIUaY8AW5WX5LQFacdFrJwEFQmq5Y+xj/MswYaEvrw4AHrtUGlxWWbwawLfuIudGpcvmpot6r608jMfE8OcA4KafaGqjI7VXim8JOHv3PRxj3CtxlOMy1Poi9S2gLaaiFtx6jUsFsV1LByxG5TnV0Zm661OH1a7uq/RBKA3D/Vz3/YKcNA+qoQd3K59cx6xcBzm3iukmz9lofsp9NS58DefZyhDgv9q21c8ktlJjleMc+wrYK31OCZc40VIdIFbskNAGADfnCaA3LP5xxwHUy6syPpb12p+wLbGSYdAzMNZ7rrmrVucd8uwJkG9GVG1wVmVcZnFTNCP8ILfoB4PdAzHAxN8CIPeJHSYnko58/hgAACAASURBVN2nI0eSr4Nxz3dQtzGAB0smIBmgZDdoMkGrc2Fb74RwrwHAel/DuiYohv0lDJWySVGDmLhhgSSdKwAescQJgHWHO7rsju6jPO8oacSaCPgj4Zf0d7t640ocpYyIQ9QTF3dglGSeRWojbs+UWflIYimB2Y8Cwe/OLwR25fat95aSXG2J9b0X2zujTi4AmBjfOzG/gF+Ab21Qsc+2qDO5BCvzz2T7+GiypyRXeyphtCu34iN9f6Gszq/l/nyqMke4Nx/u7cnVdGrG9lQA2OWfdG/7Gh+yeMOHOw0VfaOOuRMgvxS4vFDs7o365kbs2r3YWWKwAcBm+G3ciAREjMG9gO+5xuM7ff677uPflAjrvVI1PwCq9SYDNO7xL5Q4640yUb8+Ir5Tx6t9ABzOYenRPmT2dn+mTGGAPyFmmzY6tlcgRgPC+1bvK7X1nKzVAjCXGtMrHYu5AFdzYrDtPs+cLfOqrBse3+LvkfOlmhH1165RNmZquN6W1aO3Brm2cPsKT4vuyesj4jT9c3UW1WqqDm0vq0/3GqPP1jLHc/dVHkmxkAyts2MdlnMY3YXM6RqLY82XE1nHeAOASYJF+TQA8J3kS5WubWSh5/BKOJCxg6zOzqaueYweNNUY72uMp7JQ7Sl+eFdodYeIex1/ozlzeXujxGty29f9be/sez7Sr3vyTtuldreMJwrEkFzvGgCTCOuj1oIrHUDpL8hnPG28tuSKXoiVXKBj7DNxYrBnODcAsGONwJMouisBcNNtuR4zzLWLbFni8rA0b+ZD2U9HVl+vRQvy1oxjrSsga7Qx1/lBNbcGzHGJDUbXg74gW2UufA4ArP7ZpD2rmN4ipS3LPi7Pfvb0dU104aHXkn4bbtPIdTd0mea56GVs0EWThg6sP0vav9jWwILNy6LUkxn/mDvVa1tfX61PU/32xQEwWaDLq7i9VerYAABmNEOZiVuLz8iGGi//Vgb9qwPAvXbWba4GIe4vrf5LVcwhiVl/20oATH/WfVgJ8xiL23GXrQDw2AIw9mBbdRdeyGFYmh0jwzN/RxvaiVz2KQC435ZxM0P8shwAx0MjJntPg1h6EwDgjSn+hTN+SQBc7qafObvu89X90za5z7SHmtaerXwrn2sBYM+U8lrdn0PyNgaA6/bUTHA9CN11tb6XRltIWewPXfdB4wRFA/KymUzFCQafOSg/qfT6nLFMdl71PQa7GgYvxr8AYL5vpaK+rG0+ztdI4JzAt7hph9qUE2dknvTP36wtZX3PT3rS7S0AOMEpiY/KXUascL4AMNrHjLHdiwWYpKAebj+azSPb8IGAHOBxXyzOvhBklFQKto/MzMYr2Xw/hfQMcm1ix+iGuzXAMEBwZG1F6SXh1Q3gl3hgagn7b7nxOuY2ShU9akfic6N2rGIPxbDeKA7xAaCp/XluwgAXd2gef9wp/U2t0QN9HkqxPhH7CRCG8TYzTFZpFG41fNsKHK7PMwEyZZ0V+v6gdr1TjO+P7z9MnhTju0VWHrk7bwsoPql80BzA6zdljvRuWF9dUCxpZFAW06vEQGR33haYPFASqyMluzqS2/OhyhJRD/VUCbBe6Q37Sx8fKOmXsLGNDic6bh/3bd3TnsbFJYg8tlrfdc9kgH4QdXonN1FibG9JLKVyS3di2ADAABlqJ5uN5b41drgZ38mdm3jrv6gf/ywG+c8C9pequUrMM5JOzDdj/lqM9Tdyx36hAScB0o76MBT7WN9hz0kIxlA4dEPbGetjZMhzj3jjbRkWNN7UABb4VWLfyTlvsXsXOhfjql70uQyAgTL22kgJtewgUq2raayVtcbXnTQ/FwCviglcnOs9Rbl+9g0ywF8ZAGbUWZ/oYwCwepc5c6T5fqxheCUrEgzwgSYa8cH3IiPu1ck2QukY6nQfKMZ9W8CV7Ri2kE/Y30OBTYmNSiGxdjwaAM8ko1ck0Lq+mnzUvGK+zwSikWtk9HBXng/yNtjWOSMYY1dZzjMTNMYTyfyDzvtEHHBjkMknX3oWNgu6lSAvSnmTrH0RNmKjZJbzakCw17GyPqZWrfssmMc5GPywiDAMPydYz8t1/VO4yD4D4OGH2ecEwINXeAbA7frZ0cNzzewqap0urFfVrn7Y7rZSD/sUBrgGwMFP1C4sRcvhsVAYYD8VWgCcC21GFrq1w2xq3MgvwQCXLnS7KitKnyVbYM1obPi4Dc+oz7B1OQDOC+STNQwLISp9YRi1zn5pAIxy6e6Jdvlx0Ehz+4AuPUiSnv4rFPzh1xizW+53E4Z16ApfGgBvKiLLAFE5lx982cdwbysXhjzQktzT30K6a9BY7YP4F4Y5Z0G9f/19XQA8BqiWAeCG/R6Zid11tb6XMbnqKY7ZP9wDcV1D8rnJOFbToTdXmb8h/07EMjAWnct7+RXoSABcPjlu1biX/qyZc8tNXrvM1Z8NgGMxagyecUsVU8yzIi3R5dli4JoPSIfLGDRLWdVaciAlF2Y4gG8AIphf4vsAwCQHtlu0WePCOAcACtYX9+hgiMJNGsAaDDAuxzCvKL5kkCXu95b4W7UF9+d7ATHXHmYfYlv1ea5tHwU03wtwnuuTZFnuWyvsHoW8Trsmw14Tk0ot0lMxq4e4QqstuHAfCgAbBLttkQkcF2gSNJ2rPVznnYDhX356p2RX8kcgk9O52F4+VfNXGXrC3dlvq9IRdEt2Z4J2Vc9XKFfuzmR3lnuoAPDJ6fHkFLYXICxweaiY3CO9neiK9qQrug0NGB3UZphbsngDZP2MssEGWQwDAaztTODy8VHQAlZdoJb4XDwVSKoGM2tJJ1u2bpLM29QKpp9/1PfvdR/vzSQH+zsFhJMZXAP8Qm18o7adMv6UA+beMKgwNgBgs/MkB7MpyJ/05oHGXdBfAy8ALFBEjPUD5ZAEgMkI/VFdhisrAPgSd3edk8zhjDuGL5jjPkT8PAB4ZPXoPwtXMDy/PQDc6lZb6VnhWG48JySLLzVhcIc+mIrBJfO75PSBTPAYjpBNLYTyafDYC97KAIOLsrYLpFIP2AYdJdE6kP/9zjax9GJ+VULpg8ILPsrIhAGMRHTIFm7U1JI+3lNm9F0Zj7bkRr99IJnBM2NLyd40DeWNcaf9AcB4Cng8vI7lM2ep8T29zdDHPJew3jilof7G9Z/QATxFAlwXoOw4Y6833FseWj2LHYJWrmv382cAPPas/mIAuOn/UmS914IWRq2pWwzrJ6sMZP2TPzPAqCIdV4MBF2gGp9mnXf5DJWlHrigvJBPgJys6XjtC5fnaAHADEDr3365Vsbmrgba7phqnBSrOswjPfi7wKsI6BoC7AK+aQSMM8ILw582M1Ymt9x8Dz2MLSdluBtgZWot1cjMAXIOeDoipLlziydcF/KvavNhPqxnLVedcxgCvOrYzDtUfpT8WwBRzMv7P17Aby1ou0Oi1Q9cs0+IzA+ChB1BpZ2El2+a0K8rPAcAjjySvWP0XffG5AXDnnt3Z4bpsAFw3oDcW5ScDYNgpKerBMJajwjWal4er+SMG70sB4F6T489KB+wbC4ORjTYGO4yip7sSuGkZs2A1nBxLa27JumzW1+CRGsJ8kpSJuNooS+TEWGaRA+wCiMk2DQNpcGx1EK0x3s4UTSIp2D8p1DBG97omSrCzMKeSCcC7l3J8qR3f6fOn21vXH30nt2MYTHvi6jx2jU3Q7Rs0o6s2E8+MC7fiE08EJo9Q6tWgI72JrYXdxrUb8Mx9w0pfa/zOxUS+V2zsO9XJBQDf4vJ8IfD7kdq+oqIuLqLEkdjPcJ/W04P4RdeYQtsH/IrBUr3ePb1he0kidap43xeK9T1VducjAeJDs+vE5u5F4iC1HcWbGEz61AnIAL5qU9RkThuHvjjFFm7QANt7XVcA2N1hd/f4z8clV0qqIGTWAFgxzLip/qQ44B/FAN+SpRs2Tdt21R6A+bEQ76k+z0TfHQvIEktNaSUnqFLfu64zY2UAHID4Ab91+j0zjE/+//bec0mSZMnSi+ScVbPpe2VGwP6sQFbwIsACz4dfGLwZsDKyuE2qKmlkJMX5jpq6m7OMyOrqvtVdGd1RGeHhxExNzUyPUlmznwSAHwSEsNhhATYAhoQkNNLZV/q7UL8i+3YLgA2IqtenA+CYGFEyq3PLaor01qCvDQDDQ0luzx0UXABeEuOp/q/ztrEGiC/J3gwAhg/gfbwwRNcdWfR5kUR84bku/tUYHoibD3TCwa6syiRClxv0w+ON6mcLAKtW9kfNadygF5pLSL17ChU4FAA+VC3pPcXNb2zsiod2lSNAfCMA/BEgTPI3wiJcaz0SvgUoqQbYH7sDHqseC4V+4q2fudpJ85y0jlwwZJAvWas191grKdH0aMWPZhXu3XbxDl6ihjWPdtm0DFMh6zu3bxiuELcRH99coHszsflaz/paodDHCIPr68ltWXjk9QaAgygdYbM/R1q6/aEW4HCzi1edebnkEm1+bIBumWz+jgarAcCeen5/CRbgTixdHwQ3/e1udjkEtUIgpLT+DtZXLExNq+XHuwC4HYMhKC0D9YIFeBT0TMQAd9ykq0n8GmAfALilTWPJNVl7wKyQorYAT1l+67FL+rwEgIN3x8dy2Qh8SRbgPhgdd6OtLIe+oN7U2t4uA8C+NPfHMoZjLsaZtCxnQfyNltafbWmsb7qE8DmeJAXiZT6qgDf96noT9HBWdf/uutp+M3CkXX3WqOhWN5PDY06Cq1rY815jtE2Chc2wFlJKvybYNx0wHxGCsj/uUxtr03W97BLe/ec/g5jfbgGeHNZC9pZWccBqDIbWQAq35LCcRr1Y2hQttLON/hLju+GSScT+AnpxdcQVF3CMkZPsyliHAwBLRo5YYt6UucWSovP8FxZnj3L5k6JEADiJGAA4x/rqHAuaWBaLy6GtgnIzvpRl8mcJyb8oZvAXWSx/ktWIWqT2c+avGd5qifKmo3IZFgCjjjAAeF/uyMTYUqblUBatA733sLIK8LmvupI4YyzR5wLb76mviwX4FwFguTw/XCjZ1UdZfvHhvbyYrc+vAgAw/iTwUZzvs9M1k+CKZFe7sy0B3j1A76EyKCuZ1LHiaY8VB3xIpm3iqjUO2M2gpS3RyUDEYmoMNhOcA+fhG/hOj8Tw5WpF6jcxs+vKsLyuZEFrCOyiP01iTKMmcsQXPor+gOO5AbASGEmIfy9L+gXJvXSBIjidIAvXawN2JcDaF+o90GASfxxWfOJ+caMOa21Y8QWtNT6up+z6wVjYUXzouXIFf5Zra5Q42pAyQy7QAr8XsjZfCsxcqm0GwGqrDrlNoVwidri329OPAuaLdDM5BYbzMK4drB9ekEYm/NcGgAmD8BwNqyWfmcvOAYC3hCaH438NgEV98eUjGZuLRZQY/C2mAnNY/9zhfi967+pfAPChLMeHO4orVjzClj4/Pt3OzgWAP6he9gcpmZhnt/JKgJf3FApwKM+J071D/T3S+uIc9XLvV5y7GJ96wADgazEK2doVne+64bGu95imo/FIUxILHO9AsF7T1NZtrR2R6A+lUSQStEzCXNNn5htWbcCvk9kXKzCF1mIdi3XLXFto8QaAx6foZ7cA9zVbbwDYO34zJ5phaBUxzaEe7UYVEF4b2rFcKod9igt0lpOJhagVHnPaZgNSoMa9yW3yxlQAMFg4dE9lQWsbPXAzLnIublGdV8q/FW6aAjUdgN27Td7ztwDg6B79YUUpi0tvTn0q4OpPzSEA9ora2TTjWdHRNqA9vzc9ptX+0mGaCRfo3wMA8+yMAe4A4NwfEPiqGMg+ZZuhrJh+VQDcjlmfwi9//xIBcNKh5uGOi3CuJz6xnTDLLPkJhhqKVPeZsmKTpCg4sn4X3gtO9e+vAcCddtbZknv98p3rBbCZBd0xrZeA+t6UNQrbUCvUNp+zXFA5UGZ7WcF69x+YcF7mqaDVyMLkNW4CANe3rPYLi9AIOYCQBLBGlG0SrHxUX6S2gskAJojwmwFw3aXeuGTz8xnpGhiAKH61zlRvHwMMsy5Y8RGuwLQxXJcRepU9GSERkJvgl+/OBo1ViMRMZFpGLsYlWscN6AIAc42FSguW6baMGzQWyXQrB/SEEGlrimkMtlW8oQAwLsm/GAAvZj8r8dR/U+meC2JymZgCqyYscV8WfEoyQPhZAGxjHRCs+Fsl2SEL8pFA8JHcew+VzetA0i/JsbBuEq+I1REgdi5Q+F6ZnT8K+GIBnl/OZ/d6GwDfEAt8Mduczw0oZ7r/TEL7usoXPcnXc00uw2R53lWs796p3J2V5OpMtX7fKYvy8d6+ShsR6yvrM+6V7OGSprGS04morVxoBIhgb7d1LgaZMbLCQG0EZNBWaLYm1LGppEAb7m9ku4YrscwxNijIcYm+199bAeBr9W+ui8kEfSvws61Yy2PR5VDKgiPRaI8EXSp/RLliyiZtlgRwBgBqN4L+XCDaCgqstq6XHBZg9CgkPdoQwAAA4wL9oOsf5KZ9pzbO7wR8lbX6AguwwARAZq526pAzQWNp8xsLc3BrYelwt811Y/UY4KDtAAA3i1p/tsJLI2tGtS4MBUDuUU/E6vqu5Fju8oXFAIPoRCNnRi9rrBPiFcUWdcFxy/ec9pKntZNSW15Hyf6tea5pR4kyYmrhM7wP9rQ2HmrWHwv0HssCrClgAPz0zNy6mP16dTX75fJq9v5qLr5QbD1AlCRwAsBnqoN9un8ihZVCCOQGvaCetPgI9/lzMsaTDZr8AAaeVrHFux673C9CexTrn/6hfJfLfOn4nhY8rNw7mh/7cv0n073Xa9Z47i2GBgCbQvJiCMzPXoALNkooyorBr+FBwhzhJPNps1+1G0l8erMAV9Op87GejStZgMdkgjcA3PBY1+2lEmiS6l8aAPb0qAFwAV3JGB2rKPO5CDA+Tdf5dy9MPSBdL8RxapzzBwJgb2e9dkwdq2eFFQJ/OABOoaPrTtEKI+1UndKIdMBtZ39sN8jPBYC5Y90Ob7FFo9vQEkHGBM+Q6mhH37G8kQ2qQZgCwLaCjIzraxUTXyIAHlg+y2JR0ydojmUkNuGl2jHGKenak72mLPGc3tT1Ldd7vFMZU31eFQD325l1tuvj8YxxF+UxEbE+1gHAustDWdOCWryCFyvxVlO8zLl68lefV6FtfemYMiEsHPzXrQ/c74/7Xu0XdqJEMCoAOK3A/SRYua522uHryv1YnhNAF34qtteODN0nQafvZe3uz9P4Ho3GHc+3j3/a9d6/xj5BW7kv1rp4FTBckv3xB8skAFiVZ+0aLRnWVhO7RwO2dA2WIdyKAcDhFh1xtsLBBsAI0rwBfMG1IXDjShmtgR0QnhE6ozavwR4lkRSLS9IbAPCvctf9Se//OL+c/Yop0QAYc4zugDRKcVzFwBq52/daCE7zcm2NEi1yMxbYPSDmVnVtjwWCAcLEugbIY3wFgNXESwHEX2WZOpe/7s8CwNey/j4AgHGBVhbotesr1R9VDVS4lyzPSmI1Ozi06/O6ElvtKcvz4fH+7Ozd8ezs9FjWLAFMaQiOcO2U9ZekVHKQVltpOxmtyYwdZWXulMXZLpaMm3m1KLMRvKGcjlHrl3YCQHEj59QNWVpJ6oVLOpblbdEEF1Ss9KBS4oLvsAArude5Yig/6n2jZ6HxoLzRd2rbN3qfyoK9rxrFu6ILlmkUHJSMeSiZfe16TbZuu1EDgGkz7SXRVcnGazlEZ6pND6K/XduJU1ZW3wVlkJTR91yA6VqNJwb4RvtSAGB4QIACZUgJNehPChQCwa29xbOaMCtZgAc5MCwNxV28p42tcPHzXw8AR/ZyFCiBH6PedsTX4wUSyi/cg52Dxq7wWj9tINVKqmu2NJYobJjDj4BLcSuZwI81nmdyLTjbVVktxwDL8+OJuXUp8Hs5+4eyrP9yeS33eI5HjXGXAjs+mX17eKYEbIfiQblBC+TeaAUiF8CF+IQs4pdaF8gfcK/foqBbLtjMnWrfKt6SgHLa/LwGWld71IVDfT8g7l3t3tOiRbtJLrdQqac7JYu7J2eBLcGRpIv1nmRf9P9OiBfXfmeo99oRieCgGy15A8DVpKw+vrSP17N6KQDug9/me1+iLQ8v++ZYq8bbVK0J9UVLFGT9+3+VMcD/x/+tOsAFtA1dkSNmyUtN+VDjUABfMkJtdQxQm7+0wMNClw/HfWPY+MBCkM9phyWFH583BYArTuxg1vIlfq5OqphxCvjVjDGkyXBzac7xhhqC3IC5RgB1f5NaBYyF5byiUTNn2snkM5o1tu5727LmaH1yua4lUd2PzpQfacHYdO0ei4zCra3LshPgl6MFoPkKBEb9z/F62OvWNJ978sUyALzquEz15nMA4OxiPqOzqPUVQMlNI3JOHhpzRa5BZ1K9pPoJ2k7LTd2u+9zhyQi4zcu7aLBcU19RnxOYN+PrMQU0xNguExBHF/sEI5025dI9HLWJLWYwQ61FV/uco7zDU9Xm0nR5CLbrJ68KgOsuNPUhcz77x1JKxgMYDx+bA+muHAqOcM91fwxEyEuAq1xYkvM+jfDdG9sAwNUcZRx/AwDmoQOX8tggGoDd8Ko2bIS/4sQalEjeslCYHkMAYITYgF3hIo17c1h0NyXYoTYADAOy7PKs34gN3Bcixl0a0LQlgdIguQBfMkYToYpi1/pZ1y8hs3+0yPloWJr4ze0KAPhAXWC5PN8I5L6XxfFXuT7/JCD8H6pb+5OsRo+yfD5HuugCJilFFPd2Miqsswjqa+oBtWmJb5WL7/HBthI8bcoiK3dovYlx3QQ/qy1YK68E7n6VW+a5QPCv789n11iAZXVWxh4DYOr+rgNcIYZiFmdybVY6ZwPgLb0P5fL8jSy/350ezb4VAKak0QGCvc7dp16qnoF19klu4GRlvhcQJbM1cZALfXYpIMaXeEyASfKu4XBYSgGejgGm3aLjuvq7qb6SwVkFZWY7Ou6/AGCSZUk5cCu6X5Hc65Z4aj1L2XiJ+X0n9+2/qQ8/Hhyp7JFqEUtJAK7f8riFogo3Z5KXwccA8IXGgazZJA4j+RUgF5AcPBeWeGeB1tsAQcAXSx1g5QoXaIEHwC8W4BttYLeiCaD+UX1BsQANsHT3FxRbchsGHq5LZu3BslpZgKu1pgtQurJMULp9vbz2VGtZtRaMt46jfYA0faZ/6S2ddVvGFei99iy5PRnMw4vQ0fBeHMIdOhQBjk0npl+f7S1ipVLUauZslyHDGUKEd/S5TMLMfepPnwosfqsp8m77UWW0WAOkOFISrPObiwoAX4n3yQAeoQi7lN86OZn9cPROwPlAngl7asumSi8pc7g2kwuUVPImAADjzbB4YnXRfM9FhP6m3cKLSpTq4mMk6bu3JZp8AIfq3KHm5q46xjr1LE+SW2oU38217lCn+F7rk6pvSzlASMWmvEnW9Xddx+5Ul+1Wz2HNWAgIm38B3unFUcauEfYbfu7JfKzNqSAe3Vh77qz9rXQZ+8QG1T0rv5Z9oMvsnkXDu04JN69uz2CCNs+K5b/f1hXn1ycC4Om5PTGP/lkAePK5YpoeS31eF+jp8RplPVygDYC9chWrbDkzYu1aAJw3QJBouSAWyBaUtUt+4wLdW+Uby0MVDzxlDeY5kU26C4ANjMtzu3Un26ZlrGC/45OL8sg88vSqAMlyKygZLEcmce8+dZum2jO9VtTCdwV63c7hqjRa0+uF9tjitTI6WrKi9X4OQNQW6KFtaWvxqZYqYyDMSWwCEzw9EKrLs14LgPs9iA31hYVvJEa6zyfLqJJ9cz/7z0pX1XKTbM9Ym8b2qX7L87rGshfq8Fe96meH5bZ9SvbFFkt9yRhgHmCFB/t6eZrbW4GpqXZM0d/HCwDODrQc37prdXlj2NkpGuEC7bJGnktjG+srBbYelaPrhb/7497rVzMJYnXuvKBDPfZJr7g9sV6R6CQAcJy7TskbM1zbM49Zb7OqAbDXO6wl3K/EFFuJ8gL/dHijaWTb/FSKlKZUjYmPCLFDwSKAQZcI4Y5MXGgp5mGhdF1CpON89bY1GFdnFAk6V6mOnPjINWsFMPW/a9cSZ7ylN2AYq7ATTunteGBZCNkKXfqkxK06mAdAJbBGwhncpLHC3Aj8fmwAsBI3yQ35ZyWluhQgDsNvWFKx/iLA8hlhfo0kTLSeEisqrbIukI4gT4Kn48Pt2emRElPJGnygfmwLoEWSJ7la4gItgO0YxY8XsxsB4AcB4ucrRauSxQnUiZVQQDGsv4pTFADexPKr+32rzz8o2/MPKnd0JmvWvgiyg2JA93c8LYNFqSesp3JJXqi917I4YZElKzaWYBJLgYIp0YQVftPWp1K6RQsA4JDYaeIPnXxLb8DJBlZfnbcnQZxMzMT1PpJoTLS5eVQCsetLKQ8E8Cl7RL1nte1vx0ez/+ndO4Hgw9mPajcJujZ1oRXxageKiHBLD27B4nur8bgVYKf0kt2VvefgCkpyMtzTsZypncTzGhjIGgwI1t+5FBdXAsBztXGu33BtnQtAzHUvgDSlkxzjPCbw0YAl6+zLALjaC5u1oqd4y/CyamJ8SQC4t2w1XycB/dQF5Tilj3IdSACca31KDfE7cfyQ30W1GgUc4HfDYyUusfIplF/K4Tz7Xh4P30mZcraJskVAW+7Pi/vr2cer89nPsv7+jAu0wglQ6uRrR/MKAPy303ezbxUHfLSp+HopTm71iGvdHO8BgPC13ijHbhRfLkhbSnB7UQGVxu1sydZ6wDxizWJ9EgjfF3+jtEMxxXtTHhLPWH0fbrSuqEaxku1dGwgv7JlEneN9hTDs7igxl5RYtjjLs+ROng0ocO6c5A1RS27/VgqxMJU2lLmLebjeq5qNowLAjYDGltLnz/K9ldGn5al6yIfP7DHEAHBOMMyXDoCbZhdmGunX2NLxewPgNo3oiIziIeyuP5Pt+T0AcI9ROji6od9qfNbcahUAHCC4fVwTjFu0pwAAIABJREFUA2zhKAawBcHRgOZsWx6GgovP97WRNCOuKaC2D5hNdrTv7X3+SACcDYx2tnTIwe8el+bwDQBPrEppEZwAwA04eBkAN1xQzYA8Zr5q0E+X79IFerJxzQ954/HJ9FoL8JhVv8JBSwFwNmsSAJfmTk39tN4Zi5hAL1svu+tMe9f8lOCL8+qxcPv0f1O3uTwv+9oBafqto/hYMiidvtfuqHUbrPcvG3dn9xhuJTWt6ntPAeB2fR3ea3R8JxUoY0Jtq+wZJUPh52hz+TdIXZQL8aX9HvGqxFIGEA635gTAsbwWCthy133qAADr57QoR7z+6wDwqMwywrON5YPW1Rdxrr8POTzK0ES1YD7h4gh34x6IG7StwFqgnUUaoVL3IUO0Lb+KoyOm1pmMdS7u0ZyLS7STPQkkIxxvyUoEywGgneyJbc/8KyFaAPOJUj64BgOA9aZeKBbgXxQD/KsstD8LlF7KGkuZpAcJwa6DbrdvScf6voGWSJZf6j0/s3lIaF1T2zbUuB25Ix8oq8+RYnNPjpR0RwBZHpp2baTf8wKAzwWA38vdenEtazOWX0ogyQU7Atp1fyWKkgnZ781TJbzS/Y5lAf5ef39QHOMPSoZ1WjI8W/g22FdbyGCtZuLuvJDr563afK3P147Jxb05ADAxr5RH5LotXJwFoNnNnShK/TPoBJQSj4nLt853TWQ1bVf9ZlzWKFtD7WTd++L+ZvaL4pd/OifBl7Luyh2VRFf/dnoy+0/ffT/7t5Pj2d8EPA4VrEk9VssSAhK4gRJ7HO7pAFNZ5mXuwjq2KJZoeAb3aNr9jCJCfXKWb51vN20BlEdZ7Z6et5zQ6JrrAb7irWuBhxsAcLECyuYmQIMb9Ah3wq5jUmw13QYAOPncf2Ot6K77bwC4a1nvqcW6UrH4MkBmUhOFziaZj4k1J/abmtHE1IrS321rLmw/zU437qUAQzmlhFf3V7NfLz4IAF8YAJMJ2kMTGjHNz215TpzMfjw5Ux3qAMAstnfiv2u9zwV8L+EhKVLmWIEft2ZzViaLzQUANxbgUEa6XBOl2+Qpsa+2HAGASfjmusNaq8Szd5ofN7eXVhJdLOYGwNTMZk7tS4F2uH84O1B7dlSiaY0axeLnhcD3rXgXK/St2uMa5yTKAuxmqug3ANzZDF80hPT3KW+r7f4e2/WUVJaP+XIB8FAJXXi2otBfGgCnS3OFfd312gLcAaVlrAfnl6Q1QbfKXpOCWLE8NxbjOms0W4DOC7k9HmDwa3eR3F/GmWwld+KqsVMWRdy28rWKBZhNfUxYm2pPzUSrtLmvhUmaDq8NWn95FuDKIliEc9uoerFOKdCP6E8GgkWNeXGNzFfXGjXOJ60iY4m0Um662hi1q8RLALi/gEQLQ8jpX/dbAHCSJGg6BMAvWw2iL1zbLz2UYxR8FihsDAAP3LF1Lm1atj00923J2ViADYkSSJUvg/ZYwfYKAKx7kh102C4OrsYfdVPHPw89LOp2d64xSeO5rdqoAoilrc34WdiL+C4nKioAGBdAap3GQFZhK2MA2PdsXaCh328BwJXBZEiOitCZ1GrggYE79kCQyLsG1AVsOXlVsYg5o7ABMKAsSvMYwOr3iPkl8zJxp4AwzgMAR/ZoACBAl7jhHRLP4KHMMf3GMUCxWQr3aNeVpbyO3rIyzvX3QqD3o6yw7wXmPpIUSy7JH2WNBazOJaQ6GzHXYs2SdVEGJ4NZA2CnRTYCn63LurQpALylwOZ9WWtP5ap8LH/fPQnweFkA4uZ61oWsUhe4QV/ezO7k8vwk4I31d82mqgKqlUhr7Uj1SpXp+UAA+FAW5TNZT78T8P1OyaS+FeA+LompGH3X8maOCtlR8scuz+rL3AD4TgK9ShKpH1iEcX8m7AFr7o7usS1wviU3bmJ9w5sI92LdjlIwWK5RORTahds0sZmYXnV/CfKXd7Jmz68FOj4KfMxnt5hesZtpcP67d6ez//zjj7P/QX//fnoqQX9XHuS4jouR1F9q/WalAUYGWgOATXeDY6ZxuM5HmRhKXMmSrX7e4ubtfhM3KVOglBL3j5t2fVYosPoeljzeYQEGNEdMJVmuA7O+bo0YBcDVnFhqKf0KLcCxOrd72CD3Qw6BN6yy5FTHUDjhMfDMgqN4ApJJ7WnwvpN7/b+IZd9hAVYN4CfF/87ncn8+/9UAmHl8pQzQfrY9GaIU0jfySvibAbCyqAt80jxcjOGTc/HOlYDnjUDwLcncBD7nzF2HMZSEWGXfZJmnbahnWIMcArGlpFw4b2ihIg4Yy/Tzg0qrLa5Unul89pPA+aUA8A03dLZ51ivF8R8onEHJufZ2FN1MeSYpcx7E0wv9nT8IDOPGLwZeEC5APLBTRbf8C1/GktvRKMTekUxb/f5mAS589hcDwB1sYl74iizACYBTHExBMl1MPTUqN+YApLF6dyzGFQAOx6h4pSXC7ktl4zC4LQA47zMGgGNqpuP1uBi9ClDpANqJvesNAA/l1k894tGvAAYTzBanUKt2bpvray0kNCOdwKdhpvbS9Qg09uv3AMBTfZ/it3EA1gKMblvV9gqg5rVTADVB4BSQ9O8FbJoevMcswAZaU3dJYrYgrHNmA0J9kyZrN+M8GO9qTPK3ZbzUGcPCP7kvV6tJq+iBvyrANGaxT7r0n437JBadwb5v4tULRPt5TOadVihwXXeh8bk+PFyAQjbCzdeEa0eofI4mBd1bXgiAncmvmizrdRbo0nG7rPeGPS3zxA6nsrGJKXZbX2cBHgDg6nnudvnuLpr0xcaT5yGsZgezv4USz06WVwCwKVvqyRYAHNbgjKcL2AiQJVEbybFwacZNGvBMAi2sxmSGxvqJOy/xdkd81z0CMEemaSfKcrkkWibQJRD1RCZogawbWUo/CpReSqi8lGD6/iYA8LWE52uB00ssqToO+AKkbkoghaz2JDZtEbAFQWVdWgcII/iSCEvg9VRC+gFgHhApwi50vyvFHhMLfKnn3Mvq+6wstc/ze91XsFpWpCeB0jVZgLfk/rwnK/LR6b5LHJ0pdfI7gd93Ar8n6hdlhACjWLPNd8TjSqgmc/LCABHAq1rHAoo3AsC4QAsmeN6hUMCtnFrG2wKOAGDeFvI1RqUCsqiI+ycW07CEo1Bj/O27wX0Vz3iusk3vBTx++vBeQv5C/WHQ7+TO+TT7NyXr+l/+/ncD4B9lBaZc05ayQtvlmvI0uDVjuDY9I/MzSbBwgb4nJMA0BohL4WD3T813jUfEUGr8zN5ymFc2XyxnD09YgWVMF11uC6jBpRV6LLi/WnYvgI/VGQv35wLAw/VjuG7EBjfM0vyyMrN3nxUsVLH0LNkbmk1soJseXd6XAvupTaEk/WIGtI/MdXNkfU5XzBBWvcCEHQWmE5/LAsyasCc6YgH+ERdoLMDyOHhWDeDrWwHfj7/MfpELNPP46k7M4Ix7UvNq3uxrjr7TvPzx6HT27f7+7ETzCQ80TrtRW8/vFaYgAIwrPUnVPpAhWiAYvou0XeqHF8iQgYm3x5OFBH0A4DMB9DMpfvakCNtULLDjku9l8VVc8oerj7OfzwWA5QINLEcZt65n7mveHSlG/kBW4H2tFwBgFYSbPW3uaX0SAFd7bAUmPEAXUvuauRBjEjScBsCxO8QLevYHqoxL4ZfgttUSbpoKvt9wH2wHu/fAKbac4tey1U6xV//4Z7MAT86f0qD+7xPtfI1c4b78xhjgNwAcYlWwewekFjatAXDh4JDlWiauY3HjaHXPMtAd6+4bAF4yP4cWvBif8dXg9RbgV2x4q64k5bxxAMwCObxRrIUoRNof+0a4sfXyzw2A6XOmkmnn0acC4AQzSV3PPJKCrKrJq4ZlFIj2f9cDElDFs8rqUZYDHyvj+akA2Pfs7ZHBIZVQ9IkAmARYzphb3x/XzamN3oLLCO++KDBOaFFHYoB5bGRJ787JVBwNjhc61ACYe+Da3c8m7XW6Gq/sRR8A08E6BjiSNU1P/K7SaZiVIBWauRX0bzWwAHvHiD1jYIT3AeZL1MTkNICrk1fZWhEeSwbGbjdRmwFgeQ6fAbQRA8xn4lexBke8756OYYEBYhMXjMUYKzHxuViMuQ9EJDsy8Ym43N7J0otL4rUA3rW+nwugnssyey1geqWETh/0HRBsa5IsMOuKzQNs2i5vAEwssNqGG7QE7DVcfAWId/b3ZscSsA9lfdrARVfCjd2S9cbCea1nPOgZtgQJGG9KIN4knljXbEqY3lfCqwO5QJ8c660SSJRXIunVsQTmPT13n2cDICn7VBJGkS0ZAGzw60RSxNPKqiqwiksxCiOIvI3llzq8xFYLQOICTTKeAMCovSNmmfIsTxLAAapkk84s2wA5rOi3smZdyPqLa+fP52S1VkIvLNmyyG0KAP/r2dHsP//9X2b//dmZYoBP5BZ+KFd25ammLI4ALNbqR42Lk21r/LFak5wMAMzTjJ/swx6qeEKkF7rueiGrmmIoKQ+zRhZdZfPdWKfgjAAwcZNqP4AB8Es9YINlXQ/wIKaSUk+WNV8RXuLtrb+uhMbrZbfnZurB71EXt379pQFwoc9w+QmoZVmn+TGMKXwNnTjW/QTAJAbUeiKLKuoZAPC34qMfNde/0bFt8dszFmBZWn+VBfhXuT9/QKkl0y7x4tSw3ta8OlAm8m9ODhRKcDx7pzl1gjIGnhAf3ohPLqS8ucHiCujUGwB8If66F0KOOYG2JkYvAbAc8F3ze1euKt8AyGVUJoJhfT04bnF3NbuSgujCAPijlV8PXvPCg+VQ68aRFEMHSsq1s4ULtFMBqq8HAYC13txqRQP88vlBbXJ+hwosTQJgJtCIBbjlvzcA3NkcUw54A8CFReCfarXy+tflmTIb4s84pIm9vb5NQ9+pC3qLZH59KQY4W9AX8NhsGiEmY4DzpKphNWDO50WjWwA8luCqDcSOq5YlwZqi0tdjAU7qTjkbTgHmaSl2ZY3vBF9NHf6cANiWTe8c3afVdYPrXyZBZG9xWoVvxvr3muvqdg/aNZEEa+yZHZA5ckIfAIe1vU0Ksurw9ds4Rnefo7cT5+QsD0ziMTKw8fNjkXoJAE+Nld2AuU9vzGsAPG496fZ0KHfGkcgCXQtRNPj3AcCDdo4AYGSjsSUdi1Oft9vzYgWFRgYo9MsD0iWaRUYJPZ2khmVcmFlpAYbeWfM16P8ZADC3KR0YrEJFmBv2D6G1x7G4M6oHucIlqA3aRuyu2Q+wq0OUPmGrCitQJNTBqkvmaVuEAbc6irWXfW5XgPlYFmDOoazSDkDU7tDEEeOSGIrHZs8iFphsrySMEsC7VbzetZNjyW1YQO5SYOyDrLMf9P2DagXPAVKgrhKD1ySTpI1yd96QVeqZmFn2XCxOeh/I+kRSLwTWe1yUBYLu7eq7CKsyliCBYgD9rq7fpF6ugC5xxEeK+z2V9Xdf/pS76scBcb8aTxJS2SET8CsX5wYAi80eyJws8IdQTyZlShoBNHmmyQgdXNMX8Kt7GQSSdAz3dOxZKFBC6fZEFlwJ3YIXOI5bmGY8UCA8KbaYWsrXtzeKowZ4fJxdKq75UeAUa92O4jP/9exw9p9++E4xwLidCgAfnuj4rkE3KMduzrj+l/JMC5VSAtjiCk22ZjOQxpBSasj7xO4yBgBgrPMLDqqt62TjluXMyYNwF1Ufbov78yWZoHXNQvcDAOMe7SGEGKsC4EYw7vFzmRfdtWF8/y5aMag7WAt6d62+BlBsXi8q6nKOvEIhXs3r6TbU9+u156WLvIbFetZXHDSWw56XjtOUsQ42ADhKZTlABNlVsb6csy2+/0EA+F80yb+RpXVbb5Jg3SvR1IVKib2/utS8laeF+JPEatxvWwvAkVzw3ymR3LeHh/LOUF1gQg3gC0pmiSku5VJwc099abkfYwHWzD0nHlcA2FmYAcGlzci5xCOTwI94dyzA3+486746S+2ROkc8NldWcyzTyvi+UBIsZX+f4/lQPEd2RJh9rUkHKhOG+/OWEmKFS79g9dqeeBYAXGKB5d5/q/l4z5wsCq8k/xsADkp8jRbgWqj+qi3AhQVgg45FtwG2mrBozptJw07WQ+bpQtecE2xV3nHU8Vv8Lai6D4BZrl5KgvUGgJO6f10A3Aj3nb17HADXFuB6P10VAJsnx8x69c1e8XkyBrX0ZRkAfulRFvNH9Bj1DKtdm18LgMdo1hzrAbZlADhnfs2tS92uy8n5zAixmQbA42M8JFANKutrAIp212wuyUGqNkNf3AqlPX1FrHAoZyaEy3493oYuI+PoJEIVLzax1Kn8Kc/q8kgLgNP9GR7B9TRftM3rqvqyFABDk9KfTwHAmeMl1voQXmsr8KC6HcJco9yKkQp6VgA4ga0lW0eshru2/5Z4TO9bLWXYQ0wHb1ORdAlKAd5g5QC/YUF2zDAxwKrDeWBrb4DgXUr36GHkbN6SqwNC8Ib+OhUXbtM8TkDXSbFUuodSQQu5C0e8HUDrefZRgPi9XJV/UaKq9yTNknXykTq3xNJi5Ra49J4ooLtGFleVM3nCelpKNrkGqFFjyWQMffQVpQiHcaPc0r2wIh3IBZI6ufsC04cCvUdkk1Vs8YGAtBN+6RmOiXVdUF34KJdjWa/5CMA2aFSryHJst2ItIFHNidjB4C6UCJSV2qBEU6O8CNALAHYWaFuBdU8lAaLEEHH25iVje/WWexG/S7bm+7DGfrj8MLtS7OVCFuGZAMCewMCPJ7uz//FMSYeUuOt7gY7jo2MdV8ZbuXeuEWvMs3TnaJ9AquiLBRh37SYUQFbqNWI41XKMyzdY6wSAcSXHtRla4FaPBXhNb1ycCYsAAF/pNzLpznGBpraw7oJrtAGwGXwKrHZnaONSUi9EwehDcSYXo4aZuwD2qwLAjYhTgHAuniZbvYB6JXBGeACu6+PGKlESY+FNIk8JZY1C6bMlZdX3m7IAUwZJ7s878jbYkLux1D7mjYtbueYTb68kWMTyk218kyRVe1uzM3lVfCOl0olLiMVqeofngRj/QvMdwPnwhDv95uy91GgfAcBSoOB63ABgFMckkBMXAWJ3tK4cyOx7tqUkWOJ9xUq4JvHjs+L85SVBdup7eWMwt5xdHSUW5dOkKCKZ354yWpOMDsXWoz0uNqXIwYsB0Ks4YIFx3PsXz7s6jkt2eH10DGkmcU1TLwqt9mHwO+e/WYBHFUyTiqZG49VdICYUSdOAPPh98PoEF+gEwP1nxe464b3Wf/BfIQt09KkVpfsW3fjOFhcvf18CgGNK9QCwrwsBBMko7tfuDEH2YRZoGyP83OG4v3SkBiSfPwa4uMU1fcjGIYwlpehbe7yjZVmpM1Ob7JcJgGlV29uuIYq+2w7TFwQqDuDasbV21AKMTNUzEy2zZo/9/jkAsLWoavxrAHCQIcZ3lTYY0I7wf01Ox9mVCfFEBtSOm1j84CjL/hg0hO9tg3kivNqRxehwSoLlvvl7+Vs/Iq2Tq8zeTwXAlZjUeUy9AjXxpYXPzI9Ne8tqZMG0tL7pBP0XbTtJ/kq/PzcAzvaUNiTvDyzzZaI0ioLSJw4DDvKV1yUArllo4ALtawPQhzt2d9z741e3yZjKzBwNKUt8m9gwmC/4PW8E2HM/uaA4Pzf07LpBr9kCHADYib70wi05V0KO27lYPwUAjt0nhD1lYNYxwGQNgJ2IWfPESbPU+h1ZgfmOxZQSQTs+LguriLcjl8dtADDXSPjFSqxErWo32ZEBvnKr1V/Hmgo0AZzOhbo+yv/w/fXt7CdZKH8W6KOEEtZbIOMTmZdJTiar5hMBwLgw2o0xkveQoXoDEEcCLgQNLNLU1jUwFvAFuOtcrLtHsgQdSDDHck0pFaXDsQUbcOxMzXJThi8A5yTueVLd05lKEKEsiURqJqyeQTsYF60f5O8yUOccV1N1zDQCvJ3NAZ/mmbgH4BeACBRxeSFcLosSi3JPgGcs8BuMiSzmDySsEgi+vD6f3SgT9L3cUJ8EVuRtOvtOybv+VRa3E/WfeOjToxMdV2zz9r5jj1EU4KIaCggBVNF3jmuzaJwAeJ0yTAUA0+c5NX7tnn5j9+5HtRH31HXFAK/LFfrBAFhWYFyg1X9iOm90nmOA1S9ydDkLtNnvjwDAzUTRQ78yF+h0G8LwUq0nsSy2q1iz45HCPE9kbDxIXAhPi0tJmyw+2dVYEg//L5pD7wQ4dzSnd2QdXlc88J1ibm+loLoUj1zI4noj5RXzdVNzZxfPCsXWnwkA43q8i3eBngAAZq5f3UpxYgAcip8PBQDP5aFBpugo1qa32sD82dS6QZjFvvjzUIqrg/WF+Frrh95Yox+eF5ofN5qnCyfq29Hzmcebsl7vygLNGuVKw7RDRCF84Y4s5rhiS1uDxfdW1uhrTcgnxbnfKv81APhJ5zkbdNLRy2+9K5T1mAn95gLd7FcD2TE23pyglczQF67ylMLEfeGrHG5vFJ9+fwCccs4wbvsvC4D/y7//t2D7CnyF5bY7aM3vebyMcybFsjDIfuxtMF52e+wJ6O0WEaOcZ/u4btBGQLasZLbSCa3rdbTN1xbmaQF6n226i2MXY7ZSft3OuFdMekDD6B179Kq4vnzk+uz88HM+g+122f27v09tslOTrDcA1diMPpiFMH8Yv7TT4jpGNyyMZWwKfYy3mFfdYWge3QDZujEIvCEuN4qVPpWatbq3eLRlkPq963YmLisJdl44teXmOGnwfYrsFoqYEONEbJVk3RvgGZV96z8rm9m3nHYXxqBb566FuR/Vlr6Lb03/djZ0CeIeVAJH0w6mXxnXIGcOdFxQj9mALzgjr294Mj6UoakaUfNkzPmYnUHbsj131Gb5vJy/wY7VWJSPYV1MXoh74iqb9zVNyu/NeJR1zqDL60OXcgZ+xKGO8EujsevxjfvQYxWO1dmf8zNtxkW5LKDBk24CAITP0dKkC9+5Nlyq28RztkHomvqxzJ+wkrazI2oJF5qPsPPUxpxjlF1NPmpK6VUj3AyeLcCF+s0YVZt/jo35sVh9Ob/Ms3ok2s+Gj+6XqVbGnFnCEJI12iWO+E2Ny/vixKsoXAPlbRJm6QQZIgP8Ui9X15IVekeC866sLruSZTdUGxjLk5NjGfzK4VcCO4mfbkhWRTIsuUBe4gYtUPVext8rWZlIaJWuxTZsqzYwgNMuxH4XPsMdWs8EOGK9IvaWeMFdtZ9yKVh397FOyXp8KIB+iMs0lmvHMNPHmDUxZlhoZedCUMZKLbfPR1muwRcobHFj9l9ndLa6IBJI6VKSPmFBfRJdUl8BcW2VoiYvf81zrDnMh6hPDViMtS/W9k09A6s6yclmEuyfZIV+UqbbJ1miHyXsP8jate5azJSDWZOljX5tKoZZyX52SfQjustKviML3rr6SzwkAJh+EVcMAF4IvMD/KCqITUZZsS66LdQHwCxWPSx9WIytCMAFGkCt0QcAP8paR18v9RkX6DnJtdQJQAwWYNcOd5/SApY4AYVNb6L73JFjPs7EG1kETC6I3jyoPGtK6R30HbwmHjs8sRzxGvOKi15qzuRDRheUOLt+tGmW6238kOsJ5w3BSDkhb+8FjUWDv2oosTqEOujYtt4n4qNv9f0dWaFVeuhAmqz9bUqcqfavePJOyhkSzd2o1BiJ0/DA2NDc2lPyq0NpZ/bkWbEjnuQRzONbgUzpuMRT8L1KEVEXWNd80PuKcAJ4RTyGi7InBOuQ2oTC7VDtOKIM24bWD5VjunmUq7P+3j8T4y/YqnWIhFvfqHb3icIaDvR5R/NiDy8Uz0di90m2p1wDyhDPenN1t66a1gLB8sIgGzSeDbeqgLwQOH/SZHWZMtabdJPJ8cpwmwH/5Qh0do/uuIkY9a/LjBGjCqSOTDHJRN0fJudXJZH35caUV6eu7T26XUOrHyYBcE6MkU2/vu+Kzx7Oa1rzwjxakWw2YJb1pz/r4+7x79JxnLQA9/tf5nRnnncI8uKqsbQdy/pNDHACYHevMMEUAI41vlp8TJIiQAGA+ZnvzOcKANXtaM8PpqhdqhFIooxQvGLvaF3ZGnBdu14X4o3FHDf3edGyGjcYAmCkgNrG3aVmndyr+8sqGwabf/StOCwOhmraAjgEwFY0vHLyTN6/Yt4+TRpQUbX2JQBc5Jx2I1tReO72pfUJSMr69+Sv3gY9DYAr1UtFK4TTl14dOnmf6tK/ducMRuIdLbXX6VhyIwOK4ctHU1Gdc6DHu2Pj/CIAjknb8Phdz4LXL22UrUqqZG+zn/nX3cx5g9zmbre9mvpc09N7LQ+s5/wIL9f3Sl6P5ydvJCDO1sd84JwWAJfF23/KZ0tOAfQSdHX6VW5Xg/cOHQwsCQQd9j3B6iqW/NjjEe66PNHCzmhjs402AJiuFCWRL1W/hZ7S26TmMZeH0dt1UnUm4MSVQAoAzkfH/Clgkefw3DKuMd5Dzn0JAKMgGBNO+67PTc/7AGAwTcp6Xa/7fDb5qnHtXBcnBK/F/hQvtFQBLQHAnBEwMzyOOI+cAoZ++gHrL3WEgYNYYrehn8GwYvYEgCmZJGdDH9uQILsmMOx6v7hh6j9cHxFKSah0I+vkhXyBz2VGvJZVie93sgQRhwp4BFjaNRlAxhiQPVm0weqIOziZqwGze1iLhLyd1KrECLtuKG7Pcos8FJAmoVdkv2ZPLUmiiPvT/QyAiUXGQi3weychGx6g11HTV67YAGGogBUYKys9IgZZtEGQ9zzDlKxjtJePxAwHvxGDGXV5AcDOxKw3z4BPXT8YF3NAvZUHsq7pbVWdhP51WaRJVBQWe0FS0dox2RqQQyX52hXo3VU/d2QF21SfsS47G7RodE+yLoFflA9OLAZAwOqsawH1dm0myReJxOQCPVfstkihp/Ek0hEJUAOANace1BkA8EdigJ0Rm+zQEQMc3hUsAqm8CXzlufKK+RJCSHl3pllZlVZ2afxcAvGnAOCRTX7/UE81AAAgAElEQVQwh5ccKOtNTbpYQ9q1rXMHWy976xLf2XutUCsrp/+WN/Nbv1v5pVMPFUv+rXjjBACqA3I20LxijZTFFcWQrK/XcwCwPksbQtZ3QOOO3PF3BZ53VFZsWyAU7w2yQIORDYCxAONmLN7Bhf6DrrkEIDsJVgHAxBXQVKzP4vsjNflEc42zFspGfSkAPsf6y/wQED/VXP9Wz/zb0b6yT+8IBO8IrG8LGBOGQNw+SerIfq41RsnxPirc4hylmyzS12rPnQCwVindfVf8KyUPAFhKnmeswd6UU6kb66NXTg1GkLE/viMGmWY+dLOUL5dRx+7lzfF1r38iAK7VyW1/k//6PNql5nL6TJDBe/hw3r36fmbD5fN36X1fWKfquzf3SX6he52x6ypQ+r0fb8fy9jf3+T//508BwG5lSybmBtOiyG+4jr0WAHuhK1YLZ9Ysrz4AboTPSnrK078cALzaXG1dyMvm1rvsSwPAMertWpTMh8txvS4G/0bceM3X2b0O3PTaNlzdasa262K5eACE/KTu9b83AK61lJ5q1ePje7tgW555DQAuDN7HAI0yqbewDxeA1p28ob/bFxuLBdICbqLp40C87Vb0pQVHIc/FfI9xSZnNvFFo0W9X8kQzrwuobwBwzfsJ+CvQ1VkUK+us1UepTGDfbvgkPvC9AcAcyHsDBvNcaFC1m765L9yvR28rBrP//hsZbht60Ra3o72nx27JmhzzanwDyxGKc1qgj4DvV3V/EqpgAQZYdDaaMva0jXIw3IvM0AjpnFmXQmoAcHmWATBX6P+IAa4Hq9B5QuAY7RfuvYV/OndqFpflG1h/HRi2aDh2hVjqcGVhLgKxpykAyd0LhavHje/E5uoj8a0kqMEZGYCL9VcyctQHxjVaLoiHuvUeCbL0lxjhTREYIGw1ApmO9QnQxRgAhm9wq8VSRAImgS8A8J1oCSg1CMbKinuiY/Sw0Mr6qHOIQcT9lb2SmN5jCcBHZIjWGyGYBDp7WEoFDPcBe2o7li4kWNrh+F5Kh2r8o86vXIb1vkFolrCNtRe37w0J6Lh6buCWDp+7jm8LZu/k1onFlPEA+PIIuz0bBNjmGjG5ZQ039CgKLvSOuH26VnMBwIacotm2XFPp2zb1f3U1kPtJgr+KLdtKRvw2GX63Be631N9trNwCvzskDtM9HbNsN2i9hURQcuImjtV3Q1oAKzsEgBHPsezeEissoEy9Y4MXnNFd3ggLMG7flLaR5U7HsOLN7QKtMjLqK2PSB8Dm7zI/x/Q5kwJkbBhlUtVcXSbHGwBulHudOT8GgD15PZHLxhD8H+4Nntjh3aCPG7r+SAqsMwCw+OsQC6tcPU72yXAu7wEB4CeBTxLNAYIfxST3C5XWEn9Rhgv34225I2+R+Vz8Yrd/udJfS1tF9mfH4Gqu3OjvuX4HAN+wVisj9Ey/RxI8PBSUAVru/odq8qnagvUZAEzt7fmTPCKkTFtXPPCZ5vy3SsD1ryoF9oNCAs4OlOHdLtDMW+Y2ta2VfE9KtUtqkl+rFNv8Qcnl5G0ii/RCbbkX2L2RBZg2PWgNwkU7ADBN6QLg2C2hnzm7t9xOgFZr8t8AcBDrDQAn03TkkkbwsiCTwkTFX38gAO4DyDEX6BQMQ1wLkJMykYVDlm/WHK890aGBMJ86hiqDdH3+1wWAI4FKB0WV4f+9AfCY0Gg2TBQxMnZjQHTdbno1/7Y38KfeepmxesstmdFCltfPCYAH4OyVFuABAK4IadpVYKCdL0NqV2RufnRpBv5LAXxqkPyY4R3qklcNAG6oGPGYGeNq4Ngfm97zOkCjA/ymAfBQET/W07geQJC/TvF7t580Iq7gX9fezNlT5Jz6+T6nMGAA0fb8BLgdoFv6GOLmUDkwBoAjm2e8sq0dulage2o443njADj7VwNhxzM2wL9cpz8uZSEhPdfipl3QodAHQBI2kOKxY+1xxdWB4IO+elOwo2XrQqAX+KT+qd8v2lwrUDq3KTL+Mm3BS9rnWlE0Oj9sLc/xopO8wzEckMjLILhYf90kgBquw1go9d0AmDcAzcAYl2gJyrgf44ascyhbgssxsYQbFrQF2HS+LagOQ8BChHAs91sswsTgUqsWwGaah5WWikZYMXFnxOp0qzbeAI4l3DIoWIFJloML5iEukLIA7+m5/MUyuod7NEmmyiyj3JLBNPdWv3gDxHkTJ3vjckfQI7wKgKebij+2ood1Hms+AFhtMJgnPhZBXveD9xIEG8ADQm27DcuvPRA4L5kLxQtvxz7Koo4bNDHXotmWADCunIrAlVsnn2FG3E7vIk5aYBjXco8k7dQJuDbvyu17k4y3lEPS+STqIt6bE4mb5r0l+qQLNNZswDIKhTsBZTJbk9zKoFdgQAVxnKxIHtIGxgDgS4BNAcDKcWSLPDHOwbehXEkAPAZ+63VisB68AeAgSVnExyzA4xq49pqWpgxEWfMtQOQCAz/wGwdD6YUC8FDKkzN5U5wIhB4Ikx7LDfrdAaENKI0UF6/kWIDKuRJh3aGwAgDLwrohbRcKGEIRHFfveQJfrcu9XmBTAJcEVPy9kbvxJaWQpDGZ23AgfiHegcR3rC8ksEoLsO6r6sG6j2KQxe8oph71Xgega7J8o7JLf1dCuO+PD2fv5IbNOkAYBHPlUXN5QW1rte9c1l/CLS5U0PrjzZMSc+EGjfv/5uxKKrxLuUTfLeSfQvI3MkKbTPUaiWarKA2WAeDO5v8GgN8swIMVrquY/zIA8D+a5bsOdw15wD/5lQJ1LOqpxY9TvOCvAoC9JqXLdMCaNN6n8LIKAA7tXQgsf24LMFtmnSe1ZZhpADwUlNMtdMhun3CkHfLOXjMGQmOzKotladbApRbBp2rGVFuHVsNoyJT1swUzdYPhhyF93MyR437m+Okdvs8vpUXtb1W/LNzH1GhegJaxcWzAS294GmvqEgDctajywHSBrwBhmV3xiDhuIdQi5IjltwCkTpMSZJV5VvevVnAlaY0n6v6XLzm2fVrUFuD+b1MKEqZ9qIxKv7PBRcDOrw3PAfDoWwNEgQMlDrbcx3t+Gb9whF0dAAMMGv4o9OpMob4isMdv7dzoj50b1eElf/U4Ve2vz4H+wIpcG5MdG5pFltyGfhX75zqKQivZ2K63hdIGOQDFHs/6XI97dx7mPdIDIsFvy43tjWpBdzQOrJw6WCMaLihELX88v0baY+KR0MltDte+sNSZcN5MMswGcImChbMAx5klmshQ7KBbCKy2kgqg6Xcyt+7q+4HuEwCYuGEAMlYbEkVFzCBWSHgRF+IHZ3IlI2xYbXBPDyUVFhm9scxSwkfgjM+3AuK3WBwF6gyo1Ueeu0epI7sCU4sXF2H9FQjmM+2MHReAivU4atZiYTYI575kpdXniGsNMMt6Gf9BEQAhwDzif+3GrP+Aowj6tgCb5mHMCqBbLMV6cvaJ3wHDwTBhmbZ7ts6hnVui0zbW9QYAP872S7y1bc8CAuyXT7KEObmYFAaPUi44oa6BtFy2cV2mRJMbEnIC8cNYsTdQSogu27KMb4hWTppFWzUGXBNgGOs7Twkr2Z1BjKAIlnoBmQsB4EiCRf/DAgwADu5H6C/GgZx7o/NlOFeCKQuIbiZPXhwrUgmeHrlj/5AlsuF5o3OiTODRu9Y79wqPrTXhK5w+ecrnAsDQwIt/obfneChE/FfHXX5Ixw/EE8eaSyfiFTK/k30ZAHygOIc11QUmEzm1qxfUlVYs/1xlzIgNRllG+a8dSoFhUcZTglq/4pUbsi6Lh3ir+pmsuDuK/5UVmLhzFEe0j5AV8SlKoE1bgFV6TYj81KBaip511fe2K/9cfxUOoHaTf4DY3x9UF/s7ZUI/VY1wkt2RPIv8bk94k1CKTe/La1mPNbcvpcH5oOLEl3JbIAv0rSbNB7XnI3WKVZ8cZduTrcCMSuEfz9OyPsYSMsJX6bHQ5+k3APwGgIczvF6VGvrUfNVZo/4AC/D//u8/NZzLZDaLp7DYaM36ALgRqTsA1ss3AJdNYMQCXFt6DWI9nYIkywAwxBqLAU5nv74Fuyb9NJhsd5oaH8X5aL0CMIy9pmKApywU/Tbk99cnwRphKrX3JcvIb9mL8lovg6MbaJc+ddKe+tqpNqxqCa6vtzBNUN5Im1YBwJ1nNrw+3sJ63Drrv77kZO5YSnttej0A7iaOexkYhmDUblrRh3Yr6gpCtQU4eztqtaxI0dyr9LcvVhWDYXNFKhpqmnToU9F7zAV6TEHSv77OIF1Ew16/w4rGKwEdglAD1AsgTF6tlTYGYz1lgPnN1sO+CzTCf0uRbOdA4VOoExb+7qsPgD1+ieegeRGua4t00Ly4Qyfo9l8uXAKAiwu0E31VPNx8LlqY1kJO3GbLY+MAeBxwuq9OyhLPGl1JO/OIC0YE95Gp2SiRqtOXWYAji3XuGME5JJIKQMajyzi7FVgtAasknYpYwQDBArOiIZaWbSeKin0JK/AO2aJ1LS7QgF/Htcqm69hVwKistFuUSnFWZXY+XHmDUwHCTmxm3iSBE6CsWGydnVigSz9Sk5Y+OPKWWGA9Z0fCO/e1FQogSMIuNZBSR7Sv2a3tGkxCLmrmRmZqYmBdT5hav7r3vYRgzgGAB7PqSboPih6XGcLSW8aDJFB3WI4AwNyb88EVnM/bcDWOh9cC1jTuyzvmUygRUNuIRuqay0sBikUislbjjorAj9V9AxfQsCm7zNQ9ljEdExR21mcngBPwwKL2LHoBmneKZc5pvJwwTPHCoheu3U/UA25kfdpWMlebPgBbJQxSnPYtbwCwQMMFMcBY49UHnMUXnOe5GOPyBoBXm78jU7o99DkAsO/RA8BeXliI4JP0/KD80JpDBygTdiL+MwCWxfdMpcMOdhTSoIRYKgmtOSpvDblBU3t3rtjaBQnbdIxEecx95Q13ObA1ZVh+IMZWFtUbeSTcCOTe3BN/u20AfEHd7tw4xT/rmjusJ7j/7wsEH6kNZwLAO3K/XuetefMgAHxPlnZUM2LmPSUc+OboUGWYlBV9b98hEMT+b2uRCoWOQK3ue6X0z3Px7pXe50pZfqmsbTcC47Tp58dtJeFbV18U+15KgDVKmNyoVgHAfbnQ1wZiHgU8k4M/skPk2vwiw/R+nFT0jMtsbm3ilalre49w7wb97sbivgHg4aB92QC4bAatjNrMgp4FOBkphSjiF0KwGADgiga+fXPzAoDTWlH+TlmA04Lge1QxwG8AuCgnVpy4r1lHODcBxrT1pc7bHYI5r1V0x1Ogffp4gjvxWwWAa1DxWgD8snKk5tdCiwqcVDu2ZTr/VABJ/hZFWrqvoGnd6vi9tgDXV0wtzkGnvE80LMEcrp7pY5H3Cvm0AoKFZ5r9qt9OBFvmWznuuVceZ6Caba7GOwBhAqb2ycmeMc3jjikDdMavPKxl5969evJV45lQHpW09daLrFN5KETW5mh349pbxsL9LEo2t62hbLTO4Leo65IOpQJtPLkI+c21KcQlndzfdtTrkYsbpKNqRXCdhHte26cy2tE1v4kFTjAYuIKkRcNUFlZg6bpMgpUAOEfILWgYIazkvGwFbkD2sG6w+2uAPMLP5ZkNz5Rzk57JujmkcYvlAnSjtBk5PRUoY+2Jmsr2py1DFlZUU1J/m7CePEt7Gm6yjqkWnVnpAJ4AYCy/siPaIsMd2fcAxJHUKTJFYy3elDBKeRNbZrHqkIGYGp0uRRQxwoBYlxSiDeYXACVWTGJfS43OAjCx3K4jZPucUvtX98WVmHJEzmStbobbdrg/A+LpYlidBXzVfQAw1k7cr7EE221ZV7suqF2l4SsuU49JyKU7RdxwaaeOA8gjq7Oewf24oAHAAZxLbizzUWNNsp9leGZswK+2qiueUt+V38fKBGi4o+8GwBLqcT0nly4xwND8QQAYt1DcQ2/0eS53T6y097aoiY4CGdzjUMmxsM6hwKDms5UFZILGHZ203kIe7CVBK8A8bQ4AvBCAAQADGGQkE3ghflPWM9zGieNWL25JTsZYeG0JANwX/Os5lvOlfywYMvkzWLJ9FR413VZ5FUFu+ODxiydlh1V28eqWX5IFuNpwMuyi2a+8RTl3t+cJwJUavsTwH6sG8JH471BlkN4pPfm+LMDbigdek3YGADxXXO2t3jdz8Z7KdT2I/+Qtrdj/uM82IQMGwMqyLNR8o/c17vNyF7i4UyKse73FO1EGiYkPv7JGhPIHAHyiL6cC5PubC/HrvUuXPStD+qNKMhFR/6Q5sKW2HcryeyhX6EMlxDqSC3eWPCu7qz1YblRyba5AfcogUZf4Up9lFFYppNnsH3J//kXtmc/nToTXJMBKQcQ8WSzAZsgxvkqer9mVc1kV3wBwUKXMoxFFQb3bfbIRq3jrrLzOTC0h1r+uvv9OrkQvrFOj/a33/Q6N/kALcGtBhc/7C224ElngKitzxkyl4NAFwLEJj71a97winr8B4BfptNJ2x9i8EgCvaqluAEbv/m2W2x4ALuetsnWuZv1tGam2+qQFvjlWCDU1fW0dKK8pi+RL/Oq9AP5HzilbweB+3mGruaOP/azRzTUjDY2soUUOqhrzMgDutroFwNhUug2lZVkHuGOh7Z1X9ysiAqs+RxMHCrHcJg3kerzS/970x+tJj5i9QVjG1+1z48J0D05CNi690ejGuprxx+Yf/ZZZkbv2wXYsxwFwuIj6ualMKOPq2EP3rQW2gM68YxFp61GO3zo7RADgbr9aEMwTagDsfYesvSPbWAJgrIy+jqf1nhVfI6YznjkOgPusuwoAzmuSTuaBfhMGBOgxQ0XnpInFsqnNpnd5JGBiAhdLZCF3WCVLoaHC7I57BdAIAIdYEO7fJJNCYEW9ZJdHW9IjhhjrD38BcMQIA4BJ7ES6JRmTBO4AqpwnwIW7MkBZrpW4AQcPBaB1KBKCZ0laFX95bvAZyaMYuwDA4kBMQuqX18SijEiPhaBTuC63Lr7ErZKoJ1ygbdXlu867w9JbLMDBwbgKx7qB+3QCYI4DIbDJpgU4AHCAQUC3+ceHku9L6FSxIpOFV07h0UJb1cMV1PTDgq7jB/pOfdUd0XNXb+ouO85RwGMul1AyV18LCF/LQnapuMy5fLi517rGiJrIR9QJJv4XAKxnAXwZJ2i+JrS9IX/1TccGa2wMyqGVXLv1vpU1fC4XaFvMigX4yoAYd1gBYNGEOGBbgEufY9agWBnybh6ZXNPeAHBZeIJ4NQ2DZmMArCxUA3CRAxArNFc2ewUHZCF1yANeARpz196VMupE/tDHYsJD8eIZAFiZ7jaFcNf0lkOyAfACAKzM7XPF2RIHTDb4PdygNX476yrHJdD7oHVjLiA8lwWY7M+XShf+cSEFivjpCu8OWkV5MbtlCS6b77EAK/mWNDenUsocbS0EbpUUS14LG5RTEwAmE7R8H0hGII8Ssp8r7l+/Hyj+/UiJsAiJYE5FfXopqZgT4t25LL2XZJzXZ/5eqT0A4F+JTVZpp4UC3Q2AGwGkrNivBcDNOLwB4DcL8HAN7IgctaCRwsgfDYD/S7pAW7AP6Z5GUnageZXfbLEpv2dyW3eITbmxAMfC9RIADiK0EMlCZ3nGWpWUKITRVlRMTd6YBdgLZg9Mj21BQ2EpFsrKk7FcRifY2DJmrN3RLIR4gRkZ4BWEsboNUy7Q/f6kkFlf23HPrRhnFYHw5U04+hVukDECRV41wOi+Wpb2iCYQKCP3okKpulVz397ta41U7QaaCpnBCEwpAkaSFfna/njlul/u05mw9AnBqSe4R7dHhB6zbn2HtrX9w+6PAVIAsmWvBkgwPtX5YceKfiUp0xoa87cI2zynoXVxp60fWoRW6n66v1WfvU3qPk15HITxMt6d4WsE3y7WSprTB9c8rdofH1sL5MASUvNM05doeER1pjUy7rROgGCOaQJgW6ZKcqd4XPA1fST+sRzr80aC48x07+y6mQW6w/dhnctXo0SCTn5W99WucMMfcI/L8W3OK/2prbPRf15RlqkPglPRQL+zHnBa4N3dZnxbAJzJtkJZEA/t1w3m2BQA9m/luhxiLIV+Xq7V2eVClD5tehQZKFeczOuFNbde50x7D3P3KW4bNGsmRNkTECTJ1GpqBnc5f46tweH67KSPbgN90rlit3DrVY1eHQf82nqp33GD5hkGwZTzccboEh+MlVnX8hsxq4aPdq8uoFHXA74BcvY8wCpbeOwZa2ZhMhQiWHrpCuWLAPCAV0DtnQCvQbB+AwBHFuiw3CL83uvZHHfSKr8Br8WNmV7qGOca8Oq776u3zy2gtq0ZXShm5i1jXsbKdZgLzakiEIAxaAq4xYUbBx/otwfw1Rq0p2N7QgmZZZvyUgCBWwHgK1nirlXH99w1limfhOVdCYVcG1mx0QI5BsVFWZVrzIYA8LYAMNmj9wUmiOVEuRAZoBUbqZEjkREAmFqquEBjBaZu8B1WPNHAAJj+eG0Nod/vwmKd/WNsb+ocC9DiV82iCUKWT44yXWDGSj6Z2hObuTd141XU2F4ASpt7i3l/8g4n88tnDCxJvfs3zx25jX+LdmlU/TGUgJ7o+oC5K+pp7+oYIPNgbSHgqTJEYkJA8OkeGdWZQlplNpUoTdfY+rtQXV5ZVm+oG634fLLB7xcATE3qrU057wv8LmQNvhYPXdoC/DT7sKAEUgBgMqN7jEpdMNYRZtoe7td2xV6fnW2rPbsC5cr6vKcOEAJwr5rAC5UqU1VgufCHdIQibk8A+Fh1gQ8UZkGMe8buq4kGwAvxMRnnAeLXwv4XAsY/PWzN3hOnLHdussCTwdoUS3YwCfu7U83RnNyzADe89ikAuIxvn1+X8f1SPi4nNHtc7Fn1ayUX6GXzqDKydG5eY6n6h6o9Jvuy+0/NlqnnLpt/fbp9NkvyCwM2ugbSkBTSOgvfy/BhlF59/nyBCJRB+t/+/R9aE8qWUAkSNQDuCBilXmLjLlYGMSwkIX47Vre511BAiae1iyuaV5PAi1MPGOeGwu/5rBEX6Ob6vM9Ev1cHwPYHGADgZNLfGwAbUEHT8v7cALgzD2tGqoBiCIxFeCmAagiA2zs5wUn1SiFnlXk4Nflrl+Y6vvizAeDU5PQaOdYebwVl/xydZr0FLVh3eOYYXT4JAOtGbDO1FbU4cnZBU2mDz2v6W1kjUyAtNGismT6fzJbTADiVEmlhbNfU5bsWZzgC0uBhhYUL/kpZKya8H5dPKhULW2us2x1CAoJP8gzkaJI7dSdCdxPq8UZsz5EUKdYikiOROCRa0MoNARL8ro/z3IyJ7c2TUWpx31wOmYs5PvqU963nRPQf0FPaaRIFcMnzcf1uADC843NfBsC4eMaLWNihk1QfALfCRFzTefUAcPObHzG9uowJKLVCrPuQ9ls9j+us4/3z03pqzqiEuEjRRB8AUKHkChCbNA7wC6vYhmylCCAO4EudZeoGkzALABzliLgbgjfg1wBY3yNLMdZjYFrU+bWCxVhXNAcY4k7tfSHiks0e+sfj7s+h2LGV30JRAOAAuhLg+eu34n31l/OdDdrn66/uiUU3FStOfMVb7XdIcPKSnxVW4QYA+5wSL154PmzmOf6FToXXUmazzGDmVC90vesVU6oI11QsvljPEfB1q30D4Iitxg0aGHEni9jVnSzBKmN0KWn/JrL5WOmA6zR1krEoc3/HPxcrNvMAy++eAPC+asBiPcOSZtdo8lHLFXwh6921LGRXAGBlygUAX8sCPBfocbkq9S2yQJfEcrbMVzM+lraWxUeFv3rmvwHgsbWiPRYrcEXQ+Di11RTFgWZWAcDiNusFyhg5TAHrraytUoAcGwDfq3wYNbXXBCjFO7IIPyuR3QNZoIkBhscEGOdygb6WwgXX4V21CQC8J37fVWmunZ0DTdrd2b3AMAD4Shqna70/4IZMOS3mn9usxliJFX1aI55YbToU3x5Lzn4nAPyNAPCpElxxjN8eH26kmJHXg1yiFYHsec1mv6PnHskV+li8vL+jlqDMIbDAChsyzq/JBRsALCu2Jt+5/v4sq7CTYCmpF3OjqN0C9Dab6hRxcxR6ALgZHI53yyDlT9NAr4zvHwCAO3y2bI62DZ+6LI7Xglh95ooAuHPJa8Dw1HNfbu3IPBrzHXsZmI8qDl4K1VgGgDtEGOeffre6/LSCHJk3SADsrbxcVwPXenVpOmoLWNHra7FPodBArRxvrMO+aTuBulp//Lli6qc79VcJgCcY3QAYWiPsQMUiUNeK3d9iAZ6abHVWWysAsn2VAF5fW+uIU9DuMGjhq1aEHp+VK1mk651uCjBNLRyZ3bYP0keUP7RwCgAnP4+5uA2mnvfZ4YQ0LXqHWwA8vZ+PjRlCedA2LL7xyHD1je8hHDfPtCKjBzQsROdz4+Rm1hb+SxDcND3BJ9da+I8r2qiNZRtneH+5JaZFuwaNc0h2rmp7UcrE+ZF1NsfOT6cfCdisXCsnuL0jdO6DVi6p+Cw8WwIAhmhPm0O4Kj3xA3xvCxTtK2mOB8HgeE1vrs21mOeVL+14tC6l4aFRKTLUtkzaF7l7u6+s6Uv77JbK9fWz3I04wPPSAtwFwN0aww29e/MqAVrTguxAOa+ha4dNXlKv9TpTKD46jjXdq3a9BJjb9lRniRYR1Rv7WCh4+VigncFuKCobe4f6w/4XiZ2iZBLnONMxFhvvkZFBmnrCuEo7AyxxqHb9pTxQJtyy/sk1inkGcbIENni/5K1nOdlx8j6A1nMZsMe8x52ZuqRR7zcBsD4awAUADtBqIK1bPtgC2oLZSDnlLjdriXldJyuFl59t4Kt+5HXBQjlL2sEIC3rM93rYk6bMGVu5UQTglqw+Eve7rb+7OgkQvKsrd/WX+F6U5fcSLm/lioolziWlBAiwADujNPWZ9Ua5QcZoXFaxFF/LikfJKcbgQKD3SJazE8VSUgsWILFOKSW5sd7Kok8m3wsR8BQX+0UAABOVSURBVAr3UZIZCV9TKgr6UQLNsdRlPXVcfXa9LKIdD6ZR4a+mxBsA7szy32IB9jyN1YGZkxtgA4BdSSSUKfsAYLkSnynelvehPAOsbMFtQzG5j/IywOq6kKvyAj6T+/NC9XWvlAn6Tt4AJMACAB/IpRlL7O7OvvROsgJv7ihz+7b4Er4RAFYirHM16Vpvkqgxfzw5LdQxC8gYT3twwV6bfbN9N/tm51Gu2Ju2CivvlSa7rLVqy5Xcoa/kfn2lrNTC4C4DdqJ499Pd/dnxwaF4f1friRQ5ZC2fU25N1mcAsOuPEwP8PPtFQewXUujcybvB3ly5nzYCgzeK4cLbOfIGgBtyvAHgIMWfCwBXWaArgS8EghCh88UxhCh+sTCIJbbIr61gWNzFGmDRzpYmbjio1Fp0axDyFViAa3pWxuzOsjJpAa4u+F0AcE9sbqxbCR7giFqoJNarI2SWtby3bCYXVbcZ9PellbYPSKeW5cn7j7iJ+J6lLEqflpMW6RRyErf1Gl0/32R5BQAetUqW+/ctpNG+1Nmm70WZsQA8g6MWFKfQWTcn3X6bWd4DVNGXgFEDK3Bag5jJdt3OlaIAqBFA1B/fBGS+/5RCo0/fBIuF0C2uQhhvYajbY3AI6GBha5+R4K6+da52ditNQaDHTKkftWXODw4FVb5qS2t3TrT0AQCPnd8cq1gmaF7uX4GGAKYxz5oM1nx2/706e9T6ULUBwAU0N1OidD6ASBk/xtXntVY9W78rD5GafhmP2h/jtrMh4tUeJf6tmkerWHR9SeGtsOQHHaZenXGolAX98/uabK+/7q8jQ316NZuK8qMoQopSJOdIgOL4zeV7cO/V97BEJgCO0kq2ePI3wa+Bru34dgO2BVi/OcSIhFkIyQ43AuDiBh008NgDaHWtLbgaXN4kugIMO+szQBjgiuVW50eCKoBrJLZySVLPrxjzsPwWxZLnezwo5lY+N+adM1cXvvR083wua0eOM27IBWiXQ6Yr/eOmZK4FBKMI2BYQBQADZEmOtQPwzb8iDnG9hEvRbpeQsoVbNmEAsJ5DWSUZzpTBV20Rge8EXi5ub2a/Xl3OPt5eCwyTvEhAQ4AF8PvuQNl0iRcWiNgUaHkCuJDASImwLmQBxoX1WrSjpAwWdL/V9qh3XNZaWfPLshCMbd7uzvcBn3bWyTcA3KHP5wTAHpHYB2JgyKAuLwF9BuweCwC/23oQ6HxwNmUST23K+vsgsHmnGPM5bxQnZEyX+/DtzdyWYEqUZRZp3Kj3BTx3t3YV3qt88Pr7sCFXaCmhAKDnckMmizhJsObMReavJqVd5x1SR1Q94RICu/r7zdb97N2uSiIJAJ9oElD/d/N54TYR8/5R/PzL1bWswcQzbwgo786+3T+anR4eC7zvCxRvzXCBvpWfPm7PV3L/uNDzbjTJUeSc+7jWCLk/Nwn4ciPMjfUNALcsOabAqhn2KwTAo/vunxkAh1CXG1gjXjYCqgFwCi2NBbhYRsrxVsYjVrbdACyaJdgtQUudY35wa1P858YAIwgjD3ZjgFOgeq0L9EDwK5yT7t99RvqzAODaSSFA0Dg0zaMvyKqjc6lZc8oN4g+M1r1Te/+J53cAcLkLtykAOB/euIyOLnatfZPz+31p5kW5WQiK5vBO31ohqT3McwMAj1NwGgDHPUKsrgBw+eyENOUM/+7vDRVDTkuhQL979uX8Ng1agBfxj/E806mMd7rKx09hfa7ZwDB0BOByfpYraij0EhDOdlXEb/rcgP0CNgE7+pH+2w16CcCmXwB510CNRWkwwH0LcJxQCbhlOLu1sCvwm/c1X1SW2wQOpV8tBwNkK4Cd41vxSNcFOvggWtX9y/NSQZCuwJEIq1qfkzHhiRxbfWqSGNki2rcrl76U+TJK5+SZ0u/kn+SRbMEqALirfPvMABgeKqC/cLkAW9ctLKZK4XR4y+A3eMWlksyjAYA5N3TEYZcH5IbSKWoH8w6wG0mf/F0XhZu0jhfwyxa07mzUglquK5ygXGsGHpCet1HCBxDrdQQLsAYcy6/je3VPMs8+FEDrxFjFbyNq+AbodSIrXW9LMvsfQnoMWD4orMHldyfV0/nNc3P+l7Ug18RYN/RUJ8kK6sZ6xBocXHWvuqVPEsaJw90WMHU5JF3oGsE6m0RYxAWHazOpfmI9dlucnTqsvxwnC7cTZrn+kbJdK4nQ+5vL2T/OPwg0XKoczMJtOZTl7HR/f/b9kYDD/oEswjuyPsvOLPfVOe6rcoU+l6voFTHAovXCMdSUiyqZs5t5pR6QXK2sARFn+gaAkxyjf5cCinYlzPnYWZTz+v5p+bAS5+vSWIUfY3GMGUOYAonVAMAnAsAAzrNtuTQLALvIhObb/EHuzio/dC3vgRtZWx8FHp8FIu/kAn1/q7JEmoDMeeLN8SbYVzz5jq2vygm9JRgrKzAlkUgud62kUxdKrAYAvtE1lNDChRq11rMUOgnM2a921LcTJcg7UwbqYwCwyjCdKCnX7prmCBnQ1Z5fr69m/3H+UbHvd3bHfycPhu8Fft8dnc72ZAnelCeDvLQF4COO/ULPukSZIyURccGU9yI2+Im62c3eVIiZe8EbAG5Zdym/eqEcsvrncoGeev6IjPnivOv/2Myj17tAd261bD560R+ZrMlrg3b9AS7Q/+v/1Y8Bbjf3tj2RbZJXxwLsY8U1rGjBs1ZvnE6sTgt66/6x8Td7RYLirwAAe4pUQueUBTjPs4Bl7XsIKXUCsH+GBbhv7a0hYdfps4OB2rGemJnTLtA9C1tZX/qCdirfSHYy9hqr1xo07maxzmtH21ME04Zvqwd5nCzwtC8DsE4cXPw2Nt9bANynYlwzDoBbeBpia5FRLQQHQB1kHi5ybB9s5GyMv+0mmBZI+uaRKH1s21sE7ub5IflPjmdNH18TQLDfv3EgNVw884gz9tLfMk/8WW/cFGNv7y7uDVdVt6ytnYFeYjQb5RX30X+1e3HGRVbdauOvK5BrmsRAtuA3gYDbPALmfEHF/xVwcLsY52pDifGPkxprdQxG0Mbv4K9IVtT2seXd1mXea45+aM5dAQBHF3tCQDUvOorAwXwJ6+XYq2+hbfofnZ189S3AwWzD073GAhpNw2pvKoqEPIIF3DzLWlDWZsaUWxLvS0mUzstbZGZ3jrEg2zPJrmz91flOisX1fDd/lYRb3jv1xnXa8aUoZQGIAYCNsbD0eiwDALv+rh9DfyLu1ZZgnQEAdjZn96BSmBVXUccBF16xksTrSEmMUwhOkjh/zKRXpld4nIQCrw2/KCJArIAmbCjPawDsGHRcvOFJWdOeBNih65asV9vESUOTYgUOICwaix47ZHIu9DKJYWX9u1Ws7dsCNwbAelM6Bvfn9/PL2f8nwPDzxcXsXBa8JwHuHQFgrL8/HJ/MvpXr6KFiKDdltXtSNl/K2FwKsJwLKNgCTNZsaK4nhRWYKORkwDI+OfgFANfMNrWntPzyZgHuzJ3fagEuKj/HwjfjVJiRJHXikT2dc6CJBwB+t6V4W72pof2Ee70yjV/d38hz4Fruw6r7C5oUw27IovsshchM4Jgs78hwO9yrJFzblvIE8IkVGFfoZ/Eyqpv5847ifzcNgK90za1ucSu+smIKxJ1J1PSbjM9KyqWawPJgOFQ9sBP9PdXffYHidSlz7h/vZr/eXM/+3w/vZ7+qbcQUn+n5Pxwczb45eTc72D2wJ8OdQS5J3FQHWG2+dDkvlfHCM0Tx7U/63V5P6YXtyZ2LpDeYybU1fnhzgW4I9HtbgL9kAFy37SWW+RIBsJfwBoSO8XtotHl5w6oElxAuizBQjrcxvQGAmz2hEozeAHBZPl5glhSw/tkAOITC8ioM7GMW6tsBrgXHqW5NyaorA+Aib3TAf7ZPN18GgIfPKW56PaF9ZQBcOhoAqwh6SSrmS7P5tvPAl/QI8TkBMNYYC8Qeo3ZUDICKVNoZ04p+tWXS81wXpBvf0AJchORiBaFbjnFdpiktpEiX77H14TUAOITuFljm89Gs49LpLuv3dMjke4J5/1TG0ABY76BbjFHOvTyvdoN2f+u5UUOnwDrx8ucCHGhn0+H2uLPoDiZH09L2Pnm/8twpAJyKyLqfYfkNfsiEdZnVvGHJcAcIKx+0wCqe47siAA5ymwmbV3Yt6NA6htZdDiv1MoGrvWcAtKDv1KvDiwnAxk52e8NCW4+bwS20KM9AIRQuxgHUGhCsexqc4UFQ+tDW3A4mdIZhfqWMkmN9dY1pSqqtiBM2BNIDLY825lN/aTZe7mPLNO3ijRu0x4v5jfCeTKKnyfWXOWCrpZ4TnwOsxkDzf8mfrs/EB5uuZQ0Jj5Gg8Ro1ds3w3CD41XHAQTq/Hn1+URCU+ycAtnMXY1xYI5+Tc8yWKEcgRLkiXEux+EIPDGTE/QKGkSlIXmQ3cWfcjlmJFd2lpXQ+gIQs2/IabSxmF4ub2c+Xl3pfzD5eX7ucDSWkAgAfy330QHHAe7bePQjAAIABLHZdlfvoNW7WpsWmwBEJiMIFG+ASoRCV8vUNAE9Pyvxl2T7xWQAwD0slYmFS8QbKpB299+VRcQgAVhKsd8r0fEzGZ/2Ox8CtEk2d313bc+DqTtZfXbapsd8TwN2WVXlbrsi7So5V0qa51nckvCPrOPW+ZQVWMqx1WYE3BITvZvuqWb0zuxSfXKpvxAXfCABjCV4QShZmZ08mmig1jDwdZKHeUm1iLQ6nSjdNqaYtJX5DifZR2aj/HwHgn9U2ErGRKOsH8fA7APDOoZ6pCHrx7ly8ey60bR7Wfa9x2/e+rvwGzhkX3o6xTyUPF1qN2xOqsX0DwA0x3gBws6dMTv4/CwAeCrEBgtm8UrjKTnrueNMOwaaN9Y1kHimg1ELt1wyAvYcWwPVlWoBbibIpddNj3Aa8WDBrBflmb5uYAVOy6msBcH37GjjUfFWfY4vI6IY7BMDTbSneDtWNGxk1AXQCriIOUVKjL6D/oQAYYbTay+p43WxHWrNCtq0AiD6uF+nW87oItDHfKxdo9zXE/nxWK+PE/cYAbR8A1+etDoDtcBrKGFvXEn5Ekh4EfgvvZW1y28sY1X95dgj0XQDcYWPokWtcNLYBYH3PiMGYZ7sqQGFyZpsNStq1snluz0MhaZyjFAJ4nG1cUvWzsVSXk8cAsNFEuUWMb2sBNtBr3vFbnZW9ps3YnAmatxbs7C9/h6m0QviKfLrLX2Gdpkmx/ky9xgBw/1zTtLSzPt8gsdbgugORJMrnGQAXOI9FlyzNArcBLgMYtsoUnSuLptuN3zJATedI3g7rr94GdAZ8kSU6+hVjYK4ugBsATDZuHwL8AroN3gMAE6bt3VhZZWdylwyrL/VqUQjFnIg2ljcKbIApoNYAuJQwgldjsptkVobZzFwsuSi79Ly6lBlZzjOm2PMrecuN0z/63+eXdakBw7H4mIexcPNf0JNYTZL8lLfJIi4XGsEObus5b/VNnqt6y9amc3ZFGN7EeEKHBykCbmQF/nB9M3svF+gPAsBXOoaP9JlcoL/T+2x3zzHBJMECABMDfInbKhl0BR6wnBH3qxpWLjXl0jEMMBZ588kbAH5xMg4mXrXXjE3g3wyA8/7dNcjoUkByT+99fTYAlvWUEkgHArT3JbP4pQDmh8XV7INibReKM1/TuO/Kqnu0faCySSo5tCZIu37nhHfr4lXi1dfIyuwJxuQPELwtV+jNzf3Z4/qhMjDvCgA/yxU6ElFRXmsuNrxFcaXs0647zjoL2Bbv74ifd2T1PbA79Gx2RFI4cSFy9YUUOP9VLv3/0N9HPZ8kcd8rodupAPCenrkBH1PGS6WPLpT1+ULxy3Pd/9bzntrYAOBQ5lmG4z/WJs/3Smjw2PQUPM14vQHghhRfKwDuy9UvTes3ABzs8gaAY4H58gBw1yV4KQDuuYnmYjA1B/7sALhyCAyhsAh4DWBr8UgIvwLAA1DoC7s7/u9lAY44z3hWWIALUKVtDXAKD46QQauRQxiljm4HIMXt8vwEsX9GAOx+0ccyFM5kW+iUFuDOKPncouQz/Vrr2F8NANPvNmt00GUKAE8pjP4KAHgAsBMAA6wSGCYwFaACACc4RwEToJSFvgXAth6TARobjE5IEBxAOMof4YYZczbAb1pseSalt8yHDvoNxQezEo8HJmeC7jViz2SlcrZng2BigbWCNV4hLQgGVFp2J8YRAOy1ATDdLlQGwMwZA9k4jxrE2T/fTefb7dpljdr5ZcvxEgBccLGfayuaGrRBjKW6RaqGAMGsR3Li1m+bWMpMD4FfwLABMFZf1Q8WzbDwKRev44jp80Iuz+fzuQCwQI0A8LXo8yzL36nKxrzb25EVcMeZfAHA9xqJ2zWBFYGYj3ITvRR4uKKEEn1MACyXbflKq3HUcH4DwI3bTHdrm/72u1uAlwBggcp98cch1lWygQv87uu9kGszCdM+LmT9nV8pblYFh1B0STmyL2B5tn+suFy5y68vxC+LKIkmd2mpRcSacuOXq/SzlCbonwIAHygZ27745lhu0LsCv7IAq2mURrq+lVWWOr3ioQcC1q3wFD+R2Vk8boWOgbncswWAjymVJO4kDOBKz/qvF+eq50tiLIFk8eD3+yqFdHhmoI49+l68e60s0Ofyg77U3L4Vf1PvGy+GDRL8SbETyjymJx4jbwB4kmGX8musw4PXXz0G+E8MgP9/1PUh74nHECgAAAAASUVORK5CYII="/>
          <p:cNvSpPr>
            <a:spLocks noChangeAspect="1" noChangeArrowheads="1"/>
          </p:cNvSpPr>
          <p:nvPr/>
        </p:nvSpPr>
        <p:spPr bwMode="auto">
          <a:xfrm>
            <a:off x="155575" y="-3405188"/>
            <a:ext cx="9144000" cy="710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13071"/>
            <a:ext cx="8796535" cy="66449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71600" y="1268760"/>
            <a:ext cx="8992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solidFill>
                  <a:srgbClr val="262626"/>
                </a:solidFill>
                <a:latin typeface="Times New Roman" pitchFamily="18" charset="0"/>
                <a:cs typeface="Times New Roman" pitchFamily="18" charset="0"/>
              </a:rPr>
              <a:t>Для чего нужна вода?</a:t>
            </a:r>
            <a:endParaRPr lang="ru-RU" sz="5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5733256"/>
            <a:ext cx="3168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onstantia"/>
              </a:rPr>
              <a:t>Подготовила </a:t>
            </a:r>
            <a:r>
              <a:rPr lang="ru-RU" dirty="0" smtClean="0">
                <a:solidFill>
                  <a:srgbClr val="000000"/>
                </a:solidFill>
                <a:latin typeface="Constantia"/>
              </a:rPr>
              <a:t>воспитатель</a:t>
            </a:r>
            <a:endParaRPr lang="ru-RU" dirty="0" smtClean="0">
              <a:effectLst/>
            </a:endParaRPr>
          </a:p>
          <a:p>
            <a:r>
              <a:rPr lang="ru-RU" dirty="0">
                <a:solidFill>
                  <a:srgbClr val="000000"/>
                </a:solidFill>
                <a:latin typeface="Constantia"/>
              </a:rPr>
              <a:t>Измаилова А.М.</a:t>
            </a:r>
            <a:endParaRPr lang="ru-RU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395900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696" y="655821"/>
            <a:ext cx="2736304" cy="2736304"/>
          </a:xfrm>
          <a:prstGeom prst="rect">
            <a:avLst/>
          </a:prstGeom>
        </p:spPr>
      </p:pic>
      <p:pic>
        <p:nvPicPr>
          <p:cNvPr id="5122" name="Picture 2" descr="C:\Users\Asus\AppData\Local\Microsoft\Windows\INetCache\IE\QP0TKFPS\386px-Boyoma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09120"/>
            <a:ext cx="2970717" cy="2077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Asus\AppData\Local\Microsoft\Windows\INetCache\IE\IS8TCFE4\270px-Anse_Takamaka-Mahé-Seychelles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33" y="3501008"/>
            <a:ext cx="2571750" cy="3226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Asus\AppData\Local\Microsoft\Windows\INetCache\IE\QP0TKFPS\photo-1618853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44" y="2062254"/>
            <a:ext cx="3014194" cy="2013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Asus\AppData\Local\Microsoft\Windows\INetCache\IE\NLNLQ8R2\c839bd2c07dedf117f60e6affadd-1426673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37" y="4410368"/>
            <a:ext cx="2716960" cy="204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Asus\AppData\Local\Microsoft\Windows\INetCache\IE\IS8TCFE4\560px-Allagash_Waterfalls_2003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37" y="1844824"/>
            <a:ext cx="2809260" cy="210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332656"/>
            <a:ext cx="792088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450"/>
              </a:spcBef>
              <a:spcAft>
                <a:spcPts val="450"/>
              </a:spcAft>
            </a:pPr>
            <a:r>
              <a:rPr lang="ru-RU" sz="3200" dirty="0" smtClean="0">
                <a:effectLst/>
                <a:latin typeface="Times New Roman" pitchFamily="18" charset="0"/>
                <a:ea typeface="Times New Roman"/>
                <a:cs typeface="Times New Roman" pitchFamily="18" charset="0"/>
              </a:rPr>
              <a:t>Вода встречается в природе :океаны ,моря , водопады, озера, реки</a:t>
            </a:r>
            <a:r>
              <a:rPr lang="ru-RU" sz="3600" dirty="0" smtClean="0">
                <a:solidFill>
                  <a:srgbClr val="666666"/>
                </a:solidFill>
                <a:effectLst/>
                <a:latin typeface="Arial"/>
                <a:ea typeface="Times New Roman"/>
              </a:rPr>
              <a:t>…</a:t>
            </a:r>
            <a:endParaRPr lang="ru-RU" sz="3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3824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998" y="404664"/>
            <a:ext cx="2736304" cy="2736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3656" y="260648"/>
            <a:ext cx="5501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atin typeface="Times New Roman" pitchFamily="18" charset="0"/>
                <a:cs typeface="Times New Roman" pitchFamily="18" charset="0"/>
              </a:rPr>
              <a:t>Волшебная лаборатория</a:t>
            </a:r>
            <a:endParaRPr lang="ru-RU" sz="5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60" y="1964706"/>
            <a:ext cx="6336704" cy="4837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241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978" y="255841"/>
            <a:ext cx="2736304" cy="2736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9552" y="476672"/>
            <a:ext cx="446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Опыт №1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188640"/>
            <a:ext cx="55446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/>
                <a:latin typeface="Times New Roman" pitchFamily="18" charset="0"/>
                <a:cs typeface="Times New Roman" pitchFamily="18" charset="0"/>
              </a:rPr>
              <a:t>Вода- жидкая, и не имеет формы,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не имеет цвета , но может ли меняться при добавлении в неё других веществ (цветной  бумаги  , краски)</a:t>
            </a:r>
            <a:endParaRPr lang="ru-RU" sz="24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65104"/>
            <a:ext cx="3700230" cy="24514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33" y="1706602"/>
            <a:ext cx="3455055" cy="25912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002248"/>
            <a:ext cx="4791314" cy="359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24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71046"/>
            <a:ext cx="27368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1519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№2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71046"/>
            <a:ext cx="59839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Изготовление цветных льдинок</a:t>
            </a:r>
            <a:endParaRPr lang="ru-RU" sz="36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61" y="4293096"/>
            <a:ext cx="4193771" cy="2356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843" y="3068960"/>
            <a:ext cx="4462716" cy="33470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74" y="1193759"/>
            <a:ext cx="3986557" cy="298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21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88840"/>
            <a:ext cx="27368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364594"/>
            <a:ext cx="1231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№3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6264696" cy="56166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564649"/>
            <a:ext cx="87906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Замораживаем воду с игрушками внутри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609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335" y="277218"/>
            <a:ext cx="27368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1520" y="260648"/>
            <a:ext cx="116576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Ребята мы с вами смогли помочь Капельке , узнать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как  она  нужна всем : Людям, животным,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птицам, рыбам и растениям.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276872"/>
            <a:ext cx="3692193" cy="40565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924944"/>
            <a:ext cx="4921196" cy="369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1237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04417"/>
            <a:ext cx="27368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260648"/>
            <a:ext cx="7848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666666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В природе путешествует вода, Она не исчезает никогда. То в снег превратиться, то в лёд, Растает и снова в поход. Вдруг в небо взовьётся, Дождём обернётся. Вокруг оглянитесь, В природу вглядитесь. Вас окружает везде и всегда,  – вода .                             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36912"/>
            <a:ext cx="4824536" cy="3618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2145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844824"/>
            <a:ext cx="2736850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1772816"/>
            <a:ext cx="66097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1573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6" y="1569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6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55191"/>
            <a:ext cx="8268411" cy="620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62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3"/>
            <a:ext cx="8576954" cy="482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62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696" y="127143"/>
            <a:ext cx="2736304" cy="273630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5514" y="332656"/>
            <a:ext cx="70707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effectLst/>
                <a:latin typeface="Times New Roman" pitchFamily="18" charset="0"/>
                <a:cs typeface="Times New Roman" pitchFamily="18" charset="0"/>
              </a:rPr>
              <a:t>Человек: пьет воду, готовит еду, моется, с помощью воды, (поливает) выращивает растения.</a:t>
            </a:r>
            <a:endParaRPr lang="ru-RU" sz="24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2" descr="data:image/png;base64,iVBORw0KGgoAAAANSUhEUgAAAagAAADvCAYAAACnmECgAAAgAElEQVR4XqS9Wa9uyXEllmeez7lj3aFuzVVkiaQ4aKJEylJLasJGy7AN9EN3A4bhv+Ef4De/GTD8aht+tiE0INltq2HJbQ0tiRLFYpVYrLnuPJ15HrzWiojM2Pvb37mHra94eL9h79yZkZGxYsrIid2tw7OJiYlydnZW8E8p/PPXmX+cwBv8XPTZr5nE+1N8ye90k72xT/rIG1pj1j6fE7+f4i78l+47bU34tXEP/k1dYzsnbCj6md6nJtQGX3z20Evfp/HGGIIe0ec2LqPT0HP71+bntbEP96N/7dAYoqNnZ6eZrEbv1Gx/PjgFfTrE+Po0OTs7SXPIGT6ffkZcu8U4wThmqH3R7QTto/+lTJbpqelyNjlRJicndf3k1FSZwGe+n8CA8G2nezEGfYmuNZ7l9cafbZ4aUdhWnq9oJ7cXc9p5Ro841q9un0bpN54n+zQZ5cnJHp+Copy8tIYqvX0t2hoj2bt8FW23W23d1TVab4v55ZxwfK0PQVP7l33xecabE8wj//iawrxxDo+Pj8vBwUH93ug1qd/4NzU5JXlxdHRYDg/tutpPtM35n56ZxO9HZXdzvexsbZejY7vuFDxzsof79g/K8clx2VrfKB998mm5duNmWVtbLq+/+9Vy6+ZL5RjPPz01KcK2T49P9Ozp6ekygfZn5+fL/MKC/mV/pqen0H/yOceN/580GWhjJc18vRtbiy/Jvmz75PQY4zguR/g7xnNOTrAucd3R0XHZ3wctjnDhlN1/gH7PzJUyNw0+bwvG3jl91elTI3JXxkRfONsY08Bcn/E+zVH7Q286fN9obdfEc+Ke/Nz8fNIzX89mT0AE9cNpfXpifSODnaovTR7wN84fvyG3nbA9pyFlGfupe/BXf+fcedsTe9tH6m0FKCeajcAIGO8DXDogRuDRZFZ6DAJUJQDbsyeq7ckMYvFTa6oJotQVzWW6pj+pvZ/qZPQFTBVMbYgd4ToOoIYA7zyA6venf38GxHxtV4ia4Bad+S//ccWCwrwykRrgoiMxjcamVXQZfxS8jcGasL4gQDljSphmZhmaHwgX9mmiUDBMCaD4rwEURiGwMt4YB1DqNwSJCRBjuj7YQC7Wdl6AKZ1ejuWPBE7ngdQ45SU/ZJyyZEIyAw2FYZem9WfR2pXDBBwuGeqytRntgZOR18WX0dB413nGO5sBKlipIwBdcBGYSBOCAF8BXgIWCB3Ob/ydYP4JYhTok1UZoZJC5WSynBwflt3dbfztQqjvCczKKYQ/hP4h7tvb2yuHe/vlww9/Wo7Q9urly+XS2mq5/eqr5c03XgMeTFbwU2dwTeURPo/PIRBOz5S5ubkyMzsrYJzBZ+sDQYqcRwYyQlG22fhPAY5Qqn0NHh+dCIwODw8xZgNtjtfAa6Ls7h1JiWb7FNAHRwdlYWaqzE1xVkwhuDhAtbUbci8DC9cUnx2gpDH3QEjkcKFv42kgEJ87bTof9AEq7uPYJgIQBTj4vwBb4Q3Ax8EqAIoDZh/PCGj+fD2T/6W5ysrLBC2oWEBtMdukkIRicgcVTZZrpBW7RIzAx+DuWDVNMFaNl+vAQUlalg/S101H8Ea/OIhJXzEhIITJWljDwne8IGiTzTYzOGTxEM/O/44DkqFrhwBrXH9t7A10KtqPdMj7q+u5WNzyTddVWzMYdMCCyv1tfTJxFsxKgdnX+sdbXrbgzntpPrCItSzPoFEToABKBCZqsxQMpqUaEJPN+s8LoXYmHhx+nslZF83e3nm80J/fPm20DpzHXmRFDQFU5plx9LNn9gEqpiNApEddn66OUEqXWF8M4ExjtR+1lOui9rWQcVCWVGsoY2ZVgnzNhsDjv/wLa4l3nwJYjo9NnIYSQmHOv7Bq4nq2e3R8VPYBTnv4O4TwJ/Cd4rtTgNoxrKr9w30A2FF58MX98uz5Uwj8ozK/uFiuXLlSrly/Xt56682ytDAvmcBnCDglp23gkh8AqVOADDqAt/gDqE5Og//wL0GLQEWgluVHhcllncAbMotWw+kp2oZ1RFAiQBF07RGUzmIWANkZAApjxfj5DHoGTgDKp6dHAKmJApzSK27TezbiFlT9HN+nf+l3MvomFZ3jpMLA721yrf0EUnFPVjL614wDqHodx5/+5EUDPc16dG8XIcify++13B2EBKT0ADlm6Hf2k/zj7WocCRNgQQGgJPw1oko4LUp+9p98CuwSZ+AsIjIjh/bBSe0LBzF/PK825UAYi8gFrz0/dJguIIWp29ee1c+43/ig8+Jv1XxMbYtQaVIHbu1M+rjf86QP9e3c+6rua70xyzTQx5UGumFcANe2xAD+MgL7XJqKMZ4eoT13hX0It/MFahuJdTEWRmsr91walgCKAtDdeXIPmZuF4JMBqu/aCqFZ+Ufjsj504Ko+vv0+RPMhxSZ4Z4hnYgGOs6CGwGnouU1otF9tqbXBVHLqkuZ+D1ZoMqjN+yiQUDKYQ0keFm8rBEb9HJzTMzUrbStjGaXjOaFZE2SkvQOQpDHjGgOeAEYXavidwMH7Z2ZmAQpmOZ+CJ+jyo+W0D8vpFMBCPqDgY5sU7EewrA4AUMf4++iDjyTwd3Z24DabK2uXLpfVK5fKa2+8Xi5fWiMGifcPDmDBsK1YG2iLvDaJ5woL2L7/NgFXnFyMBCwpS0AQKTdUnsIch4VHQQzXntxUAgUCha0vc1WbUncEYCJA7R0eyTJkp6bw/Qm+PwNIzQOkpvFME4ONwHLVpTkXxX3yTMjTAvG1zecHEIWLr86P0by27AI/g1MfvPrAxfnNa6R/r+QvQaXSoqpKFWB0Dy0j8aDxRgYos7DcmsK/ch0SeEVbY9qJvZ0DfDTtTVqriKB1kczbsFSaiykj13mC7Dzttd3nD06WlfWnWUhDLr1xADDUnxAwsVQvqlXn6y4qsLNguuhz+sKs39/qtvMLOwJxohO9s8nrveL67hgCVOLirpvHFkhHQo20e95Y03IzhsMCpyCAn6W6dRSfkICQZDGm7AlL+86XrgRHAG8XvKMv7f7++FpvLwpQuS8vAqeqRY6hWRfEfJH5eE0QNXec62b+XXcOTDb0vzMCdQSPu11D4Rjq1iifZRpVnbV+2RdspvA1VxoFDK0Kvuhyo/LBkVWrBt8pJoR5J0/s7e4AbABO+zty/Ui9kgvXQJsgc6SY1VF5/OhhuXf3fpmdnStbm5tlam62XLp0pSytLJeXX3mlvPTSNQAK7qewQ5+OaeEA4CTKXTPnc2k1Kd5GYKUFQHAVpc3FJ+ueYENwMY7kL4ofuUytX5v1T7B19zT6zEfuHsCdCWDlmBBt0zP5EMXF8M3c7CQsKfKxCeQ8d9maNr4w+ho3t7hYhSAX6DnuJBD1npMeAiwHlHhWgE6fb+L74PchN19cE7/ltjpxQAENlZVw5Vm/FEt3vpHC4P0jSInH3LoCQNHF59o5m+LFRpIKUJU7qwwJBvJ5covlPGaPNoYEvggR8RX2xtvL4jJETd9lUvvmb/5DAGWcEO5/3weoIcDK32WBFd9fFOQyoNjQjBo2ub6Qg+4DAHUhOjTV2ifSn+GSbJwQz3N5npU4AlCKSczIxUKXikZFcJLvvyU7GBjF5yaIZWWRArR85X4Jjb577QC+9dmkA4KjtB653F2PQ5ZmFyx+PmWtxW6lYfq4k1Jti9vnw/5pVkzuZVhg4wHKaDoKUsMgP0oB+2ZoreTvDKDMmqJg1FOViGAJBKGZc44Yj9rZ3kJsaVcuvoh6yoBxTwABhq49xqA++vDDsg/X3vTMdNl4+rxMzs6UNbj4lldWyjW4+V6+davMzyGeBAkm+YbnK0bE57rGrzHg2XS9TRNY8JnCnH90Jaq/4kWCVGhFivKWCQDZmcAIACslizFU9pXfmUXIeTxGDOoQbsA9AOsEHnYIwCZMiscJngDdGVhRi7O8R9K5kttIlj0nJrCr0Je7MTxOgWxmcSinxgW9sUpr25IRugkPfWWj3pvWfzw7X5v7k928wR+jAOVDVHfQB5scU2wc9K2vmAd9zgBFF58mRfcIlBTIUiflkGm8SgL4QmqQdnEtexxzW/yBWk53WfQBih0fp8X2F1T/WeeB5ziAym0OXZOF0YustiwEL/K8/niU82g+AZuoxtNgzFEL6kX9Vfs5OMF5do2xL7DPA/DzQKx2kYuGLhb59ulGgXCYIUAxiGyPlSzwxSl+lKXkGryYrVnx9swYs/Hpz/s6j4+GxhTf9X+76FyOXtcFCzegJLAkS5Ug0WgQ67HPR00JMgoEAOk690i070YBttLY9e2Lrq+gdx5XCLiwqOiu03fV+jVri/EhWlmH+/twhe2UXbjraPEoexO8MJ2yOw3sTsvjhw/LZ8jcm0ZiwxQB6vHTcoZ/V+DiW1tbK2urq+UOrKjV5QXxdSwTPusYrrZjgoubPwJRDHwWADdDt54Dgj0LLkcAldxPilWREY1BJxkblVvaLCqBkv6lS5OBJVPqj0/g5gMi7SCpQ2yN3/eQyTdNK0rxqNMyO30GgIpUIFspjZbu0ZICatmOVegLxmV3tQkXKEl1qe3Y/JuLja+wTDLQhLIQ89af0/x9Bq9OfxwQhyypyg/sv/dRiku4+2TlmSzTtVQSYgyyfEF2s6BGXzZAXeK+UtGl8zJXixvHA62wCRPcTYCOLPAqeKz9vnDMD/zHgEy0S4ZTOxqaZ9Kkh1xE4Fzkmj5Fc9/Pu38sOHTMguy55pO6UB4CyfoQtB913zk3OzrYtdTE+0LqIuMduiaEBPwaojkXtmVL0d8/CxcHEyUsVqT1bSzZ4CYEm3jEftMyFF/F9aMA9aL+9nnwokK5r5CwBy961tA1Zu34OOpou/Hazhw61ugu9+lHuzk1vN3T4j9B09xeF5QaqNmSeDHY85p+jML60+gRQqyBFnmLCQrW/jHSs5mVtw1X3fb2tpTiySm4gPHzLAS/WdrUuE/0+0c/+7BsbWyXpaVFpGvPlKePn5QTXDy/vASAQhxq7VJ5+c6dcvXSMtx8AAHnFppSTF2nhcZ4l9GPoGOUobtR8TBZN0Zfavm6B3/8LAuQrj8CEeJnBCxZe65F0c0XgGXxOILwadk5QOwMQncGChmtJj5fJheeMw035uKsgV4GlrCiq+A2oegWoK0Bcrzo6kTPoDPyHhfVuE/c58yQQSfz6bj2smXUn9+4P+6NxJn2vfNuABpHHfEm/473EqD0vSsTYwFKDeM6t7RtuhMDNmYOQvlScFW4Cif7Wq8Q0kMgdJGF3m8nf06Pqc/pf8fPDFbW+/Cmv68g35P7PPS+f22/P33318/r3uu3X+8PQ6peMAZ89LsFdH12Ok02QRWChYFRc7RcZD764wmG7wg5PhsAdepaKcGJ+0MoFGZnsB+FwsFjUJ4nYda8Fn/TenLa+Tg+Ok8JyDyXx9YXyENzdJ4bcxwPBL+M/h6Wk4+txon8ypgsB2T1NXRFB7Uun/HCHrhFEFkXEgj7llPr1YvmeQiU85jy/dl66wu5EGihyXM+ad08ffy4bAKkCEQy4sELAVB8f3RygLjT3fL555+XSViVi4sLAKjp8gQAdQz+mF2cL8vLa2Vl9ZLcfHdevgHrBCnvNHpIF7fA6E48kkVnGXBUVAUY+JcWmfZEeVJEAIBS5gGksqhAR/5+BvfeJADS0uqZus5YlVl+Z6fY2+dzxf0/uwCofVgCjJkRKA/obnSlfRpej8U5PNs8dgJv8S+TSxKBR0HE5jK+9w8NsNJvGSz69/TBJvPr0Nzl+8elnke34/f+ddov5cYBXXkcszycNRbFRImWSEGgOhegqgXl7r+uZm5k7H4Xmm0GrQQIfnFd8NSqkxUTjFHFqVs7/UWeBdGQIDjP7ZRFeSfTZYykGRJ644Cmv9hzPy4KTucJvCqYqs4V35wHUMb8Zv42t5HRLQsuUb9aUC8SXLUvvTnNmrWLRwWijxAI33z6oDx5cLecYdHPw8U3C9fMpctXy/TCYpnC5slZBL3n+B6/UQu2vVHWa9vikFdu+thT+vt9f9FY+kJ4aB6HQLErnEfdz8PPHQUozgPBOVsgsu5dy9M/7qoJ4dWECK1Sc521OeFUdjNAK+75c2LdjCpR/OV8BaVZs10LsvWpzVMWsHyv9HFqzJ6ldQyhvb6xXra2NlqqOoBpZmpOgn9j/Wn55ONP4C47KHNAgQWkktNF9Pz583IK6TYNN93C0nJZXFpBPOpyeeO1V8sCeGkSm2JrFixdegCKXSRkmHfJrJKwRrldlLw2C77jBnLSRGEHXgqhys3BtIBOkBlIV/sZr1EWHtohn04wPd32gU1xAzrvw4MODk8QM4Nrm1aa9mgh9ZxWHK9DS4swxqYVn4uQitEtzWSzlqrV0wCqGQx2f5afOQ39vNjTKACGXG99ymDYn8/8uR97yvxvFlVzOUpvhVISXgHtlcKXdPWGEqOQzjgXX6NUEwyhzYWgkAauGW/XOPm6i8VvGAIWEz5pYtzCeZFQaYsx6xttYXTAIbXfF8mxUNudw+8uAlTR5yEX2T8GoEZokYSM9Zaa3HihEime4T7II7S97abNRFvhZus7Es+jUV+A1/lxS+AY8YZndz8rH/zwL8vOg8/L3Nme4g9LK2tw06xBE14pM/OLZfnytXLpxstlfvVyWVhdK6tXLyNeZf6/TNcuJnX37ryIN/pz/qK5uYgF1Z/78fybYk9hRNGt6mIpNPAsqSpAueXcBQJ3wbu3w2XviOIYqywrlGFB575mq7rNd1NuXsQDGdyCriHEKKQEUA5OtFCOkUjANHK68QggmmfEamZgaTM54pOPPyoPHj6G8rIA0JrEXicAF2QOq0kcIV40wc2vXiGC8aiXb79SrlxdQ2yJbjjuXTKnGAFxHzy4hQoVUf1CrjO65Pgf3hNEGBudgUXFa2xlifHMTUZrilYQBS1FnlIGmfUHcMI1gFULaQjg4cZEosQxsdATKNjGIRI2uFG5nB2XpXk8LxJ/+po+Hmugk4HHGCC+r6mHstpapl7wd8zrUNJCXgN90Bn3W/4+x5wGXX/sf+xzwvt6DeNOop/R1BjVEyY8ZV1gxrkhJW0flLOdqJ4EfqfKg2eO4dLw7wr9fGFpEZti0iIiEfDtqL72rKEFHN2ojH3eaoguD0xsCDPpJr3fSZiR78a0kR8/JIBfJNj63b8o6AZ9fq72nXiDcO0B937VHItPWXA3A1REgf4xAFUB3Rcnn3F0sFfWH94tD97/63Lw8KNyuLulfS/s+ilL4CCb6/hsqqxcv10WYV3NrgCs7mB/yyuvlUs3b0sQmTKkvf5Vs4n+VtDqWVSZ34as6yxIL8ByYy8ZUmLiYpv7ZOlqrXTVpT4b5qShTpxCjZpqZ+WpuPaMCiZsTEga2GTLaoAwY9Zi5sFx6zXWWfcZ5kWJx2Yhyfe5TNIxAOhgfxffIY0cMZvNLSRLALS4V4kW9PPHj8pHH32EdG0kFczBHQyrZWUJpYrAUztwCx6CZ7ieaUXNzS+UJSRKXL52vdy+eQNWFJIppLSJvSGzIPRgzWwja3Bzc6ssInal8kvS7C3moUuVpIEYKdpkijxDAkqJJ5VlAQBkuBHY4ycISlnihNjSAIrzoTgUU9jZIDMC+S0uOkLChvqNyV2cIxCLuprRIblUwSgqfXgmHr+3YnF2u32+uNWTn3cRgOpbZLw/g1S0V917Zs61JA32NqxW/EaRVGNNutQtLCkNbbNuA6gs2Uhs1wLqaqS55fytHBlqJtUNIUXCLGdl49iFykhSzy+2MGrg0R+a6+1lIfIijdY9krXrFX9JoAEL7TyXYDTy84BLfbC/GWdd9K/Ln0m5cFGIuWPV18G0q2v7w2Q2HHJf2eg4ehNvS8Ubv1gsaohG6pPcJCaU1X9t3jwpX/7oz8qT9/5dOd7bRv20/TIlxmGWn+2dmZyaxTyhrtoxFvrMYplZgxtw+XKZpJW1crksX7tZbiNja/nSJVGJ99UYlQTFeH4777cO/S+gtIybvy6NrS9dq0cU6ayL/u8CmzQVfYAKcJN14GvVdEv73Cym7vyOgODgOCnoukAzRJu8/sfRri/8oowNv2c5o4O9LbnPJiHomfXGVPQJuOd24RL+8vNPUZMPv0OmTCNeyTjREmJOjEFxUy+TLCjMWAmCysssEihWsS/qJtLNV5cX5bZTtRhZSXjRggNAPEHcaweW2xr4RzFpmlnKKCOQSYgpkUcVJgg+spRYoMuoyr4f0/oD4BGAJmBBcUOv4rcuEwUYclcRnOx7ug1rwgbisvNIkjCAaq/GBw20HGNNHmD9BD81y4KAaK7DfP/Q++zuM5KY5yTPU3zOoDQEYuNiUXattyngdzvQwUf5Dz4f3mmBK+fZb2w1HbMFFRobGW+cqa9cezXeJkvLraJCEg5hjQ1UlNA9SZDkRa0Wxrj64rrzQCqATvWinKl4vbSlLj+MfBoHVvm5Q+/Pa7YPUBcCRNGAnBMip4ose1SSO5V2niE10pdzASooYpZU/PUD6y8gW2XyznWawwZQBKxTfPfs0/fKg7/8o3KwvQGJgN32WKy2jK2mG10m3JhJJmNQmaVvmKZ7CrWL2xz38N3OKbTma7fLa+/+Ynn3W98ul69egzJLX78QKnXDCOUq0wuH0bUG/N4BwBunsIyCUwZ5W7jWH37ftI1mcXhfOe9cawMAEgLAWok1HW7CsKASA/k1QQWxzxgA7q+vLOSGLfpG67g2CzZ7liXq5MwuWhf7u5vlCG5exigpvCli9/ZRLHZ/u9xFYsTeLgBIyTXHAAqLUc4vIHYJ/jiCFbMFa4huJLnlWFsPf/PLq0iWuFGuwzU8BelP7pv2+VNgHtezEO39Bw+w0XemrGAPFZPFLVhvG3Zjv4sqSQig7G9alpTLFB8PyxnRk2VuPqtAEWM1VxZiUr4xnU1zvxUzCk9QUWIOt8ywNl/2VEm4t8WtufZV2Qcom0/bFsRX0L0PQv15CbDJ9+Tv4v1FACp4KQOY7gOOWhK5Jz2wp0ItS4rQvqxqYXmWogOUgbtZthO7XixWmhjHyfUtgtiHJhZdpeK31BIcBsWeskzS2o/37vaTkD1nQfTBxgDSFvY4QKIgCsEfyQ5xbQipWsok+tyb/FjCkagRGX3Rbozo5wWkoYU8bvyJap23YrlhQ6C6LUbu1UIMdm6/tgiHLZ726sN1sz2tv2M6MKbTI2N0gIr5VEo0mtx+drd89id/UPafPUBmFtNwCWOIJ+CZqjIA9wo1ba1d1nQDSjEDihUFWKuNwfHPP79XvkBdtnlYVEdzK+XG298s3/mt3ynf+Y3vwT24SvFv+1Z8ESvGI756UUJJh0Advn2Ry3UYTJyGWpsmvbLyN7QsQvvsk9na9/6xjFFHsFVubXOcd4DErZ6NkURgZ57PB0R7hrKv0hpt66S7zs1tkzeHxv2sY3cEoHiGLLlDCSwWjSZgPHuGpIiPPlF6tqqLQFGhK3AaaeezKAk+B9fdJOJOdA3vwSXI/U3cuGuxI2xdgCW1jPjlrZs3AWZzsmy4vsMlLBcdMvqeP3uGmn7PyuLKapnHPdiWJPBiZqClOLuCID5iOjrbZ+q7WUIRPmD5owMoUBzD9ORsOXUlkcq+JVNSaWLlfpOmvF6FVDGuGTyUW6OMB1zqSkY1q4bfa+oc+DoLWPdF1lvfEmprPYPHEBCNAKLLyXwfn5StLeMDk8+dP2XkGdhzSJG8Y1UjPKOYAOQAVTdQZ3DqANTOkbF5Xpc5DpVXic1be+FDFHHVWqgCsr+0bJFmQuTF3tfSzosJVGGXVnYWswKXNJwMfkJkBzaxRN9MTL/1R9D/PARaQ2DaIZeE06jGGX3pMIrzbIBll3ayEStNu2MyATIyA9X1YL/YPb4ZLv3W+je6f2rc/PXHWD8PABT3gRzsrpef/fH/Xg6eflEmESBnRhN1UwbBZT0RWKi9ksEhnLghkr57CqqNjWeylD7/9JPy+P6DsoCCoTsIfiNaDiCbLScAq3d//fvlF379t8s3vvsbqFjNygLUuiyL4EUANXYs/kNfgPc/d/k6WqN0ifmyxRbsO2RN24KPOeoCZtyrOJOnk/ez+GrjnsIeLvlQO+siJlncs/AipaottwRtPXTtA6vcTumaeMt1uAfLaQ8WkCwk36U8Cwvoow/eL0/X15UpZ+WBkD0Htx83eHOT7gKumZ6FwEfbe7CE6GrjVgW64wggdLcx8ebatZeQer6kjbjmfqsTqNgHa/k9efIY8a2TsoR41Cz35xGg3MdCMAnLhO4/ARDbYh1BVmivAE2wQVUMAi0Fc89jwE3paktuQ1pZM6b8n4HvmZ4uudjm2uiVwMYBqsnPDAiZW1vcJpTLmI8sXzNAZYur01JHqWjPO8+iYrtSRjxpThDk3xm/NYMj+tBJtCBo4yrRA20csVwWabwLgJJyWXvoDJiU57CYgpC+xEw3dUXb7urGLEK4RtPDwjZZQg4gI9J1QDiEHqxilSREEv4VKEwS6+5xmqF32zQmjeD811A7L7ilUXZIXe6NrQoKEbfRJtPQejnc02DwESCuvchVs5NGzmXk1kV3kbyIItZwH5z1uQdQ9AOfcb6OdssP/+B/LbOHz8sZguRTyGiiLJrmYiZTMmuPyg8EzzEBjCm6+wgs8wweJFpsI5niwWefo0zOZlnGBs2dnX1o1nMANhydAGkxj9psf/+TD8srX/tO+fbv/aflze/8arl8/aauESDY/7zjxreVD86ZzLy4x/NUplcI8wATe1ajVdZyhx+chUvjgXhH4GMbVfqasKs8xYnB86SxNatgiNG7fN0AtH3fdVWGspd7ndnbhA8fGzGTdiUz+XZ2NnS+EwvXMd2YauU8Usi/+Ohn5SGA45SxSBZ25V4kXGPnOcGFBytqHq6+YyQa7LG4LASbKuLLNcwNvgCq2UWlnF+Bm4+p47KiVJ3c5BXHdAiFZ2trs6yvb0rhmQfwKVYl7d6td1uCorGNByKUVRW94LAAACAASURBVFDk7rOKEuIJWksAt0P0k2WNLCKK/1QE2QrIEuDmkInIpAqTNEfas6vZ8mVotLa/oLtBFfnHqy64dtEF/pibrrXaB6ihmFGfv4LH4/s494u96CdKcF9TrIM4biO+M2UoEh6MPqEMCfhlUbX7ZVWKlmYRmkzXPigDqLzgkpLflYOxA97IGjdVELBGQk8bFa7tlmZJDAo2MQYnrnbNrKKmdlYTW4KYxCNARZecEevzvL9N92vjDVDqg2nc2/+3D1DjNOB839A1mRZ1FbgmZWTMvXWQTapvZK6JcbhIKfwrY7uf3GmThYzNXG47w3JSUzpp5+Oo0f0+z2V7JuuN4akeRGbZl/3dZ+X/+V/+h3Ln6hL2R20CVBgkb8VFJyiYcJOKdtLVg/cHSKagBUXhtokU4/VHD1QdnS6djd19VRJg7xfmYTHBffLTH79Xrt+4XU5nsSdm9WZ589f+o/Lq179drt5GCvvyijKq+BIdB0iQ6duZq8r23ViB5kxkdRrqvTU8pJeMftdLSInFm55Xn6Fs2/ih91wtQG/L+6PjSWKNt4521u2QoGqz6/zH9ag/9x12+CiubuOw+LuJ2OweYhbc7vZzHfZ3xgrfDmIzAKAn9++Vz+99CZ5GhhuAiM9TVXLM1xwy+RaRrTcHS+rocE9p49xsa4cdWiVyZuZNTcMViISJa9evAnjmYUUxhmQKmJ335IACV9/mxhYqPhyo7BGTMKy6gVBMf03R82w/ugtlQdmRHSTsCXLJCaQHLGzLPVMU3JwjuVPNEptC5RRaYLM8g4pVK3Q4InuCv5qoEDwTCoJl6nXnJtCsyYh6sGJa//FdBpw2d1kx6gKFsYcBS8xbJ5HC+UfzonEaYwlMNBT7LsAp2rOMcreq7AZ7jltOypD0+6xaPJMmCFAegwr2yoJaIs/Xb2NWG4B7dY14SQGVCzdchAIZEwJ9wZ7b67fNz9Kk0yoecQkm6yJiRzW6wHud0NFWJbx/33e1/TwA1XeH9D+fB2L5OVmeqZ8JNzJT1k2DAVuN5B0yDj3X2LkPzSHdWqwvz/+4uXnRnMXvXXqYBqmMPs9yonD6v/6n/768fftKOdx+VqZ0gB398Xa8AQGKrCPfPbrOWw8gkLSPBLsingKcDvc2cfjbtCpHH+KiJRy1MAWhtoi4wyGC75/8w/vI5rqtvVWnqI22i5yL+Wu3yqXX3inXXn+nLF65Xi69dLOsIJ2dz2v5JSb8pQEPDLgvyIOv2qWW/FCV4YR+562BDmBJOJqMG5kXzj3GaWeR2sue5cKu87x6dwNJXesMlNx7MWch0NpzB/rgX5kVFX1oVlefbE1IWiFZARROzVVx1iQMZxBf2oJ772cf/wyjgzUMcOG86FwoPGgem7iXuAkX39Gy5v2sRB7nSzEtfJqFXLmRFkBw+crVsgwXMIGHAEXrStXHmV0MXiTwMRFjC7EsDmRhcc7q7BFwJEyTm8qtAfEykya4XrW28IfkHcW2cAIwkzfslF3ugeIhh3b0xxLiYrPwDCyjVmAujGzuPm+rMkHzcpioN5hXZQWXE6Jph/ZdhWkoO28cQA3FloKvu264KLlkCnA+tDBiSXl99PtQ2xJYBbB5ejwBUe7BBpCSlX2Aysyl8vICKQJNb6d8A0+7pWN2uWEqEPFZ9AdH+x2AyAI01k6fy/3+WEgRIantJG2n1tsbcO9povtj6fVt4NH1q7j3RYCbfx9nQQWDxZiGAKo+OCkKNTmyB+CaXL8hGF/C1sG8aw7H8sqjHVUkzrP+4s5zacE0XNsk4vtJsBfkaK/8n//z/1jeemmxHAOszuDqmZxENpZ25UM7RYxh0pUg7irn/hcKNeLb9tYuhNgzgM4hNOk5bO7cB8BMl0XsgZlDIJ1a997Gk3IfpXFu33mlLCBLi6ubQflDuBmeoQLB3MqVcjy1XFZvvVyuvfpWufnOL5SruHYW8QWzyP2ATLF1F6b6Y82f7b3xfBR7tRkxWndAKJF95HsHkSyAGgOyKetTKB8NoOrqst+dGTp9DmGoNdsERbePTYM3oWbtuhjwtk0gtu/suhFFMnWcCQLcpHoIZWNnA5UgqCn7YXe8jHN3gNjUT//hAwh37m9iKSyAMasv4EGLi8tw8SGOI+2asSsRWs809x43voJ3dFozqk5gAziLyLJIq8oYCaj8gEzVxLMjOXZ2kO4O/ppfQJYg3cBM2YElpBga4086dt6JwD6HPIy15lr8ERM6uEdKBy7S3YdKEgCnrZ1dKELXUQVjtqytYC9fJEG0BVRpal81gNIGYXwTCV/yChqmVcWzKQBNwPOyLkB4goJLCJFOc9usJeOZBnTZJaisukoDt3ZkMZnFmYFpqD/RlsWpRgHKElNaf6KNCwGUYiHGz+3lABUL2iwe+9l3HVT3Sd7PFA3Uhe+befNc2e4ZExRBtP59+sUJFm0F+IQllbXCfE0exlD7mdh9AdUhQXr+OCEd31cQqmBR5Ywtau4fy+Ttj83dNEP5KxlwRZeO4Mk9Di07vusmU9S9NUkovwiQz/1dnWGKnllqQhj8jxsV/+oP/6BcmcAZQHD3MQ7FnfX07bOHU0xskOyxQ+umsC9GB6ECqB7du49L8aOfpUONlUfHr6DqxBziE9OIJWw8/KI8f/S4vPoWLKWVJbl2WJWAWu0GNniysa1tbBCl0JpfKotXb5XlW6+XO9/4Vrn11rvK2Aot1ybFtAPBjBlY9ZUXtC16LQBnzb4SMKoAhKDo8Jm+NAHkSyo9zzoRfbAECAesenHXrdhRlng7hYFYIfen70riGLKi2XrC7tES6isv48HJ2gqA2sP+tz2UNpJw1Kmr1jZdfGewjH7ykx8jO4/hHrjFoKxQqDFvbn4Rc8VECMz3MQBK1pNTRtYRAIilitQuBjiHuV29tIrafLSaCGAYsg4m5PwaUPHZrLW3Dzcf+8I4Jf9sXglQACcdnuh0xnc6WI/jD3nnAMXvrF9061nG3iGsqXW4pCfmFssKLLSVJW42ZyWJmLNMV5OyWWHJAMWhcoUEX2Q5FXIsg0MXNGxDd1ZahoAkg1YfdPgMgVQkQ8jYNGY38dQFqj7A1ec5QGme3MWnjoXbz118ki3986ACiRwa0kr0hapZsclim1Fip+sQCW3K13ZCTLWSLBsp1+4CHLKK+gs0OpQXXex7EgHiAncRem9tPZLAPeGSPo5923fhBTNc5N4+QOV7oq8iRxroINgNGTxjxqKmnK52SQi8doMJ2xBz0XiKG4a5Xek5PFoxkR7mWhV5omN1NHASHXEp94GsI87w+P2/LJPbj8opEh/OoH2ywrNpw9SSCQpW3Zpte15TeQiAWoLrh/uiqF37cXDIxFqBf39Bdfye3P24HEBrfeWNt1CnbVHjZLYXXzzigcF5Cg76uLWIxCsQKAiuT1y9U175+i+VN7/5bQlMcSd+V7ZqgqYYYn+urPBlJbm/affW60fm2+fApsrnz2R3XNqeZYApgYP/dKfkRIPOLOT6fex8DiHbYUBTSCM2FNZV8H0DZetzt/1hwauUc69rt7OxgRgUhDaIGJW2abXMLcD9BUXlPQAUs+sY4+HeJj6D7v7ZhSUlSHAfFIsA6KBB8SkPBLTkBVpRtl4JRrPgi2W0i3RzfMeDNcSqvI6p6bC4bXMtXYZMwGEZo2MVd2VMqp45luInSojgSb+s0C/gcsuCDMFiqHTtaW3ZNgBaYs8BUIdwM6/AvbfMAnxpcjLthgDH7CdX1vFWxyaGnJN1JSEsBSAAIazaUH5a2nrwia8mgXD7i/ll/1gpg2BEZ3KNcQUIkcddC4uDBrOilvmkWnE8uDHAyK0lXqeN2+I1A7rsUkwAZcLHIzd6H2Zs7XT8Lv5D96AliBAh2waQJFeXsCf4c9rqdkXOBGMFkwRgYmIP2GXBlwW/dal1oGOC434F22LWOsLT+jMICLnDvWuGAKt3eW3zIi6yfO9F+tJ/1sj9Lr98qjpul861PaHbadcBymZbk995jVqnNns2Dd2LTQiYIKDrhYxzerBb7r3312X7kx+VCWzMpMuOy5DlaVpFdbj3cF9MGd0xz54+gYBCVh/qnM0vz2MRsVQS6rEBtFivbQ4C7OHdTyEojsvNm3fg5lmWCJemB831GEKIL1a2Vk018AbBS3u0AJI7yAzbQpHPibUb5avf/0F57WvfBMgtWUUCT0RRfKpHj+CjftFWW3gJ3JxPJUCdoiFIgsBOSftdQsEAo/6uNixKZtBtCzGDkvYWeakf46muC66updBmk2lu1wfQREIE10kTbLkvo0I2A6X1nEJdZzMBeHZQHPYQVnMVRhohLB7Ei2RBffAT1NnD3INXpmEVq2sYDwFqbnEGbj4mHEya0kGQIEDhWtbQs3kyecLqFLOIQS4swbLW4YTmqaDWYxXMrSo5QY0blWhhHx3x9F7GtQBoas/5TwqYVd/mi+BI3qGVJEVHyIUfFHsi+ey8KPLZOgB57+CkXLkCJco3PuX1kxdWFvRNJlYtApdaYoZYI6pKEEY0N+dn8Q2Ckeam3Ucm0kpxgFJ5ooG/6HN2I0ZmZ1zf2jWBpNqLQcMx7ca9kT3YKRYby2hsnMbR3BaEEam/TvWt09MAKhaoDUmo6Ks7nqdrApT8mv6k6VlJKnTaib44Y8Z1CuIlsLO+9WJp/qC8yM6zmIZAMve13+8h115c8/MA3bhnxPed/lMw8YcEMkP3hyC032w22vgovJNYHAPs9jWZOFlfPle1T1qsBlDMeLAzp87K/tP75ZN/96+x12HdKwbAncdgttc+C/OBmjGZ/QABbQbG93kQHONOK4hhEdjQnjK8EERnavKzR/ewd+YQ5wRdwZHgVym+5AacgHtGNdTwmTEtjo4xCS0c7qViEoZiD6hogDTorS18t3KrvPW93y1v/9KvlGm4mGbgbpzUiarG+WY9GgUzENhntzDCiyWwcWrzfcgdLlZdGgvH3W0OYl2AipsCkGzPmOtwdZozWI1TevS9MMee373OlUYXJBpr75q8BmP8JrAC3Jp1JatD5YGOFUM8RJmjKvgEULCgcJTGBFxk7ysGZQKf5y+poCo0cL5nDb0FXMezxFgeS1XGfU3LlceUcmXqWaFYunwXYZkxRhWliILOFreKDEBaTIhdyRVJIKUd5Jty5UfkeVVxgCE/254fHb4I0I3rTwVQnkSGeSEg0528B367ehlnVamlzC9duscc1JRuVzbr5+rU5H10FfJZWB+yproAJcsLv7d77VkdQEJXcip5BRdex7bT/Ee9vGCycPPyngoovi5kWTpT0kUqVlObRjdjdwda71O2nsYClGlsIr+JrCqYwn1mgiwWYzsT0gV/WngtLc2p3JaPOsy2Tb7ZSlR/E6DE5VoIvCyEAokWfctA2ROisTdKROaY2AiJ40BWu3OBN+MW+QVuraB8XhsaTzCus3C4Pl/0jAzwurY1pOXg5O1o4XFdF5jNo29z05jHnt9XRVrMwq7lZxPIIy9pteY9Z40zFTXCYt9ff1g+/7M/LGfI5DvR4XCwhrDoaEUxCHUGt4jmS34+O2KB4LW1uQNt9DLcPzMIbh8o/XyBxUKhYfN0YQbaD7ARcw5B9itXr8vtJwef2gIgca+FAvT41isrTBAAYV0xJZv7YBjs3kd17QPsuVrf2CnTV+6U137td8pr3/hmWb18BdXXIUwJvGmwRoUQ0Lb3ReyZgMmNEOMJkSrcaY5Gon+AUDTetaBqe8E0dc213lgTMS/dOQkhpKdTsbA3HYDi/aZcxtT3fx9tM6+rWkFAwofgZIKfQm7z2RO5WU3rd/qguRnsg5oED3z80YdK2ebjJ7mPiW47Wkrgo1Wc+0SQUro2rV9cL0sKQ5/TtYw3UWlw/kTSxAKta1aBAIBpqMl9zbgmgWca7sApHPFhAGfp0jZ/lqmo+VI41Q83VLcZn3KQZIo5j6f3+8wLQOXnDEVwsaEY/WR9QOMPm3cN3QHAXGZOjgwKek6jdV5jcW/ICQMoI6jNn7XXB6gGWnZBnMeUr6XsJF1Z4cMYNSyp1udqMWHMtCg1KtI9YkmeBcnux/HutMxytp6eyfG6FaeYlNNdp+92jtvwBSNKeb8sKGzoIUJpttrgq6nKPdS+YEPx5qXyoQoYeFuUHDHCkD8j407rgHLJwa9paz6R1oQRwQHLP2r6usslfhn+t6/5qS8xm71b8rX/ISAV97zIKqt8YKxgvfB/XgSo3WwvUyDaK0fdzqdL0MGUkq4i0qVw/u3FbRozRbo57+UhhSicCWD67C/+qJxu4nRUAI3MAAWfUZsPv2vTHr6y7pyVxzikbhUuu41nm+XK9SsqH0NN6wjWEisGMHbAJC9m7O1v74i3rqKw7DRSk7k/hXys+JbPt9J2uaDIW3gmRYq0PAodCBQCFC0rascsXrrJXPXFK+X1b3+3vPz175QrL78CYbnsSpzRXEqXC7Q+vyjhKWSyhJAvaOtAnfLg5WDJ6n2T4GTnMxD1OT+7+rzNgcXR+JLWlxrV87suymGX3nlegWwBVA1arjDLbDOAQgUHKgMU/i6YKRtm4eJjXcaPPvwpUrZ5bhTog/lSPEiVwXFEBUoTraDIKxUSVhqhK5cxTfZexV1ZKktzQIsZghN8RzAjeDH2xO+RMGpjlWwyqaQ9VEzKiI29RCnxSRdQJMW8fdOaCVIASaa8e6Yotz5I0ik55wTVT7bK5PyUzkCjAmaS1OSoiUYT/kPZufGbKYDW6+DfnO2Xea1aQWHBBJ8n4LO5sbbElwGUznQBYqYaOog46uVrDYz4u8XDar09H5NlWrIRqxShcEvQn6CE/5REF+52B7UKvoMA5ZRyXLGFp8nyybH27HtJDwcv+yrJMg/i+ihjnYShw7mvzO5ttedEY3YznxesEnsQYqIyQGnp/pwWUowrm5wxtn8sQEUfM8iMAI7xamcfVNyX+xEU6f87mo6cAWoYuq0PfWC2a+233Aa/zUDXQPBioA1hwRiANFs+gOlUcH/srZcv/+L/KMfrD1STTUFmCKEzuO2kqfo8SiGBpfPw4cNyGRty6S5hiSOmE7OoLOMGvJabMmdR2O8Y2vkRBCAXxyWcLzULYXYIIUZLioPWyagEIrarA+NcEPniJCDRumK1AroK2eW9/R3sr8IfDs7b2ENfl6+V6+/8Ynn1m79SXvnqu4p1WDZ9n26NxlWr9SkhT1f5l9ypxs/JQo0l5fd1LVWhoQkYjaMBZV2OVfkSlyVlzK41TVjNVEFl97rg9HnoC8Hgobqee8IthFxUMDer5Kg8f4J9bEi/blolHo5pWECh12NYrB9hHxQz69Qc+IZFYmdo+TKRBi67KyhjtAR3K2OR4Y6zo9mt2HDsG7RMYJ7ebGWQzM3n9LHhmTIooMD3qkjB66wqhVlTxusRFw1vgX3vdJeFCKA8tM3kR+JjPmtKrmSeQcUUdku0AQ16Gbl1R5sL80zn8wHK+pYt4qH3Wa5135vVQysv6JKVCl3rfCUVxpCsuQiFA+bd0uZapyWZ2jwWVRszK4kKgwNxWFkBUHH0Bl27zcLD6DJARR2lqkDHwhAZ/EOsPy0WjzvwXc20imXB6x2gxCYuEF1GSYFwgFJLdRHZ/RYADuFqCyv0PF5rk22vPKEkdIjSvvA8z5rJWuFQUkb/OWmUg2/7zz7XCnKACo3K8byO66IW1BAt4rvhNiJJ1ya3m1b8YoASrXvBjwzoNpEhMB1w9JFuElhQSDF/8Jf/RhYUz4rSfhO0NwkVK1KhZfrzGRAIPOb7KjZf7qDsEY/+5gZMCi3FpPCcBcQaZnGEwdkevmMZHTyDWVzz2D/Ditishab+MUbnGhvdOyYIM5CAFoh0U5gSoPhibOEMQoguxT0E+Ld2thBbwDNgUV376jfLN37zd8vt199UNlnV4JvkrnOpZ/m6MGHCvhj9jcFNux45FiY0UV3ZAuW2AKLvJpBd3RlZG4EI1oeED77O+gAVtfQy6I6uoe46zJtbQ9A0ocd9Rzi48sl9Hath6fLOg5iTVRw4uIONup989qkEHuOFpAaTH+Z5bDo/w/y5jA3Xa9xWgBR0AwaAGUvpoCkmNuTDBidZVFfJFrDEZD0TIEy60L0pGUYbxi1pAtE0LCmdBeWlk6wChfFvTGmAoICdfVXcag8WE841O6SbytToPVjge0hhn4c72k0gozYf7a4wN6ZsQlyQ17XssqEqN8mCsljueIAS3/r6HLKQWhmqprTk+JTuYR9JoehXB6D80EH+jucYG7vi5+9rG/rerhE+u0JG16AsKP4xpucaW/SjAhR/b9jTNGnn//pbfBaDezxH9K6WlNZFWiMcpLfts2tCzOcrAVadOa0gY6J4+ZoyBdy/rBUk6hqxN/UuR//Wii3k/oLra73nZQ3WDr3gzXlgmG/Vdep2AgTvYwW5SqxGWr3zW5Rdpjm2vQ4e2TNGYGyBizG1YQKKzw3iR4+ysOkPMFOxC15B01gEwQs2Ey6AuMhrNh+d+QCorcfl0d/823IsFx+yujyYauOxmIXEh/ajoMAokiTmWBkCzUpThsZMEDlgPANAtQirim6+Y1g4PKl1GkKBMatFpKBTE7fFT2vB9lupjBIEoxYDSeF1HTXyiEHAmuN1bc8M2oYQ2iVI4eC79edIIYYwmr90oyzffKW89cvfK6//wjdRD3BFj9RsiGk1GS6jDEQyULgL3/vo8xxM71PRMMrp70pdUxS4qFyxi/WVprGrNKU+pFVjfNRSlvtW0zDbNyEZABXgFPebtYhyQKhG/+zJQ8WkIpnBFITJcunqVZQe2sRmahSLBd2mQLM9nBfFGA7r9M0hTnRydqRq5VevvqSNr5x3Wbp0DdNVJzdfK2kUbjMWm2UCjYq3iq6Roh2KM4WtpbbzZdl94B9ZZF6Bgk9A2wZUZl0Fr1ucDfFQ8B3T1Y8QP2VoTEeCMCNQmYLmAguAsulzvvC34gstz9Ag/LPLWocBmzHxc/CKvbHvwg3o7fj3VVEIvuGzBEB+n4NRnTNZTNajWNsdwOMa0XhaIkaVAVxC4Z+XMpiuJRZV4DQFNEokmUxn+SiLKxpAVXdOCMtRQZ4ZM+iag/h9IW+D9MnIsq3P4dWdGELPrTIwgfREJ6Y67t/xWWZSmozulKlJ98Scn/f4vqUztAAvck3cNwSAw4u6y1ihdWdwbABlfNyZgw5GmEDnReGK4PWSidA4azs+vRVQ2OBIO+dRq/UgjzMDVLrCOx0Axew3y+bjHhEKpL31u+Xp3/1pOUWF8tPjfc2pAksu1BlbkvVEkKUEp5YMoUHNmm4Yar48IcpK1mxjEyQONIQ76EQ13uAOgruPv/FIBaYrc2RmocVx3mlRk488o4/90Gmr7IliYrYplX9KlWbcS6fBopYbhCfdf6cQTCf4DFgsZ6j995Xv/tPy1V/9Pk4HvqR+kM4KOPvL1lADiQpQ4l8Dz4hT6BYBh02Y3WtKHl8KJkuTtjbTytPvPf2ma80lpuoLIT40Z1YNr/HoQ8QzWowkrxu2wzgNM/hY5Jfaf7jPNBbwwxoA6tmzDVV1oCIyi2l6eP+L8hhHcLCK+PIS4n2YFQLHTZywvLIKxQMuYW7WZsVzWZ1KN4dbkNUkRCYjnCJNftaYcvwcKLg3xw6zI3/GtaZwE5hU509uP6Skc/+VWNey/+xxsQ2CmWymGLEQLbdBsIrENpJ1uIFYj+A8uTxT1qTPa5tboyV/kxxI67VdamBR+SjaEzD5zFPBIAj4Zfw+ZKkUB79W7KPrLLkigMgUufZn7GafM0DxOrYVFpC4Od1XvSvWLSkRtuupe51kuQCsnbobwNcqSRCtuopxbSiIIUXQJVqOSGgRkHUcFZNnoxJyyMUUhM7utXxddvt14k89gOrp8xJbsZiCYLZQBwYYTOy/XxSM+td1+u1md5+JKjHSm9zPSmd3N1T6pD722xBYu8Zk+3RsjMF8HoLtfFfdAvXC1mobl892ciGEkA4GG3LxtTGQCTlrfly2a51KifbObT/4uGz85C9w+uCm9kGZMIlzjlyzC+0MLroItFIbNnc4gINHFqDtI7hRKEBiH5XiUtwjhSZnmDyBE1kZcLeXW5SewadYhWs5Kr1DDU78wKwEnlWEh1WXBLPJkIjBmmsQuCxie+SnmZ7C1bi/s47Mv72ygRT1w9m18rXf/c/KL/7e7+P01lXLTuT/hNlm6QqA8TqtEiuEqgOVZKakh4R6yKbg5JivuCbonRWP8S5ro0XOuIu57QqkJlQ6PNoTZIYFTYAaMNpngtMuqodvbW7I3co4JIV79JvxQWZHMnmCYD2D0/yOsFfuQ+yJOsBckq95HIeqjoOA166/pAxNJuZxLhjr0ThBYx7bwlN3WToi94d9p2Kjo1wEdVRxAigIWjxlz1FBFr8l8zB+yhgW+Y4WecSozAVosoY5FXJXQami4kJwWkdyBMsfMYEnJs7sDZt9vXPhLcXDQZNzFy6w4A+bqQQiSRB0x2hZkxbDbAAdl/PaUO4FWqAZAaYzb/y+B0jiUQJJBikHlez+y89pYGbjoZziGCKwoNgkFZf8LF9nXFNaJVaLzyclDTq/FQJT+w0CkrQuuKo7iRPuCF4Bx4VTjm102nU0DZEqZjWlUv8X5raQ2okWBxUSTSNAZ+f9+GJTG/lIie6gMpD0AbK/+GKx5u/7340hWdVyMgANgdHY+zU7RovQTIaurbqUxu8B/2B8NpHTh3vTrHtdiPQBnW6w/GpaeDzRZq3RsK5Bvy1cDeYS4XzRcjJXo2VvffGjvyin9z5AeYddAQxjQ9NI9bVnR8l90/BUuBiLnWm8cYyB9kqo+oQ6ol32rOHHGAPdf9iyJKuLoDcDLZggZELR1R269+hq4gqQkDHAoOBhXhhBgzzPI+k5TgonLm7tiIcL4oiWFFOnHcTO4G7Ukd4UmIg97KAIKS2sidWXAFT/eXkDx34sIQONh+4Zvc39x3dN2w06WgajR6RSzgAAIABJREFU1h5/13vSzsjbAKl9No8G6dxmrq9IGcD1tfAusOS4YmT49QV9PCEEVgNKaz8tZANyJD9so0As3V+c20m46zJAzcKFt4IY1JTOT2L9guNy/94X5WNk9EViAmNG80gxn8TErq1eLTdu3NIJu7SSeQghs+goAllhhMqK9i1F7IhEZP0kvmgZGcuYa1czYC4+xYUiNsRf2AYTJghOTLRQjKpt8I0agOIdshvAdBeu6PV1VEnHpm/2JeJVfKAZza5w1InPa8nmT/RMMSpTUBQtSyLSPVTODzZHDrnOK1HElcCtOFG43YyJnI/MEpKcNQapABXznhWh2KMkl7yDvKNh594ce2T/pRBoXHZCgcBScedmnUXNQR5EqbFGsVhebIKkirzG5f6uat4ahC0WadX6ZMQzhDT0DqypLerL5sILHXnIsjHfqJWYMWC0ya1ZT3xmzyIiQeK73Nd8Xdb6h6y6kUEPfNFf9EP3jAM/Xtt/bqV9aijAo1Yh8CMJdIksrDZPHt6wn3zRDfexCcWWPttAptu3nEDBX7LNbO0EI5//m9sKytzDXNIVr6ZPyt/80f9W5jfuQnBg0yZ22sunzzppTPd1AWO0stpnmnyMj+nGzIQiFWzxG/eZC8W4jgkUrI5ue2KoBbcde2zDzhFrC9HSDmyhRGafFo6Da/ChrtL33CfClHakp/MRsoS8Thv3wzDlmJo0Svps4OTWLx88LFff/lZ553s/KLeQ/Xf51k1VqGC8RHIK/0egFE35Z2amvTweVrVsCRZe1ACrXdru6/JAV6GwWBzjJF5FI4QVm/VMqgxKWXNu8+7dc806P8/WnNHqAGC9BXBiMgupxKrzzLgzeWPjZamqOaaOM96DhIYjuE0/+OA97H3b8JnBpcg2I0jMLy0gi3Op3L51B26+ZRJIliyVAo1LVSAMTGo2npJhmOhiRNbhgZxrYYUnVrE/TIX3WIzsEBGarmX69pA8wbb96Axz/UV5JYtJHcLqY2kjppbzNyZ4hJhqwN9fP5rMNvduTTU6B5CIMew6l8FxZ1+ByMCSwSW/j3aGQKjjyiMFenOcFZOs0OS2Qh7XjbruLWAihCxYWU/SvMTjVPzsBA/yjbkdJ/Z3YGA5c7pSV0VfWiJtscQ7uRsM1BpA2SKvm//ICK5692GvWlmKHbaV2cDM2grLTcaheN6e23/9PNZJvvciYFOHHCBeGWSULEPfBJ3GPWscQNkSDyGUAGIEoMxdEekRSowYoJERMGa1MXoGzEbHPPttAdn4hhZYXO/KS4cQ7BnjMAQoxqAIEBPl7//kD8tT1OObOsChcRIcBBJkbKk8zaIFqJVNRSbxzD4uFgAUmVmAhs9Mk1VNPl+0KlNDTVcbfk0D5nO5/0XA7gCVF2gs/NjcrSu5bkw8mSsnqGdGmfnfaaG5Ds6gvkrvuKbKzK4TCKztrfWyCdcWwWz74KwsXH653Hj3O+UOav699PobsApQYWAmlLFGuOrSc/PKhIJ6rWe67PT31t9w8fKqrLDZWDucb+OTUsd/XUBKFrS4ZQimvAYy3bqCUFNsHOKKKNOuN1l7DzFCnd2k4y4sfkOCqt4b5mcZNNhEhXPGn2jtHgLM7j+4ryPdPT1M+2d4pPosLNBFxKNu3kA1ehxKyAy9Q1gutNIYI5TlFGc2ySVnx23IYgOvWHV04wmtMQlFFy+0CpweVvWAtLC9S3RLipMVg7JsQfEV+Zpgz1N+UQNyE4kR/J6VTWLDe9Cs0TErEnGoo81rVgXDIjKFxDra1rZZbWH19OPXcZ1ZPK7UeAf6oNUHtHFAloEqv8/yJoNX5RXOnRsQcvWF1RTKkJQw805wUOY27J0HZZPQRFiHKXvWiparM7xIzQfVr9pvYlZfUp3lIWHvP9YHdcFHAEWWcIFswqVdMyRYRxnBLcP8cM11W63ZwjoPsOK3i1heGXReBFC5zxloww1kXW1sq48d/LAgvM0DbYnM4m3g1u88G24x+Nx2x5cf0gcodyUmwO7wSo/WJsCtj+Hq4yJ//OXPynv/9x+U40efQ6PC0QSwOE7ghmHMiEVBl5EJRytjjtl4XsYmtCtVYJNGbAFhVpDQ6av4oBpuPGKBwomxBMae6N7zDC2lV5HVI+7ki8HY2M7ckaAXvQhG5Gf7Xr/QaqNLJ3iRWj9jGzgPSAAsDZC0hZsC3x3D/cS4BI9fYBXvneeIxewelJkVnEn19i+W17/zG+X2u9hLxZI8OqK8Jf6Y4KTrMcDJNcxgX3f9xdwplpX4u/FhAFCbHJN3TeA1IeVxsQGtWZzo30dLuVROMGaskR2k42+sP5elJkszrFnnObbFo9znsBn37hefInaHCvcsxKqK4FbjTlaPoa8sZ1oxCwCo6zgl+RYsUZ4RRTffLiqIMHlFp+cSOAQmBlCcayk05j8zb59n4SldG5+l7ISF4rxgwXurgNHoxZE7uInWdowIwfEAWyCY6cftDfQCmJA0GnfXV56nnlXk4G60NnDxSdXbBh7RevzclIzMAwZcTekIQK4845bNECj1QSgDWbayhvioH4PKfBPp5KzqEW5zc69abcWoLJGqmUv868+cJpUslaMN3+17E4aN2euXLjhDm+UVITjjagvgmZukxo9iDng9F6W0K7sjAMomSdPtOmsXaOq1CXxigfZdfkFQWYCDAro72X0Qu4jFpmc4ASw+kPXbRDsNy54XMb3zwNB7FpQNItUJ0b0xNxIKw1anaeEB4G0y6/3SMxjXIQDkyc7o2ObgfOAOl46725jFB4Hy8MMflS/+/Z+UXVQX2IXw3oPmTBlxgk2PPJvn+ks3yiWUNVrAMQU8r0lZU4oV0Xqxunl8MX7APVHGIH4+kAAKX/kGTe1tYTRLVo8kf7CUNF31X+XNgsK8hquBoMM0ZksooLdSoMcaaGyHgMiccrrL6JqUV8AFgrIPLdOQQoxuLloHTBjYhlW1fYCEgYXL5drXUEEdFSpuvPVVABWKmwKQGW91L5gLJnPtBl+Fd0RKm4RMKCAZxOpq7ShlWkoSmlnghSC1vg/9xX0tvpCFq/GaZATapfX0DBl4ijtpLL5/MYBKST0YPoCZ++C++OIzJEQwJgGaCOA93ifBxVkw4SW6IIZ16fr18tqrr5TLOPOJrrg9bKTe17lhLQU8gCmOXietIqON2aATqKsoXUR8ZJ6Ihgd4L4DyWIsUDysQS1NWglWfcfaTDk9UUEJuRyZVmH3jPNaxfFwo+BxkQUq6OUXFo44dxqc+4cEDFkAzJu672fJ3xs9ZERm9ntdUl1wCrCEesJp6lr3HmK/min115LMM1O64rete+R0/0iaNeJRAyeljmbyeLUjZxDTzKrxt2YrBzCefwKiSOp5sjN0EtUjY0ew7Fg7b9bkP4OEXYmdTUI1R8CeBSKJnmZiePw6gxgnI/H3WEqLvQ2ATY8tAMQRy5wnluLdaDmLg4Vdf/Nd7x1yfGT/l2Tsjm29dM+IAZQzeJ6jHCiuAtRiebZQlUyfrZ1zfvd0XWZa1qrlrrtQ4mV7+5d/+Wbn7478t26jRxjp6jx49giBHei6ez71N1156Scd3r8Gimoe2TJcOhT0ZWSOiMsNFQSAASLEfOvNHLhnGJAzU5PFzgRxKk/71IxokRKsi4UdBKJvL+FK15KR5W3txSjD7EDEqZnzZ8eL8TkjldMei40F2dCFBcB9CIHNf1w6AagMxCx5qt1Pmy024/r71Wz/AQYpvlhnEWej6C5BqKTAhlGzN8RgLk0FcSG71OfjkKWsas/EB280A1bTlUYAK/ulrzSHUGm/RSrH217F9YAdp1vSHil4SpiZVlHjAZAXQcgEuu+eY+3v370PIczKtkocEFesiuuBTogzbEnDBilq5VF5/4zUkS1xX5t4R9r/tIs2bd2k+zKvsqeDxfHfVgrfkGuaaJEiZ+mHyzy3jSi+vmK6xu/DkPh0mf1CgqjI+g/24eXllGYCLjNEEdP21Z+QJSdDAoyoe1QzweXWetHbMlW19a3HiDCTxvDbfXtIrgeS4uFG+N7eZFZJIZBBAyTgzxUFp4taAAKfyigDMAMqUX1O0tBHbr6vPcvd4uC0nduEU71gH/oDg4LECdciL1EuwGAIo110lCGqoXwImaVeOjMOOqmbFZYF7UTddXrDxfggMhtrmM/LE2iI3Co0DlLCMkjI11AUDaad9CMnhC0e/rVk/qT/OEVWAD4EHecX2TenBpqFFG9WV6qBWrxt4/gBAZVq1uaGQcP8V0815GCHcO4frj8rDH/15uffTn5anjx8iwPwcu+/3yjb2zLDWGl1+q5fXyp1bt1Qklu4/bqQkzbn5Ummz3CNFZQ7CzeJIHnugsAJx6TqTxa4xi+HcMjQhRteYMq5YOZ3t0iLiH4Wp+NqkOfdAIQVD1gCXpRUPpTuR1hfS2pXcYYFzCUn9Z9l/xu/MHIRgYwUExKQOUNV7F3UDN5BEsPnkcdncgZtzfrW8/O63y9e+/3tl6farVjUDe6kUU+uoOCbAzIpku+yuWZe1knooKkk4NT0lBKDxb/xFBYmszAWPDwkt/mbrwkCAveQBkY8e4nBJ3/pgcUQqotYhO+7CN9WClvfu3QUNsJ+MgEFNm3QWrVWSVbxJwOd/VEL4OCbT3Hz5TnnrzTeQNMH9b9h7BIA6wkZqgXpYoA5Sbb06QJN2dM2x1I9b2frFBU+MVVUtwIcEWcVJ4B9kZRECk1WQYOVzWIKImy7BJa0GJIjbWsnyoQtQ9sBKV3GcvbLy4N80Ia8vPA5Z6d/mMear/+/QnGalo399uG8rLQjE0T+fc8kOz+gLkA0gz/yi97rZaBOVQsx9bbFbqQkCLc9YpAVlgqoRs3bSmS3/woubG8qIZHoRG/GHd5uq14TG68td+E/3shRNaezOVHVRxbRY07mLvCTSzBMf+MQOx52iW9libJzgGuVI3xv4vMhC6Lffb6rLpL5IAuCsIx2mflF78buBYNPI2icS1GnYpFLqVtzjmq0Ygd0wQUphx42wVnanm9UnPngBOFc+Yu+iDWm27BcdNtyzgicQjD77+7L+xcflwZf3oE0/k6DZA1Dtw8Lg4YQH2F+yhOyta9jMefOl69JUaUnxQDuBIYMKjCMAgVrpf1QEkBvZ4kY8f5U2FWMSZ7TAeIPAhY4/AqcNkyf6ciFxU3C46yaguRPoThGsoMbNOIe9SCeuOs8yZKYXN3Vyg47chjz8FyDKQ4KEjgRmWgg8poGCj4KO51DtlS1kfm3T9Qdg3sS5V7uoUPHmr/12+fo/+f2yjD0/c7CoprEJldtq4tEhzSQrtCg4fU1wcZ5oKeRXKwjbBaiYLxMWkXTS+KcvbHJMweSC0YTje/78KYrt7lmCCqxZFnwl4DBGQ+WBqfbMtGN8kYV4P/3sM+0IYGUQA1sG0q0PthEZagHcerJkAUBSFHD9GkpfvfPOO+UyFBe6c+nio7uN/DA5ZfS3aiH2PqzGsJJMV7EtAxMTaF/78DA/vhb5fD4rNo7ScpJ7mXOnFGk7RoQFaXl6ryl6QmLRI2hW12pah32l1n6qdpwAyuYk3Lc2yQ1kmnKcn9MHoSFrKa/NIYBqykqOXdmz7cga0FKWk8nhSQcU8Y4xgfXdrSeNS65a0sbaCbeeAZe5+aRs+mdepzRzMVdX/uiibJXEQuDEWRFGQ/gAqJCsHqP1+TCBawDYiKm3DmYTMOnVVt/6IvD5BImJ/HnhejQ56nEDJ1IQvdPv4IzoEYkZgWwjsz1HbdlFwcTNk9ptpM9YvUd4Gx5niz72ACLauIjl9yIg6INFzIENxye2+nMsmWXkFTIsA5Q0tDjau8cgolMb4xAN8neVZrjH9qagqCueKc0aQmnns/fKzufvIyV7HdYTuAzfbzx+hOoMW/gZ6drI0NqBG2wd+4rmsOl2dRVgde0KBNM1WBjYG6M5ZadsZz/jHyovw68458F0mn/23V0SKOo5OeGFRKco1PgjzwZinIMH1tn1Z6gMID6hyw0gpOxSghsPtdMFFKb88+wwuQEtkM6YiQqEcjZIMy1UOyriFESgJr6P6hf7iEcxRnWAI9H3YVFtP3+MGA6OppheKV/7zf+4XHvnG+UyMtcW1lAZAwKfrkRtTOYKqsDU1pwEvVtTkpkuAG0uwgVjzGDBeLsmMqy41sOqzmDUD5wbH9h65F4wptU/xTyqCgP3o2G+llDlgxun97a2NEc8rZjVIlj14eGDe+UJKkioXQD9BIBZm14FUHIeCZxmcXzK5KTteToCrQjsrID+Ok5OfvXOy0i0QJkr7okCSNGymfQTmiWEUrygCxoapQZ+jIMqTyUIXVZxLw7oGkLTNpYyE91AKehAcFqC9RTyow9KRteukmAz4JNSgcikqImjuN7moA869oy2kMcB1Hnfx/rsXxOfBSIBGN6f/m/hKYm4VI0/6T4bTAU79tmYzXnNLSdeSMuUABVjVZwYMxH7oM7b/2SL3KZNQBGCnO/H+eFi9B3tXlPV0+ptA7ASpWLSrGsdgLLmUGqGZiAFg8bpvtU0qX1g7QPBCPC2WVL79j9n0KSt5MmsQ3vBm3HPfhHA9X+/iOU22KaGYXEQWz22IMQkPoeVHrEgBGShbvh8jdivTTnQFZ3F1xZib02GjoOuWKkYKiW0Uuib2vn8vbKPv52Np0jT3QMQrKAqw25B8bZydoh4DWqyca/LPgTQNlxi6xCC9PW/BGuKZW+WllbhCuT+qVll3dGFplI67jYw4WHBc57aKm+Z1oVpS5MohcQNoCqlQwDFBVF1QCQhCEHIzRIIVezW043hblSGYdDXlTeLT9HtZwA/ib5FVQClz9KNJdeRaeKs3XaMvqiOGxJETjDmA2TA7RCoNp/ButopE4tr5ebbX1MV9Suvvo1Nv0ixhgWiVHxXLGzmHDAIWlQAQw5KqHX/7NomBCvQSLGyNda/JzRujsvS7I1PSPNdpFg/ffzY9of5Hq/ZuUUVgiX28zRdPmOaG3MRU+RRFR9/9DEsZFot6jAQAQDFDEgF1S0NfhbzMwdrGWwjK4zVOli4l/Ny6/ad8vZbb5VVWNVs2wCKdLd7BQWuFPTBI/aDxYm4ByhTJItAm/0N4A0oTZgeQ1EReBKs8B0TeZjkYacXZ+smr4NRcPJeWQwsKOgLMxRjW1e0JF2gp7UWANVXEjOQ9S2jWKsxlizTQg5UMEkgMm7+eX+HP7x/tTqKtlwYTcQrUkBMYczPsVJJcTKx07ALUAk0vNciWmjdLqeCkFGqRrpb8CcFe52Hrhuwo7HXi0yT5DOoAbZNitFIVvN90QVFueDzZJFQCeH7FlQfKGozHGKkmmq4FpAOs1SA7ASOyc3/RjsX/TeD488LUuc9o7n4QhU7v0fDFpShUs1Cr+Q3AT4E/MOWnatNmh8xUeuMq5gEKFkd/EyJA0ti58t/AED9pByjwvnm+mbZOeBx2aXsYg/NEbKzzk5RORzVBSaY3YY5O0ApmYf37uH743IV2VzXkO23dhnZfnSDKT7lCoyebhLaEiXsiAZu4qUmT1cf4yVKf5Z1R40f4EnrRFaSlbihNaUqE2jLssSsWgHdgXGKK9Pa5UoiuMGtpSdzoROQcRQIrRQLnluJFwk8/XuGFHS6RugKtGM+6OJiLUJWJjgiMIMGOwBllgoqc0tl7ZW3ytW3vl5uvvFuWaDwZ0yHKMX/iYdt2JxQdkFvKWTtTbOSRBoDqMbrxkdtb1RX47XfIvBu1hc/M4We4LQPkI3pFajjIMlLcFHy2IxtVCsneM3AXXsJ2W5PYCU/ePhEnVUlB/XH4pNhOZC+BCdaKqryAWDa3WYNRG78PcO8Xytvv/lWeenGVSkVxyiOwzk2ny/bk+9Q/9YqCNJOGO9yt1W40RgbZIxJQ3aXpWv1TMw5BUCxDA/lzRz6s4CMS51dJiDpK2tB22GA4jyw/0oe02Ihd9TIvPOP0cHWka30BkK2vjKAiOcSAMTntgidDwYAKMeN+20EEGVLOvhA/eEznS/ssz9HsSl7UQmwzL/WR7kE8Z3S+92K0v0VoFQs1sefRiEfrWsfeXAaMC+vBLWbJca8HdfRtTj8stSEdzc0dQcWbWjz7I5IPTcXQ9xqgq6F9H2iBHDtJcLavNn/+WTF8Rx1Pw7kIgWd9kYoJtK1nIwTDPgUxOMGPwerpkHaNV32CwplqlkPO6DkGnwlvfd7HLiOAIQ339g2UaERrfatKvg+fz6LI/MSY/HuVcZgk0OuUxuT84BcPfa5aWT2CLvX/6QIkOCaBFwL18/9n5WDT98rp7tINUfm17MNVL1e3wfYsDo5jzEgQJnUPWHlCfDKLtxFWxCKFORXr6H0ze2bOP8Jh9kx+w3AYjTvmviMNlmBUFrodOtgfxJiIKcAKVk8WCQUpJMU+BBAsvB4nhDTyk1+mmuNVgssrWmkvtsZQnBbySXIitr4zNptcguYpQUkswUy4UKYi1H7fchbLOzD6s1Tyk6kAGcSmyU3GxiwAC77ug9LchuxuS3Eqs4QM5nDSb8vfeXr5fZXvwF3Fzb8osKquf1M2eKLvKtUeV9PJguMcbPPP0Aq5i8LP+PzsBCMS0yIWXYjsy6fYGPtDuZNcT0chWFZG4gzzi3giIzr2Bu0hBgbisHCAlrCcRmLc5Plww8x7xD6bF3rSixCy9MsBz6DFioBin/M/GNKOjc+E6D4O12Fr776ennl1ZeV9alxSXv3DaqetCAg9cQLCVrSwBUF0sG+M4FJxYEZhRFXs3HypGX8Yd4Y/+RR8txvJ1oMANSQElrlk8smzU8FC5uvrEAqDpeEjFaXKxRZNmZAkWLtcq/NU5uz+K7+xjblabD7cswqW2HjQKsClPODrFHyi6wiAyZ+5nqjq5v72nJb8cysKAm82afOgYVGaWuM/1DJFEHEZ03Y+cPISIGPHZDQgIcFmk1Be5kgC/3AnhUgFH57CUeHofpbaiNHRzTIWJnWbQMpPgMLhwefsUib9r3Iz2P97FsD6pfpuyKIaExzH8Q15tcMOHHUSAIgF+9NylsrCTg0IvxuizKhlfcnhpfvqe/74xugaX2eL3gfRgXzaKvjPnQ3RX52BpZ8T7d/oeE1LsiA2sZgCz5KCam4rWJHCJ4//rQcA6COtp6jZM1e+fLu3fKHf/znZRcZc++89Xa5eWlNc6aFhOt5JDtjV/uoULD1DFl/qHv28mt3yp3X4O7DJsm5eVpSBClqoDbHxlusSI4jGphJx1gGnnWIew9QWoeumx2AHvcscXHNQdjNA+xmeBghWiIQ0QaiUOPGUlY8mEbcY4FnTkFYUaPm/hceXkiLRmVwVB6HVbDxJ74zypEmBKhTZoBR+KmUFa077Knx02QpMvSHuJY2utJbi2czvflYWY7PyzqSKVhgdfrKy+Xlb/xyuf76V8ocDv6bRrFV8w44LlZNm89uLsBwVYVF14Rfc1eZJWUrIfMxr6Urjfu6HiNjbwPJLazZxMxKZk3KUmS8CdbjpcvYJoAkAlaU4GGFl69cKc+RsfkQFtdpr+5jHBsTCiHjVAFQTGJgjG4DrsJdjJshoxkoCdeu3yivvHIHNfpWdS1ftYKCZ8kJnNw9J6HIOJKy+Ag6+M0323Kds8YiU9mpgFDpkKtPsSdTG5RZ6RXNh+jSpxM/d131TV50TzGOJIlotblYQ8GLOYo5cXxzz4+5DEOxqa0ki6n/Xa1G7kpIBqV+DIr3hvU8Li5psUReSErRgrf4JoUov2eCSQYovh+y0MYAVBPLajQWlA86RFBYUHL3SZgnFlbvHHXUMe+fwChDmf0kw5YAGKpDtCdQtJtdJ+wQPtqSDA6q+7+xnGp/qfUqjdj61brRQCqI39d8BGBCbWrY9KVSizeG1aZPoV9QwMAuSpwE+LVJj8kJUJLn3fokvPPEjw6Y9QbXH2vv2rwQGknFfR4r6c5HHW8PoLqPcWuYXRXJgrJNkGkmvS/DcTNKWNzqblVdIwl6Wg4ffw6A+gkA6pkshB//+L3yrwFQP/zkPiyihXL76pXyyutvlNU1ABWE8wwskdWVeXj9kGCB6wkstBG+88vfQkwKGW8oMzMJ62tW6cwEKi4UaPr7PD8I1hKqpzOOcUhXESyovV2c24P/+N0OEjF2ke69z3iEj1UJsJggxrmWAQDL6NOc4g+LqnixiPjHGkB0AVbMPMBRlQSYZSi3FM+lYjUL25MT60ogBaGouoA6NsQsEoJnbIQ8hkA+OcPBfFj0lsBh97PCOi3H4919FKR9XJ7jtOGN59g7dvlmefc3fkcxqhmkPE/ColKMytdhsAr/lXvFthvVwyL7MSfd5vGyrHTY92dw5+2VZw8elKePcMYTGJn7vAjSrCZ+AgWCFigBexkW02VYt9z/xTEsI6nggw8+EAArXuftmbAyy0suUdBfR7YDdNgucXyHpaMAUAdYf6TxHPbGcQ5uwM27iqNVzB1oSSTm4gwByPFi/rlvSWuYCkIDKO1tYpV6bfadslqJaJ88S8uWx2iQZ2cQ95M71RfXoBLp48lrKIRyfzWHnqvfeV9HGWhlkNoyN9nRaia6m8+IaG0k5Tn6l5/ft2B8Aqocz+nl/G3Ikorvc1vxHS1QhWEiaw9d1ibc5AYN5Yj3tFOXu+DVPVHXgUV5LFQUnVh94c8GzaKxVEF9prBxykcKZ2e3qF8TjBgCjM8ynYQC1J7UsZI8ZmVJGv06VfZE22/SXk3XMzEqd8ysbRa0bIxRoFS/rHOO7rZw40V6mHCxvmpRQ/ll0NRuNHehvZj5Za5DCXPHIqssbv5tAzrblR6ujDQEa2UApATKDuBxvY5R7lhwPVok4vSSJRsgdpZFV9sbtZyaQLF+Wo21Lr26QWOnkBGD8+W0EY/h/qMnX5bjzxCD2n5WNrAf6K/+5m/K377/Rfn/3vsQmy+ZOgw3IOi8hKy9p+u7sLI2y/L8VFmCO+4yrJflebjXADy311bKv/rnv4/qE2sSfjounG79sDKmAAAgAElEQVQ4xi4YawJQHMBiYjFSAhPde/x3n1aUH5XATDMmYrAc0c4+9yohMWMPxUgh0OZhmfDY8UVU0V7FeURryKhbhXBcA3DeuPFSWcFzFxaW8fsSDkrEpk1aVwCsWbr8DJ01ORSeER7nlNIqosuCC/UASRLksSlkv2GnGNx/XCMEJ99fpU+x0dH26BzBxbaPjL+n9wEWKBd0+bWvltd+9Z/gEMU7ZdqPRxe+OS/UChzMmBMPekaVmNOVL60F48MooGrMbmuEfaUy8eBzpojjPtCW88SxninpAb0n7ZHgwDO5rsENq3O6QD+eC/UEFiDMSvGuwNJdenJpck+Zr7nm3uMR6qjtt/4UZY128TuKscKVSAWGR3FcXrsM5QFngsl6xTxh75jcqwIpd99h0cpVx/1L6CMBii5QJmkcom90/3I/0wLckiYqDCwlnrjtAgEUVyntu+RBzkAQK3BoDfcFuil2TmdbKGn92wP65aTserdMwA2iWV6APYDqg2juaz7PKT+rxRmbhdMfV7XA/dkVyDSHAbWmdIQh3pKFGh9lmuSxdl18Lmhd4o6YJXmQ1RKSYt5ASr1woZwTKJrItMn2GegUQTBhla6sQjfV5AtC+Dzy2VGnOgtsMy5h/svdgCt09oItUGuiPcjsIwdYUz88iOwk4JCo1QngqAaTUe1pXJeMF0QevGikywyczLhyV4v6zAdYX6RQgF7HqDBgEx39MsHQebWOoz1Pqa4XtFXi4qN3s30UjMu9EwBt2oopF1lva+OulEog1/jAANv+pNZoxbaWYhDNalAvHLXlwoV1QFodP0aZG+yFOgFAPbj7efnssy/LD//uH8r7P/2szEL7/ghuPKrotIBOFy+Xx08fl40jBMmlbZv/fA5zs4Dx/d433in/9b/8L8ra8hzY8VgxDMaTmE5+xGoOrOQAgCJI0T3F+MkeAGiX5/fsHcB9tIHv8BnWydbuYdmDS+IAgo2K0DyssRns4SHFZdXw6AeC1DLiLHAvXYKl9xIE8QoEMt1+1P4ZE2Mq/Aw2lpJ/VB/Ozwg6BBhRUNJ1RQAk03BvF92L3Dyqja4ElukFJFLYgtZ2VYa1yLX4zPSKE/IQhPcR9oztAjTWH90vD5+ul+vvfqu8/O3vl6WrOJoCgKoahTKnXGuiooUMQouxmuva+NKC85YA4R4SCXlTKGmJsFTV06dPW7xI7sdD1UAkjU0XgZsMLr5ZVCq/fOmK4nbcaP3ZF19098F0QNHAz+hkZzExhZxstkv3HlLY6ZKTOxWW0hyUEyohBCdmBsbSjmQc49cAXiamWLo4LSgedKhEFVzCwy6Zkadzu9IC7IPMRYAorqkhEAegWJj9NgR7lDuaGfM0WF06vuRYRpcsjqg16f3Lgn2kTWnRrnCz2KDus4U8zpoy8afOdq7JFlVLprDYvF3e1r0pA/EM+z5i+QqTUObwOUkpiT7Jjco75MoHLToxqApQLpYGhZKztlstJlMTQLlM6oo7mxYjoAFUaPyylH3WHBtiDuu/WpQu5CX/cY/tPbQ7BVD+A7scPlD6iHWaJRekC2GBkXyjRiBrxl1T0b/aH1wtYjbBS9NfyqzhlIMxg7qcLGvLR+vWkwOja6/cm6FXqLL4SICjFiuNbsBXbNfX4cZDM9UarXpA0yUmx/MigLIHCTu8mz2ypCb7524ZU+fOWpKCZcjF/PK9LC7RhC4UjB0xqINP/74cbDwu67CgtmEF/P2Pfixh+cmXD8tH95+WBWjL3AP1t59+Wfbw/T245bgABU/o8AI05xsQWtfBVL/9m79WfvCD34Yg52KhqwiuLoAC/z2GIOdmzyOkcjMjjNUcDgFMe3D37eO5W5tw8eE9N8/ucL8N1znan8fzLy8vwhpAAVvFppCZh0dzY+ghAO0U88cD9eYRM1mDJbcMQGBFa7oY5yBAJVDxO4PGdPnZkSJ2qB4XpVKpeSowXIfagKyUdhdMcJWRtaIiuG21AB3tJHv7P/wxbf2U2X+wOndQaujB/S/Lg2c75bVvfRfp6V8vazdfBVCtKglEJZlwK/azSkArMcNjrOHWMzegl9fB+9icykzDdVhAe4gncT4t49HZmvOJpA5mR7JPs6DTHKwcJjAswN1HYHsC8Axez5ZTWFL8V8dVEICYXo6Bcn0w7qbkCCal8OgN0GqWqfagxzxAcIl74ph4I5Bt7iIrOuvp4gR1JaeQ6oxhsR3ssRJ/kMghzM/xTPQAIhbFCJhJNPliSvfk6zV9FOL8f3zQpnG/h7+d4ph7exmv8JUBhp/7ckPXSc7ZWOlGt1tDOW5jzH2OpBkDkKa2Zndc7nulcbqW7THxx+Lrra+xUZeFYmPvad+lHBl94RocTZLQ6H0gfX8Qh+fylcQUezd5bIRzHaALOxnpsoAk4WwA5rpq6J6koL3VTwFlCdV8sjpJDiCO3Hoqb2P30uds2qdZLV1GCr8+r2Wswf6NR8pOCDDyjoUYNneVJ1SoXQck9Tn6awu3Bq35Xu2Znac1QcEAScgMrn66r0ZuMnjsqzJu48EBEhqN49rOUQCirvddLhfLgApFoh87tMZHASomq9GX6chuXbnlxAlRu9rIall8x4+wFwYW1BlO16VVs/EEZY7A4Pe+uFs++vjz8ujJc1kV6zv75e7TZ3D3TZd7yGRbZqkkJj1AYL6Oen03UPJmFm6btZcul1/6/ncRjL8kgJKFIFckT+MlDWi10t3DkkMHOLIdddzg6tshOOGwuU2e6YNY1BFcuDb3p4g7zcMKQPxpDZmC0NbnGSjH86mpyGULvtvAPq499IvWDG+bBThRq6cgnQMo0KoiKM3CIpiFG4kJGEydn0G6Mjei8kwkpslHUoeEhDIDmQXI/2FOlPbOvU8EKAOqWm3bg/jkoSMePb6/XdaRyv3F51+WXQzkyqvvlttf+2UUpX0HyRTM+oNF6O4ACRa36pUUoHRrs5a0MZWuMZX3sTgN6+wdAIjElp7CLz6nbHSXmoQk1gdjObRO6PrcxN6uAwB/BqgMTCG0CBwB6uQFKhLbmzh9mZYr43v4o4XKa6Zgyc4g5jgHa01p38Lr5rYMoNW+LRdbmgd3AWsDtZjXwSStniELqilidqF97soVWRrxXSgR9dp8XxegzIKyfggiuCdMHyL4cT5ASZ7G+P351VXpazwArg9s+bRdPtKOg7dx9a+17FCXY4nWRg9PJON7l7dRwohu1HEAFcdtqCgveX2faeY2Le3lHyQ+Q9P3XysehaYsqM23kjIJtSSMG0BVbS9u4xfp99rciNru4tOBIzyJ1nm3iFxrIKvxmGWerKqJ5SJzzSNOcmx9asjjme7ultNBH0Z//WP7PmpX9V3zHRuXOsC6qO+QzukgFvNHVo3TyUNMkAuKQlHmr/mYzfrIcbZEcP7mY7NZaCCu7zP94yeClK61jYy2FgJyY66S25AMLyvIrrVOpff1ufnH1o4ViY2Yizs560YZjgsBaKSZH37xHk36cop9P6fIsGNVhWcAqm1s/txah6DFZtVNuNweIgbx9OlGmYBwWoHQ2wPA0FV2A0BwBnNgEYLq8s2XytWXb6FW2y3xghj+CMezU+hS4NPP5azKTDqlcNM9xgQJACDdSLuwiqpmgH1Y7Pkq9lotX7oGQEFcidr9AgL4PGiPiRBoc4+xLbSxjTjWzgbAFofoqTI5+kVL4BJO1GWZJt4zgw2s3CM0x3RlWGdyh/mR5FlQMm2df7SatPdKx4/TVWeWS5wyLWHGUjzOBnRlMT2dlRcICk8fPihfoJTU4eRcuYY9VK9985fLy1/9Op4Pa1AVMWzOLEWZ5aNM+6YlpMxBukaZlo8/Cis78t6SDmryhlLcTQm085TYFhRG0YBp+Kb8ZCWxG3uy+BBfBHElR2D++Mw9xJ32QU+2wTJJ7LOVfmJpKdLDSkyBKsaRITQJrhQDDk4ES8bJVHG8J9/iPufy+k8o0SGs25rLwGYWR6yRJhodbFxO5XUaGZIBqKGYqB/u4fFWq3KZ482j/XHwkvUYAGdzEAs339PcdaZUhJz0Jd6xQvvPEj2rLLAyRQIxMSBTzB3sxU/GV+bdcpmcLNxo2ypJoAl39VWAcp7uz0udaPUjTyYf6mBRNXIu4ZiVrgy1ToUM9KeY6dvAKwZbJzD91nQHdaT6MfU4Dpz/YlA8nltb1vV9dzgGMM2Ca0xmYMQ2ZM3U26wdaYUVoCz+JKspLAOfAOMBmwxj6Ja1Fc+qLk3JbAe8iGnhHrpZjrjXAkBFzd+sjTyW7qD65Ktz4Zfpn6REOOQaDylpo7XXFodETCNej47xgwGgdc4ucd+ygsmknW1gjDHYHjSW/Wm8ZBEVZPFho+7RXRz/Do0fgRScsAs3FRYAs75oHUGRgsZ+UB48RoVsCNx79+4rTkThvA13HN0G87AyaInMQ7DNwBV3CVWuX34VqcfYyGpO8agwEMoHnsz5ZhyQrj64+Q55ZAPqyG1tMRED8SuAEA/IO9rbKJv4fnp2qaxgT8/0Ak+ARTIEXHlrAJ1pCkdm48HaYByLae/7+7var0RrbA8n69KdSKt1Hi4pHtC3sgqwQuYfXWCzLAYr4LGgvngDAp2xlVlYBTOwruj2o8trhiWEeJijQN6qHmhpchLEez4mCnpaUiqlRBfmJtLSH5fPPv6kPHr6vBzPoFzUV75dfuH7/7S8/pWvwiI0d6SmSRoIbme2KpMwAHQHcInugj6KL+FFq4oKFYu3Kg6rtdJbz/6duXVt7Q1q41QgCCT4lxYxryc40fVGNzvnmEoI54qKAMdPgGEihJ1qa3+iG49BceEXlhlpIlcr2qQyQL4Rx/aERP/zuGviulACTXC4ohyT0Fs3dmxH9xX08M74/Plq0roKALT7Os/1z7mNIcAKWvTvD9AlwzAuJHDyv/yc3GZ+VlhU4gWBG2+H0qs4JfnC5YIsJm6XcGss4mIBWIknKC3iOvJDdfFpugbwIshZB+NfBKEDIHS/hNUoMOQpqW4lxyuzQry16ISxuiOxM759U18y/1Jf6H6YgHZMxjsRCoTNIXSpC0cpvQzAdcDWfP3tlG0jRIAW+2cVrQlMdgiaYklcdA56bfJN+zQLyOr+WcKEZRIFmdh3CQHJcU+icMue6cYBUq3dbNE4fYIAPd+f5qquBLynK01gakF1MZkg19533KNu3mlZ+Ly0RdVQL+bMxhSMZxqYCnVCk6XLikkB4cYMQA+AUvO0ZsDRB5+9X07u/bRMQAjyCPhJ7Uk5FB2ZFn7MOnVIkNjcBnCAvs+59wkAxYWxq428oBmuoQDn4jhCUsPiymK5+crL5eqNW5onxqMMNn2h6xh62+PC4P4pNpAe4/nM7NuFpcayQ3OKN02VrUdflr/807+GFXcENxn2Wl25jnZvlqs8r2r1sjL5FuH2EyPRFcasQx75rj1WEOybW3Ah4vwnurew2Vbp1ujpLEr+zONvAVmm8wBCavayCABK88gGnMfBfHSLLSNLkHEcaf88qsIFMjkhUtd5ppHxto1Jx5m4RmoWCKw7AMzGs/XyGHuQnjxCosnuSfm7L56UV7/zK+Wf/fN/UV5/+xeU1MH0fMbrKHVkQTlAsQ1lHLL3nBv8Fm5BE16+XrXmQsFztciVwyzkQmFkW7bPCHOnbEscp6EkEyS2QCHZwMZcumMVu1MVdFpP9q/tN7MYmF6qRGHaPNs3IGNqeKpg0gOmECwZoIbAK/obwGTNiJHrejF3XBVwRiutPe8ef3daBB2t33ZPB3B6ABXyYAiU4rfcZh9c8jX1vR5rIGVys/VhHDj1lQyFUPBHuWHWcVhjHgNzWWN9s2vZRs4C1Ge/Ltqf2Ns9wvaOQDqj80VemhIfGK9XAVky5ejcVKvFrvNn+DM1JGcWgVdoNkmBr/eljolw5Akp+5h+aHLEDLr1JIhl9kgV1Cusp5iULkCZ+8n4pzGSjklg8/5rAI01SlCx50iRFch4C86IMRG8xsqhWPv8X8cijBCNqi9bXOcYntcjHB8QpfzNFeCadQJys6AMIGKcweh6Lvd+OUDJorPLIcDhotGBf1GyJmDI3Ja0OIy0bJsakAMbAYh/PholoiQFgBYEBTv3EvG6eVgy84s4UA7WjR33jR6ococBNvfJTHB/0mc/Lid3f1qmqWicoGoEYxuITbEPOuyPFg4D7+jbDiwUFi9n8VjuT9lDth1PrOURHYybHKHqxDSKuq6sQbivYP/NzVteJqcdH29zafXWtCQp0AB0BDYmPRwQ/AB6U4t0ryGdGskG7//dT8qf/9WHiH0BzAC+V27eKHdeuVFe5b+3bpcbt15BEgCEOywf0kfuMQAf3XxM+jg9gnWG+npHKIB7COvKUqktNsYMRbrsmExBl98C9lotwbpaIvAhcWIFCReMr5hgNneiWVAkp/ef8SfnA/EeyziJ48hPBNx9gRTdcuuwBp9jL9Eh3Mn/9t/8cfnbn90tx2tXy9d/47fKv/wv/6vy7te+gaQGFHjlmU2cKyUUkFeQkg3A2AXw0hWn+AiTKxwcTcYFLzYu71tWmV9DCGqTMvq5D0uJlg6tTM7/Dl28sEAFNnDfBkCFJRWlpgygbI8igZl70JSVZ2mLJgqCzU0snPvKIKBbe6CmZcIGtTZNxvBzs0Ra89XH4NcqbhkKoK+taOc8gOoDaFdRtOf1LaZY4/0YUh2Ty3HVOXU65WszSOX2cz/toEE+PMsJq/xuMt76xYui7WbdpnucflWZP0A18yBjrWdXNfOEV7rKhL8sEg6KAOE3xy1GMPuBDCOGTRMYz+oI1IHJN1PdhLl5ziKTj6ZiOI4MiU9Z/JOxT2h8IlrdCOpWSnRdoOVjcIbKiHxWd7TbaGKxmZPKiFtBwlhS/5mFwOMAbP9TgKQmgxshqVlQkPCMIFVO8AkJF667+2pYBkhrWj2MiX0LXJPWBIJIXw/glSCCYJLvVsTSA/UcHflAUECfdAopn+0TJW2F5XOosfJ+12CJHazeooKpriyY75jVG+DK4f4WzifjHwxUM2bCjDJlhFns7BgAxYy450+eYBPpto65YDWBOdRfY2IBEwzmYB0wQM1adwSi/U+RsXf/4zKF50zSVQuFAxubLMEBAofHplvlBaQaA4C4f4UuPrpCWTSUVQX2eMwChKa0f2xQZdUQniW1jCMZmMywwBJGLF8ExtRx3BQo2j3AvhMEYdWAQIdMVtEJuJhPtHN0iKyzh4jdoA/vvY9j6n/ySXn8ZB157fPlGWj4DJbdNFx9tyHgZ+amyi++8Sa6zqQLbP5lpXZkA06dTiOu9RTAe6Bsw2W4rm5ev4JsPyZGwNpEn1bQBo99Z2kgbjRegtWkY+9RIojjEEAxBuXWk23w1co3JUIL010pOpnWFAnSjXNyDGBiIdp9HBLJYyl2YY2uI6X+/R/+sPzpv/+78mgXY4F7+QTP+savfa/84D/5Z+XXv/v9cuXqS7Kq5pAkQs8B1wXT2pnCT7Di3iRaWOaiy8H0WGv9Nce1RavepEcch6H9XDwEEO0w+YGJJRRUGyiWu4f08ukpghNcnHDR8R5txnU+Fa+6jGS6ODfvznBzdJItGST7YBNyKcunPhjk2E+02wex3E7//tyX/nOqwp1A0BKumtJhPyU3qTdCXG6ejEiYsXnKfRjn6ot+2T4q27aTQSR+z8qs3G9uBQ4BIu/R95yTpNzm9wFQvJbyK8ozdVLa9xNAqXtBIBdk1RNWAUrdNdIEKqVZ0f0ypeK6hGJ+Ha/palThGnBwY9N+m6V5G1jkGJJ0Fy4UlqVh5Wpd5bGnBFCWFGENWtpuaDvWXgCOestriQbqexucYm3KbvIVEH2T79+D/no6O+kuNQu3GMBqkqxd85Ob5uWJcnadwIegbjEuTRoFMzN1rVxHXdB1TsQEfABjcq6tSFVhW36sCMGG+4AcnDU1fD7JQKuBmxQhrOgu43fUTq36go1NdBGjURGwEkO0MCQL2a6C9hSaWjpqmMLrCFXINxDneIyD6LagbZ9CkMzBlWVxFp54i3sgiBdgHSxiY+Tkk8/L2dO7cu1N4XnTGAMTCwi+FqhnAVVYTtzpr/OUsCcKlhTdQbREDhSoZ+q6CWiRDG1x79EchDy1acZyZgGQk0xowNgsHdn6TFFPsrMSAquKc28Qa7Ex0WB383n54tOPEEtaLw9QNeEByvNwbrb2jsunj5+XLzcAbACXfQDACeI6t1HG5wjgdP/BlwCYVVV7eAVxqlVYdXeQaXgZ3736yquwvm6X6zevoNI3+scziOSmcsDXe/bR9vGFxSSBLIXIXM223sz+V/065019j7kFpMtFyhR4gjez7/bpxoSA2XyO2Bisqs8//LD8v3/+F+XuJiws0gPPeLCJGBrae/3tr5T/5r/978qvfvd72lPIZ+mROsjNhKf42xUcAxk7yC/2VmkjsLK6zP0YglNHrbggCbkTVhQtHypYTIrYRPkruntZNsr2PnHjtdHE1o3VRWSaPueY7mW9tL3AeTgJfvG0f+7/PgRcQ0ATbYxYVWOeMwRk2YJSdyXTXLaqj9b3US+HfRf7pnSciwsTK2MV82JydgiYol3+Gxl/9mSTkONAJY8jW1kZVLJVl9P9g2ZDFpQ8Dg5k0V/hRJwHVW0777BJoEYs77v94ziSjJEq+DVgE1UarP3TmCRQtwKU+QnTxDRgMN6y36UdppcYnpq/wIldDbAxN19kJEWR2LZxyYGD9zjAtGbDX6ofA8r8yf65AjiZycfllpSVf1JnzYuljb1OAgc4fUUTRWqPgZduqSDF4HiACF0zXGf4jpOna8waC9IaeuP/ajHbGJ8DMYBKgqAKgzZaO7KEQMlkBAj+A5oTtDoAHkjbDRqaEKRQMiuKlgRdPkzjn4QWWytpRyyK1+EaWlGPvvxMmXjH6DSzxbgPSNYXaECt/oilftCPa5OHZfF4GzIPliiBEgJHC4/RdwpBWU0AJFggAiu6KFnTC9eY5mdHsRz9/5y9adCl+Vne9+9+l37f3ve9e6Zn12gZtCEJAQKEBAgcFmMMNiYUmHzwp8RVSaryyUU+pJL4gytxquIqu0i5krJNwMYYhABLIIRA62i0zWj2md737d2X7s71u+77fp7nnH57ROX0nHnPec6z/Nf7uvdbhB61FhIQjhbYdMJTThy1XLq3kP6HKrhmWEI1DZvH8HitKC7rrt7c+856uI4vzt9s5998rZ1+7XU7POAsgNF+XgD55uVb7fxtBQzrZjhvLE+rtMQuAZRUeFTJ3asg433q815JH/ulLjwit/cjRw61h1QeYr+cOMh4QVwV8VMTk7LZAbKMowk8EqGYAXu9hYqt4h1GVdSx7rwUkplwt7QmnHkb204COfMHqJM1A9Xoguxjp19+qX312a+2N6/fbuua/2lJLmcv3TLgoW789X/yv7Sf+fm/a3cWtwuNgFWjGVek8hgEkw6MLF6eI3YlQCvj/JwV3As/aYn+RmkT8iSGJIZzBHt8SWrXeTl3wHTADNmeZBtUeOEBYuGOHtlCgmIk9RlTXw8Z478pQG0EQA8CrOjPEGBGP78VmBnoBwAVt4mNHtfdrxIsgOpMb6aJQSPGgWQcIIOxGNhR/Lxo77AyRF03rvLzeZbc41kP+j0CeUffw3PrHl1G87xvp+JbnA838yL/ZUdySztWOyY9wCX7UQTYhrHBoshFV1y+wapwig9c55sX6CRi9+PTPZeB59doUw9R3M7GtTTWmpvMO3pjAhiln6/7BmIE1wwyc162q5cUaiA4N736umWSje7+hOKvxsRpUDowrRvrFAifI9ODQ0JHazVdZrbwoQIpn8s1OF/EuDDB62tIcOFI4RpKBVA5kJxnG6CDhUNS68Y/7VuV/y6mtS5ELQTRiSBhHBHMQOMSLG4/bFd9v13lFA4ZdZGlKLIeROZvZ+sw0qrdGSy6Iu736sVz7ZJcm+Gq8VYjvxk6REI6OGbPNhG9feL1t99BxSaA0n1D6tM9bVDVxsNhQu7kBKBCbBmHu0hLrAW4d21Oui4sN4OCTeqenu9YGUlqVp1JbTYjuwoBmbaFWR2q+RBdg+nG0E6xQmV4c8DrHW6mLq1KxXfjqly0X31D7u5z7ZaCRclksaB0SKcvqFyE3N8fefh4uy7X8rO3VmS32m1H580Cy23yMtsnwL9+9Vr7yIff3w7t390OC6B2CqjIK0iJEPLUTSExSPoi5skvmBcDlCRbKsji8EDcVul7va69O2I9JxFIZNDljBnpkAARACpKkztzgr3vKJAo93Mlb72gVEXPfvXL7XVJg1OSZqdF7N84c0X2MDEVUsv+xG/89+0X/sGvGgRwAAG0Y19HKERw7ZV2J9dLv7m8i0P1F3PpVEPYx9jDXv9B4Mq4zh0AIGdJ1xziDckrPBojdRWJeiMGipGOHdBREo9LHB6q5QqghkDx3SSojQBnCG7jvyc0BkO3AVjdd/7gnHCu6AGiACpAKu/nvsWmLImjEwdyLAvUhpJMZxfrpidbCrjk2hls9fsAZxxU6vkBMDnYQyAas0l2QDZ41tAGZTNCejkOg4JHAnXLrtSRpIHkU0RvnPPwud0gh5Ew8D7fuBcOB6W84fi9oBGikjTdqrhcciGRxGv4yeoxEjpqAxKwaMbX54ZaCsLlVwKXn5OAFQiw8esuevG0mz3wpEGLgngHcIwMw5Ax0W9V9TQ1de43AEVTYuHB+XKwtzENPNhFXPSTuPnYcTmw8ejOpmS1T0cEsvucEuE+BspSkcbQ9ByZrwOkZEdAjQfFniCPmW1mcZ6fzuKCcAsoyKBNuyEWVHclHiWYAyzmzE9w6reuXW7n33jTxHyCyqOk2xGRcYyOiZ0kHdlFdirOaLtSF2FHnDaAiGOmtLo9IuHaBUri+mFKINSUXie7Q8Xs4GZ+B2lKA4cktS7CRiwV3Da2G1R7tu3MCKBQMyLFhv5UeAkgwhfAvChmSnaxu5IKrCqkR5LcFsXFL6hO1dMIt44AACAASURBVLVL8nxTXabrN260q7KxXbh4WWmQdI8mm448/y5em2ubtglwdH8yT0CQt2k8t+rz2554xDWQ9iE5yVV9t1IibVPQL7YmPB5xJDF7ZToVi+OuXOOpKAxDQDJTb15LSeH+QP99fuiRg8hb0goJE/sTaGeA08ey8QBSS3j2aZwunDndnv3KF9pp2dUmAHFJm6ffvKRUURo7ZZ344V/5b9v7P/z97fChox7PAJzgoLUgOg65mNH7CHOm2Snpb7hnikjFWojclAF6dCc+cw6qzVhrmYEjXeu9Jp0KqLftju/dt5Jcvtu5sa97Yj78XtcO7x8gAxD3ZowHPX8jqYYnDR3Hhs+I89N/OQli3Luk0d4+NZRauIfLtA/3MZ+TBgzbMd7XccmoJB6uxXbdX2t07L8XXfOaTJVjrlc7s5kh6c8vKSxsptUftZFA3ZAFNngVgAT5TeiJ84b577pfxij18JwQX5NwGlA88zFIvnu9evGgAMqgQ0f9kzpm7wFUe6EqM+F1D+KJECr+miPOvoV6TM8aiAQjahKIW6y+wAGLK9EmH6LNeS/+DjDIrR8Sf84cLkqIrA3COBKY6ISE41Qz2f+ybzkDM8+hXwVgZD6opLTZrHhetqsbdxoG2MRYW2hMgMI2U+miaqRrPjZ7EelSVDBWw6ipAhzeVRqj6w8EhNQ+VC3FxuMUPtihIgUUMe+2GwJ4miOSgl5+83S7JmIOIm8TwdumQFUAxfYj3LsV97RtdbHN6o0b8ZQAYgrVJB5kGsvIas2qpjQFBCtUfHi/hQkOYBLx1XPl+Ki2qQ8K6txMYlLyuOGgQSFD1GiSUgAo9w9nEl2DtMr9sWNQLVcnWCqwFAJXZ65fdi5lTlhUAO8NpWJaUEaLG1L3XRNY3ZOkc1U56ZDyT5++IMK/Zn4eL0LKdcxoEnYo8/o+5ek7cuhQO3RcsVkHDnosZuSphgrS2qlM+xRsHpMfkklIUllmA1AtgHKJ+SCgkY6o1C6RRw/1qdcVQG7X95gTl0XXe0mMAard88qL95WvfLFdV5/WcNbYua1dunxVcWV3lfz2aPuhX/7H7dGn3t4OyK3ezgeWWnJeLLkGoYmVO1QvhVQT2xBGg3VfIn0E48YVsceiv6zFiP+LV9itihmMRT9gg020RwGku/Hgw0bSzPh53w3I/iZAZTqTNKTfZz11K4I+BIfhed8NoJxfIceqmMZIQs27ByiPXM4LnzuAYo2Y4vev7wZQw34XkHjear0xy4Nndc+ttZnSR6nxHgRQ3HvoLOE1tSIVH5t7Q4ByH0qiuX8R8AvAEwlrQoUVmBbXWFIIeh8qmRyTjtAnENR1Q5NX3Lt/xaZNtYd0/3wnmWZIdglESY0hWDaCV6+SkHsLlXTlZiYYDEDLk5XgFHr2FK9D3xh9oh2DAWOiStXHpZix49G0OBGFRSHw4fF3WcWaNOw8peojqK1O7zz1ujLDagdqM51TgDYEqM5YXo9MVYrvZ6MX75jJ6HPPLHCJlST0G447U9BYesIbDnVcToOVC7TTxnayCKxmTaQg+KjuAI1NcLy5eJflInxFHPrFs+fs2o6KDykKu5XLegNScg+f1Xta8UETZOxWG6fTJR22wW22JBcVkiiVwXoKz0XMb/qsU9iEq5I0cfq4I3fqCQrLWRUk47mCUJGgNssTDEkONeYkKXh0n820mfVijlJSD0UKPX81/2mQxplEdqVleSbimUemiUXy9Sk56405pD95GOq7Y+hElbF7zUpFtlN9hrBvU/aIHXt2CgAU06RjxEBNUmqe59lXXwCpPlAOPqlQEJnkNvkccUclRVmMCRuTJSvWbhAgB89aTRkkzxKy7VCRrogxmxeIE//15quvt89/4a8kPc3I2UQpnXbMtqvXBbiKRzt07Kn2vp/59fbO93xvm92x2+7f9NMSM6PvpoZ6LmwfoerznjBViA3Tb7HcjOlgMdji6fHFsGv9CKxNGIuA1H4yEQ5a81ZAMHLfBLFxdd5QixBt7oHkrb4/CBCDdug+afb4bvfcCPAKoKr94+AQknOtzWizQxUsdfSpxwp0CiycoDWB078lIzGuAq02D4FoCHR132rXuBRU15fkVSrASBIb+7Uk/vFrDVCs1Vzv7iUA1Q2GPhThrYOdQgxO0yfWkdwMblEQv4KgQZKgHMuQGvp0QwNCn8SdE22KGVskw7ZBnNZIdUIgaBItgyEcVkd8de+hGg/pK0msiTpedEm4WUz3K/wCecbb4XpA3hNF3IcINYT3GqdU12UHfL3+waNLH2RjieOoKFUE8U07VCy4kI6Gb3wFECBK39yDq9qETYvJ7J414J50XwepDjwbPR5FgD3+MYcYce7iPoyLN2ND+hvUVPoXMBVjEOeJC5edh0tR2ZFxgQSe5njZoPaOI3/aouoFXWgX3zitoFWBkGwc20SkHYCJy7oSYVJ8b1LG+hmlCcLuxBhNst7ktSXR0TYil133PQFSHRO4r5JEk7HTU9c1lrhOr2lcV1AvKqffZtluZgEnSSizytqwZXrWUrKdOsh3R9sVn2AJCnubWQtAAu83nplemhp8mIAqZEi9phUR9xWB76r6NKcg3GVJbbi640hCrA7jMasg2+3KdE4ALvnuDJYkN3Vi0kxei8rMojIEH5tYzgWjbnAKYgLoWE0HOGGD84YPZoF9hcquYxL5zY4RAVwlXSGxWm2JBKUxwi0f0PriFz7fvvPKG8otpP5KtQt3sSoHiildu/fIqfbuT/xqe+9HPuraV0ihAZr0M0uzm6gQfsACTAcULyq4/QCpcCkfzd3Y7TGv9aHkxSXh7Wr32QExjSDcHkg2ohffTaIqEhP3Z5xjbW+074fSRW6vkfOs3RmopOqccngIughqRW2rwtXhs4IR758/lLIY1zo32v3W7RwHjrp2IyDp2prtr+8jEpU1FaF2ixmM1zgAhkYDZo+ADYh9AOkQoOoaS0nxo/e0QclcR0rj3XUaObKZd5IL4xhj6Jcbk19GeQsvmQAFD1gAkF8stvytVFl1tieHU3xJ6dprWOqH6NSI+i1PcbExEYaQUDIA1YSlJ88RvDgEDNR61R99wEnCp8fB+NifzyCG99rYgkkS7SFJoPINBsDrjejFmACn+05ZzxZtcGYJ+g0NsIswSS/VfhFbEyJzo726sAAqVDThdu7eDrvHTBT41FDShJyP4FZi83eBxnp+iPkDeAaoOA+1EGmWOF9cMm9z9znB3BcpKvLXiVDqADYoiP49PA1EUPjdcMzClv3kttR751/DA+6mnQFwEACgAJfVFaXOkS1kswj9rGJdUMsCThOWQpCmGK8o+w2tiuRJkWkAIPIz1DwAinioNT17XgG8dwA8Hd/q2Kvtktp2O58dvcaxg/bRe8eH5XoDnFAbWxoBwAhy9nwGSOA6jeeiNxgOC8QAkdyWgGGB7SKOGdwZhxb1Y0aee1Fyg3gxXPIlLWURw00UwuNt6R8gJD0PKswE4XTgsPTkNYZXYYCRiZBVuSFJrWWIgdXHVkeGai8kK7zi2PgBfnfShrem62+Tjkm2wT//9GfaN18/I9uYXN737pQX52ZllL/apnSPbftPtHf/5H/Zvv/Hf0qAr7nW2AHueEkSUxWJbWlOhLSXNqPUdaVZyJ0/2OzxMQhqqCEjXxw7CBCK32NvDlXmsbAfyMjW+Iw96UHnB7eahG/svhuB0/h9ht9HCLtJQ08PevaRtqMS7e0s5Rgz/rwamzoe3/s9u9GzR9qQY7GRrafGcFyKHJeW6jzuW44Wo+3pwSpqiiWjgViQ69H3SNrm/VrHc62bafIyiGsCwBg9jdpiJosdJemjs+slkeASiyaIqYlxXhi613wX4hUyDBbBAMdi47MAi5qOLar6GjYoDN/y5pFKwkXIAKh0E68cb2UHKm24W2hppBqnvy7zwN9kzmx/cK+y8fc3whNiktaDmQm1+4ttbDTWYAhu5suNSBBWJIvwdqMLfip2KKQoXs6yXciSsJsqe/a/Y094bjdZdS43sg7vvheqtrjn4McyA0Tz+xerxB54Tg1gLn9T2qHiHklEaCdSVHqFBUBJgsLxwBJUR11sn0EtdlGOElfPXxLRV5CqJCiKzAE8BGBCZDdLMp5W3jqGZdq2CrpE8lTWBymsMns3YO8YW3H5VLyFQONwIWM9ZRgWMfyTwFTqt11SWVHyYkbqNFSLm3DjTjd6S2MADpJZeqV5jIqrQiLM5d05sGg8bJPCkSQ3E7IWYHhHamc8B5ljslzARJFI1va5lJJMzJGcSAwrhwgA2DV+mFM/W4Dj+KLocyUMLuavykN0Hk/22owie2ZCMt4IbrfKYgBQoRqMMvZkXME2BZzMK6XTlQuX2h/8pz9qr6j8xcOnTrQTDx0Vbm5qly+el4pvrW3df7w98oEfaz/xC/9AKlP1SnMCwGN7RPqKJLJVXJClFISluEJ3JQ6PvIoRi70VIBUrnlcwb7E2A6D6GyRAczQ3Qu2Z8b/374Y40u+H3MTeI/efvdH9Rk4bA8OSpHyn7HdHJ/L2MRaWiYOmJm0xE5uNGAWqoSNBjUcP0Bv1fRykOieFMUlvY0DsAYenmSGCgcsZGIJdjWWvzktVo/dQMFUlQZmRL1U1N0ttSIBT0DXbenM9lObAEtSQfMVmCeQvfOkmpSOOSD+9LrhTNzEveTOTMz+3ACB6GD/nUjRA1dIbBaoet+KhdpOVXYFS12xs3jb683OX9QCK0i/yyqLdHYIrR4JCozJoa7/+A9qi7cn9JCIYXBLwcgt26vFYXJ6u5HBNX2Kdeg/of2AUtX84jgoM20cC5ebpkIrgvGvReEz1DmEuBi6TRKQZrWYlW1xeimP7zAqWgQqj2+85TNXu2FFqFwClbALuPwGQti3FyV3bmHuIYcZF4bZthwq9Pd/BLtllmr6T2+7quTPt4psqUqefZuU8sEOOEpgMl5Qc1nkUFTA6JZWZUx0pJx72OedaQ20Yw2c1mdvlzN9gKaoq4qJIT6SYHuWZu6mUOKjasGHsl4cccUZkYnAZhqmtZlDIju0UEjhf8A/1S8Nzj/lDvQnTEKVavA+QfF1XjM8p5dB/poaGoap0lg0Ra7I2kHZL96BOEZIfJT5wzNhEIlYHXOEtmjE7FhrcGS+ae5JSzPQkQAUD5E1jO1J46YUy3evQBfdQ4wVwWtLTtaSxchYOE4lQ+aGavCdVJAleCWyel4v5udfebP/hk59u5yVJnTx5uD355KOSijQvcghZlbbi3vT29uQHP9Y+9GM/044ePmlQCvuayoToLzFxgFQxMABNXwOsNhmNHTBIuZZiqQI43imjK7dsVGPX1TocW+bd+qzfx7UiG50fTy+g6M8YkUyyjfWn4LQ7PEC2cbBIEhA00eOS/fVzPQiJ28P9VWNS49ID8pDR3Eh6Go7NUO04nu/uvjE00MZ6GldX1nozlcm19yAA5L6hdjbRC0AywGVf+O5nxBovqaxA0FoC048AK6+KZeXi6zs7YHfG1st9E9yhVi2uOBCOCf0mGhchg9gUQdZ5VjclB5l66Lhj/MMrjGvWXYIhsldj69jsVCkhHTkDtO9ZlhI+hy481HleH9Fxe8lFWw1gxNIgRUH4upNjQEcMiDwn4dWDmOPTSzP9CHmy821QTrGXgFn6ZBUm42CAknSg9DguJS3pyos4F27nLJHtZc6cmqeG3H2I//VA3291j08+P1rnge7eRRhsH+C5rImUoMw1AVAqcR4G/DzHlJKVmCokSSsQ3bBXYSxigYaruWOvJO44q4QqvF54/Q3ZoVbatMBpl0AKok0aoTtyetgkoJkQQE1I8tmEF5yySFQiUCRlbmuwSpWpVVb6TGaEVQXOLst+Ra2gqyp7DlBNb9vbjh053PYeUO0mYnvICI4Hnzz0IgNBAimSkDde9B+7DdkkACOcPiIRK4DCemMMAqBIreW1nva/8mLCK9E2Iv1zhgOvTcZH9jT1N/mABKhQR9uxQB523N5gDSgZjAKGAqDCk7XL6uHNHuf7OGPONSLsLn7pmKmoTupMDvpOFg6kY7JIkA3kuhKwvvKtF9rvfPqvZI9abSeO7m1PPP2461fhyLMu5mFe8/XEB3+8vev7frideuxJtxt15hY5nLgz5qNiTePZiZqSFEhRnqU2SajuepDyIk/OuRbkCEHx70EI+yzo/Q4LZmn89f/32Ph14wBVMOLnlarbZKT2RO6ubNODJLnuePSuyFCuiepv/zfuWnGbPfPqnTzW/wc5MhgEUtofSngj1xdAme6MPZ/tbGk2mPchgBVQ+V5Js8qWRKesas7rzaTnPvPe9b14VqZpM50KAGNhV0yUJKg+F5+v8rwnIdtgIPjVC6/WxwZAVpzCfSuIazu1XxDuzpXa9x1cQRPonImCIuJFdOxaXpJF5tmKYFJ2CX8DQkL1F0ZWOOIgGpQ6YOMEh8d+JnJ/Yst2E44oHRLA6bWTQFEtgkiUU11xtN1YAFgjHGAMTtyjxOT47jT/vj/G+VD9TW7RX6d1SE6qpK9UN1ulmveDww6pMc7txqymZAwxrcqKM/s/Rse+n918ejWlBDUCUIwn41aSou7G4nLqo8hsjVMA9irqMVlMImoW13YxEoz/vIDj/Ouvt/lbyqkm1dtOpQaiIu2aJJ915YYjqHWT8sJNSNqaILuEy5lk5nircyP3Gk4u2PFWMPgnl7YkO9Ci1IPzSn56+fLFdnPulrKNH22PP/aYAGqXXb3JJUc+O4zvtpdh0ErGxVk4UIVZGots2ubgrOJEWotUOuGGTkkXtdV+JEiXYasKgqpjloBCndbF8XGcQCtHA+uv5xemIhgsu9FjC0+g8cYvFSI3LTWvgSs2uiUifY/qpAFQXAdDZ9uTc+XF5kdycjwR1YHxvtTvK7IN3hCgP/vXX26/+9kvK8ntVDt2YFt7/Okn2p59+zSfs8ruvig3+mvKdP7R9r0f+bG2S7Fb+w4ejlg5ExtJo2mTokeo+pal7qQAZJRbj4VcJKVnnRiQZAzsHNKv415KSM/A2pO5imNfxdoYAsGDJKa3Ap+65XcDqGAqgnCPWC8eAFDVxgfd9z5wSWI6QvCzcUn77+vvRvceSjZDVdxGDhLD6w06jGeuueG4mO6MHe9VejG/I9JaMt9ei6llsL0bWs+5rNmBA0XkiwyNC1uysz95D+jYkrz4Cox7jqeI2sacykYODAVYEI1alePY5etY2P4hFpj5pwDN5MZqZuK49y2cIABF9ucEpNgAvRQVgbjBaZPPzPfXdcsL11Tf5402uX67bTFHTJAng0TGaQHUzP42vfNI26TaPlbBJEJ5cPphcPvKPOlA4JIoSkrJTRObLS7swNc0OxYAxLADBF1D3NOEAIoQGKtNPVcQOYiaXQ1CjRR0SQMyClA8h+b4iWZSc1wTqAqgRjawEa6Woe8Q6MkDNpCghgS41ooXlM4lgNR1uEjCCgF2HGeo/xhL5guufRk71JtvtjlVxoUh2CZXZlyt7WwhgJpQfqM7cqKYEFe/Wfckwzmgb3d33vqMo4Hz6MmxBBuLpQR56hFEy/vGtavtsmwqV25fbYcefrw99cRTSnQqCUpOEmQEty0IdbBztXmhBCjgfCDpfE1OA2v6uyLj/x29rToWqFEYcRoHBwBXAExi3M0wOICNpUfiplKKdw2ccEiIZRBgY89Sq5cBqMoO78Xic8gUUlkW3Ca/kwB4anuCHJxpSlBpVzLHqVs5o4Zz7/WOEgDUHQKbpbpdk8SLtLQk8Lms2K0vfu7L7ZNfe75t37alnTq4tT0kO9T+I0c0N/vajPr58ovPt6d/8CfbU9/7A2IqVLH48AkFUk8oDmxODEbkOKySMjAwuK2T+cFEUbs3gp9HKYH3fSad7RjdXJAFUIZaVKtO4DzYiHzLRVggNU6sPerdQh2u87/58aG0UwDlO41IUH6QDw/Bsp74QIBSfzyzXbdivje6T5dObdCfIRBtfE0vNXHudwMox0hVH5Im13cDlIEmJN6aybrvsK920NHb5CoBiuFibXovcGykPcGkWO3Hek8iZ0V1ajYMUJ6AAFG/LJAwF6NzOzbTyck4PiUJsrnC4CR5FUHnq4EI+YUfB+s1QApC3J9josx3HbSHlhb9ugBqMwvWyTSjgQVS3uC2Q0VcVCSzkx598Ua7ffrZNr1yqe3QBqQ0xD24OnG4UqypLWQ0kAqqKUZm+5G2bd/DylC9TUw252S/ABHjakoPfm7fZxNh40n0qwPd5I6DUsX4egrs7JT3V3+c9FI2KOxQQc+w7yQ3zrPKoYFn5CQ77ZkHOAayF5oC0OqnmIckgANRy26bXjFxfbf2E6Bsy/BYQ3wjvqle3abjIiQPAnuRbJEkkDZwUzbHlLYIbC36TPLUy6dPt+sXrijfW3MwKGmHWGXrSgKLxHRX9qMJgdRdgcM9AcUkNkM8CZ2UVvfRRiFHn4OHsX9g8yGT+eKtNqdYpGsXL7XLl84p5dBSe/yZd7fHnnhCmRtUS0ngtEUZ1K0KJszA2RDw5qRtai6ehJLc1mTjXJZdhvpNa4rJwt4CoFA9d4vy+Dl7O7nfyAPnLO7hKr5ZruP35Fq+KfI3BUAXM8IY097cVJ33VqpBuxg+Zo4hRfKMWfH8mBilmsecqo3KUWadX9Y1B0h9dxk/JErmDiYD6dbZJyK4mfuggiMH34p+m5M69aJSUP3BJ/+sffvSVTujPPXw3vbQwycldR5sO/Yd0/JaU4zUK+3k2z7Y3v1DH5e3puK4tu9pe/fvtdpXsr9VfeWS7zgyiJT6RggBQE9DrSWFPTaxCjoQvEH21Ws7KIRFU7uSR7DuW9qSvLSLuN4Pgt2iHfswTuDvM0N4TyRg9Au/tlLssfiv2zzj98xfY2/RRGhA7k0T++F9Pc817cPnxpro7p37vzu17rcBeBWAjICTHlEAwtNsarAEn/bUPDbc635kAth9Hn5Jk2KNBkPVSVfDHHx1vc5D4mcfu328E4y8NnyPPO61jgSFF9+AkBV4lMqqG9QCoY441+Lp0X9Dyaq2WtDpXrc4UEXVAsl+dASXdc1EwtUiQXE9xm/0+hDZSLUfqr1uMafLNZzczXPfbkvnviZjuTjgbaSSkRoKomd/ZewlkqL0fW5+SZ5fm8TVP9R2nngnvsndovAzmdhci8OFWDawmNACmFo+eRRbR4Gax0LnYRBnH2aHpyRBTc6GetLeejE3cVfT4lzALAQkUE2+7VclJY2r9RIoa6HF2NS3YCJ6JqGAGBqie0PsIHJaRM6kbRvUaPyK59ESphaTjO5W5zmuR/OCQwUnYEtBXWi7G2VDltoNZTa/ckZlK0R8ZrfPtm0CDcbQxnsukyQltzI5TMguJbdzSymKIYqMIALzVNviMQjQoMpa1rpYWrrtUhYEA19WBnFNdnvqe1TO/KETbbeKFm6nXIWkKEp7CGVCzcZfpBkyWQgYV+euS9pWaRC1DRWEs7bLcWD+9jVLaagJt+1G9SXXcbJmO71TJC2l7MZmgaBVfmT3ZTxg+Mgyb1scoIqKj7yHksyYd2dDGXCFyejFvDM/PdHy2ksbkzlTp36Kaznf8VF6tOSmUIs44FrgpPMcC+UAXRLzypkEQNN5V5SV/dLZs+23/8On2yUqE6t5b3vsUDt8/EjbpWKMh088rppRl9s1ZaR/7B3f2x5XQcMqbX/y4Sc1X5PyjpSKVgwCF09IwjQWcyOAk4S0JAz2vbHFBUGMnJUAVG+QD8hKNSmts4mimK9RjYAZwFzMQZvinkmrY88kjdpIgtkIjGpnPEji8YyMgcBG1wyloI4KFNANr++gqsAn6YfRKO5cdLeeXXSntnGAQv+q38ftTEMJit+q5pNrfCVA1bVD2jY8Nuz/yP3Nh6aXYQJUd11qgoKpGgAP4Ew/oTUGxpSeDFYe6BGJr8/FZw4mCJcJpd6dBDQGTjHJMTislfGJDUfqGOT6LWruBIfPb90iG5vASsffrzjZnyjuJo8iL2O4VruZB8dlD6kCKUsUMuKqjtDc5dfbje98tu3YdFsbbo9KLuxum4iCl0g2gS3CXlTsGjhNuQi7RLfatv2htuvkM03ppdUEOEJDu7nTjV7RP/o1kKQG/avl1sVWpWrQ6YjIxq1JmpkVcMoD2gRnAFDZxVGJLQHK4OgJGuUch1jVj3Es+Zwx273iWwBXeNXocAKU26V+AVBIME7RNLhxt5AHgBY1oXSu7VBBUDeJi7b0pQPYd24r4erV0+eUpFRedqqBhOoNbz23DlUZqtcL59omQAEVm663hGL7T6wfS1AAoQN0JRUo2/XC/A1Vib3WLonoXr12USqqh9rRU49JHXWo7dq6xerEKeXHk8FEYyZnBYHTPfLeIUEpvdI9ldNY1dvqStIgkQBXYLYm4nrryvl28fQrLrmxTRkg9sgGMyvVFhkVeJOdfbOkKyGYpE2tmeT8DSh2ekF6ihIa3itK02RVteeRzRvxQ15DnTSQUkHOkemvz4+gWztQ5D5ybJTWkB7lAEnr9FHxOU5JGTVcv4tEs8rnp0et6Hfc8S+fO99ef+W19jt/8jlVoMZ+2No7nzwugDrsMihHjp3ydXPLm9rBk0+4PtSBo0eVi1CJf2XHOnFS3n6AtLJjAIKO0CPbOHZCLUwkIJhE0k7haUnplFqvpsPpsTqagTykL5hQXkUMRxnB3FHed/2a7un/6D59ELB4zQ3oWn3fCKTGj43TgZ6wF11MiSJuGhxnzmX3nIEWZoBdeb5JTy85Ddo63s4C7PukG5047r1XAbe0KbKmBH3upKj8vtEzhsfqfNtD8xVxlWEb9X0ToGoeh4BXYREwuFb5FWjl8wtUDaAbSVA19db+Duc7aaEPFfOXuJbLZjANMVl9FHAAXqpwTVcLsHyiASxfyUgUuq7JQ+ueCBEDM8FmIsjVp2JTitLUXYVU7YLltVvt0jf+rG26+m15i21pO/cfEoESQIn7ZeA2Idu37wAAIABJREFUi8M292xxU4ZxA5TUOyKcK2vikA+9s2079mgQsCTetWBis2RvC5xob+nZUe8AV8XlFZBHh02Ew06EJBWeVxSs20RUaQJU2gwLg5MJ8Pz7HYQNjO2lqNFNU8+Ptnoe0AN3iEcbuCLG3BsQzrYACrWdjmGzofBf+rrH3BYDA2dklWBkK7AjgdVnIk4AFP9EIGN+dEwEc+H65Xbl9FkBikBBmbK3S4KitMc9exyI2SCQVqq6tQunnUBWlM1ttiSHFJV2QWxzHLOKQIRwQfWCbim7+HWBFEb9o6dk6D98tO1XpvA9Uu1u3S5bo9R0+qApBZiQnshSoc6sys1d5TRIjeT1pPM2K7iW9YHn27KcL668+Wp77dtfdVDx4SPHla5on0BquzNTIFVMov6ThAVht73O4gKbFKYFiRVJX/eTRIFLu4EISYP5VBLcTfYMZDnCGNjqmoxiMkgGnlhXVZcr+p7Bu6hMwFpstZl/zwG6Ws84SyCu31HaonUlKlzRoykVcllJbr/23NfbH3/pG7oWVd1ke0YAdfDIfgPdiROPhgpzVvkDH31be/SZ96iC8DE5429uF86dVrXdrZKClRRXYxBESGvAdb6QLAXUWlmkW0KtGCXiIYaZL5C1a9sU0x6LOlgmzoltacKJijlDC2p9jzO2cTyZnAFoDcFnKNlwdhHluudGILYRKD0IqHriG8Swg85qj4l3MFRlznA/k4oVkxuLIPd43WeMga/2D6WdBx0z45JaGs6vnIlF1IcMwDjADcdsXLJiDlz/ibXtNqdUlOvU90p8iOS/wfC6nfnZcGaVYHS4goDNYBmowp41ms08Z6wGuLzWaiK7wQcocizZNuZtuagDsHIwCBfukZe/DsX2WJzBH/fygMEJ7l6NXZdd4K64WdtEsm6My07YlVUcto7ZIw4Cr3OuXvhOu/WtP227JhfaThnJt+3ZL3okLneKGjOoWggSheBpkLEzaPMuCwAXlXLn9i0Rxukj7cg7fkBEBxVUtH7IbeSRnOfaHP1GiVVW18WC8z1q9WXOQG8UgQGR+5uk4gtjFwBU17BJARkmLH7zenDALrE59Hl0eIff+rbH0U4IsvSRxzzZOXkQVSeMjXgaVGkElTIP2cvoByCFKzbNgCAaoGAekLYAqGjzJhEn7BTOlKFzFm9db5dU2mFBBf4QLHYqiHZqVvYbkUTahmRLSY35115umxSHY1uUOo1kB0DxRnrAaQLjvIsLav6WFm8rKa2q9ypxKxVi95081faJmO4kD56807YpKNh1oAjWhXg6/Y5Aio4og/o9XW9DLrn6VOnX9iQkbFyzZYu6delse/lrX2yvvPK8QG9/O3b8hBLB7peQTR0n7r09VIjEg6m2k6Xz3KS9/7+OSe2Ges+hDpxjHGLskbYyCagNjGzo2MA2ULNp2awsWT570wt0ACjOcdZyvPrC5dwghROJgp9xJrEEpbFck4PNiq69qazsly5dan/2F59vL54+30hYNQNAPSWV6L5dqrh7t5069XibUWHFye1yPX/XB9rWvQfb0YcfVdqmWatCb4gZ4PN2MnQIzMmrSD/YkxNyqd8EIwkwYu+1rXXafTJfA+HU+cSLOWcgUqVeoQ1iLOAiZXfUeLrybreXYtU+SE33VtKS1+2A2P9NVX0bglfcrNtqIwCYDFxMYP9MOhFOBsEx+ppi9kZAKPd53j2sQ4P75OeNACrGsKS1Xv3W2YVKHZfP21DFxyzqvKH2bByg6jklSQ2fW+eS9QY1rrOYoMqGogxAKhwhgo4Npav6XKA2AlBjUDJC+8oLw8RpDKBqpmIhVQJZmlRcQzeXSax7qloTwJHyB/CEMNieywj0vCsACS8qVD5V+yUkqHCciIWMW/pLX/rDNnvzeRU5nVSg5gGVDNgtoiMblLk9cstBNMOb6p7UDwAUudWWZT84c/qyFtKOdvKdP9h2P/RYlO6ItRRrMoE5BrzbOmMdHEpZ8VOp0pwo1nr4HApUGiIyUypmR0BspDziIXFGqPIqdsqrPDQGOsUSVO+/kIuggOh+5OoAqzZRiVe0jz46hRGpjiLWJzzz8DzrS4O43zwJoDBY9lya22pXalSw+lFgYykCNaHutyz376tnzxig1kW4tqr0xLQAyryFmQ/yL9xtC8rdt3L6DbVHzAK1RiwF4Pwn9ZHbwrxPBFHWM5Yl/SzKZXpeHoDzykyxSYTz+CNPKHfcbNsqSW2H3Nq34mZOiiMTT82/JRipCsmCoBAEu4sLnBSBGu2nk7idS3q/JdXkd1TQ76+/+FlLZQ+deKgdkFS+fcde56ebIc5Kz0QdObl1Z4CgQT3nsjYiuRSTF7ALu6X45EJt5bSyI65z7BK2wHQfN/VOnX1yxvbm05jDUKDqYzycRJfg3VTxud4WoRa6BnPhsr7fuH6jnVZmj7/8whfaheuqqqtx2Ll9qj31iByF5P6Pk8nTT79D6swDAu09cjj5gO1v+46eUPXfPQ4toC7X9SuXI20VjkW0PJPussbJIj+DKlZrNCIOkMRj3QaXjH0sJK81ClG6D87KZkbMQe2xopFrPf8bSUWDjded81bS00bn17FxCWlDcBpu+QGwBODkjxBd9hQzOgCMjr769yQkCVxd/9zpfu+Oq/qKDlmlls8Zjs2DiD3njEtUBVB1PdeWGtDhMDnm4/cctjV+oymITD0osu+ZY16AVVX57drBdQPpbhyYujm0ii9f9YGmlRd1jVU4fummCVAmTkmsxifd6hp3rsjZ4Aw/JA3zebi4GQNUDUzemwFblQSFDQqAqsqbNqqTO61T8UUwJaGJX/i9f94emlnQZptqu3bvlRv5HhEeeXER82SX6lDDeE253MOiaBHxOCrh/eZFDehk2/fwuyRFfcA52bxh6A/goAeH1i8mJiYr1qZt+X4lVPtPnDTAguAkPan6AbBJKWrzTLjkenJy4GM4eCYBnGnnMq1CgmIQSo3XcyjxvHG7Uaj4PNYJULUNTDTNpesDUolUMkCFPfMAHPrlvvUrxJLMAKC658E8VL5DCD+Slt33N8uNe75dO3+2zV2fF0DJdxIV39Yo3+34Ji8AcfnKbTf30guSom7peoihAnfh6myPysBsEzqK75FuR27TyjAOZz8viYcYqV2Hjiue51CbVcmI7ZICtwtIpuVwMYntCXBQm3CasKRHyiPiuLbtRIyzjQ7qSUVeVL9XJW18/j//eXvj/Jvt4OF9bYeA++j+g22PmB8kiFmpu6ihBBGemt0pdaKkKfLsyWM0cp0COJRGBviQJnV/frMtNUp7ON0VyW9LdeIyGzAKgFK41fuz7hW1k8KNHCYwwCmkKcf9oXbFw5GEvgqShj9YFRdLpvJ59eeWSoa88p2X29e/9Y12TUlh5/TYQ/u2tiP7ldx2z+52TeXeH3nk0bZH5TX2HHqyPSaPSDLB79x/2HWs7Kik5i6J4ViVitwOExpfJFvWI+1y3Jj22SS2XNYcbQ+i4cVkOoyGXdKTs6ybiGn/ovKUQQ1HFeKpWKsFULWua5c9SGIaB5rYox2Zq8u7vyMS0ODXtwSouKn700kYI8xsLxkMH9g9K+mHQazbV7GvhwBVklf1wXS5pI4gDf3zs5/j6rpQwce8DFV+w/7VNeHu3fO9Q+AYjqOPpyrWn1mJCVDhGBE0i5cztAykN/fXtDTsT/XZ3wfn8T1SHeXkmXhFn3ta5EcUlzfqEs5JJVAaWLpFULaNBCiDyeg9/fB6VhL0wK4B5++J0MYCoOQoYWcIu/fCZbJFgpMGpOwpxSSIY/70v/on7Ym9qseze6uDDrfs3CfuWJztjFQ83sTpxcXj4FDlPUbOOFQhVy5dlxSh52xVQbnHPyAVh4zrBoQg7FEV1PxijJHezm5Bu1PaCe/vfkME6N6/Qby+YRjJIqDfp5VRAo6TNdqBRw1rGu8CvJh1nBgA5f7WoQZK9R1EjyYNwwAKzHr5LSXDuqfule7JEFurEDPFTzWo22DYgxgHCOfgxXyQk8/qWUs/Art0dFgVcbwhI/tt5X27I659ZrtyukmqcUqgLJ2CZIVq6rZSI63IYWLCMUqyPwLQTnuUmdWRMODQ9Q/mYkVS1KocXbCvrOC2LpDYKbXUju072xb5t20ju7gcGpDC7vEsu9Bjz4yVNKU2bCLHHN5o3FV2MYCRCrqvvPhqe/bZb7ZDp46pDbJ5KZHqfiWCPbj3kFRiB8QI6RnUSZJqcFLplCawSwHuqA2R7FMaYK05DUxm+CZOD5CyQzVtEUhZXWo1bxqbASpPdyw2q+8AJFzJrcOPv3gL4qFlsEI1CeNF3SzF4Tt7ucbECWJvz8tWd6M9//y3VDX3HJFK7fL8ajt5ZLfinlYkIe1uVxRMfVgOEccfe3s7furptv3QsXZUatPtYvQAZNz7Ubc6fgyXcufiExhpfFFTm4YIcSk8SW5rGJC74Y7qEu0upcG6dnsjyzfS310y/OvfmkCKz+y1VakmAbBc9N7z/e4YWXojIPRAaSj3U+2vIsAb2bY2usdAuOkAyrs9CXsgVtA9a5AMKJFSy0e78/p965ntuN0ko2mbi772Dg11b24clq24lqBtAtg78MrP1TbWR60VE5gxejQCUEmb49rsWwJKjHgQKNOuApTqd4KMsQGmhHM4Fh86WxN3gamy2nMATAZsfe9+G0pQo9Md7Rhgjg8MXBncyNg4veRjR4heDepp4rwB7GQfy07lq31scFlw+24sAKWYFBEgnCHgzKi26shWX6pjdh0OgNKuaH/6L//HdmrHisBpZ9tDYbi9++1lZTUORlcZyDGWu+nEiQicqGVxTyXH52+TXRtjsrJgH313m1E259CuhPRo7sCcK63GqyxLWWArwvbifdir+Mw9m0lIgOpWeNrtdNj1jIjx0f0n5JRQC68Wl/tlHAjuxoZWJIqMB7NrcTIRIY0OZnJgSIy0PcNXnNidj2chNiiIpFWnei7Z1m1TKlfzuGYoQQ0Xu13+dY0x1MlkqWoLEKiMutRLt5TpYU4c/Lq45M2iZ1EzSdy37Wzy2BRxWpbb903FNK1K1TeNBCYpAM+02OjYo/R/qYRcZFijhZpvldgl3X9OruGruoeisuVtrqS0itvZJu5/QsewdpG8FSJnRpXEvaSaImuFXcE3ta0CGgJRma95OXOcOatSIWJatorR2aOsFEtyR79+6UKbEmE9clAu2XKYwF1+u9I3ERM0MSFJirRPMBzcE1nUEiVB5DlPjJGlDQA+VCOg0yYxV2bcin6YC9UY6h8SRQh2UbYdgGIpWc0JaOl5VdKdcXBwO1KbwBAA5/OCktnOzy3K0/F6e+HlF9t1FVxE6pqTZHfy5PG2evO8Iiy2KQXSotWW3//xn1KG84ekAmztHd/zfgH7tI5T/VclN8rATRYQjRcu5SsKBIYZIf8gnULqmlYAtveIVXwaA4LlYTSZSQdek8U9gKoYTnwU17QHWZf0DS9ApOSotNs7II0t5lzL/eIfgk8HAGbCvSGDfHi/jF5T+25kp+RzR2xCgSzdaaYP3XcWWIELmUXGdl4eiGcP92ww5cNj1cZOUstbVeVZ+hI57PqHDKUlTsdeGxIKDHYYuQuUx6WqkfEYSEn9uARNj8Koo5Ji/z1SbhUgVwokt7OkpwQu7wEPZUhUtrlac6DHPAigilPvCFMICD1o5XefB5h48wXxjITMoxNvUsI5ade3xagmya1jPu+/ht26KjvAugILWcCo+CgwB0C5AxBSjKkYVSHAAqgv/O6/aIcnr8r+pOJwe/bKwLvXGQHC0KKNgpoHdpW0B4ANHCCcqvLCrWkTs9GIi5rY81SbPvBkgBIDltIdz4HoQCjt/sxYJDh1scKJyBGilQDsxRHdjluGKBxqEYhVbmakqAGH400pjrLbnOZecrwhdLnZYpLrcfFMApNLKK0FWVtlROjlXIieiZ/4amJbSADrDAg1+clN8RD9Z40N4zcgHFZbEcQZrJ1yKKpwoJ0OZEiX3WJenny3FVuzuiYCJvXejNRj08r6fY80VBAqAcnczWsCMsXgvPZK26FrcXDEeQJXdXuQ0GU81CCSBHG7zEaouRZwqMGZAo8yuZhvkkQzPaOEsQIsysUTB3dHEqsJqgj3VcVmvfb8i+2cMq0jUe3ft6edPHFMaX32yktPRQYlMewm9Y+8ASm/via14+2bN9SPm22vpI0DBw9JSlOmCtm4NktqmNE6o5gfWS+CqZDUIJUgjgNmXGg8/XGtKTZFqOlCvxnqPM9b8EEGUFJoRsaOcMP2RrarebAGrM81VKGMgQxNnBvqT9SCsv1JcsXOM6+KubfnFto1tf11xUBhr51XAPXdrbtlVzvczr/0NTmu7GqXrshrVs346E//fDt08nFVDr7Znn73++U0sVcqO/VVUik2N3PlZOBQLkRXPxYwrcmOSzvX9XdSc8t8TUAQmTarViPomoS9E/aWJNs/6vbe3monVQ3AqkBqPQt1Ak4UyOS+vHoD/f2qtHHJJ8lLPKMWv5fnGGrkWL6VNBX0Lm8ydrmJq7dGtMkg7HPKAaZ/+CgoukfRHgh+saidfXK0rQE0LI5icgOgfO0DAGNExbaB7adaNlQPFj3hvj2IRf/4f7mZD4Fz+Bz3POuVWSuk+1ThRANojtNQxWcr5EDN53Ib3aQF3YnxNxGMhVBNMkEzMQxJITpQVwTnxyakiqePWgrq1YNBtIKADp37as4LALoOW2Um/bkM3+tS3dgGA0FW17TMk7ZDELGVyL0VVYo2wLf+7HfbrsWX2/5D+9t2EZEpBWo6BsYqLrXNCWO5HtAKl+AInpSqzxybXKJVPuHOzPE2sfdpqIQBqNydSVrqcu2QE3O/iTMp0fhPDSqfQ+eXY1UcU4CSuZCgIyZUjiGG8puOxaINl+EYUza2E5miPuJ3eyOmfakWOb/k81m64QlYiDmyRbt2eR4BSUtQJEsNguNr/c725xrxPBpgaQod8IQHY4JKJ0Xpu5J+NovzprwEYLIoT7t5EbxV2RwIUJ7driwesg3hgUYaJ/TWi0qLdPP8mXZGaXbWFbB7VHaPScBLhBC1Ff2+SxZtJF8HFWvOyANn0FFGCNoicCF5LaAzKU4ed2irLNXkOXn63b5xq90QCM7NzSnTxLa2Z9cuqQT3SoW1S2Cj8wUyM7rWOfzUPoJdAcJ5SXe3lFfw1pVrrlm1/+BBSVF72zYRWwAN6WsLJTZgfjQ3UzoGOBHUaxnB6z/WYafygOExQKn/3hzh8BOMUboHO7sHzg6p8oNw6yTWj925kTBQ9VmtEl58SFlIU+ta14sCqQUlfp3XuibF0U0BFfFeLypTxJPv/YE2KXf7M9/+ctu5Z1e7ekPFGAVoH/jox9rbnvmQGUAyrByUmg871LS8YSe8n6Se1P1XtD+JjdqsOUbtjKrcMjS/48UnULE0zVpPO43tdfKyJMs8qtcJMZao/2Jskv7ATGhNAFKAIf1BouI83rivL5KeyoCMg0jQl1iUQZ/qZZL6NwCocdAal1o2BL9itAeAFyBVzYgPsYMHTfT5RT/RisT3OAvpAxYEaXQIUHnfehZ7lrN9bpw3DlKxjlhPAZQFoNWX4d+hU0cARf9s37fUgzDVKSF53Xa/9XQiPDujbQYzAxQegpVI1i3p9kFJUGgLPJXQ5cX5NeN0J9DkBnJntYlQUhjTfUrPxXMsACuIcXwPQKqKlx3HX9Pip/bEuuxWpdIKYIzfGRzAjk24ggQlLy1XarXRXlwX3mE81aoZNgalDaLGzsvf+Gzb9OZfSo9+QERnjzaCSgPgwowaMNh+bx6RSJ/vlDdwm5RJYFNrwS/IrX1tYl/bvOdpc42o3hznAyhBrNVGVDZ+pdNXbawiQOWQUJq1iEXq8weGGF5EJpsFCOdY8hCM3eQ2WxfVpUT4tHOfhYrPw2mdP2qTWOsh5vfiu42qyUz4zkN8sgU/CGaVDGcMIG6u72Rvuby3NVLJ2xVTUptBY9Y5SbAW0kkC4EDFZ0cWzc09nBmU0HVR0jD2EFzYcTCYlEoQELaDhgBoVb9fO/9mO/vSd6wOPCBnhF0CgDvKrn2HbBNkSbDKJ7zasLcQsLuqOcP5YoVBTWDYTDCpxmxKHD+2LjJdQbSXZOdakSs76qgdyjG3Qy7vW+UuTkoj7EeCWEvHVbkZqZJcffNzN+VoIBXk5SttTUzTTtlldu8XIyQ3czJMcP4sNigAXuOAUwY2F3sootJivFMNjDRnO0U5lbDpc/3XBo1NnUl5Pf5pewKg1BfXflL/kSCtNgSknN8QJwkBl9V7a679tLysmlnSDlyXBLiqRbFVoPzZz3++/fxv/Dft7De/IO/XP1NZ920CsnVnOn/mg9/bPvzRvyVb4V4FI29rW+Viv+/oSQ0tkpFaqC2zIvCzNMt6xC6lBXcXRwfmHslOaxc7kvemtQxyqNC9XOqeOmJIkvaEQDsSIB1Z/hn7BGrTsCTbyczFMMnCJcBa1lyiBjSTw1GA6H6MGpGYNgIa07whyIwBT0ltQ+3QxufHZuxSOQWVCIkhtmn0efx5HUDFvozf+w079ISzs01CWQHSUFXn5w0kkXHgGgLvRqBWbSs1nlVzHnFAKtvGWsw2R1xe0h/ThWSWsh022Se9qHY6lorfOTd6a7ByOqRkmDctzclJIqWkOqdXBQVw1fH6UmKuwchEt+fYO++/RN5Okghymjcb5eJ9NB/lyWOj5uLgzFXFqqyK63X6HFRrVmv1AAWHjkpqUpwdu//iuRfala/+x3b8sCL/UdWICG7SpiJLQHhW4e+Lig/vMhwm9LazBFmq4dQVWyNV3+pdAdOBt8sLUEBVkkSq08q4Z0kS6QrJoVsw0deQXEJ7EyDuGe6JeZ5vQgOXaLdb+hWTibv3sog1apsp9WGLOM4ASf2OlMNfq41ysXP7MS4RPLY0UyOf0lxNajARdB+k1MnYAnTM0obtayap6XyRumHPVXQKbn1z6qK9cXOcoBDrGLsl1WyW44GTrpJIlPLokorWdC5S6IzczMkm4SwJOGgAUAICAOr8Ky8qS/mCMoHsb3sEIGtaA+tLspsIjIhfwwljDUIowrSmY0uShtawJbp4YsTikO0ASXBGtiXsK9bymvER4YfrVzu2SWW1TTakadSN1I3inGQAIO5mJPCMQ0KTrev2ws12Qy7WgO2M7k8ow47tKikvSYk8fdP+KxsYgCgG6K6MZVNeowypBtsSOIQZtZckyxy32Ge5jpCEckNrVLwW/F2X22ZjRiI2s5mLjJ2yd5+dKAiSJfEtEhTJYfVZ0sg8dih5SW6W2nO7Mmx85fmX2t/+tX/Uvvyp32kvffkzkgZ3Kj3RvXb23IX29ve9u/3IT/1C23HgqOx56p9sbdv2HJDUq8S72jdrFGmUVLume3vfAlC0Uf8Q8slriH0wJEmBttbAFNk3xGygEmS9dPGLye0iIUbWjQz8NkGs2DfiomKthuQYNioYSrKor0pS804oMtMv++7TuNRQP/xNJKNerdjfeGOA6nZX/9wBmPCxlI0j1ydt6WEs6PRoG4cSVHx2lw0QG0tRw+NDFd53k6D43VJvzmnARABUSDvxvGAUs62hnzWdGymrkXanamf3l+vz/m5P2tPMzAN4C3MrqVkLbmU4YP4OQc1JL/DgnFC08Xs/gpwXPNCo0a+waTjYxYUU4S7prJsMdznatKZ4mBWphfAI86I2pxUJlUjmaelJb9QpSEYLS1fbi5/5f9qJ/dNylNhjLt3ZAVxim0BAAApgosIqrsaiHJn01Co+bby5W7eV9Xm6bX/o/W37wWMehFDB1aQlh02QrVWGtVCKO2KSPGIhEXnTxXi5D6bvMXaeF0AKVT3utiwKAdWqNj7SxhZxmxito/RDwpFFZl0MV8rHYG9CXcmjkzOwYT0Byv4SqDiRupjXblUFJ+5G4FXFcUk1kUKKZyBPJIPh+0cfQuRnIcUitsegjsNA0KdVSTPUFDJxUi0mQIjMDKtybV7nPE0BnosTIuoRTyXOX2CDm/nNi+fahVdekg1rte08IAlK84ijzMK507ID3fZaQCLDlgRA3ZFkgLfngjj2NVzadX+eC+jgKTgjKWqLXJ5n7LCBC32IvThfoGbavnOn47JsL+K4A2RhGtSHBE+kWd6kVrqpzOm35WyA7XKHpKhdki62SCLcIiZpSqCDqm9az3M2DudexOWaAowRJ2Ymy56Jkixx8sklZBqVqj0ORk0nmCdUfL3X3rrtmUhPrOVwpoBYey2lPYpkrSuy+y0JvEneSn54AGpNa2fXgZNKrnu2LSr04mN/+xfa537nt9o3P/8ncgTZ63SCL7/0ejv1tsfbx3/ul6Xae0zS0wFrGrbuxA4lEEfzwF4hGBjGjvWtpjsWi3x6OMRIUpvRGExLupyVLW9akpOzn3u/CIByCbMZItmzdTWdW7mz2HMMFXJKWEVtvFQJPJZU6CS4khSRFotGxb66H6k2OjZUa3UbeXD9RiD0Vuc5VMT/eg1FBOnG/vS2K6Zy0MZQn/Fb3+6NALUvGZ/2ygSnOvdBQLWRpFXakxqv4fP4bdUMazK+poG9BIU6vrunmanoX37wx76c+6htqQAKaLMGDXNHMiMuIUODqPywSDbzIL3eJL3kkpx8kdgcyACgJIZucFBYg2aB2djgJ5TEySUdBRwn+Q4ufkT6qjbpLDjxZS12UsVwor24Um9WmSRQpcChAVDr95bbC3/+79rBrcuKVZEXl7jjCeIx3HhiS7QDSWWziQR44nBlNIcrXxZhXFxWITfZJ65evqr2bG2PfeAn2/5Hn/Ygwk2Q4NMAjfqGQoPaZVZFJgE3cbdUE2MUGMCvwV3aPpUSlYcggSTWriZJm24N12A5EbjmjzY6rtGojGw7M0ABYhljkzcLm2AsjoRELyZz7LneDYg9lhosAUIOepmYkIa+muAZB0QbVANmcZt2RWPmxgIXV4X3VVwUG8bES9eHHz3SAAAgAElEQVQsk6BUNqgZZfHA3gECryheiRx3LmkntenMVrKAoMpMAqzPlE6fU9LYK2+8bnvGNgWHUoX3nijnnFzPV+UmvY5nH6pPcc6ECOAFtognn/4uiWufQ0ojFaCSuFLHaKfskJNC6BkcZETwZuSYQXwN+m7GFkJKECqpi8JfIfTqzAEMS5T24DkihgLZOcUA3bqqnIECSRLJblfWhW2KBZrEbV6OHdihIMZ4vE0xjurflJ5hYPQchvSAihoPv5BkY369bkzI4vlIE3Z8QFKyc0QYm71mBA4wHHi5Oe8eM8m6QSUpO9KKXPRJ2Ep8Fzt9SerRe2LK9h060b79zefaEypE+MhTT7Uv/8G/ac997lNyKtpl6ejb33yhHTx2rH3kZ3+xPf6u96qPuyTBK7OKAt4BHMAQhiHS0kRf1snIIoYEUFleWJK6cI9CPSR5kU0eW54ky2Besq9ermE+YFNYuLfaGcYo+sdetyNJbJb4j/FhbrRXlpdxngiVLXFT3naDPTUOSBtLPPGsjukaMmD+JZ4XFKtAJJa8j+VcxIwlffaxAhroQ35lvPjXAZPJb8xlp877bgAV1w/7Mi4ZFQBU2+t8M6LV3lpDA8nL7RhKYtGwlJiSzmfzCii5TRU1dF+sWizTULiSR3HCvI/vPybxpSefPZoBPgOdxndJNqgaad8glkFHOGOdxMNyicSngeQ0Mhc1azmxMbu2csWiK91r/h70sutxqsIGsUAQL3VoUQlE78lmEMXjlLONKWej420msAGcnGJFAAU3efrrn25TC6+2feK8tytOBS6aibm7LgIp4oZhRupzLXA8uqSbl1oJ/fgW52sLgnvnzrSym39P23LocXsmWo+qtkzQBqmlSOHDODj/Gt8D5nsQ6MBAFxNZjfShn2GiY8xDddbrtIM7wfMdN1sbFgmIdayXrk/1nOMdHHXPcJak0y9qMwz+LdoTb/3fFvp+6hx/o+eFNAyXHtKQ24aXY9oCgmbS9rB/+EnOM6fnGKl6Fa976PEjI4U4eHG1M+LSN4vrpi8rcgMnUzgSgMtXkN1BcUoQ/hoTuP05SSgLVy+7ZdjeNmOnkjpp8eb1tiQGYjOSgCSpdRwnMMKTuVuMDAwfDgNzUg3ekjrxhiThScXAnXrybcoooTWCt6au3SmiifdgGGRVDFFzSPJaSpkTE+XphpHQX6fk0XlIC8RyVczVzStXlBVDdcbUt21IYLp2Vg4WM5LcUMWSxRt1H28Us4wjKi7WWXnzBXFmHWfguFXYuF5HIC5AQ2NCWg3AAiy5DPsZc0zfDaJ2lICrLeeIAKlFgdLkrFSkMAga+zPnLqtq7t52S+P3sb//Dy39PPen/759/S8+2bbKBoW7/KuvvO66XT/8c3+vvfODH7EEvHPfQXtkThJPSBvFPF2XjZDxJ1RjefGm9/iKxmu77Hp7df62Xbv17EgtZsGJvibTVDSav94btV/0AZAr00GAcn+t/Sx0Dc4TS0vUn1IfxWA6TdIGryLkQ9tRnTYOYEWcO7DqT/Sn2mW+rgOZnJ9sf/e8wZY0Se7IXBCT7tl5PAWokR4MJZpxcH0rgNoIsDjftZ+y7ePS0rgHXjAPZc/LxK6poQmTRgb+5nnlexACS0pMnAXoJEDFIAZgxVgz+f35ToGU13rKQ4Lq8KgbnJqgolcDBiYmaTD4sYPq0uByzAV2Exi8Rz/DscKCY4yfLF3wEa7em7buF2mNluTeuyYpCnSeVACNo9J5YXuS2gYjrF15xSnS8cunv94WXvlc27tzSkRHEog2CIOE+oiUOLgaTysId8cBuQnLhmCjrd3P9WBtuDVx40tLUiluPd427X7CcTtbyNTsAUQnLkxy/SNcZxNk0NqMYnc3BnDr3QTmeLvsB+fnpu04Q2wL4hvWVlBH0qRQCTn1k64FoOCcDRsG7IT5HDi7r5ehOYepuErDSxEJHo+6M7ZLeM34vtigIiu11S+WvIJz96LCOyttgFwfUxEqP4sfxEEBGOKmV0Q4twogsKGhNltVRhA8vsLGIGkYuyBKLAWS0gs4KLJDLCqgFBdmxhtCvKxYuEXFIF2T6u+GEsLO3p1yRoc7ykZ+RzbKqGJL5gQyaMtRgozdly4qsekZcdd326Pv/J526pG3W110b2Wu7VO5j1lluEf6QDohLdOsEsWS3gk1I04V/FaedIwZwIeUPafktEtaQ0iDCwJL1tUuSQo75AG4RfOEE4DtTwKoLWKckKJwFJlg3agvE1IDYjO13Y2htaQaDinlNTnkYkktVMSjXHO9zmxLk6TN79iakPDMfRZACTQ0HniwYpPDkeK22v2nf/6l9van3t62i3n76N/7NUuEZ174Svv0v/0XkgRn7DTy2mtveC4++GM/2575vo/KoWKvsmQI1JWfcloABoe8KsmF7B13FT+4pIS7qNiYY+LPDhx/WGAnxxGBtzOAWKXZE42gL/3eH/wUjJ4BKknGkLx47zAv5BKWtCxgwv18UVLi8JqOkOWHjUBqXAoZXjMOXEG7gtj2r45IBVEt74E6IQm1Ly0C6tuUh14vrcTte2bVElsOwHg7HyQ9DVWVdc64JFUAZbKbfRlXCVbzbXtNusxfx1JBf7zbI1OE25kMRkhKQSeCiQiwsX07afywjV3IhCWuPDdpTDdfi7ZBBVDU0New99yCh6/HjBjxIK5BsnOlJaE0EayVkdz7wN7CL6Gxdk+zcWlANgDwtLiHFzI8tjbgwpWLBg8ST8bk6U1KFUokaBNGrElUxb129c323O//n23L+o02K6IzKy6cmJbZ3dvagcNylRW3PKnNdk+coXOiOWAS54uIBSK55gq6+7ar3dn1pDh4JQR1ACK2lsgLh03BfhbQdKQP8tYRB0qfrFiNYXJ/CN3q1nOicm5CD3+BRnEQKUURNGx9Pfu73AE5xxkHfKHe/bIJz6EEIevO0jZEc1CNwq34WbQRdR3qEwBHiwpqSSkI+ohB39kdQsq7I4nTc+JxYnFGBgZn4/Z6CDmMelCoiJxlnLpO4m53aJwnSQqLuixtFoAu9hgyM9DeSIBKIwECqWtE/LClOM5Mxwneva36RAu3rrVzytM3q4DRdamR9irWicznlOdAxUPc1Yq46tuStK7r/GVJy3g+Ug12RvnkZnYcbVMat2167oHDB5wL0C7ZUhciGZOjcRUphU2n5oRBnuJ7iu9R25BSbl5HcpLTDhuUwnzLq3ZH37MDF3XKcEgKkz2KN+t8EvuoiPqkwxXIcQhgiQHw+Md2Ryay40Bnz4zdZwKjNW/VjAY68tjFxrF2VmNI5o17OI2kGzGxQpTasE1K55HlfLPGAM/UL3zl2fbqhVvtEz/6sbbn6JH2nh/9W1KnXmxnXvtm+9N//b8pUHlK0s9eg/t1ZZb/oZ/+5fb0+3/I7uVbBegz+o2BwSllBYlSTitzqmbMGKEeRY23k/yXOm9W9aLsEZkSU1KE2PapFQ4aWeqf2CD83558SbSSunT0htvBRy1rngEo1HuEGDhLxcAJaFxiKqK/kc2pfivJqKN90bpoVxLZYT+K0HmP596rPsX8xdldH3JOh0fKPhXq9hyPvKiePQSloeRTa2QINm8FYFYNAyq1tlKdV/cZSpDl/BAbkyiQYGK5PrLMh0bF90K69zvW6dBrL9rTg1CBeaix2WPpwweYcc8BYEmCUoANg28gyOHJUe0M8t2gjk6Nr3PEQw5jIEsSzLzn4F7dhOmcWLRhv+kGl03Hpk1Knrb9UGOo4fMiOKuKkZmUHpyXPYBQf2kTTKHik/oBgzvwfVOE7C//33/eti6fb48/fqodOXmsbRWXS8VXMpvflRffJrKbQ4AhydhfiKdiIKUSgSNFnbO4Is73wDMuO4ArNFKUc7pBSFDxARyStJoSoG5S+hux0LY3uDS7Nvu9rRh/Y6GatnuIClRiLsOMBMeUTgnMr8bhjqSoVU0PRNKhUXax54EEqAIMXJh6qLQDRQLG5L5ANbgenALUCHvYe34CIB00xzO98HAhpHYQGruI+J9kTTD2XhsaZ7vvhA2qor+NkZ73UMuApEgEqKHmxZlvklceKXJIg4Nacl3E3A4ISE8ODYDqhtTDbcyB0XfaeVcegAZF7ECL4tJv23ligWzat5RdROedEJFdu6kqvZTpEECtSaLivHllSbD6T9IZHD/ZzHHnvnNPc3JXUtLNhbZv98528OB+xzxRSoP4rLuu4UT8jtoh4n9HAdKoI+e07lxKnRpJ+jwn6QkJeIvm3GCkQOBdYoB2YovCGxD7E/FQGntUdjA0kdgYhgpbTKj5ar2jVi61X2QiqX0hSdrBr4xxqlg11haSXaqEklaSXNBtavwBdexRzioR/In6I3W2jr/+6mvt33/mr9uqpKmf/eEPt/f88CfaY+//kNf5mW99oX3yt/6Zy25QQfjG9evK7H9blXQ/0T78ib+rnHzH5W4u+5RLabBUpBaXNHlHKsRlMQfM/V2BJFLpDnldbt0RpVS8tzawrbBsAwz6/V9EMmy4PUAVfYq/QWLW5Nkq2iVwklRLoLaePeksFUGVOpqWIDe8x4MAqqNuMAVJ00ptH2SMtobUMPpKaXBw0ATZVDoYbPctKewQYDzPqd4Me17uJ5+/8TUPAqsHSURDKWpc9Rffo3X8N5QCYx+OApqBPE8Hqza6X81jFSR04oacB98zGZJS7Tmyb3CvogF+1kbJYjvxysQ7XiMcxsjs1OCHiSPAqp/A2mglIQT9LOM9VDdnoiZkMPf1kzNMoNtWQOBtpcqZhNvHlRiiCECZABDBj+qEnGaTMgbPt7OyQ83cfrkdPKQ4l927tKG1ubAXCaBIcOngSM8OoALRDGK4rHRHKzKyX1Mw5o3b6+3EMz/WpncfUfmINXGXMvaSCkdpcMwmiLAsX7+oNDEqP6BEm5Oyt6yJgBJPNIXqUMGfrjJLZ5DUMtdeJJ5NAWgMoALQIDYSq6WhwVMJ2xAqRZ7n+CJqLRHL5TxvMQcTVo/G2y/ARb+iOoJUeBHE4dwwsZXv4Q6eumlvFqRQp4XqN5a1fI4oxmsMFPMT9YcxDEeJ0AiGA8u6iNb87evAmjlykrHaKw4jPZ6Carc92jQfDkQWgeFxHYPi8IXYpHaZloRDclI8z7AXXlWZ8v1HjraDRw+1G2ffaDclVU2ICOM8sShvPlS0a3IQoG3T5MlDxaj7reMQQ1FLMRRzb15qOyVB4zyxKNvY0iK2FKR18gfKC88JZrfJFkVQKCrfeXtTkvMVTyPJ2fJG1P1UIBM1MgNwUN58BLvO2FkiCi3STwobRi0zGJaIqWP+Ioi7t0Uy5laHpbQbjEo4SLhUB//gXi0FM3YCJNzlcbaAA9WCQYJy1V2rKAVwIuaU1/j057/c/uqVs22HGKyf+egPtB/7hV9rJ5UhgmTMr33pM+2T/9c/k6ZBLvLKY4ijyq0bN9qxJ9/VPvZLv6GMEk8K5HfZ1ht2UjEVklpQ68HY3FHCZeZ0h7z9tu/dZzte1Xzql2Ov1g81XRLwAcE3nSl1YBKtWoedE4kasKy5WhBAwaQAkOQDdEyVmTMWKws7WNwhPeP7OECNA47p14AO9YASosH9AMUzeqANmtf5p/UAnfu62nTfcy1R5INzTKoZQ8lmCDhDsBv/XLSg/g7BZKjWq1imwKKQdqqN5YxTUlQ3lpDKtB2NA2b33Fyvlo+yb6UGHGnbQGLq1IR57C3LbZjGBS3rXhtyD/mr3XN9UQxrgVpdXLrjIUBVEGlckHjRXcB9ysGCyGXp0K9daiuqbjqVMU9sguBKcTMnyFLcqWsFKfHr619t86/8RTt6aJfcgPe4XHdTbjDqQVmigdN0ap/WFpR/DC4MbzAX1NNzV7Sx1+RNd/RtP9hm9zzcZiTRbN27zeqgW2++YsI+rWJ4S8tye5YNZQpCqHaxeVH7Tcv2QgwVHmrYxibFWW7aKalNgGU1DZMWayFUE8mahDQVnBXJEpzhhzQ9qMQARzy2sOPYEEaGglAUAVAMYkjhGQoAweN308EghrH7yqEDwyk1ezxhTiNF1VmcT6oOVEhI2HhYaunF5w0JocRdO8P4dGvsSnd1bFngsCCAmtbnncpX5yS/bFqNKSI9DhIOkkbIcwAY4Beb30TaombYZNak8kM1uCDJBUP81UtSsUlqOHryIcUfbWtnX32xfekz/1l2pe0K6pWHGe7GlByXlxl9g7MmG8RmSdiMG7lTpmXHXD5/rS2/cV4V/KQeooy7bCw7JAFMC1y2UEMKBw6kKMXOUd8Qt3mJRS62SO0wMoSvEkQrG8yK7FpXVTRxSmtrv7KA4zAxo7nBmw/GAjuUK+v6X9ibnLcuc0gGA5fzwrgkl2lukhg5LQTzOLZXsVYikt/ZNfw93OYj/kmSDbZBSYZ49i1I2vz8F7/a/vi5l9uczjmk7B0/++M/0n7k5361PfXhjwicb7aX/vrT7Q//1T+VnUxrQVqIrbIjXbt4vu07frJ9/O//IxUtfEYq8n2WCgBaHFkiKa3c/ImF0hxNS/JCeprRPETpFKa0SCwgnAxZSjkmUrn+R+hKqffy2iFAWcoWGC0IoNifjAfJawEpr6HaRgPKtRGgFH0qUtMR944QxS/Da0MS7Il3XRuS1dj5MIu5z+77Le/bEenalTVWxUAOgHsjUB1tWzol5DXjdqUCtSEwVP88R2YOgwDX2jPD00lMo8wvS3UjgKrndgyvHmKJyWAWNi3TvWRGPUaOtdLeR32t71VY0bRgIwmqH/j7Aar7zUxGz2Z4a/VrMYhuksI6bP4mxiJF6CTEOaiuPpoP4G9ffTbboRWOOuLmxTMKDhWRExD5Ken5NC1ueFrVcjdRx0iNuXnx1XbxuT9sR/bA2e22WmVNrs+rcj64pSzVN+WujKsqLsIzspNslSdW3I6iaxjvcZ3VoE4elr3pkbZ08Wrbd3CH3JlvtOtnXtA1sjfI66myYpMDzjFV2XfdxWodwAWXsJndh9vUkRPtnoili/gxSYxJLhDTmdogCSAAFG87Fmic8AwjMHFNkgioQ90dAAEVXgBULjRzkswRSUqJ8k/1YIKYmUyNpwNWjQ1IRQJSXe/qtXZ/TkADtJAXrOIL+5VnSgBCYDGZvw2NSGruwGaVCqdGk+JgRMx27VPBSJ7PAiQDtvoR9oJYIS60B8dklOQtidiAjUFPUgr2QFyJ5XXG/F9VNnG8//ZRKVmA+Nrz32i//9v/VqAw0977/vcpuWwWIZT6iXsjRxoQKPWuNqyY25akIDXvuiSxu1dutZ1K5bOPnI1qA4mKiJmakg1lEx59Uts2lUIRKZZdbbktIaHofk7hRPtxEpATzzVJ99RamlGs0E4R81mBmd3NqRPl3Iby4OOf10gEQWOjgfNn/iLvpbezx8BMlNWuOMsQ2hBSfyVNhWHzXtKJxGpFcTikJ5iX2EhLAvIXnv1y+5OvvdrOkY1Exw8r3utjP/j97SOf+KX29h/9cYH4cnvly3/Rfv//+E0zX3c1TpTauHHhbJuS2vKHfv6/ak+87yPyyJOaW8xRSEY4HUU9Lrxi+TwtO9wOuerDqNEXK/+TWTIAd0yYux98Ur5NOPmSmyBi67zczLCEqhAaI4lQoSCkbNKAegwZj2Uy2qvtlWjVEn1HkGIshhJGHOmP+7cEzuCUR8Fp/NwwiaQWxPfu6WEHHJaY/GRNUqJOSlHV3/g7qqnqpbSBN3PSyI4+ct0AwN4KgIagMQ5cMTDRu5CwQuVX49jVncpjHdim/agH2QCeciKp9vi+2Va3Nz+b8bI0Gr/XcWcxH9qgxpPF1gAMZq9T9QwnuVZYaIFG9cg+wqKqTvRzkxxkoupggLnGjhM0OMcsAveC1/d6xoVcG3ZR6rQFFZHDe484KMdQEJckCWmLCI2dJUQY5mSbeP1L/7Hdu/6yjm2Wp4+M9pS2kI2B1Db7FAA6qwJt27WpkHao42PDvBeRBkqqtWXZPubm4GhPtD//vd9rj5zc3w4/LLvFFnLJka4FzlwbxdkBcE+W5GEilLsLLsCqDLKVYwtRVgpx6mJR2yZxmm0WYgVnEehkSMgx9USRAUjlPxyHI64V0F6T19IyFYZRbQLGZEwgj1k/af1mZFQ1ZnDrdj1Mzs7u5Oa64W4Izi3ju01xrslDa1wR2dekQRSpxu2kT1S49fD7eU6N5IlSUlipWOflgrx1ZoeM5pIcUb+wHhxMGuXkiQFCYqNWkm0l7gDOArJNsaYAfI0b6ZLIiAABuiXbCBuB3G3E2NCAF7/21faZT/6hwwnepfQ8O2QXuqusEtfPnta9pXpC+kCtpmdim0E15cKHODM0SdtS701rfCVXt83KV7dF3mHTitHaomJ8W/arYqwyJ9wVY0CdqRvyJEUq26K5A/BcroWyFpKg525cbVclddwQ87Pn4PEoia5+k12Ctc24BSgFQAGWqBIh+OFMAFMQajyva0ITiHOCQ7FdUOsrbT2WNtnMqIEdTBxqwPD0RD2MVLzWTr/4YvvTL3+7PX9LBSLJfSfQfuzYofbuZ55pH/nY32lP/ODH253Zu+31Z/+q/fb/+j9IfS6tAO72Ytom1M+bckT56C/+Rnvqgx9TfwRQrkBNPjx5UAJQqBRxUlF7yDCxjeuQMgFgE994mRtOgCqnLOORKVjQyFBHMy7s0aDp3v+2kyYIqI+oYlcFxt7nqYZGKkf1u9SBVNCg8VenWhz7oQNI06BodUnzQyAYUbUlK5FeK9nXAC233Kq+ov7JenY0zzsqf2dPpcrTz+2dBoLN98H4k+2q5tf9N5KYhtJSAcaIhDO41/i51X9PT6n/swEGFavvol1d7CyfWZPZ1vFnjasYQ17qJbH6vWxQ3P6B2cyHA7DRRHeT0JHFHtqKcemOjK2TMoC6890ShmfMMg3JzcCj2GbiG7G7g2thMd4Sd0cBPFLIOB8fBEcEAw8qB1tK1bYsvfgXP/Vv2jc+9a/bww8dag8/eqqdOHFUHL1cZsmXJjWMK6iSGV0qH9eVEvEyQaBlklLwErp+Zb5duTqh1Duvtbc9+VDbf1gEF5dzJAD6RrCu2uwqoNIFuWKROYOIwuZ/th9g3wH4lEpm87SM6afe1toB1amS2jFsOWFNMiCn+LmGbUwABQFYRWoS4SH9EQZqHEKcjJTkmZktO9EtJBa/dEfUPaCO7R+5ypCcgAF7RWCEB6TwIgvOkzxxViMhoHNuEohynLGu35xPBOWmIlYmHMCUuBRVapUjwlbZfihyF5kGdL5A1pIyBm2GD3sGY8LYeFMHQBEWYNuj20WsmjJxS8VHIl9sgDAcM1JV4e338nPPtW89+6xSDu1Vob1H5KwyLVXddiWclUv62dfkcaZ0UXouaY+oGkxpDoDNGfAVgOq+SYW4BSABcXXPaUpv6B7bZOyflLqPTbMgBgdOfUptJ3u5m0ugL4CudttGKueci2fPtEVFb+w9cFxAJ082YqIAb2w1EFbsT5a2wxmiyqC4mKLXOVMVmRru6D6sRydsZUw8VgIj10hid7MfRLAl2dAeGAoTMY3TmTdea89+7evtry9J4pZUc4js7krT9I4nHm4nTz3Svv9Hf76deu/3t5nDu9vLf/nH7ff+99+UWhJJX5KkGLydkp4uXLzYfuTnf6U9+cEfl/1NHnxqLx61SISuTYUtDvWajs+Sy1Bj5QGhvwOAir5G97wqC5xYnrm2vE/M4ARd6OlOgDnLDc3BopySCIgOT7/eoYSlvCiGEhskIQfdw4qYcWQABG5HgkgAVO6NnpTFkQFg1a1K4ioiPSBjeZcxl3RPSuFMfOlpX0iH8ZxQd/XPGQe2vj3Dto3alEbVkLZjDjzlhkBR/d5Q9ZeSTedlqAeGpiPGKZobnfKhBKfhvYaqyQ0BStfihBSXB2C/pQQ1mMuOg+jnbWzmcj57cTeE1VqHeBHVQnRfcvEFjUz13gC8hsBGm+0ZxCIqgKoFpSeQQBaPLrILkC4GAjgpDnSaSHcZsok1uSvV0yvPfbbd/Nan2pOPHrZ7+QRBhk57pM2KxGM1EyqwzGyOe7OIEBnF70iNsCgO8tY15XhbmW57ZUvBI82JZ903GhaqL1SOSEEQ6Fh8LLoImoTLNVFOERhCdU+2rekDp9rMiYclTUUVV0srnvBUh3An0UsyS3hzilit4Vl4S8GqcuIAoPBQw1sKguDSI6nuhAiinoTQOVFRejyaIDL+Fqb0ya7JInhmY9nskl5shOcIKWZyQ6DK0/nQBMCSMQuGmDBbfPzS8UVzsKbAZzIKLEii2LFD9ZIkoWKHcUYN6xN1ObY0vLUISBWB9S1tT0SaQOKAWQE8WbBS4ZCNW4HaOJpMiiFA9bVTUjCuzi9965vt7Otvtn2a34PH9tvDcIeA5frlS5Ignm8LSvAacDyhpK6Sk1CDQdBhRJxpXIlobVORVCxwvCcmAF5lC+ELmhcX3tPmwcV8UurZCY0NYwSRxgNwUtIWix7HFWxlt65dbhfFQMGs7NpzSLFAmiOItl3BOTWkOXfafEBuFDKg86vrb6XKSx4ZkSGCtaD2sqGZLVR6uh+hAdinSBDrkIbgSdt5lXR/7tsvtL947VpTrqj28IE97fb50+3wrtl2/JiqAUs9+qFP/J327g99vG0/cbA9+0f/rv2nf/k/K8hYWTUUxIuNcN+BY/aYfPx9P9De/uGfkPPDUauK7cKuscAtPogU44VTiVTsqPcAV9ZQGDYNXmzz3s4KT5cqsqQLjgEClEzFQ8NS15n9sb1W8ZCScFdFWLZgUzR/GJ6QvS1L7udS8ZLpg3VTr97BoleN9aq4lJoASzNK/WtEYuqkn9gTHVnq7GxxXQdovm30p3uWr4t97idZXZrQuAFAhXQZ5oBSkQ2aF+3Y4F3tqN+GRH8coHA0GZHgrPkKoKj7DH+veE5rYQxOPViNA2Un4dHGgeou2pUS1Fj7OwmKJfDdChYOBSRzNW6x91FsrBrcnJiIbx1qcm8AACAASURBVAp+Ooc9E8bHsEaX+yWQ2Bv3SltMPWI4Eb6m8NGnarEqFmVOThN4lzmuhFLUlDsQCG0hel3E4+Krz7Xr3/7jdmTvFnl9yWZBVgMRlE0EGwI0Jt7cG/WJ/rLRJTWxXVZFEOclBSiDi9QjIrTKPoBKz2Xgy/vKOy+5nMzf5gBMCEe+bTNw32IjOf5FfzdL5Te5+0SbUIDnxEGpqwj6FfH1ZuvGGCcJFgv0jQ06J0eRqw44xqYGoSMDt1V9SEgJUKGbT5WJmheOEhkIai49nCesXgQwUd35OEY4wCgaYXsDo1R7PTcKoEwKH9dwsi0L8EIOlApNBvMFAcr8dam6FH+0XV5t5KfzYrVEpL+OsQqJgJIMxbA4A4Nz0wVB8kYWYCzIZZ24nuDC0SsqL5xcx5dEQN948SVVib0ugop7M8HUm5S2aF+7rUwUp19+SQUHL6iqsmyHeLtJuttKqiMIGwX9PP94LOJSLhADdCRpuf6SHmZpjfmSaszZDQBQfFNy7GEOUOoSdsCIAlILi7dli7rqNm1WPapd+w7bO24SIgwzAxAxZglQrHMAuYhWxIewhmAecq+YC6YUCgxRxI6gjkaiRpIhTGCTPHNQYV5SsceXXlEV4NNyFZ/Z3w5IIrqjYoQzUnceOSgPO/Vv39ETymL+j9uph9/eJg/vbc9/9vfbH/3WP5XkilSJLUl11GRL2757f9shdeWT7/vhtu/YI24P7UKCr+BbwBwJnhpRtt2WZsEVcj1VQS/QgCS9KNphOsGxtEduIjyD9WbuJ/cVJ7GXpHpdEPMTaySC10uLx1qHIeO+VuNqHpCkGDNu39m/LInpXQTfTUsTQhLKcQCo70NV3whA5QkVejEk6oVpJRPFdazrYL6iuPK4iq8H0fG2jLehnvUgFV1JJKa9Y/YdfuuAR00apiPqzh/Y8ULVF7TXVDzHMtIchTKyA0R6aeAOSXLo+FAic42F2d1sG/fHbsxvE9DKKvm+kRrPmbAHuMDjnDUgJ7jE4zRhJvi46YVbXmypRXWnhgAVYnKhTiyUErSHE+PPtVFpA8RX11J9dUGEYElBmaFiY3NQK0ZBuVI3kP/t6sXX2jU5Suzbstz2yiV5m7yTSPMvqu4S38YNrkujNPaKO7JJ8MOCwGnpllL1TCrZpby7UAv6XLIA2EQDIJAjj72Ui84EFbVc5W7DPgDABOJUbIABCHXTIt5mm9vhDyidzAEBIFVVY4hjEWj87ygbNty9c49Jz35DhJcUOzzS+d7UF7sxO74mqEGpjwyeSCp+PHkMwyDPcOIMgJQU9ltcOmKjQhw8NebsgwkZ0XHDqHAf5taLCYkL0AbuCWpVSiLZgBZvzrcDKkUxg5rMUpFu5QAn3dZ2mJDEiqMDDO3dl1JoABoqJBxb5JnnS9m8IsyaB+Z4TnN/5vXXnUFi9/59knoCXLdK0qUS8/nXXm3nz50V96+ErocOtVfOvN5unpG0JUCZtTtzEngNCAHGgJKdEbxRcOYQ8RAYTCM1qX9sOobUWTAoioiHHn89rhoHahYh8VHdV1z8TUm7lBrZLQeZLZT9UJfNWLAGTRSSQdJxS0GMiB0esGtFmiMmxVkiunx8YftxpnWBk5PfqsF47127eqW98fqZ9p1zN9uLyxPtyCOPtd1Igzcvt+m7SwpY3mlJf6fUrh//xV9r71EQ7roYtXMvf6V96l/9Tx5fMkFMicnbvvtAO/HI4yrWuLudeub7lB3iMc+1bV4Ce+KzQuKVNgAPVqkzqctmXpJ3Zua3VyprsBi5WtzDTZ44THgGa851o1LyqrppSOb8jGOQV6zV+rWvAO1Q/wdRZoxEHwSkThdVqpyUdkYBKmnPAKCKeN8HSgOALVpVFOytACpgt4AnaEUu56AL3vNxpyLyw+Gp43XsQYBU521kkxoC1PB+NWa9FDqQylJl7OemmtXPHtighu0dfh6R2piTAuUERj8XVizpS0mIqPz5jJlhQ4CqgbLVoBYOY8rnHFUfRp/Lw2IPdQJOnNKr+mL4x1djTG/pmocLoWxUtYiC2/IDfRMDYx5C/z0HSMljzDIAXlFSrWyVLYocYPPz19vlZ/+gbV2/oPpQAih56k3qNxmr0OHEPVUOwmweE8DGu4UzBcGhiC3SyctoTJoXewcazBJILZHgHQdHFlkZTHQBKNQyZL920s7wsPL8xFI0sbWIq/NuX77Vtp96TzvwrncINEXk7LsQwOCua6OTuRl6tar4lJtSId2QJxvPAShwYSYfHEDlQoOdjSNsZCU5QVmdLcHsLBs83ZkToKIkudpkYz3XJnX0ghxsnph8j8KkuPbgngR2zkgh9Z4I5bycCXBvPnLsqOwSKs9AGXQITgEU8VxGLMYl1H4BUFG0jkXruDqNHRk9IDjFda9LmpkSl08w7Jxida7KTgKo4SQBsaQCM0GlqMCunj/bLp07Z8n34ScfV1aF1fa5P/+018teihKigpXER0kT5t+2PJxvwhDkMeC5lpJ0KLK+x3IJBwi9Na5U0HWMUzIHbLIVxU4tyvNwYV5ehVIhz2oNUZJjmrgo15yKMWQx2wvPNp2ox4VUawkPyQDuktpOpDMio4VVokHILfDq+RQkvCmV6sWLV9qr52+0F28pU8ajT7VjR4+LObvX3vzSZ9vBfUrFJO9E7Dhkhz/89ve2n/kl5eK7p3FcuNj+QG7mFJhkHKmntU3S05GTp5QV4kA79tS7BVBP6HlKmeTqvnjOLYWKExso4CutBPsvt7/XbWzZkOQtJPFtnBwMSAOZ31n6d53PMblytqGOrygxrBkrxs6Al/sjtlRKd5mvELDXg5CkqBeFE0lwX7mOvb2SWRq0Z0iHoq2jjR3aVIYULaSi/khPqINmjQCU72mleme+KIDa6PlDsBwHg2Ebx8GhfuN42aA4NnReGEpYoWYPulSqztFCiGxXD7TpPtNrIWZMdRf95dxgPrt2DGxU3uPJTFTgbrUlNDYpyoxIUBvhSE5SEbU6pVLhhZhGxxLJBvNUUxPNDQizlUpfQ2JLG1POa3EkXpq+T3EdcULYuupR+Tz9YePeFtFeglvVCRW0O01ArmJYzjz7h2369rfboUOUbVB9qFmp00heatsBhBhuVgRTG+COPPfWlxgyDNuSSKgrRBJa3Yu/nkDru5K4uGXW28VqKy4BgKKwngAPEdiR/bgB5yoO6ZPJ1RGBj2y77cjb398mxfm3ndjIEoxzsnmkk8jKxfa2ctFdk30FWwA7Fs4cDha1pnMSuhZSqA2cKijvEeULeuO8h9l2IMbAu9ecuMci1TRlEK2UJnbyYGYKnA0weMnFxNDPBXWGTA4rKuhHrBIBr6h+rGbMXencgvri4Uq9v1U2kVHU42T7ijIFwK3384/DxJIYDQVe63m3lf3hlvLhEbNEbSkcTlZErGdwgFEbb6pu01Wl7cGB/vipEwKG1k6//mr7xovfUkD1XNNKaFMCPNIlAQIOns3Cl6j9GAaAB0BhDJAacK03X2PAp/YRKj6pWpUk1u7V5uzpF9IZ6ibidAQq8hl07BPzAuhxf3pLP7VZnQQ2CaIzktMmrW3uwXf6jVSwWePmAGCPqbJcEMAsdeItjfnZS7fbm9e0LnYfaicee7QdO36sTS1fa1df/Jq8G4lPUlCyVF9HFOS8tuNA+4f/3W8qCHCtXbtxvn3u9//vtnDtrDxNlUNPqtndBx+SN+IB1YA62A4oj+G+Y49ZHRo1p2C6iEOS9KSxRyKMnHuh/vbeLb0WTjdmiGAs2f89oUlsCakehktjcZc1kNIWtluI3JrUe5SAh/lCqiXcwhSCPVT341x9Z5/FfgtpyiDlwo247EcAeBDioktBX+I2DwKaoD+dxOvzB/3Y4HP8nt5OpmW0J56Tir4gGfH4YJDrvtm+Ap3ScD1IWon2DySfWkfleGDGEMILsxnnwgSGNBSNClo+AJTB/YIByHYmQGX0Y2iMunuJPtTYRkdTovVDA9i8OtAUxHXVjvg9nMmiiKHOG4mDyhbEYCQAMJSDwS9C0Tk/JEDZ46pbKDHx5TzhhTTyewaOwq9nx7pzk+ky+Wc8a0zGFkSnfmIw9BueRXOUE79yyZuW8ttwdMRKnXvhc23y8ldUemNr23/goLhvcfTarARd2g6/LuKjsAqZJ/Q8uDMSx6LKKwkpSsrb/9orIQ0yXfbkAKiQMMNRBOnpnnKFrVM6XugSLrkxpZFDLe4dpREEYjL+3rx2u92Z2NWe/tGfapP7BK7ESlmlRF0gCJ6kA3kwLai6MA4Ai7K/QFD5PVR9FIQLkEL15GDJGkC2SnqO1V+6giOLfOa8j1g6jB1EwdmqPf4JpIQDe/FgjKcXYSsKgSIWNm8CNhekIkXFd0eu8EeOC6CoH+S8dLa0WHJyxm6pA72AGT4Ivo3rg3UnKRaXepO73MjYXci7RrwND5/XWKDGIdeinUUk0WGX8jPlPDOvFEjXpfaC4Thw5LCAa1LVcM+1bz/31fatF19ox3crOJcGCKRwx5+UQQVp1bOIRGf3fYiwAqwBKEqIEKpQYwnYCIycsNc2JgZagKa2IJ/S4V4HX3sk5hXpEA0VkmsEvUYaKNYEzAfZM3DmCIYoGCA/x2MVFsTbYsrm5dU5N7fYLl2Za69dFjjLueEdH/q+pkom7fqrLyj71pLc6COHpQtCSgW7X04SqzN72s/8+n/ddmuvXLh8XvWgPtUuvPG8pKHJtv/4qXbs0XdZHT4rJ4ujj79DyWVxkqAqQBBq3pMwPUhQgJSDr43oYWYwrQspx+9S26m/tL4jZEVtMqkoAOX7JNE24LAWNAyRHkvjkIxMSURBoIPZQaVujQVEbgBSlIeHaQjyVsQz19t99Cu3etKnJEOx/cfo4fixTpVngsCcR6YV3Fvie2gn6j6+nccrwSEhqwOrwcP7awItht9HpKExgEKatV057eAep1SlRQWD2P8bAaCfkWNbdLzOM+BUB1jTAGIBFEDDfcedI7LdddwSmFd4mhIMUIbzjQGqqFpH20yoOpyv5TSAVK/ZjhXoPg+I43CCfThvl2OTA9Tfus4ZhcrkEjitVr0/83x045RpuKI6PSJI4nRnRVSm5EBw8/x32vobf9F275xwlD/xUlN2eFDWB2W6XlW+vUmpOaweJLbFb2xLIWF19jm8lkws4QZ4Z7wC02AWMfrltU8xIkphS+Ih7mbNAAXHaWqWXCJxXdp8qB8kbc1fu9HOX7jeHv3B/6Idf+ZpSWyhNAxdgP0LRLRwGFgwQC2JMJlION1TlBcnaSnefc60np59xSD0qr+YGIvZareSRPn+dyNXlec6GdjYWEhNZkQIGCVzVrhGT1gtGo0jmwHqqSX1dV4cPdIT6rwDh1WNVeAB8XKZElylTahysMw1BkdlmlTzClECnDy5sXE8FMTd6JGoanFkWKCKriSUrfLOY7rIDbcoyQiXZ2yStOW2JAuAb5dAbUaB1Wtz19oLX/rr9qlP/WE7KqeBhxTvNIUtTvOApBQFIyMfoOcrPfZQPxIwjKQTKkBi71Rewx5lqCUioBYCWRJDMWol0UZ9pwAoBy0LiHAZpy/YF+uzUxW5WJycUSTpE5BsrRcEQW3D7R4PO7IoLCrzySUFG18QQE1KHbf/6WfasVOPtAOTK+3Kc1+U9C8bmtYGdisYjFWN0T5l8b87s7v9wE//SttMDTK15+tf+ON24+LrTrh76OHH2yPv/LBTOR16+AnFfSlWUI5CBMKz2YtATVI3DKmG8u2k4kopqVTUte+9j7t6ZqkaMnOZzKxFn9hHFlBZDAkOd+UchIOQbYI4R2RI3whJiqHxcrRzkrMTxFjV21nPJV3HWgotSLxHiX21eRwMTLbeApyKQe3IWwbnVtBrAZQBPiWVIHweiGiv6UrS02zIEDTG2zAOUNXnYTudTTwu9P0r5x/fXfU2afEwoWs9pxK6sg0jofMAB1I4gbbZQzea3uFC7KFwoPAo53x0ezlVftGOzNGXYGWwhtkvFR/3DWeH/sW4WVIy3YqGDZ0pNposE73xlZO3LBtCMpbBZQ1Y/M6OaQR2ZFBna4rf+tbVdQWGDtjDRqADCxAlBfLi6UaF0/X5K23uhT9uu7autb1HHnKF2klUdqqou66aT5s3y36DYRxvrozhsBHfDgex3IxF/s6EElxq0cuj1r1osIm8PsDuCXRQT62KADn7AyoRpBrUahD0WJeROVvSxj0RjiuXbihA9LH21Ec+rmSzIpaySdXoM9GrUkMuyqZx/eolV6dl8QGYqKNISDqjuCNUPxCLWCxIUREI6po8SASoWSCSFlv0m8QoNr7bwiXQ3rSpJQ/k59g3PaAkcMSrItWdzLvVUEgwytIhR45pAQQA9f8x9t7Buu7XXd/v9H36PeeWc7t0VaxebRVjHCRsyQVsik3yhxOwA4NnMmEmIYkZGEgCM0lwAA/FYGJIYgyCYMoYx4axjSPJsqptlSur3t5P77ucnu/n+13reZ6975FhS/ue/b7v8z7Pr6zf+q6+XMhXTJaq3jQzdJ4V00LSNSIiMddKMi595ARV+YW87yWVu/6dtAr8RCuK4KNe3Lq0NWRTItMo3orfZl0mLFpnkOdEHtuqCrsy9ANKyt5LMrY0iKe/quoTH/pZreGl8S1vft3YZ+YJI8fslgobmF+3U54eZ78jwJHcFeF3nS6yehbrKfraDT0RKIBpkDXU99AknV5Q1fVZ/z7sPrj2OalcDwxTwHiV8Gnq2mEDtVaWskgEX7DWO6n5J58WWhYRkjBaAJGWE6dOyIR3UUV5VfvxlszXd75BZYlual1OPSnwlA+VvdXaISgBgJyZg8oZu6FcvG/57h8cRw7dJS1sYzz2pU/q3Dw3zrz41DhE5N67vkNpFVSiP6ReUPeqpxcNHbWuMI/ShqxBlc+T4rW2DLAK4I0Bxlwjl1sACQ+x76L23ucHZoCwUhriJKnDsFzZP5+hOWLMmCtGzMfPt0EZNjhFy2umaPM6fjPlwOGT8tNrbFMARY76BIyb7xwG+x8EKH+9mPhUnTzP6rPSJ2e2OGW9vB79fC9JAUsNZPns22lSk1az8PtkTWaznaOLASm9F3lnaRbMdZui+YrBRivM+kxrmhfBhwIZ5uDwJ95j/Vt7WqxLB1hwTvxTrg/7otB8+b72yu3rNlavgXG+bglOvTmWMWrdpusKVG4LUHUtk48Kb3Y2QVaFF4RQQdR6UD+7ttYKSnce8IA9vkg7vncPGJt/j7yIm8W5KkZ54YyKuKqVwI4NRVOpP9RBmTruUNsAQs13UvmcHj3OoUolCJegocYfoipjN3MgQi2Hx5thFRnTFDk9Je3Y5t4KFH8hbsDvdK00Kcw1aBaAlOeNFuHJiVh0f25zA+ZEOPWZC+Pk8XMKiX/teOS97xt7HrpbFQ90PX0lSaXRxasXBGTHX1KlBnV0ddh2FgMmSLAE0myqbODTwZcWc1+HpUfKhVHwmYCDsUO0zB/zzEQIHWEX06RryE029SIYX4tGJYASqFxR1YeLF86Pi6dOK8pOLSjuvFsBJowJgMJ8OjOw5g9hWrW+3A5iJ6EX4GoNCyYrYl+XSW+/KkhQKeSKQJ2ivtyTauLGPAkEqxuXlCOlaE35FskXQ6MCjGkmuEsV5nnWqReeGx/9hX81vv7FL4xvUkfZh48oMEAAQAV3NCU20ObNiszDz4YG4Gr5ThsQDQAiEnLYRxi18+rYeA4Wa2zJOL4HUiHcssQMQWsFXcin5OaHFFtE+9L3djnIJekAFiB4FuY/ge4lBXbgA7M5FsCRCfnkGSUva98Oy6ynGhhj5b5Hxhvf/o6x+vSjqqDyQuVs4Yeh4reeQeAFzyFp98iD423f8UfHAVkPqEzy+Nd+U2by4+PkC48LoB4e7/6u/8xBFS5jtFcBFtKidq6ooafW1YnDMCODBnQDiJfWXjTR+TXthWlBxBRjQQTmpl+bdPxm/eas23BMHUIiI0nJw1Jgy3txgttoMyV4m8lGU0jBXFsq0Fj1L6Y+NNDWom4ndIcPtVg+g07O2jcGq2JnYeJm6nWnLWNtpp6nJJVjBrZYFSZeeJt73E5zWgLo1r+XIMUzN4Wcm7nm+S41xJ74rfIZ8fxi1A36fY9pLXxiwicdHOFnhDctNSZ/j31dalP+WvOazQC57YoAylIshyq8ZtoAOy77/R5AEVcPrDdk+iq3MvjkEwbaABXWrQlY+vbO+PUSpJb7WFZob5SvqbHY/FTPKZHMd24bNxqAQ31V+frSY1+WE1gRfrd0fMXU9h5UzhC10XCG62FxzCtHB7sBDIfmbmYQjFMP4kQw2qmgacCJiAWb+vjMAQUx+YTp8rpAigRQARQJpRwK/FCpOAEDYu5EcElb4CDigxCTPP3cc+OJr7ww3vvH/6vxind9c+r2oWbBmHT71UtXVMjzhMr+nDH4mTGjSemZ1iQc+gtIpQYcGgc+tM4xMgNGEmXsaDVlRnN4d2lWLTEts9oBMc8QYjbQJtouex+zD32TaEVxQZF1VJE4ojp8VOxwvpY1qDAhH15rkgF27hmaCDj5TGgP0WfaH0GY9bok4MMyybHW1+iqqyAK17Kz01zgqsCCVVV0oDgwahOdZjcof6P700SQcRB5Rl7Vo5/4yPjcx3993PPgK8frX/3IWDvxjCrWS9tC4/SY8JNli/FdMHR8mySZMkDvoTVCNIQIKS4b5QAS6KG65GLQwQ/Joax9vk4lcM0FU15MqvElRvuooAlF1BnAADIBLVqdzWj6nOKotG+nP9M++X9OXdGzjtyr6hUSaJSYfHTbqko3kUKNIk9IOnRLuSwi8DQOJqPQ92//oz8yLksgQu595snPSwA4KT+U6kzKVPitf+A/V4BrejrZlKlSR0IoTavahQBOZQ0wTVc7e5bMftOmDdbKxyLVQ4JFzWiwREANVttNSwayYmycFwRt/K/QmzNJvE4z48uXct8oHfhsAaVI/a0RNEgh1KGBWmDMt/oWdX7zlkdtBti+Q72/MHH9rtrUFoDZeu0mxl1MdwIdPyNj8l8G2nr9Df7l2iV4/G4AtjS1OeijhIEAVJ7t75dwaKC3gL55LJuiAfkWpGszIPfMtZM1rcyMfs/0EKFhqcHldXiZ5w5QXlFHXUvMxfyt0dWHZhyMc6KbxUZNW7r5DysbeitaTSSjmOrqu8WQegsmjYrvLB1ZIeN5kzymvAMdZ4phdn6CzUT1WlrOFVVoPv/F3x7XTjw3VuTLwYG+R4dtxZJ25WZhqaioI53AgBNVp+27gQFxaDDxIOURAURhPNoeIEFLomZB0eDs3E/rC3xXbYf39wQs+BkAH7q80kwvOVQwaQ4xkh1MI6HEVH2AeX3t0a+Ob3rfHx6PvOfbxrb9GpvpRf8Rtqwrd+qsipyuKoKNCCVCfh36i0nKjopIta7y7qgnfFIKoqDsDrlS5S8wMLkyg+Pap4MY/958wCNOlU3YxBtm43nyt6OnYodmPBek5VxQe4eDqs1GJXM0KNovuCZdARu7m2CNENkkCMGQiMCCIcH4vVRchImKmm+33HiSn+sCKOziRHSVy0JM/7KZ92HV/2OXuYbQfKI5twvoaRpIKSx8N09/5dHxhU98zFVF3vrud46d8r2ce/LraqVy0fuA9ml/ATTs+Wt9pT3sRjslxNk+StawQsyp+I7jqkLonTjNSdCYHUbO4aSoKb4jqpXout3Oh8J/lZhVpyVQkFamx8sCGnpcwRzQjAk0Yd1s+tGz96lBImB6deXouLRTLee13nuuy/92RW3oVQB2F9VQRBPsCTlV0Af/AlLk1N06fM947/f/sFqPCOi131/+wq+rU8DJcfK5x1WlX/6pP/onx0EFUxD+jn8TUx8aVBqGxsrgppP8jzkj+DTwFA9hbsVeAlBlFonQCuOL3475TDBhgSkM0aZUMIwAFD0yytps7F8y/kmIBRwNajNAhafN0bScF0x99M6a1IOwO89rqzltCvJa+mB6jot/J9NkqPr2GlRQJ1oke198LmPMdxrACi5uC1DTtbXmS4a/vNc30qYmgEnDJk8+OUlo8zMgWZiE/BemwiWwLMGwQ8anJN5ag37tc2uXxBxm3veKVuejPYHX7QGqKGWSUsxE4CxZ2LAU3sLZW4mGuW8Omw/0pNjn4qJSm8vq5VJzao1rjvYzC8uT+L9BCckqDmgzazNSc08f1Gg83P3GuPTEV8fZz35s7N15U5IfLbjFJKnVZ+JXNjoh4wAI0WTyAfDvNsogUSE9xdVyP6RhnxDMI2nqB/XfokU5oMWh071uUcjT/Z6qbbyfo6+z10Tv4W8AoFRdGmaVJozSnmjXUBW+ASlYEPd9/smnxGj3jjf/3u8bd7/zzQ47dwSgmA6mmnMnVO5IyboctEg4VJYmBDoxdZjuAgAw2bSnB5xgzlTVJm9lJ63ZhXj4ilxax3uL3wQG0DkM5VP0oQU0EIEjDGRL+V6qHvDrPC0B52WFPR88fNiloXbJTLSb6uCVC4XUbSGDsfHcohu3mZLfCUEA85B9GxY8YPKUO5L/iYLAMh2m1QQRfnxOEaNESl5RkVoc/gelWVha0/0IQMA0S2o6dm0iHVn/sypH9NXPfdaRgA++9pXjoYcfGudfeHace+ox5cKpRJBpO5pZlEutDaYmvYPPKf5EftOIkJUKYCXHK+tPyR/IBqldAR0KHmGv0GJZF9aC3CZahFyVv+ySgOmS2rI7QISqKCqDtZe+VAgWLrCLok9QgjoBa9anlav3oGhkm4ryXlVS+tkvfmzcc1BrTdsTK/pE7cWEaDOKaPgaeUH4SA/cNd7xwT8xtkmRWL9xaXzxtz4iIWlN6/K0gGjveNcf+KFx98Ov9ZlmDgDULgCqAkfi24xARJJYA3btaGkzxftYO2imtOaIsKJVR9npFu3vbe3IpiKYZWIn3PvNFugwdrOkor9GtuL7Hs8ETvijmjf5fcLjEehopZNamyQ8QCMSXwAAIABJREFUT3djrn3zpvm6g8e50G7y/Ppm8cVmdDMozPzSPL8Yf7PU+ftbQLGAcCvIbdWMsgjRSrxP0zjC5PNxjcHgM783/c2z4Kll3tsERP0eN/I+5BmthfX9M84IT2b3Fg5i5rRGVXP3e+bfuEr6XvN9E305P0NBEjg3cnN+zO+DCeH1BoJZxmgThDexJZ2tm1Q2vPnjKJGtLTW21F5FQA8/zxjqD8tei4F54gYoJA+0lwBUJGwSRWEOOFWvjhd+/ZfHrRe+rmKf6sujnBmXYdFVO22kVsFRgVHmJrYiqRvJbpsOnxN4zXjwFxQFhjLjJ5CD/KYSUW+RuCR7Pk0QtykicJuiBW/JrxUjeXodsXCtKtPUibbk+E02iO5DMjRhkVtTPh7vMBk7yotSi/NHP/UZmVgeHn/kf/xfVGup/Fa6hErOZ08KoM6q3hiSsf0AMMJI4DbnsCLld3KoOv4BMRTC0el9BEDvljZ5UxzPGkH5gIKqHNJ2cMJGUnHbfrc6Wf5Xax2pDWkI6VQAIVMUeTnrStI9qBJH+xSs0DXaHPoOOBVAhetnz+04ZU1cdy6GAWtQlrq1t9Iy11V6ap8ke3xsMPn0xOrKD4nCW1dh2G3ahxUFQ/Dj5FfMsc5TS1QchYQBaxr1UQrppBJ5D6i77v2PPOxghIsvvSCz13NjQ4mv4u5eN5uMqDkHo9agoZcAbrQn0y3jhXYQcGDYRaeuI6iyXNRgJJBlj/K1PCeCHARa6wKki2fOqgr6hbGh9wDz/QfQiA6khby0JwIQbK41sDMv9Tu7JEZ77xvGXY+8YqyfPD32XTs9tp9/YTiupsKs1yQUoaEjXLkiPr4oa/Sikb33jG/+7h/Wubk5Xnjua+PJx35HWu9eaVCPef3f/oEfHA8rQReD51U9jzOznQaP0BIbh/8S1dWWg/JDLXiFzW1hHxZkbMVznUGLQVqPmD6d9VzmvfimAHTOKceBM5IyXeRwda8000xIJ3818/eraL1mqN43bw7/Md8AvNAqAaqURCKyD9qGD8b+Y9aTXZ0YvIWNOlv9/CX88b0JIMzcZjCwL3MBIMVmNwHKEkimmS2Y9VatzuOz6a1CsnnZKgjrcJvvbgWXJWAtx7csLjvdpzTS2wFUonxnwDHzXMy3Aa0Ban4dNrzpc9NF1k4t3wNQ009LD96BxfvzFYtLe5nrDhPy5PUEUMGByb3OYNpJaidyI1Itagc9NED5KeGM/ole1aQRkFpqUNfXLozHf/6fjIPXLo99RxS5JYCiDAuJn5TmoY3ADsDI0nkAygY3MuHx19hMFoLKU3mWmCalVsRQ1iRd35CfhZ5E+xUNtRN/RwMU4V5oUZUom2/rLkixAiiKiW5IyyBcmdYfOCWvYd7TGuFo99UibJjvS888OR797FPjR//ePxUIiqEp/wM+S6O8s3KOr6r3EGZBDpzbbdThZt96gwmMwIyJc5/PeZ1qCVQEx9OS4AXPv/bBpGETH6ZMWBEAxUGHmRCBx9qw5mHMaFBogQAUQQmrCn+/vrqhXKW0XiDMnPWHoSfqq6IArZ1opTV3qj7E30DpnkQlNkBxDVXLaS7pBF0zdwBNwINEnv4oBqINAdQO/CXSOqBBAArAZmmJlqOEEJ/vVjURnnle4fpUm0CrPXzXERVRPapq8WoVohqPaydfGlcFUrdoz2HBptcoTm3PxQCV5Fzoxcmz+GL0Go3oitbihiL69khj2iNNnrwi9pC+S+uqzv7Ss8+NF599yfRLC4/98q8dOipgV6X2PbqWEHa0pe106GXdSPzVWM+duzhOXlPI/FGFk++4PnZffmYctLmQavz4NFMOiZByr5Xeu0rnWXyhMhtu235gHLn/tYr6u3uoGJC74BKAcWP9/HhMlgeEuHd+8I+Nh9/wLmlje1SBQ/tiwYZwfiwMSW1wZRKDUwI7zNhL4gRcDFDGmgCUleYSLKkc7yRtq0bz+Z4BCtNnhOMAVOFM8QkTT2lTCK4dNRh3QvAhpnGu88XRrBDkHGmZTtJoUfgp58GGLpv7NRfwSBYmPj6ftEXzynwvX7a6UeeDqwK808clnS8B7nYAtQScrWACKESJYGSz9vQyIFvwg9sBlCOKyx/E7W73d76HwLAA3S0A6GsWwsJWgFwCYAvnXpOKuOzndgCHd2xdANWksWD53vgUs8zhz/bOm8bGz9+bF573MoX6Qu2VAQptpSYwXeJJFVH3VyBanu/XMeuVXzraVt17GlXEeYMY+LBx4dT44s/+5LhbvZY48Htlq8fEt12MnaKe2+n5JAaFVOMeQQpMsP8GM4T9C0WgZS6zhELrjcsCBIHU1Sv0olE7AgUA7D4crYvCtDl9+i6de32Ia8V8WCSx4hSX5rVO9JnbZVNYlbwUmLKAwjhbZiEi+qRFfewXPzr+5F/+ybHz2P3j1iGc8nSsuKWqAUpQPXtejC4SsSWQIhiAYGrrYC0E/xuBCswNhk4fKXK9OPRigJgmiTSrPCgnnXv9YWyp3E0OhwvKcm3NKzsEuMIMk0y5prmtYcbSuA4o52iHmCtJs4Cim/O5CkC1R2kzsAMH8DuFwHNfAljiQ2P9N6jeTgKsGDegAJARfoxfyVozkrI1klX5vBQIIy2JoSbJM+1T0IBv3JDvh+65e9STS8+4qv3A1LcmBkUDSlp2kD+1JrPfpbMnVIbqReVNnR/baTEBQyBQwcIL1RxQCbJWBN6k4SB+uLSbp64joILvc6dA2o4y7d0l9Yt6/GuPjSe+/lUDwREVZr1LldjvUMHggwqFpxsvUaa7RVM71Cxxl8y7EQpQ6K6NSwoJP39DmsxdrxyXtS67Tz017tR0COdJ4jdAxBiUusB7mH81fuoVrmtvLmnOe+545dh19F75mB4c977+bQJHlQU7/dLYOP3i+PKn/73MjKfHN0uDes0736d5KiHbMhughACHBojgk4oYnpcBqs6NBSWAACatz5XGYCFU9BUNKkLlNlfO4PuVUF4MxYzMQBI+D/N1hQ6OVzGOFnKn10jd7KgxEd6l70eeCl8oAaKj+riqq00gGG0IpGjVkSnMUNIUmSdvBagZXgIKNf+oBJsgySelwa2F7QXYfaOQ8iVTvx3Db2E++UYzSDV/5d8lw+/XW7WlJTje7jn+nrXyzQD2smvbhOi9yDoufWMdQNGlkuKeePk1kwa1oSCJsNFC+4WmEmTO1vTvZGOs61r5aVBaXpsBFgn5IY1qBXp1jw5fD3aZokrjYsHz/figIsvYweprwxzsJ4II/aHaPyjM+FM//eNDmR4CkcMy8an1OhoUGgT+AkmVK2JgVCV3iwsFPBhAdF9s6h43DN8t4PnFfCWCJmpKDvr9YiY7lQhqn1MxaQbm5/MfTH0Olshrt6nAgS4fynWZqWiCiIMWRzl5LOsq4eIkVjOiAAqHGxB79OOfUF7KlfHH/+efGCuvelCmRM1PCHL5wmWb0YgEcyIwFQfcfyprHO0jWpNNe907yhI+kWzyabAWboMhyd/SL76xCgzofXNH2ipqonnAlMGVG/idLFlwPSp5SvpQ5foadn0xxL1qe4L5x0ESAqoAFGY+wvszVxO4gA3HPTsKFEYm0n8AKIEZmg/1+HbJXIjfxussxR/JHK4MaDsAgDqKSozeo8Z80EF5OWID50uOZpOJVnNckT8FZolv6LIKzl5WYAR+rBWVi9qL/wozEKY5hXavnjvl7sAEOFwTAK+qYsl1VSw/uF+mOFq7OIeOGiTsPUwYYSOJzNQABClv6PMN7fOta/ieDruaOM0Xv6IaeTvl/zl4x4oKylKuar9aXsiHhIbLOnBfMfbrRARqjc5dvj5eWJW2qnynS9KiH969Pg6q1t4KlS4orUTFBc2TXmnQLj9Ej7J+F+X/vLpdGtDKneOdH/gB5Uu93gE57iGlNTovML7wzFfGY7/9YZkcT41Xv/c7xlu//Q+bpvZoDx3hhWZLCTDOD6ZlmzLLnOkzWiY80wZnK2fd4JEtnc+qLAieZAU3TZK/mWCBTQmnpZx5PsuwcNscihF21CC0U0c4oGB+UnykzocleAss0eKc5K90BCrSJDSnxOMSxl7O/AOCkz/C41g8wyOdf/r7bfadtZzNgWdbASlMbhHuvQCh2V//ctDoJ0/3qz3AYmOe3YDGTLf4pZavuTah5yiPWHcCgkstawIp3zZA2aHkzUuNBMW0l6DmpOr6nu/taNdFgu/aKhlws8SwXFQL1IUv+TvhwUUlYWFoO17CWcOqr4T5+DOYXxZ6oQT7S3xuCakYYgMUVy+0/um5rVHZpGfiLce9GTLEToj5tfHFf/PPx8aXPykn/V79qlIAJYD0+W76/ah/hmuhidnxdGsuBYBRN4uo8VoReWYJmPJIkmoVKeVYV5zDkyQkJu7AB5OSmb59UbbP87cOMJ8rZPiaTD5XVAnCpj4Yh8APxmXwxPFeGhR7AvCcefG58Y9/+kPjR//K3x9v/YPfo15WtHxXLtQlAi4EBpgN1bMKM5b7AkkTcUi0/QJJHO1EXRipg0XENNGmCO6wJOwjqV1waH3Mm6xzCDU76Lma0fuGpV3HJGkGVCaTdSURbwikAHeYt9vAEyABQNH+nJJHUnPbLNY+ooSxRssJSCcU3itKfpWAYUVFTDGrosncoEcW17l6eThaR/XtUkddM6RikvzjPC3WR9oN7+Psp6QP372mJNlL0phIhN0hP8c+BBr5sOxbk9YB4NJu/oa0IrQSwPS08tBefF5V0tU+/ZhKKN2lSunWSjnEPMtascLaMc8BOEThiQa3O7Ea6V5z1RycNCqT24knvzB2XTsnYCJpmt5mAWpo55aiGMiDW911ZKweuG+cUATn1VMvjLtWbo0ju64LnDDBqv+XTIkEyrhfk8aMdk60qXOu1H9s5YHXjQff8fvl35JZWikA24/sc+LzNf0S3HJV9Hn8K789nvn8RxRpeH4cedWbxzu+848J8BXoIpohcAU3LHmDaKikY1iwMZ07WH7JPso5jvRQ4q8VLbSZYgc04yxfHYQ6SfELcGrz3H88QM3gFLKwt8vjaq3Lf1eUKjROwAT/0rWZIJX4jpqj8b3ZrNWgwJmKxSKfmQeWyXoGnyzHUjvpBcp7+U3wUQlrxYsn017z0Hp/q6bT99tqlltuxBIQDKp9T1uIAir8LDWdfs3MXLx4AS49tpf5rzir1nzrvsytrCKZbs23LWTla0L8TVBL/N5tCXKDVwNU/XiRF2BlpI0AlC1mEf2//JgJFEB5I4onWHGwlrMAqOlb3pJp4xI+EZPetJmNio10i+9apWVADVA8K+E9NlF5ozXw0098fXzp5//RUEtVJWjSCl4gA0CRnGomIkscCaRi0t1LyWY2mcIogbRTPqXtdN2VY9iH2ZJwBWYwfMLNbefUjTCUU8mVmSAR4iuwGYtySSkjhA/jJrkX8l1dVWkawMcAJW3oiphPn/OYiVjWBAFQb++j/+6Xx8pdbxw/+r/9xNhxQP4AXbDKPRyBhF+Mat/pgZMQ4lQLwExkiUlrgtkPgNojJkkEHxURaB9i84qex7AtSbOO2u3sN5IbxBufkRswhiT8X/9txzJELEAVc2S811yy54bXnfWh7YnD3AFHF9xNlCGMIH2NwpFcDcR2HSRtAk14DlXlZYLVewYoSjhxAMgLq4RWgximLTHZPC9m2rbWTKYG1lQgRAUL/FB9HUBBRYqryjuilQdaG35LcoBIfcBhj4nM2gYVIgQozO+SzGV0+N2vaMV9mOZoA++eXjFLMi9rsBY6oIGKWPPcPTWbUW/oPiKEcUlVHG4oqfzm6qmx/cqF+M30RUyuF6/uGBsHHxgXlaawQ77Vo0MBI/I30WCQG7k1lOrsIbAkIpCEXq2/2sRQrf/mzZ3j2Ju+dRy6/2EtZGmyGut1VX6/prk73Frr+uwXPqn27x/W+q6Og8ceGW/54A8qnP0e+9YAC0oIYUffIdqCxtvEhx+wGXTzk5TtaUHBZOR1sJnP8oj2sX21SyE58ob33Jyi5FsHWrVQWA95uQbVfCT3CEBZqpoAKoJt+FfMXxJSODf6l6aYV9w2vvYqXGnmVxOfal45sc9N8//GoJTvzXw238+5n9/vvxtQwtyL/276fhbidhrNtA9LDQm6bJBqwaG0nuXzJ38QjzXIAB4Z++2e1TX5oiXN7gavXo3X17CHBqP6LXBqE2X2PWeHdd+2fumKLFATErSiM21KKbqe63TgTXO1sBNa+XZ+nwKYlsAXwNKLxeUzxJlX5TUHmb+LR80j8s1mUJx0rSjhflJrHUbGlPZfF7N57Nd+aTz2Sx8au2WTR7pdkdawomoCB9WKYUWRdyuKlKJyM2HLFLsEnHaqkOx2mXm22xTGKKr1hCOiJ9EuEX09KsyDS4CC6RM/YOdx+WwEJDfJu5CGcV0SO/XjaFeABiXeZMaMIEq5JaLFAJzrYn7UD3vyy78zfu1Xfmv82f/174/Xvvfd46oKnq5xL+cBiSkpWRXTBL9EdyFFs6Y7Jel647VGMF2b+QBkwBoTn3Oi0KIIkS5CwtaPNucNiIZqwaSinzznCbSKGeg9fD2umCFwukoRW57JGgL6OPoJbS9hAMzuiMOWHju3JQyHhGDWDgksNerQRPaqBTs+RIYAaLhVegntrq6tdSBZFM0oLeZzuDIT5AgBt8y7bkwIQDF3roPxsh+YYLV222TqROtzmxCnHOQGiTKUYx2gQpsokxobR/t5gH87vkhr155IPZj0hPZfmEOXWYtwdL2mWjuMn0ukKa4ff1oRhMd1W5meqNSvpOKn1dV5x747xz0H9Kyr58YhhephbnX+GRXWBbJXGZP2/Jpo/7oAav8DbxqHX/1m9XOSn1Rawj4l8W5T6aP4ipBI8K1KUFLlDxLbAZuTj31+PP+Fj4lRX1A1iUfGq9/zvnHH3Q9b0zZAIfBQUNl5g/gx44eyYIi214vtpc/8fa7DX8tdpWtZD74DWOUUF9OqtTYDK67BGiFUcl1pGs1PLNT4mRGm2gkQIQ/6CY+YNtHP2cyZXP7HvruY/FZl6sMsGoDNwNs0l/vknq0FTWC0BTz7ORH0lxpSFqShs6d5O+1oAo1aDPPP/ruY/NYgh0kgK2DK8oTrLsGlI/Wms9+gsQAhUmEmc2C/3wDjQ1GAYpNh0/zLAcqCAPykrvF4WnOzSS/7R0J2W0Ss8a6fX79Fgl3RT7ayVsz36k+4GALDvstETXlNJvO//V2DSt10q8q7JDL7k+opbUb0M/X/lo46YCL37O1sOokN3ERUIay83FDS5bOf+Mh4/Jf/pRzcqw7V3Svt4bCc4EdUKPPAkbtV/FJ1xsSsd5CPgpMb05wOnjh5mHC8d2am3YLbUwacGqDw+1QSZII5al3Q5sxAaeBWTFU+LLQdOoM6JBvmIMYBSHkzHBSHKSphwPF9ye+gjrD/8kP/Zrzngz80/sSf+wvj2n458fE7CbwonorzO1FuSPaJ1up+QTTh66AHd4sVSKUcUnKhdlWjQzaduSWknLUvw6vBP2bPJOPi5yqWYu0phw+AoloG/rVrkkIDUOmthFkOsydSOL2r8PO5dYXGnDbyiQCLjzBE7nEDAPIZbch3siLT6opMhg5kgYg1vkjTGYNbUlC7jyri5E+Vw35JodYsBUCsKUnZ8YtVJKIWCQ2MlhY3CaSwhk0dOtVsRBvzo/Rc8mq8NwKVtrfr+c4r0zwNquBT7aWBieKyFH+FNCDOMvvmQJVxOyTv+oM3JcQQbs+GXK3K8E8+88Q4qvbxd9+xZ1w/+4zTHXbtuWPs0BivrMtHphD1laMPjl2Hj0lQAKA2xqGHXjP2qokjWoqBGKxtWxmkTXAKc1Zkqs3j2pMLzz85nvqtX1U1jtVxr8DtoEoe3ffKN1grJBDGBXQx0QJQ7Kuxthi49wPwmRmi+UFZzDgbaWcf8HAqRwkYsYxE42mG2nu35BdbASonxk81LdhSbE9mNJLWxJaa18s1lTBu/FB8xrmkQrwbQvq+7eMOXca/GxNf8qoq3SLwnLNcXM3Ho5i4P6v/tAm6ed+Sr20FoM0aV1Zlqyazdc2WQLT8bNJmFlpTr/PSxDdd5zyyrK19UVlg0z5lo+ujWSNagNzWebSWZX0MQceaGbJZp6vU/pkGquTS2smLt7bLFDPXX8uChlk1UoURWJiGiIoqbkssPoWc5ZBMrWb/tenfBsO2Aiyfy3eR62fppDa37gBdOwPbhyME5L+xuIlJXHruyfH0x39V9ciOOxqKjPfdOk0H1N31oMLC9x4+YqncDQiRktF2dJBvur4aZq/WlgAofExsTIGWmRPEHJsp4bIOGXJFWS2svfdl+0aD0i+h2pThRmIF25B2sXmvYft3GDDgVg5GzHWK8AOgIIS1S+fGL/7L/3fc+apvHf/9X/+bAqjdCqygmyp9ghRA4Eg+aVSYdgi+oI+Q3ncDQHFK8kgcSKJDBUARCIAmBUgRYYe2aFOU9zXJsdFqI7FaXoAgN5n4kIZjjjSRaVIu54RfTP+6hgLmG917JyDoaha0oRATrx/Mk14XhAsrHexlPBkEjQBQtJy4Jsf/AVUip94eY4yQtAAoLZNbtEP0mJ0KoDaZjdkZNCh8NISni8E2QAWA2VJpn+yHkn1pCoiPbo+6y6JpOTiE65gte4VQAUMraRKaAaRs4rWkRXCJWYOFGcK+LbB0EeKStqfqJ+ZkrDMHrLUH/G+ak/o1ERpOnzNNdFxT3hT33KHK9e4yJbrZkE9yn7oXb5ef1MCJGXO/fHG7cy68tdOBzLC4900AW6DcvpQr50+Pr37058dFhcC/+q3v0f136d93m37I10OiJsoRgLIZlmAXzSn8IzTUANXTL1OHH2orAT46EY6rnvTYaqm6LNFtGQZPqOs3CaoGhPyElWbOcWv2WgbG+Fn6UMKUC1BtcqbuH5YLnSedMYfS2xIQjZWIVwMsApvPBFGiCIVJHTE7ry4H7Vf3uMpX5bPkpQoyex7+/+Lffn/xb4PHcv4NUr6daTj8o++7FfReDsyMFU1mYfbz+PPr+xU/7/D82YfFNfncn+Whm8Yw+ai450LwiM+pAarTA3oslKni7AQMt1185tSt3XeowjMHpybXwNFE18Ri4dasIT9NFBMSmTrDYDowYtOZ2KL99HO4ke8JT2xwRFJefLlBbB5LAyCaU6RgS6O613Uxl6c/9ivjytNfFDhJayD5Vsxkhw7kATnAadWwIrMHzBMmRHkiwsspXG2fkasCFCUxZnAJmyh102RygkncIsbZ4hkLDbMiYkqSOdNwGV6IhhbiiJiE0epfQI5CFFp4PFY0sbskv5RDtBUokf4saUFOTTv8KhQvXVNe16/84i/rPg+MP/83/u7Yfu9dYhwJVKC7rM17HCgDVAqQOufHdf/kO9C1lKphfaxFwXirFQkRdjb1UY2hNFG0pxvFkFOCn18cJjhFXMykBIOse0dEYeLbkPaEaTIJ1dpDmVZtUiRQgCrrlsRj33dfn651GIrhbl5T6t1d13qva30ATRpNdh0/m5AZCt9he2AqADYSulumzBXbm158Z7QYNE8DlLQ50YU1C6ThTMQaDKB4RfX8bsmnsyIzH92U3RGYCE/2lWstj+gs6Lk+fNAejBsNwVE30ZymxE5oGXVjUXGhzxB18Wb2WQysT1kKS6buH/PlWdLAzekJEOEQMyh8cmTolnXRZ9L37QHXSoSD+4fxE5lIrT/8pYzhulIbvvYbP++K8A+9/u2i6B3jode9o8x7MBE0Y/qliWZ4GPNBUClTne/bDKKYb1fSsfJmvoyWGS1k8/7MjGzTB3qx1fe0ZMRb125yezm8c9ai2Llmvs2A44MKY18Kw60l+VxUGHy2OSV6lt9JZQr5iwmmkU8POou0sVj/6f4t/JX40hJeMfGAVwEXK7VFI2mlYCvY9PtbAxe82su5FQ+e2r4YoHJNB0W1hpP1qPVrsx7X8YuwAUAXuAVoF2u4ACuDWgbif+J24A8b/aJg6zObHDvq09Ya0fb5p0/ecskV5UFsBYGeXFnzp4g+HuTlhTkU/Sekt8cQbasHtQSaaD0RnG6n1rbEbh7IgawbLUEx0wtAQQImdEv9SHOkG10YX/65n5HvSTXJxAD3yGl+XVL9Lt3kILlLyo8iOx7gIjlyB3lLmDnRpACssqXHRqynsJCF+DjIKbtDaLqTN23qA7xSpcAKARNEOiRi0G/wdw6L1X3s3To8V0zU0joUGn0F5zY2cGqx0ZoDpzXgp3mtywfxq//+I7rLneNP/zd/aRz9pteN6zLz3eTW0i5oLU4Fh+S6yGwogLqhcWLys/9JoMRa40fYqcg+AMPlc1zlgeRR3iewgLGXQ982Lc3eYIKpo8QTj4m/s8GW3HRvJ+qSlU+jwsrLsuRJDTf5oMgTQgNICaxoXDB9BxLw1PDWSWOzyUWmtiuKUCT3iTbkNkNxMBZMtxv/uUSSPp56XlUYux+m7/mQyE9zQ50pqYtIRW4Y7dSWpDQ4ymYDdleU8HtNoeTcb6+qeG9X0Iy7xnr4JRtzaCuHy+uLxupyV7qEX0Lf0ewkjrglCnloAuqU5Mo6pDICh77WM6dmWtv+e3lWNpmr+tqIRvN3fR7DNOa36xr+gWyVz3dV5kDSC7ZtY2/kv9LZef7zvyZ6UssSmff2K9n6wJH7NXclNqOBkthNgASpAvZBsXGbQXCpQTWAhjdhxo607X5l5gHzfGdtp7WeeR22ak5mXpz5BVP0E+r9fHMGQI4pj9oKRtkDrks9xxBjfbPWrg129lWWmasbIU6ahhlsKqXjw2pmv+Rfpprm1fqzwWTrPJZ73df03Javt9LGUvPpz7oE0nKht95zOQe+9zINs7UHfxYgm4IoFlqbyYrPCmyT80pxhIyG9/mcl4CUAyooWVb7Zp9fa2R9Hs4/feoWh3TXYfV5gc5Mz7ljYGimoF64rdJMwCRX9tUNQGZzSyIsxtbW8amOAAAgAElEQVQIt/ho00HiWd1uI2NpjUoHr8bJuqUPFG/Ej8HhX714Ynzhn/z02L9NuThoC2LAhN2ShX/4jrvl/N4xAcABtbPeI40K8wwddimDg6SbcWVW6WuCOUr3J0/CAEVDOTSqAFQiCRPBhZPd93AEX8LMpyxDLifvB34prSsErfBlTE+YyVR9G59SfEjZgUvnz40Pf/g3xsOveM/4of/6x8Y25XZdo8K5bu0aeIAbreV1X/rdrMungAZAaBd5VsyFvBoX3ISJisHsVUdhev0QqeYSNlSbwJxhiTHQnMMYKScSR9R6M+gCGlYp7cph7PQ3ogssGma+gxBAwAE5UIRC248D0eLXofeSVaFQDozaScFmDMrwF5Mk/Pmg/Cjk4ZQVN/BgQIj21C3Iec95Vo4A5Plx2kMjcbEApKyVwF/74goNScwx7XiKgA4aGRGW0iauyH9JtCMghSDTrTAMJzlp/mX9TYv2MelfR6qFtaVvWEJ1gVcXKCaYIogcgc3Lmr+Ll09CXi3lxGNa+POyeSCbjEmmXAsXdYLnQ5lPvIXQjQQjBC76lO1S4jJ3ub5xUe3hPz1OKnn5oTd9szVwCsTu2X9YX0EISAQfXZsTqVrCYWlu2bsF8BgVwtg8KtVDdNqD2q94jIVQk6ZQkuiS1/xu2lNN9jb/mPNM73sY/axikn1fh77XWOIqmMcc+i9g4zwUEGW8AUTPCxrSvPBvEglI+aQEIRQvtb+2rQTO9pvHtlgD70+B7lYwWgJXX7e8fgnWE8h4v5PGcrtr+5638z9xvYEYDau4O9G6y+dMmk+tEauVfCnmkfXKVytwoj5fRhJOhWXr+oBglm7b2SdPq86pfBN30OAth2qi+1reCUQ2bUYRFzcpUqh71oZlofnMgRD13RnKsj/efNT9BVH3wbLM3ptXoMT3AagEVxTfNDA1o1E7iounxmf+4d8eh9RRdJ+Y0B6Bz03q30mz2KtabtRdg5FsrF8cewmeUJ4USaXkq1CMtEWp1M/SInMwASHGSD8eF43Fzo+tlAUQ24HZISEblDBhwKjQSuLfclKvtSitcZkLYYJ0RaVF+hUFUFBhm2TXa/I/8UxkEQjnotpqfPjDnx7f+u0/ML7nv/hT47pCzW8o5P2GNBtLtVTCxvQg6Z9QczSoddXDu66cH5hxDkqi6uzZo4K5tAf8cUQxWpOC+dqRjnY593FJaXy0qmjFc6O4+YA1QBG0QeADAR5dNQRTIppHpETAIlItviiI2UVtG/ziVTRREJ1INQeieo7ce0+CWMILrZzEpp3D0gmX7E8qHOAbKaJkxgaoPJ88KAdnAMiYqaow8FzEtBgEfgUSdS+d1boqIk7h2nvUE2m7tEGbQhtcJpCCHnySE5lXJq84/+OfxMcI8Xrs9s+VZm0farOyJmoWYl7jzDVnZql5TGcAMmzkymWmQ4sVdQ4bPGxFtb8NP8sVa5K7pCHxc0NJ7se/+ml1IT497v8mVZhQYBE+0hUBlB9PbpfC1p0fCK1Y+PKBnJj8rAllL/28YlggMYni+CPnn8wtPo/NTD/zXa7DgidMPGW+02a/eL7Xa9t8rBlsmxibf+V99ie+Fdcu9MDiZ0k32n5W70cHUKSDAHPAF7WqXEBKKGHuSzRfGGWE9VS94WcJOlsZ//QkmDsWnNIYl+/3PSaA3wL4Kf+E4Dfz4KWvqr+/1JqWQsO8JzGDto8wf0eamDQqb3XWCTO8FaJ67dNa6SQ+EqynPrO/qYRWX1saahf7FUCdMe/cLYDyoSmasoRaf097Uq+XG1pW1iy2FxyKaOMYoyxIqs3ZqpXxQGtCuZQvBwz4n9/Iu8tafNP1llpCwGkuGMZAmZlP/qO/O3ace27sl/S+4jp8ihpTzT2OxaEjd7mALNFOFHyFOe8RQFEOyNFJ9iEUIRn5y6gIM5TEiYkI047XCOcpBUBVvYBkTGyMRE2ZQ5pREoQhU59DzmPus2or39EtjZOW5Zcvqr4fWpRt2QIZAiQAKHxMYiCn1fzv07/19fH7f/8PjHd/4PvG9TsPjBs7SotDk1MpmR1ec8xi6Zy6pvI8V2RqcHRbbborb7s6A6YtaVHSnAjdppirTX/uGwXQw1BTb47Vt+YTA25J9YnaCyGH8DHxJZJQUjlmO4QdgjKqtqGldvhyMTUOM3tq3laqUQIlACe0MYG3CqxS9PXAnWpQ6P0NxlcMyiTBOklZD4CGDE7VfsOMqYSZCDtoCCQ3K1+K/lhOVI5gg/ZoBmIQ5gCJGRHmr2iuywIpDviBw3cmNw7TlgdS1EngAOTCmhB44HXKKcl/ayUxpfUJ8wHVomjSbtcylQDiCzFXT3pR8efwnjZt+VjkJ2aPaLWAUc8h6BR6K0aLyRazI8ne3Z6FhG5r0JhCte7Hv/oZ+Ucvj3tf+SZbBojepAZfel8B7NJmDVBpruhheaKz0NoahscXG04YtTbPeXhO4Sh+4X9LIylfR4PSy0C3rs13ZzPftBRbmLiHZvpqTlJXsh4ltETap9BygAm/IVGaaJYAUqJ4tTbWsjsgi/c0dzvqA074uzHTkyBN8u9l5bdhuic4J6w8G+O59tZ5GWawWmo0PSf+/YYAVfe6ne/JS18muBboWYUluPS9l9qa+UXRTAdB9HovNa2tWpcBx3QWYd5n2fxz1roiJOXX0Xs1t76G98G93Fv3OPOkTHw60LsPKmnTSX/sfA5ViD4L2MyqF9aO6gUx9Pst5m36rIjDgNN/byGkOmPTZvmpOZE9pGlTecMto/tQc20xMA46Zq8nPvOx8dyHf0FmPtVDI4LMz1NBUoVBH9ynIAlV2sbxT/gvEWZ7cOLLVwVA4eg2CXkdi3i0lGmCRowEFbJhwmLAYlj7lEe1VwC1W1WqabuRoAi0ugRfELaOfysHhTUugLKmo/YKaptxSWWLqLEHwBAt5TphVFAQQ33p+NlxUoFb3/Z7v2c8+Lo3jz2vUNUCRfKl7hqmPc1LzlknXepgcEjQzqjHlqZ4kmis2aVb7k51gd0pyXivosD2S4OitQKJuyksi6nURy6RmMZ8xg0gN3DH3t6Hhn+JeHIldcKj2Tf2hmi6YgIoEWgr+B6mIAbHlENHMNEysUHMSKGaCzX97lAb85UDaHdVKaSYtU1xaCOY+HhueeZtSpT5yCZEdtGgU3uo9aUEk3sxoT0pTLrpJtI0PpKiN/aegBZphWsXzzqSko68ew5i6tN6ubdVMT4EpaJXH0A02i2agN9He/CUS1KHYU+2DJA0mlnGVGZUg1UdRDOjAr+iy2IDpb3UtYtDY3GvfGHR+iMFt4nWW0UDQs4+c5Y/8/hjn3MNwDvufqXByQYp0YajQTEB7yRPkKCblKLyjAoUp0ebKdVm2SyEJUKBRKKLtBkJKEQVbQ0qZy400Rs9sYCZFxRf2Kp9ZM1mTWHzPXoNjdqhC62D6z8S9EA+oqwN12TJsHDotICsk/uqUQGlte3a71bNoB33XEM4FvBfpZWJfmiumc4FCvbR367cXgCROfaUcg62alBLTWbzumaRIn8EAJbfv61W5shXrtus+Rh4y5Tf97AZ0yDDfszRgUstrf/eBFjcG1pZmAGnsSwAqU16BIXxsxnoYg7u+287LYBiYXcrSGKb2mF7U4psrM7WIpaV1lNsDabX19POvvsny90EmHvEczFd0us9+aeyeD7m03f7Pr0bjKfw0g/sHAoW2QwJ4tSXbuh37fyZ8eV/96/GuUc/MRQTkTYFWpAbIpRduo7kXIInyPwnNyfN/WCiiexigagZByNDxbQGJ//Unn1UGBCY80x3GlU0GD48PSAO45KwfAj0GqK2uS95VpZCmZDMRreQsBQAcf7ceQHUBZnncBgCUsls58CsC1CfP7GqatOvGu/74B8aKwry2H4Usxkt0LPgN8T4KMNDdew1mfZIWkWSv6LEVRr4UdXalenoJ4QPqgIE9ikPDJDa7VwfmE3AwwVa7UuhI6wSfpEUe/Ps0A8oZI0IP8YsmajDlja9hnynxgitO0ijQnatEaFUWqtEGLEXwFI9IEfbjA2N/9j9DwpMNebKn7GVNOfM1SQClBkLz07H3IQ/h5AnnSWmGjrsyvSyA1Amj6eYWjaFQJKiUQsn7JPAV2bYi+dPOYl3n5K8dyv0HFNw1ik0N3uBkJyC55ZKOU89Xph9VXI31CykycypTleLnwyGtTdZha684+Zs+Y3Q16a8oAT/M9OpJpbek1BA0imsxSOhEgDD2modKPtEpQvlD770xBdV2f0emb5V2V2vdzmXr0r76Nk7d4lebOYLrdT0Np/5ng5P9jKkXxnaLQBFhGem0hUU0JyLgfj92wNUtKYs1ZIRTwzlG323b+coMUhBYIGZsywO0MQGVettiq9K7Q4qilDF2Q4A1jYVebEHKduVMDFrpsxZF2JuX5cPlXsSKUkSO9Vj2IbN05t5nqnQ4F70Ua/7/eXnoVj9lqlt62dLraiwwBDSP8uWGkuzXwMU/Lf3ZAlIW82B02dFexYeF3NojTE+WC++x+x44K3X8fESoE4+fuIWeUK7lTOxQ/b1HJHAhQlo+nf2T1mQmmlp+k7vHlvlw9QLVwCVLVx8Ufe2rRIpgGsMQDNhbgWoHOBQRkcDeniETyPpQED6EpoVKvpTn/3E+Pz/8w/G7o3zqiqd51xXN9obcr5flzS3V6atO9zaQKHEMs/t2iNmrWgtaxRE+CmQYJdMTJQ9MkOj7JGj3lKt3Oq+Aybkl8I3lb4CCZzgfTOvVO7G50HIdcx8+iFUXeajNWXxXzh1xuasq0hfAKyrMohJyzxwWSWNLlzdP47e9cj4tvf9gbHjHvlBDpSDvWjNh02LAgNYu3RmrKmYqaOcNRbX6tPho45aAzwh52h2uwTG+zTHvQIqR2RRadwddmOatLlP3yOHLEmJOnqsL9WxHRYVRpiKCqU5AUQEiNRn7usDX8S01/6hEigIZHCjv1qTKBeYKKm6fV7PX1H7C7WMp4dksGD+gW40BPfVMhDkoG6n+rdbj+g1wFFajr8I4QugyBvbKWCm6oM/XkrdDKLAOAAimpXJdVVa1GVpUeTB7JM/qgNL3Gq+zH3TaWENfPAYE9rUfCid92QiKQ5HNJMPqtlB+ali3uB+/LuNElvTufGkdB0XULaLu2HmtW5V36s52fnD8Ugy9NJvlur9XM9nJN0KKDDTqt3GuRefGofvVtKvLAK04CC6z/tZTn+33MDk575QeZYF0GbetUsB3RzsdLNVmSb53ciLC0C1xlM84D8SoAJSs6bURHE7X9WkPdtEo7E4h425QAeiM/ymzKtMrU4qd2IzSeNoydU0M7g2bXFokTGU7ZrPHbCDZSU+VwAAzYkjsCIiviaz/iWdefzOXpps8iToLV/fTgtazpu/uzhuofUmUDO5L4HLvKIAop651azXYJGuuhSwho+GySyBZAlmm/tGdSJvNLD+6ci+vs83AqjcN4e8n7Ht9GMnbyGN794rbUIg1eIQOSXND7yYbMdW1FpgTWS7kgT0V4NLAxKfxg4aDDfhiHA3gVA9p2/lo9zPQHLODP2c6R68KpOascuMTLXV5GB/TE0Ln/nEr44dYtJ7xYxw/t9Q5BJaxmUBAqHVx+67bxy9/z4dyLtdXYJq5TulXSFdU7HZ5Vxw8ith0SDTUUt+WJiKTrUBysm9zBBmTRh6vPYGM0uuHGhs9mwe0q2c1PR0OvPSSxqvKpNrTahUTr2zqzTok3nvgqpX77/vLcrh2jPe8PZ3jAOvfUih8ZJel1KWbftZG4IrVi+ImZ497fk5P7i0GxIKbdpw1CMmnV3SoBRurkCGPZR3KrPVTvuqAlCMFfB3nT7WH2ZkU2dJ4DYfIYmWf4X1seFe/wTNYoNm/3VfKjdYSysfhOv+OfIRZp6CtyQbr55XvTkVYN2nhpPkS7lwvBlaE0mYzU1al8OHS+rarsRUQCMBFQUCfVIYE/49gdQOmWS3KY+oGVgO6+zTnA+l/mI/aMSo3lDX0cAlzKzQOJEAEEAXAWRO8gn+FKCESfPgMpHawF4eJphsQY/rSE4Mq/17pS5WAvc0jd571tQLQpg4zBLBIHtUclzodfqJRsd65cywbrqHBRYkI5mUL52UgHNcfr8Hyk+ngBxKMfEUGLnXlV5iCGkd6LLwQxUXh/QNq5BCzZ9ahi57hbnMAiMDyIZGA55H+rtpUIsJfcM/zcyn9UlYs/2K+IesRVMHU/uN9UO/u3XGne+Epl78pH2j3q/S9DLuFheCyOGPjD9n11GB3g+OuaL6RDu7JOTu1vv4aNdk2r9ggVTr6ltsAdymA5PODGJZzCwZAufEn2uuSz/UTL8zk+7Crb1oW31I/Z2lP8h77sdmftnKps+K8luMsT/bBI7wJWvsBaq+SVbNuZ/8Za2K64rPY41BeDv9mEx8Aqidqu/mzPOgQOOU52IpaaH99AaZiGrRLHiWiOvmDPBmENindRatWpDxfWux/RAf2vkeDWS+bou0BNBZeihJ3KOb7PeER6vb6KOfHs999uPjgBjhPjHhPTjrO0oM+zJtwHXa9gqMCJigLfwOXUfTQoOJ7t1+mMnuY4ZSHBKisOSvcSh0mYrUjlLhCsKKK/LPxnZrJJgO9F3UAU4i0iqmo9Onx4XjKlWjIrJi86owIdOADg4OWsLPr9zaNx552/vH0cP3KVdNLRledZ9rBJoBTISyONnMUs9fVT+fDZkOqRSBjwrpt3019p1RWRvQdf6H9p8yRGK4GWcy5q1hsAp63eq49xJgkPrickUAc1EV96JgLCtk4Ih6sjCZzgDF0hGY4R/8S/5Dpk2ZQC6pZTyRja98zaslOCUqkjn3wQ+9FKPgOTb5h2Yd1d+18Myn+xjn+pv4GNavj52HNFdrM5vp63aSOc8iIXdNvsJVaXZokNTpI/rRNQ17by2whCHk3nX/lrJK2O4oMVNTO29K+84k6nBkdbIyC+7tSLPpA64NswL7fNTq+fw7hVDDAGyGypqEiiPx4n+0iiq62Tj9gpO/VySsuQwUwglmK9YOeuOePh+YrAkKmtd3HmveWzJXwBef6E6Z1Uk7QIPKsmTNJo2hfb7FtBdLMF1z2z1aXthr1qfVWpMCkAgecr1FGpZSf1O+MFIrHFQzN9IMaHpY8zxY82Jl/iikvUlrTOBQvpOcvdKiBIbkUe+yyTB0TCj6aUXnYgbcClBL8968pjNQ3U7TWn5nCQ69D5uArvam93TrXi0BCBNoSRmTsGGgsTZdZ7AEpk1mwuJNsUJkfyF/Cy32b4V/zWa+sMX+3Gk9rPcZARSHf7d622zXbzalJYQsz0SCC6AoS+sUrbEkUx5qE6DeXLJO36sRks1dABQTiHVlVt27/FJBQo3FXKdIL8zFv44aC8VsKAfo0X/9M+PwjXVVmlYTOGlFu4nY0h0gSGAT4nJJHCoEUGnCVbZj2rK1panRTCfP5DBa9uWw5y9G67I4JHjaCV2BF8l9gSkwJMwrZcoi38qMUvW+lN904cTJsXpGLdIJZhCjWVdxeVpIokFduKzyNvvvH2997/eMex565RDaqt1GgeIETmx+S2xFxDxZGtyqGu7B8D1jXe/GfUglmjfhw0jC6Z2D+Y3GeEleTRh6BXVozpOJr09LlX1ymReHuSfqkiWzOk/whhzFzpOpqCdHO3JAy6lu94qSpdkPl7zxvQTRGu9lAStO+HsfPGaw4dqp0d10YotKOT+AVHEGIjAn/1PR03zIEQzQohUGjzC2hbm+nNXmm763nkFbjlVp3yS3OuCDqvcKmHA1fHyNWkv7yOrQTDaIknAzxD4AnNZoTe2j8ke+FqRZzKnOXUvlYUY9NjCkzTCJimwNqg9uwkWKqdYQeK79zR1dyvmRqXrjzEkLaLvwsxEYxP5NGjNCR505hIvtCgpqTbUXuY6O516DjHYkgBCj3r033QMohDvTbRjTtHCeQvhAybwG0v/Qz2ZtuK7G7ObUi3QPcMQt5b2oVG/ADmD0vkWnDbOcASqLZ/qGYZfsEd93aeGsUXnaM46M16WTaIgocyIFq2M6jD8Ln9fpM6cNVh1w1Iy8mXrnL7VwMG985teNDpcAtfXviYanJakoPb5fprxJACkw6Xv4qJdwwrPNs7cAUr++3T1aWTHPgzfwTNbG/KvGD+BNONjCUPzK284+fsopRCtK1L0p+z3f7YPay1xYs4k+JkkBYtpCOTGWZIvMyPWHjWEFSg1aEMPNpkAAimcvtaW+8USb2N6bjkt80X07QMIPEQFclkP7k//XT46HjyhKTXX39svHtJuacFReVrme7TLc28yE+Q5gEkARBm5NwJyTh7BiuZ8DH5zLFJOVf/Oh/ilgImmXZEwXBrVzxFvh6XmolIOJqY8gBvxCF06fGRdOnlYkn5L6dBn1+TaI5NO/qzpMaxuqHXj0teM1b3z3uP9Nrxk7DgtIGzxLZQ5jxt8XMwE/6CP4KK5dUyTcOUlpNPsT4BBp5/JJ+nuPTA6W8Gjp7v5MKemSMG2qnldwBzBCY0eIsg4v/qaCapvkOs+qq0IDWPYp1nfDBNCeAlAxvSUIpRsXYg511KIk3DMnTo27H7hfnSJIIC6z2xZGOEmEzdgmGjERTTLFkjqthTA2wFOmpqUZaaLhVkGykEVsPpUSKiRAKOpyQ7lCrrhOyxKDFPUMiUxjbmHiZgqLe0BGfWamz3hEDkn2jwuaO04CCJTB5EPnYVwZW/5lfVqgjGadU5cfy1ewYS/5yzWVmKCJ2NTzBbw3KZZLIA1zIhim+EGHKzsgwwJXktp9JvzIGUBaw8vzaqyaDzUaiZQlsKg1KJ+LacTzIrmai8E6P1PCZ89ri1WlZul1gcYtoZfWRAAEuVy01yHf0dGlvS50ic4yTusYBhpA8vjNSGsc0A9v1sACcnk6tNpEYzIyU04gD10J4Bqcq108n7qfWpN1rcmpU6cMUs37eFSHeVv49vKWFtJrYlLJoLZqQr52sSd9VqZrGVfdz3df8JKXgQ3i0iZtyIObNJ0lcG4FrikoIhtoME2ZJF43QAUf5pJJDVBl4jv/xAkJ0DJ1HT2k3JpsRi+zJ1S/2YL8OthhQTxFM9M/7dLNASUJF/AhwTYHcMad2R/Vh3OSgmr5J8bBrcq0YafsNBjkw/gcUndUACXN4SN/58fHI8cOq4X2UdVTk/3XEWq6UiduhWreVDeQE9iRd9aaqkCsQ8u6+kPaIWzD/CJpMQPXwqGJGKN4A8Aieg2VFNMeoet6jQrM31U41ESiZ8BuqDqwpuCHS2cvyK9BtQK6mlJiTZWU9ZArCpCg++m+w68Ydz74lrFfgQKvePvrbL/PqWETW2rO6Ym0WYvSpiatt8O15Y+KSKh106HFpAtjtVRIH1lapyNFlqOYJnK7CD0GTJxsHDNME3Wr9xgA0cr6NWZXa1T4FnUIbY/X+jrogsoNtMJwR904oV1o1BKlng+Rar3WdFDPnjk7XvHaV2icyX1qLXkisDqczJnnI4kS+EBiJFKyE3eJMoSZVDg8BwmbPy01qMVH5fEVUgTke9un8PE7JMgcUmWNPfTI6p8JoOokEPElrXadzqtysvssoG0qf46giXQbjhDV56WJfdII+jxxLsxkc1Anntd7iaDuQ82BKdvddAZZlAJAI1/o3o+dcULjaN9U3nRqhq8pxs/bsbXavEcEH+Ok9YYDWgAPQrARR6qCfJKa8PPp7FC2qb3IjUS1dn5pS0MNWn+T0+eyWm5aWYvUzNRTmAGKA53ln5lwzEUFB/X9JYh5jvq1KVtnjGCbDVrS6Cu7tM8r7uyMMzNrNmNqzs4sm+hzm7HLR1hAa0t2A4WF1Jk2eT+RwDkrTbc+c/oiUa5XJNi5aacDhvS+m4zKX64xoklBv/2zFVSW799OQ1r6n1oL85i83UVHdZP2D0JbponyA5nWFmC0aa6+LovmJGYsMb0exRuaD3XDwpQ1KqGozmyCrbJ2Ab5iafX+EiBLgzp+i+z4FRWMleujiHzytHhyobGFNb8ObiP7VodmA1Sf7wlkFuDkc8Ig65nLqMD+zE9mQXxNkWubs4oXJ/w2EmYETXUpVS+bX/7f//K4//DucfjI0bSXwO+C1qTPD9AHit5COMqR1LCJEkrO96v6uAMbKiw8usCsWRHt5A651qZYK1YZUErNtfYx4Wei+KtTN5FGYZz0eZIfZPXSmgI1FMWHTVxDvyaKpvndVc0PcLq8dmu85i3vH69467vGDrUCP3Cnql/AWIxPkS782PxnJmxv1nxI2D86pa4rcTclUQGESHC0TbihTb9e4mH7mxw+jHZT9fOaAljfJjDuC0C5igQFUy1tp10z17PSjmiqoAhAKuWUcogNiAJCmkhOFhFFDF2U/wnz5r2vuHcyXbG/+KSef/758ZICSo6/dHyck3n01MlT47yuXyNrX8AUgKJHVpzhboXgwAvMsJSWImxfCdF6H6AEoPaLce1XNf8jAqi7JQg88sirxlvf/rbx5re8WWWx1OyvANILzCFV864NabxXxMwNxlqHnU4/UMSno9Mi1PRP8+GQcie/h+iXpqA2iTXTTDJyHe4+SHWa25zNOqejdJ62BKgAXugujD1nGouFLRp8GRBw8VoSdOVD1bqTOkENR6LXMK0gOGKicrFjmx3DVLrdRgWvl/AyjSLLBV312DExExHotisEGzGO0K7pa16y+QVfN5YsCHxC5pnmp7mxXrRCIRBBmgmVVVCVqD25m+AM03VpbBPY9D7kWdNCJjZgMj2Gd5cTf8FMPfTS5rwupmfM2RV6Xp8hGG7onDDv3QZo7kfR2ZgBocvTZ864VBkDmQXO0E3Tz/Lvfo9/Xx6UENqZeGjRn2mwkHhJG1zXWnJHXxvYKrIywBHOPgdCzLzH5ruiswREsP9JWs/4SusywIUm59/Md6mp9Xy2nfzqc7f2HVVfmX0JMd/qgPR7/JrAEz3nw9W0x/vLU8hEkSCazGoODMN/LGsAACAASURBVDQW3/knByyvLS/16eR9E0cAp8cwU0/ZfQ1K+k9F1m3TAbguH8HpZ742PvWhfzCO3rEvVSPEOHbZ8a9fcSpawB88eqdCjRUoAKEQMIGm4ETdtNsAoG5JSvS/XpfZPOLWGwIfNCSk9JTXj+Y0jRq1xAmAdOokFJu6Zxwa2pcjha8pmkd10PhMh/+KNtBhrwKpMxdkk95z53jHt/+h8eBb3uDgCC9xGWpdp6+ZVxGe961WijUtw4tXFoJxPpR8cwYGoAXHuor5YeJjZ9BuvT9MFg2H8FqtAyWRvOUMwNqBAjhczT3SF//SQ4mfLkxp5liRUMkVyvfRNvBzUeYmQBXbv4NpWAdFWJ4/c05mTRUovWOvIp3Oj09+8lPjU5/89Pjyl740Tpw8MS4qUOGCcscw2yRTn+aBcdg2JS1eFCV5Bpvf3nR9KBsB5g51x31A5sU3vuH14/u///vHd37Xd407VEm9QRQl+RpaFPUOVTaJclM0hnSUFgV4pZk2TWfdZgbDnqXnWYBlWlePrjWvYsYwOw5tzcDMvAQJn66m/dLEmo1Hqs0r6NH4sKSVWgmHpWBqwmQHQyGJ1oCivRCdEn5O/p+vs/YNY+8gAFEKIIP/tofLWH1QZsqbhCeeb18MYeZonNXepc978zmDUdZiwqQl6rJgi8Vdzm07WgoJ6jpDmNPchoRK+vxac08aCuNrxl38dBP/8rZExTAXm3xjZriY3+f1bKbKsBCUU+U8C4IA1MKY39D7bqujh5LWY7BfABTfvajI4/OieVfbX4DU7QDKS7EArq0A1Z8tSx1NZtqeIkBhXh7O4WtBzMV9XV1j+ZwCKObj5Hgz8WhokxvAmlMAKibsuaUGn2yN9IsffDNATc0UT33tuVsH7rtbzDjO0Am9l6hQRDgdcVNGTviE0qWe+yMv7iw8uVqzSTx7v/zp62YxOp96skh7fGczteZek9YUaZyil+vPPTFOf/qT4/RTj45nn/mq/GpHx6G77pNqL3OetAUSdG/JL3NYGtRhJbzuVBUFjp0lO/okHTycCCNq1tnulOg7MwSYM2pt1AiHlaeQIlIGmhIZ91Uvy5sTPxRSqaNVaCZI91sBEOo+Ya4Q+1UOlm6HdLUqVR/T39nVG+OeN/2e8bbf98Fx4C4xR/u+OggjGlon6XoPGsJzYr1+ZnheXCThrOF1WpqL+SQcvvBOJdEBDpum+J7NMmg3MfGFOJE89ZkCEEgiJgACkDHPVMRXCtKyBjw+1dOz0ZEm0ZT8Hjk3mguJzfZFibvtdKh3bND0NLqgsPtrYvr/4l/9i/GL//aXxnPPvzDOKdppVYCwNToplLIgxlks2kxkE/1sIb4qO06wBuYwLQ6U5+9SfeSBY/ePH/yBPzb+zH/7Z8b9Dz8YRobSrCALfFFrGhNdkVlgqsPvIVpUmlQqDsAL68QUaETqqrynHiE0nsgGnz1/w/x5tmLkDfY9e+p0DTOVCI3+dp+HYujTTDcB27wsU5HlJJOZflkCty5xiR/2MWZtyhO1tgdwOSDEwUbpvGwtwLQ2A8uSfZiBueqJTFwktpOUWP40jyiI6nlEAN58H/u9/HbWf6L3Zo5VKWMqtCzhyOW7XKUfmnOsau7bGs20QPGm8mP+ZH9ezjojaoCK5QIrQa99/L4GJfYEQay0VVeB0TraAlEm7WUAh7VHzyJtO/jheFMF5qLSTS6o31dyzgCQKp5cW/eNwGoZQdfgNt2b8WneW82ADu1e8Iyl+S1Alb3BJx4S5MAXEHktSiu39lRaEaMumnNqCub++s6sYZU2xvOhY25rqxArEnKYAOrcEy/d2nvPUVdfaHcfV2wFki0nfnoZJlh6w5LIfEW2oektEnox0CIUvzQDbfjL59kIfxCHXBOQiYYXlZjr+6iSwRNfGec+/pExXnxxXF4/N86qKvMpVWHYqcaEK6pWzkHayTrLFLRPAHTHPapiLkDC3HVTLRgINSW3ZZe0KvKgnEtTDMC16Kyl1VmS1uGqCS01lEbDsNyzyO8T3UZh2UidJA5jEqJ4K5Ie5ofrjtZL7a5VmfUuyux3QVLULSL3PvgD48E3qhYaeVNIMeilJpoK7yxJzcTtNZ6ZYYNUtiAH00TrKDn1ihKomBmY7uhhRDsO8KNMC3rXVTLwT3D4yc3iMIoo8N24mSAmzZsKnrgup7oJmefA7HikzEQaE4eW9XDkpKP5smcOwAivkIQbgCKh97lnnx4/+ZN/Z/zcz/2CEhoVaq48sJuoLDkpRXM+UYu/mxSbJTYdfSOK7fe5DpZELUVpqFrF6+Sz2eCaHzLnDima7b/8kR8ef+mv/E9qdHmH6Zew66tKAaCOImHnCB+7Fc3ndAUlAOPf66rnzfxMzg0WliybzgNkqYqysAz0framxR7XMniv6oB2mHpuP6+Tc7Nq3/t7fkItjz1LaM18R6kB8dtxQQkl7Jd9ajQjnM+w99HCTE5sfBzk5bTVJPSfFIOsI+OiNQ2Mm8LB1mYqx64uqLUxBtcgF2Jpz9Un0ndMucgCPlIAKNCK9QHwxKSP5oSGXiUWTTL+Ludg2uEI0r1Hns8EUP2k+iL/WOOgkWaY6tJM1bdsTQAtCNOomxw6OCi+11oRz4GTmyT7lj8JbAKkLvrXTLt44NKytdSIe303ackTbc1Wn63XbdW4+vNuhxFBKma/rHhFMBaoLM1xLSxxleUog078VI0lL7uevStTX/hlXkd8gzcF8LZdPn7+1k7122lbofeQ396XIrI26U17u/gD+IiG1MT5chbS7GMmjtxgeXi6dFFWpCRIH8bcLweiKgFH3DHDu37i+Lj4//3bseuFZ60RXRU4XLwpn8W5k+OMnO47FbmD5LYT6V9AsEs3vOvYPaqSfb8jsG7dkkFATm/MWThTd8qZup2ClpTlYVY+bLHVJ7AgoOAB+fDVrHRNAgJgd4ijVV0BqdsHVMVULUkm/yTFYQNOl5QHde7cpXFelS7ue8t/Mt7+3X9QDE8tEDj4vZkGqM0qt4m7AMob6nWambTXjveLM2HOvIkmZQmN9zFFkMuTKMUOC3UBVgqLQqgGGUxzND+M4SOHVHb97UiQVDLI4duOtM19LJXgOCYBMoVIO1+Ig4cGFVPkLfmQLo1f+sVfGD/+135ifP2xJ8TslFfmVU719fyNdhMHfVHO4u8coqaQenGbf2bzUz5kTxPRiG9yVb7LGaDCOHjanYfuGn/1x//q+BN/6ocn+z0VSQJQF1ynD8Z1UMVk9ymfbo+qj9CFd2qv7nVmOYqQrXKUaZj1hWmWBjQHuhSCM4YpEKJG5NfFOOqeMae11lWSqaU76wO2OAQzev04symHRHV90zNmbmmT1lhM8jlrfWabhvo1knELbV0Eos9C++Fa4nefLQlpJMCjfTs6k5EFISIt1VnvPZ6ErkJBeIU78XI5Z8jpDDLn0QmA5pzuEE1ldmgupkmWyjMw02TLK6m41iG8fF6T4MF8fpp5TpoLFMvtHETR8685sNzFWK2JkuuIK0A/DVD829poaMJGL12BlhkQILAD3+qG/GjLZ8y+rpmLbtWopvX2kjaN5Pxvisar09GAyktrMPWdFnL9ugCnO+dOwDJpQKG31qK8nwU62d85wGoJ6v1s+615BppWvjqNfdvaxQ2otw5jaTxsGRdxcQNUvdfbuRVoGkA8mTqHTdnm4wsaqLUJi1jcyGWypuuKqZZkNtMM/hJTUTGAbePsZz89bn30V8ZhhWjvUp7FTan2a5JqT50/MZ558ZlxWnXd6PVE8qmjlQQKd9xxeNx9/wPKk5IJTQO9pmg3/oUJ0yICgALUuvo2m5MwUpfO3AxQrowAA9d3XF2AHJECttJ8vKloMABTFZvFaU8XWsDp9Omz49TpC9Kejo23fe9/Oh5661uidUAEBUxp7ncbqajWLAA1m4nmA784hBChAIpOqpRpAkB2SYNIHUOiDEUk1J+jAC1mCswk2MwnYghDdaMRSdu7q65+Ms7x2wVQoB80sCSH6heqA6SqDJHxUjzk9KmT45996EPj7/3U/zFePP6iDoi0TrS6nfti3mD/8Y8ovjEGgCVD4SZLwoJ18fz+iSgx/1iqme+hsWGG2S+th95el9W52F2TvbuzX2uPyvq85S1vk9nxn4+HH3rQ37+5oeZ0Cpa4KJ/BpQunxEzWFHxzZBy9+64qkaUAnK7fVqX6DR8w9WLI9p21AIL52JhUC9NmP1YvHySitEyxWYUy8pnRLafdNJIPDATFaHw+69y5aVz7jMqXayGTa8PZ6zxuZtjTk1qaNgOrM+mDWdobT6rlZ31JT9ihep9Ekc6tLgo4OB82Lwcgkuhas7SfLAwUbR7NjzMEOJHnB+ltIxAC8KsgnACs7uT1zhlqjXJuddHgO9NQK35eT+5RzzXP9XgSVIV8MAmpvG0hMmMMswVAEULTgJT3EAIbqBLtF4DyIqG51Xevy+ZP0MS5ivD1k1v19XdmHtDC51bGPwNqrs+zIuwGP+b3+h52RbRWM81p9ifZpMlom5Zq/7nU+Y/lk7IA4dfzMzZH7hWg8Sy+q+/5+jobOR5Zw22rq4obqxstyDDSTOgjk6sB29ndZ8ysOvbU/GxBobpuug/rvLiqF83ftNYx/ywrmfe70Qb0H5tEchDYt5Of+vgYH/3VcUQMkarilLGhK/bFi+fGC6or9vjTXx9nlA90TcyIaDgY8Ir+PnRwv8w2Rw1EjviRJrCLuoQ48pHGACkSfLG5m4hw5qOOs8lI3+RSSTuQ0xcHOaaFPUhwCjmmIoXrzHnxMQdyoJKHdF1IzN/kJdGe/YzyII6rmsQ5df946Fu+c7zju79X5sdDRVDeLX8/B23mRBOR3QaglnuXdZ7lQnxmdIy9IaaaHLJUjPDhc6h5zH4wK/KcEBy61mG36r6p+mx5XyDHuIia4x4CoNimU+G5S+1MCYclUcGALkn7+Omf/qnxUz/1D7Q/5zRNwEkHefchtQE5KumTShVy2Et4EKJOoNF1J8KiGfeSOy9BaKKcJWWFKUM7lSR8QABFCw5yUqABfIVLbQ2t4sEHXzn+/F/4sfGn//SPhFZ1ydVVab4CqPPnTunfs6KbPePOe+8b+2Xqsybudh6h0SSl1jA4Fxxy9tIEhYSZsHi7OBkbu1HjtPZuWl8w/4l/1/vzrRdz7TcLBPQ4BwU1mvVh9LncAkIoIHV+/dzmEcWpZ4aIrQDTfVlQDGopFGwWbMWoQqoJs6ZAs9IHtgKUabm0qOYHzR8mzQ0GaesD3ZuVMkCknr5GVRQ6CRgACLypqZSCFwuEUSwAPxWojdc49MPSwoc08FgJ5p+lVsKsZn9P6G9m9jHn5zdRu3xmTcogpW/b7M3ZmEHaRXu5U4HUjeucu+sKEmpTXwQG7tWFrJcg1evUGgl8tIFoCRKeUw2wT8zSd+XtWmhd09+mzwCIv97XsFL1XvKYZtP18r5LzW3r/a21ockb3HMWEqxR27J2+crydN+WuD2v+mQGmNIiWIya97SpS1qv77aJcLnxvbBNkMtnbCYKiL6FsVBS18TjuxeffHys/rtfGAcvnx4HVIJm5+GDKjO3e6xKCjlz/Pnx7Ne+Mp76+tfHWRH2fW98tU0ASHRU6YYZQ7j4hq7L4X1NkVk0D7xb/ob7H3547FPEH3XqkLTRGCjoel2/OGF3yXS4C3MgoOa25hRblRaHFqUQZif3+uDJvo//ibBzwmDFiFD9KcW/qgrkxxU6feLMpbHjzteM9/yRHxrHHnkkNvyW/iydxVTQvsGlBDSdyNqoiWWbrxRzslSaTWRIhF9TSX1dbc1T9RpsUaCIgBZz3tRmhE3RoUezdJ4PCc2W/pJwy3xRzIlsRMMzkZcYYokVkEKo8QHLwzmsOK5/5mf/4fhrf+1vjZPqd3XDoEAzOxpIqiaiAg5Y5zU1lbwu09sttX9vKsRvVlRXdLmVhLdSWVMw10Wk8jwQLgQq9Ay7SqVpas4ZKJRUae0ivjlo7V4FTPzFv/jnx4/+6I+ESWg7rq5dVS8vWqWcU/Rhqp0fuetuRf1Ji8KsbG0aRpRTYz5f6z9xMkx97iFFQE35F4sJBI/i+2xtrIh/Aiv2vgF3yVUnMKxn5sHFhREgvEShFO/LjEHeo8m85vFCw7XGHht7Hik4c8reGuRaBanJdu4iPlgiWF3qyACVqv7TOa9n9L3T2LIYIv9aI9Evvh2dzzX5l69pj3bLX0zBY/yaAfSuSAOjC6NmcGGMGqktGzF33iBSMVECpTBmEbZagLI2WZNlxJk1xQqayMkKQHUk3wQYejY0TzNSvjP7pVJphe/ZlK6xGwg4SxoufrWzZ89WlfUZCJf+KD91CSrMlbHyq8/ScLSJLv8uecc38kX12BuQOvDBrznxDXQNXEUPE20szH95/OxzWmp7U4t4r1tcCsm3DK/btnHpSvhGnelvFBzha0qyyKVLgCrm0+yiz0HxhZBaflu+9UP9kz8mH0m9x+dLj0F/PydLvz6Y3FBtlgUspz/1G+P6o58aByW17DosgpUv4KqI+YJyZU4++cR45rHHxjblujz0lte7SjNRanQRvSkmBFhQC++yosWefeqJ8dnPfWW8/ZteOb7ze79rHLnnXrUiUbVvVzAnoIJkV5m+CJUGnCib4lp7AIqYqLLx3WmXs6JfOkY6H0fMC6nvJmYJwJDcBwHUBWkOpwROZ6/sGq97//eP1733PQ7F5jmd+R+Cii24JYUlgJvv+LDk860AlXXOLnjvOFRI6hrnxuo5V1S/pvBcJJidbjcC46byRoCAdutoQ0Qk2eucDSszJgyrfEOtoluCJpkbiVHMiOfZxJKSJtdkfv3Mb358/Nn/7sfGM8+96Hb35IsxRrTPvQeVGkBlfd32kvw7G6tntJCdxMjztzqbG5AmKgmNLOhr89/m+K5Kv0+BMisa4zoh6/jciLo0WDLFmGoJmDl297Hxsz/zD8f73/979D4mT5IvMfOtjYvawwsCqHUB6V75c4/ceY+0KJXXkmbm9iJdDYM96lE1UgFQ+kVg2EabFB/OaN0TcjTJG+Sh+5K+fc4SzBAOi4aQtdkEMN7+IFVjVA2jliUI1efbr3p8+ttiB+ZlM7tc52t8APPdiCZt1g55eP/RSPQvXYmxGlAtfJcq1rhAcO1PqmiEiaWeZd2VezQY4sOi27T8uBeU4M6Z3a+ebvu1fzbJO00xal9oHNAv0LRJLiYot5Uh8AiGWOZ6A1QtSPvee3080z5bNcdZe8nc5rM4h5kvq3LHfJWSRySLs24xRea319E9qOAXPsfhqQRLAFLtS+693XT+Z2bq78L04zrJPnXgQ9alBYv4pJYAtdR6GlB48BzMkO/bAB4bp5/R4N9tMtqP3flOXDX55hZgau2JMfgeTfcEV3hzwsvWFxpUzWlmcLVL3jyIpSbYh7+wueTlHL6Z1EvqWEiOuV3ZxLPiteUzQHoyen8JTk2wvrzMHA6bNJ+J0/OKzEWXvv4748azT6nnz0VtPOHQa+OqmO9ZhSqfePb58cAb3jiOveqVYrj7FLGnpoWK8Nsuh7bYsixIqkag8M6TLzw3PvWRXx8PH7t7fNt3fVCdhnWNmKZOVRaB2HA7uMVQCC3VgZMtMDzTdh+Fk8vHcxOzlKIDTQRiyHT5pTAkZYcwJ9HTbE3EeuHcxXHm8rZxx+veM97ynR9wh9tuFDYdEuu/ObhmCQuC7GuyRrW206HiWhbJpyjfbw5ZZhiayK3JRLWqdSIPC3MmbQYAJNqREESwW3lk5Pqw1j5QVqBiJuOwR+qDgVV1hGJOLlCrXw4LzClO41vjksKz//bf+1vjiaeeEuhR9iZaQur17ZY2mooOBKjQF+q6UgMIXsDsgaMdpzgVI5BKN7SWa6oWfVmJvORGretvemgtD17WiJXbZEQWYzugPLkjbjNBE0OCVjAbAbjRSsgNVGKlpP5XPPjQ+PSnPjIOKaEdcyfLiYZ3dV0+xPMyxahax/mzxy0F02TxkIqt7jtIQVkK8FZbD5+FhoEclmbKbuZngEwStk1+RfjNvHuv00SvAAnz7GSeYG8CEtbyDCYxa03IqL8x3YZ9h4GHNGLCDn3lSTHlxJ9kxm+AygUtFMUkVsDHcwvAcu8GAvyaogVF2e3cQx5U9xyb16B9RUnohKGpXqJRjsAB0Q6WB+37mdMqrCxtd58ic++Qv2+FzgNEyNXYW0DLJEpbWDA/CxwV/FES7gTMXkbPsb5bc3ekpFeIDStaKgCZy/nwGecUs2EFPtQ1CB98r8secQ5sfagk9jZ/X5cZuxl59kWWHV17ShYGm58zo0kYnUyfBToTf25wqo002Eyb2oBSe1zfbbCYxDq+Y9cC44hmGHArU1+tRYOTMcXXZ/2scEM2FWjV9BSTXtG96b98V+Vz4jMHYJUGtg0TH1+yk7yIswfZSDVpQKbTGVQyglLzC/QmwbUGEbU/i7H1J7eqvI7MJ2yEe77s4vmMta2qncZ9Mer/xmVVnD59YlyR2eXiC4+Nk1/67bH+/FPKL7o43v6e3zfuf+2rJZ1Lw0K6FQMRUokzCmAwr5DTo8isxz77m+MuJWweU/da9aOQmYrmbOTxRNq1GsAPWhPgpEACMx4xTwc1kOiopNgbSo4lQfaGwGpjFXOaQEoFR6mUQO7Tup554vyVcfCV7xhv+M7vkWnoTjOMmRHUhrAuNjmVzNkgU2scbTJaignbg2vnZu2RV1rvFkKlBlpY2DVJ/mtaLxqqsSfJhEdjSiQjTK9t37YRE30oJo4mSE7XDbUzuaIDxN9XBeCEzWOeoLL5DZnmzHQtwdZua6zn1V+JzDE6HTshVZ85si9ql5aU8cVWv5cOrOSUEDYMkDEuoiw1Lje/syRKsIfMkOprhAP9osZzXpU6zkm7uaiqEydVBPX4iycUiHFcmQgvjeefe95jXUH61pMAPpgBzC/mPYGyhBI04BUJId+jhN1//nP/d0AZBmd/iCJGVVmCYIl1fFF6xvr6BUXyiXkevUcAJSHIpr7q3GvmUsJYMb3WegFJS5x1oL1eDvGH6bXpLzvr81qakr/vPKUk1aZCSMDLR69pQ99Lc8jSsuqAuUIKdGENN4CVnxzozgfq42j2wzPrvq6cMX8jZ7jo1My6GJariRdA7VpJEmvzFz8Lvy7XIvxpbans71HQlFICHqWsSOJe1f4gMO2/46BqNUr7VQSmNfum+5LHmpn6HmZ2pZ2ySpgXeb6/E8tDz9r+Kpfx4CccKWBRoLwINWYZwKR0cy7dEobuNeJ5M/inRU24dhJ69R0xVpuAS/MjNQUhLOOJrYnvJIhKVgTLGS8HqBbGyFcyUNeG9F61xveNIvkaWDpAIkJK3QRFqf5OlF5MkF7XBbhtNeFlRdjX8KEEUGQNeCfXN6iVtcCfJWl/GnP7oDrwoU19kZ3KJGfG0iyvSRX+jISTRY+PKAOPUzUDzKfzT8+7Lsn1DNbPCnO+/U+OjsdV2pO/68imPpRaD01kh1QriAYm+KWP/dr4ws/947Hn7Mnxvu/73vGqN75eRC2NSIxJvdoVzEDR1BxS31+BA+elhe3SMA48+BpdFy2iiaPHluKvDDpSK4kZt8Swt5FMQqSgfFk31RhxXcC0qnD3NfUSWpXP5wqlcsSMVsUcV2/sGQcfeNN48we+bxy8/1hKCU7zD7CwgAVLeXRLinVosgZ1aV1vJy/vlb0CM0u680p70y+VH2DihLPyN+C5JlMCmsgNR0cJQMUI8Blg67+qHkrr0gppV0C7iqvSWq5UAjJ048x9gZEJ2BJ9MSBWVmu3IhCBqbDnaGV7xLBJ1rypBTQdsGYmdkxBBJGgGcGw01+HQ0Hr+qsKx+9yOfSx2ifmD7BgIuSgr2gvOdZH77l7fOAH/8h4zRteN55/6snxuY9/yh2L6YZ71333jqNHj44DatJIYvSzL7wwvv70U+Oxxx8bj37xi+Pzn/uctaidSlLF3EldOp7zF/7c/zB+7Mf+jOnZTLkA6pq6IKNFrUn7viQg3FhTo0XNiWdhPtynVAH8epR8MpkYoHI+/NN8oE1o9rOklmOc7KxDmCs/UwLjJKwkAAdm2N2Ju8NrzKbRTB0yXszZ1/n7bQ4sw7txbdauTFulHplp+rOcafKYuC/Hfzrf7eRkWrrehcU424RcY+LWXlEOapd6zxlUisEleis8AEERgQUaQKO9oWgnBB/Cri+LPimTdEBWhn2qRk9NzRW6YVcwTupmLN0IDXqYzaKZsgZYBxx44jM0IbXXpOT/eW+87H3fZSBX6DU1CmGD9XT8WtaSEcrKN0fHawI2ARAiWzUO551hXXBgR/gPaSjWtkwXBaQaJ6koL7zwoqumZPUXQkCujqWmRjqJGAaB2WqwBJT+jh8FMJRJlEmZDzZI9Ne5l9ePLyw+/11AqjGjk34nM59u0NqZF7HMmgk3j6Y5AdTqpQ2s2h5UW4N4sWmypsI24dUESlKxjFEAFiaeCUyRNHlZi14XwmT9wKrMwCS96GG00wLXgnsx+yY1Dh4Q02NMGA6Prb9vUq2c7+j1mpjab//GR8ZX/vU/G9/2hvvFtN6YDrJiGreobIzpzty8xgijVV6OOO7YfviYql7vFxDp3mVSycB5bgwl+R6EKBONTIri1u6WS1mj62Lu68rDOi+N7sKLL6jK+oWxKoZ2SZde2b1/3PP6bxmv+zb1enroodSkW6xT+BESZQjD8F+LkBIpsR9jNtxQ2aTLes5Fgh7UsRNmzrx5b1XaG8EgNm0oOOSADvY+RTkeFPM8QGdYmVuQ/F946mkFbAikVMni61/9+njsq18zY8EBjcbA35jUHC4scI3UqMPOZxAca0CNPz2LXDA2hxYn+GBor4B2Q3QkpjvobJeqUpAkjamQQ+uafmgP5IHYBEpASVqEWOMkaktrSx7ZblWfSCLsDvsi3NOI/lV1v0OH9o33f+D94y0SRj73+c+NX//1T0kCeFWC8wAAIABJREFUvSAA2zUOHcWkJz+lxnufcuGOCczuu/+hceyBB6zB7lai9rPPPTsef+JxffeL43NfeNRa1d/+m39jfO/3foe1yxbA6HmFFgUDXZOJ8bLKbK1LU7+m5OVdmvt+RSIeUETfXnqNod11G/oQUO92HfiYNRwRCXNwlZKYNV3BAA1rwQw2mzAj2XaUnynHB8mnyu+nxQPVDuLDCknkvUnhqXBui4plwrXEjiRWw805zVnr3+V59RnkjG4CqOrFpPNAtQ0qu7hgqmjeJG3mV859Akbkr7pK9KgY81WZnWn4t6a9J4Vhj4Btn4TLFWthojUibREiSSHxMcWS0BpR+A3mQsyEAXloh+/Gv1qW8/A3puQwx8qB89hwJRRj8ssye07aUda6rT5opIYKXWdssEYFeBH9l+czqA4GIGCKahesGYFCABRnwJG1NnknUAeAxtRHgnzv76aIPt+VLWfO4act1DTd9PdeBlrQVwmIHl0tSrSc1vzq/bpuq/bUr6Nt9brH2NkRq71OSeAtzcwoNtfwtDejgNVCEQAVu/HmMzO97IGzeYtD1ZIU19220GtJI4tjOC3sfDIdCza9b7DeTO11yPJBm9ohGDTtyEABKP5ngkdt9oXxUbESmJye+PxvjUuf/JXxqmNH1T33TpleVHxVwQ9uUMhBLYCiyoIbEEKtK4cEYAVQbq5nR1N+s5MhZlZVxOVq0DpQN2XyuiaNY0NAByidV/DF2RdOjLMyOV3ZfWCsPPDacd+b3zmOvfZ1cqYr7B2JijBtSsxgPqOFhTSVdZVDovsmARxrazITCnRghIDQmpodIlGuXV7XVFXOX4caTYZoRJcREjO8W8z34Vc/PN7+1jcrCu2YGKbMmtJckoDMBPAR3BAgfXV8+pOfGU89/qQiCk8pN+nsOKueTFiX3LjQTifmG2DqfAUXgHWVjewF+wJw7KGcDUEoRFZRvVlMZI9+V/glsETX4HsCoKjg4cVkKfmf5g/oIm3zHCLrrgjsr6pOHz19rlKWiu6zBgoFyDhCEmMh/ax0mDXvg3ccGu9+1zvGww/eN770ta+N3/zMF1TH76wIQ5XsJcEzFsZO3b1rqghxTfe+V5rVsQfuHXcqAu8BdVk+rM8cvizAeuaZZ8fb3v521ei7T/6xJJnmRwnJstVek1ZMx13MyKsWENKOY498afvl5zxw+JDuo4g+A8JM5JPglsmbnOrkmqbiMI82hWBgc5LNQ/FphBHFHGJhpjSphFFjNtHKkpfWWFVmOfuoPIekF7ibL5voxodsJibrnAmDzcLf1WjWIGUtpAXT4hGhloSaW3BhzKLnyxKgyFPcR9AN5cSg02KoMWcC+JqvhMQr7LsErVVppmvaH+pmurmoNKad6n+1HR8wDFw5ajTaJKQ/wn64VDClmDWSuTQyQN6+RRLTS6P02V/wNX+31rTvZ/6IVF++vCmEGzA27VY5IGbNfbOREyDWS4MS69Zja+Y/BRk4xUHSK2Yx88+uQrHbWv0J9Y6jZXw0tJy5ftZWf1QR6KQJeS4wfC9JIuWW1xhTjCtFS8zXNFUBDKXV9LxuC1BAcQlRrpK+MNWlmHT5wrhXfdag3ffLNRG+DVD/wTDzWmhvXBHsNEhLQJn0MqjBoBhBYdP7/l5LYrVAS4Aq7F1gFBSfhewDE9rn8GiSluJyiGx7JcrJUlTZaSd0jPT/m//0/xx3XDo+jqnF+wE1MiTXaLv8BfYvYZ7wo+AUAJBe2/fUXWbT3C8Xlebk1G8xCzFTcSUHRtyQ2ejqVfmeBCirBqez44RynE6fXRtXJFEffUSBGm982zh4TNW6xTuu6eCiHVyWH4NAhTOyNZ9X6PnFc2ddwdsbi5ak6wAggOmqQNSHX9KmZMGxl15eHBLdB23pkIr/7lWB2Vc9dP945cMPiVHfO+6684jD5Ymi6jI8ZvAa+zPPPjc++1nVL3z6uXHyxGm1u7ig6KHLOVAF/N6bcuAH96OlpgJCmJmXR/uA+WYPphxXQ09yojUomAuaRBXuBEh3OSow++h6cLoPTJjCmmhqVAgAfPFfEMRxrbQKAMZMRt+heC3CqYvPCnyOqrjrt//ebxUo3z2+8IUvjI9/4jPjxOnzHucKHXChD2hIphW0T6rIu1eQTEZ3au3e+PpvGvv094svntK97h4P3P/geI2EiQdUj2/PPoXi69cMHukac3IFS2zIpEu7kHWVP7omUMWHtXfvQZn51PZF/hInKbdpoSipI7giGMdslMKwYY826WH2K79FAlJSO4+L21SSHJpok30+09+sNAMfjFCvNaouP+Uq/dE83BoGtufK5bEb29dl7QIBsKsg8HFEnCn5tebj41kqmU2C0AUJq9q7y6JrWsbsE1iTY+iGlmb+1P8LCLtNBj5NCWPn1XblkqIrSec44L5uAJSAzQEl2nPNZof2c7dMuy5XVaayFmTd4wo+YWYXzcyL4Mr6FeI9nXsvW/GeBn2WYNYIvVddMqPm2+BsdlbzbnNo9iFMaKnFtIaZvWOrI2TdIKiK/TYRZB9SdJa0j1sOBDp+/KWY+lrQKT7a9+xnbX3m8vkdIs41myL38AnZzBa0Mi1pDVsgfdn1BUZL7am/u7y2NSdbWixlzQCV7wZoGYsF4MV9t60TZt58d96hqPHRv0PUm+SMqGctUdhNOgNys/B5wxsofE2b89oMMG9gSKR+LEHMAJUSRxmgWVoRQ8wMee0z5cKQTSv5jGeyMM/8zhfH4//mQ2pkqFDge+4USEmTkgazXb4ocVBdR7M+PQcmAuG6BQeN7Sq8mv2CqDoEGHCSAxezHkmvhLsTaHBVkWd0Xr2oTPBzsuftfvC1Y+99D409MiFR/4+ComgxLLwVMG3Y6ZNnxhn1hHlSWsxlfZ8CqRcUsIE/AhCk8OV1+kbrB+ZIUjBERJCBJ6wxw7QxufEZmspdavj3ClXmfkj+raNHeW4KaNq0Qzt3LRjM7pzK/H/pi18eX/vKEwZTSi6d1dhxuu7GFNN7Yls1zN1oks8c1ae1Y21YaYPUcBsLzBO7XROtisWWEOGvE1atP3aVL+BmMe7U/0P4YJ4wyh1yl8e8CU9Gy8In2KYwHnytQIoCvjCsfZK03/zmN4wjcqQ/8eST4+Oqhn5cAEWh2xXdj5BnmBkVNC7jJxT4u9irNLDDyqF7+JGHHfDyuc9/SUBzUwndB8d999w33vHN3zJ+j4Dv2AP3OLLPkrBdjgRLEF2olh8SUtZlKqXaOT90Lt4rf9QRtfJwkqorbWw6LlndiLjmTZZ0i3mFV5TJbylZas4dRIGvw1F/5WexOdicM+tohmkBIhJxpHhMpJBNenVxgYuqAk5UIfQZ4PxwHlzwy1pqA2yHs7djrc1n+KUdiOOv6wHIcto3CrleOH/GlST2iw4RVrIW8JkAFEE3V3SOrshPelK5gRdlcdglk/BhCRwHpBXTtwvTMJG0LtklynD3Z7oa43/EF1W8AZoNXzPXtdnMhZt5jXBDySH74gDg8LfWRqL3ZR/axMdnwKn9NcVW3K+LPWvz/xZxvNekMGRx/7p17WfM9aIfCTWtZbEPnB9+0/k6JuCzElwJmKAKTQNiH88MOXvcf/dn/d6cv5TrNv2WeW26FiEJmrH2VGS60IqWz5u1VXvfTOAvb6vRGllAsAE6NJ7PMP/Nn5WJb2L2NZs2d9Uso+bzIjSfg+TXMbuZGHoGJow4Gyez2YwzkwbVC5e+NDmwZTKPZuTHIEVkZSIhFBAVKJkuWvqOoOef9tUuMNNjJrz70Y/8yrggU999Chc+InMOpY5WpE1hQtgm1X+bJLtbhI5bq4KAAZIwc0ukOKzdSoM27zLnCaCuyxSHxnQV5iSJnOTbs6rKvXZr7zj2pveOV7zrPWP/3Ud8Frxx+nUPmA1pCvqlIjY25gs6kGdU8oiisgQ00GUTBylfIjjAhyy38OEiMRinMVZvtyAnmVjjY11gFAcO7B13a573KF/kTgGU+/A4LDyCIExhQxrZORH8Cy8cH88pym1N1RFg2GuKNuzyJZZw3S6+nMgmrkhbQSWIMYRMdB+MgYrl9jGRuNwmowmgdB/MLRXcYuYg0GVe1K8IhZUkDm1gguINB7+oAKckSiStwuWKaMMPdUtaUJjfUc35Dpk01yU8PH/8hAQF+Yguyy+o16y3pVDdj75BmBTtKxMzIIz87e98s4SMjfHR3/iMhITLDl9f1Xf37d0//sZP/PXxlrfKjykN1f6OUqLZJ1IIrmLaldR/Wf23iD6jcOyefYdUAukepRD8/3y9aYymaZae9eYaGREZkUvkvu+1ZC1dvff0TC+yBzzGY2ODhWTZIMEPEB6DBUKyEbZ/ILEJBMg/ENgsssViGQ32YGZGwzAzdts93T1V3V3TVV1bZmXlvkbkEpkZEblyXfd5ni++qjFEdXR8GfEt7/s85znLfe5zjk2IO+Xc9RsdqLrnVU0WIUkAlMMh1OcaFxsyct2iggxl1PO02LrDzz4KRFORQ71ABaChL9mpM+X7Vy6vTwIOw63VWYXOnkL2OqS92W8ilZzBOrg9dxMntkcROYjqB9eIkSxOSsYBU/424wRMJD/ZhiJicKSRLxE5LVM4fvnsR8NV4KzAo9STbaejv/B0nB7tmfKb8xBVmHlcG9kb81G5zqYAUqwaxd7gUl6Txyp+u3zkXrv71ZRHcxLKPS4N0oLSksymC5MPrv8VcpMVrqiyvSw6sOugERkj+1zPSbSS6MnyC9CB1APaUq3yuMp52I68a+VmqtP8beD3eRxYWad1SXXt48ZpXJ7KeOQpoXDXP+oXZQyasRiLvktkmsxkTdr9fhbqy3s2OK4ZmXS29+XjEF+H9HybyGQ5u3ludEkFEelC0z4jQxF7DqoWvt64h8jjN5mVb/hqP0g9rBx/fjF9sqZtdEMTYN46y9iMUT6P3xVM1Da6Vrufp3hgWfsmO7UPLeTW4+sHomOyJUH93JTwtMMZr5J/P8CAvP1rvzzcffO3h90o8G1AODN8C8MIHxhNrSE3BY5TxsnkqxcoyyrGqcELKB8x7cccqkcYEhW9xZ5LGKr5BYburd06HP7yN4cDn//cMDHrCIaCTEqICsExItJDF2JawsO8n1b7NiBFKfK+CqCGQaWmAdKzDPwFxCd0Jh6/2Y4L5p9QqOL3FgQLcZZ3bT2P7e5rFIj5KenfD5Lb8vltIi2fv2x9kTCLjCtbMZnXaZGk5AbzSOL89hwM5Vv4QQYSJAs7SK+Px1cj4/2915dCRDxe/1aTc8sDD43dK1qnpNR+xtg1bNpD1IthPZBPgs3L5Ks826Jwalhvwp/AIjAP9b5lEgpzrSP/tXPHXGBNRxdcPH8xPfMeky/SqGzevHnUty0yzfbeI2r1fSbY7+PHDpKYfzB87823wyZ0T2/hQByCSPHv/pu/NHzpZ7+OsbGVVcGTMg0fwzYzR/aYPOSKAxSpy9NhMUJx4q4RlAQNlWh3VHztuGPXz1tsvnLSRH+tRigHXmVb+5q8RWRJdlpTBvF4SwGUV947wReUE2fO1/d37o4k721tV4+Gappu7Uv6SnodOhNt/7Jm2SONWxmq1R6Bq0aqw/xevGtiW6iHRJlb6NIim7NPcXbfZUIuU5Jx8ZMzzP56JyTzXbSN2rV7L5R9DBXw3qQyKKHGfc/kZn9aXE6+EwMlcqB8lmlxITyzypVJeO6bM5vXcP02ie5Tg0vBdANVaz9uoMb1XRl6N8P/8awRZBsFOTrjWbSxr17Z2Y1IYDP3CPl+xHVZwOtXDfK0HVJFUN34CK+mE42qiP23fOLWrVv5XdfDPTr+VLDQdE6XrfJXyvCMoMZO8W/GvJsv78gc6IhUEeOySpqI5Y5qbDmtkX5bjeLG81Djj31vEZrIYqVLa1/5nU2I/RxdLgzUSuv0/083UP3GSkpXN9F/Nl+utre7Cn1TonS6VapfjmDCfjDaIeivL1LD2PPa5n/mY0txVkJs7LJWH3chyEH/jKAY2XzIAfjp//4/DDMPbgy7gA/maE8zu20O6AGsm/qVjRRa4rI5CyJX40asQYjW2K4FBWmDSqnWKs8VHq8043QfSO6uDR4ntg+v/ak/M+w+QVslChNzgBumP345KjaV8eNHRkh4maGCYzx4P9/X9jtu6iaiOxk+8zduRDHoaZq3kuWkAbPavDPJpPM+xIs3yZyakmYYJoH2powuTCgLu0lk4NokKzhqXkqvSkkCgbBURqKTR5q0CadEhyTVS6HassUISIMnwy41RChylY/XoUIVonA8x0a8QYkMQn0bMWR6+hqZ8rJaFT1vHfaf+amw3TB8XIvsJvNKaSvFdfQ6rxhCrg0LHVKMrYKwYmlRtQyp5D6GXG/70KG9REsPh7fe/unwzntn0i/PWrR0V+fz17GWwtMbgN4m+Bbmc8ru7Ox0Jpue+eQ8+cDF4R6J6VeOHx8O79szfJvi7aMnXsroDfswjhwOO+Xb/siaN/ZtCYj3PmUORgZGUTImd/D6SYyVc7XKkKweqRgZFWM7G+Wh1zecgILNmnLIsW7GvCY4K+htNpEK2cOeXIawX5FaitnmGff3NcYhEGpeWpFGCopz5hpLMvkojVWNTqnfF7ssE3e9JB2OEYnC+2pRBPcR0pKfaQQlyxSluoCh34bzIHXfHGTuSUcJWbp768bwzk9+PNwm/7kRKNAI7OChoxiq3cMMsK0kmHQp514cAFr3KHUb2cKx3Mjeaayq7KPeOxGUnfkdGBqHD3hX54ncso5WeQt1z+NIkuvWK7y6wi8CROWNgia4V3lpU1xq0uZY5LPHFFeMWXOWu3HyWlZ0cEVJ4gx0J8/1rRxUR4M0UFHijWEYI4UjfJM+np1QFDiuPmT02d24dDnt3n8ZqQa56ez1yFDnR9sZCfGae3eTet9OAe8y1/NF/7/Q4ZjhqjlXLWLyGuJ51b+LZq5sl3zHfX2IgcryemAirQXZjQS3XXg3TZ+G8roBqGLL7vGNQs5+2NqCpfuDG8d/qaHyqzFjevhcl9LMSpedCFAZu9VrXTV+OSgt8ZZQkUUwuXr50qXhysXLw2W6SJz7+JPh3LnztBW6E09qG3VLL0w/Hg5vw9umNdJ2lNIW6it27j44zB05gZHahRKEEu3nWnBKLZD0bZlFQj4xTOLlfC/xO6G9RQzUVVorTR97ZfiTf/EvDVPg5jFOo8X1Ltrit014gue9AkvpAWw8oUGv20T7XR9Tu6PBuo/CE0IyYsu4Du83mwy0F8W16v8F9mgKfwPKZQIoagPGSe9zE0n71ONk3RUIAR4jE6AVPnOFz9Yo+pkalQiKdVEYFO9XiFSJErIzqqrAspLrRi3rqHeyst+/O9TQkRuZhQNzK4w+PnYHNUjbcQimiGKeo3n1eJULjbvGQyN9nyaZD+jO8AB47doNx7uTD+MmZ2amhn0oqxUUzlrqlN740heHL37ty+Tvbg6/+g/+r+GTj88lMttLl/q9u3YMe3nuLJOTN5Dzs6HXIvCl+3Pl8lXybhgr501lIm95phr7Se5rGshoGlmYnmX/UfKCqLN48N/85s+mSHjrHDk9SC5honFd3pcH13ShZJwVGZcwON3PB/w08pikR+QuIrDpSZmhrFm4CXUG/kAUVcdxbFqtBqoZomaYioZuxNTeQ2ckxshhgwVrdbnQy64alvJYEx20aNnPrqLZCM2qss1DyUeWDvScVaM0GQE70ytFpvXaGuHelUhFAjVPymiLrik6b9aJEcHL7Jy0j6UGXhmztACn7OyHHzD2/HaUspR99233voPDnj2gHDzf+jmJN701VAgjEpTYgQkM1IQF+Mh55S6rED0fHgPFenFwzPU84+yvX4OBSgeYXhPWkJco+DLlIwPV9miciDB6RtdJ2cj2irYMZbt6q6DVvc45tnON43cwAD3fVBFr1ZdVt5CCXpuiLJvgLnYnBMfMqdI3cFxNCfSOFf0VI7vZIp0YJBV/rML4tdUr8vc0wm7BR4MD+2f26Kn67ZWMjsOK/fFqlNjYeP15Ler3dbYzKtSk/LAO7+UsdoOmUxUWXzNKn4XuSq+2fFLE4DMHyhXwzfzZLRjPCzfHO0BInzaLknyBN56n1kHIAjYjFk+x/84rzglte9MNFFcT2AuFaW4hLYNsCEuS/wJ1PLfAre8wLv0G86Euo4TMH9yHRjyfIj+p4x4saimsB0Kgd1EPdHhm3XBgkvY0a5aHGSYa7sEzPvjii8Ps3EH6+WFgEBhHYGsgVJ7LKB+JEAqEE1VV5ipv6Z8m81e47r2nvzh89U/+K8Ms/dvKzRRlAJoDApIqfg86si2O7mGArF2yZik1TUZNKLhOx4x9Vklo0LmOdA/P+Oo2ajt5sYJ8YvoMmQ35PVx6m0CAkkHmgJemMQh6rXZ7N5KSsaYH+RDM/0c/+MHw7ps/Gs598OFwk7HqXqcsvBXeW734TFgNBWN38UR8QpsaSsNxPVB7zdkeKTCgOYvq7CCl3YjNDu9h9akQPIQqbKJTp9jafFc5MSdk3sual/soK/NvUmuFJBVafXGhuf379jHOu2CA/QydPAxT8Q5rf/HaDQybBBWT7Bhc2x1hMSYhixw6eGh4Har9yZMnGLGyD0h3RxLll8lNXTh/Ke1z7gPJKbIyIblBhlquHaYw7DthAn7tm98aDhzaP1z9mIiK3nsnTr8WCn+RDeqkBlISqpJyDswn5fw+8KLF2YqARb+7qXebIaeiw2Bk2J2tzrzrSuMPnMOuIMc80fFcVPNWRgaoSDwq/vKQK9KI018ecQp/62yF1hy1V08IbOcfhJpk+uX2Vhl8qZtqXSCCClpRFkJRRddpheW3O4YSCHQYA0U3BLx9kQfle8scwx+VVDtM2EuTDh8XLl4EHeDvlmwgI/tPvDIcZM0kIq3DUZi0wNs8qko/8u6QRUfV4zRZGwUZZaNTBFK46xJ49cpsQfNVS4Zzwz4JXa6172SiqO74lms8GmOff9XXZ50I651iMBrKU85CRaS1j83Muf6BV3kucpUm0Z7xQKSql+rSknM+9rPLQq9TixrJ/vuzFL+f0GshPZ8aKx3c1BCWRJYezk0VzNvvpd9PYLf6dd6/d/6ogD3/13r5NYJU3q/65ZVj9un3/JSRCoRXEGB/bv5eH7YKDbqX1nvm19VMW3asTxzRzNNJokltj4DadRftNYteQjieZwoXf8w45dAq0G2jCrarg9yCpZFhyqa11+ag91PTfq+nJNx1TwOjIkcR3QOiW4BqefGTT4iOLg5X+bYb9gOikCcIiGM2bkPHNJ9ipCHLRzhrg5RfIQC8+RlqoOw4vZ+BhXvp5zVH9LR1DWH2vWvDhpsXhtnnd4e5rdtjoIwQkoTmmoxeHjpJFeVp4aDGxEiD2R3OeuM9aV4JTXnD7K5h9uhXhu2HTpaCSJRUyXkFU1jMuqdQzH0Pobpg0YWruzOP3VwfozCFou4bqZngxzBGkeqp8zt7CN4DunL9QiFnkbeB2e87fGQ4fvLU8IWvfIFE80xgEA9QT+cmOUvu6vr1q8P//eu/Prz91tupg7oFzGKx7kprWZTGuOzmkvmdCHzJQBFhavOCWJm3EDpsTWY3cvilkwdKTJsiqb123ygYRPbe4yasodK3wxuYE8NkPz2Nk46BottbHsWw2o2epdkBK3KOe9Wo2VDzHlHXIhCbay1rrI/NDrORzxf2243BOf3K6eHUqVPDltltwwsvAddBAT9rDRgR9/J9vHzkbAPGfSuNgl9743XYgIz/QHYWb9+Hhbl1OHTMdlm11t5OtY/i3kz2C/PJ5uQ9NFD37ixkX4Wetu/YNezcswe6v+2ZKr+aRrq5w0+fsXZ8Rj9cc8/UKjTTD1hFSyU3ZSgLJsnErnJaWnRVh60p7C5fUXZG3RYJs48N/y/H0UhI46NCJ9JNROSgyco9ZZDlmIEqJm09p+cvi+SxJnT+G5xbHTodj1lJO5JdcH4WIE9InxZWNY/oNOXZrXPD4Zc+l2hYsskzjP4GvCWdywy+5OqqG4NQNsQZHJ5J8sgbKay3Q33pm3ICYpCFoUVC2mwmDdNaImXLH0ajYEaRYK3tyCiN6aX6S91TGTb/r5+JiqA6TFteQYPSQBRWbBQd41FOWu/44TsWGaJe+6lIrYVB4wbK563mc+qxRAuhd3WT7F/rJotEUlFTO6qr0Um7p4qqVu+1Dw+McWhrUEanQcV9XZS5LoI+bvfZr63Wb+w1Y89JkGIk53VHBzRSj458Gub6ujIHIwMV1TW+ESxM0QUrsukXPDJe8cZWe4KN461uWEVMJhHbXWTx64D1yClHIKtQv1exSHm+jacls0yqtbUTISBYY2LEwgbcB8texFBdxWu2AFOG1kPZVOLPGRxYRYBh96AobQ5rixW9ePujzdAg1oT1bhSG0cV+xmocP0Ingc0bh6Urnww/+Fv/5bDp/nUorlMoS7sa4AEgQKY67qv8yLd4IJx4O0Mifid1Rlu2bBpmt1CPQZSw/Iib2npy2HbsjSiiJP+5R4tM03kgkEu1RtGAWlVfkQdrzocscj9XrwNF0eR2nhH2KsxrtEpaTI0NSlKDy9vaDBcNDrY/3xh6ECdQ4LM0uN1KcvnFl18aXv3c6/H+pyF+uB46CUIBTzj0el1nPz47/JPv/O7w1u/9KL3q7tmyRwNvnsmLVrkZNXmweC1qOeG4MiETsODEKtYNdTdsQiE9u6LLsGLdUSiSKpyq+4zIIUY9r1dSK09gLZHsxSd4z+aozLF5DZmhJXOPNbIn3pRMLrxoGXDbyB9KPZZgYr8yv0eGLc01TbX3Ee4liFlzFKy5taPs+89/85vDV7/whTCo3qN7xi2M3AQw5R7yRafo2zgbav7GYY5C52dP1gHtHRimpym2hhyS7h8o7xw4XXZzedyHLaEktNiZ4/YC0Rkwn+sxg8OzZ/8BZFDGWSnGNFvNpTUmVFNIq6dm9VG80O7ltrPqGQsBwr15rI//AAAgAElEQVTw0NeDppjbALpANS51RR2llOzcYcFvQX9xPEc5AB/XgY0OMBKKd1+st/Q+bP3v0sm/kWk6aaS3Uqo6p1CZQDoYIAqy4QgcHQ+j7inO12PPPOc8XVA4505X9qxvhsF38IXXhoNHjuZaY6SYFLA+RkopLGJNum0YGfEbG8hO4nxGzltUl9Rp7tWcLQ4hKEVkVihNevrIQEWQax/HvPwuM5+OatVZ5ZxF79VD1n41gmobkmnFRaG3/2bJfRmm6rrSO5OMF/iOd4jou1/wWuW//C4lvmoY6t/1HNfXs+BZXpEYUgr2D3z16Cfz7Zo8dTZdbbuOaBmarIloaeSvyduYkRuPpEYQ5NjzesSf6/TNmyNUhb2SLCKKOes96o9MCvG1pc5FtLXO/eTg8SB02rHH3qmhbd7ATW1WpkMe6QvW9q0M1CgWyyLVB5o4fYgSNk90kRD/CoaHqvFEKAgpilhFNkF0Ms0IA9ujKIxLJMGvk0e4fes20MwdCmDxVGUAaaA8LPm2U7AGCeVCrmISJbOZWha7NmzbuhVFMQ1cNAMNeSYkAT38TTQZjZeFgrz7zv8zbLrzYYRIo/lInDKCIbMEUIPiyx0yjA7sH3aQ69hG5CQXYp09t1jlxftESFOHiKLeqGamsoaMLMLGKw+wG3QNklGCDLB7GKZ5ciNXrgB3XLg8XKJP3CfMulpwlIONZoUzMBTbWI81jrXHO38C/OgJCdKAMTS34+HetnPPcPjoUTogvDYcoa5nljxbak84mGGCEUrfJRn9AZ0Wfvd7bw7vvPN+INLk1ywcNh/Fva9vio87yv1vUKFm3yE/1DZWJKEh5nfeW1rJtEGPG4BSNsjqCwpUSkBocJ31TYkeqo3P47Q5KghGJSrhwX6BgTw54FLqNeQTRC4qR0csuIeur9f7UMi1yY45NfOMoQeNxsSXUthJxHzi6PHhgJEM72cUq/ymvRI/bXn0s9Q6bcdITQDFCRc6hmMH0fb2bSTrt+6gXZT5DhllwmCuRSlzz4/d2h+Tr9RILaF0b9NGSgVstm+K690txEgerjrEG21oVOq1/RymwLR7bp9RK4m3Wg4gSqUxi0qxlrHpnnuvyK+34N3jlpYzGOWWPFSrp1ImYrwsNosGLB0Q1d/ObHNUlWdbOYUQ4RpYRtAT/I0NmEgrY0bKQAm33iRXolz5vipRSTiu70OIKItAooso1EDoNFrW0Ow6fHw4+TKTpXPPUtFRtnR5wT1BngoWU46F+ZRJ6wuneJ3ttLy+qu9yaQsKNF9lY2P1itfrUFKdqcrB1XX2JspdYefeVcptHyp33p35IkqMvjqjwRuMJani44zX8UkxTNWJvnJMEZzmNI0Zt/aZ7mcUd3Moan+MlqrFVpUSdJitCFdNtWacj46RdVMWuvf2TyN+QN6zQcC51nJ+Ih3t32WoyyKWLdI4FVEjwUczmvlLnlPfI8PXrGn9vgxdORX9c712i/OrdioGNq+v/fbzRgaqG9hOjssbRp80A9QMVFWOl7xnceM9ru5ReRSa37b00e1lMc0LXL5wYfiE2UyXPz43XKcYT4jKTddI+N6LKIwHKpgIEawyNJues5X+KnhDeiOM20RQdxbuDbfI5Sw+0IhwrfZ8Q+gcRLcdVp51K84y2oxx8/2Fq8Tce08371HoawrG3m7a2xw4enA4QDubRxffHJbO/BZj4albkT1jlTpbYj7F7hKTFNtuoXZqBmMnNT31HC4sB0BWzuIiOPrkvmHXS1+lxmpLXts3SW/lEf34lqFM6/lreBKW47nbO+8m1NGrrMs1DvMdyAIXLl0cFoDd7IK+FgM4Bbtp5/bZ0EzvUg9hY1qjNpPHYc1x/0JXO7ifvRjQl+g9uJ+WPzLTpqZZhxQIy/J6AgljEUN4YfjJuz8lemBPcBbuAZVZdLqI8xDWnELDuqk09QTjhbtu/pRlpxBZr5b6Hg2VhZOOzLA/mkZFJcDz4uioBwoaDJTA85+Y12JNlm0myne6BDQlbPQaNiL/pearKUGZkVNJijtJdVPaIQU6soYLBadxeGrLKsTeRrUHMAovvfQixIk9ic6WgDA1ilLIHwIrhf2ErrCJ8KljR4dvf/1roYlfYD1MkZ188fRw9OhJjOI00Sl1cz2nptMh2Sytl+rA2h7Kkd3mR62HMoKy6FQoaxKHSIhvO9GtkW56sLVaVZ061ygeaz87I7U4dr5KG+QXXaYalSxKpnV3jbGqfIIMrVK+2TgVWpREecEFk+EUGNX7OBBLa1AbSnp7yzruPQRNyUGnmacPYmp2ip6eKCFdM7g56+58GTd1B9bZXaLKppLzOSvoBCPNu1DQHxBByYBcwUCtx3ht2bVvePmNL6RtVilpowSZtDAxuebk8TTwgatFNehyTo4vvQ95jRCiSxUF6D3aZxO5MN+ZSD+1WERbwn1es6ZYp4lzFj2nTcl6tSiZ9xqRu0p95nv0pYA3I1EQekH3GsTkxZpR6tBel5k4+nEw6r06pJb8cmSqnLe8H4rO8+m5WTGN0fZPg+/S20i3jHMZPHXL9Zs3UgBbVzyWfmldMXrUlM/NXpXBcvHGuzp0oz2Ktj4D7a1GeePyuWq4Vo1XGUdRkOQHI2f1WZ6ffG6DrMtA5Xrq4gqPzQmpyulmiOKht8fx8JpVKoHMXdUT6g7zU4upV/7Re+8MZ959d7h58VKEy7A3VGcMxzMMhF20VdgPOcT3JRKgcDahiGeB0LZSq5QEO//2d9JRH0AquE5vO4kGiyp5EtOOXLeDwBQ/c60t1BVSsPbJ/nYydpymazQzibclFKahmeQ6ZoFtZoCPvO4n9y8Oe59+OBzeS06JokKTr1PTDKDj/dcTPa0DGqhIAUHoHmvDuSVt3EdR3l6i6PPol4eZPUeTx0qkFG9KowQZwAav9ywelcYMvEFk6O/SFBJM/jaMp0UU6TnIH89oPnqb9kMmj7dSf7OPJqcmnB/weot0p2ZMHjNBWOgEr9Gq+in6vx0DojoNzHfo8AEiB+EwEsl67hwWIxSN/GVgxPeJot7FSF0kkr0LxLpMJLJMFKAR8flVg4TSlwXWvB8TzcJJayNImKkYo3bQbc+CobQuZVQPxRp0NpiG1P0wanqc6aHko1g/a8qsa6rRInjZyIEKNF66bYzMJal4iGxslTPJnq13Gq4RKNesHFl0uxUF9eprp4fTp1+Gobk1/RCvkWuTfq7Ry/M88BwETewEn2WvvB04HPspqL5x9XKuaRuG5LUvfGV4+fSrpBlr5IfdySe8t6yjfQaLCqyRUv5djhipEGqWgFluD1fOfwJD8gGfMTXsgP0nm09KewxUsPCCH2OgmrbrKEN3/sYhpo6aryqM2KPRmeyZ8SJfxDxELQVcacYt++fF8gFGFyk+58tauscpQpdUYDlAJdGbz1nGPI5G1elUXqryix22Sn2RvzdX5A0YofAiI9y7EIOyp8ipzqYdN+7jaEnll3xkXtVSARl+nrWXP/9FOnlsbV685tbIr4zUGhmWvrUKTgolizkNhD8FgrAB2euFxW6NuSdbhum4PMbIeT1G+amHUhcJuUUpc71tgWM4YoSa4tZotfWrPNOqger6sAqDC1IUQg1Eynt75saJEJ/KNSXCKM8kRiLMJAVJwgBogs6OfTa5x8rv1XeuLk6eyNISXWCukYudJwcNU5Yce2rNWBOd3juwIrvx66o8NksJCbRbwjfq0deM1T+tG0R/nx4x5T2aQfns7z4bWY2iUT+uGeDR5yOT2swYqkZHH0VQnfiQi2+nwgkzCWETkvKGHsRcXTNW5SyNvvzwRyjJyxAY3vnhW8NP+b6LIjXnYzW4zR4VmkfcjMrURZ9fVKk4nIwIxTY8YQAJAZXRmaY+xSLX1FS0Q3/nLvkGvK60l+FcLTWIxwhEQX3IIZo094GQ6mFv2TZLrmkOxVXTN02x6sFa1T4PrDiPApO2bC3UsWMnhldf3DfMf/9/HvbNPqMDwA5qXmy1sp3O5iTo6QrwXOggVtmffCWEtrsEAoWg2DfvxgIKfeaVYdPuF0PWSLW4TDVxdrz8+w3SSI4LYb5nYpNDuoBh0stU4O4QVV2is/bTx3iW0txR4DvJeUngsEhPOG4KCHQjBa+P8KwcX2F9kLmdXURQ5lBOnTo5HD0GxEexsIl9MXeVqh26rwGVfnL+yvDWmz/GkcDgW8xqux4o77dZl4znaBBQb5CpkQmjkIV/moTWc65hAojV+1eTVS5KssQmoxz2L5+pknpSkVP8ckfFA51qoBTKzJhKoldKfzG5NOiqBmWmaOo4Njw2cpo1egXOXMf9mgM7SLPX48ePDscPHxum2FfZc5foIH+RPoNxgIBbPODmPJL/M/rTo+XxJggy9s4zul2DAZwDHj146DAtj44Pb3zxqzAH91OjQ5se/mbecRNKTfnRSKaNk53Z47B6Ty5JKQ0jdff05hWIPJeuAL3ak4/cJ3koWZWp80otVUUCISm04zVuoD6V3+XvHXZqfmpFJHmBCq4f0MpXNFeYKzNP2BRg/mAEFW1QTLo2msN3T92QpBiL0TUIwmthh8YE133GiRVm0xjxMDVr5qf4N8Z8DUXuGq3ULRUGGkKQkb8//RxLEcwpu1eOc/FcmLuzYFd5sePDoeMvDAcOHokMVM6lmGFp/spr6DHGumm0KuFuvlkYVtkQ2fArnEL/rv6ARGM/R98kyAN5sNHAw54Tam5CjIjKsuu7MeOUN+b5I2C2RdC+ccgYRmzuZ2M9rtLHy6j0r4JpO4TW9iewNwbOtUhLp2KB9s8LZJlot+elit1sHvc2+egryJqdN3YRrc/gxCnXly+jRwLblrGtrwooYlzGovJEVC2iGTEaY0Q/DeNFVsd/N/Ye47+v2rG6R1XE45bTSj1ee33+mPup51XExxUu36dK1K8xil1F6TUcrp5VRqoe1imqWT12npY6vZR6ozPvvQtV+YPhPrUMG3i+0NwmaM1CGwryQ6OfNhpCQ6QB8eBUI0cxusIkZfMocIbwQgDp0QWEo+KUybbI4we2qyH39NwiPTwFlYWFtnN4DzuFtPCiN0oRz2RO8H9gPIXNkPcmkcNFormrV68PS3yOysKZPVPUUWzZxgiGOXq5TV4YTh+aJFm+b5iFSGE7pHSXoMAv6+GmSt3DKHig13BgkrBlLQzDb84zKffx3LCy+cXhsQlZPkdmnlTyZbxGu0UIaWT6q14SxlqjswhuLJNN4bsFPLRw5xbRomPRLUjEYCJ4+/HA73KoF6BHswHcN9fE8x+7wRIu8PB3k9Q/dHj/8Prrr2OgjvDvXVGk8WBYb7tP3F9cHj786Ozw3e/+3nCJWjGN5wIRlGy41Ai1RGzHhb1Ovfw+FTZj3aWAFxac/dQIaISs+J/CA96MYdSAFcLAcVYhK0jWV6H+nhCp6KB4eDTUfgd+k+QQAbZOBFIDezwt2QWlZeHysRMnYnwDX9pLMdN1mRekguSzrKvS2H9CVGixbZS6ijYGkMgTo7SB0xc2JPc1wwTcGZmb/LcTKPDKlUuMRnky/IV/598bTp04Ffao+76JA595VhqoNkKkOmhIGPIWy0hYeG3+zJq2eWq5LpNLlG6/Bc92F/msGZyl9eyHdVUW7paRaQ5fy0FFAZQ1Gh3DrljK4S2vd/wr4IXnN/kJjJA5D986ivYzT2Y9XNvRmPE62K0pcOWnJK6EDaZj0dptZRx9PljnoYxAooMYahCKdQXvGkDZScOelqE7cmELwHzFRMWIW7phKYEM1TTarQJ1z3/yQrxk654DsFFfCrQ2gpuSSlOZocTpHA8Dow29tB6PLvXbd5Of3FLdW6z7M5rz/pGPR8CHOrZGNToHkld0PCzL6OCX616ztQqK8qvPSxqH+JQH/zoiOGj37AvpminrLZIMpOcRGau56kq7vXkg9Oyn58dzILaswYznU4IhZ7JgwZ4Rq33tk3rj5CFz6jiL93X2ZsyzI6d3SRf4u+iuqPIG37l344YltqoMUe67wXh9DRLoaWWaKFWUKZhea6XcxaSqiyKfpgCaceqwc0Sn9NBI9ppIjbqZ576Q3xUMVDlfZdk70SFGvkVOWR/lyws2nMT7VondovP1JaKlm9ST6HHJhLLewYPpRhox2Hx1EgUyjYEwMaxnLGVc+Eav2GSeuanUNPF6FVOS3Y7wtt2+vdKkIOvdIuxTGKFZ6KRChHkMXXWL3aJRGGsVWL0OE+aZHYSS4KIfYMhuYjQ//uTjCI/3uFEqajvM3pwYcai0G8lHUaPxzaPD8K1XYRIdOzzM0Edtg6M5gPaee+qywGWgQrmV3teSes+5Zuu0FoAfLzHhYWHD8WGJ6aw+xzopC/SkIRupmDD2QKaFibLJ/S+l4Si1UqzRzZuw6vQuMXrOZdpE5PPoIdEeH3+RERB2klhLXddWYEhp2kn82i0aJbqHJrH7Dx5gVPlhotdtkCQY+QBEujFV9JA/EF6bTp49e354i07ml6gHknSRHA6K+ZG5Gu4l3hXCJrFBYSzacEFwwiJCZel0zXMS4+QkljMzzbgJ29RUj7ROk1ZPNeaZRAuTvTKdWIN0LjcPxZf5xhmcG69XMsTBA9wL3cT3Qk7Zsm0Ggg0OCutnobJGS8G2PZTzgqylUfnNg73fxDjYJf4Z67qGqDwJa9tHqZDwSjeTr9uM0di6a/fwuTe+OPyDX/4/h++/+VYYk3/8n/8Tw3/wV/8qUfzUMA9UrdPgGHfHhqQzfHJQ1Y1D49+LKj1Q8RRDfqGAm3W9cObD5BG2UqRs8alQlEMb1+FgRRdmWQtbqq7iqzB6fpkjGpPV/1U/mzLpPeW6fzyC8tRH0RNCR6sGKiy4coFHLcm6F+tHpGNBlESRVhIRBHKqvErVUxV8mGQ/rwnMFwREGSNvxFHZQCRVUYRsP+F8zjfG6JEwmKy6OLjAesjdQ1uFsV5PWq2UDurMzn3D8VMv4kwIZjcPvitR4zuM5hMirmdEU3IOjeQmp9AJ23Yk0q7C9JLJPJf3tmdizot5TZ6zjohYuLZYin3GsHdWynyUW4nT3h11/1aP/eqkkyAOng9hOMlCrkeLxLJH5YeMDF/WvDkbOriure9r7jvRrIQz0YYGr0ehx2iWLBShoF9jGUu/NFYiIOoYr004fZ78cjk1zQBFr3sWK5Ip41fXNjJQY6SGugoNThnJPNf3yr40WeJBoh8DmACy5SzFYClPfr7/btegY5q+Jt6DeqZFW6Gga6AeP6TkykXLeq+SHlbHApRlVIisvr9O1HH96rV43PeAxsTitagprtTQJHx/CjHBglAozyTn7V6sQXFaq9CWIyj0LK0bMRl/G1x60QRpaos0RtK6aT+D4MzSZn8L7LspIqIp2GszdjTmOjdAnphAQQQ6M6RG8EI9J6dylSLdC3TlXrKyP8QKlBhRxbJUVW56ox2QDc/dHNfVhKIJeOsiUKq7Kdb98uGJ4V/42s7hxIvHKLjdQY8+mHMYKCh88bTCdmrQhYWd/KEiC5S6nuY98kOXbj4Yzi/vGu49A27AFQ7NlM0wSS+ZIglbjJWbrEJdxpMUehPusz4plHvuScx8xX5zvPcxZhbpFX0EPfwJeTsZZZvpFqG3ZMueKoydxCjNUYG/P1DVgUN4lEQygTft8iAbks9foH7MPnVv08n8IqxBZ+8Y1VkHZesilUiGvdlWKVdepGEFWnDDNawS2kq4RxFo7DEqCpfeqXi46ypjrnKapSyCnUcIy+udhtDitVs7ZeS7g3qy3TAkt1OjNMd+yDjz2pJLUbnZl4+18oO9tgxQlI7O46XF2+TMICjcvskoezxJGVwc3I3sXbpvCNURDU9gyHfvPTR87dvfHl7//OeTR/vFX/jjofhblvBLv/Tnh7/4b/3bcbrmgaq9w0Trwpet8LiGMdbwPA9qj6KE0FU2y2Gp3WGy7xmudwmoeOuw58ChNEHduFFYjAgqzQw89FUbVYauvOawpZpR6gaqPN54lS1nUM/tX6lp5J/x4rMvvpvP+bSBiter0lVnJFldyrJ0WGNcNUVSPQBrXlHBV8X6i2HipvNZTX94XYGkzBuGSYeyNj/JvZrcz5RmUAZZeRmtkU4sNlo2DwvLL2xaonDWdWpu13D0+MlE5KUIVxVy8mFep84xvRSfQ0MXYhNB2MbrJkFGNhih2pbJe1dp2p4LmM/PdQnNQa1zbLx08yAiRYSoPagIqXSvRcerxmk8h5TzK8Qm7OY6jNisFb35VV02Gjwapd5Y0InCCm4tu1NGMbmv5GT8ZRmlooPXNeTXMVBlKKq4dZV67l9T0M/ni1qZ+7uFPpFUUfmminzS3SfruGq0ct9xThok2P/m+sfw1HrE8Hj9zXkdh/V8/+QvvZBm8Dps2LucfIqF2J0h7q8Qm2agHi2BmJdhr8XxcRNkn3QHzPgiFfQXPj5HS5kboUJXch+DhFealvC8gd60IwgqEb8O7xnBEFIRQ5UcYHTFa+bxJm9DBFjkPRw5bmSkkrOt/laU0Q66A0hemE5fLTwcFVDwb41W5T/syzW3y5Y5QG983jKCeYV6oR987y16ef00hnQR+OqhDTxDYSaZGmNWrJcK5g0B7M4gFEEew0aoKh3GazjI7o39m4c/902S5K8eG7bt2QW8x3OIYsjcxhPMJit8yhxCb4WQ3tpzDI4H5iHkjavXbw/n7m0eFp7vQAnYhJXcm21wLCJ1aih5D6NE197c3WMOrOt6j07Yt6GHLhD1mSNTuByxLjh2aDdKm5zYRe5XRTED3GS3BA2C5IFntkdBMI0y96IIjzIP6ugxWXxEYBjZ1LMAS97DCN0EIrSV0E/fk8F3JXkolYWJchuz2ltPCMZwIHh3gxYULKm+qmTLeD1uVdXlmlgf5LrAKGQPnSgr/XfG9UO+jKZmpfvjeChrmygFqAGCXDey4AiPzXS80PlR0RplTBNJBUbhM9LNwrXTmQGuef6Un/a/Y2y9+YVHwDgSUsrxKOVc+bNK5Ku8pmchjITyvX84fOTY8PVvfCud7W+z9n/+L/yF4fs/+CH5rBPDf/wf/YfDt3722zAs6U6PMRcZcA0lSYgG+C1jSnKIhtVzk0JV7lOnSGWs4yAj8BIQ3yJnyXzmLnJQynhyrr42UafZ/qaf4rWPjmMZjK78S3+NvkZJ7aZIy7Z1g9V+NkNV85FK+XmtlcBnhVpCunvNXTmNe9rVkkgotth+oVAbWY1531HazXD2ot4Y2VafWF3UmcFl93/W0vRAyX0RSh5IFmIPRGNKntEnGBr3qBvqKkJuylyJiE01RUB0RGT2hFlsOguT01syF83eikYj6XjCc43Y7DbyGLq67xOiRPpTCvURCXv92cNuBMoRiBHRoPVap/y9KdIw6fhWrwTaLMNQdU51LirKSWfC5lSsGruQImLg6yyJxlRvu+5Y1Ko2emf2vv2mXVtFPu5Fzq41VzYAQO8JK6ozXWNTCHZCrwi45CS0+urS0IxUCVIZsTpH/q332iujUpFbl8Ne4zSeT/LtY+Bidev5PQKuqcB1RvJh7T0Ttfu89tw4PY+XIfs1A5U95FNVfGLFV6Egv0dj1Yv0sJu/SdEslljPxs7NXv8E48M3y35DAVUjx5opYz3Qk3hFtt7AK0Lo7kBpfoBSXHaOSepkgFega1sX4gDBrbKjVHRWeidJC1TGYm92kibUSUdFq4idczQDXDU5VdRTuf4y2s5hRH/IiO6PPjqXrgIPHyL01tEIrbUwUuGz1kVjofAI6QUWs6g0SsbuALLgJoeX98wM/9ofOjh8/Usnh+30dFuHUVwHTPm8JYCrUaTKngVL1CiEgQmRMAHcIM59g75/Z2+tG87fJwJI40676DRmGv/OOHPzck7JZPvs32ZRsn34bhPNLNyxjgH6ORHVCtCoyeC91FzNolyvsx+p1kdBbyM/JgvOQ6aBsu3LXmnmrO1hinR379qabtAZt20XBqK1e5BTFuhAcRUiwTsYqEsYKD9bw+S1Wxck3KoBNYLSQ/N38cBCLujNNDX3yJWKM95frYkUX4uiDySCO5QoyJHrRk9GZ/eRB9liju+eZL2N0KWub+T6zSU+QY428h6bpGkRQUpisFjTtVrCGN0jShIq9iM3QBSRLZiZYcBkgQ1CKa4BfpYrrN8Ia8481maatgITGgkpc0KGrwPtze3YTReKleE//S//s+FXfuU3hn/mj/yzw1//r/5znKEtaQB8m/W22NKZTlL5jfaSh+Jxj6Aq+lH5JxnVYD6iX/b16oVPYAeSvGavdu7dBwSFgUpz3KoTE24qxdMUY96r+fC1uGVt8xW/tEVd9bj/e/QMPl+90zuKl89ZyiVmJO+1asDGjVPppFWvuvr+VS6hjFIZqYL/qvJ/NTeis1p5qcBUXkSgLnvkVZ2i7aCkRacTSzNU5pqF/uzA4bBCe9TZYHgGqvl+DHq/Jj3C8SmsFXa0SIr9Xnm4EPLERtAOG/rqiMSRsJOK+sVSEIdUol9EKIV6jaJSE5VhlixMi3oK0i6CVvuUkcFJhKPjptPbjbR9JRM9NVgvBruTEJrS/8z+1ZkZMwhll0ZbM3ISmtEqw+FL7MKvg9EMXcuZBaaM8tc5Ur9UPrfv580bt9LhXxTFr6ppHFnjMk5ZU69hrA4rTl4Zqm6Ya95Xi5LG5SXPrfseLy7u+5TIPbJURntUPJ4z041avX7Nk0cYqHIS8sQ7eK5XgfBucSDP/PTd4X0M1Dze40PyOEYZU47BtvGoHmTqQao7gbkAjZOKZJH3uEsEYFLOKZBaYbHeab0aqv/3U59zAKGb5D0eI5jLeE7P+LkOZavXOU2yejtRy2Mgj1vQJq9jLPWuJsmhpOs0n7vOaAHhuMtn6RlcZ+GvkhObtz6IfmmSDqxzUYCyqc0DNfdY4x9KEBXK8oKhsFO/YsPTDRAhjuycHf7cNw4Ov/itl+lCvXNYS4J+nREUik5vNyF6/DrZaRI8VNSGu4gghjwAACAASURBVDwGqjPHtECUeO76yvDDy1wrUMdGOyrE0y5PSi8nEBDPlzzxLD+r6ewN7uMGEdQt5kNZeOqEWSE+adAWGl9kj4y4JoE6ZxwfQSRpHs25OBJC9jrCnLY+0stnabJqHzvzJutlvrAmDzFED3i/i9DYzUEtsI4ZJU+ErFOR8R4YTz/zsc1je45I5c966gsXpGdBJhAdTsRe8jg7UfhzjC/ZQqSgcpjAoIdCjywIo6QVEq9ZjxFbXiFpi7Gcbp2tk5O0AS8OjXrt4QMKN+/P83rHflO75DaiaMLQyrgu1lxIQIintX1yovGyAsfzMnrBQiWe7NBAo/spZO7w0SP6w3Gu9kD7fuX1Nyg32DHcY53/zi//3eF//Tt/b/irf+XfH/7Mv/SnA0XpWN02giLyNcdhbV1kxu4k5jDiMa82+kzUplLjOkIBRvHOk6e9dul8mKk7+UzZfELUa3GO1mNcDQUqmV+6wc8p57vh+2MQ3viMtHr2p79W8wkt79eU3ipYWChJvX19buH8pRkr37FKSU/Ewr9j0wK9NOhXIyUVvUF9iW7yJr5X5VHMzVUhr73v9OaB+XjKEq3JevPjarxMThFDbgrA9fYcSSrZuns/pBUQjPb1KcOZsGRV8ec6iYyWH9gQGvIQcpJaRc+uRsN74FvFndwv1588FAbKHn6p7UotV9uDFhF2enjqsCpkq6jC4nKRkbaGnV6ffcxb5OJqqkB+kRVvTkzB3N3gFPW+5CZQZKIynNhMsW5GpEV3RbaoiL07FskLJ/Kr7xgP4Ts7yWe+W+X1zYtKHjIlUwaDb5/a/Zy+nu0eu6GJQRkzUP1ze8TeYb7cdYu4+l5V7qnlrRq1vP5WuejeMT0GrZaswYa8CrhEMwxOyWA32GK3UPR3gOHOnPlo+MnbP2Hs8k28WITL+hoOu/DLNJ6nGy4jSqVjPcMT4JU7WOZ5axowEArrZhSlEM9Ocgn7SNjvJpcjOcHhfndvXQ+hwTqknSjT7TTfdEHnb/EesK4+hNBwhg7koZNzyDdw1ZvA7IURNVIbqV1yM/UQ7qWth92SqYvisx+gSJKADRWz5pn0YjQZXjK9nmqfuJ8N5CW8L6M2oYinHKJpYLz9QGl/+qsHhz/xs0ehuu4b1hJB8eG46+SiOGQ53uLrwGUpLo1UF0yDJoP9uoSiXxouzS8Pb9+cInJEMfMnA4KNGBW9Q6EqiQhSyO0ntwKOnnERCNI8nTLsmHGJ2gYjKA/+LPd8cPdcSBSXafPk62em6CCO4VZZ6iluQfFNAVFuoYv3Scd9sE/ORtpO5NVhCjt4Cx2+/8FHRFF3YWBepSOykzpv5bPEvIX0hMpsUZgC5MBqRLfCh4wjOQT54gCNPI/Cpjt09Bjw7AxKwVxl9c+7AzFB5aziWYCN6D5upT5lB9fi6I7074O08ERv1vqvhevDneuXh6W71HctM0upUb6nrYPDsGymTVD2jc94who9flC5hBUMesYooPUeugV6yuY/0unAjiI4BqzLdhSVjXKdn7UX+q1zwMxHCJceO/kiMnoQA/Vg+M4Pfnf4zd/8zvC3/9bfwIDgQOHRCEdrYB8Q9bnPm1hzo+/esUCHrbq7S7Yx71IQTOo5WEOJEtaXXbl4LkZ1Gy22ZpF72Y0Wl7sYeu6+xv8fzV2Kni+Vr4aLHxlFV9rks/TzcSXeH/dAKeSVuPMFixmJFIxlKzOfVeFZFEfLOP6BqKrnOSRIqDiT/6W7gxpFqUknaj1z37go6CrRkI/8NlphXzR1yxh+lbDRUDlqOCYiLtTrmDORZWp+eweEkq3Cwe3aRrVCqst8bk/Wq2QrR/IMR/ch9WfruM60P4pzRpQk3IguEO6SpGVBd2C7DLl0pEvtR6Ko9nlFVnB/2melLKLrk1UDUU1yW/2XhifhgZ6S+aUaOePXaieJcheKXFH3kK7z6RLBNWZtWnRRm53X1giaKoY3v1YztYyYOJt2sgmZrAxhpLDJleu8RJBxB/2sA2wKIb0/3TdeV+Sn2sf8iJEoWfDf3WEpWWwRUP+YrHvBlF0WxiOtfEYMT5UJrDoZqwbKt81ncI7VrTUEkbUDYno+DxR14cKVUIzPnj07vP/++zQghVYrPJbCSTbR3AZvoper4XE0ti1J7tMu5ybevmwzYbtZkr/miCbJeRw4Qo+7Y8fTi80R6CvQq50XNI1Hv/fAQQzTfhTME8YfXBs+xhh99PHHIQVIN30A5HOHXIyhv5CUnpswTppFYqjEp80hGXHJchMicjzDAwtKec9lqZ56eynga+yUBiyrUNLlgNe7GCuSMlhcWyM5UXcbzC7p6l87NDX82T98anj5lSOM3wCm8+/r7CZht+TGsknXXRY1HqnRiZg+B5WDazRyHYjuo0W880dTKDGYbSi3NWm9Iuuxw2i0FkJ4FqhhcGih/cgWWU8j1k8go5z/BMYehIqDOygkJZp778wnMWiayWngLeubnqLkjGKOHjk+vPTyy8xC2h8Pb4WIdv8BYFQdAATuDvtq8agTYm9S/HuWdb906WI+7w6j3h1J8QgjoIBugnZvofLxkyfTHujEiaPDCR7vJrrVKBoB65U6Iv4K0evVqzcS8UlzNXclc9BODQ9R7uYol4kkVvjs5bvADBAYNEauketAeJlCVrsAzECsSbNZ1tUxINlb5zKRC5LtFchRj8zlxjDIxlP2nhjZciAz2MM9N+fEIfY6nSg8t33HcBB2o/ONNJTKjozHAweOZMzKE9bwE5y0/RBRPvfaq6lpWgGOsuPGEnK+yGdbT7M2DgYOgfBeejzqwKE4kA8j5BaaRAEJidsh/R6O3rXLlxCVtcOWncweMyeYyN0ItPIWYfQ173s0Uj0qoxumkrWotgpS6m/5XR71/5VMRpcU8ak7yLHhKoD2nhkO5zuO4EPFJJmHvKjet8F7zeP2d/HwVagq68DW1sH1GU1eE5+bKLBFUMJfrZuCCEQRXysaT7lKOoHgCLDGi8oIP4Xa9x46Fng6AFNg5SqGTvvmuNoFv4U555UmIV9UbRv/GpxuthgfnaRzm1ID0AM7qD9RV9iJBRRoA7WaE3QSMcpLW7JAfdxD9Hx9hrJuR/JGHUiLqpz6Hj33/FQzTqOcjNfHxcWIxdjxOnNF0sn5fDIRFU21tlWl67uxaFGOUUgMVv27F7Lq6MpmTuG4qBDGJoMqY7R4I41PIMtynpXnO0RQ1yCRxYmkZZoS4bol8s9ul4uSYNFcI2tbk3hrXyMRXov3NYq0S2dURFj5zf44+5w/Kjj1OLIZsl8Zt/G1Kselfrfm4sXrz89BFT939uPhRz/8Ecnyq+R3iJLILz0lDBZae46lzVwfrk1oz4U2H7GA4nlC8aVdhHcK7zDaQcO1Z8eeKAC7JAh1pf8dyipdpqU7QmI4d568lsWg1jZZ1+Q8JZLJsvusixB+knLtYLzUGSEEJqM3RtCFWQouynwkDJJRhf3YVoAHpCvrgdgZuYQ4ujl5JhPy5n0UCB8LY4mR+94TwHfPzUk5Rwmv6gsHtwz/+i+cGL74pVPDDLAM2pNDh3cuJVXjls0KBSsHJgPGnlWvO/NSQlXztGM6t0ge4/lcDk06fEdo9JzKUMletFbHWgULZJ12a5sjjb7UUMfAPzOUkfHHe/h3D+ukGD0RbfxuZgwdxBBtIe/jSJEjRw6mvdNGKNLSzI0g3HSJD9KxHXNx2+m9RM7m6zQgGmUr0G37tI9aK2cvTdMeKQWYii9rmPwOl7IMRGOrJq9XeNAiX42cUYkKU0ai3dsXb16jUPUCSl7jeyttbPRGlaf0pAP2Nc+j1jEH9pD3WcaZMZKMoZN2L9QYodUDxSDJVHTysfkMtsC9DbzazkAKGtXKYe5BisB73o1ROEhO7ujhw/HOZZb6OocJ7gZG2n/wWJT2JOjAIRoHR/GhMIyglpGpezhxrp2ogfKXEfE9F2XjV+TBtZbYEz1Ry5VrtjjY2VC3HGXCh2y1aJ1rktkoOUSHJ62gzInq8bZccGeKRTFEL4xc1mY26jfxmJsFChu3LFPlBYUam7LrRZedPp03KbXTftab9MGhfUETxXWFwd+jyBo81SnoRYaqzuLJT4Uu3fJqgZs4G8KZ0r65Z2vPbP5snVUfZS/FXGr0A6Jw81Gu54GDR9lDiuolHbhWsRSlCDsbLAqzHfK611Lm9qmU3TfBeZi2HsiI1XosySvoi8d8e/40zhMU4E/ynShKRu9YHqksNevYZrLl8yNfWeCsRRkfNy6WN+mSlGgkitE6ob+QV6/ZXKYlMD1vq9EpI1JCU2m11XzPOKy5mtMpg53xQ5IhuA5bcEWuMMRGWTHqo0izIDXl2h6X6hrHm9wnn6sTVTJWhlhjVEXjYxGU19VloMtaM5pxhppDVPdcxc0xMO1vq13SV+vx6ql1lRrTUffzHqHxhDXf/d6Pn3/3H/8jGHA/SC+4rbb/ISzWyxTXl47paAS7SNtyQ89dhtq6tSyGrWH2HYA2i0Gi3mWLRALWeB5v+h4LIAVX5eJArVuElAqf+LPNNM0RKZx2262RE+LCxepJTRVegFhxMYYs2kUBaCR5f9serbVIMrULVW/iNUnRdqjg8rL9r0zqw0BLyK8nwQZieC1YvYyXXGGxRgWxSiSl0iFhL+EDCM+CzJO7yUP93N7hm189AdSwb9iAJ/ac+16T6E0BUKAKwLVppVCGA7BycCRoYKDsCnHm1prh0iOo6sCB6TyANvKseaCtiaqxzzD8WH+H8y2wdtbhCHvInJzH+94Nw/EaCu42xAkVrLmkrAcH3kjQ993KWIh9Ek62bWH0BwXLzKOapWZoGnhsHfUoGiG9rU3spcWu9p7bDHU/c6JsS8R7JeUZQVbouEaWX0Zkn75qfVSauCILTkm1M4ANUeevXxnuki/UMN3HA743fxXHAeqwTE8iDDuAb4TOay7MaFVyyxOiNfOVKu/7GCaLg5UB4cSnrJXXohFKvRGGZJL8mgSQtY66QKk/pqfhgsQOWZoqsHieEmH04Kp3ny2gHLOxi+jz1dMvUhd2MDLmuhW7k+iKzhFHjp6q6AsZOPrCoRinbCMWRQfKQt2McMHY2P8w8HBYfChd8qHmpCZQqO5rYJxW5a6yMYJaJDp2rQj/E+naiNZidvctHfhjmNLYL68tg+Q/Y4Jy6PtXxTzt70YUo7+sPoj3G8peGahETm1r+5vnPVoU0j8viqZHDD3H00gCPreeV9cyIkY0pEJ5tpbPyD2QU1dgstS8r0bHf2aXEM+9jpL1jxgKu4R4ZlO8G/nCAUI+BE/WAaubz9xiH8R0iBDebwXfzfiWsJZh6sYzBAYhYKDbCcbsTBGZZ/4Tz7OLxZPUX3L+eK3GcGrztgxSFD5L9Ge004xfUgTelweCRaipvfVzlUquqjIvV0P38vf23VGc1DnFyFavvNqC5hjEttUmjYxSN8aj59Ru99f4OMa4GSodHDv8e86T81UO8x5FPsh2839CgcJ952nDJTLg73shdyQuy9liKV/j2roGyl7epDkJY9fVc0/F1qt7c+vLYSiDraGKNMfglWEzFuvGr0ePJTt81n/yX/z159/5rd9K4Zoe4Yy9rKQu05DTsNED4gEzySY9/DGLt4Vps4f2HxwOAfnsI2qyGsYDfJXo6z4w2w1u3B5y52ABPkQAxUrtKGGngeSuzGUoJMGsXQxxVz0Be2XZJ0s6OF6OhsvcUGACoiYMwwRQkDVQqQBnk63HSK8qe/jJOrNTAG+xrLfbajsitPwnLOj3Q6I1WWYpKA6Lr4p0FfznCP4cs2i24t0fhGDwx17fOvzc6blh/xFIHdDaVTDcSH6m11igZkfoYa78d+AxFhxF/gCv27HMH88/Hq6vPcK9CguazBQi6VRQMHwOkso2VfR837ZIlyLaOxj1u+RvFDIVedYDC68XqNI1HygktpN801YgSJ0EZ0EdBlo1t2fbFwkIMzgcE44HsdVR6lEKri3YpKm7Frr32oTkUBqkEBhOlpXMQhrX3iF/eB/DewdDZJT8xOjVg87z7Tm2EfkxeZWzwXnWqDlR1QnBQr0aMpmKD2UXsV7JE0oSUPuZ12vRiXulTDrgT4fEgm/3KjVI7JWe9iVbNEmq4LWSL2wzlP7u7KcjPqStO+juANHgyy+eSB50FhnP8EnWWsNn54gjtNSxhZX658TLx0sJaKBwHJYoCnbKr/U7VfNm7RbyIpoghRl59PEExi0RcpSWzVLrEOpw3QNWsXWVMKZkjTgV8b71nYr5lcbE/tQj9/cjLz0f2U58HXi/w8ZrEFcxnaI1RsarnhltGGd/xOqLAWpGxpyFz4vhKWUWr99nqEA8O10ZR9mWx5vcFb9PbzybCbekvixVHyfRLxNX9ANZ8HU6vSp+nSsdT5EBE/fV7aUUUpQZF2Mu2RzRHRwyj5TRpXtu5Lyd/OFm2hlJJR+N/ehRXngTlZBPjzedQKIx+1mag5SkknvEAXmCc/iISF0HcT05qGl6/tkjUYZnp4pnbZoBqLlZZXQyrqOti8Y3kYJz3Ywkm5HsY0ga+J8Vj4L3AprjHKXtWkUhl8y5h6PygT/on0QOxodcZse4pm6o3BuNk91XbMmVNmHNA+n1azFIyLaM5/NGUgQPpScrcspntHtv4lYkCaOoyFmtS57pvbfvek4XVt+kGaGUJZSBGxm3bvTSMaYMXhmogveST/uz/8YvPb/6wdlUx6vQt5NDOgjLzqT3CkbDCY0LGBw9SZkuu2FpvXD6NB7ngeD6l4EG3/zd7w0fnfl4uIHAXUOxXuf5Vd+gh0qxHYdXj10DVVirnhh0YCMjD3MupnrVpWmGilGUDMUvpORz9IbrW7zeiEEhKUzZ7gBGYXrrXqfD0SyKtXpalqHegCG9/HsV+iLKRkWoEgl0aXKT71lo79J+Z0nmz1Hxf4h1eG3nk+HnTkwMx08cHrbu210EieSirHtqYbReUTOCzzC+Cpz1HNcuociZ8ro4TA7zGw5TOMxruTHrXtJb0IJTEroa2JWHtCgB/jLndi8j352BVYdU1p4HYxaYYhuGyOLXOaKk7fQYdLzGdui0DiWUAGBxtKSPDAdUTlhHA8jqw6UzEM03gn6qILsEUzaiB/YhUOs8s3tuAs9FsRLBPcBIVTt8IDwcEqMhi5atwvdQC9s9ZY3t2nAXks19a4cc166RxTDpuDwyR+Gep3Cye58onkQj1SfQyMToNIwvLioThK1Vaf33poyeAqnQOotI/AwlEFdhyHn969kTKT+OmpdVmbZIyJ+Qx1FIOq+9eHLYtZOWRqyjuQ4jVg3NfggfR068wFBGE//PGPFwMrLhYXGsQTX3dRaXxpicbFP6GVevDGn4w+wjmhIOtfZERyCGQMo7OSiL0VnDiUSuVSgeSDjnoUoElG8nyQYycq9iVcy1FUGif3UGXnTDKvc8/1q1ZGWcytSUTq5+ts2jbkooMuKvyrat2qi8VSkXX9O7lI+KiEcXY5Std16wlqjII1msrNejRw/S5WgD8LMGSOXr2hi134Lkc4uxNGvXIzsY+MdMdr5/+0aivg10jZeYopOzzBydzP+yGQBnwjpBnSDHmhxgHMce8ofTpBh0ZFI8n3xKzFwp0xhKnNfFBa4BhjCRvI1kvf1cq62PQF3UJVMz1F9OFS3d78CBno6WbwuZIF0x2h53MoXP0cFOD8mawhCnIzlR17/ykr5bwZ/OiJLQUDmlGtrXk4CrkGztb2PwNUUf89H3pRuMMXsQp0Gjx+f4WAOVHFWmXUvqWoUf/Wwj1ZswVC8w2keHreSs3rBySGPR3Jgh6hGceqWeW2sdLdMM1CgK5O8d4uuwZ0VQ46SJbqCUuTJYCVb//v/2957//vs/pYboxzQAfTy8+sorREjb4i0uUivzFOjKXIMU8eP0JHuV0dk7d21Dad0Yvvud7w6/+Ru/OXzkuHXIAGVgRLeqbFMTbK2InrvRmAm9FPaKgzSLnsWI8jS3oaLvo5mtZ+nNQp1AacLbxprcgPko3sNowEPtwdAYdgx7BWhA6qeKX1abi2iSPeElwqMxW0dBrgKkcdKImXeLF4nQbSNC3EoUJdR5Ysuz4Rc/N433fWzYdXBfUZdRpCpRC3MjbEKXCKfNWp89NRdBSyfuRyWY/Bh5qQ8XYPKtZeInhzGvsWOG7Y7w7oQB7Z6hYdP73AKctx2Izk4KToy1UFXlbf7NRG/qbjwoyWxXy5qamtqTtpXEiMLJLVVeQyXhIU2E6mdjPG5Q8Hvlwnm6g1zJ+tk9wlHtk3yOBAlZUKFSyxwCggJcSZQgNLmAkrlNRHUD+vQ8E1FvLQDtCtlJahDC4b2qF5uQLOvd2izZzUJDaT7J9/V+LFkQMrObg/vr3igiG1AG5pE24DnPeD1cmzJjO6YHRGbvU/d2mflZoXnzWZoPb7Y8bth1gUDXD6+8dGr4/OkXMsfJz9GpeYj3rgo/evQEBuok9HRnOT0aTr70QkopykAR2S6BIKSJLsqMGh0Vnl8hNEiZl7yDE5HGoxoTHam0zirF5GdZv2XuIRFh+sOtRkAelIyraAavQ3iBmfIZ5SFXrukzEdLoHHXFsqqtuoHqFOL4JpGYSv4n16So8Fgnsc+ZqrcsoxhP3rX1X3m8qsDySM/dsgkW6yae+I9/9KOgJuZZ1RM7YI9aHpJCbGrUHBdjp+93zlwbTpz+Us6h8mY0c+vKWQhT5wI5C/35+6fkuGWP2ovT+jnVYXQTxsq1t6ziGM7FbhAdh3IG+ss50Mkt5akifExnkYfkQZXrTbzGyFet88RuLhgpdYQzqKYsLLfGLcXjRTlPf0lZiyThI7stHxZ6vkbG9ESmAXPfqaesaDhlEGMGxegqReSiR81xiPORg1q5rH5mS+k341QbUf/O5pTR6EQJn2tevZR/yWW/b5/nvWiknIuXps3Z34qG0i0d0ohpj6s4pWVw6nPKwNd1rBrFvHWhK5rPbixHkVL3dFZfN2o+266voqQWWY0MnP8eL29oKZjf+J9++TlHbniO8ZBVIvvtOmGfobdd6R/j4augXnjh9PDq669wM4vD7wAJ/sov/73hA6In+9zZ+87CupLeuvEa8e0YcpN2VS+VxLKKp3n3FmV2b9Doxg2sgXUVQaUGQN8iHnMpJgVGhbDZol2FnYVZCU21xqFbR7SE1xUKpQLKJWWCrQq8+ZNRhBwWE4vST6uPWeV0tsP0cotkI04gyEe3TWKgNg0vndjL5N39eOQO2uNKVD4J8yFNyFhKchSlOzGD8K3P9SxiFG8v3B+u31oc3rnCIMR4TTXy3UhNYRQS2YFXv4fcWFiKRAHWMJnYtxOxRri8HiMPFVbN2ckBkBUlaig8qZdrtKFCVkGDrUlyeQikds+R2pfPQ3PGkNA9wuFwRssbHW4Irn/wyLF0Hp8jZ5VohZVaJ12Y51h1v0TEeYuZRjcvX6SlP6UI9AhcoM+dxAhzSQ8cLsj+GVHKvJINmWgImVqty3CvbSlVuQPLajUGCq9F18IRFvbGO9XoagilJXs/whWtIHbDFAqGqM28kKNZPkQGz9GXMGgL72p3+ySuzQkZTVq3BMT8OtHTC3R1N/9jh3tZhhooW2sdwUC98OLLGf0iaefoKTqi67DoZUuSgBCid2mtmlCfnrdKpRzsylWEzYeC7N0yhCRDgODLfItdutegDIw41Q/r6EAfU4LMJOBLaQuvafV0tmaqjuuuVOV+NNz9axRTjYdWfyCCqmevU3l4elpeLAy75uVGqaU2rkVL3lFZxCiyIl3UNUaNVuolX1GocY4eDZ988N7ww+9/Hz0yObz97vsgMbOUZxwc9u4gd0R5ROrf2JMtsxOwUm8Oh1/+MntDlIKT9TSGeA1QKv0y3/29dFhx/VeAjYX6lAjrBTXwElQcoeMHizKE8YXSP0AXe4cbzu3amyjNzUsvONc3yhwn4c6NYQVm8OwWmgLj9HgjtltaoRONylGYX8KXM6WEkdMJwrPHZ8Rw5B50DgtajW9tnRtn4CF5Lg2qo240ujopcS7UZUZX5rw8/8lZl1NZdqKMaTo65ENqcUclBK5v0d1Gv+t/6wxNLyRG1JybXXfaBnUjFt3B2qdEqPWQ7MhJaq3AUIXsz19i3A7phVxWN0rNmPTfdSMY0W3XNeoy4TobBDQfaZRXkgXYLG+H8fL6RFCqN6P0TpLocF8hTGt+5a//98+3gOda3/JYj188GEur8n2gd8GTZqmrOfXCS8O7770//I2/+TeH73znH8WAqWbSBl/jNEpaqt4rzyLea0mnmz2lkFqsKrEBIfPCJqOkvUJZd1I+a9KlnlJqA6zH8VA3Ro0vshmoXdJnNCwypvg0oydHsd+HkWb3ihXrYzhwRkpJaqpCFAreb2ID9UxCKby/C6mSV9ZsX7MGIbZj9twchZTAZntgs+3cPDG8MPdkOLx7c9rhTIFTO5LBGVHroWHbX8xIYC2vNzG/wmLfJYK7edOaMBl5HCYO4EdnP+G6HQtPNwrXFJgpCXKuYToFz7RnaV0sbPskTm9RtIbIvEqNULdDfI2vMIoJD1p4EOFy7PtdILXr1y4Bs9LHTxo3zsMmKP1baBez/yj5QuZCbYNd6ejxdWnZBBQl3UZ4FEhmkcLgOxAx5q9egnl3hRqsS5A0gPlgXd5lvx8aFblfrJ+G3X52Dg6MZ2aUZV6QPfUQKnOp2hc2kzXV+iAmcnU/xOqJIu6bwLZ3GjmzOevk0ljWQe3lUTmJ15yWlG47TqjzHZNgeYJRjSPrz9JFpKAQoh5zl4qgRtuCciKmaV5/kkazR/g+AEyrh+lIlLvkxWR6HmMY4auvvc7+rYNOvjTsgQG5jbEm3qrplGXWUSWVhqZ2+5AoodKyJx036vWljZIG2jo551VJ+20knkTLjeXmmYiTITqAE+GlGglLmDCvmXIOh/BFZvXWy2BoQ8pAFSTetFgZuZGRihmqv419SfgoE1U07bA+p8DA9AAAIABJREFUVS4qv6Yoik7ttdTP/i7JNfmaGMwyVAENY5yqAev7b31/+PHvfX+YB1rfygytWwt3h7//f/z94Rf/6C9A2gGJoAO/RdGTnKVp1uTCrQfDV7/yDT6Ls8d7PuUmU8CLDrh25kdMGjgPuWc2OWm9++QB2QNznXb7F5URUrRDjQbMdVYHmFv86rd/fthG9wkd5KIwr0JGT5yrRq3dOuRxIrVsxbjV8VDWzENtptPIpAXm5Anr71XzpP6o8hSje9l4yjUyiLMn23aNuVGj840OS7QMJQuLfInupB1qy0tWHVM3IjXXqb78HKPLKPEGm2p4ssU6oC0y6tF0NxbqkQ6djeehfB9THr6n1+M6TTszD0OVe/GTNR4ynjlP12mIfJEu/sV+LsGKOLiOmtG2nl20ythUvuiz3x6e4GL5W0RvFPU1296uuUdO3rNPax0uKhgc1vzt//q/e76NbtsHDu5njAWV3ERP1j4JWd13dIQ5E5P/whbmkcyHoBwfph1OzexZxuO5l9odcHpnupgUz9+LkfM04xRUOXU4XPJUZAfac4SDc6SqslvBF77Re0mlt6/qN8vlG6IWQcC2R5P5fDfRugoxXQU1vKYIUd1kBh6iRNY7iVVKM5+dXA3eUIo38ap3ULC5j0hmpzkK8jmyFh0178+N9BbUsAoZJZLrh1jF0DyA5xbYySbk/i+j5Bc4pHp6MpWEmVIdr4eDwFhc6sUFctM7tfuz0SVK1TY/KoIYaOG2aCYUnLR7DqQH4v49WjmxV1Lxfd7k1ilYe7uAVPYGnvR+plgfYbE1T/Ti2HwTuBxw8yjmh26BO98hpHeq8V1ZdxwyWZwWOaelkRCcEJkTiSPUjpK3I7pjJgr+KDYfEUbWn0g2EG1pt4oakAVp9HYeRyY8IMHokYVNUXaWCZinpBsGgxh3YKCcgiw8thx4gVHviRbtySe8iZFScWAIjZrNaX388bnhw/fPZp1laCXhzPuGxBKCBIMved0BapteOHYk1Pl43ay6OctF1sOi4xdffiWDKJ1cvJ1RJfsO7Y1x8nA9pnbEWjshWVmtGqpAO63SX1jHe1OuND4TGG6LvnUk4oG3gxyuaIyWcE5A7QbrVL4iEF+LuhSxrsiikDzuKco0ovr/+ErEU+rO626I4MjixEixrp36O05BD4TUvPquMLsSHf8ZkkTCKJ3TZ8OVM+8Pv/1rv5oebw85hLtgSUrV/8t/6S8PJ184NXz9y1+GOYvjIbTmHpqbmdwy/Nw3/zDGuBrK2s8x+Thqci5+9EPq6S4EzlV3rFBXuBFHUAflPM0DntoUFsfMHqGy/CS5qP7tOpGaR2D2L/7Mzw17aK+1iWimxp+wdjgDnlFzrLeunGcdcN7s08eZM8/r6A4jPGG+adIC5syV8+C8LGRvvJohk+owSTbovDu3b2VKgdGz+77JTjNx2i22VQHpuFROOMQZDU0PUONYeA4aVJ/PSrA0gvTUaT0yEsarCGmVORhUSahx5LOUt1IEp2pLF4ZfqwtV59lhQz3jmfKTPYNCj4vkiZ3gfRfUpZOl4rQkp9eIG4nGy+hUcNGMk3/3wtu/R9fQnxsDVQq5CCHjcN4qQUYkzbdNXOHqgN8/P/ujd4cJPBTbjNykhY4H8AH8eI2Nwixmbg+8hP56VIbGvpEKl+8k5ePq1QTNGorHaAq9LPW5BW9sjhx9vZPgGXpOLqCRDD+18uLOepuhmmr4/LfKj8eGoiaqbUmvsAi1GZKH9aSCcHyCxAMEUuX1DCVll3K92znyOeZ1dqKcNhG52BHdLtl6/tYO2AWgYI3a5cKNfVDGMbmp7pzGi1gNR70uDbCEDLFxoSAJATK/anpu9bKz2NQK7iUMQebYOOJcxqKKx04ZejRt3LlGzkRzJmci8NYKbaLuS8/HOrPtkCTs0JF8BoZC+MADI4yU/lvWm9kD0Q4bHCALXO9ZQa4BImJJQ0lJKN5nBBaDTFQ1hfcoBm+dzgxRc6A6okOv30711pq5R7oVtqqR2amXK70/+Tb20ihZXN/C4nlyVOYju0oV4nVhp2xTBQXdqbUyIX3+NDCfLbDsWu+5ljqeJsFN3mysavcQ4Wap6honZ4N9Qjd2x9UbOYv9WwibdsCtc4ER52b2+AgO2OmTx2jHtCNdBJb1Gvlpy5eddHZ4kbHukxRoW+Rt3u3YC8ca/i4MVLUrEn+Eka3RcqRKn5yqAfIMVGBhkr96u5WBqsOoEQuM1Jh7hZP5Ao2K+dTqCpAQMRBto6A3OnKPWkQYRun0FjmVrPrd+VdNjuu4rhqo0cnXaJZX7hPqp0a7MfqagssrvQ5rz2IkPccVOSXvT8Rz/oOfDN/97X+UFmNhXzID7OCx48Nf+2t/JSUbr7xymkLofewb78G+Wg4wARHh5//IHx3mtlA8nnRpGe2njJL56KdvDXcosJUMRGteivmPcXZ3VOTG+l04+9Ph9/7J71CbtpgC9o00DZjDqdQAbKHsxQJY7+3k6VeGg0TGkxg317nyJd4mzgYw3/z1CzlvaW/ERVgm4jVIBLOhr1Bw9tS/mu8O01fIlnfScKIfF4DOHyH/QuVT1FBlvAf3EuhNg8TzR1OHY5TKA+jrWEqlYtrKP3WYdQTgZkeqRqhyTspSynE47yOiAr/XCH72qyIxncVqHOu3X+pKHT2NlOS4ytfZEmlluILDajlLUiT9ehOF5s7HrrEgPpDqOGC9MLcPwRx1kkhwUXLYI74R9Neir/hNYe4V87IitRJukJZHz4VvPn77neHyhx8F2lGZmZSMcuAFKnA9chPMJgPd5CQCXT4eh51nkhdv5j4K2oGAC8BbqWHiwD5JwWOFmtUVu2i6boNGKvOQclZqjIMLaoJdRR52iwaNLzfKQsgkumVJYRDtRGz3B2EfFaBNPNUsW2DhzcDGkwG3HaKB3b3toL2JHMYMr7fAtRMPzHUUlbYfdE9NGahyQ0vEeyuVrHYSp0V0sKGqjUulgt+BQn2TyOQua5g2RjE2wKGG+0aGFOvY4idMPqNS1xbjsIGaJNdkmusVEvVAO0NLKO4ptVWSGoyApHtbN6KxUFkuEbXe5cA9sMUTEMtDZ02F6loCJRzp2tjfMP3oWt5J2G8r9HS7avv5epN6sZWrcw/M4xU0JayyZCG1BhblrB610/oN4D89M5V3uEqNbekIkVvkqGybpYHIZGaFWDjBBsAYjPU8x7yNPQotypSRaNPgSaLWYPXuvxBtCn9FSSkIByrSgKVOD2aYzYvPoqTefe/DOAUagXQRx/AllxbYBViJw3gUJfkqRmcns750YJaI/JYgPGhY54BuXyJ/MUP+0dSb7/Py515q64GxbAbKtdD459veiZmBhjHWSeOzMpLbM5O8mVFVkUBy0MLIM6fUDl6Tq4pILF51VlcaDMZo18gHX1PdBwLPhexSYz3KGDZX3H0eGadVNdXNVVnBEmk1VrHdclU5K6UQ/H2VY3RfrD6+5TvLWtW3Z/IZztfiDbq0fzS8/cOfgKDAriOCuIeBP0g3k1//9V8dduzdnWbBW3EKF+lgMk/rLtlkIhN76SJz6sTLcTaEr3X0rl44Q3uvS0T+QLNAZVt3HWG446F2RfXZRm3vvPnd4fu//Zu0+7pGw2odNuQYg6KcawVNEawnv3UCwtfhIycCRcd48xahirOfdxc4o3yWHSUsOalxIEZrKG7OyUzIEjL5qsQhHev5u+UhK8ia5CARDFnBm5zVhmGu0oLaS9+rYLki+5QhKhXTrFSDbytX1Wngo2c05yPEqRZ5NH8iZ8jAQHkUmdDRqucUuzUvzf+56c5cKyc/KQ+haf7zfjZznkSjRDC6IbuDM2sUpfMXdqEy0EkNakF/5zuXxckcuG6g8nExsgm58nhEkPDfxY4oRyGOW4MI835loNId3393iO/H3//hc6Goq5cuDR+8/Xbm3qhwtKiGs9bPbNDrMUS3pY5tfCxw5G+h8BIJGbqnJxSL44jiK8CEztQR1/TDHEK1BOT3QDyZxxlMx9+EnVIr4iJYo8RhmGx92gpvJ3S251TyGho5amtUVMFQ7X3umUcZSPF1oVEIUyjaRHwsvjmfrVuAphBia2hmbaqq4scbt8Gq72s/NA2eApViMpVjDE9BXfmZERkVEUnCCLXdWTZ60VzTo8x1MolrATL5CbRcBJT37+MUvCYPv+NBHGdv4h51FW/PfQvbL4Pb7MnHt1ApilDDICHAlkEWwSbMFyYLdq2nxoHgcNgI1hoRC4wdhuf4+s3QZjVCTordgvLdLCOPdTPvVrBDQSulCCWlcF/skwr5oXmWJohCkob/dkJ2iq8K7gbK4RLsv4KAzQU6LZjDbs0F8nIRRpeRcG/QKcSrWjTHYje2Z5QjbOJwL/FZRuM7aYK77+De0OWVm0c+37VlPWSXqvA1prPbp+NdGz3axeIT5Pa9D8+GCangK1tPYE1ay6dxFmvXGTm0Z+dwGgO1AwPl/S6SrzSXpMO1mbziS6+8OuzYvS9JdXNnL7z2UuBdKwikNKsUJLT0bu+OpX8C3Ce0KLkn9X06WnUyRz3TssasjwasM7VG1iLhDQYtYzdkHJaX7uNigPkSFauyowNQ9qHyU/Xdo6kojGb8yvhU7mjUmdrTFMVRiqBrAF+X6w6k3ProNUOYjw+LsOU/REKM7njNI7qGP1lZgM17Z3jzLRpKs/4zGPo7tNByCKRF41/6ypcxTuSSkClZoj/5feA7HOCNk3FZMAIgAeTkUufI9y3q69ZxFmeBe9eunRyOv/iVOGnjzXHVW8t3rg9/93/8G8NVZHGK0hDhZ+VBSrVFzhIq1AvWAZ449fJw+NiJ5ExjpJJ0855JS8zTFBs40Vlyyol9+AIjOwma606vRR1fOzNoRHjtMoy/uzCY7fyyEehbh3KCDjMWE8chSXlBwXnd4822NIekK+4kZfLlH4WGq34uUKJRc/cFeF3VJykrRSrw/5LjFc5OWsOuLuWY6qAJF9e+lTHRynQjVZFU5bl0Smdmi4Lu9fo383oXLl0gvUNz5sC+7E2MUUVPFQ1VRJqpzS0K6nVbcUKVvd4CTgdIMLuzEPOz7smvMAk9NTFYBfv132d1/uV/8V9lQgQwjVX89r1z8+xs4MA6FG2YSDJIfJMwLaRaFsXb3MqUDCthIvI71jO4sEsobjHih9aNoLwf834rUeTVAsOKcd8/JAVPmHSoNm4AVJq2bOVt6g0Jifh5ZqN6stKCXS1btdMoj9e+WB5m+5uJj2/gEAib6D0b7WmIJvWwuKeN0EU3AxeZh5omv7TZwkmE0E1XuN1Y+6uJjYeFSF5kkkNQScWK8grRlKpehIV4sDn3vopFFxLinn0/8z7922nBdojw98t48OZBhAksHNW4+R7xwkI5Lo/aIlA7Mj+TRGHPMAyRhzKeG99z1KbNwDwSW3biq+OuNzv5VaPVmUeBG8pTi6jHNSpFlgyHyh1jYfdu99goJlAFfzdqsoPFDTxgHRjbX1kfdQ+s2mGTRjqOsb/P+I4UBfKf9SpO2zUSN9LQsfHgmEM0CpwgAnQflzWKXIrNbA8c2J2C4yVqwpY8SDoC1q+RF7Pzgp2pZ6jP27lTeHOSnoIPh2tEaj89cwZ2IuMw/BwdmafW3pmHEmqGvYRyOgC0l0JdSCIa0UX2QUjWgz2Jh/0ykNC+g0dS36ajcAQ4cDtQpxGVBqpHdVUe4GRWR8dXBCXs6ToZVXkQqzdeq5lJRIRcshepoWlucBhKUTLIE3B177gdMowtjxrBIh1PUi9lcr1ICiMPXCPV1Fyfz9O9bFVT+ez9SwVQUVL/WeLcKNQiAroQyl5o+oUilPNSBiQOoY4cM5eGJ7S1ekzUjkH63g9+PCzQbcQuDxcvXmam277hZ7/5jeGlU6eiQF0r2z1dv3JxeOut70EkehyIySh32Sm6IDibpJYjI9PshW2oHsLEfeWL3wD52J6IPXedtWA/bl8d/pf/9r8ZFjkvRlD20puheNfSDIkrN3GevFodm2lQlBdPvwrL72hIM7Hj5cKHDHD3FqzUaxeRURoKWEoBxGfXCmFvS09MEWyQjWqOG1j79gLlFPQs3eCMMzv2x/nVQFl/WDnqagi72ikiTOXmPCSIiEKuqEGHeJxo4B/c1dRnaqyiF7sj4iu7YVMma12KLl7Qn7C7jm3gxURvVaaQeqvA2p5FmwRYJ2VnmULGNO75O6+9ijNh4+8aOOiLO/QY61TX2w1VHre/K88tIm+QWK43hieRkwbNV7Y+gYnGOpHi03mpDneueeHwKzaQjXDS2jwX5GFM+GWDML6eRmmxIBZj8tOCP+cs+TuhCL9NRqcGQCFmUW3SuAlh1hBMYLhUjmXFw83LInn6c7nlYuSw2u8vxIBGs12f+ha9SC1Cq9LXo0DJaDyMpMLWisCrmBzrAbtuvdEXgouwz86aa0Lh4yGmWWsaTT7GQwbmM6wPEM5SySrk3hXUJEgzrlpMuUJ7R0V70ITV7Bl4xxY99p9bKehKqmnvBlEzlexWbsGyhXlQZFnPFKKicAzF9fAUjPUSD+y0IVSZ/An5C70yBL6o13Zv3wydmwGFjIXYRlQkNKLSk4o+S5Soh25iNxNepZu7bknMVi1FVrihmDkcTc/l8Efo+pjy2GDFHpi1vDTvYRHBt2D7CuH/TQR4nhZMGb5IBOF6PMBASeCwb6P9ENPKRmG1/Y0eG3u2kf0QcjDS2sz7brADhw4Nf5+FNbcfA7UTosTDJT6ba1phv5xCu4a1nJrEI5YxCJSzC2Oj9ycMsYAj9O57HwQ7DwFDJh4Wz0NnB28Zn7L/dsISPP3CUcgSTFpl3R/gHNzTceDedIJO0JX92MmXyfFtT0siO+wfPHbQrkYhS3gmwusxfycEzd72pLUKeA2yHPjbcxOlj3y3w6iyMOqviLUVaYdkIWGkoG+LR4sJWYhBRpU7rsL8T9PQUTg5kW1PQ02uTg+VsHaP2zPiatfZGsEufJb/dVrwiDxjBOVeJQdbzNhKvDcPXIVbBzVkg/UDNUgYqHTIZv9/+s654bf+4Ztx6mSJCZWeeuW14We+9OUQSZITDTT6cPjk3Dv0bpTqPZs8o9ObhVoztiKF/egM3kOCxN6jpwPRjQw7lyD68M73f2f4nV/9VYg0a4dZemQe5bNOv/oGziZQHsJrj7+33vxd0hWXowCtaXz9C1+hx+T+cseUd41GIqmntOq6Pty4eAZ1RCRFkbDdV0Rc/JZ8oa8s2mO5xUU60q+DSLGDYaBzc+S0MU5FGqoos6C9ZlI8cIl2dLQTA8e36FFQjxq0wN1QeT3KmGuhs2qLpnS60UlpLL7a/2x2nPjkpkLoEZq3HpQ8uCUU6IuMhTFwaJKjzMaRk+1q8wVzuxljVH0SzafbNNyaxppzVe/bZaGMTCM7uLrNWHUjm2CGezR4KEPWYL0GBZbsrUZQvZZrnBE4brDX7Nq2H3JLDXlz08JGiiUUmgO+QYlYq+AgPL2XdCTIKATpz8ICdWBUaKHI5kDUDfg8g3krX2bJYc2B62rR79+bhwQBvTg7afMyPTSpr60gl/zCeiyV0IbDBQNnYPG6N7AG4/IMGEcWWIJNrtvDG7ye93AInjmsZemVbMRaIpQtGKlETSkGrVoqYcltwF561bvx3O8QESwwcsL5VI/wooUhjWweAQcI3+nhpUUTRsuo57H9xri/FAhqnCVl6A3LeANWm4WqLkShIRIumnREiP36WBEVpDspu1BD5AyqO0Cj94hUhORmgUn0MPUQt9Fiab0zsOikbvLdgYUKlOtihLsJIU7RcuABl8HDUgrK7SxFVT+zL2F9+MuWFI8AekicWFuemY6Gxc5LwLKSMO5ijGzyK/tPIs08GPxdoyg8rRtXYAISPanNjbJtYZSSAYXVg6ZDgEjoUCQhDZ1/szAqieY09WVDtjFGZB9MO0ezsOzpe+ceZiQCaz+BTGyUMk6kKCvMnJ0GyijunfffZ2T9per7JVSJbKTLCP+Z6Bb23Y6BOnkcqjnF1tvYFw1TygBwNDwkx8ibnHrpdEax3+eAC9289Cq1UV56DldEPKxRqcMaF6nzT0NQwfnwWlHWQpkZmxBiTzl2etV+61CUL1Y1eK6XbZBWpPVy4RooI6mQjGKgqgWXRKPoNh0mDYjszxii4BqBSDIpOf+tftUY91IQo72327WvssbQqIn9qetM1dDI+69cZMHzKt811hNxDRsmGGGxQWeNM4INtlbp0uX54Udvvpc18bKeEQXuofD5D339GyliT/sxlS779eDhNb7vF1mKz1ykUTHmOY6gPR1X6Chh1LppE+28IO3MbqMTvw1jZevxXpc/eHv4jd/6NZop20x2dtgLIeNbf+SfSwecGIE4W08z4uW7//A3E/EbSR+kSfDnv/L19J+URhNF2ZZGhT1PPurWlQvDhPPGyIGJmpgiMJWRZrk4H+eZivyISOkYxnAXjFnLQzQemRSs494jz7YJZeo9cHUARwY/WqMcipGzqHgF4uKzZARHvnD2JCVxnUldWIPV9KC2ymtLnr9EMyiF+k/kxtyUxcyOIkpnjJZnN3VTOWr0o11REpk3HYKxkqG0iCN6HQPl+atrLPmJuZHB5BqXIhlBfPl7Iq56XiLOOET1Wu+pdy5vL21nqzEsAxcm3iqiRKbtInNTk9tIoxQGGhKRVtQnhwuJ16oTkBdaCMqCcENa6bTs0Btox0J2Thp28nyTlYHc+MpobpSbN25vtC14J3u3U8z6iBASQyA/XAjEAxaOjPffriUV6rHEFSIXzomnzw2sGMFljWqjUwnfhcFH4UZq+Kr2wzEIpbw1wv6bqA/CxCSb4uFxcquK3Xb0Kw9QOHzGBmDL6a2b400nwkFBbtvBDKTXvlKMMoyLPe+k0E5igDWmdqi2M/IayQ1GABzgMx9fSt+ro3TJtqGoMFLmVtlI9oMPqD+TmTiRvI24txNXvQWLhefoEj8LlKCXVsPxHFNfc4426GFr5PTgvP42dtzWMkaw0WE9SVFHZeyre9blWynn4tdGUjFWemPmC4VmZXhisG0A7EDL2xz+2wjwRx9+QL0XeDyGyojhmVTWtOevPbE3ohCfCXgPr5Gpyvw5z5tGHjbaNNSDwmdvmnUK8D6S6ntxLFB85nxMAKkoOVAT7FegCAgd2+jOLqxiCyHZke+yhh+dORcYyqhJQ1sdDiTFWUXP9FzqwU4ePsS4jT20O9oeD13YUgOlV3n0yBE++whrvYuzYH5uzXD6c69kbfW3ajy1nl8boWEk1eCSdEDJaBrrRzxcnZFaXVGU3XQmiNGpDcm1ahyMLn1fBH2jc4lEBVrNWxwuId7WlUJFWfCfjpgyHxGPsuiD7nJeVBRlvwrO0is3Ysu5KA+3aPI6ABZL6wTW4SmP18fl5WaMhn/jdxtp0TQ7Y87ZFjmVg7t/+/5w5drt4Z13YFICxToc7xEfvuvoMZos/8zwXFp+WgD56a6FbYWeYVCIgB9TGP0EuHpGFp4q+8lw+fzZ4cLHPwk8t5s+nyrppSXzf9TMIWcXzl+iUwUQMWu0aZJi4JdfH77xh34+DkIuM6Jne6lHDFz90fA2nS2EfUVXjtJs4PTrn0/ErKLpzLHkciiVuXLhbBo8awiElNVnBXE9pm3XjYzOefXr3xqOww5MTlnHOGStcsp1UEd4ZNNVDbso6LcZqYJ5C64tworGv9Uyef2RN5S7+RzW3xowc+AaGXNp1Y2nDIvXmLwN11CdeAqWC0Pabiu8bgHH0i2dTEeYQrJ8TY2Grz6JOrcZG8MTF4lwb+BwPlWYYnFWIb5uZJJnim4uJG3EKEzOqQxUz1WV09BgPa+V963SC19XUVbdcz2uAuCClMmRT2MPimYtASHhZmAIMczi87vr2XwPlbafV4rLFiWwSUUPP4VuTISL23Kw9KYVNnn2NTaauh0+Y+vmjcNWU0KPGT/sgD8HmMUQYgBbVfsmRj04yTe1AHVG8nl+fqWtChv3VqYx/pNQsX3SY+Ek2+egqPW8TaN58IMpU+1t4bHKwhyD9RbS322Su4nheOuIztY/pSM3CdTdDLab23cwxbnTs3MQL5iCOr132H7ghXREaBaSHyVkXDn3o0IWdpGZxDRWK+Bp12Jx3xQGT0UkRfvKFQb0MWfo999+N4WgGhshnRkUr3CXDXqFsRxuJyZuh/ViG6qQUPbCmjYrDcZsctVaKpPxGt+yS8lZ+KBFTKuNPuuAlIDUevql19Inq/o74VwjSDvY2/H4gePoyTnNU9B36eKF4RxFspcuk1AF6hTy8sCFhNGgWD1nSwOMFKybyvTbFlVM8jcNlPu5iJKcoIhzN/VHh2jKK7PvQWj41ShYooVkWOXRSv9ZRmdsAdZ0dLezfc5A1vjoo49ReBA7hL1Yby9GSNrpUHqfW2agLAONvvQC/dv20PSX590lh2WvSQ2pLaVO0DJnK0XaGgbX9TjdJyzYjpJJPY3J5gZ/twOmMQpRovWDxEKq/WN4JNW4Ll53FXnWULrC4YlMzGaG1CGBRIdIJ8hke4uGQ7Aoco1Rdqo4GokiSi7D6ZqxG4uSVr2QOnNGc2V+ssuRz7TdcS96DsTfBxFpSkLDpFQ3JaQ2mmYNt2x38B+RD3V+Fz+5Agwr+rKWAadnw2J1EOED5HsvEcsbr708rGNtvT+L6jfPCJs/p56O2Uw4CJdoorx5jvZhMoAb881hg+fef2v44N2fAGVTXgH85KBIZ9Z5Xh7TcFn0wMbDtjU6/ZWfG37mG9+OXql9qnu0Q8SZ339rePP3fpCBoDpOa4mK/tif+tMQp7ZH6Dv0WRGy416YJn7uI96L50o717XVvrOHN8lXvoFxcqzQpAXpkfFaVHVjRQ8tdGoKvYyl2qnksZNNRpR99az2Tx3bIY4YqGqgXKpVWTI/TLoAY6MuLNiuct9O6e5F1Omco+FVQyj/Ok3Ilw6C8LxQqikFDVz6JuoEWtaNEoEDAAAgAElEQVQDtBljpyPEBS0Tdd3iTIe80K3+6J5KYXRSxAj+a+vZWXtdUVf+yXssh9h96nmq3hS2w3uZOdXroBJRxUBtppRIjFNlVsYpbWb0ePFaha6qtUvbfA8bz3+GItRKe8hkH7lb8RJs98NjbzZMM70GvTE9cg7KEnmaJySo1/GeW4Cm5iZhA65jgZ6hbPQa2BTxfqMem9E+QMBNhkfl5ux7qPhnZvLoQehNAOvh1U1BjPBeFK2lB0/wiudC5JiZJvIBF98Cy8j8xy46RMh02w1+vYlISGMrCWKSQYgTfK+DQrtMTcaGCaC6OephuHdHdaybAqJcD5yXTuZVP5EFDXZf+YHnDgCLcBWG/4zIycOhp7OGokNhUg2UBbEyHS9evhrPU8KE6+paSo22+4JMrmkiNK+1T+v0d9U6yjqbmhqrwHgP3uvGjcJ+Xd51NKJmSmcF0qtIM+Mkgg7U30pIKoKN5xzvjUjVwYuOMpH1xgGRan6dVkdXYPp8+OH7GKrzEGKc7mtRMbkWc2rCnbKC+IAlni+JInkELsbrts5rIwZ4vU06udjHyhzKdzf1LAdoJwWOibEp+mwOM9emgbKd0yZyF1vn5uj0sCUkHKM7pw47HdgecHH6kjPiPoTFdJZQKFPkHndRZvC5V14cdgEnakgX8Igz1oTXqXROvfDysHc/gws9TNz7oWN036D7RHUjaJGlyqzBFaHXWgcnpu93GFLVeFelZwmCv3fNLcVIfKIByHc0f6LAx0+dS2QEZcIaOWsbWJ0pHMHhPtqzzj5vNYssCq9UaBlPIx+1XXMYo6yiNM0bV8VxXDkVk3UxydfpOxQMWdNYhf00XDWAMNBlBEiIfQ1DHWc5S3SRhzL+wQdnyDUdjqKWVHL2ow+IpFFq4JESUKbI+3zla68Nz4TsuA7JSvah1KjM4WDcpxTl1iKyDpSt3GuAoy9ER+5eHf7xP/w1cuBEbAx2NPd79epNGMI4nJxX201JcPKO9tAw9ktAiY6UqRVJeAjx4u7wAyC+H771FnqHs4S+cDDp6Te+OPz8L/xioTUxyKUI1VN2X7958ezwwOJbnWb1Gdf7GAj6IK2wjh+jroo9CL8o+aU6NzEoiVBjbXIPXUZGJ27MQFVuWAPXJ/Bq5cqAjexUFHs2M//zrJqzc62F7zJw1TOfcoaaUBCup/rIlfG6eLX3oCGSEHQXAy+pJRAyr0uz2NRIWSqBLtfoIUMPrZ/EGc2nJ40WC9PutdI3q3TzirhjmLq3mzVZRbjqb76P6aGKsEakibYHOUt5UieN5CH3uXGWVE8xr6LLEkUVno2uTgsPN7Im6hZsssGxBAYQRl1677Ld9O7T66tyRdI+J0g4Otra7uD/L2vvHePpep7nvbMzuztt22zv9ZQ9e8qeRh52UhRFUaREiZRske6BjTi2AccwHCRGkAIkQAw4/xpBgDQFSCLDUWDIlCWr2DJFUyQlkqfsaXu2l7O9zu7O9lzX/bzfzB5ZiW1aczjc3Sm/3/e93/s+5X7u534s4F+mXnCO8QhnKLTPXrmYAuo0h3H5OM5ogsxKEgELLHvQB7hn14Yoe1+4aJRb0zt9hxxMDynvJ6Q2AfQwOa5qgOKvFOLVyyNCWw3V1YO3buUEWnfI3OzckZH023ftiiE1k9IoWAfKrCHe36KhOnbZQOPAPcu21yZRhjRnFRko/0gjsIfBSNOGWx2WhsNINBa/VrgbJCG+4UGqIXeeMRzHGbV+4fzFFJF1yku4J52O1/aA9Fx4ahpqtU7KG89o8WRO0mk97AUBJZpTSFZ4kQxRCDPXmuv0s7Le+jDq9kApRVRBSUVxGl4Nu9BaT7v5Uyczx4GYI1Mx07gGvfYMDuHEUbInMheJIqdPHQ013r2gFJXqE+4hi/+3MVYaxMzcwlDYNO24jUUY7sVCxazfPX7PStVaMkcVTSRD3JTeLzzmPXJNi4UhdDYYujX0uK1cs5xeM6Y0E91eoHb3DqKx9kV5Y4ETevTqQojbT3JNKwlCnkJnbw/K9EaSFy7ANO1kB2sxex/fmwF5josXvrOxe8+Tj2fH+ZlzWna/okIdTFoTbJmoupSRexkGh+Jx8LlP19eMt4x94fhD1GjDtrqAtnbYDD9IJOXZCZvLDAuc5BTpzhLTgeWMPsoW6w/YCwuE0qMN/mmtVBdm52KpCpixVSScWlSi7qpFSbmu/i7FRytD88wLYW/eDL2f33zrtTfb3UXOtGLoYyL0OaYyn4w2ow40PTeLJtuLLzPZGacmu8w1EkVZknEZq5IBnT5zP3s7tGihSz91FDfPt2//7jfaKHbDQZMqecxCnBldQtbsEEwc5GWCpGTWPMddqIDs2v1k6lpasTvUNo8cfKP97m//ZkSsE1v32uDi8eXtz/7lv5pZaYlkkj2ZcxmUwOo7d7qdOX4Qog/1Ue5jEsh3I05wMxmh8mqKH9fE4Qq8w5XsQWL2as5aBSIf/KyvDR9py0lJpNi1g1LFQKKZ/0H+ItCYs6kRF/Lsw1l9n3I2Xf7MGhivGyc3QG28h3vb5nTrrs6AumkwLLlM9rMqNe5Ba73J6AjucYKei+zBmLIh23wE6vP+KhJbcNSPZFEDkcLfDb8h56ccnQLk9ZoFIw+vX3+vdfOddfIQxlZBkCvOfshzwkKJBCQS2Onv5imqd1JhC6URgq1RFYEG7asZOq01CBpKiokrgMZ2IOK4ERq0RusErBrrLAcPHozgqHRr4YcxjPpKnMvaKbrByQDw63ztIYZkQybLFhRTEY2PK7CHhjc9WDqomhPl3J8JajzCXCt4v3tG5lzrCgrem6gj7dy5I5mQM5M09I6BlsDgwU+Tr8ZANqJCq5AgRidWU6Qzopd9JqnBQqj6gmXoFz7dFIYa1j46JJqH4eG3h0aorE++ZMNcBAqxwfQsgx2vcoBucX9VVxptq6CHL2WtNVhT9Hgshz4ry2+Qzpe9Vw2Ektk1Yo6V8BkV7X+cdbTelstZCMB6utwdljChGz7GrDuoRIEFLWRD5d91zUZZYSVaeAUSO3XqJBnUSXrnTvAcz7dz5xlOKLzG7yoArFSUz0gKvWO8Heft+2jMxpwVJXlF6CsCqrwH+00Xv5qhgrt4Rith8l0i83Lqam5EijrrHXYla7F9xw6MB3RajKnThS8SjR8+egJWXslJGSQVi8htzF9kk6qDSB1xN7OyXnr+WRzGKM5V9mE1PDvFeceOnW3nLpTM2RP3EdC0afixfXuT/SS4qEdbBy11unJSMUhhUpUiSqBvR3mrvs0+0pAO4xdi8Hs06gtqHFKnZT2EaUUeqr5RQdjCrCgh3HJWhU6IKPD9/KwecXjYHgyNoRFIv7YYVHtTqoXEIGQARKoOVlOrNQ536XlziJ/wZO5Tg8tLzqzHWayaZh/dbn/43VeBnTdyI9V4b4T+Pj1y12kYt5HepvK5h0va3hf2tWf3bArMWaxHWGVkQCuF2IEM33zrLGtM/Sn71exQB0WmcO1Ee/XVPySg3JVp3HQNAs8x/4mz68dVHNTJQ++2k0cPhjAihr+KjG2CLMrzdpNa1ZGDb7djMDs52DmpD3h/M3lVKz708U+3T3/uCwkuq49H1EhygpkXgeM7P2S+3QXOJHPE6KPaufuxwMSBm2X1aiHjVAdKeSy1cNSjfmXeUZXDKuLDo4rdw9ykNLinEbheb6gvDT1og0BAOJjpx7OPtCjl7httWc3uq5FE1U5SCUTWx5838OwMv2vMJfPc1FRoJcvKQdUAVxAeXzc1PV9kPrKd3+uxfo9kTI/+3Z+PlFGP5uKgXNvyYz2zWnDg9Vp1jh51VoPTInlaxvMpA2t8Fw/sIgnJ2GDoiIyefmabh2CAoWBDRROPQ7xm3bp09ztg7ioRtjRSKQ9OKZ+CNWP0KmQjJViBTpsqVTww6jZC96CruLwMo7GB2tTMMkVM59jI45Hr0TAmqudOMvaBbM0Cuoc4jgkHZfTpPSzDCFlXWjFpn9Ro24g6gcSE1Sun0NtD5oipmtLQ0+8AdKaaQQrTsIRGUSJfxNeVKpWGLiFkETOPRpYyB8ppp559wabgSEWTD99tgEES6/gR6leieSPUu6bSOKk5aU98nEEC6D3EY88C8V0By78GIymNtDjSiaxtPQ+JAOrfyf56wPNIYx0OzM0cGnyir4G5Z6OziuzKtYhLlxGdN6hxZgF5cg0+y8BgMZ5CKwtFy2h/JZOqZmqzA/vYVGC4hoM6iYM6fJjrp+nyhnOOkKYxGr0B5V4jO66zZy9ErkpHY7OtcCHPUYgzIzCMzjEGi6IagpHjntZQFN+GUOvGzZvaJWtDfC/QB78bhQau34P4BLUhezU8QkaGN3iP4ydPQ3qYjQHWiOh8hdtiiH1P9ox7YzMw4odf3N9WsBccu32Jw6qkl450Bujwuf0vY0TpOWOBjOx3kUGtJKCphKSckh+aJI9c6qZxXF2KJhJghf2X4eceQjSwlbk6+HUcIS3oyPgZ6emud9h+7iWRgjgH9p+1xQQgNRcrBfIU5nVONlwPe86rqQBuyNznVbD9TmCnUm0J8SFfM6bQ4Gmobf1Q85H+tfRDdnaY+4O127wDZRaZtdzFD19/G2dHX2CCxKqTnQcJcPKzdRl1I2fJzvc8+2T71P4nQyVPQZ4MxVqWBAcVXs6z998/B2OS2u4k1G1rebdm0Yg8fwKh6ntkRTvTX7RoqaxNITzvsNZljr3zGj1ViiQ/xFG6t5zUrYCwzErH61yjf6/ma+lLJT8h3cY/1qIX+It/4a+EVVvQ1ZAlSHS53U689zp11veBH2cYXvksE6pnUjoYU6U8TbRDcFq1+vDJwpot6C61lkQNhV4MH49mCoOKwiBf5M8tOKgK/iMmzdfFt9xwPJ0KuqzJ96xI/UyRjapL+blAoBhEhg3ubnuW+5mw+f8SQZ1aq2qRuhd0ULL7XAyJTZ7TyFr1DT9ce3b9kFF1GK/gPjdTt37CyAZE1rQ9I9loZXMGGLAcUg2sTbY0n3HWXi17xAmfmliNgypWR346F1bQkVG9sJP1k6ThaYh1/5P6qrQdIVMYWBbXvEgWdBCQ9SBlZEc/6JRf4qElMGgxjBpDfcCYRB3YCJCfmcSwrZ4ca1sYczFBL9NNNqKRg1GDh6gCJmBH/vOBRvDVg8vvrloxwVjvXe0eG+k+zYQW5KajuD3Rdm6nGPuQGTNcwzJgszH0wMbJUIykI4bKZlwMEeI+UZPF6kQfONf2ADXyEWnk0GItSLJBZRt5KNjNifwiTBpMbTAWOriKYM2eMlMIiM9NouE6TjPjYQbtXTx/KeoMOtCZdWsjFmtfjFR4gwKhvCmizbwH6+8GXG4goGEiRZc0IWyj4Y4yRP60jjZs7rJVxeeolLrMakF8Kr77keqZh4q/m0ENfXC3o49IdBXNvTKy1mzOQTU/jYM4fuQIVHMGFNI24N0L5WmAlaPRUarRd5kMS8WNRH68qXvIwq5agUuJ1sc52Hd5jnfZBzPUHDei+LAKCO+uxIFkG+p99QyFvwuVbd+5PfqCjhDXyThr6fgJGi6B7O6rc8i1oO0gVz33ZwRnVqlKxSqc/TNPPUEmtTXZ9Fkkm4wofQ2h1Zc+9AoBzkyaou1527FnV9vMsEPP3v30itmo3fFTD1YO63Boa4+76b3fsGENwNgnVRsAfbBe6/fdCx5Q9ogzphwxkdH2fr8bAB9eBltmRINEn/7MzbKU+bJfKllWzwDE7POAB2HmXHSH8CpqNZOpmlr9W6apHyF7KPBLJqnOoJBcRfsEhUDo27azP1lJ99yF81eoPV4MW1U2q+f3DK0HJ5mgHfYo9uLy9dtt5ZYN7RPPPweRhWeSS7FZW/bfTaDe1SHziI5cuEzTNM7lPkHpXWrUzhNbzkDO7VsZ8nmHQG31tsgR5Xxxg+6Hew/m2vGDb7a3DryaLCC2ga/LNp1Txgpo+QqQ423euyJza4UiAUwsINP6wi/8Ynv8cchOvSg/2Fdrr3MEXPYSrbRuTcuHdeE0zceU9g/Wz0byAZby9yuALieVTKj3LkUVPU6tPh6FAP13iDND4KPdSRZVbTBVq6oBrQMRo9RuPKcKKgBLEiR6vYthDlu/tjZfsOFCc77nYghChZ6tR53H/thfKrksWpNmzR2y5ZeTqDwK1eX3exi0kCGVPRk0+LyNOMKeMll/r/Ox4NgSFCS460xK/wza2ok6/UwleB4ZWRL/l8DELWCUivEbCnQZ2tXxVjenC2aUYXNoNXGW8amJmuX5UpT11ZTdSIRVGyuQhTcpG1KNqHrDwkL53RRu+RkVj6eBF3dQzJ5YiuYaBvAeDJsl0jqlSVqvycA39SnRlDKLgrq6Ygpob9I+AB+qozmqAW0JxbRpIgWj/8UswmJgMJd6Zq3ab9wHh3MlUNrqDTuqF2bdtrYI7FlSRBy2Q4bGgfs8JMFPvT9XVMkhMqouklvD0jz89iPY+FzKGSo0SBW1j0q1gcPAe4fJoK5BNffry1F+EG70kJnWjLMeD4UkuNYZstOlZE02EGawYpp76YnQWAnvBOcb5mXZ9yQpwOJ6wUQ5VGq05KNqIH5YQ7cZNo7VmCF1Jw8djkQWUxpUC4Ly+eqsfD7SVi9DWz1PLVFm0aEjh6kpHg88ovE1MhaCMTqySfecyhOK/AofYSCmyQq9D8kqS6jFLebgCCcIo07BonTA3RpqP0Yc6TtzvwiV8fpmZSoQbN21o50BLvb9dBxCkMfogzpxgoFrZnzcNlsg49lTkrV+gwM0WlxGpmwN6sVn9tHAubJdAG41+pf84fU+++z+tgtYx/Xxaxu3bMZJ7SnITTzfzC9GZnD2A2SXla7nb5bSo8uMewnpp/oK0w4ROLCK2Rm2acTKz9d4joomMyLBw54Gb6EY73VAEPpwQ+uOHQZMP6G/GxipDJ6tEn6kCTahdxm2oXcm2VQyJZ67zkn5Jpypi3rXP81RrStiwLZuVqUBuj9O1D1xCnj6xKnLEB424NinqEOeaUeYzSUEKER5jlrHDISTT77y4dqjOheztLuzrKPU8dm2Yd1MghbX9Cr9dJeg/d+254BzvhJtxjU4hzke5NgqoHmCuOxevveQIPI+03rfJ9P54et/GEhZ+3P+4vW2bvNm0IgZiDzn2pF336KVBb1KbJTBYSTEcMBCWy996JPti1/62QQJrlvpNjpCBqq/0m2eqSAO9Vz9yLONjau/5xmbHGRdq4Y3SAn5m9rOeejONhfrho9kVPPw8CPZQz+ofb8VklJtCr2hsV/LkHl5psygVG6Z5V7TjtKbbg1cakisbMTstrpWFW6sR+GkLjAF3WZg78eWg0B97tOwTk3bag8VrN3JDX1PDS53WJfKRitgc1cNWVKdi0ccVIKVTs7xNVM39vsxZlXX7YHTyNSSpQ8dl5DpsokI6zBJYbRHpRbIELycmMKxvr1OKhfBQS0Gi+FbPVCXosZIlEFcaNfy7Y0/DYPslrdxVfy5sg+/Ho4+fxoxTHD4rBusoxdpfDEp/Cwe37HEZlE+L61TDIHXr3KFrBZHZ1PXClTC18ywIFCMjdzhT5lmkg1gDkZzi45xNqWGK0w5irA3ryHBM4l23ZqN7fHnnm+7XnolGPfI2KpsFAup8w1bvoHQX67ftdUBd55cQoLSoLrFHHK17TQ6bogDB95N1G6NJgVLal/qzMWn8zXbMc1IZzm0M9DM1xLBj8EoHJh7HqRSjO+iuVJ0++avAX816M/95YuOQP7wr659Nmk2kYr0tZlST+Fa1c/S7gZ2NXuywK9RNlrj54SCbBu4QqZyHsVjZfnVVjuOk9IJmYmaXbvRdGaqaphFaaEqOtNxV+tCMgqgnyU4qASXOHpp/iupc2zcvDHKCsUwMhvNXYT8YdK+jsjcdfO6wiLjtVWSOHL4FNmeWS1OiwDFp5Kdmb3oHDHmTnGN6zasbi88vZei/6Ywzs5gbB3iaHP2nj2Pt/0f+gjGzLoQM4agme9hGq8QcDH5Ho2Eh8w0jzrBXWKXBGld+DInj/+ZBXouPB3dQYWYEn0/dM84QwXPVJDjeqXQHSdd28vn7mGO2oQsTpu3PZ+J7s2y6vyVk6u6UsIOIUNPrVlserVickqU2RpUDEKfG9Th/BocWjXAKWvD9HGYnav0YoOyfWT8ap67UKq9Sq+9dhgjqYoIsCuw6RoYmR/FQU30rDH7TpjxPnXly2fD5ptyJAzX7j6Z7a0MMlo1juuoRSo0fW/J2rZu086+x0uFn27S9r3f+612kvlFofDjJF/+zOch0KxPhiVEcPbcqfbqaz/M+IyVaeRtBIal26gU2E9+/qei6D0RRqyGvNYucXPPePIv/ucz0LcE6s3zrGUs5KnWtv4tVFo9cq7tAPcNjMxHs6PBQfk06u/Dn/XAy5cVu6+yoQUSRhxBh2z9uw7KiQOei8XY1dpL2oLS9bMkk1hUw8/Fq+yhuLTBmYIGOjbJOjq7EQJ+HZSvO9ZtQ3ZM7EVlP4Eos7fqWsuB+dKuh6euznnJahUM/oHX8HW8Z4MxfwZyQ2xTh759sWRQy8aYneoB1ta6UGWxEj34Nw9OKJUa53jBckZlkocIw03TF7WOSv5VLJd+iPPTGoyhCiIWUGO5C6qo8cjetH1Qpq+BFY3g+NMeomV4etWxdWHi2aoWO+8kKW9qWUZXwEV50P5fXb8p2woc1NMbRtvOzbyGEkFAZfYXqbUlg8861DIKrWM4KYfwLaGAtnXjTNv+3EttySokUsZWFr6MsobYfzlH7jpRr53kbuQqnia6zkaoGsVNIIebRHGOVDcdl7136uQp8HNqNxxAIb4pGIdZTZlOUkDtA+J31PcyKlwK4SQOKRFSiVpGjT2Fcxhiee9eYNVJxUEVS8+NXjFgfSSrMLDoWUCxvnKmYzxLh8/ItjLhTAS1pyJNgzD5iLzO4qDOMV33Oof9IoxMsyodQAKS/LyCuVCOud+7wFdGzB4A6eb2yVn3WcShXmqhXUfEBnW44pr1MxgmMmedHevne2ajZl8Vy0hFidXrYHjiID0MstTOowBy6OAJHI11Bup9ORHee5F7XAS1GJdhkJbRJPrS/mfah155meubpcn3cOZh3aJusQZ212d/8gvQ6unf4yWElvY89WRqgTrXOqDDYfMtiuk29I/lkPrpmnZFgPjfHAqDJmtUBfVWYb6Eie21yTRenmkdaLNtnDrPw5prmjD5ejr/hUmtm0qe0RBJ0U6BvltQn5lU8dRIfeCsX7IiR9lI+a8hoxpQPxMApHQ1ADjCTv5cwBuMuRqXMFwxdqrmSEj1LDgPSRalmcLZc9faD14/CtWcKbf8rkyzKdo6XnnlQwQFEIt6rUtn9OAhwzGvncvwzFVA2F6fk7lvaDR5BleQ2nG+lKrn0syv3nzYNm57Mtp32bd3b7SjQHvf+/73wgIc4/zsff5D7Ym9EFpEfLrdEEWRSJX+nu54iggk5I59UfmliwRYrlCZIXavO5/4porsFh74YAd7RaRmIJXBS40ljmZg8JUQr8GG61wMu0KMhhqTL1w23v9bYAD2N4xd8SkM5YzKwLqjiC+oumKCAjJEnY7jYUq9xL1S95SmfpUn2FdWQ7WL1vcVgb7Imrvv7vQpCbKaFe/2Y+iDi1vKrfYsqjsrv5j9OhwKs8HAeuUhPuig6meTzZc3TuBWikRV39SpBSbvNnxk5eKxOL/B4WSL+hCSAXiFZeAGTylkZSQSKfYsbpmOYWsXHFgL3k1EGFj+RIwX30/mFTxZQVf7kCAo6LH7xRodutDDztBwFx26LK3QzuIIZxbkkvfje4UJV3YQ5+rr5d8cUAzBivu32i98YhtRMaMtID/4Pk76lNXnKI61HKiVq5AVUjHj9lVYZmdQddjYVj/9KXi2q3kP9fwwGinq6NR5EGaAZIM6muxjU7kOmQ2G/yY02WtE6hr36xjCi1DMT506hZM6ScPjdfq9GDII5q6m3RSGZxKF4RtQscUHlWZZRb/WcnS/0kUubCnV3H6jGCcdUY16H5qr6wCoC+ayVCY5/9GNjjBYr4PXRoqDKkiy1hRHJX6vsxKj4X9mRfZTXCH7O5Nhh6dDGRf6FT4RKp1V3y7qEbQNEAhchA0lnBcldg6Ar2N2rUK8RmOphtSahzU24DvJCxvW19BIs+t5eRQjtp4tO8NGUomH0EhdB2UPzhEUO2xIrOFs3IH1Qh2UMIX7hshQ0eAVOL/nn3u2femLn20XIKq8+e5hMilHKFwMC/Tjn/wkayuer5r5g7YHJt9aaoTC0sY7feBFHeA89DIu5RPr7/PRtmsZB+lZqZqYix3lfAMYnYR1IQISv2+wFiMQ/UKdnEorVQvQiUWVw/qCIsbzUK/st5LkGc5MZWkFufssNQhVW6q10BBILEjm3KGsSDR141H2Q6OKoslKUAhij4wDMap2bD3G/+oFm2UdKrkIssN14LajQQisud3iWtWTfHr/swj1MvfJTMhrigA14tSgISq0LON53JhlIvZtWw1UsSGYQ0bpLKM3bMQWvnfkims/De3cYamOBDpCzXEp53UP6hCr12xAaBhtPBTxdaJu+aA06ftbCM0G+Mlb9LnWMMAyliXGazZavWXzdO3YuB6KJ4pfQInmg5EEJfU+83ZSI9v/PcxiGjLWWvOuBNFh3Uehv0dfp/5uLWZg+g31z3KM9YyrjiVicSN2BlIS1+P5D9kz9bCitLs28hrdS2ZL1uouEHCqGuH+mGMfOhlBG/KBjKnfywegPtfNa9CpGDx5Sdrg7PGFtQjU1zOt/GyceGVQXvzQQ1WB2UCQKCc/Mjm2FBsL/BGtp5Io8s3SE5HiXa4gB2NQjvCFF7qB+4PJibTORPQvLBE35IcNZCwKdRBK2pUC82/is2RQS2DpVMF/aRyM6V4gPw1MX/wh1c3qegS7UcihzEb0YS8saBanm42B0uu/F/EAf+5DO9vHXtlFH5dK38wKwgEYqUksUEjZt58AACAASURBVFsr86SsdUErX3znbCbsbnrlpyFMzMjJx9EV3TzrHd8sSYKvD2/Yr7Hw1Po5i7ZXOWwqMVyjrjFL1O6sJGGpyxxy59Xo4C38T5PNLYdpOEfmIUy5nKxu7abNOLB1UXy2fyGZkz0x1pqMDnttcNiIqoTrsDQiH9z45anijAwktFWJCCsC8t9Dz0Iyk0zMhcaqw+ZZGHUa5SpEacaig7pEjclwQLV2RxEINUSiiK/K6lQGaY77voX+mtlCIGO+a6/FCK+fdkv3lkaBn1+BJuK6dQQMDJT092Ok3ReJqmpNVRBR73AFQUWGRNpA3IkSDOCM0GYvenKfSnNVfj+iECmHbzm/u/exx9pnPvFyov0jZLTCS+dRa9eZPf/8CxEWtZguVXwbfXNboKcbFWbNuo3oZ64bpdr/Psf5hsu63Hy/iAwLofkA6YQsIVyOcRAKjcZeHJfBQZGXnLOWPh5Zrzoy/lPBeyq1yRqfUvBtzeQaBGsXDMzgoBwIWlRif1YGZM6TMkPCf65TP/s5Lxoz9pGyedNo40mAMXjNHC8nJc9K80cpBBr41Rt32htvHmRPnEvjp+QVxUh3M7DwyT07M/jSOqYNBYsXOc/sZtuAgzLJu3CJ6xgD6vM860hhEt48T1Z75lRbitNW3cU1iSFmCeekS/MslhCkbNmys61eBgMWYstyMrLFMHojn0ZjNpcVY+HvlcPt2a7x1rDfbbpOObkOcFG/65wU3FcQm/s5WXCyqvraguvLj5dN6H8WjN0znf5n6j+SYjhTg9MaIMAFFfQP1qkWkoOB5Vd/Dr1XJTJb72NtUOekkxKe75eTckn1S9Y1Wz6QnRtCDM/8wiVY1RkyKpRPUAzKMEhyzUN6sRvDPXXn0x1UHE6S91rYRx3U8PtJaIZPf2Z4rfiSnoUNDivrVP4DXzDBnhMyUGaltMDSY8MvZSaPUZVYarIT8epyVnFYPUUbHmgcFE9RuZIqk/lRT1XsemkMu/N/yn1J447umHUjPq3hJAtyzIaZVqRcejNXf7VBs2ogbsQ5dUxx6E+4b7Ms12lVq/yr116HcOuysfbXvvKRtm03hXhG3WceUoxKTfv04Fp4VjVpcuRqxj/s+MhPosVHZoVm2EMeaogSAtZZQRuGJU/UZh52sdFs9S/ACsJB2ZyrcONF4AsFaa/AoLEoPMtmsmfMkRbXEHd03R1hYmOqdOwZsquNW7e1Sf4sqaZqsIu2W1hfpTYwbCj7IIoN5qYcnHlfvFyv61GZUo3T6OTdnnVXFlXXLVXbGUhGyHWocFqsoXWoS5cvtcMH30vUpTqIAxqv07M2BzNPo+t1ObAxYpdpRrVHqSjOvoej0y1gT1lP4eCYfUmlV1po9bpi86UZ28MkWSOQKVG8mTJHwPlk02FhoixArU78/SSR9eEjJ8nUbEQl+uca7jrsMfuXe+Lf1htWoIi+FeP48vP72hqe7/upQeGgoEkr1rtn1+72zHP7gRmXxXCtWb+Rht0nOsmn1xi7dSrjV84+xikGrG8NHZPfd9krjqpMNHvSr7JPXe8U2H2BItfU15QHqyzKPj2fUxp6HVypdJSElMws8rzqOKqWG4MWyLsuqIKPIpko1prmx8D3NfLG76cW3ov8Kb77tZCXhIhGcOgPYNdiGLPnSnvOZ3riyOl2Z4QG9yXL0gby9ltvpz/O564wsMHDY/ueas/ueyzqIRNKfcHgu0nAshhmrfJSVy4SYNxVn7Km6t69dr7dOvtee3j1QnT8Fj2kXy4wXN2jDtb5a7ZIOKs5M78Wq3KPbBmTdwWwRu8vbk98+GXIFbBwNTyue7T+ykkVLFcPKTZRuyolevia8HbPrgpe9v0r+xiy40CtrneerQ6rfr8cyhAgL2QEC7WaYnqGHJMaoHXWqlsNzupRynllcoOD9PkajC/Q2yuAK6cqLCv5wc8b2JPoR2qTgzYVApXZTv64hK3Ml6OmfBXb00ctWXuyBDJ8DJD2UG+aJ4kk+Da4LGeT3db3e6pxiYkecUp9Lw7MUF9vPrPqZ3xwWuXIu4MaWTSFg+qbO2ln77NwIYJD1onTdKe2kDe3mCUrzT6fesLJGIawJETfPP75G/UhL+Y1fUXdk8ZIFevgw9ZW6EqPTFFP8XwmevSqK1WUny3Vufm+XmYauTnIFIboxY2EmHVBMakF1aas3cnBQ5n8b335pfbiS1vZ6NLmrVEEm+HgYQi4D84i9QqixsWzDDccaU98/IttevtT/Ahf5J5TZ9Ir+vpkT3FSOrkhxBIkSB+SxlVVYpwUja5XTaeBkU7TR3QGLT4dljR0r9N6mrOVdKLLHYSGorJHahXjNTZs3dWmYSZJHBiGokVVIjUoIdI6vKlh8PykVOug6nKGaHDIluqRBPjpUOigyef9xDnFwKlAUFGRTZURjc1BoiAuUQKHdAJasSPTr+JwNXDXqEepVC3UoCPycOUAYhiNmIfx517TTbr9b+CQp3XG2UL8PM5qEmadRIktG2lQDvxRG91alM9QuaP7ZuMYSokLk2ScGkSL9WZA77x3hPoGmYZEc1VQeG3Vx4V03BsK+zp9dS3G8cMvPtceY+7T+0T99u5dxumeeZ/iPZH5Sy+9jJySVGiYXbzH08/vT63HJ/1ovTXnI+QJ91lBNzky3fXnot243SZqKEoUs38tAZ9RZGU2NvWGBShrMk5KRpXN2CjoQ/d3erPyU2bO06Q2KrSkhzH9Ph1I7wFGve0gWyVka/NtP9J8JwPuuiN7FDFxb6Qorw1gL02NM+6EbT6Kg4l6N68xR8D12hvH28zGHdlz7pmD7xwiQDiS7G+KgaG3bs+2VRvWtS989iNASWhuci9SyNOwTWCxCqbeKejqD0dn0sM3d/Vsu3363fbg+nn64xh9EZq1agnWWF1X4D5e2wbVOc7Lfc9hcGytk5t9CS0mjjhf1DZs3t027dpDZsV+ol65aLkYpY+qS5Dp4KrEmnNWUN9CT1msl4iCjr1PA9eYRC2Gj0ebaovhWfugTFT9GajWgDvBx/Be1ZowGOOimBuwFSEorTg9kx2Yo5kwwUepTfQmbt5vEEoIMzMoQ+0Xs6KbZFIOOR36W+chOIOP3JwBixO/Z5niAMLB8xRVWap4gbOhhn3RDav3kiw2SUlxBeLZ44RqPy9Add78oxlTIQeuwnwflEFyd8rZpUmAur1PwFCJDNc/nWVdYNNVRGWUNaaIbBbFTKeidb+ZSacUvud8EdWpXdBcuFFA0VbrY8FBxQHwFVjjcXYSM+6y4YyMVBdY5MAvPhOx9KxJgzZEdIGi+qtmJlWyHetAC1GqX0/PgVcQmLCMW77OxvThTfI6f/er+1AMWIWSMpu2O5WaUBseYwYa4h/aFBnUOHzrvZ/5alux7bH28BbFxCV0s4/DuKPulP4UojfFdn1IrpvFaelAA1STjYNxFO64SuHdBjl7iMTqZzHQF4H6VJPwWsWEra+sAlqa1EHxetLfN/Hey3FQOvJq2qzx1JISxjMht8DmOKcUR4UBXKNHovmcmYqkFqCfOnLx3/l0GxYTzeZZkTJXWUq/2ZQK4/6porlQwttvvZU3uILTtaB/g6K5tSCpqiY/NZIaZ5XsS5hGKjU/Dw1dh/LgFrRlLnJKR+Sh5Z4mKZqvQcQ3Qwk7G1EjYgbnhwSLxAO9V29SOILvSwnXaR54+yCN0NTFaDuIvBLkC+nqISzwQjq2FbA31wAPPsWE3Rdf2p+GRXu7Ll68kAbgJdSfnn3mubaNceUOpHPnPgWjcwJILYFanFLtxsqcukHKgRoiXr88OKcPQq3lI3oxfjj0tiYI3cR2DGKzVSPKfbM2auOpviL7UyM4zT6RKBHtPvdfig4FdWtd6zcToQXyyaTsfr68jwQPCbhKEXv49Lrdv2YIqSUuvQu5hHOqo0zdc1E7eez9du46WnlAaxGZ5j0PHjzUDuKgVBOZJMK7AxX8Nvf09V/4YhuDXGSQZqaqKskoai9T1FSvXUH/7hLjVAhQbp14q43coEVBJRlsibZCenXmFNlLyPmQQSgJQI3QIBeiPTp992cfibMI+H7RIpRkuOfL9Fnte+HT7bmPf6otRfLsof1EoQGXHJYBostV/WYa4ArkXPawMhMwm2GW4/Dah0xnUH0IKYO1ymd3Thnw2I10nkJf9+yZ/NctZNZ9AeJayKoWaOvDHrBGZouGPVlaQ1sPtMnaYz9C3e6lmcghmXFzzQnadQL5npMFYqiAjEE7yEYve57tVeTnpgkQvZ95bb0eIA6ZVGC84jDwf9VeFHs773RzgyGy/VGIsxD6ssfDmgyOqf6tA6t9OCA4OCghvspEPOkeEfebD5CtkYhTY3gbRlko6PkxUnHTYDMF3zT1gYISKtKtBV9wUAXI+Z9LNY5xlykmAq62lZnaYuow9vpEhsWbyNWWh64otKzt/IOP19UGdE/t0Q7EUfCFPxsqdV/AkNh5jZ34l//mP3g5FHqqKzHQHmp173wPm0xNjpbSKzU+Aixx90rb+9GfaOv3vUBURz9P4wUmN5BMqeTA52IAeqOqWB2vVzmVWFBeq9ZFpuEdYL7rIUmgpEFKbXHfDOo0s5TsIVmBSresGhk/k2RFK4lkdEArYC6tXr85o61tipRVJptPSMQGwmgHejCE+WwM5L49t8O4jXq0BT188KM3d2bD+J3+A+4/D4yPlfWL/JUHNAagdPpkbhmhHXiTPhM2/DU2+DWbIo3ayKi8R/tpNIpmczqsata1yI8jo16kxNCoIp68nu0EjgJw4UepA6oEsnYNStbOuVIQuPe+lcNRs9Br5/nyvNLnFjhRqOJqexdV80PHT0U+S2qtvV7ptbHWEMFa2HwyI6lx7dy+uX3sYx+CzTnd3kL81EGFJ08ei4bkrh1o9j22h0ZN2gs4B48/9QzwIw3eSekqEszIjETkCys7rHW1Z/Rv9EM+wLAxUW7pQIN1IIegzsw8kjxGxYmMbW4eHFc1mjqN2YBIFX5HdGi48k6JLPtLiXIEYdDoVu+TUfpg7AwW47SI2g16ht6oGBUeuFCxL6Xk0cjIbXqSJGWgr2k/Ds7kInWLt49fRUJsewWLXM+hI8fbMcgLI7YTWGWm3+kGDuDPfP3L1BpxQDin61eYKUame+va5TSiO97mCk29E9iT8bv0ogncxXQwdVdoymwrfZRlYOM8WVsHpnrew0j0x7lulVoynsPpCUoSoctpYHTvLuzdx/YT9Gxo67cQdCC9NgLxw0bw+HJetsRzRZAMhobAWtUcMxbfW3tTbTBxVJyBgqGqJjSofeTPhB9+DHaw9scA82W9e+Dh14e/D5CXz2SgqleAW3p5/lnwPiSGBKm+dxEg4lS1yVEn5+exw5nabdac9amyR9YwNts2BM4xpK3LjNa4w/0pXqAwwOBAo33at/B8zTQZv8/XR2FPavXz1b25mHmzarIf6kz5vrbRL1bNyY8hgxpKRYOqfJEoSk2FczSZDCowGlfjAVTRwLeNSoES/3jUQWk26aEe0noUf0Y1uTODSgRwqD0tHNqFU5PH0SbDeiNjEBvnPTS6Ck+OAaUkZe8PLYQJL9IvaHi9js408jrNkgbbmuhYJ6YxzdyZTqDgVzXcozpCvvlTj022r3x2B9mfQomOB+f9Isg5wJn+vEPacKRMDp24N9ue+7EvtfWPP13T/0ZRdiBrgi3BqwkbrMwD0tGWU1TgtKbmRjLJ4rYFSQ7idZy8PRjXcVAKayq8anOdkkceMLMhIRAbdZdRE1wJtdmpnpNTaPIBOy2RXSMkpl6g0is2ArJBE8kpRqoB1qHw1irRVzDhZT0a2Q/WtEd4Caa0lhVCVM3EzLRiAveSe9pHrBqGc3nc/Gp5naFZ9+zpc0BqqEmoKIGBd4Che8AD7IGRADA4NZtBb6LXJqNvYlyV6ps0TnPfvLcZesbcW1Oj0L169fKMgVe2ydqghiHX5T25O7muTJ51vzqgUkcJ7fzo8RPtwMGjaTy1PUFjG8cq9RYWpi9g0DXD2u7etqk9/8xeGnZXQZWfTRb13qH3Yjid8/UMvVKrIcksJmvexgygjZu3hNAhxOFHsuREp3Xw+hc/EBCUk+qOox+J+Qjco2Ttw0Nr3xYHXgcatpv7fIh4Ze1hKIVu7tqr0h2U8l62HJSaxJAuV0SeByZmoXFl5TL+w+g/UV1laT6jgWFYBmjB0ETFgA1gf9KixbRcbGAvoighUUKUQPmi7795nJE0u0thhZ8/Cxpw/NgJNgq1DSA9HeNdDMinPvVSe0ArwgXqU1cQYx21nsh931T+yAzNoaGICI9KiDDTyOKKekisKoM3CptvqUNGY6xkd3Y42mtOvci+LIk9sAAJiK6TzaeeGtWZRZm99ur336C38aPt6//R327LtzJyxWF33fa5XPfsT/Fpue9T26lgJCSD/hwDb/G9mg5emnjzWWl3VENtqsxWD/yGQDpGN4eyB/VV43r0QwM+KM4PDkpHm0GDBkYSzyzFWItyb6S1xRKDz1VIcaEXy34nySkJ+OOMdUz+xfonzpwzcwUHxVDwNg4ha9z2ju5wcl8JViug8jlkayUQt2+Scznf57QAW/tDCSh6gtFpE8lOQynvviwOKvuunGsctO0sgb4qQQHZm3bpCg4wOomxLaeUCZEy2sTys1G4qNQtPFT+TmmODSoE6WCfJ0c8uuTl4U0dvShpjmrO3TJSyI/Zt0N0hjEeJSLMVeiFOyyU++H/UpI04s9P1DOOFloMsEraRdG9GyWHImdUc2UdWvrW23/1514gKgbPJ6pya5gl2Ne0yKZhiRSB+jRm95hbhZG7e63tfekjbcfzr7QRaK6LxtZkwukI0cfDhxi8pcJ9Mv96H0rf4LWcLr7MRXFzm1zvpe/gKmQCDbmQlMQIISb1Bhfxwq6TbMIp1kEnvBRHNUGToZIrjg0XHzaSdYMO0bqK12HpcEDE8o0CO2QfxDzRToqtOY799wYIoi+uj7e2QA7M4MZcdz9vc3ivOzjOuV08Q3suLgCJnWM21Kx6fD1zmiUiU1PN6cCBCVxNHLTvHWFUPq1TJaeW1ecsKJ5NBG65cPeDUNL6tUzOpQ7lkMJuMQoGdL+5P/lZs6ch+rQmZ1H+OPW9A28dIRu1H8oxCw5yo25GVJw+Md55aSSjptoOHNT+fU9GRf30GRQvMODvAFOpMen1Pfn4Hpp5tyCRRAvChi1tz+OP4zx87jZSV60hGVTWOJYzsNMwdr0y/zJSZZTqRwaY1X8O118nME+qIBRrH05s9pB3luZD6y5KTynoGjow+0EHlc32CLQ4/7plUHxTR3mHzp6rLXivstqKhtN20J2U1ydBwp8z0zUu27haIWadu83BZhn3mRk0285fge26BJFWVsx5UOeYpzRN7WmNMB/n+Q5/zlH3vcJYdYdLVjAnhgxUzH2sYoKy6y9TdB4dkQERI1XqIcKK6gMI+yULTQCo3iL2htcZprw6GVy0y+z92tWLIWbcwmE5YdnnZN38rXeO0oj9mfb4sy/R8L2tzWxCAo05VQ+pNZtFPHTYpbXqHpzFxvZ/Z4JAPw8F8JSjqn6yBfh0qE+58gP09yjclU2QY1cBweDEknklyK3+qSJ0KIllfakcT2k8ukG0WwXDhtXnvhIG9kyF2bdAwjAQsX7sgxb2VKswQRFBnOzbWYLGe9RapwnGDHzjvOYdai412VAMQc60a1LU8aH5ekCy5skU/Wf8+SBiXmBqCT12SiZWmVIlP49IR3VUIVnUIkgSWawcJKO4xKnpKQxDjq+7ADrdBIzxduWNFxHR6KH1diVdUSKUw4fYtHNgbiJf4kM2+rLY7kiNaTZ6IAYdUSI9DAcw3xRQl1BMmkV56OW161h1+9qn/YpC9sbJ7pJ1gMI5C8a1S78kQ7jfPrFlWfubX3s+ul9z3RnlWxp3a20MQ6sWZIkBQA70a9y9drbt3f/Rtu8nfq6NQk8exYk84LV0Pg9G6AcZV5bHUebeebF6Fjjn/qMK3g5e1EEJ41nk1TFdhFyggG7YVP4u72/xO3OdWFuL5RM4qClw/mnWZQIZofQ/ca01gqEmtdrZ4MMxwrQ/LGU1I3Ijv9xfOfN83cvrRnOBWVSHpD/W3Ek59lpzD+NtMqdrOCjhDx2UkbVNx2eAKK3d6LB8AYVP47SAcyzoS/YYhFPTvMyH8OActHtHJzhteSlvlNqStRBJKkCZqx29sZnhcMB8Qlxeq5dvZBn4yfvvtb6CLuyGpwGYg/h73/7DduLkmQRbQoTlYCUhuB6VaS8ng9qGg3ruqceZ7jrdzqGOcYPncOjwsWSfZiDbEBXds+cxsqj10N/Xt71QpjWaoSvz/ZyTZJ59cwq15JoqOKq94PovMOxq/XuQlzPbLd68g6raqfs+Dor1sI0gBkFSg8oT1KA0VjIYM+amOyd/JpmUBmE+ozMQKHkbo/3BQWkArXn69dKKKwdVRI8eE/Dec9QJM9xzBXVZJ9lYg4oeJR98/TrFdSE698vs4SPt3rEjbQNfV118nMDJe5nFEV2lBeEKQYNZk2N3rrMH1m3bwIypmcgnpQfJYEb7gtPJvRNgLKY1YJwgJdPImS0l23gEtMWg1vMhSatma1WwIPInBV5m5y0YgwoOzzpWHscTB8T9WTO9eBlx4E2PtZ/4U3+27XrhGdpIeu0661DD/jJOx9MQR1FPVPg/mbNf921jaAuucppw1jj1wCKczdemep0vtZruAOo1Sr7NV8/I+nyt35PPEScSdXDvqwfa2tBBLzOQfodjDcbSF5W9WbTzgXQhvJtJBdkLQshcq7qHwPGO4ViK/uVS6q3hNHdozuss3KLWYHA2YcQa9Pj/QzbWg9FB53Ee9ottLt9Ujq9UaeKvuq2uNbTUUInEUJeq/q+R8bD4NHA+j0Tc9bzzUVN2NRxmMAuEhDgM4YgORTygCPqocxKr3rlpZdv3+I526Pz19vabsHuMvruhmVT9ACN6I70YAW1SB5pikcYofDsLyDtJw2HerBtb38Vambj0YEG9tm4lZH50kCA3GoYLN8oAhfbXP7+7vfDUOjauCLl05aLM+r6jicq6NedB4iLb5BgF2ZuX24s/9uW281M/z89yj3MX+DkzNdZlMdkTSucp2OfBdkNvRudWy8Mxw2QzZPwyBwfDrUqBrJkrwA6XaNqVEaWTvENjrJlfFMmtvfBc7JGaInOzTqKSuQ4qska9IBuZl9TP6vBYLzeLiryRz9TV7Q7qj9aiHkEf+oGrzVQZ8nA4a3Ol/0ThW4bGCaXI/DFLOsco7DhZDoMbcDEP4sCBd9Jjc5uMZhI4zWDHmlux+ahT4dykpwtl3WG0w1JeP4qPrLvXvhRHvAynsWnTGvZDOeShEB2NOg91zyoMLPyQPKDxtqdHte2DB4/l62ZmGt97XLsGwEjS11oOy2z79q1kUE+ghThFL8hlpgbfRgT1dH5HGHItTdtPoGa+cdNWyCqb2tPPPpv1LZVynXhlPcXeLEdU56IjBiIQIXUU9PpoljM4tSFIqFV38fnBslKJhuOgrHWKVmCsNDpSzVOLs+Wgk4JiRIb9l9cpI1KinlV7cLLq4KD8ug3VYdRZEzHX7dHugED5XnPsSadQTyITtnxaFf2h3mEjuBuu6OG3UBV//3e/1abY22sQXnY2k5mqIz5s1L6GlNQVsusLzPA6fel8W7p5LQrpWzONwDaGPF9vHKPuhN45fkdjJiEj0l4wN29ceD8kmlHgYTeVzfdh6rrBFPL17vhnJhljdB3wh1lOk/x1AsKbkijMJHh2BkgH3zva1u5+pv3Uz38d0tQelExQC2G46UOgv3u2J8QplANKHMG9xD6GQOJzz2PvjkqDW3qTOgM/y/kUsuFn/eyCgxqe/eDEYn7mg5eiGeps49BYnQTtOuFAvwSDQZhqXHsyYa/HfckfmaibmV51TdaNfdYGLjbpPpDkZh2cUsMDmtNXwHTUDlaQUDwAN2L5pUecal+HxATuGZ3L4FgGmzd8rzx4BblxUJVNqUmZvdb/PXwvEmuD87PFQkuug5oXMTTa8+ZktPhnjwLdiHW9CwYstEV3cryyRT0dTX3fV3lm1+a2iQFnH37isbaWHpJ/+Ku/3b79ze9XdMiHlHOnU6p+rlPxIyROoDZHrMso8Wf1qmnS9FWNXPkzkYl9Dd5MjG8d6ooyCqCqZuO+gETuu+h/+jt/ej+R81LqT0QXvjYHQQM3ClVcJp7OxL4oF9C5vFMjCEtS1H/xp7/eNjz7CoeBbJFx8CPMupE51NAI8/OPYsjzqV4emOm48AoMJgzgLBMtjVjcNJENYiaRBBTHMZtJ1QyhexHMlTgwBT6/ko55D+mUFNDMfam607xkijNv4qzNUkvHcMiYhuxpyJrmMfH+pIY/FgxlfaU2pYeyHJUwg+rn6YHlazdu3QsT8fhxRG8dv82PGekK4yjjdBnHq7RTGkzZIxWtA0/BGlIl5CHRpp5T2GlMirWcdplb0sAhMDggbwXq9Mtpop6gJuTI8GELiqN74JWpSnbvIVToUtFM4EP7mg689V6gl6WZNVSKFBoAo2gPt1Tz7ZAkPvTCc9DKV4Z96BDJEydO5vHJgJoiONjL3t2+jblEaDM+9/zzYVmq+h218mFfxjIUzFyBnjtieAaddZkHIPZqFOimdXu7Pzp0ncM43KMHuVhZ7h+pSzoRCUgxvjooe836Oag0rZ5TDEw/+EOk67UkwpcJmR+tYMoGZ42qxkya+6AyYeCoYRMC1NBaBxxnqOgy9PimaNh1fM4djTH7I6PageEuv/tOO/1rv97WTxcc7UgbZbgyoVeGJxnNRRzTERRU5hijsw5oVQFngwF727IKrp+2ZhHoivcZgoZTdMmaMKg3Lp+JuPMoz8U6+aiBYDIbFS66xiP3n3qNAZC2hXW9xfN2zI+6i3PsMynqACTUQK+3U2cuwPS7Tb1za/v5v/hX25MfQ9x22oyyyBfWlLwf/wAAIABJREFUsYyVq07ruTCTLfk3nWf6DXNeuv3RAaQWVkQK/yzI1CyxUI8EzmYP3e7NN966CmbheT4yN7qqfOS++Gf2h2omxXITLZJQkffvmUdMYTfDZpg6JXsIbWPJOBWfh2srisFZERafJgCzuV+PrFO7Q+Z5N8ov9FTdRqnF4akQt7L2MFwtKTjRPGUGaowZbZNEoupJ3YB0hxQ31r/ntbnx5S9U4OT+L2Fls/7ag75CsbdFBEYm4qCyuXO++Lb0ytoy+eHy6uV+SvK9nkjVK+qFo4LcvY+v9nMf/3Db+PSOdhVD8Zkf/2Q7x3r/j7/0K+04cjS+shHzBFmCXDoVCmIE82qlMzaOlL/1oaEI57WEgZJ0uJpqi8HjCS84qhp7K7MqwdNyaE5k/ZnnN7SvfGInotnI8sRB+Yp1IKRtG8PHyJg7CTOh3Tc5ch0D96C9/MWvtjVPPu8uKCcpQ8hPndMYKuc9lKoItsyEr1VorV6zhDgd836DCFMoQBXzaqrz38B/QmZQYnVWwqzjHO5xMHxZZBrsqdQbSkVicFBp1u0RbKL52D6iNg9NDoXWqCjDuSoN55A21Tb6//xYwKBddwMFG7fth8oysHHvZ/7SkSOHMtPK91Iv0QzpEiMsjjNtV0NpI6Aj44Xz0tcjDGhh2fvkutShs2iu1E+eCF9TemqCxpuJSZyVDgqDKHMxmbx7oJ8BjbYLns3tRFsjReoMZ89dbK8eeDswqkbMHqLsV/7TqAqRLNNBbdnSPvIyDmrlMrJZHBuqGKdo9vWQ3CSY0HA8RaPpY0xrXbNuIxDf0zi25ampBctPPcpL6Nl8jkWx+4aak9+TzOFFZ1yNd1k4Ua7b/ZTHY7bV9/bAmBqyxaov9mm4vq/Nz9ZjeJ+MdzCL6pFuzXXqRCUPan/emfCLwXz0+TuYrth7pdPnfbtU0byQxMD3/ZfZqss/swItQ+a1TRCIWJd2CJ40BoOio9/6/Xbq177BBN2NME9XU38CCbGea7Yp6xP23lH2yvsjd9uaZ/eidL6+SE1m3R5hs06fp6QTzpbXqfGsDBImKIX8W9cupZF7Ca+9BEJVgDFf3ymq5dE7iaqC5jtAWLeVNOKmhBZnbWDlucry0zZofczaTxNQffcPXm/rn3ix/f3/+f9iUKmEKvaVzhI2r6OCzMDDBM2RrvUJq9lsKs+4noEf/sygbJ5xNSFSVKbj+R0ykgHqe7RmVYGN+0kiiSWOIjMkm1OlJ0Gj9R/vdQEhGuDZ4dzGJuZCqmnbdiBttE5biHiObHb20rl2HrUOVoq3UoaMjFX41uDUWpZwq/2J/NtAfoSEwvYg+0Wj5RhnTBsKAYO9gqPaJ2XrrOeLcGR+WYmCx7HKMnSNvDV2jqS6yth6lirMZ1LRS0aSMTgrsPjYDOWkCg9N1twPdAaolXVLauuLhZLZPWACQzeQh0alb1+D//9zX/rxdtYxGYyU+IlPfbx99Cd+ov39/+GX2jd+9dfyIBVAWupNwJaTIKAz8vB6XLwp+1tGKNxVJlTYcfoSeoTgppiPBnOb9REihsY0vVl8gWtdBjzwt778dNu7k3lPfEmZJangLlqS5xg6+0csfkdKkQzvThu/f4laWWvPf+HLbc0zH/XKavcZBcmjXIyDWjwzz54bNuhCFNMdVKJTh6nBLgKHd6SAbHwzKRtdlT/yJ2+Cld+AHSUUZT+TOoE6KNdikNEvKf3Ctv176gf9javr3PvxMJQW3+CcBk/0b+ug/Pna7D06zHMHqrOe6HPi72aDJ2BmHacO9ZDNT2tLYJqzzAY6ThOvQqay+6IQIlwUTb6iSBvZjSiIyhpImnngRF4pzzxXNQfHcVDLyKDWrgUuIoK2WC61vq7JGmGPNPu+zFyljItAOBZ9wAPI7lxEFcIMLrDMACfwnD0EEk6epL70oReehrXHlGOc7Amkp6SqG23emCUK53pefPnltg8ntXpmbduxa3dbv2kDaghGyCg69Ewq+DkLUuNkqo7jmdAY5dxo5M12jFJ1aDHGfSpupwllOOZwT8FPzPQGNexi96WRUeijK3L4YoEQ44gqup83UP2BD3vDaxJ2XTjr7Dd60czsfV9rPqW+Xb2MMmYNpBLUJBh80FavsjY4WVAy2auDHc1UTjM+5r1v/0G7+d1vtm1k+zPoRsZoBYJkPAfB14VTx9vRs4xIeXJHW7tnR2C9Oc7CMnq5JEzppO+Ln7rvumqEzMww0qhfnTr8XrQUV6FwPgHCovyTZ4SLzjkP21eH2aNwMwUll9ynD8herEVdB6UQ5rPnJ3Vfvrm0177OsI9/63d+rz35zEfa4086Qv7x9iKiwZPbNwj3xL4EHeTcyhSMbeGrNvF6SAyWs0dNEIa91jOlGmNSjL/q7Ssh1kef1XySML+fq85trTP1OG2VAXnusZ6zQc0DmZAGfgZpaUsoiCqogVets/HCWZebECLu9JEjt6H5n3zvAFqUsC4N4nDEmSHV++hKck57R5LQ1UvCU0hYUOQ562PpyYIdK8vSOkvYjUGuSklftZ472Eqh9wkCi9HFBJzYNQfDLkWr0UBjhIQkOpcmDp5vs6jcX/63JDWoUg6vCFZWnNHsgJsOi5eF6RCBTir9D/mTzWxfAGydGEle+2/8wpfbw9Xj7bXf/4P2xY99rH3lz/9C++//l/+j/dL/+isRIfUmvSeL43fk44sndwflEivaKbPOkM6ipR7Xjzim/mca7vKcTMnrfatZuEaFpNDP9T2/Yar95S/tpXDLZNq8Hw+NRS1xAqVkTL2dgWUjsU7SayGiv322bd000/b/3J9vk5ueiiMymlHRvFg067gNcOuelg9OoP6snLMMhCSRGlUxq8oBD+A2RA0hPhter+DEpW/fssiKwXZTur0cX6GcjYdYSrEQX/ogOrQlxDM4wwQKCRbSu5hIuGpP//ZZ0wevv9+FGzxeqjJyW0RuQpYQUrmB/tp5ajdHDx9OBmjf0TW09y7hII4dO1Z1Rd7fTNCoTTUJ6yBnyFLs8RIWjoPCIC5iD4xWqhY25zIEc6eWLcUhrM/AyVJmVpuv1lYD5yE0I/MekwFwnU5NtYn8Hajmh46eTCTqjvE6AkvD6Io6BsZk166d7VOf+AgK5jPtBPTodw+pak4PF3tZCSoN+mM4seeff7Ft3bIDUsUOVLUZfUK0LDSZOVW8bxQAujPx2oxYU7p9JLOR/GKGFEg5ow+qYKjTFUU1Wi1B5Aq8sns6RK1RKAclScLBe5411cbr5/zdAIYe7m74qm5RiIj7s1COmtrrh99XD9H9l7OPASkHVWiGv2uwlAGLoRU/ROFkMUK+EHUmcL44IBm3qtj/4Lvvtns49Mv/4h+19fQBriPbXEYWZY+Wj3SWzPT990+0e+tXtMmtm8qQp1hUqgcrCMAmGbWyhKzW/iZD3BEgJR+1dctzxw6lPWE5zkmyUKL10KyxGAawIjBmlK5vh0KFJ2OcRWF4xQijkrULs6dfygyLM6ikWBrb+ZmLp862f/XNb9E6cYHxb+vb1/7m320//fW/QGZgHRWb6EwuoE7txz1qsYO2n9m7jkqbqQOKDe2Q2wDnDdp7OintZmXV9RySdffgpCCfPM6weEtSrqYJuPdDUOvPJxCw8JqQps6QGv/QRuCZGISy48QIDtXDFNG4Qz3wLGt66tg73DVsUMe+u5/sUmUzCq/6npG6ovSR4IbvR+Yq+7rUUIYxcwVJ9uQgjq1q2PeyX83cJZSZ9XEW9TXudZ6VQUI2GntMxGzpxDL2Fc3wKsSsglFoklL3WhmEByGNszKRxgquenRDp8jFLwgteUOORDAKc7NZfHRSpg2u4q5b2Wxf//Ln2yjNjSP0QLzy0efbL/+z323/+Ne/jYJAQp6C6cI8geXmonT/HBRSVQR1+kIdN3owDjWVrxpUoZY+n6xMwWzCbxpSXQKOydrWYjbi1z66vX3uw9sSgZVisp3zYvoGCPyO6avNuo7/4GViWB9wXzdOt6cZD/7E57/KtN1NvA9NuTZMIBhrD9TIGD1ROLogTn8sdJYrrKiUa1NVYZb6yxzwnrCeVF3nRCmBNEdmEjkh61PWZXhVDfM0DmoF5Aj/biahoxpGfgtxpd6U93cZ6pnluUXqqOog/y5ZU3b/H/kYspaa/YXhomnC6bIyvM4Bpx1871AyQR3BOQbFzdLfdQvRWCeaKg80xbXPAbcI2Wgk/L71iBAiFDolEhvh+Y/1avRSNqaS/8uXjdN7tI46HBtXaLNj+F6P9y4xRmdQwUsZ4qg6815H6Id6/Y23k/Gm5dRDZGYsPNEpqVu2bG4vPLev7d61o10ic/rha29DuVXUlpHlGGf35GqIEvv3v9CeYvT3rl2Pt7XMqlo2w7h45ZMItKKSEQMgRNJZShJG3EMR7MU52M3PuVKyKPtM6CPMNRGE6iEqelKlQh7iwJap6xpJ66Aqe6xekeq9qcBB51HPuJxS/dtbNqAYzm+aN21l8MwZWPK7qnlE9SNKFDAdVf1wPpcUc17G0eAZUY9xcQTOUuaobVo/jRQVzdGKPHM+DQJOnLyV3rET3/xGu/39f9XWr5hs6xDbXcJwyts4hEvUna4C7U3u3kHkCRUwMLkMS1omMEYPgJsob7U1zD1bgmLKbeqbGi2bla9eONcuk3lNrZhC5QA6OlmbEJLPX9HgYigWFOZ6BtbG+Gkv0lPD+dcxB0pn7wnx3XaPWCOyjpgWCHoe7SNkLa8id/WDb30XZfwTbWbbnvbZn/l5pgk/3nbt299mmK48slwIsgywQaVBbnZW+qLKoWRvBo5eUOdQcd81j6RUsqDulMQcNGHW1HuwlaCyoxcJeLxHA3jvqUMaoZx7GOOEe4OuU4l9kO6nwHrVgykUbbYvWeUW+1yH/97bP8Te0OcpWkGma4ZT/TNVV/NaJENpg6PBGkixHIq78z56q3FqysPlHoTefQ0Drcr+3Y/Wp4b6YI3eGPZt1UXNckNwi2M2k69/KE+mHFZ3UP4xpG7FmEpZhjccdKCG1HFgYlTUJbxkEYyHJQSEYbAD3DfgOLVPQ+H91CdeJOoZT2PqN37n99sbRzFMmoxELTpC00hqMhwOo4Be9UrUY8NrYZrFmjP11wElkwns3PHLpMVFEy0593IInt2NNH3+lS883vbtWhcwxdfxsN3HQUXRW6NnNMZ71dBGnRab/e7ltuTupfbMxz7adn3qK+DSpPqjziiap45UpNfX9o93UFr6gvlKk48IDsMti092lMXHm2RN18TFcVruPQ2fxX4P5wRGejUHVohvGqaZGdQwFtxnlBEb7imfXsoxrkAZq8qg/mQdVBrquJ0b0IANfowiz9I/dB4jog6exl09O432JURxFXANpMSnNSizrAwhzOG6hw7bybYc7rLw3gMYRWogKhyr5qAFWWtQ69c7AsWGXXu9yri6ULlH7tzVHbL6GGmxcaLE02fOth/84PUYyNQNzU74WcfNuws05Y5YeWzP7gwulLaumoT1sjtASsKRN3gOk0R0L77wUnviib3tsSeeahu3b2PiLyPh7b9JMdzDzwF2Emn+7nN1jlNFixp3m5UTEXfVfrMDM7iaCWR9rB7gPPzWI2cNgN8MsmFQlhqIrNA+MTe14nrmFc0X+WHho77r/oiDklnW94e2xBpU6lK95qwSiL+hI7VvypldEgGKAqyqwqK2egXPZC3BEkGHZ/MdaspHT8wywmZ1m6PX6dg/+5X24MhrGTI6NY3aPANAL6PeP7qbsTWIHo/jYEbsqwwDr2BaohZS8xttNdnyqg2b02unQZ1lL10nI18s3MuzWgyqosFMj6bP09qlGYaZH3tKmMka7FjmZKEiEQNdvV7ClbJkZx2wyBrooBwHX7qR5VTG2WOu99UL59uBH/ywvfceyAAowRSTtT/+pa+2v/Rf/L22hMw+QadOnmg2BAH2QlRr4iwjhBUCSzmXKvynZ6sHGMOfBvJDQGKQECp3HeDuoGQlVi3JZ+5HfsLX6Q6q6kw1iLKo8d3iBAbWsflZzM+bEoEOv9neefU7IAUXEQAgUyEAHlcH1VaGNPr7WZltCGdC0cZ3buW8b7V63AdF0tFrm/RNJSQurFqjPAyu3Ev2t3rpNeep6w521G0eqhSado9aOqoFqHXLOc/tDh/lpCIwKGzVU+Yq+NYBf2DkqGkO37ailgdsFstd92B8PMQjxqPyEJeRij+1CS056MKnUUt499iZdp2HOSH7xeIi1QeVEKREK1XjZNS6vMSN2UjWo4yypFI738frwJV0Nm45qEi6dCJASb+7kDYVt/bS1lXtz3/+CURXp1Igdw9U5qRjKvWC0EDNwnRqRj3AFIvvXeb6W3vu819pm/d/jp8VyrNaMrgkV21YuX8TjFaYrGO0ZzHS14H0bjKq4JbsJupOzouySThMOfXWiPTEnycxYssx1NN8LieLMINKJmHWoYMSM07fUzUWDtmTK1j15j85B+W9ZqgYaygLkmCNa33IRM7LKGGcoRdKCZsL7QIZlAb67JkzJZljBpGaZYNqjOGHRGGjsZpmlymc36bjPwEfmeMEL75E2MZ5T/RBTUxhmCBJqKgxyd8lSripM3yu10bdvNmvuVez8ZICukIz9Kuvv8F1XQ4UYTBlcD3J3hPW8TAsweFvRPpmFSoGGprz3IP7R8aZ96Cqh3OhnmMM/HNQzLfv2N12PfZE27iTOpRkkTC8ZD51dp1MRWs5BhgYxiTVyn+pH8f9hnmJkR3lM86qz/DKdSdz6rB6sp9ieuU8BPXrjoKvJVoVFvKMJn6vYC1ZoohAYHD+rWNJVlcwUkpbHVLKJGLWybpdpHdYvzlaINIHJSEjBhw5Kg1XDIjUalU97reZlSNppDarP0dP0atvwq5j5IVzoi6fIDr/tV9uDV29aWyDI9uXboXRK50fso8Cv4s4yx5ZQ0qv1ZH3txEPXsXcqBUQZGT+nQcivo5m43KGVy6nrqVzGqUmbc0jRltmGyWFEVXwIxagqK6DVnnGyIJR5CgjJwRrcEgAeEeSksxFSQ+eNYIX/20NXDvi+aqMkzYK9vG7Bw60w++9l97F0YmV7Wf+4l/n+e9rGzdua5uf3NdGZxiTgx8ykwqJwl6svGfvgzKLMosQlo3DKOZe9oU2LhmEn6VOn5FBVeKu52kW1c1N2m3C6uz2sUPaIbnwS8J81nFKeLjLCRnFe1btd6IN4Oy7r7c3vvNbnNGjwK+LCSCWpQld7cnYQvZkmNS93mntOLp8CQQGaLGgaJ2P5LbUyUIMkCFb45QeYsNuSYoym7RMQ2amP0gQZXYkGSMjfLr97IlG9XmVKS+VE/UpPWfzDuqPOKpel5p3WB6kDi3UGahDEiYcWY6R631gvh4SYogohvE7RtSJBJ0Uy0Us5hPwLjpXMqyMzHROV5WI71FEsqFExBIGYKs5E0cHIWOm4/aV3tbP+VRzuHyu7lIOGIzY9sUXt7af+vieyvLSJa7XIxOTpso1uzFSC5QCjbMQM23Ae5Ojc233sy+2Z7/wZ8BDd/D61eu08FGLO++ihl33r61lTDvvKx6rU6In5Lp4MO/FxV9H6mhuzouipoORztylnpovZX2mMMorYS7poJzZJX4fWSaN3eCgkkUVGyxR9ICrm7Zr4P5/ru2Pudx/7UsLjD6Whs1i065j7B0jcpnhhZdo1DUbep9ZTBp1BxNepg51gwbNRWbFBjdpvlYsdDZrLoNRjHqWps1bGACzJ8AfdAitP4xFpXwZwwvtu1H1QQclKaReq5hryYdzmjXwlSUZmQuTqnP4ltRnCRysqRHyBN+f5vUEDiSsPCCDWYEY7+r169vNzL4i0sbo3bdehrGWDr+Iw/v0M/vby/ufA27c3HY/trft2LcrB/++kI7IQaCiIjCEHo0Tdny8i+X4DF/PLOqhsCt7WWhrjBrOIMQ8DNg0gxe+LZiuiEH97FdklQjWWls5qDxdJbb8Y/i/QHJVey0ZIyN7leWrduvHkG2FRoxzKKkkM6oiTfhiuS+b6nVeGiidp2riXNOSxXfblg3TZPcTcWLH3r/eLs9KzmKmG2vhtNurB77Xzn3/92nEXcvoixfbzBp7+YRucTKc4wdcj0/QYMNM8TYEhiXATRnJgbM6xOiODbAsV24swoUizVFNV//NaN2sG3szkEZcsxG0/wxGlqteHii3KyZYfDdbcm/qLISv+J6QnxmVmbLG3SxVxy0jzxrfNQKoI++81Y69exCGLdAvNmgDGd5jtJx89W/8p8if7eJrtZ7Ce5InNAjJWrAjKZVo/8xwoqVX7ML5elOexULvVEYPmZnFsPS9nedambP3U3BaQYeVaVRmFcc4PNu8hqLeCsKSOdGnePzAd9v3fuv/pkn5BHJGyqUR+FPrnZpazj7kmfC5hH+nx7RHu4MKT2Uwg/Xr9TXv0S4zafS5DgN/HarnQnKNJUbbdlS6NwMvyM/XSs2VzxCLnCbRlTiSlcbX1d7Pa//xDsoLckOX+06R1mgtUXsJHUoZ9MMI2d0tTOZGe3BXB6U7WJIpsRbdbJqrIYYaK+RWdUq+A5mT8kRqz90mu7hMNB0RyP6hJ1dpQsqAuPMivTwHXK8uNBdfloiiHmqJ2TqZ011yhzrYRPvaZ/a0x3euS/YkNdzDOEFKayuuDyNCqFy3skNuViqIOIX7REp72sd+7i+11Xte5PaIMPKMHnVQ85f5b/xLFlwZKIyfBuwa7LfZ6xgtHpA1GaFdVSZknWn4qu+M+gzXKtPRLCpUcyL+gVru/UaHr2dKsmry1OKsS0Wi+qF+tGt+9KY+4KBYR2WPCEijECK2fw5NvjfJVoT5NLpCeTYACvEpHpsxIBpe9o19NaowL8UQVb/InXbk0EHqUPfaND+T7BqIxuxrFftnnEhvOaPgFY41wjSDDLycfWfEXIZ3EAXO39nYN3Aw7x0+1I4SiZv1j7HTaW9pU6zJJH+/zLXd5s9Jiu4zRO63CaslBFy6fhnqsiKaCNpSGxxlr2zbubt95MUXcU5PtK07drW9L+xNBiefILCbtFlrk0bLZlB+sgYeVAvUqkZLeRY6tsYbwV8MtdmJ+zGuJjXQUgjRIUiZH9oqPHdR9ue6MsiwK3J4r8lwBMt12ka2fgrN9NrGAIXH4fU9PEAmNlLbMG4vk3UYWwQkFwyh10K/To16CNXd++TZTE08bDs2wOLjHi+DCFy9AaSDkRshc3njraPt7IlTbfTS6bZxyVzbgq7iJM9xkrr0KE5oEX2HTqWOXdF402sYNpxN1PQmnSOoWMkzmWGatYMpx2B8jeHU4yyFlyHBGATopNK8bL+U2+H2NfQ8x9vqzdtL8UVWm2fPLIJMSecr/G/2LtR8W9ktDLjtH9WjZuCnTassymj2OpnH4TffaEfeO0jbAiQwavOrNu1oP/vX/vP26Z/5ORI17oPA464oErVZlda9GAknWttBiLeUJmQVLjioD1D+uY4QLXTcHVYbggqfnHYzMkadBu6jLOWFcoqpT5k8xAZUJiWEOwdMevnou+2bv/p/okD/anrPxhWdxkFZQxw38FeoAHbdEuC6YWKCyU2CpR6oFFO1GscHFQvvsZrSqzfLxQsxw9KC8RTRQhHXzDLNiCy/YJs445KaMliUj2hEur89BuyKktDzUBl0LCQB2ZhDRvBBq6uRG2pUxdgo31U9ANn6poJejMMKuSK739dS4HZa40hvABvSRMcr0I4UAzPBIqmcoKG6aoQjxNbfPHwjI0D9Tf5uhCl2DzyC4bBmNRQhUqPSNqeXhEXAQb2yfWX7xc89mdT9gXx8VdQxRPeJ/O2FsjdCCECquxmOfQdX6A146pln2o996Sttw5MvQ4HsNPJ+LR9cl3+7f1VEJE6Og8KgX0Bm5RpsPg+LB0TCxnXqUpf52iAQOoERdzz5uI2r0yuirCDe+yjNPCwmD6asvQHi68/QBGPQ3/v3dVJV16ianjDGHR4Ivol7sHYGKw847+jhI2HnKWPkNarNJ8ynUw1rjguSUDNLEKIywa5d29t7zA+aYQrqWxiAWdiAq1QmF/oRxsQhTVOfUupm+QpVNKZ7/a16ZPI4TN47K22+9qLj4P0cPX8cooQjIJxW6wiI6QgAP2wrOZTnyLBu4BCkSqvgrGCwIzhOIWaafqrOcPPwbti8pb3y0ofIpJ4jgkZR4sPP1nRZt5/1B1mmRoY2TSaSlVmminZ18t+SjHAT+jrPvmqH9rJ5DwYSChBrlBS+rZqsjcAPA5/E8uRrUTjv9PJhhlAWAYc7poHJa1bNw+sSCvN1rfUaJIbFyIJVIlbZprJUqphkWChfc5RF1K81JL4OLz9AggYGccoaKF5nFOMzsxS6/rQG39pq1ZBFAF5/5zytBhfarok7bcuEbC/rTWZeODkciEHBKIrxYTBqtKlnGFTw0Np7r7/WNu/e0zZAXBnj3KosL7wXvUnvBSPucE9JONKfb/N318va5dXzp9rmJ/YA2a7D5vSgIY4DeE8dQP/O9c2RrUlqsA51E3Qn7Fmdg+QVCVOB2Sr4MbC+zJ5498Dr7ci7R0E3yDj5+sbdz7XPfOHn28sf//G2Eph40SrsUeam+fwrwNQAzwdQ7A2DufS2dSh3+FMbWv1S1RtpDDC0kDzaAjTY5yK5FE0sJQ5+XlWRKiPIKOULvM9NVDvOQiX/zq//Q1oBXsVm0rPEWkbnM0xgGMHO4FPrkIDpoeOVnHIu1BcbzwELKmEjvM619kQFOjqmaqOoZMXUpwgQaW4ORFfBVEbd2Cebn3WMk8291pgGB25GK4zYiW/sLTPdPIfpycmHdhVL10yK2G1uNucj/64vPxqNd3B03kazaR0ZHxp2pX07dm7jwF9OTlfyLJV1TRFxrGCBjDZN8SJ9xmG+aarX39Of1NXEj/Hp12sikDdl/48jOhw97YIE4KrIQePFDKcVPMSffnl9+8i+zRxUah4Iu0I6a1cI/afAuaVvryPS7t88AAAgAElEQVRCZ/cy1+gdov8LGKpl7ZmXX2kf+cSn2jr6XcYZFjiymJ/pSuU/ai6y4KAowBPtXWIGzlVgPplvKmlcxTFlXhSRqKTo+0Rhy7m31UBcOteV0MwlSWRIYW/Ore7zIkfks8N7Q8KUr8Vp/ftnUfMOqpMkpNnaKTB329lQzoC6RoPrKRzUKYwxWQcbXjFcIaR0rztuA0csfd8sdfu2rRlrcYs1WM7QujNnGB1PFjbGzwnzKYh7j8OuKsVqtNo2U8Pw/jWSRRIpJzXPfNKI9xtPwZb7luTw/qn325s07M7hFM3MVuLsF3Nwp9kPl7jOWQ+LWSkZqvDzOgYUnrl4LrWJ27D45tiTqhYsh8n3Y5/8dMZvrIfqvJ8m9AmiUE9qsqcK9rKf9VRBHTUSRoD84yb03lngIqm+ZZRSze01JOsUQh36SO6e55YCtYQG66g8ZwdSZsKu8lGs0dCPuPBsi7YbhCKnpn+4J3Bcqi5ocEIKSqpRdYRbKn6HTSZpoRhv0WzrKhkawtRJrBn0QCDZnBGztQeM+PJxoLlRnJRNy1K8Cf4OHKDf6caltmPpfdRYdKBmgI5qKQO6iLM/vWZ9/rTzOzU61ugETmCM+tGu/Yw2gQGo4zR70qiaNd9TkcW9xBlyb9yEkWYN07qfzcte75YndhP0Vo3LlgIN5h2y4TvAzYruGs09YN/esQbFOtsTdZP2B5EMSVhjZHoKAbu2ZlI1Y+leO33iWHvz1e/Tz4XuJM/RssRSruuJD3+uff0//i/bBgZfPqTjeE7l/MyYKvsYfcQO80npNxDPa/c9PMCAGueoy0S9oZRKdJb2P0atoyMFVXvtaYTPIM7Kenr1byZLU5EGKvmlo2+1f/H//O/t/WNvQG4BwjOoMriXPWrAkb4zgn4gTW29qv0jCl8H8q3n7D7JZN4O7yazSdzE7+b37T+0tFPkIJ+Fdtj9IWElkJ4vHqWPCnCNnQwWZAkOTMfs3w6B3uY1HMGUNppv/v53Hv5nf+fvtIMH3sBg0DAqc6hnLANLKr7aFNI3yzF4NNMazPaQey382/krlxnG55kIY0UevFfHQ1+PwblJ9GMKmJZZ7kS1e53QUBOrnK0IuL6nCWElhX6YImiFh3HXMgrr4bncT21e0X7+009Wwyr8+rVgx1Jfbf47fuQYCghHU+DXuU3imLbt3N62bN/Rdu9+ou3YvpGf3diWrFjNg2S0Rt7L//0oLqpDK0Y80JeN9nRQt1A3t+Z0BSd1iTW6AXxwXSafkT6Zkr0hir9ah1pncyI1GUdSDAa6IC6DZB94VyPwSHRDrYNKFvUn5aDSwCmRw1qe0alF4UUEvXe5n2vtGNnKubM0ugIpqDeogb506QL3a0RvVFkd7SvIhlaQDR6CITXHxlaKSIjwvgPWGLk+SoQ6hcMYIcqTrroCB7aK+oU6hJNCE5IcHBDJa0VgVMpvP7Bp9majCCF6yGUXvvX2W2RnV9oU6zSDAoKGcAqjd5Uo+rpKI64rTmoaGHEStpizrKTPCxHa+6GDmICN9unP/WR74dl9GYPywic/RjBjj4bRZUF8mawSmmghAEOzpkVko/xZXjfsPv4LMUj4j+Aou0qc3mCVLMHMbJAzusda2HM1aPxlBIckpVCji9kXlR/tR9haoVN14lA18QrzRg7MaFX2nM4zTkq9O5ygkKBnm6DIsx3qdPp8FIkVhnU4qbWATiRKgMgJCxRlXwyTbx9e5+9ki7zsnRv327lDx9oaoLoVvJ/821Ghd+45Y1rQXrxFNL1UOSQzV5ms1L6uoGhwFZh9576nac5eF6hulEjeXqpI62h7eB17t4T2rlOnuk0QNEfAYzZlELDjqb0Mu1wd4lBgaYWNI5nUFRmEqzSU1kOxLKXiovxYBYoyK+fFflmvqJfzxp76OZ7hkXfebe++/iYICAIEPD9rVcs37m5//b/9B+2x5/azl7pKDVnpXRfaDNEAIKaxGsl1Up6GjJeJsa6xGakxCRHbaiJRKsoPZQmrB9DSRtcszPPzERb+Feo5z9B7NhG4DfPxwpF327e/8cvtzJFXyVjJRFUDyfnpo3oywQE1kIhm110a3IyNI6dGcOD72d4Q4oK2K7UlIfkia9ifpnG+D/syfsHPTobyqk0i3OuRQLIWK9rQa8VedBTUTChMjEJqqzquGa4BUdWY+ZE7cCTtnv8nv/pP2m/+xm+0E0eOBN5QoiQQQ3cOvqjaah40+3U8vEXlXsi8vLD5SYz8XZXivAmLl+F6GIiC+ahD6c0x0AP12KjF7wwO6o9zBYlMux/UJhRtvKje3mxkZPjrOozg137yY2331pWJ9O0gP08h/y5R0n2qmqazS8BixcQdHzBN1DYzsxqntL5t2bSFhswN0RMbm1wZmY48iT8JB/VAB4UU0GXVzO3JuJUx71LMr15lbbk+a21GTRNAW5Osl5pxGlQVJYZG3TAo3QSywLwuFm+Yapo18ootds5TzX8Ux5q3yEcxioRBSyqoyi1GR4xYuH6nncPBqihx5v0yMkdoeJXQcYWDYqqeSVvsUAOx9eugEs8sR+nhDdbhUkgU15gnNSoTSxYnB8wZUYtlVGEwJEqoPD5lBgneHwdtTVKDHuPOdRh9iZEHZoCdRwbmYT+PWvw7ZMdXaRSdJE13kEtqOErE8LOz0nIxguO89io0D9UB1GhdtweKZ2ONQqO9hADn05/5XEbEj/N8XvncZ2GWwersDuphRI3tuwkQmjNQQrIV1Cgjc53nPDRRxomE2VdjMwTfpVKPUmcJKy/Zkpp7QL68xuL0vgH9qS8nxVdHxXoZ4RsFBzbSuEnvdQ39umuR+oBRqhTgiuTtL7KLP+w5HXCHc2Qx1jicYqOVCLQ1jmKZZU6XBAz3lnUzHaSQUO6Y7IXhnqqvPISif+e9I22tMKD7ZgwyiKKxOr85RovjWIRfH/Isp5mcbHX9yrkz7TzqI+u27Wyb6E2bADFIr5hKKUEMlLkqsoFw6R17Cal1z0GwuQY0fJ6a1SoCyseY7TXtvslhdR0lzKgBWXRui/Bp2+Y+NENqESpibG+i7Nn5keohF9X4D013xlvoXHFkb0I/P4yqxQ3+LiNjyfTq9lN/+j9s+1/5dNu6l9qkTensrlsGET3zMaAwodL+yGI1U1UFI83Zcfy+XzlC6zoZ5mq7gkbbvcJnECIDDtthEnnmlopWLmTr8+UebnKmjr/xB+31b/0GWd/bEFMgWhHcTdEIW/U1a3/WlgyIgPfMZCz/6UR8DzNu4cL03hXEqc0SCXHNdFLp2zOrxunlPGl7+V7shL/jpfXfDxIXspDIQmWkfiik4DrMw+N+PV+rzDH9g4H52JGBxfifjucijI/zKFS7EYpRV6wwMdJD77zZfvAv/mW7/P65kudx4xoRajBlwpnaZcFwTtzkaoyqQpwJ9rmx7UB+iqI6DloZiSsXrrTjvNaBQ4cy7C7PyQiSC3VmkthxUW1HwqAy7RSKCzNKmRzpo4k0WEQfEN9fSebxwlNPtj1Q2yVeRImkZxGqKxsn6sk19luAmqYhH9iZPg3lcoqDsWvnDoyoEfvKqKrbs5IwNZv1R/kYMigzCXB6ouKLl2+SWRajyJEVasfJULyCcKyRRzr+WcMVKG7PoBO3EgbfNJtM6SP7gZwBVAStYvIlkdQe5QIrmvKRprzxJ0CUmKe8svNAMNg4lVEbJV6H7HH+4lUaG4+082RQHsbTOKqz7CEj74iBatjYoAreWq9w2OGNm8yhIXt8oFGF1n+HZs20PBOZjdnFLgQBtCUF3LlCy2gTWDphMb/6v/SSocYkYynoylqNX3MgoZvuEmrrBxkBf5VrWQV0c19GE8FAJHR4q1v+OnvGnp6V7APp77cCudbeztBFXm8xEi0ff+Xj7THEZTcwF+qjP/WTECtoQGcfJUgzi9JB+WcPoALt8J/G0ujb8Q8a+QqyuGahNByX2YBF4jEHM+qgjI6tJbBPjIZt0JXdlsGgvLaH2r1v34ttEZIzPA+yUIVXrHt5TUPQZugqJGYB3p1oViJsZloV0aqucVj1Bw2IgWKNxUl7gM9ZnUQj/UTw7q0yXBrWGoSHg2Sw5yiz0+6fPdlWE3guy72Ot+XbHqeOuywM1huX329Xzxxr18hsbUsZn5lGZeJCO0Y2vQzm3d7n97PnrTdZa8ap2fOUP0sWxQxMqvhtHJyjNK6ToZ8/fZZRGVNtz9NPthlZn0IHifg5CnkuvVHedcf4+lQMrjR+BiM2K9+8wWvyPDL0s49xybMNhbui+wTrvO4xiDdvvv46Wf+ZLmbr/iHA2bSr/e2/9z/hKDe3h3Qd31TJInVBIXthUoIiejMka9zBLglpVStPNRyHup33qmuOdp71nE6E8LnUR7UW1IiU/n0dqC0r1ODe/c6/bK9/55+zThdBH6bJhmBOKq7rMzfjMbLXRCRD1NZas1KblGuKYy8ZtZQQbHzmzzDw3D2e/57lhLAhaalniVL1Q1QKpKsT1GzX/gjRIfukIM9o7en4/Xt+pyY616DF6pUqEQKuAe88YHO58jKn5Z4Hg+xXPBivf//77bf+0a+0S8zacTiZi7eEhZ3EcFj41inpBOTYq4CwmimwNkHKqjsDq+dxMPzLOLbtG9cAqy3HQV1r5ylW/+b3vosO2mkyBoriZDdX2IDvwppxmJaNk1Ns1J/+ys/SJLe8fRNJ/xUwLCys2vh6jPHeJ9mk9g65MNugtb64/6nMsdLB+pDdBDdxjDcs5HLwfTDLKNTu27cPpXC17qQ0r8QpgX8D9a2egZRgxE6RXj3AzFtyPX4kD/WIg4JAYmPg5as2rWqYH+CsrjIq+yQN9pPUoGZ5QBJGoqVBTWQV/VtAYmZRaMdNcZ2DYOwwQbV6gqSGVi2qOhSMbqs/ahCO/VFca/2O2UBtTneKEPRdsFjhNMVjr9CE+T4F8WNHj7VzaNllai7wjtmLwr+OlRbSswlSrPoCfUlzMBaNTjP1tGvaXYeWHvOBsR71QPCGYxAYZnBQ08jgrOSZ6Hh8piodhJDgwQwEoS2wFaFPzFWSxVlFjDM58i7BD2SNJRhRcXLZkrc8ZB4SI1EMs0SUFStpWFTxQrIODqqyFJunlV6abi8+/1LbwnC9PXuebJ/40pfazIbVlaqW3UoEmQwqmWV9+r0UwImadVBjvE8K3IFyMEA6DinofFpPE86yOb36TvpEXSNVLYs9LjFYNTlgaEC13lC6aDXcUAi5hD7Lod21eXKgnGvedDIaFZ5fmK04kjgfpXckOmkAIV2UVqJEAq6P64/El+uhwrbCopKhrM9UWB3W7CjvNU0QsJ1zL/OUXLZNbdzBuV0TOPfahZPt8nEy2nPvB+a7h/N958B7oaq/9KmPMZZ9N20GGHQySx3jYqL+EXt0fN4ciMosCHCor8zxeYGsyxEwWxgkuW7DGmTKuAWdSmofhe4UxCAppE8+DhSGocWgS7G/SS3yljVHAx7XIgGfTs5nqgEVwi2YWqjtMvDeO28caEdBCXymqR/yeO4tXt7+/i//87Zhx/Z2nwu5hdN7wOsEhuW1o/3H65h5gVolC83ImGRGBSfG+grVuj97n5M2wmspEdVqTPeUp87jszWQwE5ePnmkvfH7v9NOH3mdr9+iLQOEyIAWMtk4zil6umbNdtjrrFkmM2JfQwdl72exAItVaoDop8GX9Tprmd7oMKBxntaejNtzWA7JtbMZXhcUMdtOfx968QxyQrTx3FrfTE3LoaJF/6/9tNCcTp8bpiYZVKWZ816pW+P+1UST3/u9b7Xf/ce/2maJ+M14MiJe2i5QVOol3JAFSoU4J3BAm5lYqRcUFrxJdrBj985AWk/t3tqWYRAsOF4GSvnnP/x+O4fywGoKp9Kpj1BAf/2tN1IIdSDa2qlV7Wtf+1M88IftVdQB1hAZSG+/RgT+GhDOu4ePpuYhhXc5zvFjH34+6XwivdDbgKLoYzh3jsZQPL3GfdfOnbCynm4r0WET5lu7DkkdHMFq3n81BlU65hIMluPdw1ZJdPGjmPlHHRRFULDyy8B59jq5pueoj1y8YuMukBLG2ZqYkN9SHPVyaPIrMM6rWMvlZFDLcdBFkijZH59ZGoy5RW9z1BlQPXLJH3xtMUKX/34svjrsiTrZO3FQQgL3jMAZY891nzh5jjlKjti4QA3qYkWmQCdroQpfpfn1BsZkGc7e7O8wjkx8Xa3F9N0IH2B0rrGf7GsZw9Au0sga/GCgZlCSWIZirw279m7YFJ46qM6JwxkyQbImYVv7OWCI2ivG14R3jrM3Lp44GSeR3hecq4Kh1TdloZc2BxzHMmpKrrmakkI+Bb0R9PB+Npc++eTetmnDxvbE3n2hF6+hAb2smFHh0BvCmues1uGLIeE/31u6/WLOSTkoaz0aFz4tMAPlBZrEkAjzBSbsTijwiBF2pwtFv1Doz+uzHiUc2CPXwOtcc2YRmUnpzPLsJCGVsZB9JzRlg/gtA41kdNpxVsT1D3Rnhud74EAlP9AeIVwnjJRGzMCkRUev1o8uuYXDnSHA2sO537BlJ1/nXozeZzakd+7ciXfbhYOvtWsQUS5xri+wdw5Q09kH8+4ZVOU3b9kaweHAlOZxKpazT3zmEY0WYua6bl5lnxEASS5av3V7W4MyugHcmBF4ss7O6E2EMLTIWE8xfagsQQbjbc6Zk5dtJzBYMciJenqH0NLfJMypkTUgipO8S8Z3qL39+oF2iWZeHW+qd6MT7b/+33697X7uGdChRZxnHLuZjlAl72qgnQBJgV6zTx2ANbyy66Fep0yBDciIjEyH6PUlXsfajw9qvmbjeBnhztmr7d0ffqe988Nvcx8XsRGT7GXgapIFa5rCjMKoeSP3noxqnqNn0NdaAmogD0Clc51XtTyYpVHrxS5G3MAv8TrV89ch5sF5ewQ8CW4ia2uWcuxXS9ZkxuX7lJKJ/qKoPMZbvKh9h8KvBgFmmPxCSBmeT6/Z3tN7yAIMI6rF8wNBdMhvMGy+tcW9b/0WM53+6W+0myg/Oz/Hnx9jRxkdj1vA58UnuOFJjKk6fY899ng28TEgvDkOxG5mQ2m8XkFB+iJd4lfP0szJBvjtP/xD6hFX2nYICtNkDIeOHmqvvvFaHuZ9GCqb2eCf/8KP89DmoDMfpzcCh0iUd4Go+x2gpZM0iIYWiiNZxMP/xCvPYwwY2y3MwGI5tvoKGd9ZahFGCzLj9u/f37ag/bV2i/WmFW3tmjXBPqcwIjOZQYQjCMSHg8qsqB/JO1UGkkRENpBjNm5AKpBmrnAjrCw24yXGbJw964h0JYGgteK0zOpmcOIzNKmuWemMHWYkhXbbR24YmcVBVQalIQ2UmuS3suDU0PvojX9311qJdSEblUHpoIT1DMLu0qjr+wiNHDt5Fkr5WYIAJqVSFzAqFcLbsWNTews9vEuoDawjEPDFjp44TpZyr61ngqdZlgZHWPAGUaCR+lKdgrItGMJxZgtNA3EuISKdVpcQqDPGKtAW0RfBzUMDDqNtgySe25hMR4vOvIZrcx7H6adwonOB7IkOeyi4vpbZuVKLaYbmUPMaGnKDKOm+S6Gle6Csa2xhNPhaJus++/JH2o/97FcZF470lSfN09vx9wS7gfxKvb4aHRUqtb+oFBuGcQuD4bPOJBliEcZTqriQnllwBgzCLvO1RsgqbG4VgtNAOMdHJyGlXeaZ0HqgcYkXPavR2d9n3/veBgE3ZpnPxadzle5TC7rm0EjOlnXBxRjxcc7xEsg22mYNZ7QGzaIMCHjw83WPVHGGqL5goowJERZizadpl9gNFX/bzqfy/B6SJdyjYd8eqTNH3m4n3/whY+IvtusYz++jebdh3er2xFN72CtbQ45Qs1BDbVQ+xl43C1F54H7PfG6zv66eOdnOMotszTbV5TemPhkylEwy+s2E9wZIMrqCidbqDPrIJfrcsx4UVKWm/LqOS3jO/oBOv0Rnq+cnAYdZlPfN873AXn/ztdcY03E8jeeiBqIFf+E/+e/aZ776i20CNEaIz7NtnU7lD/ec/aC3ydrm1J30HAuFcV1W9kJO5x9pWpWpyGdlHVXDiTix8K6Zp8SqUyfb26++2t59+1V+BqmplcihreC8sOYTMiB1Ev11rbkK9WeIIfdqaaFmg1XwGsa0z7AYNPNyZBki2QOmZF2dMGF9rCyM266CrpAezL+83jhYM7US7RYWtDdQIzIpc9NalK+FM46D7w4q85+4jsV+XxheE3P3pl1G9QQDEWnchgik34A/4AH/7W/80/b93/wdipMIgQKfGFUlc4Id4vBBYTUbKs2gJoHlVkM8mCByPodjuEHWsIaOfXn3n/jYy+08h+UMMv3v45i+AzvmGtHUflSj7wIdvPn2mwyOA+O95wyhh203fQafpTD9Pj1K56hBrYL9Yz+NjLFDMPJOnDqXTEI9v+Vssk9//GWci8wVewNausCFDt8++A4R4uJosO3es6c9+zyzgIjQI8Sq1htHz7lLKxAplUa8CMhxhMhoiF5/NB/VHZSoKw/Jya9mUModaWSdQ3SajPQGCuEOKdRg6FCttWyG6j7Botq3IFFgkDqyT2GY0uomFx6q+lM9P+2VHxqbxURzP1oGpfUtimn6KqxZCI2w7+yDkuxpAd6NfopA4xxSVpIirpMJXWN2zwoiOZ3KD994E0Nwq23auDqO9wKfEziSDRij9w4fjkajcWQ00oB2xozijaC9dmoXRpbL0HJcRuAifKyi8pzGgmu5S6Yjm0gblNocTt16RfWHaYlQrjjzPg4KdiH71943p07ZuxV4oUdsOv31QESTPPvrZHXuFzOV/7e9Nwvy9LzO+96Znt6np3t6melZgRkAg40AAYqkaIKLKNIUKVuiabnIWOWyy0kqTlIu+yIpX7gSVapSlVzYlVRScS6SsstrrFiyWZJsWRIjSqJoENxAgAABEMvMYPa1957u6dny+z3n+xqAokqUXOWCAzZ7ppf///ve733P8pznPMdxIDq5Kfb0PHDrOKSZDz7zqfazv/hXyKB6B6UHL0+u40zPh+QKI+6O67+B0RTCSIE6hrZzkDjJLdVTnAIgy85+JxdZU+jBJiiU+FCSY6XZV8bShl3fg8/2TvHAFd20vWMdA25UfXP1GmQC7oN7sCFXWE64NdOWhcBSzA7dpAwXr+z6GoxlbS3WJzrRAfv8LV5X8Or2qrlT1p+FBrXb/J/KEzAxDwPvH6X2tHc/grFkQOvCcu51sus3T/6owUhpv/Mb/7YdheV7FPHd++4/DHoC1K547CjF/ARVGCneK1NxJcLYK0kws4bw7Gmy4r1HjrRDBMAGbkNVq2AvELCk/waTaz3S6b8eWutvwp6BvIG1fG3YU9bZJcNsBYIoW7FLiLE2d5UIku2WMnqlotgT9vkb2KjTb72JkspSMtodrMXg+Fz79//2f9s+/rkv4JSH2G9mXcJoEizIktm3aYbm36I2ETnwnEa82j2hTJe1aZu0dUbC0gQXQolmrBj0hbNn2/e++e/a9196nmdIn9nBGQheU5Qq5iFETOGsqZ13PWu+vGtm3TfPyuCO11wjSUi2k7Yg7s8SFjW9jIcx/PBeXSOdcwgQLowZJuhEoOAa6KkTHRKSNsMTXjZ7Tc3JZ6XTZu07BCuL22XhaWo3AJDwI4PPr+sApZn7+267BAQ8v41VmgJi3aqZr+A+r7PqGn0OusQi/fZXfq299Ad/yManj4eMxMc/TD1I0sMImZOHeRTjOal+HDBZBsqxsYWyNkh596awfLcdmJptQxQ0L51BHofXfQnl4DUir4OOVsA5nOYhSIbY4tCtsZEeYTbLZz/7qXaWwuSli5fbCIfMNPUGUdBrb51qJ89czIUq/3pw33Q7cfxomwIutKZkN3VNWr2BI6NGwo0/BRvr0Px8e//7nmjjROhqSI2n/qViwSgafOhUxUFVX0DZftfl/0sW1WciRqQ1mNDeIVWVb2Bgl4AYltZQ0eCzo0f8T40r63FmpY5YcGz6PPDSKAZUXb6+F6qckKoKXlp3lduOSoxZeamqO/R//q+38MffU80FKgmTPoMyw9sCFhImMzXPAWbzLxGFXkZFYpFgw3Eby2THszzfVfujeGbWRzwcazKmqFmt829VMjztNSiP/igCnlv2UGFcRrmk9SWIDRiwnQRAo2TMTti1bhgqtI6eNdpYhuLKgVelQGr5Lms49sf5OypP8LoLZNfn36Y/C0dgRHvDLIqbyhjsOBHUK3jWBzCQngwzHp1uX+NRemkChf69ZG9T7OkTjz7dvvjX/nMid9Ttu+xSwxUWYepPGjEbdD3kGiecENcoxl+0b3uShEqqgcp6SzmSkn3pZ3p52IX/hOw0AJIMMpE49SCcMp2oGxBLdrA/HP+iBmY1UyqzUwXnIlQQ+HAmw2TrCvEFD5eTMboeGbfXr1iaQi+Bc+MoRYesldVocftlok7NHyP0OOTcu7ZbOAu5LkgPmwyrPEFbx+FjD9JzOJsC/BWzJlCUt3n+rxC0TO8eaYcPHcbAHmgHyK4nnREUajbqHpCDvP8t/n1DaCjZAPWb65faWQgVIxAq7nv4EdigDC/knLhJoyqvI4lUGY7SAYJOZPB6A5tVh6W9VXc5FNZ5zGbcE6lF8nM32X8SkGS2uc9cS2s8fWN0nhnn0746yRJvvfE6yMflwLfCoTuHJtqf/eu/1P7yf/TX2y3OnYQb95drc4OgXvm1QoVQ1VcRhYcQgo+ZMF/LNFt+RgdlfVIyyCYz9VYuX2hvvvxy+9Zz38QGXmiTo7SezO5mTAw1apCIKRAm4fARGvqlr+vc8ye2V7KNjsB18ZmXaGvN9XMWH0gBTuems80kaLgOeqyQN7DwJB46PJ9NaQp6Zms/mKXKJI1ActilxWFwH5hZu5e0v8P8Xd+gRJWIi+9F61wg1dS3hC599Jw/EQKtlXXTTRmDN5bhMnWOqaipBRlVB7zufIEAACAASURBVLOOtMgB0rR/81/+q/Y6852keS4vr+YGhkegMWJAxpUwYWGUbi9xUxQE+M/C+E0iVh/CIAsrhX0e/TM955Zijbz2j5DsN0rfN7+faIk+JWijCyhQOJ7BjOuB+4+2x598X1vgdxdxjGrsyYaJWgFw43UiXhdWVYpd3PCJE/dh0PaUB9YwqrfFzzp50+rDk0881k4w52dWEUqyPVldRga7ueYRoEkn/U4I7zlqPHLy77L626b+T/qX9zoo2Y9LTKLdMIJj81zGEQ8BgcgkEvKzZ8MNYaSmVtgokZZ1qN3Ux3RQk2SPSuRHOogHu9202j2zvp6Y1mXybV+qn9T6XufUJ+nvvo93nFVF+cnKKwWPo6oRA+rYWacxEJLttYxzlTK+QL1pxYiSgODwkf0Ibb7FWI2FzMix8H+JonbqbF3Gcc9DoZHkIK1LmAAC0dhMyS5aZ4y8slZsdiFda5ZGy27cdeCwFZzTEO9vP9EIz6sGNBJU8Hezr2QYXOcqpAxH0w8EdydQMmLkfsoQqB4AZs71jY/JjrQoXMQLSQo6ndDThQDZJ3uZT3XkyEPty3/zv8JB0QAeGKJGJ/QweYy74YySNBo5WzJwzGYwNXesJHiEhYyKhTU3gYmE4WxY1/lIHNli7yu+LKnHXritmzALvSZrIjEQ9Xd70cwMwgdIilPTpONEjGQ1HomIyTLTT1QZ/b3MePK4SwrQqPnmxexLPcBahRBfmGKVsQaykZqf82Ajpp91Wjo6CDP0whIutF//ta+0OytX2/shLB1GVNbncZUA9DT9f68wc+ljjz/UPvjYQ+0oUKA9ftM0zo9Zfwuklep9rk2ySibicq83VxdoOKUBGNX0+x97DFFZoCyylNSZdU4Kvgpv1qoXy817lcpvvyVGOTTyKHePxvFkLLuRep4JdTnshEruoi9m/Toof6YcttdmAGKNZBPZoFNkUa+hP3kufVS36J27yzn+T/7uP2if/8KfA/K6wxnRaQEbs+fWCCZuGSw7JZhVi4ZpRxIwe3HPaSsDDbN3N8iEFyH3nIU5/Y0//ANG05/FrpLJz0LoSsuFAz2nqNEyX4sa/eCQc7ogQ7B+ckfdK1XnlOxTz9+3LIX8MCYSuPrsovbuOA4b0/UO7CmhfAMcfy9At/fvc+azLEuzpA1+XjjO+/A8iblY00yjNH+3jmsAGjaeu8Z6oC0Q/K7BgX90knmGySCVP7LRV+p7UfN3rC3fqJ5nrz7ZU8FFdm57H/bV+uciFOLf/JV/2U5+70UW70YepiyQETKo3RgQiRLCEMIkMvj2EG0KHOhkxHmVahGKMkoomRgXjciCz1eBfSyA7lW001EJvNcKkdYy/Sim7yeggz/1oQ8yobfYYTNEWGs3VpAGWmFMN5L8/OwoDsUFHaEb+iC4duCezvZqII3ux8Bm93AYDh2Yb/P0PEk2UCjUMcYWh2eAcRz1YOo7TkYYYUvrAjmQXWb5J/VL2z9XDqqPZlT0XkRZUx06na21qCKjKRYLhIExm907HfZXRpbzHFQ11zjr+MeJNPuxG57iKLEni6picF1qXXFYfGnYLc2+qjGWE4rczXuSp/7r3eV22UGmGcse6ujlZi5rUloxONpyN6bwr/Ce03NXeUau+yGYmm+8+TpQLQxFHKqvfvUKbEsjUpyUk2sMVrx58XEhW4vId4kcd/veCs2y9itKJ0GS2H9gX5owpcUadd2jViRjy8Ps4U5QFbgBdQOMl9qKrt8l4Mfb1HIyENFIWyiIe1K1JCPLWbchDpxwpNHzAIYlXCmdPws0hNcY5vr2SqABapw/cKz9hb/xX8JOPRrVZjOcKFX782rr0ffTN4+nTsZ+3mTY3h104hIp+rBxQpvAcBpOGx1vwnr0Gs2ElASqjEzmGGsle4xakWQFI0YzWD/7bIURI8ejQ+HXErV2RrqMgomBuP47GVM9Xc2FNcV65lFRzz531pGbQ2NZdN+odQhL+jsxIjrjDpqKeoEvByng9q72w8vMU+LZ/vqv/JN2jszZ+l3pG1SDvcZM+O8XgeAfOHEM5zXTZjmPPflnZxwrToGLU4JJtEGISj28a2QqQ8BXR2nk3Q8saOnAGlxmcUmx7xQaKvaxf4ZAhCBnFVvi18Y4P2NkGEqkZX6dAUxfY0pDKtG+M+m4953YMlGfjL6J46uaZ8So+U/m24W3T7fXEDe4SC1ojWDdxvu7yDL9B//1f9/+/F/8SwgRsyYEoa69v7dMv9YN7FVUFzq2mkQXyTB+CAPqBHRga5AvTr36Unvzhy+0S1dOZW9LFHI0zVimTTtenQ9s3U6IJDaSD/N3s7Ji4hWUF9KB/2V/1N4PmYGHHIcrXOx5iCOpOlF1OVRteZNASbKFiv5903LPUg0EzZpI649sliSL1NwkAdW+S4TrvjH2EZ3w2rqgKIFp5+y8JANXSSwZvkgviz834Py0FRyUcH32ZaJwoDI3rG8kzBfcGQeFHM1v/otfbW89/yLpKk1yjiLA0YwReU6gNO3CeUDVi3MCrBmImOo6jXvRIsNjCi2Uum8xYnzcqxg7ZyL5970w6daNTqCcy67RAPqD95FZPfLYw22JyPw60fAeO/5hhi3j+K7Qg2Mdx2hq1DlCRGJCQePUOUxBXVDhJA1g9QOMtDlmLM1IX8aJzkCO2Ek0IhVzjM/DZFAqIVuTiryOfSLb8Nl7LHqd9f/bPxXP1ROqsQurZB7rRFbW3Ow5cxyEtG2fgE5LwyKt3MjtGuQCHdUU7D2VFHRO1qGsmSWD4rdSeDfVNjpMUNH3vhf8O6hWW5h8fwxC2X2tv6sq6pfz8k/B7hWdh70nPKZemLO7+PuauDpGZxGYNurlOF8zKyPh+9Bh/CGwxDIFfVk9FnnV7BM+89kO0vfjWPcle8DE6HFIOh0dzhCbdBd7x5EUjuu2ZuUgTOtM3oiOIzg1mzxQHBvFA3TTA8DhGgSyWzWrY1+sIqeEzj5Q4FpUzI3Qb6IwsM6e2+AGPUJDZF27hVSBCncCnQk1OLPMQ7GLwzHGQZkB4ttPg/H8oePtC3/tbwFH38drqq1W0JJRu1NSMxbGqD+CpkTW65ATVhhBsrHiDIE02+5gL2zxPWGcug+cJddVbeYdzM7X+6nQZkJl5iEcSG7KYS0Gn76iyBMli5TUox5iftD9Z7S+TQrRBeh4sldo1GTNignqmlbfiquS6g0/I009oq4JenDdxkAh5NTX3GN37uxq59eH21m0js++fbJ97Td+FaNNBszPGUys62h51RFe79ieqfbFn3qmPfbIA20OqbEZVFx2E3DKvDR7FW6/jXO0id2m3tVrl9rFcxfaMKoux554sh2870jmGEnsMBNVZ/GmjqVWLmt5l720BJFhkf63HWSt08D5eyAaObZHiNWMQTg07LzUn4oEFekj9RK5Fh2TBlcILI3dMfA8Y6FNfv/c6ZPtR/RDnT13lgAZhIYhrLeob7//819of+e/+3ttAKRjI4ETDg3bd5XamTqfvm9l1rxuyAbV8+O1r8GCPfMmCvxMur188ZRRWvQoxzIGpALQXbJVgbLViJTANTjO+uF4U0vEQaUpOMe3C4z5m0om9l4FssysLfds9dOl/iPBRfuhPZAgIxTO+kvX17YY+Llfkk2bVRtwyEDVmeuAezJHdMZAJwwcjZi0H96r8HBHVskekoDD76SVQyPfBdQJHv0NXsN5eRE9Xllaz5303ddlyIy4s/NLNoQLu5QMSgf1A4p2OhwMEQ92bGwXBrSb9qqD4JDaUyTdMA6KTWb63Y86TuHOXgouTDxYeZ9VFb25Bg3RFjdzETr4Co26/SF5AIbPkaOH2gqbxwbecbI2Z+4sYQwvOI/o+hJOaCc4ts2cIwiQ0txJJucIYRsxB6HNrhHh755kgBrXYtQmY2h3N2tIFd9hIxGufVjjT8QwCBwyAbSmM+gj0G2o7//JL21//x0HdZeo2aKidTNp5JeA9mQAXcVBrTEbygercxfbH84BsT8D2EcaL89DpQuzUhUapENHbkaYxZ8XzxbndaN3vSw+VA+xGYB9stqjMn69AyoI94/+6XzTO06qo1AL7d8ywoMlYfa8yWedrRt3FXz9Os7UAnBGeBOwbGCYzzBGPZuYi1FE9hqD4Ow9CUuK6xrD+V8DAhSyKiks1ovnOihd3ozbAEliBI4p2mcaMSGpmCNZmyVXYyHd0C+NjVzoRqjRPHPWWW1ARjijCQcEzOv5Ptb/pFhTfc0BcuyLMKGEEtEl95L/RX4IxyDka1a+H6LGoWOPtp//q3+TBuK5tknkvAnZZ2sTZQRkrALqSWU2OjUqJdhyiKdCsf497Fhn4wSzKEhjR/5dI7ujb6ZTiQOqGoFD/YQ1iwhTgsw+94pOjUiF4aqgbT9UamBd5NoPFC2FCPtNzIh8jyJWuK99pmZPcUt9hG1gUxumitgGlMmc/F2bdDUqFRHr3NbvjrQz6+PtGoHX6Tdfbd/56m8xgFLl711k2/T9CWFxT3uwD9N8PPnA8fYLn/tMVOqnnXPG5yGCAK/P56O92CArX0H+6DQjU+6SHdz/vve1o/RRTuJoFJfu+8Ru4cz6abVmp7dRJTkL/GYlY5I2h70zzK1yD/XMocCXxVDMfZg5Epim1mRd01oK9x3Fc35GNRH3a+pzQZdqMvaFk2/AovsBk5svUEemTcL9hAP84n/6N9p/8Z/97Sjy66B0AJsgC2eoWa0tXg7cW9p1imo7Xh2InBabxauX+GypY53zyjgiyU2JMzizBpm2lwBhy07e0QVCZlHDNCln+5tYiOenr4k1DD7PPwNNGlgKHzolV/IL+8lMhvu8wdfHgCYzwsXAxMSE9wyBiHPgmoQV6dd1cGnnMbvgNQ2QRA0SGBTj09fU9pQskkIJpcGY/jtz9PQ8gWA41sa9yw/H6WfvVZjh/jaD9QrjoBK3dQ43BfXAJTVzp7xqg6J9uf0WTbpvAfEtU+SXbaJRnADesyCuIZcoYUFMyq5yGRZ0V6W25syUFtUwUaqrc4Pv6ZU2ebArRitGetzsTR7oIq9vjUsoxsxABzVLk6RGUsO9814NH1vBgJ/HOV0iixrgtSakInMtM5PTbYqozCZcO+d9IEZ0EhCMU1UMmAZGs5lNZzVChjKGksSw2RI/q6KE7BtVHPYQ4dkD0Hv5P7Fvyg92DsqIw1lQHNo1rnmdqP4q1y3ct4oBXVykvsDBODDPWBApmVEDsCHSwrn9EgzwI9o0o5NxZi1KeNJMx8jH605GZSQSw1LZlcQEsyedlHapFLS3g+tc37u1+rYVwfMzGjs3eGVVPaPJOo4OKRNKOcBCQRJozFhy3cIV1FPWMBQrFHltR/CKHFXv1nIkxyIH0jlPt2XhsSEjMqmygtGztZi8oQrY3gQHgH0hXT5MSw14V8SWgbQODGykW1VWmYYF1cja0tjcIMse4DVPQIIwg9VBbhihE0mu5LA61ppmXV5/RJ0/G2aDsRd0oUrCBISLWfaCDur+Bx5tn/6Zn41Tuy3LTto2DtE+oqLpVBgTR5/D6Nwh6nXGhoFcOuaR95HmSO2C91qBYCSH0uiY9LUOdAgWVSeqsQal3Zb8yAxH45s3LKPk+/pO0Xgzks3vVV1KB5OJtF2dx+i2dB0rnS5JJF+qDLmwuQGEcFqy/OwF1oz7r1lEuxq82rY6MAUacJ05Ti+31777XeqJEEMw6ssEqCvAmDJU93o+yW7HQDL+wy99sR2UGcmetu5rfS6ZogZNp76ITNWLL8QWOBzw6AkUzg/uC6IREdf0iTkXqqjX9nCt0ij+BvXs+WPH2tT+Geq1qNgYyHSQX/y6zzwF/WKJKfWkVJZQtfXfULDN5HSSBs6+T0gFZhmcRRZnbW2xnSJ7euF5FM5pD7lKywWS2ChvT7Zf/uVfa5985plkAqvsPckei7RWnCfjunbxbLsOErVIc74B29rKAuQxGrgxO9PYK3sWxyCPqOBfmTV7WcfJsxMGHWCUiX1yUahwlh2BdM+0qxErkgzKoboJE4AY+OWMFa28LJLpeTEKOXltkKmLNV/KrNstwjnI3Dm+zvuXHbN/1u/3ey0vm4zXbxqsZNxLl3X6TTOkwMQdDJ2fzVVSU+U6TX6Kzu/EYxTpZVjKgjXYip4ie7zPoGoufG3SYNKFHeQHdVAKb/7OV77SXv/293FQdHKrqsw3pljQ/bNy723E1JiK12PUTTd5Y4d+3XUAX3exskxklPjgd2D8jLA2gHbMnFiVPJBFsp0V8Np1vj4B2eH+owwum4Fp5CbxEjmwzhsyGzkH5GcWZW+DQ+72A93tA4oRptEYTAL3WWC/zOHxEVq/0Wm5IQ9Qi7Jvaw+STHMwg8aI5OyeF0rzcO3FOU1AnFB2JQe7jvj/iz+90RA+wFkjCyRJQgelPuA1SAWrRPNLOCgL5BO7Veom8sKI6qBG08ntI4VqjUNV0FSYwiwqcFJqETX40ehJXbZMHFV2h/XU0Bp5yebTSVXG1Kf+MaNlszoIs7+x3lEVOaIrNvNNU/8VsqdV5whx3VtMAjaCWQZuVa1c2DcCnBb4ZSEBtahEMGATKhvR5t0ValRqmtmnoyKA0k7pB9OIW8/RyQHBmYFkxpW9MMol8T5mNh4kWXh242gsjXQ11hbsdWLVp5WCGX1PRI2O2uC1ZhDyHNTosr9UnF5lb22wIBkRwdkcJmqVsRfxXSPWjnCgqx8hmp3Hwc1BnX/s8afaRz/0E4nokvV4rsXtzRTZJ5nuLCOugPe8dppuCapqOmlcRzl/vlYSMMU2C9NKDTM+6TiNKNMca42rY1hZT83PG9XykTHZHYTn/dfY8HJQ6mX249F1UFWvrGBLyKh09koNonaDGaiaawXLlHFTGR6HL+Oxy+58D42Rr3mb7Gl57Gi7tWu0XTx9it6gs5AZzmQshW0g12nK3QI92EPWP0tAOEymdPfervZzsHI//MhDUddQvV42XuauCpniAC698Wp75ZXX2+yR4+3YwyhFHD4AzI2qeVdv3R6lbnADhLVMWeA8WfyBB09AHNhXY2mY/hu7pvHWUScD0BYVgiPEaTaSAYbWXBzLwevZFrBJ9q2YrofmlpkQ9+68MCnhS4zfeO7r32jPvnqynTHY8Yly/o7ASvztf/17ED+YL8a6SoxYRTXjB9/4fRRwvtZeepnyCGfCSdFzsxMJ7CeBK0dZG0sSBp1upipN6ENkt6mabn1QSJP10Ql43ew1J+H6LHWGBrG2/AhTCiN7r66t2Ut6q3jGIXzwXMMO9p4MgHj92Bv+bcJhhiVhwj9hf25DzwK/AXvjuOoPZ9FEQ8vKdYQ5iuPbkpHY7WtrhGbjIUhgjyKNZBDic2D/eE353cDSwtrVP1gzrfjeKjUov/FutKdYfEIA9l/4uaUp9nd/49fbG99+ngh4MRG0xnGCBT5AtBJDniY/xmmQdmYgGy96HSFIO5SludY4DCNEoEPTf+cD2ReAsXDGDCsSRpg9Vm7wFR6+2cL9R47G0ZjqakCYDwKmTybCwblMhH6JbARfhZ7aFNCd/RR4ZYznPSKDEaI1lQKM0AYUEQ076RabmMyJyHgKKro1Mxtjh3GGE8CV4w71oia1V7aM9Hn1+Oxq/iOG/E/iqSptrc1h75M9Tk57tVazgLFeAS69LVzmWGl+ci8wnl3nGqUJ6ntCMNZwhrmecdZAAooTWXNY0tPCw2Qt/bd9Nma9/o7OK+PT3RTCV6kbVI9Uet3KNeVAvDtzKgjQ71UG1SFDFS0ZPBAVOhLAabNmeP7ZoCnXpkedTI0McEowECX3lPReQ06ktskztVftJq+xjPGyh8leEWsJ/nyUEKQ0K/3TRW2hIRpN8Z/DLM0bJM8YYLj/QqsVCuT6Rog8rdt4OGO8hSBwekM4iBFxdl+f99tkv62z5ivp9aloLRkUa6dTT2Bmvh3rBsRH1L8f2Hoe8sXTH3iqPf3U06xhEQaEMoRSS7VEAdCC5Gp5E44msxTiTUSoGY4T0RmVwzTL2Yx6RjmdCIl2UWcegsbD6/f8VJCrK8mIC7NHXzN9Lq5FGi5LSibqC5JQYlDMtgqWy6VJsjCatWCewnSpfodmb4bB77v3B3nfNZ639sH3lS1p1ITGdDK7jTbVbk6eIFsgUDx3LuiKlG8h+rfPkDVcPk+OdadNEljNUFtVJlGn8NEPfbh9DHX4Yc6gTavaA5/brU2ycX7vhedfgDrNlAFmQx08cqBNQkUfNctwXfoeHZEXapzXzp5OTfcQGpxT0NpFbwoSMrrnTJidGiAn2617NIq3uhYCCD/alyHWcHY1rBLWr6QbPjTuqcuJWPCqr7z0Wvun/8fX2znsk8jRPrKbeQLcT3ziU+1Lf+YXuN7D7C33+Wr72q/+cvvn/+Tvg5wsQsiabFMEvY5smSYbN4j2XEujH5aBJ0MzCXL1vZlxRIuE61fVIaKstvXaHEugsUvh2DwPa68EZI61l4RGEGB8JEymc9A2bGHshTldlRrcKBuvkBbbLXQamRnGe94K3Ic5BkW6K2Wca1JxPluRfZZBmzwHwyBnfRnAqBIfLT7hYWy/1yS8NwgClGnCvO6wGZKBgLB8CEqF6ljj6s9MkIE4J2tR7NC1hfU+2MtFmT2FApkU0RpUsfkWVhbb7/3b32xvfPO7aGpRI7IYziLOopG2n+hyCggkSAEXrbS7MJoNbEbLYWhwQaNsUhsvwy7htYViVJDwcLlZhPesayxIVY7QKwYDp3IISq9iqfGkConCtJKeq+iojLJrCsuSNdiFrqqFzWoy8crzqiklI89CDO+xwULBT96LwRmG0TPHtSv7r+KvmcluMkLZXL7OJF/bS/Y1EPVnsqjYnHcyj7JC/Z8/Pr+qAiLGhIeygmFeQTXCOprNoj5kYRE/G/WvwO5bI6uQZeNWTNrPdUgPHlfuCEeqsG2mC9tTIxZvNK2B1KTyrDxCwpg+P+sqYvsaPLOsIHz1rdjOInBo8d6VTSUF9+tlDEu1vD4b8UhMkZkZeMVCa3B6ngWBhRCuTqHGnrMJgTNraF8VhSWqJEIluFgBcl0lC3Yz1rC2KnQHiogRqSbgYOts7Miz8H6qlKyoxeaYbiLKIRXPnQQaA1y9PjbYmnkki1YgT+q+Jtq/ewD5vTWc67qQDv/WJzn2Y4SDPKI+WhxOFYVFTIUAp3nfeeDgT37y4+2xRx+pLElHILElaIN2xasoYk4v/eLuSKaSPpOSdfFpRdNMZ8xv2BtoU6oOJU7Awx9nVGMvag/5cwWvGc3H96UkVGQFH1nIR55AD3fvyDTGfJilZty52SW/o8HQ0Mhs9UwlG4qzfKcWFTAokXdlT8mg+E+/nWyLs7UxfLAt3RmEyICqgsQmDSNn9xIN0qde+xHQOnPWaEWZwmk4wUDK/ghB52c+8eH22NH7o3+olFTUFqjVLeNsXvjWt9vQxL528Oh9bZ55YGNkriPKp3EeDLi8eZGOWziRRYSJ19e32r4Hj7cZMhfPsHU7afRmGwnAfB7JqkteKo6Zjxq/V/CUJQsheGsywtIyyXz4NyMRVY2zOobbzJh6/iw9eqjeWEcyWJ7kfhyy+MxHnmkzd4fYW9Rbr15oL37ja+33/s2/ojZ3DRQH8YIo7kjm4l4cxinrmcB4B4G5/VLWJ9UUNYgPucKn6Z5KUlw9aDJ5DVBFSnScGQnDeozyGv2Il+j3Ge343DtVjDAvgxYI4QJjB+HqCA9h4BXc7B7THUeCyHXqsh33d08Jr+xZySTOjjtWxqTBkLuf55MR7+4T/y4aYPN0R4bo31MoPgr9nIt+vlnpP/r+ZlR1nTtWcVC+Rx5VjFdBfB70knevDGoZWvc3fuer7bVvPAc7hgK/PQMskmn3ESjbKgnXcCuk5IlGxZqtEzn2O9IX3HBGJdhA53txOPye4qEZOsh7brI6NqxehTrurCjMahzHHCy+ITZoBDCNyE1qhQI4OCvUcHSWqhu4BgbQ4yiRTzN8Ln0RHHRFRx1z7L0oeQ+G1PYA4/kz8ygIOHtGkoSEhHGYZUY5Orhp6j57cbyqP8dBdYe0VqvPQuK2uo93O6xu8/vgjNpxqEtkTDL4pN2bVWqYL3KQbegbo0l4AWza7CQPil/fyz1PoMcnK9EajtGIQ+2G2NR28G87qBzEjiqcaZWeLeVr7Eur6a1RiA4Tp/NH77l+9/I79ah3ID6NXm3qGFqMyI0MVHN0vQeDESx24stOsyGQe1JrUAUEmxd1OjqqjNx2jAW9HWZUUlh1csv2hij/IizIa1gw1ul19flQ1pNVxAgbeUME4X6EzKKVx/fsYYpBZ38lg/fgOXeMD3vidnRG2Swuo9KpBapOskrdYDNQhOPggQ9ZIzNNiRgGZTXi3IMhfEJdlQBhmkDm5//sn0lNtHTJqj9Ig5BR6AZ3aczs6fxl7KOGrZhNYDItQPWVlchmCZEa8gZdkAihQw+JojLv1BZZf/dvsexiOioTS1ZWEElp8tUejLCs723U31Gd6/vWeby+zqnqwML8Kq0+a6DlKDXsRRKIVUgxupxUGtk447eHZtrtsQPtFJTrBWu8HfFihbrKmZMnaap9E+OEDA9natz9yNrKltwHDP+zP/WT9JbRdJ4szVEi1GLPn23Pf/3ftWuw7x5+6kPt6PHjkBwIyqKxCITFGYiWjtcH/XyRs7OOk5inkX+WhtWR1CutUQlzc68ZUFiySak5mSkErrMOV8MYfSaOeVl3grJK++xna0cbNj3zOwZTUajAFu0+8nAbO/JgG52dJwjmmoRo7cPDUs2Suc0jDrC4dI25US+35373t9r3nv2ajTbsnSkCXqB5xYJ10g7J9FyaweCU0vfI2U5+xrWJHolWJJkS0pQABfTvOXAttBVxXMJ7OillvXjw5WRED0SoihkY5qHQoVuZ++2h0WRKOXNC6b4R+1/WbIIb4V1hwdQX4mxMRrK1WH4dkztEO+BFpmeWAC97sg5EUA/hOizUBQAAIABJREFUvm3f4p7WqQVR0T5VwhCCVCjxkp5qIkD6r+KPdFCy+GJvxTtrE6YBTwfFYYmD4rVWoYt/++t/0F79w2+1K+cvhIEmLdUM4yA9KpM4KBclxApuIPUC3tioRMMmFTRDunhdb+82b6GhunARcVEyIdlzzoi5Sn3rCg7KWS3i8hZR9xIZZYCZS8BrDlIv8MGItTq7x+m0wjYR6uX9p6BeOh1X4zrGZhA6zAIDiZjhGbkovjrJCIcDSNa48aVuDtDsJuV4nIh8HIelTtgEG1GYMGq+Hup6TJrr/H9lVPW1RDrvMfz1wMwqhPCU0LFBV8PrtV2nN0IZKK/HplxTbb9+w/4v1mpGo8i6Ov13sDMsA2z0Mf6tsKi0/npjjVZBfTVErgr8Qk/WLHRkVVOpHjchre4Xu8+VQcVovXMjZfQ8xIm6vJdiAXl4DA78mr0q4szWnRKBKh8DtLGGo3LjSauVNixhZh2HZBRvJKikkK91xd4onr+ZzE3HjbOpzfZ0bnlt3t8s2rEiZrZOUbZgfwtHo6PSoQjL2eNkkGiNpbrRzZY4WtY/ee30xviAVGSQZi7dlnsuhpHECLTYyDaV7aqMszIhD53XI9X30OFD7Ys0Ye6HBGTmFJXwvIaGn2tg/YoFVYXoZFYaQ/7uWZC9ZaYglBPHz89FZijK4OWgIiAqCcCMRkw/NaFyHgmM4/Ay1agijdS7dFbCb+rylQMLAGMWFTREY+zrdBTk0LKKrOTrhOmYml7BMj5P18qgKiU1DYcZqfsrEDFnCcjp3p7jaGqi0EL2dNeiumws3se5YKffeIMJBmfCoJ2AGDXKNTgl2kz1J2iU/9Bjx2MvAjPhBFdQoPg+5YOXf/Aawzp3tYcfYXAozfT7Ye8OCgM6eiP1J3YqwenihbOBwg9Sn9oPjXwUNCS1c67LCEcjmHqN9pIVqbEgZTdqWmw1szoK3nKBjklXrxbmFZpv1/maYsZroB1O455/7IPt8U/+TJs7eDjqMx6h2yACXs+gjLWr14MWff+H32nP/f7v0Ad2CojsNjRx9iwsRKW6oldqtuR9yB4Ukk3GXY2x1i8lJ0RJgofn2c25Ze1GKJv4HNzLmSOVAKMU0VNECEOvb2MobcrYdDPH7MayTf1eypiWLhEZMON0H+d9DbqSRsWubVELz9ilLoD1RPTZd6SJEi1Vu0GpVFQwEIjPPsFsxsqAdGzuZ6eDycxVbstvZKaUeRu/FpknnVXXgLtjbbFo5r1prV6o+hjgIWoYdOzrFA5f+O632w+//k3m2yNNRBrsIZD6fBCygbNHlLjQCwutUFcmOlahGy/LgjqCO3N8dE78/ygOQh2rcxdgdWG47Yx2vMUCGdQ11CGUAXITTPD6QnCqVefAi6Wy+8Iqs6cGJ3Ud2GwNLTul4q0NTOLUxnigGo1xaKwyBHfgwCzW76SfZgpShJT0KbK/WZhEwgxivDby3TbC5fcmwL8PqqTNz+iwIjyr8dEZJaKth16mvoM/fLDlpWLMe+kcs40lWIn25KRGY48HDts5UEvQrH0Na1PWWCxYGvHotJTWmSEACI3c5yEEheM023O+i5u5ZIzqPXvtN2sSmd1jJGVnvAbcDW1gE6fVwUIhkngn9fRDA+l8V77KvaThLgFMOaoIV8bAVjRqIBGCRBS7cUL2eTmh1DoU37P/LVNZqU8F28cg3OQ1FnHSYtdLfM3I1cwp8IsZlJAvf5cIo3HZg3aiJAuLwGPskTTnCgRwTTqTwArJQjTOqgJI4S04K82QOTAWzDVURGsKhToZlHv1N4z+zO7to9MReS3+O4KX3LOGwllcDxDRf/kvfAljWE4wkWQX9cUZZPEKnim4pRol/VPzpTD4Ofx1kCMYazaVWkn9PW0F3FMfGFRzrNGs9aRyaIHZ8j7uuyJMVEO1mVk5zTCueO/B1E9LpsaML5JKGjYDti4kNpKuQYUV6KQexbplkq77iFeyL8i9E5kt5ybtRvVleD9zwKBPU/gfZn18zzWy5LPAdGdOnmpLNOsqE2X2NO5IE4ySUO8vfP7T7chcqYJIXlAo+Cr75ne/9iz6nOfbHFJjJ44fxkEdZ9rAHBCfmZbqKcLU99oykmXXFi63B558mnoPfVEgJI6VKOSnSAZhwelEzFADmJeZzjRh/y5DEdu07lBNzmfsOEQDA6o3X3qBYJImepzTzR3IYD31sfbRz/x8G2TfHHroWBs/ON1uC9OjP+keXaJ/6e1Xf9DOnEVd4vQr2CL0JskabbCvTGkwLDyhvdCyvUazIoyw6y6q7awqnY0WMtfaBTYVAJfSep1Hb9HXsOXA88pZsZ2B/dyrmaQJ1nuX3GIbQWwEVgFb4PNzL4T40u0R90zmVmXv9IF3BVuecfeFWVplZ2XDdXAOsE3m437qfEb8hjVUrkvGbyyMzsn2gdgOHKxZUs4dztdAgkCzpgqbPpTEmrXRmKN3O6hc2rsdFBdYEB9d0fQyvPLSi+0lUvDzb55u66g/eDHj9Artp99gGuacB12hWLeDdONaOKJZGSk2X3JBXuAuIqkJHtgijaqnycZUg/CBSPW2AL7Aw5eGqUGxCKlK7xiva31Aw+MNBd5gwZxJdJ0C6TLKBm4y328CSZAhhqXtHAT3pYPcY7fFhnNU+BTXOsW1ioXv1UmFEs+Dw+A7uO5Wml+q6XcWduIcfRQ6vFKarqJqmfP6UxuoM/h+PQbd79aDrqwDg0zxWGUDMVc30zJG/AoO6vJl5ibx87u5FhtehzAobiJHcCtztMexH0ZeXeF8ZBQMGpgvU4GdONq1AmjUjKp6Kmg2jRs5AYZZVXQCwqIyS8y00K4ele0bQ/eOsyqU3tuw9lG1iDgo/t53nWf0g/JBDpHjQ4fkyHQ/dEx+NmvwmWxCN15HUSENmDjiVYyCo1RkVGn8zKJK5oTN7+Rjlm/BEfA880kPN8ZpWOV8euAynZN1DYeh/G7VTmKTqxZVYpuO4+BgCYG4C0SI71aDpDpv4v47garsqzE7SJuEbQnChayRBIb8YS1ngIOfePyJ9rnPfi5vmOSIbyUiT73I6Jv7sQKY+lWRI7KOGhYuzppslB6ElcysDbICu5ixFERoo+Q29T+Wqhh2oeiaodVDKedX6UEHWxmlVv3YMxa5I+t3RuC8QsZumA3zY+lx8jl2+L9b2JeKqKiG25pUGFlFMc6Yb40FN21D/sAQLNep+4N02B8phD6M8bW+6LDKc2d0UG8h9Lme2W3johJkpkNcs7qSX/rcJ9jXlgCA5znvG+pd7p9v3/r6s+2Hf/jNNkzNej81m4cfvr/NMSl3WHKFYsA8qxsEta/94Eft8Wc+0B559H1pYDe78EzY+xbkp0NyvH9VCNwWrnU6ETjHrvktlSpQqFimNy/yRUBsuwlKr5073V5kusIV0I23IF+N7DvaPvGxz7RjELV+9J1vtrFpWk/os9ywyZ4+rSXucRUa/b07oB5D1IKwIa6VAXVmlMmctCafJmEZjMJlNWtJR2MwbE1UJ+bPhQJvEKFUlucuT084r5xMRsiLpnguYxNqj2hufMYhj7oGEos8r9ZfO3aezzL7sIONI5ogysFhEzEIYcHtXpusbBsXYNDcw3OlQOGe47WEpF3bjOkoGNBrT3Agapaai4m6NqOQjEgfcdHR4LMfz8snqTD48YUDU8rWZo+G6a2D6usPdRq9sBqiZd4W0gSfN4Eh3nzjtfYyG+jCq28yj+V6fnaYSEE9LeEyoSSH6vlmFhAtDHsIMvqZP2pFWdRLcZKLtWv7bVL70+cuJiswW3IctL1CGzKKWAwdhdIeEUol1bc4Wr6pRho4NmCtk7a/AfV5B+mymnr3xCXpG3C8dR7sTfoNVFinI30fytqKiY6FFFGb36mYd8VNYf0YjU2SeU3jvGaht0/am2BqnqdXas/vrFU5qGykPNCK1bY/uE7l5q9RXxKONEJT2di6mY74uo6eH9+P7IuyQDpx59NIFZ/ja85RGlHhQro4HzbmZdIl9+KE2ky/jPEQFiLSMedO5zd1FRuPyZa2eODi/9KlR9NvUvDTtoMq2xjIp0+hijkjzdnF1vgX/biXfQkcwIdG2Rqa/VA6KJWenf9lf5L/th5kxLZGX4tN26HvUv9ZxgktKPUjk08mp5uZhVXqx/6iRQyEcJAKId6/ERa3kl6RwJnddQXH1gAn+r/H1Ob72wXESsMW4mAZJOmQ7GcSq75LQ+2QGUWEXD1UBEE6bBuHMS55lhoB1lgoKf/mZ48wiO6Zj0KQeN+TyWQ8eTkiqe8YUQqJQalPs2T1EG052E9jw097ffbrVMNsNkvBLZ3jjwadjtest6u5uc+Exs1hrEjkWccjW5QuSSZVUjJ+RHy/PHT2p1lf4MYYNUlJpYcYplwHGwYKzSaoTNqoOkbOCFkj1t2HpIy+0VJY+e7E4bZJ5eXkW2+gDo8x5uz4s9eRIbuEJNFFKN+XcVJ7WIo9BER7OGsTBFrroAVPPvpQ+9T7H8zarYIqEIK00SMPMPBvF+Sr6+2r/+x/bxs4vjHuYRppqQNkKzPUoIW5dwHRv/TSSbK1Xe3Tn/tku/8EIz0IKAYhDbl9raXFjNuCoQMQsTGb4qvRE/S+Uqshm4VRu/C2LEPEjNn/NsmvUV54GfWTlyk7nLH+ybocoUb9KM9+DlKVLNQxJx87p4rX2kAf0cwitoEovOS2nFnG2qsJ6VV1Wc5dak2uo1RyA2UjHM+wjegjZqRmMAkGat3dQ/aBFklCoprZsCoWZkoVhIgQ6WDM0sq4O7LF4ZPuwdLHs4nZgKSkiiSmlcRTSdl12beyYcmWDEq6YZr2UolIGEhxNn3u0Wf02mwa9/dVgFHgmXUuRfJqAxEi1pTc0vF4z+7j1GvLcLrlFMSOoxVFyFdFAIqebvZUMDcB3h91UD4UnzKPoSI5i1+SH7jhUzzQV559rp1/5TXqUJfysqqZz6jcQPHOhRrPTBUzKC+oiADWArxQx6qr2WTqJ6ygIOMVjLRKELJAnPdj7cKHrmKBUMMQjBU3pySBKFR7K11xzT6oSO+YrYWkU429FgwVwLzHBhgm+s6GRJfLzTUNFX02UkhsMq7V6CL6VjYL4gTdSEYze8m8nGgrHVQpJycGl0Uq3LgW1NXm/xLGFHTQZ071dzFglAu4TiNFpYFk8CkuaSOycJjEAKEXG5DNODxwMnnMUmYQxhx3HLlUeK5DmnhlWPRMUCg106riNpsUI64pzAC5bvMpMjrMPSvhZMYYBnXCm3KmBtnJBror75pGyoB6BL1BN4zwU2ogwnyS4kz3S2wzTiqED4gPDpg0gxL+wFiHTCH0B7wnnKLklUbc3q9lanHX0CKU3nsLQ97t+6hyS3Cwj0pig9dgbShjIrgqHYIwUW30DnINPFGYuo50i/UbkJgB9NQbXCFnndEtnJYNzDHJXTZszTVZ9KD3y2GLI3QfeXTMslDevu9Y+/d+8S+hZLA3vVcyU12XnTBK69wRxNkeEHdZWpYGZ850sr5lQOAzTo9JB/1ti8war3mww5ySP2TBXBvmGA2jTs5Bl8HHL5vlaKi0v4HrCrLTaMVBmS3wepI/8hXXRfjYniHeWxKBxshnkX4hm24TcJT0TdW0uBMPlUFPNAFRPSeQ2zk61W7joK5CZDgH1DaYmWkDgbouX7oCwel69Ok2Vq+3qTHqqDbFkz05htGs5MuffqYdnRllrzDTCIGJsfc/1e4REEZ6h3v6/jefay//3tfbaLJYIH5+dx9kpQlqsVeurLSXLlxrHzu4pz3z2Y+2h576STIxyFCO03CumIMcufchgs6BtIf0o0Bck6qBuHYOKlzCiZ5lptNFJIgW+NppBJxfv7LYFlijsTHUwgly9xKYzsAgVBptDzbDPaPmaCbVBgKu4X3CwcLUcfRkSga6FWyofFK1rs2bBZ9qn5JVWQdj3ZUuq9qa0BivSX3U5+IhHIiCCkMDJTJ0xB2RqUDD7DfPYRjR2B/3mOiOv9vXxd0TOhZru6JOafPhlVM71QbwKrIKS99SBqjZUInjur90vJGFEqoLCtA5GdEYYW4HDhrUsDd0UkFYE3CVI1KFJPvQa1V/0+wwdqfUKXSkKUXE4UqWEOZ3b1eQr215D8RXL5o9Hs58EFF7j3BSQhdnKIb+4Nln25VX34iDclMNktbuxeiruFAaWVwAF3bbRc5C1IHVLuYO8OQFi9AjBcX6Kv0wS9RmhFwmyRgWSLutPxml3vRgqo7eadClIVXWFbj2KNmPTMKbFLslF3hj6jd52IZtmCTqvcdm2YFB16/cQhl6N9dn7WkPm15DowZftPa4z3Ec2ThOiVePsZ3DOc1BoVdNwsxt0D4qMdM4KFNug6MO50n8aeRapILCYE1r2JRcm4wgG3OXEbVdhShgT8FNDTQNxvYupJ5htGNxmovViQ1jFKPB572TKY1HfLdmuAwBp0h9V46pmGZQ+Dk4fe2qMnSKrKy16gtmIB6G2kHdc0h0p7Mqh+VHPSINt/+u+0k/Aq/fF9ndPMlWjK5D2zXgEI+uQrMN1haWDTKMOFV0kDovzd4MwqxqkXVYgM24rLoza2GGZgBjVr2lgrdqITGqim26gStHNQbMzJqu9pOZRsm6qkkwQ+6MnjUI1ELSdxTjzfMyIkydquBB79Zic+SEJEWYcSKTX5Eu/XccQJ9lFbhn2iOPP9k+9dOfTk1WPbOKBo0YEcvFMbsnUsPjWj0XOr1qsK0mYnvEotKcWU4e+qJ5F0RjRCgebz9L1bxy5qzHdfWDGEIDEiFQoTfe/rYjv22E7NSjvaY4cGs7XGcvXxbosId/fLYaa3uvujpENeRWAT1FcuuLvF/2tAadzMU+nUEcyd3xg20V7b0zJ19vG5xZs4AN4H9FnK/hnNSXvATJgEmoNOYOtn2cOR3UJvA2m7r93AdOtBnOxeXlzTbxpz7WNghArWEKI9lY6nl54dnvtPPPf4++NEgwpM3DGPOtWzvaK0gKCQ19dPeO9oGnH2iPPvkTMP0ewziPosgA8cjJv7IwbTvAPlgrS1TuPmK9N+k5XKJd5tLpU+1b3/1B+9a5q+0MwYz64g653E9p4P59e9oBkJNJgtYxgm9bZqwL9s2xsnxd44yXYJ0yj01URWekwTUbkpRkVmGGYOO1hpoJ1BJQ+paBGJDAap2T0lxos7KHSighddlOTccTXYa8ajQ+08CXmlQ3UYKWIi/12YyIlUbfwDFQdohSNY3AQ2WWbMBvlm52qeOUvef+CvNPJ+E+9rxbd3Ydk6wUQWjYHrGc0Wp50WfoDAMxW7/tyBGxIdoW9yb3Z+Lha5cd6UoJsZde3jvErKhjvJckUSWy0Hr9rJMKOYCLZDHOgy9/B+n3Sy++ioij49ORp2ADqXel4KMNjWqmcR1p0iy4q7SWMnOEw7mGgTJq8J0WkcNxFIINq9g4tPj2UKNAg4sMQ3xW46dTUCHCbnNfe5DXHBgumqjQmd3emXzJwbYOIVW4bDAe3gfXYfr2HZgpmUGoVL4bWMIJmjYJDgGbSd+OUCwRi4s2yybdO8XMFepV1oEUII2RD27sh1F4l3toAMrGx3DHXcXQl3G/TXRnViTb8DoOWcUFBXevdAoYrvca8IdPKNEoyhLSYybJnJQ30ilNkF0WwaGIEgNi2m5w7keYxwwvwo5536qJGT257ka+5Vx7SkRXa+oc1DbHJ+ygeLc6BKb4pjaWLjuqbolm6riqFuhm2yKquWEDMs5J57tBFmUktxnpI+ptNHkLd3mgZTqtcO+XIMKsUGS1YGrkHDKO3yfTtZbRC8LGOWWAXS4qezLjsb2qbFbuxRpJosy6953UAyTTxKVpXALBARd0VPDUgSwMx/nVRzJzsiGbsocJunwvYYndE0TPSGd98lN/uh0+fDgO3+ApNR2zTy5sKz1ORuYedJetGI7bzYYeRg9s7xSTiZZBCKOyg3BC9kjkbXBQFPNepV4oxHMYHTWfb5xjkTgiIxZ4R7KIoH93boUqdeJZq/q5zmYE1iohYCXI7Derxs7q6H8na/Z93T9uh62du9sG1PILwHjX0I7biYabf4R17V10IOV1WJnWDpmsgzQUlHLaJMZYi0VQkqNA6594cB6Hxms+8YG2h0Gk64G7nS7NmnXPY5m9dIpRFud/9FqDXZSG5GsEBYtQfwfYG48zTOjh2dH2MPJHR0482qaZG6aSgvXpAWtdBHaB+KzHscduAi1fJ+M7//bb7TuvnGq/f/pCu2qGIPWdvTUFa/AgDfoHGKdixuboj5Abss1qDUeoT1lq8Ix5HoqhStbkJhBqky6O9qe1cm2OwZMwcQImg4kALW5mDbPBgBmTZ9IhgNLNq71nWzk+gZRNsVUzS+AhWhJH4r2VlFAFQAQzOIauPbwCy872GoSIroRWL+nFx2ssGPhEMxbVyXJAvNYNCTIGbfxgiA+8v99zr4atG+Vza7wlbL1Noor1KoTDMk7qnZICvE7Pm68limC9KmWaspN9bdtzkxyTvxh0B7yhD3bHalh83f88VDnzXb+MG124yF/g4xpyR99lmuO3vvJvGM2NJzRFJJsR4psk2xDHNYO6QR+E9E0PmumhBX5TYhfLRriooAObLeGgrl5bSg+F+KxEBbMNcdJyOFCMHX0ReSKMrIaEA2rqb9Tr6AaxzChRJC2UUe4gMOpdRnsumoYvOC7X6uZVIkTYK3JBpV6uY7T51VEbNQHzTsat72f4oTJOe0jzd+m83Eg6p21QrMtK8s7l/fPQE0v3Sy7uTy8FG2iZgTkLGPFVPhwn4uEUkjNjWyPy9HVNi5VC8jXsnXDCr8xIN77QlI2IkToKq7EMXDHZilJeqsMVZCg3ZXBg/0XEOOvE5QrDkqm4Jp9jWD0U3VcDAWRb6KTMoCpqCrtMyE9YQLVuNiPxZ0akS59fJ1ta53PUJHReiuNiIOKgjOboMZE4sUj2e4laQxlH+rU8RDY0CwXS0hBYOBu2lEfkaPpHoyOBIb08Hgj3p8ygZFXeA4ZHB2X2Qj3AyDc1tA6OiYGwYbbLGO1uVxcwzoH/xjMuG6q/gp7AfcNM9T189Hj71Gc+m+ehgTd48pkUJCG8SeTOZZgVGYGGzm02Z6AX6KAgEyPGNOny2Z8TEUi2JFvWpuv+iQhdBmYpyC9U7Dieoo4nQo5z7J4lnzQc/rOYska9YU+Uw0kkXwm0WbhK9JmFxRe8/tSqCB4DGRl89MXvwLpq2RmmgyyMzbUlbPJ5pw3w3Mzgla5yFljmnAHzXVWxHmh1gj13hHMzi3zXTpvpcV5PHjvYHj3EsNIHHmmHnv4gjowWk07zzgGCKYrzPo55WEMhfJGa0CJ1qUgm4QC1FatQu+d5tg+O7mz3zUy048fuo6YMzRykYcQeQQK6cSA5Azh18JaAHc9Ad3/pDbImGIKXuScHXMoUnAaC3As6YqOtCcMolHCn+hrYWSuKJJJrqrMzUwrZyL6qjjwi+6+DxDxb47spdVDG0FENcj33Oui1+oqE5SpgjfHlhV0/z2iyZB2U+zxkmOprc/+EPJE6Z8kSlU5nQe2BuK178fOiCAYv2+c5DNGOLWqmJIzrL/G6Qp0JqX22Ut09zzJevc7u9zIR133cEWrcW5myHPJNoQTCgsm0UsvtiVdVH7O30a8X7L7NDayeSMWc3ZBhAkKOMqjn3t3nUalXcNkRM5aNo8XXbXg3Zm8EQi51X3qBRqx8LDHK+6UXvtd+5X/6X9r4JkP+yJxMgffinGbpGdqNEVXzTQOzyoYSe9wA2tDweDF6T/keXrCZ121ScqWNrMfE3HCBFsszwz4wRjkomYFuuMrsrLTUaRPa25KmmeJdGaxhJX801EIuMRCxaoXhSoNH+23YwnsgC6jFqpiTqSSDUgrJLILfc+CiNah5JFam9uIgbRS2NkBmZl2iotzO3tfjLgdVbxhDUDGB1EJ6xjh0N1ahm3u/HGpHhCxDnNhiyqhRkalxL2AZR9VF5+WUIHKocCJkhwF1bIi1KJ2Re9voJv1AHixnqOS+Sy7H70mQkAgSRDL1Fy+2L2y+cx/vRO8eoO14rKKhTm1ge2KrlFEzQ9sIWI8YGoyHzsk6lHW2Hku36do+qcy6galoXcaDYEbpPu3ZSmZNmaSabKvGSQh5eeHWWwJl8L6RIOp+r1hyHq4e+sBd3rHfiC2ngxLm4zU81NEl87k47C+1O6Fse1PMPmGkqmrQZaH+XKLikT3tgz/58fY4DD6DUq+1nFSfxemUZL+VzptnqFeQNjlSH88/BlLJkJN5Vb+Ru0Z/kv6pLnsoqLgi20SfXmQIEZUFWTNNp30y2IpQhc0LZK6MLtlvCuAGiGkOzBoqTpsRC9ErxLiIQjgkkt+vJs7S/NP7Vc2x69XyxLEON4amqQNdZX4bzFPhIIgxl3EgNlwrW7aA7t4CUJ9LM4ejOIyQ9OQwBjG9ijfa0w/f15762DPt+Ef+VE7HJaYdCwvL2PW9PaOy4Ow/WrrGIFKCtiu83hK1K2tel0AcFtlDLtAcD+EQme4BWMSHCJBtancK9RD/HqbkcAuyk0Sb8ww/PY3mJSFwJn9P44R2c5jGeeYqhjsBfJjsy+c2lHEr2og6G65R6kadEyl06V3nhs0bh1FWk9enJQR7MjKxt+2eoomZx+Bzrp43WZ7Uh6xvRui5R1nKMPvMpV1HgijZX6KtXEfGyQQZqf7GqKsLwWvl2F+B3yN2oF3VPnm+y4mkHsnvCwf7JwEm38wcsT446WxXCRHXPgstXIg5datCAEKc6YLZZEOSbDrH53uk6TkxbxFRsh/N3Lz/rIH0cj8XXT1jNWT/hubfBWzYL89XBn4Kj5aDck9W5OSrKhUSdo8ImYtiFoKDcrbTKwzS+mf/499rKwglPsjY5QH17Mg27PhWeFXc1qKukc8OmUwYsVs4oi1qLWksTuOZB80oXvHRUvTOuWBxbd6tBsUqyrtZRqOJB329ryVglBr7AAAXZUlEQVQkKKxDJiatqKIbwIdo0S/Rgn0BXbQt9pnMKlARG9Oajq9pzxYZzAiNvYovjlNc1RSI1VoMnYHBd2heyX7gNTY22CIfdLNj1NJp75plCwdU7L1V56Q6tWmP4h3kJMHpt5BkWWG0hs7pOtDFEjDXBvR4H6ivJVasmfHhbUNI/FvDuQMYyY08SrFWSNLsL0VQMycOTWi4qV2UVI9ZYxhh/EwaUDvIIhOSrXnEfWYndI62riF724MhPuz9dUyeqkVVI3FNGRW6tP8JZ0AwYHasg3J0e3qhMFiBjNh4Gc+hNh/Z1Rrj4G30vWM0KK1ZbS/HaEj1lRzjxFH2obUaadni+x5YlUPMijJ1FUZpMoPtNS+jX5dPDSeRqjUat5rQXtHFjdSkawtfhC1Yq51G3zh39xe/aMbuXtu6s7Pth2H28Y9/OjRzPZSU+O06na8ZmrzBRWUmI0TmpdSggfHAuw8LTgsxI0a/Zy55gK1PVDDgvq3GTJ+LzrgMgxBnnonO0eAlzq3Gxkcrs4PxKkMq+M99ETg20kUVdBk0+d45WwaKnjOdnN8xjrJhONmxcJ9ZZmWBskJvju1Dlfxeu3CWBlmiawWXL10A6gMFMRixBnmNiQf2xugIDnKW5oaAqTk2i0wbIBJsX/ryn2tPfvQjeb6boAcywKw5i5r4pwg8cQMwOcl+cIROYZbOrjSWrNcl4XGnMpuN8uEIlRnQlcmMS1EcmedoEzGvcctInUURtpPWPh7HhH2yGdzpxgauBgfuGyN3dzL/VsPSVbkr8uIZsu4rQaR7Lv35MPu0fpN6lBkRrGEnIYztgSXM3CvJEursqfqSUDWBXqneu0dCqrDGn6xMxl43NUGCnNkPH/b/iU7ELneEmARnWbGSC0rGlcxdNl7Vv7VGIUO494SHuSMDgTTZ8kzTatBl2AbqOddm+VqFBIqKPdfMrGRpXo/tGRIcupOXHsAuKI9clyhFEnd7sxSv62C7jkGYoYUJvjq6u7A89+wQzhKNrQA/5KPAA6zJ8uKa99DBOX16Xw4qAwtNM93cvMkWjuf1t15rX/n7/7C99tWvt6OHjrSpQ3P0HY3RW0TUoDQPhvzeDggApPo3iJaFU9JR7GGJ1xciMzNSD4wmPaLpNenAGhMepg4qFEqzOo1XoioyhoxrqMMZ3BVD7AHNBiF6MBX1mh33UQa6eh/se4hEvxlUWKdAXhwW6zgavmw+/q7OlmQMI0MfhHWqGTLD+w7PA2FOtkGw9OjiD/DZjSSQmI3Sp1G1KbKTkkVVn0raku8B2eGgbsc5lYPyw4GEyh55DWZP6xb2O1hTB3PHyJc1UzbqDgffOVAj6vEhamtqLgyhIUqflEZWJywMarrtRvWeFZRkrf0ZM7CoW7s4ZhxlA7NpKiKrTVHj3v3svdXB8ofsLxKPlnETWZxuzpevIZynAzJ7shE5KhBCYDgwJa3CpHTEAMVsDfkdIlxHa3jIB3m2GTXBz90gGtdJ6VCdOts3IqeJ0OsSu46z7KiynfEvo84dJIqrmlmauh2F4Z2xDmr5qZav+TG7uQVMrYEYd8YW79crK4e+z7MeHJlgkvPH26OPPlEU32iyWQ+wmF3rE8mY0NgtNguzlWPKOBTeR5p7oNcEBfxQB5EkydGx8LPWUX0tnZPPLs2w0rl1qDnE+qtCNOJ4+fn0QBlAeia8ZzNjD3e19idYESI0eChnXc/VfVFjPnztiqoTjHj+0lSFEw49WSWArQR8WwPjZE9T6OtdJoO6EgmhLb5/1UZVSTE8ryUcyCKTCySEqCF5ACcxPXSLAfB32gUYch/+mU+3L/35n0sNz2BF9GDDSdu2L3CBZaSrYVllhbvsjQtvn2qXYdkt89resyoD1d5QKvASCGRfjhqg6QxYn6AijoLXzfEMQnLw/nIsZYcIU4G0CG3xe9a1XSDP2qB2AG+VAYJxzD1cStBjEGVtJvRnjbEMtlJVMYBIwyqQsJMPxidn2zjTB3bGtpTdUkHfwK3kxmxdKFHgZGRcq6+fmqaOsnMsPpsh10X4zZoPZ9wgK82yiv2akehk8hDD4a2gMlmTI+551sLCHXEifUjaYWu2XHsUVrRkcicMa2SKxhd0GpAGodox3ts6q31N/nwFSECK7J+SJqtaVEa7sJ65DuFAf057KnphtiUfwNfuAiPvxXpa1ro/23FQ3ofZDO+9ioPatrHeZ2C+6nvw0KfYHqaK7Ly7UM3far/F4MKv/oN/3uagOt/3xENkGNNtdv8cvUOQGaDyjjOe+MxbbwLzLaSIHsiDO3egXP7i7fH6Rsk6GCMiHZR1qJJh5x9CHl086IG10OdC9GM7rI252InS8/OlWeVb+LA9aGZsHniJAr6e9FrJBEZDoYpKsU1DXY11341ihbKi/t3ZQHPUn44e3o+jInWHpUj+zsYoZfMQJboMI0smHmzU2/mrgvhsWjMWIwICtrq9skkxmcOMEVc41kO6Atbu+mZelBmGGnZAIsJ6I2RLNjWP8746e0VRB8medkM/j4PiQxq+9Y9M1pXBJI2VdUz3uEwuNoBwqpFYdeK/m9yhG62Ip7d+RnpZzzix8l4+k/yIBsI5VdZHNHBEdjqdbDg22AbXuM69KeKbSIvfuWGELbWe+7JOKNSlXNE4WeuN1YXU3qSUbwIDOn59D/fmbJ/r505Ws7bwk9GlN2nEZu2kMIAYimouTm6SPHYXWYCzmcqYcQ1d1Bo1AbOJxMbKKVUflEZKRqij3oWWDQKESSTZTO6/r330E3+acS9H4mg0FJJdxoWcuQYPnVGmz9xHL0HEpeubtWX4Sc7wmSiIGvZSDLAQC5l6+mfsTZGtZvRsxO73SjA2g+N4QQ1Z5TwdhGcWljcyzqjgIcrlEihiQOqCojyt8dDseDb6wrgpQ4yEBrZXRK9iuRmZq6nhE8J1oOLqrmkaUu+2s+dPcq1VDbwOqUd4PqQYMmSdiPJV1jv30xM5x16bAYK7tcroHO79L//Hf7V9+KnHS+S1G7+zDpHK2mDqeGYhadRmHa1jklldIVtbhHBhVlY1Ep2OexsH6brzWjYAj2SfV/1ZZqaOwezYexBhtZdvgGvZpV3g3EqECaHEDDTxhCUFQ0meCa8XWrdQn2hEAg33Cfei0TfgE94UAksNxWfK7/Kh+rejOSbQ5dsN81O1F9fewMHzOsiAQTPtjHmPMy7HkBJE19TrTarFp+GP3fI+ElhgDc3ScyR55qk9CfFV7dSgL5lTF4iE+u29OfcJxuzWzgr6hWVdv5JIKnWVgP6eJ/aE2ZqOR5vk/Qu3G3glWLXe7T7lrxk6a1TT1ZnS5sBzXCf48BoKGvTaPXNFzomj9f108txfYEC3ZldH6+Ft92SITMKgqws4qHf9yT/iQzqM1DqGUbkHhqd97vK59vu//dvtK3/nf25jHNb9DzDtlkLlAw89ED0+GTNGxlfQyjIS9mGHbstLlrR9LWxYQUZqeGan3N7mC2nwDV6qCTENtXRVhbw0qTr5kpvyjw7Kvg6Zfq5dYDyMS5ggzIGxnXuTkRtGNOLMO9xsRiRAMMMYpGRlOj2jBt5X8oQjNuxj0NGZ4R3E6R6cp1EQRt+QNG9ef4cDwyLqWMSLRKXeW0Li6tqvdLQclJkKd5rI7c6KwwlX0v9j0+4aOmaO4Cgm2Q6iUTUIEcl1BIK/pq6cG99RG7AQZeuZ+e1GDFctqwwr5LAp/RQHpWHlc+nxmR1YZHWERJElzLK2r697xtHZqi3qXVTxsjs4bviKdiq9z8FK9lRmPr1s9nJJN4c2vy7E11HKNY6+1hoSWdYlbMb1vULoMKLEmC1TVF9fuJrR6E47nj1wiMmi59vi5TMR//X6XcUB636y8fhPY1bqCPa9leSRFNeQD4zmPAyYGmtZpXpR2VSBY960jY6l9ZXisvuGNbQgbDSrM3GfrWzuaEcfebr99Cd+KnCgB9L9mbEBBipm8tbDNOh+H8Md9QjXx2gxLKhSNqkiuYxX+3IqOOudTVhhPBbJIjsxcGa5hfrrYwqGEgL0d9K+4B146M0SuQZ9Ta8AUgfe/Wck7joXxb6i/DIseXYZsGhvSgV31eGfylYZIrMJ1cD5hfV7u9vyztF2CcUXWbc72f+rZMEXyaaE50VA7HtbJpPSO0/ivOeA06bZkzPAbhcvnm37H3+4/dIv/S1mx2GwefktArU1ygU2Uq8RqGlrjKek4ocujpE8f/JkhvvZR5c5V9y3GXBqNDiJUQlONG1L1arx4pXR+gyjtAJKIgGhp0h78wngJON4p53jt69IgolEK0kWrusuEQtbAXh2vpbG3Oek4U7Uz9/TU2btJ4w3g+2C7nbamEyQtXf2AD1iTLuVpSqsSrK6PfZE9ELb7pon++D58nxEOdJT6P7pzLBN5p41tfXs97Ks4TMesIbGmTDbUj5MpYokIqyBr+FrFlOvMhr3YuqO7iGuN+xNM9GOGFMoCftVd2Lg5xrxNZ1T6Pru5djbyr5z77y6U8jd/5n6nMxODoLj4oUxixTk+2sxfK1+lEf2sb8T6Nlz4tl1bl6pUiQhMqt/j4PqXVXggtr4ORhxUjaWweRbud6+89yz7X/9pf+m7bp0ve2dn2mHjx1r73vyfW2ebGNxibSfYukmUI1zgsyQsnk0JfyfN1V/7zSeuOFNb7qDnfKzaZaMP600mw+diQY4DiyGyLTazudihFQc0HW8S43MsJFSCpZZqLFTXWCQwXU2DIsVD3eTaZNdCZf58Hjo6n65WebIDHVQZlIj0Lx34hQC86mW7LK6y5JaVE2nDrfOVyesn/J7OlQ+rLtQb1qBELJEP8YyH47esKFVi5KIDCNmFnWTDWfRM5ClB41sSjZf1CEicWSPRxEfyuAXOcTDIaQZocXAs9UAGOXzZFDVMKoDrf9iG+LMy0kVRtwXx92mPavH+pC1RfUVzUQi7pom7HqO6zhao+lNhxTiHDJmRcFf3ssN6+8JCRb7T4WHajLMJM5AYERvjuNQGomDo7CvTa2lAK5KtcPZqmXBAEKihTWpaO6F1VTd51lteql28jXvKjlTlxHm0Nvx3/1nS0LBmh7GCjaE9+5BrrgzMt0+/tOfa8cPHcxz8Y8FcQ2/ULAEg0wAjrK6z66yzh1QoGvekzBLRb5GvNaa9EQxBG6dbr/4/OxnCe+zaIge3dQYhTpELaR59+oPFQwV7GoG5s+HLMHnPlvK/fJSiXI7kkkvTDsAIaAGFRb03u/bTPF1QFy3KaTtr/Ht23uOICW2ykTYU0A8BgNDTNe+gjLKUghQQnzX+btGUkWEOZCGaVCUWfzhENn2uQsX2vufOtG+/IXPt0PH71d6JlG60bYN+2tkYV7sTp6LTEKD2SvnzrcLp05BIELNIZTlYutGU5PnOcQ9GKXbuxT4VMkc9r1H3oDNbNWWkDiW1DeLuFLEpg7CTmApOmR2avDc7S2+agAQFXfNT6DdgrxTxRPlMdPj79VEXcP3NAUSEQyknaawZ4rSx57pMINj8+yTCpGn6yN0nxp48DlDKH3+7BWzrryvxzLNqx25wXPC9z1bvp72qic8iUzIRo3YMq/vmfaz5IMCl4oQkYGm3FtNri1nn73jGnTswZAjAgkWqSEhQLLFysC2s3C/Y6qfe9AW1/qa/TjzraYxV9+mZ8Vm4BCD4k8ImnR2rl0cnkG4dHwDUJ22AXqtOQ5qtXdLdWr84x32aVei+3JSwi1q8r344vfaP/q7/0O7+NzzzFXag17WPA7qSSZfHieign1D9rRBPUVjE4aTGHA2Rne4NBtuGr6e8cqJ4jrXlZ9JCOgjjHESprIrXKOcjnML3UaDMQI2YBbGrhdP93MWtuQ9AnMZmSo9YvSr3hqbxsF/wxwW6cI7hAYsjtp93uHCSivN4KDmcVD7cFDj6IENqLieOo4OqqspxKC4zXoHpXMXSvMrpoLFRlRq/Y7NuhzoBepPTte9kamdBZEFYjCCtAYTYw411PvAcEwfOJI+D+/H+VA+YDe+2nE2mOq8nWVkCBUdsjyrylRK4VxWUOesul6hOHTJAtnM1ezqfaTXgmfhhhQpcjicauSKvQq13MCJeBB6xlHo3EID0oQD+Qn7COdJcsDJkB2pJOFsKJVDXKrAJqx3KOQcwBVGFKSg7Wu5YVkv79/6RMrVofDVKIDMJ2P1JVBUZ3vH3kveIeyHE+G1CK7zbw1bDo9GMM+k+lpcDzUJc59me3wv9SSs3ObtXe2RD3ykff6zn1drOrURs88+Hgn8lqyMd+D3koWwL6MmLk9VKLEnSsT5+JNmW30WY7bl2pcgs5mSji4mkNerybgd2uCtc3GBYq0fdI7XOyn5miJLxBn7vIS2Q7ooSKtg0BLvrBElhYwk+0+kXNRlqcfeYAr5flAjXKfvaXPXRDt39iQU74VkJDqXK7Di1pz35VBR0IBLZMhmEHsgl+yDWj5JjWvGCQhkx2u89kdoqn3k8Fw7QN/TUfqW7pGhiAyYCSmJZWN+JiqzFyTaXD7L4EOgPYV+fQ8jW7Nms4hV9pBnVGcoucUgoJ/IG9PFh32WLmTfN5jaa6x2OagYfZ5hL6yb+MX17Yy3e8M2ifw7zb5m2gZFONZOLqpGd5Q0j7YndR33M+dzAgc1QR3KTErozt+VEer+S6uGDwrzUfXUDr+QJMT3gw4IA6reIe3e4Jx1r8bgCn4CrcWhla3e6Z7VKbjLY7pVnLFmZjbVCbH6pIlkbXr2OVsayXynOMI+mNNpFkmtYMOyrQb2ldfUXvOXhFL9HLWS1JuqFiUq5s8qJ2YA6yvHUubcFwnJ55khhwYfxvipP1b904XpFfy7DEoHte2Z8kLxmz5gX9yIW9ghEIPRxe32yuuvtq/8w3/cnv3ffrXNkM477fLI/cfaA6gP79jBYDqGlGl4jaBTVBd77HcBb3VLFofGNw6qmHi9x7bz2o/0HIQBVWOqTTPDtPGQYvh2WVTP8XSBfcrdIWZxeyWHYjeZBTpqWCfrKqkXCMRnHUGtOpyU856KdFBqv1FW53vOi5qjF2oONl8aZoEoUiDILijsN2lhtktlTpU69Qk6D1PjoXM2AuRwSamXwbe6JrbrdMkiefjc7yA6uSmJIHU1fpXveYe7p/elv2JQR+NYct7D8SAWYEvl27rTO2PfM8CwP6BxXNVr4WYyoyoowOescSzGjP82erbPIZFhajdCfLALwbBlUTnrKUKibHCVmaPO4PiKYPiObYeph7FRukiShIKcm8C94thCgP7bWs449zI5M4s0zsW2Zca4QaTcQQvpnicDskm2soqCUHTUEYHV2XMgHXEZPcbUkVLlzaEeUP+rC3bE61NEzgHsmlZjsCuK8zEl0jNaNAtUVYDhexrSn//CF9uDxx/MGJTILsUDlKPr+1L6pub0D5lNsR7CjUKSFu8D8cYCqLMvYOa+JoCyvySBSwVu7s9NftcWCB2JjMKifVtzKEOhhFiN6vDl7A3z1+3vKmp7hIJTDzCAClWjzpT7MrFfkYvKUBeck2m+oBW37kF/Nmj0Og3QOH9rrMParino3dC0aXC9sck+5oxYO5UUcYPzrRFfxFlZUxWqmiaIm+X8jNH3N04t8DKjZCanx9vnPvIEIzeqzrKXWUpjqNPbqyS0mr5Ha5a8pmQR609L/N4y9eu7NPT6nL1ZR1XIRjVRtc3Afe8a+b6qmY+KKrDvN9TL49/aHX/bupTBhXYkjlwnkf1dTLKd1hE8ySxJFLYNjoBre9moguVALghkDbhy3llQoSpfv39OxgRRLOHnx8eRZpqaJVm0f9Nn6oy2Chq0M9nrYR7j2ALtdlqS3fTaqMrk3lSP54xb3+Sa0isX51VZWCDwwLUQWZJpqYqiQ+T5m3WKYMQWFLnCYMj7i6sR+TC46iA792FmUMVjeG2d6oVj5r12gqawbmX6af5wFMLZIZsks6oGZAk2EjNs6eEXQvevOX6GaDXJwjV0PXpaex84+BziK1xfP+e0/fjPj1fgxyvw4xX48Qr8eAX+f7gC/yfpJa4T1gxQrAAAAABJRU5ErkJggg=="/>
          <p:cNvSpPr>
            <a:spLocks noChangeAspect="1" noChangeArrowheads="1"/>
          </p:cNvSpPr>
          <p:nvPr/>
        </p:nvSpPr>
        <p:spPr bwMode="auto">
          <a:xfrm>
            <a:off x="155575" y="-1089025"/>
            <a:ext cx="40386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13" y="1495295"/>
            <a:ext cx="2578183" cy="34375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3355329"/>
            <a:ext cx="2531738" cy="33756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118453"/>
            <a:ext cx="2787774" cy="37170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797" y="1192887"/>
            <a:ext cx="3131840" cy="218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42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76672"/>
            <a:ext cx="2736304" cy="27363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23770"/>
            <a:ext cx="6937576" cy="519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24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15" y="764705"/>
            <a:ext cx="8832981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24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data:image/png;base64,iVBORw0KGgoAAAANSUhEUgAAA8AAAALbCAYAAAA1sOl3AAAgAElEQVR4Xty9iZIlx3Ft2w00esIMgpB0dU3//11PEiWSEAgQU2N+ubPOOly14ZF5Ck3p3vfKrOzkEIOHD9vdIyIzHz/73fu/PNr+fvnll+u/z996663xespTbj/Y/h4/fnzvl+tHv7SzKkObbt/HP//887Xq1P8ZTW+88cav6rv9n3766d640h7/ptl0+vrEp7Mxn/Fi6guaMh7T+OOPPx6K4fHPv+zlU6//c53xU6b7TvsZT8pFFvyiT3Q+6tedujyKJpknPnZ/Rzp3xLOut9KJ6fqZfr355ptXnTePJj1Z0W/etG5MujKVX/FvpaOM9Y07M76Tw8Wmfdz2cU/+b9zZws8X7Ei9lA9P8s9xfoMjz549e/T222/v/y9fvnz09OnT/XruP3nyZD/Or/vMcWQQ2iiTfn744YdH33///V72m2++2Y9T7ssvv3z05z//+dFXX321jynlQgs6mmvvvPPOo9///vePPvzww71N8zNt0B98SBvpI23n/9tvv931PPXQD45zHT4w7pzbxuBNrqXe8+fP97HDW3QqbaeN9J//lM15frn25PHdOf371/qWtjPW9JX/8P6NJ2/ufT7bziMbsIM+MhbLIvSk34wfnuc3/aSdtPn+++/v/M21V69e7X0ih9SLnPKXtoMdaT+/+U/78AA52CYn+0pb6Ez6DO/QKbAIW8y9lEXvcv70zSd7n8gEmaMDyJe+U592Hr/5xj6Oz/7yl0efffbZPgZ4m+vffffd3rblY13Ybeei2ynPv+0w97Gd9H21W+E1bWLH5hmySd3IOP/Nr9AZucIn8y0yS52MGZ1PuYw19f76179escPYjy8BC9DLjOW9997bdSRyCP8pa7q5hs4jI+PqL5v/2HX2wguPn/oZK7qV/l68eLHzM7RGFzO2HGf8KUc/YBH2HDnkfnQ6Oo/+//EP/3HFudRF7imX8rSbvvKPv9ztasPPnacXfECOjNHn2CZjNO5wbfWbcadNMCTn4Qu6h71wTl85b6wCk8BibNg4YR2Hf7YrjwudjD9Az+xj0m7oBcNTN8fYFfENek5d9A0caVyHBtdHxtgfNv/111/v8k5ZcAu9jP4ac4y/6QPeYwfQvdOzST7j++kSN2H/0ArPpl9kjd1SBj7gez/55JNrXIbPYBw7nr/6breHq0+4xI+0j76CYba/6O8u90tMbH9ozKUt27RjRfiOfTjmDM1tF6ah4/OJV9aB3G+dMH4ag9zWmY3Rhn0uMUvr/tSWMd/2b59snLSftOxte9E59IN2bB/ERMjWdSk/8dd8IVYxD1fjsx+8+tcf7vKHjmHMjxXvg/97vQPhEFOs5Pr45Scf3UuAm5m0bSJXBmngukVhbinThPe5ExTaMx1n9aeyFqbBsA0x5+2YekwG2MmgbhF0K5dpNvBjOKbJDmjidxIg12sj6wS4aSEoavC2UbW+XEFiSICP+OF7LZeVLuFwTEPrxJHeWL+megYW89FgYp51cONEakq+WmcMsGf2g5N2uebvFkosJx+6/V+BiAAIeTvwNT9IvhLoJAFOIEogln4CpLlHYoxTTD0H5ClLEpYA3MFoaEjAnqA8zjRtEqARnKZM+n333Xd3OlLODvWeg9/6SlAGLekvgW1+HezbGcFfAkfsE6yAP7bR9EECTNJMEgrdJKMEmgQzW/R0DcoIVrovaCBQ2xOPSwKcay82vkce4TX/6RcnRcCELoZnmWAgESbQTz9pJ3x1wsRYQjN4RNJB0GPa6bttL9fbkZOQUie/JIpOXnOdxDW8zv/Ojzf+NoE1+Tr6hC/3EuVN/0P3F5u+ffHFF/uxEydPvsDLCd8IHCkDn8GutEkSYJsKLR7jhAdMQBAQwy/KMvmQcyYGuIfcbHP4A+QXW+AP/IJn6LITlowlyW/sfE/EN/8DT9FtaN2Tg8skDAnEvYRs4/8e5F0mT5jcSD0STnSfNpE9kwCpn7LYNQkecmRsJLaZAMtkx1+2SY89Cf721XVSImXBCvCBa/aPV0xXAtE+wjxtTKJ+xuYA1G24PjpAgu+EN+WwBXyRE2D66H6QA/yynwXP0w4B6HXM24HtOGWCf0nAmJzxOPZJqkvCblnCV3Smx+5kvhMe25ltnuSW+6Ezya91Y08aNxzD7p49uZu0hYe2wR5nx21JgHfb12KSceIohrKN0i44knu2d/O+4wcSeOOC45AJkxhXEuCd75dFJPp3TBrZIRvbLn3AS/wZ/gD+8tu8sM+d7MNjnmyP/lterUdn8fmEv+axFxB7DO6749mOSaa4AZ/ndiaf2XGp8cP5icfacar5chSDnsXv1pE9Pr1kr/DmyE96nPsYbkiAp3Hcw6JVAmwmGSQeOngbfQ+glW26z7UpSM29VYJnhToKcE3fdOwAlvtmqgF4or8TYDO/j4/Gbz6YbziYFX9sEFP7SYBctxM6J8Aet3UCMMHpGzSn/q86dMMKcBuUz8/AKTQ6iJtApnnSOtCA0jqL/Fc6ZqftwJDyZxMItD+B5ySPaTy22bbfaQV4xePmDQDkFWD44wQv9Ui+OthJ4LMD4eZEkzhldShOM3bDqi5BZX4JRBN8ssqSRIyZTlam0mfayfWJhwQIXvly4A1vCbxpgyAJuTFe84Z2vGphJ2RdCb0EePDJCbHljhNM3wT42cHhgKX1zbLsJCArmElGnm9JaxISgn4HyPTlRCQ0JwFOcEjiF3kkGUrdTC6kvYw/1wiuCESQYe6ljQ5Q2vcc4TfySR2w0AmwMTvjdyK7B2TlgBtTUr9Xjenrp1/udgt8s+kfuwKwcXQ1sj3CrJSfnD/XwmvroPXS2LbyJZGHgz3qE4iA2RljJi+ie8YpAn5WwVKeZKgnpqDB+p+2SDrhJZNfOX/7+Yt7K6hgNm2QYDkBvo7hsgIM/mCjYEBsBHpJpsEDEq5cjx5GfsETynuVNDSkreh4Jtc+//zz/Td1Xjx9dm/3RQeRxCfGB8okAdoxQqDtcvY1Xb/7WcUHyBKdxQZSH5smecNvM2GB3lj/piDZOgX+OEFGL4yBxjJ2OIA7His6mXv8GYtX/maKDdD5TvDgDT6HHQO5HpxDj0IX9oBcM4GGb3OCh/9zfNg4EP+5t3NZQaWOMZ9+VnGQYwDGZxsifvPknycN33nxcmcrdZkQY9Kzfb5lmAR4v3/Z+QlfOyaFHk+uXjH0svPFq9Pw3/LqyQnkTl/mvbEQPSfRvjW2QdfO4mfHlPDKMRbyP0vsuh37LeOx46oV5qM/+cWWrSempScYXDftU99YZP10/fbbE0Z1+9nB5np9f7JjZBP72f2n8LMPHZ9f62nC6fHTj97b+ri/ndmdTgnEIVHaRpkOmX1c0bgybJc/CoA6Ae72OgDqtizY6bhneNxej+loLCvDO+LlxLMGJNPnsRkgelw+dwIMUHEfwO92my4DH4kB47o1AW7QmpS1r60AwPSdJcAGHupNwYp5NjkF88xgg37i8NsxwmPz0AAT+2lQOJJHB1Cuy7EnKJwATPyc9PMK9BcA6gTYvHAAAJDjgEl6wYkE3wl4ct3bB504kQwnaCV5dICStgjsSIAZF3STnOSXwKodDmOI48Rxo0uWDzaDXNOOV1INwHZe9Ef7JMv5JUGw7lKXACzBd3iQFQh0yw7YTs4O1IHQm2892ScdkgCz/ZDEAz7anqEhNCchCg1ZDSOhTQKR9rMNOv9JMuAxMiXZSGCZhKIT4HaozbNJ9x2ws2IEP40/Dt6u8tomEAi0jAXwlCCCJM4BTRLg9JMtjF7BNk5Z/saF9iPoFEklfGcLoG3T8nRfk+9L2WnShjGzFTZ0ekdG6mVsPGoQWbObohOk9qkkWSkX/pPEoHvoWmh49+XbywQ47ZAUjTp+2UL65PIYBXoZvQJ3mYDmMQb0jVV16yUyRIfCGwLzjB+bQ0bhfVbQjN32IeFLb+G0H2EL91ECPCVQxp/2X43/xF8pZ73JeSf7tMXq+IT9jX3YhwNl+kIvegLGQXloOMLX4BMTgvAWXMRG0Dev6tOHt4C2rYRO9IOJvmCYt6qTEJJIpg5byXc6frybEKJveExC1v77Hk+3BHJflb88NmSsMx50vGUdw9cZ++2TOAa/4CV2Ff/B2HsVlsk3dNaxy66XQwJs2whN7DrAlvH9jkWYePDKOrrDbqt+hAAdyy8+C563nGm/cwV40zZrGz1LgCdMR8bY2BR3tUwZj3ndMaVjjFWM6jK2Q9Pg+Ad84X7/On9Lnx6bZYB/6voTb90Gj3BN9e3zJhuY8PPIVnzviptvvPfyXgLdoEcgMVW+B+aV+FKe2eIzwsyUdvatCKt+J8Bu5wxAdQDiNn1so2nnMilxC62BqWmcaD7j1TT+KYDvdqYxnyXAkwL3GDMGBwEOYhtAPN5pC8NKD6Y+zwwEgOs2zQfTY/m23MzzqZx1dALQ1sMuD3CY3znGfiY60+YZQDewkBhdJ062BIC/5lPbxK90VzNwq7rGDwMy/PCqI0GLQTQ0TLO/poUxOTmx7LlvGeAEEhAc6REOtvUBHKEfAnSCMY/LgefkuFixJCD16lTXjTNPkEYwnhW0tj3rBKs33vqZRGffbvj0bhvw08uzodY9JhoYX+gIfTwDmd8ELDxr7ZX3rP7yjGdWgxlfghi2TWcrKdsLCRRYdehJx5VtQRPBZ8r5Oc+c88xx29dV6bct5L6XNqeA1vK9yrCegWtcIABc4TC89fiQJYFk+kVXCfjdHtc6yYBeJo+8qpX62ET0giSAAAef562zJAAdMPk69gX/WDlPAuwt9jwXGRrif9BRAlifO6lx3ztPtgmIfSwX/0Ogm6CZCbIkwyS/7BrxpKR9F5gCHSTHKe/t+7l/XTXdnmEzfjZ2Nf7anpNA7FskS0EaI6bglHbP4iv3j064O579xEZJVMBtbDPjtw4haya4vH3Zk2/wkLrGTbCVoB09dz+hg6TN8kFuyCJlmMBhcoPJHeN+y8PJNPgEtoFDjN04lTbTz0/f3z077+QVDGFSyfiCD9xlcHkGnGfYaYOxMV7oNxYbM0gArTeeMOI+W7W9Ehv7Y9y8C8ATZvhk2sM29r42+ncatQLcCTC61pMUYBB+w++HwP5TBzsOjRx3TE7bpg2e48eYJLePa9/eCeYt8ZVlM+EAkyWW6coXdYyIPK1f3V/GbF/h91uA5/SHL7Ato/+NMeZT+y+XPUqgsTWPA5querGpj2PHKY7s/q98vmEFuHnqtnZb7AS4O5sCNpfxfYxy+l0NgvorJsDgI4H0vQ5EDBYrhkx1Um+aNfJYrAAG1z7m3Eay4sl0fUXfaqyTHFsRd75cXoIFXyYQcL2m30DTyZX51/Ld62kLtPlD2YlXR/dWfGuj8nhC84q3K1tonbe+r47P6rSOtkO13no86Kf54uMJ4JDTPr4tATji88r+kd/+K0a1fGy/HgPjCxgTsOS+Z/VZQSLwMN0OmuCdx0pZgiACD/M19TrZal13Uk6AlnoEFThRAgSukwBnBcPBQ/Mz56wSMJvvF5LQHnQ4AY5Tf/7W0z0wYEWWFQ8CdIIwkmqS332V+fndC5GSALNVF/kROCC/9JsEIluek/Ti2OFFaGe23glpVoIJrlnVT90Emfl3AMoKBDod3rCCgIq1fFhBQq4JhHmOPGU7AbbzBv/AHgINr0h5BY2xIpMEgOHTG3rpm3XRAQgJage1U2CJnu0J4uU5dk8OEEzlPjz3lkUnaC5rHjogw+ZyLTJImzkmoLQ8ct0rpT3enDsB/uCDD64vXiOwhadOgNFXl8kxL7qDFujeg7nLFvQvL7sJ0m7sLWXyjG7+eR8Aj0tAL+0wlpWPaPtu+80WWHAN/lrWTiSNQbu+bo8g7PZ1SSCMj6Zz8rHtm1bxkwNOxyokQ0xUeScMsgB3eUaaFTqPl/cJkIDSH/jLDgL0lLrw35Mhxgfqp7y3o6NfGQvJd+77GWJvqfYzqO3n0HH8gJ8FZ6zpB1xKfyljjM0KcLcbmj2JM8WcO58u8Y/lDy3IvBNQ+xnwir6sm1Mc57rczw6w2Eb8BzIyZoDdtsurD72sYLOFG723TzVeg5u55om+JL/0b/lSjgkoywH+4GuM2eYhyTz4aFlh28jHE1+MseOZtjvGig8xrhorzdOjNpGpbaz1p+XsyUzsAL0xXfDCCbDlYNyiD/srxwbwv/GwcRTMA8/aVlbvoKEdx4+/wrzKH/o+umSednunCfDUaF+bBARjjgaAolpIMJZrXb+VxwZ2pCgdOK3OW1APSYCh3UrQ9U0/BngLj5uuHrfbsFJO5e457C0B4rzBFSBvXrWM2rh937PBBof9+qDAzZ82RPTiVp65vI0ZfnYC1Hye+NpGP/Gbevd4vV102altZGDnhuNwAGNnY71rHTT/utzOGznwiVem8VfgpmeYJr41+FnPoIttle1wGH8nQNYt2zu8adngwHts1PXq15GttI4jJztRxuAEJA7JSWyPM/WdEIQGJ8C5T/CRY2bree45AYwDN/hJEhI9SXtJCnGOvKjq2Yu760mA/awojjuOMvQmMMqKbZLf/KY/xr2/TOvyZmqv3BC0MBGQcaEPrFql/L4CdtmO6Vl+9Knxs+2HbXpcT3tsIce/rGxu5+22AmJbta0xrtY5J8C7HumNzG3vtOHVW2STe73CCS9YcSQZhrfQwmw+2zX5TZvhAW8WJwGDn9gJuAxd8Ch6xXOP8M/JCOXTPpM705jZ6tgJVto0Dd7Cb6yxfdE+vLhuh/z5bmX2lR6HCF25lq35+SeRAefdLrx04Gf/Y7zCBsERVl0yATXhBu04EfHxXueyhZS3QF+TksubeOkf7KFP0+gJ0B4HNspv2r/SvfEpsokMnfBmfGAmeMOkSO8UoF2vuLb/YqcKq3eMEVrZgUNwToJp/rFdl7Fyji6RAJPA5JeVMCfAtm0ShLSJ/JxoeZIHW8svE3ehf59c1Q4A7AS7xs6JozpR7WcY7V9bD3tiyLpyxaP480xIX3ZjNu7ZTrkX/5GJzdg8E1/GvU4w743h8hKsfgu0+3f8Z30Gz5gM9Xs83H/qYPeWA+NEd72qjb3gx1Lfvsn30SF4CG7B37M4E1xxfGA7RI+meG0V/xH72Gc61plissjFk79gN1hrv+HJVCfF3vpv3eGYNvwLjSs+TbpoHT37CgmxwtT+lD90OU8ggQ/37ODRO8/3BZxVkLC63sKzs7DyAEArBmF0bfwGQJyOGTc5GCsOgj8b1yRoX/MMzygEPT9txYBmAIC6BjYHA2eG1jK6AtjlDXzTOBvwRke9JUDwDedlJ0Zw7vYnWU3OFyPsQAOe5CUguwFdgHvi0apfyp7p56Qz5oPl6+uTPKb7K2eDvNJ+831yRJS3HeU4AR2OFDDAIRxOLlwcoQHadnQ9HmawuYf8Wi5X+V/ewocDPJNF8zTlWaH1KhOgik6xWuHA+apDl08F2R68WmSdNt+gpQG27ZMgj/adDECncYdjHDNJJI61+yNhSb20nXMnwCS0uc/qLy8k2lc3NYEFje2g0l6CXZ7FzG/OkwDn963LZ0ZwhgSCaT9tZhXt008/3V/+wzUHRp5tht9sRw0tyCM8J0FlxYmVZFaQWamD7x0Itg7Ff5DkhX8EArTfgaJtL23xEg7bnxOV8NrYS/2d11sAGF6yAwLZ216cuO79XT7DxJZRXjqF7OAbCQPBmxNVAjuCdycoYAaTAPAhfVsOJEKMlV0IGW9WTv1stm0TGX700UeP8j8FiqGBQDn0M0lCMMhY93YvO1AYk1cnUu7jjz/e2YlusgV/3zL5491qdT7jxbsDcp2JmtzLBE/L3D4htHWA7ESp/T8yZtzZAmtfxNi578QFDLhi76ZCbIGefC+YAA5OCTBtOcC2X0BHsFEmBJL4ZncG24tJjo13aYdVQezUOJi2MyFm/8R4mfhKe7w9P+UZJ/QSHzoB9mQRNpN+nQCDo/gGVpLBC/rHdqGRHTD5zTXwGd8CHcgdjE+7ucd7C5iYZQs0CVD6A9Ptt6DHNkgC7HdodDwB3kI/iZ6TfXiKnTjmPNtBkwSeT/zxRnd0N7Qw2cBYwP09Sd30d+f7ZcIGHuQXO/EOC8ZmP8MODfQLPcVXX23lwv9OJPl8H/4WeaFD4C/n2D62BDaYv+gwOtE+p88d35KkQyfjYjzWkykeanyBl8Ywxoi8cx458BWNyAgf7jyo6YQW78gCH7Ab88BxBccTj8AIZLfi1z62yyN4U9yF7a/4/5C3QFum9u+P3/rw3esOxmtgq1kkzyB4QJTFgQAY6YgtKAjCHaYNKwOrCTYeO6gpADKDEVQrTgtmxeAu121PCYT5QPBlQzX9zJquhOj+OF4p0HT/6BpgDI/sqDnmGeAOFOFLZAlv7fw6sW8n3cmZjed6bwPQ/fgAYR7CH+svTbbcz8DsoffP9LP1aWrfMpwAMMEd2zo7sMJuCOLYRuZgqe3a+skWlJX8jvgRAHqI/Ka2CLwnbFnp7cRTHETz8kx/CBDtYKw7djYdnHDPfd8D16wOXrY3Yos596wk551IoAfttEiQcFRewbed2p7DY1bs+A7zPrFyeQnWm5dv9fIJKbYmx/ZJOFgVxCGjd2nHY0KOxoeM188m7cGTJg7Zvp068JRj5IMutC5TnuskLwRq8H+VCPszSJRtX0Qw4W10e9ktAd5XsGrLI4EJtLOyHZmxTTfPRpO0WffSB1sCvW3XtmAdd4ALD1gBJshH9wgCUh8f3HaT9hIIsxpAQpq2CRIj8yRPeWO78Q8McdAWGnhDNs8BZ1zRp/xmBZgtmLyFmfiBra88Lw6mMebob+jzFlLjIbZju7CMbefojQNw67Dt2L4sb4Fm3CkD7/neMFu40z4J8FXHN8+3T1BccMKJN3SQlBh77CPgdWjwThBPWhDDpH3GxKQYCQS6YftNWeyeRJGEiO2o+eY6vgcdIclkVwkyQX72TSTAK99Nouc4Dbwh1oRvxmoncYw5/MeX+pn0Ix+HroU+cMDPmOczWNgm9LAtnMldZO9J0J1WTSDbf8PHtBeZho/eSWObzTGLFKG16U1bJMjwx0la/EeS0CTB3GdXTWIOjp1AXPm+fUd+3y1w8BKvlCUmgc8ZEy9B5NlcEmXbZHhCDmHstS/IBG7HCY5v0r7tEztGJ6LHjTfGC+ITt2n+I6tcM3Zif8jVq6v26fAcHUHPLNeOMe0vMnZPsjmOABuwabcDz2IHPELlbfDwwLZhujlmt0j7kbap9qlXbL4kwK3TnJvmxoijBNjxwBFt9xJgB6ETKEwghYI4AWa2CIfZAnNyFOdo5qwSzikAgEYP0MZup9Vja2XocxvikRCYibSB+JjxrEDWNE7Hrfwe8ypB8PVVgk9ffga4eYdD7wDC8uvjTrwsz18ZwQ17+CeedDBiWZ3J+cjZ/ZZ7DkxaNi2fs/bRYydR0a/rit0WbDuQJzhw8tqrBHFs8ARZWWZOgHGMbuNIf/8eCbDtZ5Id+ruyE4N8g2ja68CpZbSyryOdageInNtOmmbu286gsSca6cMz1yQtDmDyFlrjcusjzpE3bPNCoj052hKInCcAd+LlYDf1eXEVs9nIKXR0Ms+YoYOAeZpVTxkS7Dhh+HN1jppAmGzeOIu84C2/6Id5b/n1d4DBKGwEW3Byd9UrvQWVIJUJQ8rH/pi0YDKUVeD89kvYUo8V3T25q78rbl8mVpiAIJAicGJlDx+MnRFIIp/w37qOjjH+6Ad+gG3V4S1JDjRSjxUXbCL95l7qhDfhJwntzo9tBZjxEqw6WSTpIBgOLSTlvESILcToJXqRX8YNPU4yGxuMuxMWtY/fy1x2UMF3tgP7uVX0DZ6Gpp2Xz+4eH0gCwcqeE7f0t/Lf6Gn6MW5zjJzRQ8aPPkc/eMNyJ0jWASZv2JGQfsEKJi6cAMMHJl8sC47hQ2gCP4yh9pvgh/1A+sD3eYXS2APPvQKZa2yXZodEeGA8aH8D/sJXEn/0/Ltvvr3iFvbs55GvkzX55NrlUYkrnZcJ5OBveJM+wAj0lHHCJ+M7tpCyuc5jE8gIHG+/5DgsK9hMRoXv0BC+8mk8Yyq82hOf7Rn2HQsvi16swrbOdjwRneKFdEm6SNytF7Y/dDi/9A9mgX+tP/AJ/DEuefxpk0eEeDs9+O6+ul/7XLA347w+nnH5NjmTevDAOmpfg4zSt/2EY7WWfWOabWkVl7Ysc+7HqsBg2nZ8ZD/BdWNm88iuq23/Sl8lwC3HjotMT5bOdvv+lZe8v6PZsUPT9KsEuAu7w+kY46PhdjBtDO1YDFAW9jCm/dI0mAYwK1PTZ8XF4E3T5OSaaT63gzXYr+jv6z0en2NYrtP3ube6fpYAsAWtQRKeEkBOwQEO2srtQLH50cZ8y2vMp3H52qSTK529VSYPKQd/Jjms9HWlT5Mes3oXZwRAIyvrtvXW7XgLjgObqyy2AA7ni/PD2eNIV/y4dQvKET8b4Bof0LsVf1dOAR2xfbY8rOMT0GN/vmfe2j77Ov13QNUOiOTAfJjGZFuyrLOF1xMgbWPeqszKBMH5G9sMfnQqn/GJnjBLHT6xWpGgpp/NRV/QJ8sGPjCe1UtoGEMCBIJrkmTuNX+RnzEcPvvXssA+TZfvewt0yjrYMp/t367+5fIW1wSAJLUE5AQ8CfB64sLthv/Nx/TlYPDIR7CC5zGxQkNSRTKcNvnMS/qIjHLOuI316ClbS/ObZMErdvaz6AT+nHvhAyss6TPJb7ZYJwBOnR9efXcda+t9aKBcxgT+XSeALt/RZQtpB9DpL/WsT16ly3H0vnEg7fBHm/Zr1vesAIZObxFFj9Nu6nnyIfxJ+SRgz19eJhc23u7nW1Lsrbyhm1VEfC2YT9KQ8hwz3vx61Y3EwfpNstZ2QRn0N235ze/+jFkmxqDPibYx7syXph/HHk4Scx38IhHkvifUvNBinIT/+BT4wHbR8Dt8py0wzz4HfsBj+8a0G/2FfjCAF4KlXRJg+Aw/dskWiaoAACAASURBVDrrKwrNQ48LuZOQg4VMYOG7GT/bzsGOCcugH/zNOXIPb/iee/PjijVbArz7r8sOH3b5dHn4T4IIbbE9viN/ndSSwphmsIlx41+YcDR/7TcYU2/tpQwTw7yrgOvWs1zr5BI5pJz9byfBXoG2LVAHvWJ8uU4CnD57Atzjb7tpWTeeUt62RH9O3NMn/XB8ZMer2IcxQceUzPsZYPpsPtlm2n52+i6TwVMs0HWND3t/3gLdQQSKOxHANZzFFIDcI/ay5Y1rlMdBrZJfK/4khGkGogXigMnHaQ9lM2OmAMt9cz/X2H7S7Vr5jpSn+dFKMLVzFBD1vZ6AaCVxAmy+QQcA3nyGLtq3/ByINIjd43N2EWb28oBBHs+vaN/qWRYtg1v4/rpl3P9E61n7DrYmIAl/WFUgGDA4k0A5IDAd3qHhlQJk9ON3dy806pUDgBf7mMZxy0sIWh/P+NGY0ys4bS8ENX3d+NI2ZZoILDpwarpXDrjtswOdph8nhD2lfo5XM/xTYnwPi7YJjHbAHUjZ8VlPsoK2ryBtTtd6dE2QL29A7Rn61pfmnYPYxt52QBmLn/9ixh56CJCbr23rtp2je8ax9M1LsBr/O3hwUH8N8C4rwGwBJIBOuwSk+3Pal7+06WQY3XUCjKxc58iGaMM8tz75u5/p31uaU87+L31SlyApE28ZS8aW4962zRZf62ToBatyn+edc5znyJMAJ3kK7UkgkV0HnblOAEYywJa7vb/LZ6iiv8a2xmRkm/amBBh5dvCKnmNPjnWglRVg2xX30G3k52B35+82AZV7eQkdjyZMj7qwmgv9aZ/xGr/AuZRrm0Q+jAV67d9bTwmOeTFaJiNIXq7fIT/5jFzHH43/6K9x8Vc2ellhxL56tdz6ji0hK/sHVgGty6xUk7x5FRO5YbfG1as/0FcUGmdXY0c/s4K1T4DpcRD4Aw/AQeTsSWr0M7/WkZyzOs+YvSPAvjL+3xiCP0pCmEcceIlj+8mdN5eXYLECDC8p2/rIym8mBdn6zKeXvEXYMQA87diK68jBsaHxnx04xDOeHAydfK8+dkeslP6Z0Lpi/XZt8hHegcH98JrHSFK/9Qa7yq+/O51+uYccOgHt+MH0wTf6c8ximdtXQh965broPe1Ovtsybh/NvVUMkPv2v5Y7dc7iz52mreIUO+PPbL8tw9MEuAGrzwFQBtv3PQPbQjCDVsw1UyZaSEAnBuAIVgI8EnA70RUfHOC6zhndU3tt5N3GdL/bWZUxQLgOMzB9fzq3sXHfM5KtXJNCU2a/9z+wBfpMf1/3PjK/RTZTX+aHwQTn2aACABIM5JwEGeeddibQva6cXBKeHWQv32HrwLyDvpH2B8rvt/DafDB+cDzx31h0lkCbpsnmjSGWj4Mjt2E9mOwXeWJLnXD4Ps6pHQiTFzs92xYiy8oOzHywHl1p3AKYHZ+3gumL7YGsYqZcP6ICZrJSYOfiBIGE3g7c44BnrJLkHnVYRTTetKOHt6zgtRxbL1b+wZ8Bm/TL9XoVKgGg+XdNijSh5Bn8yRGbj+6rcWHlT3qFyclX6rCiaN1N2/SLfVGvMT4BespHJ7IilMDYE3HIjfrGp1wLfcQAvE2cLZf7y1e+vntEA/poB10gMSGR9yRDEoh9LJcdDF6lm/gX2pChf7FxAleSO1ZRkVt+GR/1vYMAWyZBYwXHK17Y7o63l+8Y5xn8jM+fKsMGM35PWhCYwx/jB8FzeEm5HeP1kqKJL8ZS8AO95fl8P7PZE2ITLlqmbffG2dY32wBtsLLKxJz52+NzIJ/6vCQvx+h8eMeKOy+Z7OdAka/HNmFQ5D/FrsZx8/ceXzb/6QS48TrnkT2TFZENusTLyZgwZGs2tPAeARLfXmlEf3iJonEjvIid599fMQCDrvK7TEDxGTjHJPgY615oyg4Q3jhN4h3akgBf32txeQeRfQJJNXXgCROk5rHlkT7hQcogZ2KlJPk8vnK16cuz4uzO6djIOkECjO9Dz1hRRT62O0/SgIU868899Br/ZjuHzvCYfj1mMIY22v4cC5D0tx/v9kzzvfjj8pjSZLfWZ4/f9PgzSL5ujLg6CPmJXRf1FZL27/Yn9neOi/cyXgE2wTbU6ZiyztCnJAAHO7XNtQlA6NOKhQGaIZ4Rnpjgtvu4gekWAXSA6/FNQHckSMZzlDzhdFcyMC+O2lndYwamx+X+uDf92hh+BZBRUq38/8oRXl4C8d+5ArwaVxvVbz1v+Tafb5H/ZOB2oAaflAUMcVoECARN6ZOZ3+klcwbIl8+e33PgDtAmezOtD53AmHgMf1b62fI70vGp/Q5aJn1Y4Ubj02Rrk3x9rZ/jJICmT69qdILV2IKT8kSGJzC4b7l5vE0rb2HnJU6e9V7ZMhhqu6dfy9IJPnxsWjwenHXKkgB78oL2pjYat+1sjVntpPd7WsExnZQl4EJuDkR4Bo4VHLffE1AE3z1BYT47MKHcpAOt58jCugVvI1P67vu5zoouASX8goc5z72skCRY5K3K8Corl7lPUmwdS92cEwQSFLLdft9O+9XX97Zgt99J3STeWanxM4l70Ly9BXpPsvNN4O2/n89Edm7TiXroI4AlSDZtOU4C2HbjNhzA5Xr4kMCZVe/QnyA3LxpiMgkd/+GnH+++vy2B2m5CH89NO3nzRJUnP1nBTnMk1F7R9GQ1/EJGJM8kkNhgfv3mbScp6Qce2z4bY22fjRsrPLbMPEbjZfq0jO0n3Sd2hU5HJn5WG7n5ERF8adrkPrwkedxt4/IZtdb7xrwpTuARsEzgEOc5YTT2pK/wnsSWzwaFHynHC9DQY7aqp54xB/y6jkWfgYPm8IEJgticEy5jK1u44z+wCccmxpvQwKo0K8DIi4kmaLd/mzAVuyBxhW77PejkuWj7FOohV2jGdvlMYPhgGrEfMJF69AXmejzEYSv5ZkKAnRXoCDaS9iNX9DV09ySD4zvTQVv4j46z7GuwY+h3fGgf7YkveN123/Y8xR/3bKXeAm27neIt48LqO9r2+WCEdepe/50At6FOREygZQa30nJuZ24wumdUl4SJPm5ZQbABWLCAu4MMC3cKmG1EBngz3v2t2uD6ET/dl3k6Kc1vvX9Gdz8DN41nAm/K3RKgNU+vSv7/swR4ktGZ/K2jHfyhZ9ZZ67dBzjPWgFZ+234aYPIW1qO/I/r/Hs8AH+ln82bib/TvoZjV7dxLarR9kMk38MnntOG+m7fNfwdFyNFBlVd1CCgcfIBHONhdtlsC1w545TiaVr+FdBWI9gRCz/72OUGP6XcgREBmx4qOIu+cE5www+82enwEeE46W6fbLzBeJhDuOUXNatuvOXjcnz27vAQmCRiBjnE/ddHPKbhIWRx0B7sOMNqXmFYSXAdn5vGE3SSsJJcOWttH7y9J2/6YZMsx8sq1BJieOCFghJ6c8/IsyyfH+8uvtpcI9Z/jgdCT5PeDDz7Y2yHRTvuvvv9ur5oJCAIcrwLbXjl2sEvSn8CcLdnoLQlhv4W5bTw7MKwj8ILtoOljX+ne+mCb53UV74fv756h1db4ThBJwLD99MULiqZVcWyHJJwV9NQnwUgbvPiGxADZdKAYfrBCR337o2kHnjHdMkCnzUPur+KbXEf3jIXggVcAzTvkGJ1pvDCWgG/5JSk2X3mRlOUKT3d6avbewTd4b39sXckOkn0rcCXAyBrecI7M0CUmRXKf5JjHSZjgCI3YU2hzMrXr/5YAQ1/ayTVP4HiCDFy5yv+yAof+pp0J/5E7euTV3l6hZgKGXQ/GRXQ0NHq3hPOL9mPGBWypfSp0k/jzcriUs31QzhPV9itMQJn22LpxD71EJ/3Gf/yF7SfXSMz9aJJjEuPlhPfWP+uUMaV9aGNn764xjeY/Ot/+a4qT9jb0GbzJD7gft723v+nfrt/b8RS/UNc+Cd292unT7TNIewPbfxSZ380q7mYmczcBQQ63/zcya67zJ3nLY8pcynP/zcvbDX/OSw4yM7qV278Xdukn5WP4Kef63d9Pl7d8NX2mB7qaPtNJf/mlv/yGXsbvX66Hfq7Tnn8ZN/Q89Nf1u334v+p/dd/8MD2/kmPkOcxgWllZhbGRtSK24k7nbZgYyB6EX/TvSA77btuL3rVcJ/1t/XioXG4t/xD5HY2v28GO0L+cx36sl7Gfty4BlPXa/cS+Wn+u58Gf7TuAyBMgsxOf5Gb5ZhvfrfJ7qHz3t2NePpO1kn9wpe1gRc+kP+Hn/hKPLaHJVsSc7y/VyRbF9J3t4pdz44b1Y4WbtkPj2j5jfsHR9Bu5Ro6+HrntK7MXHM044cf3W0D9QwKnJIoKYBzIILeeoGrbRH7gI/qWfsMX022cRh7gM3RSD3pTzvjvfsLflEsCSTn7hXyfGD71L/z/cePF/gxzktBg9UVfKN/6g/3s9y/41wGqgxqvQpM4+iU3SYIjj+/z6aDtN3SEHuwx/bfetb8M3c339rP2x9b3t7cVmh/y+ZP0LX9mPkevo1/YxZNN51LveT6vdnkLuOUHzkD3d5uuZXzfbkncq3x/N0lvAuUtufh6W93ct/BGVrHFJLZ5A+qFD9HTd7eV43e37ZRpN3SlXLi/B/DbM+w9AXX1DVvZBKN8w5rgkaQr9f/61ZdX+98D8awEq//Qs68Q51pWo2NrG62hN3yI/X25jSHjyP0X25jCF+KSlIPfyO2qZ4l7LgmwExsHyAm4vFLFd4rz8p+s/Hz73fYSsvJ/1o/INfwlziKeitxCJ3aIfwjdjCv1cp/fyDF8CP3fbbL8eus/8nH/Hc+Af9Y/9Bv7neIm7NP2N+E0OOdxgIOU358xvXxux3FgyoUf6Ck4DJ5m3NFzrrtd8B3/AW5F3nkm+/n2n/rwJ+Vyjn7kd58E24m8+2tfScKUX5JVJ6OpE/lHHuAs/ho8w65zHvmFnug3uBI5Zry5/2qz0cgX+538FeOI3u++4aK/JDwkgfnNfX7BQRJKxpFdGPsEYDBw+0fe4IlxB3liP9Gf0AH+Yaf4t4zT40HvIod3NlwI/uQ+fnLfin3xl+Bn+AoeYP8p5zwF/gcXYldpF3v7Jt+Bv/hr+zH3A56F7uAjciBuYFyh334MvPpq6yP1wp/2m+FP7Dn6GL2En62/bbeOH/GP8BP+4y/af7b/cv3Jnzpu6XwKfW76dn3f/oL/R3+eYCNO9e/+GMwFP7Fz4xF8wi/gl6/+9cVH7+4hbAy5f/fkJCsMyXnvorl7v3sGnmcgtt89kcozAZdfyvs+5WiP+u43BrmH1DHMrckft9e0U36ibw8AL/RNv7m/Gl+ur+rTf4+n+cT4VvzL9TP6Xuc+7XscyOmoXQP3oQae3Dyaebm13TM6X+c+clzJ4Rb9Oerf7U/2Qfut10f13I7tb6LjbHxtf/fseHDaLTPLdzWL9zryQS7ND+NJ44/7S73GnX1rzAU/8pskhfaQA3x4mhXwDbeevLEF5Zdyxpvvt7d87s/qXdqzPH3d4wC/Gl9MJ/S8tX3GiOt5KU7kFTqQG7+mm/b3AGpznDiEaZWzV1i8+nIN0C74OeFkHJT5aZxrPN+fiRX9+0u2Nv4e6UfaN95TH3mEP/Aj/AHP4UfK//jzFoBtfiLBGPSmXOplgsd03vNTcZyXRNhBLMEdM/IOWvt5xH3FYus//WZLa+wVPu6f6an+4Z/xwOVz3/o61Tc/w6eVf0Ye0Ic88vbhd16+vX+G58X2CETuYyfYQ/oNP7/4y+f3+Bs+W+/PcCzyc3wQeV31fON9kkBeuMN2X1ZqSBxZfWO3BBMWKbd/Y3izz9Ab/k9+O5/7gu8Z39Pnz/bz77YV2GdvPX30xZd/fRQ63353+6boZuehL/xJudCbleaUf/ZiW03c7n/97ZY4bi8P8va6aSUTW+PtzllFYTs0K0PRv29effvo2+1Z6PAbHIk+RS6hd5+kuuhV5P3k6Vs73RnXd3mJ2KbnbSfYT+qBL8Rz4RPtZxxt39M5/aef8Cd6ELon+3b8kfbR5z1YvcST2GHjBddDP/ae+jlPu6kPP9B75J9f7Ad+PN++04wdGJ/oJ+NIP7SP/jDOl89f7PxOO9GH2EvO9/tbssX2/uAHOwpyzCogAfxqhX1/SdPF/iJP5B19CH/TT/gWeUVfw8/oCXyEH8iz9d/xKXoS+tMPuxO8gkfSyyo324C9lZexYIexh+hhxhH+82u5rfxr6AA3wYmMF3v+8ou/7uOPvML/yCO/4F7GTz/omX/DL/CPfAO9ynnaAX/hD/jk/KPzG8cB6Dt6GPnQb/iP3qO3tmfwFD+YdtM/+hv6ohfECej3Lr/t+p5AXvIu+8fwL+OOXFp/ch0cjr6E/5S3X2I88KfjKuM6/Oh8C/11/ILd4nunnRu9k8L25V1V+8TTJd6DrxkfeBX+5Dq/9s87Hc8/fGfT479NYzlA2hvXvYkoX5tWkLwCMW1z4Vov49OvnzFu2jwTcJZsTbNzZ/UJEKdynvF18DQdH9F2lkCe3T9KWB5a94yH0/3/iT5+C123yuGM/rP7Z/bRtK9miVdy7C0rXc4rVBOfvEVs0uOz8eX+MvG9bHn6e8rHGNJ40wle+iXAyHFv4wndvCNgwhnozj22wrkP61BvR2Mm3O26vZWtTONDLn0v5xP+GZdXWxCbrlWi5y3kTvyQ+fQIivtvGbFKx1ha3yf9Nfb31m+exXO79M/KSm9zA7fRXeRLgMov/LXs2frK1jz4g/zZmu1gly1W3up2NH7zxPy1/qzssq9PNmI7D//4Y5snWz3ZHslYTTPP0+4J5mWLt7fATrRO9tn4iCzgebZD8swdzzN6qyLHfvbNCXAnFvRH+wngs4U6K8n5y1h6S22S0vAkZZj04HnjfgaXT4KlnfDPW72dGDg+IAZK0puEJ22ED+woyLU8C8gnqcAytjMb11wP7CcRo176Rj+9Bbj5hv1YX1qf2AKKDkBz6q4+XWMb9xZW7Lx1gDbbl0EL9zuWxH6xP9oHK7zdFN30lmeuMcGCrzA9fku0twaDLfYLtG0+G6ugz3gRmZNcgi25z+fhqMNjL34hGm1bP6x39ifoCJNKTCZZFt5hwXZbnvnu53PR+/THS+O8bTa0GWctE+OEsdrysl2jQ36BFfy3f7C/5ji23QmW6aId6Mg9Yyy2ah9tXwS/kXk/z2w98ZhsC60v5pV9FvJmkoLHQaDXvotnn3lLf8pY7+gjz2Nj2/CpcWLia/vxlim0Mn7HDMYbju1XXcc2763rtnWOHQew4yKYuxrP3vfT919es187qylwaXA0E3yvj61QfTwxyAFRG1ULowOCFsw0M9sC6Do+t4H2de71ddN4Rt9R37fQ2QHGpFxnfbzO/dcd3+v0fUvdSY8nvV21dTa+M/5PQLHSlwaJW8Z3VsYOcdInxrfik+2z6UsdAxS0mGdnCfzEH5wyfR8FLx5Tj8XOCUzpX9PX/bg9BxM4GoJpA2zz2wkmtDK+nDd/Wt8m/HKZBCrNA+PvEX6lHvQ5OGseTXKfZG0eEQyeyR/9Md8cAEB/Bx0tWztv67KDWoIJBw4kWNCRc16ElGCm9X/SEeTvMZgX8G+yMfu6W+3ryOZbf9A1EkgCPPOPAIh24YFfeERAAZ/pB755vNa/yX9TNv2Fx6EN+ppH3Q88ank7IDd+JED+8MMPH/3ud7/bX6JFP05Wsh05f7zxNonwxx9/vJdPAMlz1klSU5bVWwdhqe9A0kkpds6zv6GdSYiUSxCal2Q5AU7bHtNkHxmnA2Tkhk6HbhL/SR9Xvqnll755/jRtE4jmmJfwWHctQ5IXYznBLnbIhAS2apuAj7ZZy3d6CVD7Oes6dZ0I9zOWvGyog29PHJFM8Jb1CcfSF29rNg7avjL54YkE+OTvsjqxaftjEstJnrEZuZPU+4ViYIF1CJ3CTkjamBDj+V10M/bLp4yMPTnGrpEHsuQ3ZdK+d3gYG5AVvAudJO7QNeGO8XiaoLLduCz9Ga95iaX9qH1RjqEF++9t4o4P0Bt0vP3LhH+M0WNmIgNbDM1+1wDj9lgnPxT9a3rBq8lftd/HvhtLbMO2P3TBumLd5DpjNQ3TBEn4AH95Tpnk3220v7hi3JN3n+sphiPX+rftYia+A742gj5vBnK/mXQUNBxTef+uV8AM7Aii6W/6VvdbOXzuY4//IXQ3Hau6HWBOY/wt/d5a53XHd2s/v7XckRG3ozzqo8dpQ13ptIMCA7X7tfwm0Dhb4W35r4KaHmvbHfVW/Frpt4OEiUfTCtcRnx2Y4CBxTE6MOvD2vcYnAJ4g3sF8O6DuK6CKw/asOY4s5XF8Bl7GSIBiHbGTXwX8K51a6ZHlO2Gw+zT/rcd21JMuWp9X+NT0PdT+qI8eJLhCJq1faRv7mHxS7nuCoNvJOUEg/TrYRHddz3oXHjjB89ih336s/ULT7GCsA92J96trlm/0twPc9EOAlHsECqnH+LAR9MD6MOGm9cvHHXi0Pjhwb7tIWe/wcIzQx9DX+pPz6EC2WScRzpus0yYvn0m9JJ5Z3ctKMb9JmHMcm05inN8//vGPj/70pz/dbbu+vHmaZA4+smJKUI+OgmXcJ+jj5UVZqXIyCaakvsfUOMckHKvnTFqQLEAfiU+vGrV+trz5DFZ4xCdbkP+EEa0nTCIZL0h4vRrpF/zQPrJz4Ms9MNnf2Z5sDb6bLvMzdcIr3gBN0kafTmrgJUlP7mX3AvYFHqR92iEo90vySBp5czPJLniTXxJO5ImdOImEP42Lje/gF3T6xYvpy7pi/8sxCTsTOHzDF93MOYkQ+OE2kZn7Rw9zj7eaY+tuy9jkNsHp9qvpH1mTXCNDkvfUYZIDe7SdIcfUx65bf+CNY4reIQOeuz3GgzwjX8ccjMd2aOxAHzxhCC97MiK0r3aAgJ/GefA//RlPp3iBax1/2ofB08b89g9goSdz2m8YE/BfvQCBnC0HT0zZZ1z15s13nl0T4CNDstObgg0r4ophrscxv82kPnebDzl+aALcNELHFHwBuFbaPj7j6dlYzupbAZunltlZP7/1/hl9v7Xdv1e9Mz16CP0Tf8/4D5hj9P4FGK1HHUA4wfwtPPH4V/bnMhNIHOn5lACbTw9NgDs4WQWAlPMMvAMlaMg13j5JEOKghgTKds6sKo6AoIPnonBIkS3BALP4OBRkhUNuTDTumV+tYw4gcZRT+RXm4qhb/4zXDhhwPE7s3Hbrih2M24RGb+Ge9NcJjp0c9E743fRMY4POlm/T0P1PeHHUPnyy3lpOtqdJbjh9AgcmVtCj5m/b52S7PUbosW9ygMMx9mOcaPtt/ZzwxfXZgtaBEZiSQJQx219RfmU/HW/YfjuIzxhyLcEgq8DuMzL4/e9//+iTTz7Zk17sPLqbFdTUzQrtv/7rv+5JMNsK0yfBG0kRGEMCTBDNRAtJFG8aZvson7VJm+AVCTHy87jgMW/hRo86wc55xpNxZyy8kdsyckDpra65ngQvv5Ej32898xHWCdtvZMb44XH4AA8J5B0QG4uNqSRTnqTivoNnsNr6Zz0zT6e+UnZ/W/k2frAYW8d/Qwv+Ir/IP/wmCWbSyYE6q6eePPV2Z5LL9JV+7r2Ab+sn8jHe2K/gOxuXjQeeQAErjcO8VTo08bZ0VrVTLhNL1jn6Z5LD2OmVXrYuk9Tysi3s0jqGPJ0Ao7PgB+XBSxLNrHCSLKMr3kqNvdrvuXzkZ2zuhI/dIEyIGVfBOPvX1kMmKL0zxfXgZ9pnAgI9zFjZoQL+OEFOm6Ef2jzZ2FiLTmAD0NB4374FnnYMga7b57guetH4OPlTY3vaYIII2U19dxzDeMzbnQerBNiG1M6mwbOZYub2Pdf18dSGie6yE31TG2ZoC6DbnwKUBo9mIMw/EvRqbLdcP+PRNL6zOrf0e2uZ/8m+bqXJ5aaAdtKDW/Rv0g8HiBNYtEHbIaTPaQbtIeM8G1/bYtsfgdOk15NOd8CNw1nZzi30dRkHGG1/vkfAQcBEUMXse+4z60sAgwMi0Gv6HRAZH0gOCBJw1Dh/HG6D9Qqn+nrrDuckkNYb8+BsgsSBt5Nh8xUM6yTlCNs64Oiyt+Jzy/PI16zwvXnT9j/5HPPb+pfryHpKvhwMpZ/VBAPtdzLWuu0E3YExzt1BqeXEGM/wgzE4oFyNHayAB9b/I8xsTHDZto8Owli5JGCy3rRcJhvp8U92gjzhX4LCJLz5x34SyOc/f+BIgsnwP0F0Vn7/8Ic/7Fug0weJJDqQXxIXJj0JSq3TSWCSiObbxkleSK78LKg/d9M8aBvweK0fyDDX6DP9pk+Sj7QF/rfuMQHDfb4rS8DO2M4mOMEfy45EhsSR37TJsbe6tkxJpPK7miCDbw7QO8lBv43d+BTKpg9W1pwEQyv9G4ehN9eYQOiVNvgR3Wrc9YStJ0Eix7SXX/pj276TcPty+OCx0x/2bv63vyXZCv0kwKYpOgUPjGXsOEAP8cmstPvZXU88kKyBB/DffYBp+GAeWTEW0E4eW8BGecN1JoN4thu5EA948intwmfLCH1Ju55smWK9CRt9DT1Hp83DtM8WbBJgJszSRnhrGj154ISa6ymPHOC54x/iKPsM+077kPY/9AGOwFfzZxUL9tihs2NT9BoZseXbfqr13PjQcc6u/0mAjwIEK1U7oAbj6XwC8Km/VVtn9W8JsCdHvgq6OyBbjdnA0u277bMA9Yx+8+qIv2d03iKr31LmjL7f0ubfs87fk7/mMccPSYBxOP6FvomPHSxPfOkAsMt0gue+cQwGtinIXgW4gHCPy3Tfwv+pzzO9coCTMTKr6yQ4bcRhsMWMwDTXcZAOrqYE0Y4P3uYa9Z2gTPKxQ2tZT86lsaSxsu38jE+dAE9jpM+WgwOllQ54xn2S9S3415h7C16jc62DEw623frcMiFYa52Y+EM95LuyVYJLb62kf9NOUOWtj9Gx1p8OQlbn1lXL1WObaOaaVwJar1d44X44VPJ/YgAAIABJREFUdrDak0ST36TeEaa4nncYTL47fToYD0+DEf/4j//46J/+6Z/2ZCJtEIhyn+uff/75nvT+5S9/ufetYIK29Gk86ETH+BxeOAhPH6nvF2vRVpItP9/qMVt/mUDIfSeUOU/f6TNl0hdvoyb4R9/hOfJxgE9ykUQtCVDq8D1ml5t4HxoYYyeI0Jq+oRFswi+RZDcGpi44j/9d2bh30LScnPywAmu7wV/kGgkIq5/QHN5aZ+G7/QM6QpKVc3YAhKckHuxGSd3IHt2GR+xg4LGO0Eei40lfdKWTs5x7hd8TNe3H0I20C/3eAs197Lt1CZ3zhAYvEfMz1u2/ck4yBX1MEjnWQvc+/fTTfWU0ft6TxdbN0Ji+M+mURyDY1u/VXyfe2CP3rdv4RNrv+GryIVPch549e373Nu72D+hUxgX/eVzCK/BvPN7eBJ3PAOazjfkM4CUxxpZ4RtbYk/EjV2M7kzroMPhx5P+4R+KL/5pW1qc4D4zIxI53Y8ET2wC8Rx/4hT+T3rfvaox77GeAO3jI+VmA3x2snOVKCdoAHlp/CrrcRjPHjqSDH2i0whuUHbiY2QZNtw+QH/HoFvrPeGze9vFZgnRL20dlzuT3uu2/bv3X5e+RjuAYobHtByDp+5ZRB/BtJ71Fs/lxdr/l38EEoDmBXOvyKgma7AYbuoX/HTi3/U600W6A0/23LcZ+CeJyj212BEN25CnrGd+UDxA7qO1gsRO8HgvBSgdJyMEBFADvNs4mMKYE3DzH0eHcVkm+Ze36TjAm+TNLu3JuZ/iD/hpzTYsx17aIzKf2HYQYvycsoV+vQrj/BBBND3XsWxoH4QcBIAE7ExLWB45766N9b/O39Wklv7Y/89l45TE5kergD0yjXbZIorvTjP/RPdp3ogwmEn+YNvdv7GzcRNbYD0kwmM32wATEuffRRx/tK8DYesaVbc9JgLOKlPNgDVsKsQtWIRtH4UP6c7IExjCm9E2ymzroBwGldYy2aAPdxgZIrtOmYzfsIW2TfLACZ/1oHc55AvAkaZkEyHHa4A3Zqdv2S1/II/yyPdIfY8g4HfxbV8BrdB17SF3G0fS7r9Yf2vbjKvYPTqbpky3maSuJkd/iTfJJ8oQNsmKc8rZ3B+zoEhMp4RPbwSNPEmD8R+hMGVbwQ591kHbQd082MW50KvXYmcEEQfs96yn3eGaZOsZ++I5fJQFmsoXk11u46cPJpPXfkw7wHfuE53kkIfrJy5xChycNwy94l2f8kwSnTMrn5XP252BL2kZHeqXaZVKXZ3gdRzSWdnx0D4PfuJsAAnNbDtah8J23g4M3z56+uG4JBg/t84Jp2Et4kfPoETziM4rGXGTYE7BgmjE+bZN8e/WciRZsovXRdhu6jCngmXWKdpCNJwgd87Wvsc/3PfToXgI8BQhn1zoA7PITwDbQ2nn1sUGpHXaXpS/32QHAEX3TWM8C0CnwMB1nK0Rn/AFkOghj7FaWFnafO2iyIzqT8evcP9OPs7ZfV37ozEonHERZv6Cr+dvB2Bl9k657zAYrg6gTlQ540AUM+sh+7AxWump9bRtCZ+jLv+Zd6zHjnhIu09FjMcj2uCZdOeP/yn6g72wCYbKZyWbP9NhjsZ45yZnaOEsgbV+T/joBdhJ8lBha5rxkxnyAzvSX9h1QkUiiJ9A0JUZp5wxfJ3yzTbVPuBdcbPQ1T9oe2/66PitsyDzjI4jLPb+kC744mCDx4ll1AhfPcMMrAlSC35yHHmbVWRFJP14lsQ1ZNpTra9Yz+yfjjycEmsdtczknMOGZePfJfa/KTLo66b8DeuslZTtgxM5aR4yh1rkc8xkmViFML59RMe0kG+j+JB9kGrnDL/jrYDftksiwPdRjYxUmfRDkkwhZRugZCQR8YAKPhKd9iRN3dDJ0ol+89ZoXf5H0pUzGRX/GFvOelWe27TpZz3gJwI901P6ifSS2Zj9jPWldZVwEwPAJeSFL26kxgXLoQ+4FA5JMJTlhJZkEAJuFX9CDHBL4JylJcpZjeA+fmCBNeZLJtJFzJl/gT+qmTHhNEo3+odPePgq+QBv4g1zTfsbD87mRFRMh0OMXQ8J3kl8SehIcT5ZAp+0VW2D1EF4zMcjKLMlr6Pm3f/u3axI7+ajUjb3w/Lv1NeNmVwO2BC9t79hr7sEjxynou+2cOkwA2SacDD56vH1lN9/53mRqHxP+IHv0j3p/ixk2G/z5/oq57T4yil6FlrQXWvzoBv0xFo8d/W1b8gQE8mmboN3GffdjjEOXwRZjmOMGxm/Z+D60eZcDW8gtI/P//3gCDIBNABii/29IgKeAC0WbAliD7lkCaKOZeNAOHmPoQM7nNiaA1Erp+2f0TUHJQ669bvvtwLrvs/vNFwepbmslYwfgHRzbMa940nLqcg7G2rnnnKCEN2Y6OMFJNwAZFKAZh0t7AL7bMKChI3bcAIwBpPXf+tk8bV40uHoc7v9I3874287JNga/z/TZOmY7AgPO6rtc8+QswT27PyXA7g9ngi4RqCKnxh/LpIND6xW63wkU47OO0ObkAFe433ZKuyvcm/TO9rqSQevD1A8+CkdN8JaxZ0wEO+Y1/SWodQAFD5BHO3hWNrBLP8PONQeK2Kfbsb4e+YnGP/OQhIIJlJXfcdDklbVcTxvexjsFqNa/5j08WtncyvYb87Fz64ODP78hGX7CG6+QGUPBT8Y8bZeMTPyyH3afeNKFJCP9sS0W+l0u/fDNTpLK0JAVLQLcfpHQvUD7Io/0w8paZJPVbQfe6DB1Wc3kZT/WZewCn+LdNcg6Y2DrKS8UYtdAy2XyD+iXdce6SILpoLn9iLGkfQ5JRtohufFW39iv61AOewv/SMxIfp2oTIk54869Dz74YE+A85skLeNwf0yyZAx+dhscj3zsA3gUKH3kHjtYbKdMWLLCF3rZJcXkG7JNGdrnzem0y4SNV3Wxe65BJwkdcYwfObDPcOLFmHkmPv0n+c2ujM8++2zX3f/6r//6lfu1nYefbd/WH1bYbfdTfGxb7HjL+oU+Mu4pNrjK9xGPuNz/EA80e/Ij7Tk+w7+88fjuM0DGUU+wZYdL6voRMXy2cwPXzzGxHrZqv8RxypFg2k45br40negKvCIBNq8Zd8o6AcYX9ksWsWFs0fG1abz64Yd8BmkS5lmCMzljAx0K40DEx52AIPiV83N/LYiJ/rNrqyAKOrxFcEXTLX1M46cP10c5DKyUc6CAspGgWPkmA1/R2Pw8G0vfP9OPqb0OYI76PKOPtlxuVcf9GpQth6NAcAV2R/R3AmznmOOAArN3BDistthZEBR3AI190ZZXpADCBnQDrYHXs38AiBPgKYB2/6sAtAMMnz9U37p8OzbbWdv2WV+TDp3ptx3LysaP+n1IAtx4YXnkmKCdQJ5rU+DZgeJKJjhbEiXr5pQEt+15fJP9rfxCX6euZXqG3Wmj/Yvbsf/ALtmuibMmkPOz59aJ3mHQMunAxtic/rNC4WfSCE4IYrFDBwfmcQcAPb5pgtnjJoBuXGrepk+veuGfHGTRrpN1VqFyzz5twu3mnW178hmhCV2nbftFjmkX3MOOkM3UBmMIfxwQNl8I+ElavfU4/flZT7b10r9XZElaSarZ5swKTwePjA36cg6P2MqbhCLJBPpiXIAXuUZy5FgNX5By+ChoQEdJFhOEZ4s5Cd41+LysIhMAd5KB/OyfGk8dD4VvHQBP/sB6xBu9PSGcJCsrnZlwYAeI/Su2lrazTd7yR8eNl5OfoT8S3/AoyfaEByQZbCP2hBvJqHW1J1La7zqJR75JJPxGamyZST5vv83Y0OvgHqvYTibBw+CXEzCeH0dH2ELcMQg0p//QxTPo+c3z+H/+85+v3+S2vYJTxjknlOA3q+mOgWjH+mFdNkYhc/sv2wS2RAJpPbzKY1v9vcODuxcvQrPlSztM8NhWU/7Jm8+uTWNHXkllBdp+K/XQYXaGGHOgg4kRfj1xgg0jv85HTKdtwjGK+eykvf2Asb3tMBiGjOwb2cnR8Rl2ecWgt957cfN3gKdArYOnLmNn3M7XAcgUvE3gNZXroGqic3Wt6x6Nx/c4nhIA03gWwE5tur4B30FIKxzjM/ACKrThe5Tv8b4OL3+LfjQw9PkZPWf3HSRhiCtdmGTf+mtncqb73d9Eqw2Uth2I4Dx4gUmAAiffCbBB2Qkqck/7OAMCdzsA64vrNGg4gLXe2b4dVBrozPvW1e7nTF633Icm2h4d0QFg3KJfD8GbLntrAn3WxwpHwBIH8cYOgpaVXHqCz7LMMTP7BEoJePxGWzs/y6Dxc/INt+J/O1VjW9to9+MEmHYmG7dtmges8DJJhV05oGPc4XsnKg6wsSvTkYCPBARZpD1sP7ye7AgeOLCaxsUKJ30aA3ryyomKAzNkTGCdc+tbt0259DXRZxm13TaWeEymgwCPwNEJsBMA44MDWK/wts4TaKWdyL3xsHUuOpFtoLzBl8mi0JuX+BCEch2+hIa8qTrXvdU07dMnz/jRZ+rwkpu07xVcYpX88iwhjzhY52x37WvgHcEwgSvJuwN1ZMeWbbZBk9jjyzjHNowZjBV5Oh5KuQ6cCdZZmfcKFfGT65C884hC7C2ri5FLVhgzQcCYnehCBzY5+Tj7UHA+1/DDucYzvZaZcYA+QydvKid5I+n1S8nCExJldheYNusu9s1LItnF4IQnbTD5wm4UxgAeTAkwOsskArtmUqeT6bZb8CNyYvIPnxJa2Iod+XhsE+YwwUYcBU7Dd/eFzaPDadsTkNgldoXdImfHX9Di+L/17/H2/O9bbz25p8P2M/YX7K7o+48fb4nzozeveNvJM/GdeWP/wVvI4QM22LjYO13AiIx58mtT3GRc73hlik/SBzqK/ZAAhx4fQx/+y9ugacc++f9zCfAqkMEYO1i69bwBdRUgOajCWcBYn5/VX9HVCkE5j2+lJN1mB0QAjB1Lj5vz/r2Vj7eM66yt5h3O76jeQxMUlzegmUfuz/yfnNytCcyKv10fkDTQOWk1EHSwOq3QoqMEEAZhHFiP1+dn4wPgHahal5t/ky62Xk76+1v1C1pMp225caX7aQfW98/qT3RbB3FQq/Gd6bfrTRgC/5G7J1fQMeOXee/rPnYCzYpW2urtkq1XPRbbd9u+8W8a46r8yk9MGI3etWOecKhtnzJ+yQgvsiEwjT2GP/CUQMHBjFdYpgA7AeRRAswW49VYWtdb5l4Bhk4nqPYT4IWTeCZQHFykTweAjWnWMa8amVaOG+9ah0gabedeqSAA7oDOCZV5gr0QSLoc8nMywwqPx28aeYkN20VJFLGhrCCSeKA36ZO+Pv744/25vehZthKzostqXa4zCRWe4StyTLts6WVbYH5JgCcMQH655y2GjJGkOHTylueUnVZxrDPWUcryQh5WFDuBdpJxDVovz/anz9DkhDp9sAuFRN961QkC9KefJFRZWWR1MTxKG+nDkyONl8bWxnEnU75HstW6Z3uDp7kWGUf+TLjRZ85J5uBPeElS7AQ9/XsCAz3DXtB9xsvYewIAmyA58SMhjBE+M760Gb1jG3N/VxnanPCQAPsrDtgIK9ae4AJzGuvhS+5DK/yJ/ZCsM8mEnoZmvn2NHWD76BjxgXkEH7FheNCTRW+8GZyM3dzt9AMTbH/QhJ9ljHf6kzeQb5/yUQJs30w7javQjs7bruAF7eSXRBMbMH+NVabRPFz5zpaTy8FnJmiN7+Y9Ns5EMW2CVdZ5/Cvj2HXt6fsvX2sFuA2+z+0MpqAFhZ+c328JLo8CoIlW978KCF3P7QPA3a7LnAWwU1BoXnQC0UkwBtjj7nYJOqyYHPcvdd33mZxf934HobT3UP7dKgvadYLnvia5TPpxliD2OFoOk24ZxAB4HKbv2WFNTorgoINTB6STfVr/vAXSAIW8vMXHzttA5DEyfjsO66R1z3q50q+zBLLbbrmeya93eDRO3YpRK926hf4j2zrCT9ezQ7MOWaetq8gpDtEyW9kFOjY5yZapHd8Z7k8TEI3BE3+O/MBUv/GHc68gOPiAb7y4Jnximys8S91s+/R4bXsce5XNz9GGb70FmuCToHUaZwcc9D/Zr+VJINTJoet7tS78AB8s/xzDq9DpJKhXwNt/TRjrgJtj7NpBV+oSrPllRCnrNjqZIVAFY73iGvmynQ5bw+/TF7RkrH6GErtBRpPdpQyJBu3mHBqyRZbkJ9udo2MEfekv5wni0UPaSECY4J3nbtExXtjES5uQrXEQvWRypnWWcTk+MPYj79QLjay6sQJsGfsZeRKExiHrJX22jlv2XtEMH40x6CX1k5CxFTzPk2b1N7xD1nxlYMI99MptWuZtb/b91GlsNe9tXyS1yCR95/4///M/Xz9vBZ+cxLTto2/YAO1RF13GXhgDukt926Gx0z6b+CPyiC7ySTF2raBz9AGGMDb6jA6x4ocs6d9xkScVkFfaQGfgYXSOiZfIN/U8iYSt5JcXzzERg9zgFzsMjH+2KXYWoNveipwE+NGjYOXdxJVtkLGTABs3/5YDRLe3Fz0qAW7bSbsdexinGB9xjieT0EXG1niW+6lnfLct2O7aXo0Xpq9tBv9rubO6GxnwbWomilOfmMoxpidFPan2fzwBNoh2YASYTwGOBd1BlIOCDhC6rSkBnpxwG3n33wBpIDiifwrwzIceiwNZQH8KbLpPOy3ThuL7vgPWM/4dje0h98xf83/iq9s9u0+7DQK0Aeis7k+6ZfpuTWDMUztCy7+dlZ3P30BvQ8vLn9tp+fV4bpHpxEueNWvaOO8EsfWTZACdcyCKM23e3Go7jReTvkEfDutMX47wYWWXR3re+tdyuVV/Vn1ME2Bts8aHDsJJYNqmJn3q5AM5eUzYE/wmALFMbT/ud8LtlleXeQg+TRg+tedy5i+O3kFXApzQmGts9WRVM7rnLeLgdcbsNpy08XkHAr4E5znm24/wFYfuBNRYxRimpGsKRpz0GpMcQBJcdJCErvRKUsobDwjMCQJzz2/RNsZRz7jhmXsHUKYn5Vkh8OodQTSJsZPO9AVN4ae/mZvk0itQ8JjVBPiccz4Tg6xCo4PaCefSH/y2rUDHP/zDP+z3c57AHX0jMEybWRl0opZrPMdqWbPyG53ipVZpG77bJxJwTxOv1jP46CTVyVT4zlt4+QQLq11px3Ke/Bryt+yNGQT4+BKCeyaSSIAbJ5BF+JSV3yS+vGTMiRQJjjGhfan5Z1mmHdc3ftourctgDHIjgUI/Uzbt5Dx85VvW7DSBp2kn5TypYzodO9hHeQITPtM3+IXM8YckJPSdfrGZ8BZdTBKchMUxt+m1z2nfzritW+CL7bcTydRLuYwhNhJbiR6y5Rz9dz0nwE6WjuIL4xR0kfTCd5/v8t22QG8/ewLsONRxnx9VS/37MeFdApxvAbcOOt6xD8XXeKIObDSvjNu2y+YBdSwLJ8Hcbzxvv9762HG55e8Yks+08ZZ65Mg4qWeZ3tOhfQV4exj70S+bFP4bfvOabtqNwNMPv+4vsxhdbn9FuOpP9J2173aP6qfcrpAXOjh/843tm3oXulO/2/v5p+jg3+gMPduc7s38/OnH7GG44//Enyi370NXrqd8+s8v59xHnuZP6DJ9OU//XGccPv/v0otud8V/+Lui40w/LC/LhXqRL9f7t/Wz9SP3U//IbiIXtwv/6d/yp53MDEJ3yuU8/bz55G62L+2FL/n98YdNdzY6kH/rwQ/fbzK/6KPlDx1vPXl2SF+Pr/X/yZtPr3ZjOrGbly/eubb/8y8/7nT/9PP2/MaF/u+/+/HKv9bDyd5aDyb+WR60T3/Wf+znVtxr+5xwbNLrI/2yfd9Kh8vZPlb4it5OOEH/1jfLIfrV+tP9RK7WU/Tyx5++317S8fQePoJz7u91/MMZvlseZ/5nZd/GjX22PVvXEnRcfnM/+v78xfZCmE3f85ty8OXZ8y2p2r7XmPLIK3x58tb2/cetXspFj3/4cXsRzast2f3+20fR2/Dv87/8db8eO045xpvysaO007hu/bB9tvwphx+A3pzbD+IXUj/0hu60m/HgPzKu0Gs6Ux75Rw7GB+qDV+AbfIG/z5+93Med9vlt/Qw9T996/uitp5sPv+Bj9Db8yW/ogq/5zTl0h17kmHYipxcvt1XVt997FLkFH1M++h38zf2Uy3naB1/S3qvvvnn0zdevHn376uu939CZ9s338MHyAn9DN/gefkNH+EF7GR/yDH9yHr68fPv5fj16kvZzPf1/8+1XV78Qer//4dXOB/Qm46Bf41D4EbrSjv1J6AJHsWPqwY/0a31FLhlP7ILzyHtfAbvEncg3fETO6Q99ynXLDf9J/JPxh3/4HfT30z9/di+u2j8bc9GnyOGrL7959NcvP3/0xedf7tejbxl3+o08236QH3xoHIAu6ME/p577BUdsZ6EffkNn9DDXsQvs6O2X7z569723d35GT21n0TfkkfZSH3lCF/2GPvoFt8GZyCf6Tf+5Hr5Ef8D7tB+9SjvgQ+7HDqJ///r//Puuv6++3Wxo4zd2j560/qEH6MW333x3xRvHp+bf0fjQ0/Qb/QvfsJf9GdxNz7FP9NH2iX4hP/Sz8xhwJ3yBD5Yncmh/lS3Qjx/fJekkgZ3YO3FmYuAuybzbAr1PmsiejJeRn/0XOI1/iV3GrnIeudm/NX6jV+aP4wf8JziGv3P80fZjvkGny2Nnxn/7qdAdfxlci35gr9HT6CXt4y87P3v84oO8BCu7oLdE9fKbWYk8XJ1zfsPonPPr8lzP96y43vX2pfp0od9uj/vut/uZ+m36V+dT/6a3x706dzs//xye3I27f4/4NY1rqv/GnVXucnC/ls+bb2YG++5tctARuvYU6afQlhWKPGwfo8mnO7bE6cf8b0pzkXvkevc9smwX27P66/lqHCkPHavxp1/rxUqebsfyT/3WQ+jkF/qQl3/hg/lnPpu+bi/tpv4dSIV3WdHILNzf9Jhz2jcf0x79e9xtJ5Rz/20n5u9kN/QfeqA35SLntifbGfphu17Ja2W/6S/69+TJFqBtv+hZyj9/vgWMl+s5Dz+iX/Dlhx82gN74FDq//34L4AJZm56Gnuhn49CEH9Zb7JH2v/9+c9YXvTZOMd7Qe6Sfk/6Y/6mf8ezP4uyzuXf2mno//bQl94Wrt+If5dB/46/1d4XHk50d4d/KLq2/Z/V/C743/caBtMf9vn4rjpzx/2x8yBN5tD7GfpB79Pzp02fb6kK+xbklJdt59DsvOokdPH++JRVvbYmjcDrlXr3K5z2yKpdnDmMLWfHdkskfsnXw66v+TjhxJv/Gz8ZZ67f9/5nf5T74Yb6s/NTk10Nf+BO+gVvwK3y8C/CCCduE7wU/0P+ch5/gSdshdOR6cODrr7/aVvu+2ra8ZovrnX80Xuc88g7+4C/ffvudbeXo+bb6uiUbT+Nj7/AVvAsfYuevXn23t/v111sS/E2+CfvdLsf0g37gP5C/9Rs5dv/hr8ff8UrjU+hGD8NH/HzaCR8iJ/CZdokfGDd8C58jl+hh+km7oQ/+p37oTr20Gz5Eb6PP6Tf9vfPOu/v4kTP6T5yR8sQp4VfsxXJM+bSb67GPlAdX0z/+I/J4++18UzefhcrOgu93eeR+5BH5w+/4Gfia6+gP8YzHn/Eix4w/9OR+xhe+oH/pP/wOn0JnxpfykVfaT39p3/GC/Uj7b8rRbvqhfPpBLz/88KO935TL/Yw3/CFeye/Lly92PMK+8cfIL3SlXvhCvIP/zTiRO3qecthlxkV/sdfI+csv//ro3//9D4/++Mf/3OlyvOZxYs8d39pfE7+g99if7ZD6sU9wN/SFruBn9OK9997f8dd8Jc6wHYQ+42z4zLn1BHvFvh0fYg/oG/rf8WPozsq0dw2wyk4SnEjTK6qsALPS+bctyHdxMvLo+Krje8phz47LQmf0LXI3P5xXwUfjAXJwvDzhrOXr+lP8DW7ZT2NPkS8443F3fN04f08fn7//7N4zwL1NrJei9zT4Tvr7H9t2vIS9pwd3KHKv7LRdzW0h3FX9a6cPOOj23bab8bhNB9sOqNfbx7yFmPZ6y8Gt5HprDXUmukyDnw3wdiVvYejl/xict7p460lvQ/F2OI+LYz9jM93vrQ7NC+vEdDzpjNtY8az1zzK1Xnrb2SS/aYsH4JTfbKXxX2/xNX1sx7Ct9HYgaPNs4C3jRT+91QQwbZ03Ty3ftteW3UpWAHRvm2PrEdv5eF7P9GQrHjLIthy29rGFpZ9B9VbN0Gf7m7Zx+hkd852xTVsUJ3ttPZz0etKxM/2ftkC7r9bvycZuxZfG9pb31A79rWQ/YeiE32d2vqKlaW4e9xb8I12fsN/yn+4fyS/3kJ8DE2/xZXsub2a1DaQ/tjez1Rkd7meBjzD6SP4e3ySDxp8uc6a/9lP2S7Rj/Z76z/Y7+IUOpBwvRfLW5MnXUcfbS3PNW0zTB98wzTZXtig31jIWb0PN53uydZJtk/arGVu2dfLyN79Z2c8M2l8gD3jhrci2Nfrx+IlFWia8KCZbpPM5ndCbMtGh1Ge7Nr7MfGSLre3K2yfTJzbG24fNJ2iBB3yuhpcv2T56mybBO7wA8+k/13kUgC21vPSNVbH8osO8aIx6PE7AfbYJR07+fIv9cusE9so4iKXQt/DcL3RKWx67eWn7oE9fQ+8YG/FFP9Ob+9hH6vjdA8YhtodHH/gcDpiFHvLL9ni2M/OSqbykjTJsL0duoattOmViY/lUUWzD8WHHKNBqbDP/KT9hK9voHX9hZ5MMeUFh21Bjlu0gx/5KAveMD75mzIF2eOUkdhVfTLmG8Rlbw6eY/9gOfsO4zDE653zA95BDaOVlfe13WiaNbeiD46ujGIb4c1Wm42lk2/kLOY1jPPN51f62Avz8ms1ODqoDhG5olQDDqLMAAlCmbzuIXHOAs1KcowCg+/f8RwOiAAAgAElEQVQYXY/rNgA7UgvegVK33+edYHSQtQpofb2N1ElOwC33MQoHDikXI/F31PqZBiugHYHlPNF4C9091skozfcub1k5OLAsJvCc5HPUz6QHdvI+tpNKm/0MJfT4OQNfa4MmeLGddcBikJqOPd5b+TnZQds2YLPij23WfAHs8xv95CUo+bXupt3wgySXF5L4lftxcOileQd/VwkwPDd+GBw91hUmtL42uBu77MyNGw3wjVWNr83zW+1sklX31bpxSx3GONmu609tH9kz5QksV3jTAYmxMO0/NAE2TxjbkY8yfRONfgsy47X++y2eJB4ZA7roZ36ty2CA7d1YN9lqy3vC35bTkXzP7AI9Nx47CEz9owQb/YEv4EFoAk/wZ/0WZerwQh3jrenKcZImnnvl2Tc/A2x8aT3PS8x4htWyhv88N8qLstxuxs9bhidZpA0+Q+JEyfwk+eGZRetOyjHpnft5vjH/0BnfQhKE7hATkEAYj61f5ic+imQQHA4tTpgylvA5PEbuxlxjJAGsn70kiPczprSVazy/nXacxCM/8xga+fYw5XkTMROt4O9kW2kvsid5SpuRN88bEvs6Ac41J/DmY48fGtp+nGCRiKD/yA3bTPuhjxc7cZ/x8uInnjV3POpjJon4jF2S18gzL64CZ/HL6Tv0gG3QwiSIny9FFzs5xM7s05G78djjSX+8xdnPxnZbYBrxB3gAloBL6Y/4gj47jnHcie34vQ7GfMcHjvlyfTV+v0WdvuBJzsPTjpmI923bTmpTj0kUJnqgjXLYLRNg1n/ad2wy2bHHPvm2jMM02j9ZZ+zj+hjbDr3WV+ih/cZP2lnFF1e5vvvxO3sC7EBjIvSMSIOQ6/dxBxt2yA5uOGY2DWd51Pbq3i2O3OBpmghKpgAPRXG/R8FU04EhnvGLeh1cpB4JcBTQqwzMJkUxSIA9820AbfBvY5gCP66RUK/0wzPAk161/FsO7cABN4NN6nQANNEz6ZcDtL7fcgXIvMJj23H9lin0GdwyFoM+QS+/HTxaDrR/lkB5Qok61sOzCS5Ax3X6GL4Aug5O+PYls9DoJW0YqL/44ot95pjVMAcIKxs50l34O4HqSj9aR61vHrftnPGDgfnFkZ4laA7AwLhu+whfJr1fYdCEYXYqE4+P5I7drcrkfutXl+0VgiMMn+y3caD9hHnRfJl8Vpfpl0z1fdsX9BHUoxf+hT47bK8qMX5wwnpqXe9xHtnHZPcrfzaVXbWd67ZnjxNeHCXA+D/j6TUwUdBIEuikDR6zIngUoBG4ezIKnqMDuUdS1oGWV9tI0mx3LRfzwQmw7Zs6/RZ9+IZehSb4M/E67WTVN2+LDp34ExI3B8DGado0v7FXaMC+WYUluePN5KnLp4KYAKAs+kX85r5zDN/ZoRN+ehIBv+pVMdse8me89p2MI/T+y7/8y3U1K30wEZK2wgPrD3In0aFveJk+khgmCWZcTtY9JuKi9IFuIXNsO3U7vmn7C69Y8eWTR56ICa1+aZuTpdSN32WlsN9Qbj0P71m9j0wzxpzz+R/bR/ogCcTXhW7bFPo1xVS2FxIbbK/tH4xxfJvxshsh5b2qC94wcUB8bP2zTzIOwmtikpz7JWZOgEnAOz4wnrQfn/BxmvzD7tp2uO4+HV8YA42P6IRtDL5ngggZOX6B1ilOwja5R6wDPk/+ovHZfq77aJ/N5NdRLEqd9s9T/nCPlo/+6cNfrKSrATdRlPOK4hSMOeCZGOMEycBLPQTcA+yBrpw0s3RHTnzl9G0ALXQDtNvu8a6MjfqTUN0eyk755hEGxCob3zdLPQApRgz4dcBrvhqgcdYOMNvRTzKY5NTBlnnUANTjswKv9Mt0N0093siDfwKwBukOAMyLNvZpbG5vlWDazthaxLcdASfL/sjAJ5u1I5n4TR3sjzH6F8Cd7KPbNF9wPjiMOCx/r9AOhjHG6eYzFCTABAm8JRaeTpNA0Gz95NgOosc22W3Lsx2cdcP8advBgXgCDdodpLAtr2lvWic7XTmOFTb22Fq+E0ZOdSx769lKT870r+2l/dEZRsCrnlzCoU/jOvMf3D/Cb/MPefNrPW3fYVmDQabdk2W537Jf2eo0zrMEdCWb9mMr/9n2yPgZc++QaX2K3YMTK54FL7zdzzbJ7pGmj35S14kN8UAwlu3n6IknHu1r7AN7lYrgm4DT+pJ2PcFjjKD9ic/GGG/VhbckRIydzyClfbZUB2/zn3F6ggHf58Dbfob7jCvjdeLkRIl7jKvjlpynLrqAHL0qw1uBkQf8xUcQzzS99MUEAvU5p6+8JTlBPp8jYyypn7FSnomNjCV147Oiu2wjh9fhL6vc6ZMEK/UyFpJGxhGZsTLK5ID9Vcc3tm3rXcqxE4HPSTEG9AHdM5bYD7EAgoxTjnGxS4LHkPKL720/kzbR944JG//aP+TcyS72aR0ilsgvkwShk1Vwkm9wA12Bd7nuSSsSs/Th7elMgMA/xy0es2MPT8Yhu/aH5r91PW1CK/ocXUq/+IGUQSbkVuGBv+UNrmCjjBV6zF/wNzQhUzAi7fAZqCl5te9pnLL/NH8sO/uCyQe2H5v8HHZJTGxsnDC//boXUMf45uN//t2eAGMUNk43ZuLcEEIC0BsMJwfraziIlSOeEuAVLeMAL88itxGvHHoLqhOolaPleitKj+9MgKt2VvSicAGFKHP+AQ7LBqNAvhgpoGkgs/OfAu8Gq1bkIzl4/G1g3PNvJ5Bp27pGQDMFLytwdrBigO7+0xcJCnph8IfPBFBTIAAAOfBrHSAQY2Z9SvRXPHYC6zIrPW39tPwnGzkKoK2r8KUdRAIPnBeA7YALmjP2rABnht02b/uzfHp8lrV1djXhQ/1OcCwnjw987CA9Y0L30BF0Mue51/psx2D+W6+he5pgnIJz4/ZKD6axtcN4CL61Lq0wvDG1y9mBdiLhxGfCRickThydbHQ999/61bT2BK1xAPmaZyv8d7sTBoLH/iVYnGz/Vh94lgCfyWbC8mm8jW+0a/51XzmHvpVfJDAzdhg/nGA276f2U4aJYYIj8Bsf6QASW26fZxxwYuckpG2LfjpBady1bJuvYGmSISa97fscgJIg9DOi6Q8885gdIzC+JHROGsOzlZ9yDJkx9uQjtDkpmOIOJ/gkJay4IVPqkUAzye9t0ukvkwMffvjhozzLHZ5hS8iA5ANbRh9Jtjo+YjWKyWrkE76Q/MLf/P7pT3+6fh6L7dy2gw7QOwZJ/+CaE3PoMnZCi/UL/5NrrGb26mV4SXLE+HPNK5AT9jJO+ss5dor8/Qyt4yTG5Aky/KJ9QMqhx0zkcD/l/Qy77Q1dZAIo5+hueOI4hdgZmyIuTd/oh3WX5DXlWCE3Rtue2ZWBbaUdb2dPG2kvfXlrfc7Zucl3qhMfRd+ZDOG57sT82QVCrAXvmTxA9nwyKHoAf2IfodGr6twDK9vndZzrc8sQ+Zh3Ez5OGIBfBts8oYR8Ug+cgsbOV1b+/Yqrv/tfH91LgC38CcAbrA0oKLiVoQ3a5xjMUT8MoAd2FrhNjvvWoGFy8JOC9zgnkFglwFMwOl3rBMXKAgClHs96ZNY3feLkPcNoYEZWqwAcXjkA7yRj4qflkmMA0UbkcSLfBnLKOABC2Q3wHLN9ys94Wfnp38bYyWMHpqkzvQTB5QIqBKqAOjxIuQ6guw/AKnzOP4ZuHWyetm5Pgd+kiy7XdVa24bGctQlwesXh/fffv4JU88n2wwx0eACPwgsDnAMHaIHntNXjOMOJlsd07nHZ+SJfdA/nxgwuTq95PcmLcVi3HTCYd076jMd2RNO4J3y5hT9Hcj/CsSM9pV76t+3b+RIcrGwh1z1Z0j7CdE9+KPfRN2OpdaDtf/IrloH1EPzLNeup9ZjxI2snX7nWAXLLqzGu6XP5SVZtU40RZ/qB/1jxhYB6pUPYykQn/OsVHmMSAb79i2kxntieKO8dGNhe+xdkGt5YP3MdPIDGiR/WS/eB7Cdco05jKkkv71bgJUw8NmI+pI3wN2UTHKPL2EzGw/ZwXnpEAkn/fhwltOQ6ZRi/fTj+Dj32BHInwM0/89dJBvVyHxkyzkyYpn/8Z/M3Y05ykGejSWacpPFcKe+nQHfwYUkynFDgo1mRynduwSH8VeglefnjH/943dpNLGUbO0uAQ5+xw9g02a7btg6BQWBqfh3b5ZjV+vZf+BXrq9vmvvtGDrykyr6pscJyR987scG+kB19oZPmEX1HHhkTNulkij75tjY7JkIvOpx23J9tm/FH/s2f1uPYi1+85neipN/0EX3JC8d4KWho5cV97LrIBEvkFDpIWNN3kthM8ETP0zYJL5M1nPOsevpjsYw6PKrGhDN6Bn5b7zzexjbsE0zI+Jxg0z7lLD/srPG3bR5dRj5tB47D3b4nCinz+MN//GBPgC1oO4rJoOysMJYO3KzkDnBQjjbkDhw4718zf3IcbVwOECyslcN+6PXJiZlnUwJkJ9VBSZ87gWXsNnbaj6B5GYIdHfVxNgAJzqT53srdz1h1kmddWB13cGLZr1bI4EPG5BnhBjxmzZjBZHa6n0VCroyfxHoKCi0/BwsNAmmzX2LSY6Vf99Pt36qXE3997Wws0/2pb7fZdtw21xMsYIlncX0MD7kWUCaAYIY69whqJv7jiOzEV3hhXk9jsXygzXJ2gOvEHgfN9rboH8FmnBP0m7+NXTknQOwEGNwyvtqBU76T4e7jTH4PwbtJfyyL1nXLxHKYfIp57zaNXw6iHIBN/dIHcrLf8bXG4k5wmMBsOTI247t5SXn8oie4kG3K+BlNB27U9yTdZJf2b5MsqbPi/xHvbtENZLXCfgKoVT/or5Moy4dVDPqBR7TX/qNp9tY+6oYXvMSn6aZM25f1J31QDv2A5gnrWnccKzk26skf+iGAZCWX4DVjYPzRrySDCciDRdTJcYLQJIC88IfkFF5FB3kBISub2FrGQ8LLGL0ak/te3SKO7AAXvwCGGkt6h5B9jFf4LXt4FbpbJ+Bb6CLBTX/EMqzApVz4xtuziTWQtcdCMuXt4PY/xIHpL2WS+P7Hf/zHdXXPPIPvodvP8xrf4I8TBsblch2P2XZSLue0YRsj4eUe+JQ+wFySfCcO7f85Jy4z3uQaPt12Zj2Hb05826egO43N6TvXoA9aSPyYmL4mO1qQQD8zRlaAeeEdPEl74DN4n7aN5exA6D68cON38KRf+stv2kdneKM8kwbERpGHccw+K/fQ3/zmz9v00ZXQxwRNyuWdAcGEJM9OyI3nyAZ7MLa23qGb4Q27MdIf7fv5dcfwxD9giHXNsYxpQXYT9nPPORL6wCTfvbfDf/AP719XgB2E2MHYeR050skJmnADC4aKYkG4f6lL/ysni0LAMJhppbQQzdhpVscOC/qsdDlGUCirg2bXMe+mYxtbg0vaNGhN4BM60oZfhNCzOPCRZzF5MYf5YB6jMBi7+WHnbXn0mLkXWuyg0B8rsUEUkPOETI6Z8WogIAGOUsf5ZxYtL3Dg2R7P8Fv/SISh0wmI+TIF662HEx89zpa721wleF3/SPcNTH3sAHlKYFqGR21N9Sc88LUAH84fPTXo2f4b8HI+JTDWVYI9nJVXfJxooG9tzwZR2zhj4O2rBMyhJ+2yEpBjAsSMi5lUMKJpaF1JXXSdGXmC6NS1Q6JfVm3s+D0uy5QEin5bF88SKBJw60X7idYLn6PfK3ww/v4W/Wq6erIMvEg/2Dy/BE/GAuglUI/8gyfemh86CdqDOwmc0xaz89ED8Cj0MTmHfMFDAvQJTxgXCaT9i2UJXuYaq0npHz1FhyY/lzaN7dMxk1Huc4oTJt+Wax1Q2d5XOmv7tnzbL+deT1A0fjmYnvTW9E3Y1zugaANcwrd2kG5+r8ZjvOkEgH7YrkrSBjbQJvYNNoBLbrtlg64wuQBWgYUktX6eFlsBe2jf8YmxGvppk0SMhDRySz+seOWc7c5uJ7QaH1nFoj1sDvvuOCz2mxghE9WhFf45xsGekwCxlRS+kvgyse5Elnp+CzS84yVSlr2DcviH/jCeXiGzHPFhbifXiHeti+3npuQRm3bCSNKLrTFp0O1Z/0iupv5JdjrOQE6uA/47ufIjZPYPjo/sUx3Hgb2t/45P8G/EGrYvaDPfO7cw/nT8guyMee3/V7Qd+dTmQ/Q2CS3PucdX8RkqdhCkn8QmeRzgd7/73aPszMs5voJx4xPgoydgkbNtPsfYMhiEzyJxZzKOvrAb+iRpth7jI71A4OQY/bG9pJ3YefIAXs6XcQc7cz2TUrFLeJLjx+/9/t3rS7CclDZoT4GuBWwDsSNxPSc3DL6d7kpBJkc4OawJEKyAMBYBhzkdgLSxQ5ONFmUwzxp8046VpZXd/JuCv9y3Ak5l7Fh4cQNBn3mfdpjp8ScVDCSWOY40zqPlbH56hm8KUFoX6A9l7vHlvsGa4JSA1OXTX5Q9bfHmwhg/yp+22uk4EO7gDDm7jnm4Gp+Dwx5vA3/zckpA3Oek4xNNU7m2yUl/zhKgyZZvwQLKMAGSdgyE2OnEH/fJliQHnLmPjrDymmv9lktmanFgk5xsn7Zf6GdrHHjVOgOeeHw8l5T+vIKBPOzgSdjzi946IcMhtc0xi7nCRfg6JcDWgzP5dyAPjxrrWmc5b/treU+JgsfkBOYMP9Onk9zUZVWHyT+2gqYcegFOE9yCldHXOM0EE/kcSMrzIpq0w8toIuPgIBNvoYMEmKDA20atB60fbceWH/ecIOQaQQDJO0EnCTGYatnRRq/Q2EbMH3CLNjpWaL+98qkr/956MeHChL9H+pPy1h/rvfFphZ25Dk/NF/Mx19smms+N+T2O5mkngPh4dNs+mxVE+zrGDUYyPtPKPewDG6AMSZFpBU+ZFLB/WY2BYBj/HXo9ic0ETdut8QR99kQSfpygGp5ZH0I723qRATpNIs+YWOkjCWdsaY9YKMfEWLTjF2KFZq+opm+S99YJx7/oFjJx0uj6Kz/GQkXrKgm/+7YfoT1iWScY1hmXQx+sg52AG99IYI0l6FjKeYX1LK6ZfI55BR97guAW+za+tb10/caC5mnbRfPS941zU3x2dJ/y4AO6jxyZfEp/0aMsRmSrNAmwvw1tuToZxn6sA/hZx0LwD7vExonf0GPKkTTjO9MPuzbNz1xH7qHBup5zJtFMZ3KATz/9dH+nDAl6bJhP1qVOrifeepzPILWBOOiyUq6CnJWCwahmLjMDYRYB2OTcjhR3oqsNAEeA8Hr2huDB/VjhuO4gt68B8FxvuhyEtCPs8U1jcoA03XeAjpNBuVBQnEvAKP98186BukEpdDWv4IFBmHLw3b+MzQAOwBMUsv3EfLAjhV/oC0ZlY8ybg3l+lG/XYQzosWUKDTbIBjADXBu5wQz6WncbqLvOSt+ObGAK3gh6juyk9blt+CwBatm0Dh9hgp1k+OjZf8CMAN8Y1MFC9BQgRU/RZUA+42D7npMOP6PTWJN+vEJpuUF7r4DmOjrEcX6xPVZs0C901k7F+oaOsm2JFQ1kS3DCuHOdZ4LY/nekT1MCZRlOeHeEUx6z+dXtTLo8XfOE1jSOaQLQ9NkuHARDW+pHd7KyE+efGfAEAgROdtw5Dv959ioO8j//8z8fffbZZ/vOkrSVdvLPM5jMUKcOz3BlnGwrjfwJSCxDdKATNI8H2oy9BBhgOm/JtS7TZsbCttfGZmRBsIie+Zc6DszRa9Ntv+v2GKP1va9NMrcuGZ98nWMnPCscXGFnypOwnGGodbd1bqrbfbZPMJ+mssieCTLOWz/AFyfN1hH3Cy+9pToTOawEEVyCzZy3Tvi8J3DoG52xfYGR2B709JgaH3MeWtjC6FVl4h98Czt1wNtMXsEbJhl5HpPk229vto8IH9IuPiK2xrPErAyzA82TZ07wwUvsFT9Ios02dvSB8ujUpN+25dy3nBwbpU12KDoGoS/kDL99vW1wip3BHONT2nJCzQKT48Zum/OVHUz+yHGHbdO8cRw32WjuW0/NO9rE/tChxrIpfzE9Z/jUYz/yvYzBY2/5pwzxMliN34ks4vt4azyTE9HrXAsWsDrKBJEfgUTHiXdIqqGZOI1JqfRr/408Uh/7tF6hf07gE79ZRtgduy4S84dGYv6UzXEmrPHZti3iLbbHP37/k/cOP4NkZbUSWQgtGCtyBuo2nMzk2MnKLQ6sFaQZ3ArKgD1L5TamcZiOyfBtzA2YzS/A0/2sjnts7TQnunFABlo7GgMuIOzP0jAJ0XQ76fesC04DpcQoHAQhg/wSIJqnKcusajvQDrBTL2V4Qx/0MnOb4DTGEEPIfxxSTzpAD/yc+mgQncBmpZ/mnftA93rsq3bMN45XCThtrOyT+w9JcFdOYmXfKzyYbCq6R9LqAMgTJPDOziayDTDzDBuyY0sg4OYEMjwJwPFiickpQmMHmJMNYu/cgwZkw7g8qQLAk7hDL87BPE17GUewEHmFLoCd2VEcNlt9eAHbpDe070Sv+8y59WOF6ThQxu9g2zpuG1rR1PrqRGrCt6apg2XoN03Wy1yP7nz88cf7f7aKOWkMtrAFK3zOVqlgSt7emhlk6xXPbnlbHv6HhDd4CM+Z4LP+GR+OcAm+gGXIgASDINtjQT9I6sBq94MuE2QQ4OecZ7cIflLffgX/0f6r7QubnHBv0pGja1MC3PHECoesg603Pl/pmPXRfdoeegKn2zIPuWdfeYbPzVtjELaHThg/0Y+0DxYhl9xLIMxuhthHkuD0FRtwzEMfBLPopbdCtx472XOynHL2Z+nHWxyJOTpWS98EvuykCF3gLb4lWMs/E5G01c85E7ewtZmkGNky7vAKGdl/EUATvyCnjLETEJ/nmESBHXmd/JrnTqAcD1In7Zlf6JjjN+Qz+cHG4y4DLVMcjP+gL2QNnuaX+N/8abvyPftWxwGTX/a4bOtTLLeyf2wj94lz2QaeNlmhtu16vB2fNZYdYctqTBNu+lrj2sRbeIcvwjdgK+BDdDDxVSaG4xuZHMY/OD4yrjv+Z0KtfdGkW24DnptH2Ck7OeOP7duJk1jsiJ9uW3d7wTVeHpZyuRdb59ntx7//3x//0oKwEZDAdUDTArFjt6F2ApzBeIUSB3+kDKu2c71XaGC6FR6nb1DoQGTlRK3szReEOQG3DaEDBvoCXI7GbiVqI57qdYDEjCiBd9pA6flIegOQx+OXTBHceabH+oGOWMlzTLKK0wE4HUjAExsuYEjgybPLJDckCLxkgE82EHSkzUm/rJ92MJOON4C13k92YINtEJjqr/QjZQ1g8BV9PrNJ+LwCz9afibYz/VvZTY+p7d42AB1t55RJgEbiQrtM8uBsI3t0NfWiIwE5kkTbrmlmNeHI/ptWl03/BEYAOs6G5Cu0dgJs2+ceehM5swrJpwsyPmjNfVZDPIHUQbr1x2Ow/tt+z/DFcnJw0k6/z+l7uu4+2/aP7JF63iLVtpr+4pSjO5988sn+3BNOmhWY8DIzxdkylVlj+M3WRmyNwAFMQRbgrTHNM++2sbYldACcI6joZD73SSoI2MCt6EFwPOPy7gMHodBA3dABJqdtMJqg3gkwWOpA0bp7hIe07TKNh+hfB97IHpmudGrCTuuUE8zWj9V5xw5HuLhKUJounxvHp3G1HTd2oSfgDfpCOfQpMktfxFvoaO7zTg12NGQFCNw0z3Kd9hxo8ggGj0jhy63LOY6epWywmGAa/Uk/PLfoWKrjkZx7Vej/Ze3NeiZJrjPNyqzcamFVsljcp4cDSML0RWMu+mL+/38QBg1BEiAu4jKkRiMWWWtm1vgT/j0RT5w0jyg15gMyI8IXW87ynveYmZuLr/qFeFb/KT7pCybP2jlluot0k9DiY7/bjl7bFT7FWP3V2CDecBzZ+wiFOCK+iB0mk+W3Yo2cQN8sH6hsOe8mnfrTER/xvumHcwZXbmg5Llt1QqMDt13ePGO8+pmPYEwstJ4jndzjbw5QWW4/tXd9k76JfU34J36pG+1w4sMqDs9rJvbMGOnv+mL9ovKvzNTzTDT1jblSzVeDcd7Vob4329zBe5Rl+4dvmw8YG6nbFRkdLNZ/tBFkTOx14MFHHLBZliub5Go72n/LcUPArnSQE1HuH//4x9NjkpRlAkz554GNn/5vPzklwFVAnUADPVJQga/GpcGuAsEM8LeMo+Wsym+CbVvqbAaBJnXt32oJVNvcBETFz5EiCYQgfQtkCpJ8v0dACwDzXvvZ4xq6QOrzvp15os9u1uMzRJTRQCqgOftkwNPpBXQCZAOyQVYA6ewK349kM4FOvXNcZ3I01iXPrh4wyK7KL4BMednnW/a3kv+qnDrpLfsuuRKspl6nzxjgtOEZhGb7+3v2f8r/CIhXADzbbvtneyeeSFQcCe+yPf2vfl7y4mYNPrvZIMB1gpkJi3X7TPi9BPgWQdaWJ5apD9vSxELd2GfaLXB7XbHUWYC+hoByu6OrS/RKFsSgowHA2lR1XrJY/Kluj/Rcuy8hmXa8+j2P2aZ78UP9HNnYjE/TN5E9GKUdaVsmBSS9bpwBxlmf+CUBtL+SJMpx+WL1OmUtSW0cmfFpkr7ih+dobxNc20PbGSByWbbxjuP84z5tRVIkAXGQaOLLtO+29wgvZpz29xwgnVjVQdHWq72sSNeKYB7Z7z3/XvGT2pD6W2GA+HDLL/TPco5+LxasfKR+Ul9prLYPYk9jUbGX75ZnguZusOAU5ymjiZbx3espW7sh/oJNt+IX9bkJFbo2BtgWCXhxqXziaAbROlf2UVuQE2hbPj4C8XaQcdqkfqK858ARx00K6H8TBPXSTwc4xRyXnIL5tEHf7ntom2Rpgw6kKpMOiDYuei/n1U8TovZXWa18iuvmAKtYIj66b4WDCx1s4HsT1NUAxYqfrbhA7UNMXPVjHpu4NLHVftQnxUc/9cvpt/zuM+Yrbjv7N318JrgTD+YKg3K6YtoAACAASURBVNmGOYA4bRm9TLlrr9qj9qLv115//OMfH+4SLc5oj+4kz3FiEv/ML2y3XF2+xsBz8YTr6v/6L3o0QZcz0l7inv0wr+FaVm+R/P7zP//zeQZY3qnMTuUcJcA6TAV8RHRWxnlkeFXwymCqQIUxwbEOIJBa1qx3JshNIiz/FoAXAOx/HcQAbvI7A+5RABZ4lG9Be8rgVvvsb4PeDCANOgZEE1hl6QikRM0EWALlbKvHbRMP1Hf0UlLgdR251aamzibhql04aiyQSkAFXK4VxJSBgZxrDZATGKyjyVbv9/qV/kqaOsKoLCv/I7u0jM5QT/Drb2VX+1354+znypaOgt3q3nv9b/+mnfpbQmWgd8TQ37XBgjXH3aRF0JvydNYXOapvrmHUDxBkJFGbLEm4Jaeeq66Vd0mpNjPP6Zfix1E5kp6OmHKto6CU2xmLBkCJ0bSDI1yd2KifFHt6TctdyU4/rgymDcy2TNn1fGW0wsPV+ZLV+q9+jew68FI70k5ssySf484EoB8x3jIlCmJj45Ht0eYpWwI95WV9M76VpNEWMVviYiLsdbTRnajVmbNu/MZHXFLWmRq+rxKY2v/Ez2lD9cdJLtvfI5+qPa++38Ovabu1gSMfn/h3y/61l2L6qtxp114jXpcfVGaTIN/yl5WvNH7VRxuLKhOPq0eSMF9Rop1KgPntM7bGX/qhb+gnEzPss7HZ1SqUoa3Ky2ozjRP1jWJKuUPxXg4x8UfSy3k4DHHB5wOxfb6rf8sopnDMdrWf2kP5Sa8rdpZrUR6/ffZa33YZqY/MNGaJ8yYALhtHF/K1adOdjFEPEyuV1ZHdTAxW306GuIqkSbEylJNNzK4f1RZnDLE/ztqVF3TA8R4/mXF3/qYsMVFdUKbLZN09vDy2si5+3sOFo9g3dVfbcWZTuU6MRC4zp6kPdBa+PmLS6CCFfqityKdYOTW5SfvpADTXE2ewDeSIfbucunbHd+OOyXnxRBt3s7kmwE4WaP+UBcfrIBjX8Bu/JgHuY2XThrju0U9+8eOrGeAS7TrGJEN1nlsBXMFauWWelfbt9azgNJLeX1A/J0Sv37l6lUOvmYHNe2oI37za30M6nd3fJyFtCvWfCdh5ev7btw2wjq2BTCCYzjLr9/y9GeJHj3f1zX7bXs5NAPc3n998vY/KCsASdsGtAUobqDNicI5MShYMkhOEK+cGSZ1uRRJqL9XbJBH8ts98t/1NUCfgc91MYCeBuid/AVo5zwSu7ZzgT3u7ycAEt/pfzwn6lccR2esAUPW3sq9VGfcCTMF7ZcMGq9pY32NpMoFsOpKnrCAsM3BLjrims/7WwTE2P+FZTvxvJdezLT56cyS603Hlt5L1SX9f7filnIqFkrUjX/e4uMSnyY2rHFxCNAOgumyCMrFzVW+xrBgxjyufSQarb9twhJ2z/7cC/dSRZdv/Yke/SwC8XxwUt7EpZIlNcEyC6SAmv4s7xW6+O/hAna6mMYiLH9W5fZQ0eI3YqE5m8tt6J+YW3y1X3FX/jqLTlyb5bOJF8suMl2StBHISwilnCXZttRjXQZiVDc0B5Fmfv6d9q8/OsGgT/Sz+ruo/cm719Or116dLjuzfJcDKTF+13CfvPjt9bfv1GY6782iXVra+ezPklc/KR8qP6o8zSVBPDgaVzzQpRZ4uqfdafYn6XfKqDfgIwiTQJkAQVO/BZpkVghhjF5TXAcL6bttf+7eP+iw+KSfrQKE6wPbFcHRh8isvs91Th8rHAWp+V3aUTxu+99EHVwPwk2P2HnkRZSnj917sM+9yKIm/5Uj2ucZHwVyV0gGAyf868GJbTWoa04vvlmEcVgfaINe6JwLJDjJ0FYxlq6vaan1w4mt5m/HCe+UG0y5muxp/ZixSfup3tqsDOsic/lBv34ttrHA15IoTTtycuHPEQZq8rfCtsj/CyNZVvXv9OVfa+iUOOCjz5Vefn/zQQV77oc9zvLGq2Ebb3mz5l+WX74sPlNd7vNZBhy6xrw1PffHbgTmu437sD52AJxzrs75czzkHjbUtjtd+Hv3of/lk6/+3byWRCrXOslTQO5dNrlYOZDkz8J0C0EY+37zZZ24UyCTcCLUEow60t+fR9t/jtxJY650B+MowH+qfxtrfNVANqoMEr19fjR+8VdQkjPOCFQG51Z557smTxzcvL5magwk7qD+9W53g38RZnUi2TD74xDDdkRlZcU1fvVR7Ezirf0FR59HuVmS8oLlymlUCV7Ba2mUk0vJX/RekHWm2bAFAIKkeWqfLLk3kCpSCWRX0VgB5sw/O+NdEQB2twFe7fP3mm/MIYvXSe1t2MaByPDIi7UKS5VL8ttMAXV+RQEnaZ2Dzd19FI1kvnnQlAm2cYA3+tE/FmtmnBmZt8fHjJ3f9RzlZdvtyb4Bl6n7+fv3qNv5Mwj7tBwzugILB0GCmTG8RmpUPeb34q25rY+1LzyunaV+1D793gELcaH9MCMXxrhZp36YS9T39d8Yg+0xQdpCltm2yTbmSW2f7OaZ8ucdn1cXKlmP883qfaTbof/bnv55GwdkNv8/7SRBWMuuxx+/eNl/tZ2W7xoVpU5J+Bx9M2oul3luSW6JuG92sxN/KXf08e/rinJhMfVZnxYYzIdtsf+O8VwmMMxDIV3LvYIO2W0L5/Pm+eZTcAFuAPDNw5/Pk4ou2175M+518wRlG+13cpB3iR/VTfCnBrH+cBzEeXZbWWzc2xqY4LC9EHtpjEwCTTQYQbANlir3qlVkYYzDlONvszLL6sz3Wxz3U5yAmdZicc60rHJypc0d8/Vz77wTEKoasJiiKdb1nhZ3ED3mBWFEesvKu6urJky3h2pII7mVwgBV1LjunzyZk4sjkUchEe5ZnaRfIgKTf9lGvPnbmUu+8Pic/JtjutaI9lO/W1vmOHvzsa/z0N9rdQYDaYAfqyu3UnZxIjiimOujFPcjKMqmzM/7UjQ01gaMsVyRw7umT52cVabsdSAFbmyTX1k94tslvxR+mP3ZgZMYSuWEnjrxGnCuPrQ6dRa1um8x2AMeOWuYutx27iklyAK7rDPQqhsN/vt04aG1+lncrwjiBVxn2+8T9tzjBQ93WUS5ivBFbqpPzsSbABV8LKkGrAKzw8QagbaTOpiF2DTj3XDnTZjyvXrHz6aurUfh2pmVPo3r0iOi9RbAtAZ4CmKRsqYTT7I//1mpalVNnffPmdgI6A9qs5Tu189CCXOJ7PIv1tswus9l7sbcJfJegXI2cPCRdElzBh2tcDiEgco0zWxql/e6opI5bmRnQVs6ro07nqwMJHNMxzvYLA8rfDJIte0UyOF/C18S35PEtx2UA6MEfOgPVAHMmatt1h4D6AAAlSL12+q9EzXpYAdE67e/KLlf+f89+tRlHHL2+OFB/0j5m8n+kP9pUAlJ9UYYktnagDF6/3p+P2TFg/yv5KZAfuuAd/zE4q3914+8GtpXt1f6Xsg72LfH5wb4ntlvWs+dPbj7DL0GsXCqLowTJ+uYA4iynwXol45nAz2s6Q65MG/Bmcq9d0X+u6wqClY9KAEpaSii1V8kZWEcdHDdx6OyOM18mE8zMSvhmMshvE10xgvuZPaI+zv/ut384P2NJOSVTJv+17WIj3+8lwNNeiy2We06mNnkaB+rvJsC1Be8xwacsvjfJwlb6bGF9Rft6/uy98zOUEurZHm2ugx8nu3jCzq8skb9sMjZn4kzUJMeU1cGU168vuxFDrCHMzDKSeNiXylCZeawxb4U3yqcJfLFk5X/Fken3Mz5BXumjfmS8UGcsgTRppSxXpjDATR8//+IvZ3tv8ikuU46DkLSryRD9ePnxJ+fdnHteWzjV8bApDjpwRsdkgTJMWMRaytFfbNMKWzlWm5p+wu95/gqDT4OH8Knr5xaLcU18JpeFuz59us1gbzkU5fqaJR9noG5sijIcPHDzLAdOOO9bPdzgT1sVV8QE+ZJyOnG1rIBw8KF+yjFl2X6ZhCkP9aV/UKd4VgzW7uUFc1DINur3zvLRT64Ve43h0+eL4dqTmEd7KK9LuN99vE8AWS91dNC8ExPlKWfs21KQ2tbER/uu3Rab5MoeE+9cMbFqk3JXJ8q5SW15wGz/dR/25/2//fb1lZ1f+NG+mkj5tNz9O3i/nd84yORN855VbJ/xZ8Vf7vEj8s9bf9r+5BFnjvDDn39/q/d6FKAFCogF0n5vAyQVGimfbnKgUFXgSRFJgD1uW6ZRNXBcjJyZ380CMwNcB1AJhwLaAAzllwDPa1ftuFbUbQVUVqt23Esgbmp3I+6TwN+6fhUE7iXABEf1uiI/TdIKTgYlQajJ88nwN9swUNVZphOYgNv2OqeA1sA1758EYNrRJBC2q3pZOaaycLnQXDZkf5t4tQ9tRxPggvWR7bRtr755e/Cjemr/KFugVG+f/eU/zgC30gNlHfn+9LUj25t2Y90GyNrQ1HOXOE7d8VuC0MBifZx3hNw67M8uh332FwLj8eIU15QMtL+XOi7+v9LXtL+27RbWeE5iWiD3+0lfGX2t/lq2mFo5e54kYOqx8WA1KFU9UKZ9WvnO1OcqUK7sSLlVXvM7960SgMrHJHT6Xts6498K58QxB/Mc0JOUEeecNVzJo3jnrvXORFQ/nf0oyZcMicX8PmHs9giLPu252kED/wrH/mcS4OqLMsV9yZ5Emk93G+6zjd4zscmlhpJf++zuoD7PpbxoBwSWek24Z1u0kSYBZ/1s1OH586cbR9nfjynWWJ7Pk9EuZxqp28GHfVnzvjSeYyRrvJaD2XhnJJvAXvntwwCoA0wrck3b61+10+q6cX3GeO7xWjGysZgVJOprrtagfmaCmWXjn4Qdu3WFFwmwMlF+Ygb1dYayPmQ7v/fhx+clibULEyo+XcJPvf7pGy6Rn9jrb9rceDmxxkSyNlXsLAF/y382/sgKPONHMcbyVgnEpQ17AkECrJ12yWZt1wEJbdLysU2SYne4pw3iwck/Hh77cC+NYgXnvv7my7P/rGTlAMYcKOwAgzFSWZmUco3n7It1VN6NS8ZfMcAdfE2AtSHjdQf9mluIAx4rrrY+8MO2mIw3mbS9E0e95+mz3b6srzGKa7qHiWU0tnVwgOPOUJuEIzcHAZSJSXr7pn708caAVczd27Av43cV7oz70/Zr//v33X7nDLB1i1/1p/mdGeD67tH3+nC/+whKy20ZlUfbdU6AP/nJR9v1lwS4N+tMvXECzTamd667gd8KHPFWGCXgb7bnf/cp+EsQn+XXgd4W5GUE4khAt4TP8j9GgO8lwKugokweP96fAfqf/Zvg/J8rZyeft9p/r7x77e8IqvqtjjqD20AryBRABC1BrKAy5VCQaLkcnwAwA9O0ocpg2kmJcJOoto37G9xsD59zCa7XWlYJTMvRfhqwaHdl7G/bP/2U3xBgg0avPwP0w7vP2v4CfRNg7ykZq7xW4HTPfu1/+957kFOT0wYJ6lv5f+/vEp/ayZTjykYuI59vzwAr80mQqiOuwX+mvd0D8SOsmjhD+frP0UgyzyDf+jMwXuHulrRqf2Cw31d+gz5Wxyvf4n4JgOW2/En063+9d/q/5+p7FwzeZx4l9k00pk20TW1XfUt8orwmMF3K7LN63Ed93Tmz+jBZErPcOdddMB0E4h7Jj+8k7cxLfYRrJT8MQFduc5BjZYtXMf5hD4kjG5pJ6rRR5avs+VROfJJY9t2stRV9W32V0KkPyZ/P5Dmrep5V3PjHJJ/VH23wfbeSUfES2//oow+3Nu6DF3IV7jfhcLbI16zp/84kPXq0LxHmjwSYJbs+91rfmbZt3Dz7IRMCi4kIB1iK39ocx+onK4yd8q6/cb0Ekus6mFs9IzeXxWon6OqUVDzsoWKiRflNgJGTNtIk7jxgvCUgJkwSbstwEN1HBBwAcZk5ujEBMo40ceCY8cF2T+wV3ycureLaW7608cc9+b3E7erkVvza9YLt7glEY3ixzAkk26+NGMO5Vv8y2d7j0gUPSY4/+eST8yunlBFl8QiUelGG2oL+UBzSfmxv7Ubf0K+pp5sIagdcxzn+Ka8OtHYWlgS4K2RmXMcWjJHGONroWxVOSf7DbuU+t1z/6R4eK/9r3Gnd+u2Tp7ucm8hWVwxOiInc3zisnrS1s0+dBtb2VbH8iYEe01b5NI5o5/pVByiQRweCL/z51cMmUbsu6gPliJMfKKfT6tuHFbgrfnUUU3qcSdAjvsTx2vT03RPePeSf1VNxUF1XJ3Lzk918/MMPtmuuE+AJqr1ZYaw6d8tYNPRZF0tIIKIXoe4l15kqoOv69wR4JRiFMO+d7b6XAFcBNYTLaNeL76Lnw2tWQPvdC/zPJ8BTHu++e3kG4la9s53qS4KnPAS5OvUM/iUotbV5He2RAGi0J9DegEEHXdnj7OORfXBvE/QVidaB5kCAQOM9EkDtru0tOBg4SlRLblsOZc0Efeqho4LWI5A6St57CsAGIusv6KnfBvSVrO/Zb3VxhA+tqwF2hQnTRksyxYxVPfVdy4C48OcIaPWwCnaX+y7PXDcBnkFgymvKqvau3fSz+m+Q1Ua43yBZubSeJsDqdwZ6bXLqaral/TcxkrzOvqzkXXms/F6fafubgPW89TWYdRVGz7feJlnIAwIxcQf5OqPYJdAcdwdznwttsl07tk6XELoRlyRGv+0utPprZ0BNwtXj9McOMBUXxeHaxco+7/mv8l/Z/sRP5aj8+DQB9tPZRpfd0v5i3hx8awLqUliTUZ/vm77Kb2yBtrvbLs+z+iq19unpUzZG22equU8i6cy1m1jN2Xo3A2IFFW1GZ76ujHbpl+JTsUkC2gSgpLb22vhXXWp39/SjDzcuV+ckKNqFRL1JYcm7SzOVt77E/fqGyavYpW5dOYFcTag91hlD5VZfcAWAJN1l2OjA18zRhh7XL9yVtnKw/7WbyUuVtXo7sn9XENbfjviG11xwjMTp6Zm/NoFT7k3g1ZP3N8FvzKudcD/PFpsAe4+y5D590vuo2026ar9Tp9xLm/W12pHcAv3Yr8q7z9kWtyY+e6/X1C70n3IGvruUnLpphysW8GUfy1MXR5ioDnveY+VkllM+WP/1mW3jhfhtWb7Fov2zz8blDghMvPbtLPVNfYFj7jthOzgnTn311RcPA6mXhLv81HbMWH7hZUxeXKyt/MF77sWXe5ypvPsWH5m+pY7Egfq8vnXCnY8+fX9rw2UTh0k6C7Dt4Gx4SUQ7XQCZxy8zl+tnWLn3qH7F3hnMFfCYmBUULt+t9/gZWhVQQGyQfvLkdgJ8zwDunV+326P/+QR4EiJGsG/91XAqAw1c/UzyXACpbUwQn/qZ9XUE3HNN4u7Zx6r9lXmJhMHapFiwclmSdRnsOQ4Il/CVkJdIFNgluAU6bd1Ex7ptU5epNelo8NB3nUkCHN0YZwZ49dB2OSrb5Lxgvvo+Cdi0pXv27Shz7cK+F4Cn7TVYr8iL9Sqraae7nvYBlqMVKLWd2nADwrffXlbAFDtnMDgiUCvM6rGZYAr0DcbVy6oNDWqV1eo+2z3Lb/snASi5XOlJ2c1Prm2Ao9wm+k1+vXfW3ePeazmc45gzCNr3vnR1H2Gnv95Xm6q/VSaUXTygrPoAZUE6nBV0MMpEzroloL6ma+KyeoKs+MaBxmmut598LyaqD8nrCrdvx5XL2Rn/Vv49fUMZca+zUz5H6g7wkFOfdSzmaZOW6UwrOOa7sZkV8rVO9rWfHcBQF7ajnyS/uwz3fTHEQr47o+8AiThr+y6vmXpy3hnXxLeY3Fkb+4QetYMmvuUVxefas3o3ztzT48SX6qrxDTk5a6bd0B51RJ98t3RJt7bHZxNZ26mvuByeOtA9S6rRBb+dnapP6jfcbwJs3OS67uyOrDjmu9/5nDO/jfPFoRVpb1zuAOPbXGKftYfHHvGMFZ6qu13+by/RVt98rvhR+UcHWuQtxXvOF8vUuXZczNWWXLmhTXSASszWP5yBpc7iKdfxu/jRuC4WN/Hz/h5Tb9oZ57Q/y7du2sJ32q8t47/aiysIjAvlebfii3Ix9k68srzGpuJY44UYrr207XMw2744cF3ft03YhzPcXR3j6ghfUyoX5TgxBwz98svPH+Lg9ijNJjvl3zij/U1eccGn9QqxGXOOcGryspU/rjiSeF+eUu49ca4+fzXw5gzw0QjkKsFYkbsJANPx2yDPOfNbAKmgjkhkg53PsK4ASCM8DhLfLYFc9c223VtCXOWt2nHv/O0Ad/8Z4ALouq7bzzC3772/AXoSoFlnQax2McF4Ek1JyWx3Sfw9+dV+V47k+TpPyQV19fmyGQAk0D4T2HIMHAYkQb+JpuDGNQXSCaASiLalAcWRLu5ziRhEAFAUZGdiy/0SsTmSaHuqy4vfXnYevif/AlVB3/75GouLP+2bkimzAm/9eeLLBNyWpx7a1j2I7TM+JMJNnqyndR8FbzfBq022nbW/FR6tbLLHfAbf4FvypL3MUXKJPG2SzM72NYAeyY7jroBpoLEtfGK//T2xQJJRUld9zGV7BiftvOSjQay21DihfMQciTHk3R2FGz9c+qqcTEy1hxJp62+fIBT6PuViz840cj31dsZvzmA4A6e/tR3U7euLOlvobLCkZvrIyn5XvnM7tuxnp/3Oe6a+vUf5qU9n/VyOTAJkclpCUjvhO/JCbxC2/kOu7qBffzH5doZZW+NTImoS/OzZPksM/xAj9Rmv5fec4bJdu608PhNybcfkTeLtbJcYzWdnwMS6ycGUtX1qEqd8J2me+ilm134tC9xHVviB/5wtUmaUyXXYYne3NqHobKJy5B4HnywHP1H/zEr6DmJn222rOkMefc2OvuPsO/Wz5Jz7HORyEKJlFTst2/6rb2UjdhqX0dPEx4sv+SjJZQVjfVGfnrhfHOMZ8mJcuRLHu3RV++B+Zxy10yZzDjx5bweSm3Bop5VF+Yycw8c9tFuu11a8V93IlzhuvfbXaxy8cHLDhLeya0wr1luG+lFfTajLDUzAjZXFGs6BIz1nf6xTe+lAzrQh48lRfKp8m8xyHz7QwbVeS99W/KhcxAEBV8X4rLQy4Bl+rnHAzk3l9sdsvnrgf/trAk2AGz/El2nXF1y58xqBO0FmcsLpK0f5i/f1c/KQ6qU+1gHSRy9/9OHWl8sMcDN+C5gAUMIxG9AOCC4tp4C8z7xAoC673M663rwp2d7PNuCd16GP41NAaz3c3gGaeyR4R8b9XWdQj+zgui93rOWt0/cT4AbItUzu76K2MqTqsYTWAFg7akJZEBd4SgCoqyR2NSpWMdQWV9IT8Cvn+b0BsnVry4Km5JRPg4LPlVUGdcS5jXyBnba7dEV5zWA0A5KBb5UAeC9l9pk1A10Bzn5KHNzkxfao88q/sm6QuWW1kr5VEio+NDFvvzxeW5sAWWCbdmH5U2YXArHP/ECEnZmSNGiTztBp1339xk6O9l3wr3Ht8tsk5bt49so/fcZcElzCU5IxE6tJSqfcjvzB6+xTCYQYqO3Uzpu4eB1ldWMh225CoT8pO377PJokfOq3OCxW6FP6UNvF+6DxBTdT2fX97Pxatm7O1GcLa5uW10ESZdBEfR9M2bGBT34zA6FstENtCZ11l3L75n345B/+8IeH57T2pYb8NUmXDBWjKV9Co/6q/3uYWVsVP4/sdxJGdWJf+V29NwnC5yTMl6R035HYQQVkhAxJvni2Fj06mIG+OoBCWfq2CbBLD21P8Z3cFxKo/Xh/bdmNzbi/5Sv3r7667MFgOZOMixnqTdLaDZxqw8UT21Lb87uYeiseIjt1b7w1IVV3rcNZWWfo6TftReYs1/eZTBMP8NFBVDHTQSPuLQ/Q7qzDZNjVAerdhJj2usmhCR4yow34NasA2HDMerW9ykq/6EBIY1HtQZ1Wf/bFOtTN3pd9I8Vyng5o2x7vaZxTZyyBdhmpOMM55ct3++NxyxUv7Y/xHd19+umn77x8+fJqYKflOOBtAjhxXyyi7S6jdTCKc9Th0mru9TlVMV+/VL6U44o06nTwpDFM/1IP4pifnenUlyirOhbv1Jc2Xp+p/lcDCWJe+YMDeMYL42fxp7GqvFP/sp3q1BhR7mf7TYqVj76jbLQz476PhyAjY5yx1wFE8NPd6fc6HfjbZ4CnfSr32sb8fn4TzwgQyqfxZxVD5kqN8ijrqtzm91WZq2PF1KsEmF2gC76TdFpYC2gjLjupXp6LWzWyhKsN3J+h2Gd8+nnUsRIgvr96dVm+vCKQR/Vavu0/EvI9BXYJ5Kr+1QjGEfn8rvdf2nq8hLsOo1xb/oVs7QMKJbVtnyOgk3he5HfZUGelxwkQk3zNBGHq994Id+W7shlJdvXbQCPoen6lA0HUa/qMia8kKangOv2oZF9QnGSHa6jXewQ9l1f6/JmDMQbcfXngF+dNZzpyrywAPBNgSbH92APo8/N77rq0yGBqmwqOtZXuzFndzSDSUdOSCOppcNKGOsKrTgwKzoCt8KJl832WTT9MUkh8kf0PfvD904g259Anm4YgW95h6XI6g29fobAHyH0TrEmQtEvtv0RQ3RjM+nvaaX1TG6ssv/jir2ezb9/VlwHmCHN4j/oKF+b1bUeTHuuknz7nqX3SMDdxkaxJbrV5rnEHXpdwmQTTT3Te55f0V4Mz1zTZk7Bj925KpF1O+XGcY+jU2UXJmbiDHEmiIHy00wEvhS5p55M2ObOnHrnXVRgSfWShf/ncYolJV3DQPvFCHfDberBh22qSYNklT3OQSR0SP0tSvc66Ji55n75onUf24WsQi68z1vAbvfl8qDvdUiaJrxu9WIb92230En88bpKtrTUh0q4v/dhn+Jyt5VqfGzY2GbNMSriXGWyeK+Y1SOKQ5zu764yMy3g70Hg0u1LfUzbamWRaGTpQ4CCD92ozkF6TYNrsoIP+yADAjEvIn2uRA/c7SEOyyYyrM++7XHZb8fUfDQAAIABJREFUNiGprMTExtv64q6XnXvo812K3bjooFCf/741OaF/msTo+yY8tdvaurG7g8VyQNpg3y2PfSScke6jCuJ9dbki93sCcfmbsUTdNNaVQzV+ahPFuR//+MdXm9LRriaSX3xx2Vn7qiGLH6sYAqY12aNubIfkmwSZe/AHH+UwdtsHbEt/UVfFN2f0jQ1zqa4rY6YObT7XF5vsg3JmB3jq43gHy0zwud/3I4tL+uCOzRf+PNsgdopr4rH18dv222fPGUO5dy5txs44jy07+NQZXJNijjFIpH/qo9y393VfvsweCPgf9XA9/1w6rj+IbcXxvX+7pJtv6ONee8uuXr9+e/Kg5d3j9+SPYrl4U99Dfqvj50EQ3wNcwjmD5XS+dnDfRGr/WzlIDa6gdLnnMsM7AeJIcCVsfQi7x+858+X89fO/K+J3q6zvmgCvZHNPZhrf8b3K7vZ7gFdJ3sVo9mdQ+m8C8vytfbTcle56fqV7jgmeBdHvagfcb3BqUGh76ddReT1XXVTeJkxNOiARgDzgD8gbcLoMekUE2kbl7SyQwV5wFRA57gyCS4ckzXtifD3DpF6VgaDbgG6g3BPB986jzQYiR8BtgwBSkLMePnvewFJ92ycHA4oJLiGdu+hapiOa/KZdLuu2P6v6pr2qO/2J9uwzRPszgOwE60w9nxBbypVsUZeDAw1Ge907galu+10wLqau/GaFXRybAX4mD8Vf26FMpk+sApMErPXP64oNrZ/6kCN9w/ZNEHs9+kLvLqdzZk5b4Dj+1JnQknlH3OlLZw20O0e5JXYEb2aqIO5ueOIST3zW9jqL+Jvf/OZEEExQSrDEBEeMXfVRe2KmRVJdO+mAh4OIXeqp/ZpIlsyXALqLaldm6Bt7AuWrLPYY4IoOdCBBKp5NHD7tQvsw+Gx/r+P7ZXknx00cuEfs8vpigsfE51XZq1hbMqPPN8GnHGWx2+L16jHKRMfOWmFbHGsi0SQSAtXZarGcul1Jo22oM/QIwWeg7OXLT88yActcmm1sMylyJ2N3+BYPGr+Kr7W9JojFSX2ghFzbkBA7AKb/OaDCdXts2HfiVUYzltFe/higYUDQBPgSUy/v3O3giRikXTe+Kptd/3vy0RjhqgraYgJjrDaxF0NNGFb8hWtc0eMgyBwMmdyn9XA//a9NagOWwwBkE0p5dOP/9Ln6GzPAM141njZWXmR+mSyivrbPsspXxC8xV99Fdi9evH+ufpbPiepv6pC2UcY5mXiwIx8DcbClM+rVtdykfMQ6xWET4LmqwkaLDSsZaoOr2GpfiZ9yPGMNcvJZdZYQOzij/GpLJHAzJld/Yr5xSrxXDuKSAzz0W/1wbL4Gap/02Jcui8f6HWXJI22Dv63PWLz72L5hGDIg4fUd5vvzwftz9A5YlPMra8pkAEXMEI/0Te3jysDHDwbgb5+/PTHaHdgrd21V+9VHKveT7//kf/30PAOsckrWVNARmWIEcQayOopC4djKwU6P4Dz8tY7v8n2vZyegM8j7+94IggG0Sq1CVuTh2tmuR/Dm9QL0dyn/yFFX8t37/N0SYOXTQHcxiB2AZ7uPALxGJsBUt/N7iceqHsFHEPF+A13vX+kCR771V6esE9t2nXWWYV1zhBVnd0SwMwwFSUkiZZaI6Ixe26TAZZOSf8kf7ejsoxt9OEpX/1vJh7bMvko2uP7Jk/09z8rd0UIDkIBcXZc0IAtt4ggkJ+jU3yGM9Lk7g04SojwlpO6cyHWzfQVfz5e0648GAK4hEV4lZN7PPSYWHRzY+3t7EyyXOa5ko8yPsEv7uYVHBoD6VnFW/6nO/F78nBhhnRL063sus8bIjfqcAYY4mFCYgKFbk2PJbZMOR961sSYFfXWNZEissJ/6ju9h/dOf/nR+D6vPmZpkowdmFbmGgM97W2uPE79m/61b0uf7UfltArxKVnc7e/qQdOykn3sgWCUl7bvYSJvEw47m7yP9DIJ9dSIszrRIjpoAi/f2T1nj//XteV3lcZ047rGnBEs/r61Nu5q2Xn5RHNFf+Ozgnb4o2XMGoCS6+OomTtWbSeQeO/YZfm3QeGIyi1yxE5fS4/9cw8An/37xi785zZRSD3LHtlyWyXXO7INZHNc2ionan8eapLmLrrIuTnKsxE47EauMXe7oW1zVjuRfytP+ywW1K/pF8gs5NunabWMfpJszwNpUE5TGGX13fwvI9Z4STahqc5MHTXubMbwJ0IxB2l3lV4yzrGnfs44//vEPV+9pbaxVH71n8uijBLhtL57P8ifuy3ftl+3XpsRdzzOBNHl521j+POVvfLJs7Yuyxfn6LtebLNkOZ1jFaeruQHwHCsXA+ksfI1hxU+NT+9h+uA+R9q9c5Gbge23Q77b/vfc+uNoDwzbYbmXh5Ih2KM9zhYgJqCuQkIEDb058yGPERPux87h9BY2cdPJm8e/axt+cYsdf//rZadDYjQXry5Q77bc2iP9bttg8bXD6TH/fy98af6ad7uf2ASD/vKb5hLIuLz/HqJ/+4oeHCTCFmUBcN3onzDtBvCTAkyQJ0DXYt0Hq4S3gDyeOnHENAgTg2wnQBJxZPwA827dy9CMlsgnGDOpHgHev3Br0rG997/UmXrfaoW5KFHbdXnYhVFZHZF1jLGFyduOozyWQBWvb2pmPacgmM0f2I4m03FUwE5QLTHOU9qjtLbdErSAoySiJrfOZSAqIJnsScp8x61I2yBhlKBtnPiW6vhNzX358vQRdnysJLbFUx54nAHYEj/slNC4LvBV0q7PqyeMCaAmR8sfOfMZrBVKU5+i1CQZ9dwkQfbAsCdvsX0fIO7C3B+19BBsZlnTSdpfiUYeB18Dj7x0frwcAei3nJYC3fOoIW7S/YtjbeLZjwIq8id+W0+suWLEHj4k9/p6BdIVL9A35SbRNQFz+ColnVt3HBSQb3MO5Fa54jE8TRwOzbVPWnKevkHOWaULWOYdN0QYxQJLBNS4NbYCf+ClZmfYvzvBJm0oAtUdl6gBU7Zj7fOb8Zz/72dUzydUR1zmDLpF1psBlwYzeQ15ITky2nPWjTsnI1L19ZQVIByOmH6l/Ma3JiXK9bV/Xezoou4kVq+P6t7s/4/fOSDgQKf9QV8Xmkk+XISp38dfHIOyXJMmEFbmS/GIztEPZYlf7TPCnDzPBL0+YzX3ogev47WyNj06IB9pMZyi0EVdJ8Js6tPsuTXZGqZuoqbvGN+Si3yk7jvk8JjvBGkeN1dhMZ+C6hFU8vcTDPQE2aWkb7GsxWb+++O4+QFt7qI0ZC7UPfVF7Lr/QpssV7fOKPNuWiZ/FgRnftHn7yQy6gwlN9i17FR+LbazAmH/Fm/apMaTXrHxHGU7f1D8u8rwMZq7i0Kr/M16U7zT5ER89P2OJcjd506ZN/vjknplU1l70xxkXlZuxYdqN/XcAZsrZPs4EXl+5YGZm8LabZqxwAFd+J9dygIA4hMzAeSc1tCf67wog2mOdtsG++Vvd1n7FjnKui73uOz+TAINbtL2JOuXQLrFV+yjHefaMGeT9taTT/rle/1zZ1i7jt1fQ1T9WPl1fnu/gtq32w8entK36/MkGmAE+Sg5WxGsG0levvt7KvCZhNlrF3AqQjuC00623I1ATPMHNJ0+OdyGbCdQ9B2+7C8hHytuPXy8hW4FZAWN+7/Wr+lftuBj4JQGe9/ob+fn94vT70s/9+DUAd+Qd+U0DroPzXQA66tdMSG4Fm5WcZ3Cc9ZSMSiomIdVu6qgGxpXd1cEK2vqJdkVfkFfJYQMPZfv8n/cI9s44cI1gKKnz1RCc4xht9Tng+SwMy1jczKBEpoTOdjeA7rrfX2Te5E+d+myJsxnqfepojhALQLU17lX2zohPkiZ4d4ZQAmlyTF32XzsQ4FezENqa17YP+7lvH5LbnayaDNE22iFx1Eam7e863ZOvyvg6Qd4D+JTfBPYjjGkwm0Gee8Bfg8CKbE0ZXPsfGPD2CprWucKfttUki7pdIuwgj8vJfe0Jwdz6tTkGgNSdAbR2rD1xztHy+hh68tmlLn3Wd0yE+SRBdhbLpF2CVR1ZJ59t0xE+3SJ42pTJuKtHWD7LoIDLsiX62mpnSEowlYMJMEswf//7377zu9/97kSgJn47A2LbTbJ2gvB0q/+j0+y8yxW77F/Z6BudPdK/nW0uLk+b1bclf/ZH/NS/LVP9ex0JKDP2JJYzkdwHAC8z6sUy2qQtImefa3WghnPO8Oy+tM9k+kw48vzlL395qhe5iPX2lfZ9/fX+qiCfYzd5bLJZbOi99LPx0UHUrizymVOupQ5WDPAPnzKWODA3B1+oS3z2OVVl62DQv//7v51WwMyZ3+rAMjpQsvsLGHp5zZi6MVZpG9ok7RGjbOs+ebNvxiM2lMjLQabtiQGTX9RHvXfKx/6oF3Uy7XbivWW3PHQ/8V69lj+tMPWWz5SDlHe0Lo4r4wuf2wczkRfH5H/FtEtbeBRof41n40K/z6R1xoMZc9Sjvosf6N/6e+1BfqnOxSsHVBxAbL97v/g644oDWeWvykDboc79EaJ9EqGJnXyFaxzgqU/v9e3PALdt078dBOa49lRdUKZycTJp6s4ylQW/3UjO/smxlJsrTWh/B6e0q12G++MfDILx24E37Zt2+Rq4xtzKyWuNpyblzl4f2f1uR8j/ssR55W/eX3/QBjkG/y3/Mb418ZVTGs8ok2OnpNhngGenVFgJ7tuOshPIVRZuwzXE3qvTKGDrascKZBp322R7Z4Iyy1iRwln20e/W22v6vUsgZz9W99QgGgCVTz8tb95juZflj9fvofP6VfkCpZ/vvvv83MxJ5AWz6/7uOq8zzzav2ltyU7AWIGbdjrzV/grMtqlAJ8ESQASvaTerJGzau+1ZjWpNvc7gsdL7DPCVRzdfwHGdFbZNzsSW/O3t2pPvCQCSBeTRGfpVkHv2bH8GSBCm3AJm728SNwFpJnnTBkvMaz/qSvLX3RY5RlJjWdxnwmv9JDUlJNqN52+PQLKL5x4IDNiSDUlE+1Ewtnw3wTnChwati99eZmyPgN1rb9vfPlMz8bcYWF9r/X4/eo/5DDyrQGYg17Y7yu2M2yeffHJ+JtNZTO1NgqY/KguOOwMP0ec8CQij5QRWZ5gNdiQqJrbdoEdSYHLpbph8OtikfU8irdx8Br3+WlvXvmaMUr4mFiZi9osEmCW09M/ldvVbAzTlOCOibYsHzH7+9re/3XaK/t1pt2j6bjskcD6iQDn0wedjHaz44IOPrxJgNw9TLpTnbKf6rSwmP5g2Rjsow8RUP9fvxWzlaHkSYj7dAdp3AWMH6Pzrr788tQ3/tQ7lZtx3WaCbmHWQRnlIurvbNEm3r6BCFujc/ss9dny+bFLGNeJI8WCFu/qAdetLHShx8FOZuPkiAycm3Oq32Nz6OK7vSGY5v884/fnkW8yCu1JCvOmzi7SVtviMpDNI+/F9E8XGKN8XrC+aQCgf7tvtc99g6PI6zF1qkyus4rqEXFzqPVP2xgdjR23WmSFlJmZcEvTr5ZUzAS0WqHt51+RPE0O12RVfE4+0vcnPjaH6V+tUhrbHzyYxlxhxGQA9stMpT21Xu6gMtGPrQuYmIO2nWNd2V172v3Xv/na9Z5AxRVlOfLGtbdclAd7tkEGYxn2u5biTc10BUf7BPdi/92pX1sVnZ6hXfbLd+kR5hzrmmPEUf9EXnR3W9uVHrt6gPnDSlYNz0ueyemHfOdoNo5y0cRKgWGwSqc6NM/adT/wf/ISbOUAx9ejvb765vQnWindcyrpsAlz9zj0gjAHq3VjM8Uef/uzl1hdnQi6JjZWsEuAL2Oyjdp0BnkB0LwHdl3HufysyuAKoglDbt7r/SPAeL3GpY/f8rTLmM4DTSVfg0XrqFAWIyr9GcP39bfm3P0d9q46OEuAauMZVgG/guQWQBajer10YeCkPXQo2PntUYlowm4FPJ+0MQAFdvTRZ4rubfNjfJmcGQ++dAaLHj4BaAChBqW1JNAQ2n0cThA2ATUxNGPbXMFwPQBWsKMMRYoF2nn/6dH8VSeVSojABqHJSHw3GDYZHdt7jkkqTmi7/o24IuQSrviIGAPBt09SfgF3bUW/uQE8CaRmrRLgBzYB9KePyCMH035X/rcqaQb0YIr4V2y7XO3MiDuwDGbdwcAbhe+8xnzg4+2R5yK0DTwZsB6hWvkjZ6H234X1QwP4yS0eCCNk3qJKQuGTecrFvXwHhkjl9R/Ih3knSm5R5rtjUeFSCuQrGUz8Xu9htygRH0iIZNEiTCDsr7C7aDojZJmfUtG1nvFm6RgJMIoMMqI97mqB1gNBEu89jMwAmZtJ28bfPnfUZ7pnwK5Mjwlr70Ubq4xJWyzXxsE0m/+59wFJk/u39dffh/VU0TWiNLz5b2FkAbU1s0AbBEmyMT5/FwwZNCo1l4i/lID/xqcm7cpkrCCZGOAAsLjjY4AwGcujMrgM32kgHndR1+Rx9pE/8sy1iPQR4r2dfBVS5WC595vomwPrrPrhzWQFnjHKgAp25KZgb0ukf9xJg/dK4KLZMLmK7m+zVT2fiWD7BdXOTNPvQDSfF1M4Eth3auLFVHJs+MXXPfZ3BNEaVKxj/5SLagljQWFpebPucYSz+9vs9/KfeynNiYBOiGdtqT+oTfeGTbiIqJlCPPk6ftXPrFw/K7ybnUv7OOOs7tMPkp/biygMT4D0Z3n2B7+DuPtD29flRhvKLPeG8bkV9T0yyDzMGcif1TOzTfqo75MWGiwwou+cF19FG+0Z7XCHnYCkDw27AZ2Kr/7N6bO/rvtQcucn9GDBsXZM31pbRVwcPmbRwtY59m7ryt/KbvnHr98UGd/7TxwCNAW6C6KNXTirRnqsE+JOfXL8HuORrfl85EWvo53GNnfvrIDPJ4LwkpXUVONzEwjq4rqCmoktaVoTySAEGyiMnvxfYu4vZLeJZoGpdLX8FkE3wV23s7I91VFZzBOZtJ9yXwU75tV6NRuLSmQCc58hY1f8EQu2jQYQ6TEglIj5/MPvV+gouMwhynQHOe7QdAwl1aXuCW0GO+wS1FYBpP9O+pi00qLUcA4KzVJ5zKd60e4Owds8sUOVTO+N7+9/gcfHRnTA3sNoXgbh9UxbtT0G/gZn7an8NpvZL2+oocXXkbLSjsRKh1jn7bNu8pv2xXs8R/Bpw1AfnCS6SXm1ryoLXSNV3imO99sgHVgluy6A9sz/9zfLFR7gvyxEfPrfhjNNvPl99s60UIMFnsPThk+On39y22IWxmFT7njjfftNOdKhdmQATuLWv+oR9MEAqX+ybfybALkOXILkM2uvwX5fr0z7tzdUS/NaGJPJN+Er0bUv9ofHL/ha/3ETGvokz9q8JXWfZJEckH8gKOZFsGagtR1JSokSfmfElEWT52qWsy3uCOabtlBT4DKwzoewC64yBeE1dvrZEDKF9xOIO6NFGZXYUc10Sp++b8JrAUVdnbfUHSSztkNgx80u/IXWUR3v+9Kf/+7zRoHgjyeV3ySK/LX/iD/aEXCFulK1dFENqH/b966/3xydKQoulxo/67IzPxkHqdLDBx2A6Ayjm62t7ArpvONTNbxzokUC7k6x2K9Hn9SfEb3XXftjemQCLv+6Sy2u0bD+f1Olz0OhOAu7z6fWLnWxfMgjLaZziem3GGGHMUB+9r76Jvp0hNy7Na7V5cc6467PbylBu4sCIWNMBjuLKKvY0TpXD1B60F2OA8hKTZgJs+7RtrxdPy1+KURc5XceX2umM1zPO8rsrRWoH9r8r/PRPkpIf/OAHp8FN7F2Or3/jh+jaVxNq712V0AER22z7aj/aegcnitGff/6X86ChkwViLvbLwJGcCx1MufIMd49xTVfsuBR5xnD1qB2J1eLKnlzvj2NwLwkp+0X85Cc/Ofm6jzQoX8ozCcXf3SgUObqJajm98RMMcGaYehxE5vVZP//5z88rQyZ31F8cKCDp/f3vf3/aVJK6TTL7iGv5kN+Jn0fcaPrF5B/8hv9o+x2Y01ZcUUlsPc34bvfQdidcHn3yoxfnNQUNYjrgJAAFEL6/fj2GQOBZp1nh678ZADxbAJmgwDUKvqM6LX/O4LUe66jj+10QLQGdjqSDT8Erm/3zOiFvXdynUo7k6PkpM9uykuX1sesNJGYSWBnYD4P148eb8Xy7J78T+DymQ7gcwnckmrC9+XYnADqPOttt47JDm46t45jkGKC4VkclWPqMW22iQGNfOkK6CqB9RkdbklAJLnMEv46nfuiXQUP5ed2tBFI57iPe+ytFBHRs2mUnM8B5LZ9HtrHr7PgVWNTtM5bU6TNw9ENCgA0Ihvpi7aFe3GDs9+7CuLqv8mtZ9mnWOX22mFRb8LrrvlxeA2CAMYirq4kPQJV11HcpX/9Fdl0Gqr3vMtyv0yYM/NbfGZ6VLCdBm6SjwZpz1wN+++j8e+893wLk905LuSDkPBf65ZdfPzzftL/qhEDDeZ773GfO9kC9B97r55iKgyYwtn1iNLYjNiszfvucJXgxiXX9hfIcZLhszLMnPZzjeUcTr2JiXz1iUmw7HJEWG8SFieP+loRJ9q3bGFFbmgMh77344ExSJOidaZ4Je3Hg5J8f7M/gKSMDs2U1aZdsdDOozXrP+K38S1ZMEvi0nyWl7767v4PcflGHS2YhouATZJV/3tdBKPo6bR89UZ7Xrfxe2RtHiu1cLz5RFrKgTcx28ywwf64M+/Wvf3Xuv6TLZ80pg/IdABFLlY9+y6eJm3jGMeo24Vdv6sfrX7y4vEauBNNYQeOclbFMfZx2qF/q0d5ov3GW7+JqfVD5PX60v2JsJuz6ivZnG5zhOfvq09Oo2Vn/+pD2Z/1NDJX/viR6r58/rtGOfd7ehLGP73Qm9fHjC1cUf7Wdcr+uGmgy4wRKeU/1a/vVtYMj8g9iIokX7eXP6501L78Q22ub2pT6lt+Ik03SJ4Yqs7Mu9weir+J946s2eOEru++/2cY4tSnbYVtbXmPJyabeuWxAu+IY+uGq3atY7HXzs7g7OZxvDTCOm4w56FF5cqzLW5GtryxszJJXubJDv9IX4ZfueEz8R8bO+GsX5YSTg5T/uQlv4z59MGZ0D5jajVgh/5l1lB9xDXIiKaW/+BI4iI1ir3NSRPmLw1MfresNxjNsrtfj4/w1aXSge7PUfU+Gr/ZBL/45IKKem/8YZ87lP9oHFBxYaI4npnGtA7TyMDGZ+773vQ/Psm7c6UBd41s5/MkuX3769ORF06DrEHUmhSGQrAjsVOYknRXwESmxTSUGBXrvc/cyDVcjOzn4Q/Bs/wqyjrq0fXWkAsAkyS1nBYyeFyAb/AQr+7AyQO+ferBfNfLKSsNTPytZF4S+3XaxtswjOWj8Pr/ms0CPHrvMb99US6c2QZAcCQa2k3qctUF//kmMu4yjADhtReeoTBroDKSVpfIUpGqr2loBzgA767AvtL8BWz1rh71/JWcDpDbUz5Vf1g6nX1bXfhcsHMC4zPzsI6/TV7kPfQk66KK+ZRAumE+7qQ+WFM72rXCh7en3lSw4JokU/AQ4bUmZ2w5tyLIr/5UsKj8GEyBMDlpIJucAikDOZwf4bFt9euJCfZlzll3yrq/tBH8nBejX5KWvM/D5FwKoI6CdIfrTn/bZtKlPdVUivwok3CvhVJ/8tl5n4K4wJ4/cGCD5dPntTFxdBlkd2gdk7Ci7gbkJT2VuklEiaFA1yRYD9BPlUFzRR07teXgGVMLGMch030OsLb7lOxsB3e3jsgFQbYe2cL7EoESbNjmr3H6WKDSxamwwYfJRE0kgn2CaNkRZzkyrV96By8AENiX+0Rb7yXfbTDlNTorn2IszWJMY1/747nNlxnuIl8mV95qcGp/UUwf4GkP0NdpqTNKejWEOsEsyOa5NoxvOrzBbfWAHziaWiMsBtFljjoNHJsB8lpvNROXdbRd6+y1WlcMYe+sTZ3zeCOh+fh+YxZbAuK5CIFlQl1yjffieULmBsVg/mbNnDtpMX+gMZjmVdssjAiY0HVBRDuL3iudwTF3NQQJtgncbu8kZZTob6Sy2yf3keDOeFBurr17XGDZj4S2eZ93q0kHQk543/mZ8bvk9dljvpv+93utlzuU65fe2eXKmFe8obvb7Ks/ogJp9q83hA2CQuhGjuUb/KHcrf5uTHBOD5ZomwMra2F4+N3OM4pf6V3bKyIRen2sZ8pcVD1Jn2K++5qCUfeA+ZFBdN16XHx7xqlt8izYoP9vTvIJ7nz88AtI21ReM75OXn9q55Q+7DC4TF+pRO2kCLn62DeCaAyPnSbmHpeDIXr+XQ9hf2/joo0/ePSfA54Nkxg+zuF2CI2g3iBg86jQroRaU6zB2xjInSVQgdMB/OgznXCJVw67DeW2Jpso0GNs2DWm2f2Wg3tt+17hLKEu6dfDK0PqqHNs4CXLb0nZOciopmDpru09tHwlw260cTfBcVnAOtBuB2wnBHoQLQtSL7XCP5KGg4BI7HpZXFhNgdeAGhwmgDQbVa/tfUJjXKDcJrMDr/ZXHCgABzhK8AiDt5xxycCTeMkzAVwF85R89VhtYBahey3nqEDzpL98hsfzzuEDBeUlOZ5pWiS/1VCaSCoPHDMLFgNr8LXC+pfsZQPhdn6Z+k1AHIgyOtsXrz6Swwtu+Y7/0nesghi7b4nrk5MxBMacYRv0Ff4ld7avYV1viuAkw7TUAcMwRV2Z/rc8ZVFdP0MYf/vCH53csU16fy6Oc//iPz65Wf7T7Yk/bZ7JrO0tK66+1N69Vl17HZ0md30satV/uVUeU5718N8gqazFB3GrwNt7UFiXYtBl9u7wTwuUzx+IC7cCWkOOJPG27AGt3nEP2LPtkSRj3zhUeV/j6kIB0FUf1z3djniSQT5Ne+yB2qS8TYPFaHLIPtFdMpp20GTvuLst9Bli8p+3UTfLL82iQUo4pNweU9Ut9a8a66l+CuIqxlOOYK0QnAAAgAElEQVSGZc64ag8mnwxIKf8OHujn4q621XpoO+WXOLXtXGvfOzhjEscxd4e2T43b9Jv4Jo4WY8W8uULCgUr6pR1qE9N2T2VsAzDaSJM1+4kNiMNvyWCL3zuOfXUeaHGVUJNpMchZYGR2tv9NBtRLfQ6W0k7ucZCiA276pm2asV/5ix/YmKtvtPtilO007k4OwW/9owNktt/N49yLhmtokzG7qyWaxBQ/Jn7X3ieeah+NF2379IPJP6YOt6Gmk6w9blnaY+VTWZ+w+DskwI2Lq/jd+DxC59kvV8e1f/1ZTBf79WVmPRkEcTNFeZM24QBUcZMyXHGAf2q/2p4xjE/Lk7OUl1COAzQzdjUWVaczB7DO6mXaTutsWfIG8dsYaJuwVX3OMuQC1iE/nHWsONfqGicY1Iu6tJ/mD9ZbzOdaY7O5gXo9+eK2AJW+vHjBPgS7HdNH8Vg+ybWuXhIXxEJ+qyf7XLwzCQYH5QfGi1MZ3/v+noZP51Dh1wHqYson/3kg0ysnr6COgluBoiDS4x0ZbecVeDvb5LKjBJK0Cbr8NmiXfK2cvgYmEdVpJ6idjeNhpmPlPPZRw1oBquVOxV6RqIEuU441wOr4Uh9rQC+vaplle4+jLFey3JY/P316eQG3RMiROsrieg1ZEHBzAZfaTcerPOuoKyCdwWP2X4Btosl3H5JvAmhyQhlNYgwmEp8GIUGpAahJNPWwVIXn9SCZHfGedjPBb3V+AukEpikj2m5/OGcyRyJHYHE3Ucmywd/NS6zPeixLv7TfzjCslhNVvxMLVrqvzhtg/d5j+qD3TEIlGbPfTZLQBb/bpmlvBgCBGX16bAbH+rl6MHiJGZ2J0Cb1LWdyG8QMCuIZcu7rfJgBNug00Gs7PDNkgPDdpnw6IMAzTCsfm32xTU2AlcnENwM3/Zr4Y1AUq+tbjUPqpAMaPUYd/HbJlfK1fGfF6svKh/skxcYAf6MDE48+M2T/TbxIFncS/c2WBF92Tue4z1zSFvxrZV8nmZ+WgF1vWjbxy5l7fJXEE7+lrz5nhr/1NVMm/d5Hv3x3tjLhHp7VYhkd/XeTlCaLrgBRf2IffXKQgE8SYd/zTF+16cZLvjeJknTW94076ktCyzXqwZkQByz0ZZN1448xSrssKdXebIM2XKKnbUmebDvyoQ3O8DO73YRuYlvL4ZwJmHZuvJEcasPozgTYGcwOwLQ/L19+/51nT1+cX0FWvC6nWH7f7I/4LWbXL9QjbeG8tsE1JsI+hqCf97El4yIz4A62uOqrnKe6KsY0LtfeGscb+8sZGwO1X+MVv03M+TTeOROobLV/daj8Jj+acaeDfY27q9g+ucuK3xi/vbZ+tPdtWyXy6jKQOH3KQZFi65nbnKj/9QaKqzZN/Kr+xOcjbtZYfdQ/2yN2Gz84TgIslqk72uOz8j4nzDFjJPbm69x+9atfXT3iMdvrKjjlPOOb9qle619iYm2jMZjvfaRiZQPlVcW+DnbV9xvDaJMreOpbE4fKRYoD1cfUcfG7+VDL4jiP0G0PgF0t229ZDsDYtw5GvfuEFRc8vvXBSXcOZpg/oEeOu+zdd7dXNnwXl10JNvuLzDxXezzp3AT4yIAnAfG6kp6CzwQiidaR4EtqS1Y87qjfqg4NqglnBa3RuiTKYGWfmtxrzC1rBg3qa7BC+Aa1Jkw6icHCtuvgOlsTaA1uylcAtl1N1CUWR8ZLWRL/tqHtOD0HDAyynAZSNr47ImpfNWjbA4EzeeJaAMnlKtTZESrlAUkkMLr0aAaXyuAo4NXIa7vT/kzCOxJqO31OUWIooWoZ0/6Vv7bUT+1RIqOjMsvCUivJgCCrHo58T13M8yu7PCoD/7HNkhLuF1QEeAkH/XXEHt1NP5dgN1DoOxIdyWWBc9ro7Fvtv98LWMWK6n9eo9/PASr1QbskPDMBnrZEWwra+rmfgLcAW2I//U3sED8aUPGfLj3knLJzAEdfwoawJ3dEZhPC+SeBcKBHAtulxRf5X2+AN/F46qJBmu8dVbUd9k3fLXZYvvhRfPP+YrHnSwT1M88pW+qxvSayyE/fd3daykfevkt1xhZtm09WSRSf0HFn0b/5Zt+oxCSC7xLrlWxq95TrM1j2qX1TViZ87t7McRNg2khyTCLKZ5+9hkiQlJjgSpLAXWapsSHua/JJ/c52SixWMVE7RobU002ypv4lbSYVxXfOFTfnSi91K1YiM/3act0IjbYwSICcxLUSXGWvv1q3swP207r0ZweO9CPk5mu3bsVtymn87OAAdfr8nsmZvuVSZJfhG0+0p/rHxx+/PO8i7szJigAfcYSHhX4nG9A+uNY6JejiPp/Yha+ikl84Q+8SdfGxz8BX//a18dkBAQm/uGGsciBEPe7+c70JV2OB2N2+m5Q4A0wdzvbWj42ZjTMrGRZzxJEmwdrHKnbNGLi6vwkY543NJj48g91421gwObcy1972du7xo/FqxQUnR/N35f1WIHoo9xa2zbjvb+2nNt+JFDkbOhO/jNPFR5OoDja1L24Sqr07CM1n+aDtKdeR+5UjladTj49QrGRTHDTm2Ad1JH8zvlhnscwBHQcIq7+2rX5TuzzCBmNuedzs69OnvMbs8hahmSx3BYW8RP9Gpj/96U9Og7p91EOfcoJC7BEP9QP8thxPHTlIjVyoC77EYC9xQjxzwuYqAVYoKwJ6ZOgV5CQSNvRI8Aa3SbrqMKtlPW1nSVCJkAbkrpeUYzKugBWCRjtHdFrPNCr72mewCnztU8muffNYnWwFXiWATb40tD7j0H7YdoO89c4+mQAfOahJg2R3AgHL9wQXrkXezizy2xEw6nXkGEN0p7rZnoJCyc8MFl5XAlX7s78GWBNZjtNeyaQzwV0ioaPS/rnsag5EmCSqpyaPAjbA5C6YBmz7UwdusJ36mIH9uwYgAzz16hMCm3X72wDJb+Rq8lXZN0jPoLny89mnGZSnXmdAbL9XJIJ+zaS0QaS2KR7NEcOJexOPuiOxM7h+0n6DF+VQNrYNSYYMukRnDlwpF9ov4XWEsz4vacaWHDjylTe7Pi/vMFxhcTFNQmmCvc9gX5LGef/EjPqmMlL2tQuTI46Z0Lh/gAlBky59Sn/R9mgPbdZnTGQlAZKWklXPSZo7y4/c0A3luqSY9hjArbf1O8PQAQl9fCeee+IgDnGdA6u0j+PTbq/t7XoTwxlnLaODWJU55+kLibrPpzeJxA61IZ9rpCxnUJhhkWA4GIScfB2QybCrBrQnsaIxXBtAps7aGGtrW01wxGXL00b1W5My6nHQgjZAaFhVo59RDsv9WfHgQIB+1bopRx2hJ/2vdsA1JtfgOwSKuohbq1UUbXuTC4476KRPiLUd9BI/xELjjjPanlePTYAhoPaTT+Wtvdp3faz4Sn2ff/7X0/3Im2vor4NGDoo6qONMO79dAaHdm1h6vzHUPilPfbkJRxPcrvLzGtrW5H7iQ7FnxiD7NTmedqVd20ePiyNHHHB1fMbR+ohY2s/5XRux3x1IkofNBJiNiMRNyX25Q/Xd8i8J1r7ku21p39SvGGn8/q78Y/Z7cjSxcsVdb/EJr8deio3KyfPlHzNGGWeVtzHd5dXGbs8rMzEEGTTB0y47G+sKpSP5KZ9icJN1sV5OZjkOasqpXeVTvl9uNfXm7/LPadPcrwwar23Dbm+XvR96jbbvsXKH5kkvX+4rm8BtNlp0xYvXE4u0W+VivyibyTb5nPmdOIbswW0eQ2ECirJsF3Li/FszwDMA16lXBHReX6FPA57gW5Cs0/Z7A2iVOK+vY1XAKNDnpjQOldpnHKcDNnBMQ+rvSdCtuyNYKrBE3ZE9gnrv0blsT8lwSbSG1U04PK+cKKtA3uOXdl9mkCY4+XtFjG0fu4AbmAUEZwUk2vZBMuXopYA9ZXhkC6vjBlQNWxkLLNpvQUuCIWEQ8OwHZTWJUg6W0QDcNnHc2aH52ofKvn4hqT/qc+sumM/yju7nuj3R2fsk4NX3ZrCozVW3Kz+YBL/t5fsEwFU7iwtH39VnP9VHCYME2tFCkgIDF/bXHSAlbW1TfYDvkktINf+0bTDEciX0lAdJhpwDuCRbLr0pAazdc7xETx3pExJzZx4d8faevsN4yq4kpZioTdCOJ0+enbo/7emIFPX4xH6JunVRLvJCF3y63J779CHtsQSa+5Spz9BSthtimHDq6yWvkg99vP7vCgXq95ki+z6xc5KBYqAJCPd89tn+nkjKtt8lZCt5NY51BmblXyalzvJQtmSJPtKWJo3iYJMq5ObsGedJTnmmDnuGQDQ+UU+X2NMmfmvL2jHHqQO9+md8pc1dtijWlICruy7R1LcbD92VlzLtA23hlRvMwrKUWyLEa0JIgrU1fbUcpvbmQIBt6OMbzrBDnlzy7IolznGPg6eVef2M4z4v60C19qAO3YdBPFFWknEHyCX2jUH0+/3392fCXeXGsSZxzkApA+1CnDEBdqC3OKU9gmnKoUs6xffi58Qc26vvmRBIZt3l3ffC2g/7S3lNPGyfvMZ+1IaLZ8Yyr9d3xRC5yJxhM241AZw4Sdsc4GgMbQwxvh9xHNrtX4m+8lFvXkc9HSh89ery+IV9LE8op5EDdAbu2bN9B++J5atkqLhVPVf/8/ssd543DvSzXFx7aRuLv/jghYvum7kZX+Wjk/dOvGvcMq46E+zyXAdpHCzSPsvJtXFXl1UfR7zGttq/yWPBDdtCGdq/PMYcRns+ilvVXTnZSj9t68yLivWce/5830i199gH47z3rH3g21OsYCXSj370o/OeGfTZVUVgITpzjxM++e0qAFfkIBPjob7661//+vx2GWNnseXRhy8ffVtQrvNKRPg0YJXgFhCmgBvM53U15gJAlTdBteWVVHj/JK7WgYG4kYJghnCpq8HhSNEmD7Pftm81wmEQE3x1sNUnSjYYTpAzuVO2baP1TgCuMQoG3jeBYA9g+wxEjbaynCNA7ffehn0GTufku7OpXCsxNFh0owyAGB2sZKstFMAnUNduS5paXmVXYmrgpA8CTBN2E2Db134L1t6rnAWnjshWlpV/yXLteSWLVXCqv90KQJJkQZ9r98RnH1X3t2DdutTpf7b+Xj+fgWlb9Q+PrYLEBNZpA5zvjJL9IjA6y6INuZOsy4ftewFa+Yt3JnAs04GskTRQ9u47uxwpl1kiSKJL+5ukTWypr009aheSvumzxdLd/y5LSJt49j7LkjxxTnvgdUhHtjT9aBUnDOD2ybq81llJkxJnZJqo0icTYGdsvd4EyISDcl3qZYBF/m7g5DJG7YL2FEtMFqd8uYbynIESH0zAtTtt1tnDX/7yV+eZwcbJI0zV5pQ5GxDV/sUSzyMnsaj3Ku/ag8e8Hh1DKvjjGLog4SIeOhMP+bCt1Im/dokv+nXm0+vECrGl9dkXCbyDjE3IJbB8uoJG4tnEj/a7pJtymOXgVUi/+c1vTv5GO8RuCNRPf/rTU98oy1UbYpy60a/rkxxDzq5Mwp7cAwF/Li85zRpsduLGPC6hLC71eq4FF2ivsZC6S1j7jGtnoYy91XXxeucH+w6q2nmXQ1IHuMWf8rUudz0nfnvO+OezvXz+wz/8wznhEjesj+uVr4S0CV95gWXiuyWitA8Z8inhbcJLH4prjb3avj6t76pjdT55kMmug5N8Ije51PTB6Z/WK27NBKwx/+zc25fGxRlTtR91URm3vtoWx7/8cm93n2Eunhv7lIWysnx24K3ttq/aTeuc9bd/q+9y2hljGtfRaQdtmgyLt016xWrOlZ9XTvqMu9Qb75S79a+Oy8drTyZb08YmXyq2yd/LKRofPV77nHJyVhO/AYt8xEBu5gx65VlZqf9p09Zzzyb1YeN8cxTK8DV6KxvimPhoPW/Lf3+VEu1kgBzd01e+g+l/+7d/e8IYjjOpQELLrC7lOCDuIKN8jDbKwS1bOWhbZxv6wY8v7wFuEiGItOEalddJQCb4m2go9AkgVcYUiIrRmHWAadxTcW1vz6mwI0UbiDTWgq+BSuOy/20z1ytU5VAAtu9Ttl5jAHcEmLoc7S+5tP/KZ5VAtZ32wxEiCdvUlQZeB6p+C6ArPc4RUq9RRpyfIFEd28cjIJ32Z7/4FEAkV+q6I6Tt1yqQFCBW5+coXgGK7wb8o/a3/gkCMzjOwMnve/KZ8p5A5AxCZVVbpPzaa21I/66+KL8AW1+YiR73UXaTa+VtGbXrKQ8DcAdwapu2RR/yfnypz9Ti4y7/lNjqY86wCogSBEd6AVkJBuU3ENIWEgpnSNxR1+uQfe2/siqRmDZeO1CGJmTioTJlE6zqZ9qQAxDahTYlRr9+vY/eGvTFH21b/z7CT+SjftSXvslvn8dEbt0roDM300fbBxIN9aufc15CTftcco6evMalgiTSnXVyJp0ySZYcHHUWkLIbLDkuyaIvbgrkJlJ///d/f05ATAgcYKWNHZxRd3xKQPnu7Jqy9xliZzcmKZo+X3+2/cqBNjMryuyoyRD64rztdNBIe0WerGKAcPFngtClsMYVy+A6bUjM4di9AQR8x8EqbROZuxsx/oXv4ls+t4wPm7xwLTpk+VxXaPg4Ae3U9ptcKH/aR1/5B5Ey5vuMKOXQL2cmTZSwK2bRHUwQ58RTsYnPviPTwTJnK6inr1ZDnuiJT5M/2ooNmJjLWbTLJoU+p7yT08sKAW2aT+WFbJ3Bpwza6ftvqUsf0t72Abe9XH3Zjc9M3EuQtTPtnr76ei3l5JLH4oP2Q11dIaBtOxjmPdr/Ss99TRfnG8+1bWTmElITivoY/aUt4oi69hnDyf+41sHwrpAozjXOFpv1W3mOA4ZitPK1/C5LN6aJF8qY301g9AM/xVtjceOttqfuK5cVr7MMP01SGvs8R7v6iJycADlr47cmeGxLY+nkKh0Am9xNPVlOPy2zPLNxyf54Hr3IDVwZYoxrudzXXIX+2w4HAjqDrEycXZbHqw8HMrUhdV1f9Vhtzr44oLfS61HMty4+tdP2qRzNXfqLIcUrfWrqzbr/7u/+7vxYGXGp2C8W1Z5m/1ecq+1/9Iu/+fQ0BVjnnAHVGzjeIGLyNCtRaSVTJccqZ2WAkwxJwFZGKkG/6tBmYHXolRLnMcGkjmQfBGDOrRxecC9AeZ1Jte3RSGosBgmP1RAkBDOh1okMagaGVV8LKgV36xHcawOWzzEBdzqux71/OtkMmrajn1PXKx23jxJHR+F0vraX8gWLJudtX+1v2n5toP2vk/Ue5bBq+zymfqYdab8FWI/dS4CPQMrjyAJ5dSalOtd2tDFtVl8vmCGbkuEO1HSJZoG2cq+d9vgErfqACaTt0R7UQQlDj0nQtIU+99uEXAzTv0viKduRaQl3sYV7VgRhymwG6hkQ7W9xwjIEeWfZHCjz2jdv9uXt0w5nO/1NedeEb3+Nj20ojlGmCcS9PhSTjBHc7ztF3Vl57uTY+2r/2qOJh1hoW02ASSQ64FXcwZa7gZHnaB/knxFmZvVNtqjD2SnkTBuctdNnCMKMQv/jP/7jaTZSO/O1YujJZeqQL5IyiZFktgSHJJPki+ROXxenuU9bXWFl5VVsmYkeySHP+rraCDm4bNalr8q1Pk2dJJ6SPNpH30hi+sqkYoV6qk0rd8+ZpDkT1xlM5e8SdRPtLlFtLKJsl3h3MNKBhy7xVg+uUKJflOvzrMaXxmfucZlsZ7WxGxJgrnWWW115v79NRNH1v/zLv5zsx/frUidtdCa0S5k7e4HsTYBNqGkXZUuKxTLj3ozN2lcHPMQN46a2p05nbJ2J1PR77dAYq/3Lozq7rH8a68Q8fssXm8CoH2zDlTnYtP0RG4u/9ZFyUOvkc/KFxlR0oFyNjQ6aEhPQV2ML5ZWXOEhRm2r5ylP/tu1+0r95jjpMIrRNV76ILcYt22o9xmCTsw5wcq5xwNhTTtQYVdso/sz+NRbNOFKOJg9vAmyCOPmC5ThDWs7Q755vve3jnMCYOFsu0z5qPyZw/l7lR433XqdMtI9eo51S99zEb96/GqBe8dvKpLavbbf++k8HMFY6nnxB2/ez+nFADZsV15V/5d565F3KpFhR+zN+2U9lUH63rOP/+O9/823Br47SQON3R/pMQmrsNqIKMOFxdEPHtTEdoW2g9PsEiGlM1tVEoaAnsV2VXbAW3Oooq2MTIOogKl050NcmcNN4Z18KdDqSBKwgIogZ4AqaE8RWAF9j4RnC/l7JqUbX0cM9WdiXkxck62CCtaAmMKu3aT9TJjqIAdlg5wzdTBBrbwUSj/dz2sYK/Nq+IxI623zr98pfKq+p51WdLX+C8pQ991dmJTzIAoDVpymrQb4j7QZSl9gJYL5nz5HoAvIE1wJryYjBrbgxA48EYiZ6EqQpJ+VIu8QeiaJYRlkdgSxuWF8DL7K1fo87wyDhrv/RnybsrVesmHhSjKCuJmTOePh8M2W8eLFvfGM9JeEmcNq5+nCmZ3+Nyz7LwjWOxitTfqNf8WHihDI3QbIv1KNNkRhSHoTVZzLnDKGJieUoJ35Tf2eLHQgQ19zZEXtk9orZVD591KL2arBGfiSFJMBsvkFyyCwp9TnDJ8a65IygTTLIs6e/+93vTkkrScyHH75/6qvPMNEujnOMBInjxWtkY7xFV7/+9b++w7tIWd7laLwJPWXVvpXvimDqW/SB/nUWQlsTKyHVJv+WT52SaOo1sTfBoE7Ok8QpY377XHeTe2dPqU9/sc1djdEdUisT/Yx2u8fFjI32Sf9Qrtq//kg/uVYbo7/GDv3DQbZyGuOcO2Yz8EEfXFpNuejXzRQdSDBOGfewRWMY30l+GTjBrjxOXb76yBUV2qqJI21Urg5g7Tt8f35+RZE4UOxsedohbTMO8ho0/+rPyq9LSIuFjfermOV52k1ZxhkxyIGWrnJoO+SJYpO2b1liic+a85vvxRbKU372ubyDtogT1Fcu4XXer7zEJu3VcqdvGt+UTbFtxSHLocq79c/GDq5VPqwAqu86uNQEw/jX1Y4X/ewTO9Vh8X76b9vhd/218d37lF8HAKpn+618O9NJu41JK55vDKgtVo6cb4La+LXC0pZjG+/xU1fAHOlv+saUX2NzB06sd07izHbNGdwZo2efz86+faGOOcAkRlRf9qEczPY9eXJ5heqUAXWZo6A/2uoeOQ7cfPvt22+xaBvRf2ObbfCa2f/6VstZHT/167//n//7tzqQwV8gKGDaGQmIo55uTDEVU2PSAUuSPa+BTyechufvaaR2rABWhc3EmHa2bMvz+HRUgzj3GAB0xhpXZebxEoAqo98L0KsA1BkI210jLVi13CYYjqzV2bz29etvTl9rvJXJyrElB3swu95GX2NtAnFL/w3W0zmrE+ucs79zhmoavYRoysN+NaFZ6UgAOgLEymp1/y0A5dy0m16vzR3ZDscnIMz6JKYdDKivSZTxZ0kknxJFl4hSDmADIeyO1hCkklcTaOtwJs3ZE9qsPc4lWyv9c3/9WYJpeZ151l5KEBxBbv+LATNA2gb1OvFj4gPtaBBvEj/7I6lsAtsR0FU5EidJvLNdkvjvf//j84yDeqAc2ml9+r1JsktKSR4///zLE3HkXmdTuc+Esv61IgjGBW2Va9CZy4V5LnMm7pJg7nX5q+9XFovEEfRbUivJN6AyE0e7WZLMOx/5x3cHZqjbWa0ORroLMjNULA/mHzJFNj7zqm1gQy5zJ4mhPP0D/KR9vgvX4yTYJNVucqj+6J/lUdc//MM/npJKEiwTMW219mzsmQSvfTIuNAHmPO3tDtC0lWeDkR1EhDY74+pu3bSbcug3f8hiDjDQFpJA7ZnfLpO2L/UvztOWkiDaJx4Yw0tW6l8rrNXWi3sOwHAv9Rk7xAx9in5ZvokVn+USbjaD/KhD20Z+6Bf79nELB2q4zpiHbN2x1ZlCN9XSRh2wESvRP3oAe/HNJk/6tJzt17/+5cnWsSnJtclE/dVztpG+cx0D2E1cJseRw8xrGg+nXspTOoOnfU4uN5PSYsnkXepMm3NPBvGm8WLG7PqOyQa+UHmVT8odGof9rs3O2CSfaAKt7JV5V6w0XpQLGWec1UZv2JK/leGrV1+fV/T47tvOsBkT8ENXUTgQvMeF/TWYM7mx/FUCXP5gm+f93ode7P8qCa6uyyNsozoo/k0+VDtf8dhiQ7FFXDPm9LNxaHKC2nsT1Nrb7Ku/jV/1J3G+cj2y3Vt8c8U1ld+Umb/lUw5Yi5Hqb8W/as/Pnz89r9aQK5XHGH8dTHcVy2XzuVdXTZv6qU+oE/F5x68nb23g5nUta5Z7lvl//W//5ZwAm6C20un8KlAg9RmHGnmVL7jogHU+AWFlABrDLUOwndaxAlID8SzHOptAtA8CpM+oOJLhyJukUiKm7GoE03FWjlbgaBs7GsR3BxxKiDVelxa0/wWMmQDXUVhC2b8JIDXmJmsXgrq/h6/ynCNZM0FSdtW/9/fT85JHnbOgOQnWBIEVOCqnCXgrkFiByrX89iWkR3+r+1d2sbLPmwU/nJQAH9m35L8+XRBWts5gSCidMcG/TVgggZA3SKFyb4K4ai/3mwCZjLsM7rskwAZ+R/pnYDEhcamN8pBkOMsknpTgzeR2BZwdwSxZsTxnKGpT4giftovvqwTYgQfxlPbpr5RpAsV5k1+TRtrGDGQHm7iHuq4HqS4b3dFHZKIeIUDc7+7VvioAXfsM6C07NEHVppAHs4YkV74PvDbW2Tdl6HLcyto66Y/BuYmNswOUwaYYTX73me19czCxRnnwW5/gXmyRJI72Uo+za9g4MvAZVu2GMsXj/fovz69uoDyWsv785z8/zSq7fM1BY9qP7JntZRZwf5fsvnMlfyUfytNNmGaM05/dxKpJcwc/kIMxQxw2qTHZ49MZyOqMNjE7Tb8ox8TVpFLbn/rjPnVGHxuLlL8rgWirOKDtqrfpn0dYvCLkHjP+G68kdsVDvvMPjWwAACAASURBVKNnnyGmfuO5+KEMTeiwF5JgVhC4hNml1fq9S2SdeRPL+O3GWP/0T/90WllAuW5MRZuRKbbkDLMJHtdoR/jq//gf/9d5wy7azbnJUZSnxLH2wSZ4k3gXI50hqvwmZ2qMtawSfn11NcDhsSab6lks9Pe0cfHA+NLB8XIQ244cbJ/n0aMYIT6XVDsAqMy4r77oDGDxX17GtdxfLitf1OY536SmHJTvknyx35UZJsJ//vP/e/JLn912p3I3CuwAcLmdsgB6Wqdtr/68tnGgOr8VH/SbJnyVRweA1a+f3ymBeeCe9xIn+7Dig7fa3wmQVRLVVSyWUz48+VG5QeUwebdlTfnNxFm+0zpr59hZz00MFaOI2Q64ORAnblhec5VLmZfVn5Nz0HdXFWGXcI590P2yamVDrCvxF3saq72ovjLb12u8rgMoK/09+ul/+ehbAbMgpKBrABVsgaQCqvNLxJoAFQQF7KmgCRj9zT11kDlCNI2wSds8Z/0NCI6G+6wa10hMCl4VMEqemyishF3l+Z0yC9ZtI/02EfEZziaBys1R95JtDclRcJeCKg/b9+671++A06gKFCtguljtbsATxG2bpHYFvhKr2tX8PkfwucfAOAmTdbSP1r8Cb+vquQkQK9K10uMtED2q+9Y9q3pX10voZl+8H4Bu8C6ZoB+CXUnCJIv6nM//amdcpw6amLbtAKsERfIgKFpOQa9EgnohfgAzRMV3snbXX9/jKE7ZDkmKAUS78XhHESu7GSAr39qwPguwi3O91n5UFiUa3k+ZJlQzCaYMZzp8B6qvC5Esv3z50XKEvfhU/HTmyCDEDBB9INH513/91/OMH/LxGcRb9lv9m+g6G+ososl7SbyJMGWb7BnMqyOXE5cI0B9tkXaTZLEsmU+f2VOWJaBNfpQP5x1cVL/iEnWoJ33IZO/S/n22jja7eyXJL3jtKLcy93lkiQDnX7x4//yIgv3XHvlNGyYpmPhT31VXtts+TNmKkcYH/Uc502bu7awpZdfPTLbUnz5mYsK96K8xf0X66vPzvARO31lhoOf0NeXFJzbXmDJxFWyifj7dIZv+yImmLkhWGZRA/yTM+COJKoMo7mTsUlx5j7ZCX3yXtxt6MXBDO8E4ZpMpQ/2a5FCHS9Epg2SHVQ4M/PzmN7+6ep7O5K2JjPhtn+QVlP/NN/sOvD47an9LdmtT6tpjqzg1dVV8nFxOGzcmNCEWB2rfxWDK6hJJ++xAA5+uLCnHmvbCbweB0ENfv6IO+RQ/HLxBBq6g6LPbylIfmklL7dPBuMq9unMAZ2KAffjqqy9O+u/O5dbPveIH5c/kYT+2L3+u7DoQh41MblFuy33lXfry1NNMgOuT8/7JAVrf9H8xx/41fnNMnU07vfDffQZ8hRHc0wR2clh+F3PazsaSFX7bTtvfdlumcch+TGz0eMuqbevn5R2W0XaDV33No5N+xftpA8qMCTRlpI5pD3bHPwZ6naBzhbE5217+20vw6x+VT/spPhFT27apg9pjv591/v0fPtvu2bP4VQU6oIKromxoDajOK7DUOGcDO9pWxdspCVbrFxgrqOkY0yGmAmsAgjrODmB2NIS6BASJDIpskuWsQRVs0th2rQDIfpWc2VaOmZD3GZf2rUtbBGkdh9/0TQN09l1D2Pv2+PAZkJVDv20rO4BMcFC+Eq9V372v4DO/CzJ13NqgI4jTxuxjSWXb4HfvL0D2e/W86mcBcmWDK/23HU2aVvdP4D6q41b7C4rqSaLRGcwGKX1rDoAJupOUFANaX5fWmDBbd+VZm6x+8UXAmSWlLleb78ATDyZWUL7Le/UBgVlf6AqCiT/cD7FwZLPBVgBe4WOT6yP7U15cqywlafULjhmgGARw0yYT4E8+eXkqStyljfTJ5XAmpc7w02+fJdzJ9F9OM1AQamal5p4MRwRHfRVHaxsmoCSDLht1symX3ZsoaZMl15I4dM15fjsrSxv9Tp0u7/V5IJO4Yr42NW1cmdMfbWEORNROud5NePZVCfv7oL1fzEavblZk212qyvWXTdouu7AXW40fzvDahklgOK6Oqyv7q290tYX2zPUSZK9vwk9dHUCYZI+6JcirWGxbbUPtozJdYdyMi6triqMleTOWzthUu0C+yIZ7XAbuTKBJsUvitTuXq+tTJqjgkwmxu0ebDHMvPgYh5PlxkljsgYSXekigWYaPfxuztSlngWmnS/FZRUAiTgIkhth+2uWAOX5S2/G7GPXXv35x3lFd+1f2XOsjbiaVDhZpn9VLcVt845gxwBla28cnfZA/dcDI9qmbFc5wTHytvXRGWPnr08VW22jcoK/okCSYT9pXbifmOXBL3ZznPusRq/Q344TYNhNx2+Bn+TPftU8fzcD2kJNxmWfA+W59fnfVgQk27WpcuvCWnf9RV+3egXFsqvG8fiv2lCuUm0/upixmn7UlB2j8PXONySGnTUxuavvq77VLvxdT52DFPdxpMlcO43dkqnxW/ZJT2Le2he+Tn9pHy5/8UZ9Q1l3B2oFK+8Ux/VHMaPzkWOU6ZcxrGBtbkAf2aXx2BVHxuT7AAJz9LKcsTvHd/k7/Lf/vdas2W8ZV3Pjk02fbm+C2JXLb+2D95LFO9kY6Pd7Je2Ifb0CzvW+OT45z3ZvtBdx8Pn/67Oq+zZ3O1z/a3jHGdZTD8Vkuv5883hKoh3JX13Ef5Xg/7Xm9tdj6baf12j4/ud56V/VQv/2kP/Tz+Xvb8zcffHj6/MH3P3nn3afbe/a241+/2l6n8tfP3/niq+11CQ/94n6Of/PV1+989c3X77z6ehtN3X7z+erNtvxsu6/9tr1+Klfl/+3rbU3KJg/KffxkM84n2+tDtnZ8yAvvXzw/lUe5r795dfrkPurjt/fxye9vXm/HtvN89nf7+w7vESWQbAD4iH+byh+2Bd9u3WS3r5HZitz0t53jk+ObV+zXvbnolXqr/8q7+kB/9lf5VH+Wo32gF+TCJ+VgD8pt1sfv2nPtpv22PZ4/+my9Kz+pfa303PO230+uv2cf02+m/fT3kX3XXygPu9K+6J/2wf1P390Ae2sX9s3x97YXnXO/cqh8Of7Be9u72x78kU/1Qznoifuoz34qD85zXD/SHk57sj3ggXb80cuP3/nhDz59h0/8oXLGH61ff9APqJ9y8Uuu+8vn27LW7ZPf+IN21fKmPdFO/F+54NfcL/7Qr/af+mqfXN/+TFyiP7Vv8Va9v3j2/J33P/zghEOf/uiH73z6yQ/e+fCj7dnATS/ID2vHH/Hfx7yuY/PXz7ZlRv/PNjv071ti+5eNML23zYJ9uBG6d3m+kc2ONtL2akuSue+rL7b3vv5le73AX7bdlDc8KX7Sj+I95+m3n40D4jTy8Lj6ePp8e6n9hl/04/0X20Y1z7Ydlh/iBP3HzigXOatf8PTL7R25//5v2xLaB3sE55QPdlXco17trPUTn+yH/qZd2F/aR3vqB/QbvaI/2ou/cD3tonzayX2vt2fwXjGIwWodnqNn2TvLr5kd2HTy543gI/en2z9wVNxUX+Cn/oWdUC5ysH/1B+3KfnI99tB+f729F5T4xKf9mXFV+VCvfkj/OI5fcBx5Up/9pj3Kr/6sH+n3xvP6c/1MvRvH62/1g9qH8cD+17/Uk7iiHYqL9K/9tR+Nv9oBcqf9xNmPPtxmAjc/Qw5/+OM2OPRgh/VX8Yn7qBe5eT9+SzuVJ/712V//crJz4jl2yf3YF+3jPo73PtrFfRynXn5zfeP5c16DRqK62d77bDS3+foL3qu7JXH8xt6wR3ABe8Q+8f/PtgQcnPjNr/711G7kZ1wQt+Uv9A+8ee+D90/+y29xAH8wrvKJfBsvel4505+Pv/fROx9878OT3MDTr7748uTvyqs8z/ItV15Ae8XX2hH+ihzxT+QqftfvjWfyJ/Ug36K/lMN54gbtKy9THj/69IcnHLL92BU498nL75/6Z/vEJ/1N/6qf6Ke1c/VN3AKn//Lnz07+TftP/dn422teT8XbL5jx5ZVOWwLyxTa48uU26ALeYx87ld8wKfyO46fXyD/we/GXfiMH5Atue7483Lgg3qt37KL6B4fKCyefwQ+4Xn4qr60dTd5WPCu/K78SD4oL5Uc9X3zBXuwnxydeTP61lwPvgefjR0RkePn+2eNe985jeOx1PqUdaMf9FIfFp/LjyYeK27Zfv/b+6hF9Tf2W59ZP1Gv5u/EP+8O+3mw2+Dn7aLDceRt8+/H2mAi4Q/wjDppHgEtc//TdPT7TD+Ns47V5jbi+4vPyN+NH2zf5qnI+8/KPPn5EOnN2DB3ETwL1rfMGdDo2EyV+IxgTJ8vheB3R+xCUiVjrFbgV8Dc49YPAFWjb3QRtnl9dPwECRRFQ+Hyxje5BbJ4wk8pOgfx7SAxph8cBGgNNAWm2awJRE8uV/D7eRojp/7NtlFgDUg5+noDsQR58Ur8G9tUGhtWfx9Xb1PdsL/1TngKo7fTTfkvEPc5v7p/yXQHxaSH2QyLeT+Q969MetKvqS7vRHg0M2iH1IB8SAPSHXPld/Vku9Xre+y0f+XEfjs0n7VTubS/ltr/VtwMN07+mfOov6qdAMuXj9dWDdjf1f8sfZvta7gykR3aE/uvf1Kf+LE+/rxzEAfWIH3687Sj8g22m5MON3GmXJhyVf+3jr7yyZSMD/7ElgySEn2+g/PWme+1tJQ8SScqnHOrVv6rn+ptyUv9+clz7t57qgfPYl/qen55/wnO1zC6xFHyTwfc2TPgeS8s3XMK/sX/kBeGhn/+2LQUm8YIIUZ/9UQ+U9942sv9s69vXkKQHAqUe8GeOUx79xE/0F/s9+1P/qv96/Dxg5sDZwyf+M/GlcQK9zrhRf6j9ruzz/S0Z+GCTFYlBcZP+kAioj+JE44d4Xzupf2pH/awei0er+Mf51jcHIsEP9KI98om+jQftl3pygMN4pVzUM+0wAUfP2AP94z70wYAJ8sBviIMTvxqnKOconnsd9dJu7JV68D/uc8BAe5n+z3Huw37tb3EBuUD0aT/ni1fGQfpDffQTf0CetKf45QBF4ynlUa7laIfil3YDPtj/Dnx4v/2lfuRrPFBuxfHii7g3cXbyBe1S+dIecOJn23LqH2/PJ5MQ4eccp3xw4bfb4wK/22aiwUP6JZ8qz6I8+m87wIuXvPpp+4c+ILj/sSXRxk3aoZ6QB8eR+79vWGS5yIfjnKc9tIv6SdTVE+VYL/cjf8rluO1Ez9zHeeQszlGO+qC851ubsd/Gc8tBH9zPdZSrfsAF7UO9diKgcsZuwGGudwAMOTEAIb5SPv3RjmkP5/Ur+UP5D/UhJ9oFvuOHDligT85rh7VP5Ev7kQf3YW/yFPGtuF28FA9sH/FGu9EvJz/Xb8vLtQfjceNF47zHqVdcor+1R8qlP/f4ozhRfYnb9/j/vfxE/SC39lf9MAD16s3WRsY8twT43UcM/DOByEDw24mwCfH+uV9XvqIdiPfFicYB/dLraKdxHnszf9FOVnmVftF4pX9gZ/pF8ZPj2JXnG9dXPLd2Rbto5+yvuEE8oN29TrwWF/Bv/E5eQv+wU36TeCM//Au50G7a2fociNavHpEAuxRg9XlviabLR/b85bKdulPsPe811sM1XbbY5QfW6zGXd3XDDJdYOC3epU5z6YK/e3wec4kC5Vkvx3yGZy77Y7qfJQYu3Wj9Lcv+Hi0RajsqQ+7z2ZIuXzhNvEJaGUV5+DxapuBynVUbKr/qZGUHXYJQPbIEoee6zGUuWWm5q3NdxmQ5cxnNtDGX87lDove55MKlrq2P7xz3X5eoTDvmGmVv2S7dpO8u1fS5oC5RQS7a7Vz+0iUos23as21ZnZ/6mjY0dTiXE3n+nn9fLRdhkOvBz6c9HWHILf3Zz7nsqMvA3PSFZYAsE2TnVZZEu7So+lU/PmvHsjGeDXUZWzdfsF31D+t1qV6XlOrjfZ6R9k//mnLpMq2VDroJSPVe2ayWqLmMCLlQrs979fkvjncTJ5c7ufzW5bwu4+pSb32D5Uxvv7rg8rhM27yylVu2zb3UWdzsUjDOdwn+LQyvXRbjea6TjYp4vpKljZTPMlKewWTpN/J32SCy81lElxB2iVrbeWTvR/pftX3i4VxquPIPl7j5fKhLlIs7jUddYr9azgcuqQPxqku6p33O+IScukkZ7cBvtDGxVd9yiaTLwH0Eo3hGnfqgO1r7Gp3qwGWbxXNtWbxlubGPP7j0n7pc7tm65COUJ+aXn7TvYg0Y487ZLoku1rsElWO2oz5ajNcOJyeqndiGxqliLPfSJzCS5dRsyOZjD9g9S45Zfu1O/rTZNnbpozGOvvmYhxsx8dt3QesnttklyT5q4mMJM6Zp61xvW8V6/Z4ytQ/xTVm4BwBLzpWncuAeX7tGPxtPqNdH2Xx8TN3Ub6YfT2xTD8rGx+e0U/FZzHXpuLZiv9zjwY0NKddNrYhXyNlNI2kvbS3WTXuvnZUrT/5Ru+vy5+6BQ9vmLs7zEQnjofqhztrE5MHNC9SX8ct75VJi18TJlT+sls9WTvP76tzklvxWvuKafGm3lW2wZPsnptUPxanVEuViHWtjeRVZsbn2apkem1zUGNp7imluYjo5VuNsMXXaD6/901/cGLCPkVU+9ZGpo1X9lZHco8+fIxM3AcUufdTExzJsK/jBdXJBYxbtxK/4U0fikJzm0bYS5U4CfDvUn6aPt799AvhCkGvoVe78rkPPxMXrfHZDMtrnBAqqK4C6NrTr9hXgBGODtW0SiCUbJnoGCglDnVwnUrn3CGAB7SiJsX1NLidAVxZHclndsyJFBYcjAl/Ztg9NXOtY9+qxvCaZ9tv2HAFUN71QN3U421Hd6BB1YOU2ySrO526PkgU3J6Nsk4SSnQZl7arPi0wiudIZ95nozfPalYTjyEsr9xVAHenllq3cK7NtqS9NuQpM9X2uEQz5BNiQgQkwzwKTyEjaTViQtzr13Z2+XqZ+rQ+v/J8y+7wavyG4Ys4cTKGtk5DMPpog1xf6Xf2tcEL5zLZqOxzvABy/KzuJje0uMXT3aa5RJl5vv+i3gwclvNMfq+/i3uzzvK44M/Gy8aP3TXtdxZYew1awGXbs5bsJrz6rbiWZ+7tVt9mTbYZIuel76lpS0vZPuyqeFSt7j/qduF/9TpwQEyUKtNVjq9jjAGX90P5oc3w24fO5YOxBTJs6sM2cd4CYcvjNfRAvNz1r3erZxNZnDbXbucutz8iaMHRgogNeHp8DQTx3S5t8TtxdW8V0nxc1cbFfxg/Kk1DKQfQz21zyWd9QfvqRr0M6sq/JbWiLCZbtKVau/NAY09d8iYvdL6RybBKnPtzszWe81T/XupEXnz6P2qSdax1Ac+PCEnnt3nohsAxQ4aNuKKdNim/dpIv7xSUHIGgvbZibPkmW1St1dtNSn5GuTxgvPNbkw4RGO+4AvEmsMlPu+kdjG2XTlrnJFPd0IM7BKPGFMqy7iVd5jAMp+oL3zlisTIx7+kQHdOTfDhiZAIs1tsHklbabKFnfChuVcZ+RdYCom2Q2gVzFSOPnihvqp7fw1zK9v7zRODiv0X73/m2r/1hByEqlh2Ro8g3taOWvvoVhYr54XL8pzogD8l0/Z3xAvh6bspS7NvbSF/UgbnZgolyI742NM4bPeD/P27cZv3qfA0d9TtkYTv34N/GdgW77p60qb/qkz4sjbhr3/0sC/JD3nto9CWCNdkVWBM5pHBqEDqjjO+KkkAy4c2Sq4FUDnE5k/U0uazAAqkYkGfBa750JsG3r8aM2tP8r+a0I9iRFtxy8xtTrpp48N5OkOv/KoAW3GeAEgTr2bGf7e6T/jkpPkOMeDFuCMkGA6/uQ/GyLQbbANfsvAcMB+XN0snYjsTGgU4Y7c+No869AUJ9Y6Wp1b48V1FY69PxRPbO/t+pb2cy9+1d9mvdMvdBmB51M1AC6jgBqX+gD+ZOgOcPjJgzuYrwKjiW6tLEkRwDl2HzP8QxI3QRoZUduKnXk/yu9TIxq+xsEOS4m8d1BGUmTREgMQZYQUuTYzXmUpbryPmdvGjwoqyShBMQ+insSg1t2XfxY2YU+dVTGKqb0GGVK5tVrkx8HTkrg6uP2SZ/1d+3HczPJnHa98h/lacwRB5WxttnEx4EKiWvjlXUoS2zCZIRj2k/bjwz4Qz7gFbPjyACfM2FcxfESl8oFAg1ukgQ7Am/8phwHtNwl3Fkyk99itrsi16aaDJowSMZot+8rpi+c9/VtYIQJkgTTRNzd1cUd6+A6r+GY7aA/nGv/6uPaq4kag3GsOLANxg99TB/UH6xfftNZncZEy1G+3q9tUL9tLam2Hw7wcY2Jj6/E6i7u3Etb3IH6/2PtTXfkS6q7639PNPPUzJhJMrYvwJY/vHru3pdgCctgMSODwTw8mKZn3lwZteqs3BUnq9t2SaXMPEPEjj3+9o44cSgs8L2bqFUfHE8Ts6n/XKPPYmXPt771rcdNwNQJeWryrpwF6dAPvbTtxn9uOseGUa76cLwWI0yyTPi11dKtbco3MWbjrLP+xiz9q3EB2lzN4H1ca3LKsSYYE+9xXtq1wSa40G1bzvj2vPpQ39R40gRXP+l7rV09ZJJf23AsxpoWV0wy9P/FwcUrHG/8lA/zrSaNK8VO+sppdzNe9rrd92Lc6Uv1RTtcvPDjKkjI3+qPuUpjh/0fsYEZ4PVf/VDXzD28vnGgtDZ/oR3v1/57vjzkuul7lIP6NH8XV0y/o751LMVFHq+9NbaXNumamIs+jNHwxzf2eJ0rVeSBMcJN9lqQvCyBvj8D3OT2DIRMpbqnmGVAFXc6xwZohVdByUAGBxO6rK9Owz4KUsrkBhDp1vnS7nMJsEFRIKqwNfrOANVxzu8FbZOfE3zUwKX/qWEdS9LL84KHCdB2csSACninMyow8f7y+t64zvRm58A6vnmfAargr23s7q1D6fnyh+8sIyv44FqXX8Ebl9Wa6OgwrYQSoCdgM2B9GHDfJWTTRs7srLpVxzplUfs7s+0z4LvT5V0b7bNt+X3nmAvYpF9AR8DkvKC+FUkrzwJ9751jqD6fAYP6F+5vhVd9ox13STTYS4+BoFXS6eh3+j95OPk39drrTYoEFF2mJD+9xtkhZ0cqy1bhaYM/A175Wv88aSxgm/yd4yuArj7Wlif4aBvte2cfFkEaDBdwWbP9k/YCGL47Q9Eg3nsEENI+aZ2AdmeD1Udl1SLMTH6c/TU5q3xr79LEeRNfCxb6aOSNDzNOkajx2IDvQJ4zG40lfKc9gR4Amtm8L33pS9fHFUiAsUlBtryxmIXtCKBtq8upOebMHt9pp7sQ0y/3+wpCk10SeP4tXvnaNHStsYLrTfJ8y4KPHCkn+AKdXAdt2jn0yGuXjXred17Sr0vtSH75lyblMX0i/e7kLahzNtG+5b2gzlULypfx6gtmQkdf9ZkueXUnaz/FOCTvJL7oB0vL+V39V8+q47Q/E0cLB4xF+0dvvv3tbz++P1udVmbQ7ls26luZ+SHR/cUvfnF9Fzjf1Sl4P+1X/yl//N2iQoE3Yz/DjuiASSI00QZ6z2w2dKnLxaYtQjA29FQ7pQ2TDv0G/DOmVNZeRx/iEVetNAaV/tqucbczhOJodzM3sWhsabJmPGjB1ORXPfSNKY33E5PU17cQ2QmF4kzlX5+8S/QZb+PPDp+ov7Y19cEY0bhbPX/vsgli/ax9Kh/bbzJ8G6cuzwA/+Oe2o82gO8qquKM5UWUyZWxSOPtQp/VZ5V8LKHPZs+eUb++rXMrPyXdph6ZOEHhd8zN9z4yr2ihtmBBbyNWWq3NeT3tipKt+ff4L958B3inNGQDZXasAZuDk9w4MnB3juIPwXoXqMqYuxarB1IEVnGnAZbiB2LYIfM5CaUwy2IBbMG77KrzAQuWukJ/j7T0eaZAzQaqhcn+XMBl0C67so0ma41MWBWhc3wqQTtclVeWlBtFx1mlxXAc9dcpx7HStOtIVAhpDjV4Z954CQscvIBbM+GwOFeTqG2NyhpFPAq7OrkBUnShfp7Hq7NWN8mbyadL/YfRoZ0vTkTyng73+1nGvO59r77nz6oBtqzPKqMGyTt8gb4EKPRBAKPOCn+qiclIe5aX667EdgDI4QY9L45uI+106nuPxtPMp6+mfer1grzo/AUWTP0GwoKwzGPrXmTwXRCiDymna9wxgnt/psEFr8v1Mv6c+7dqcej/9AW07q2cyqR9hXC5BtBgw7bN20GC+44NFhMps54vaDj7b5ZQmPr6iwtkkZaqf5Hd9YWlxjPVdJGfQxquv8GMCeL5zjHP01QLOjvf0KxiCZgqGJMAkNL6qizFAQxNlQDbHfXezMxXEW9+vy3n9g8kv49XvkmjSNz7Y90Hym+/QD09N7hkfuu6stHhCUClfjUfqN7/hvfRCT8Es8Q++WNR0thmanIFuUcl7lZsFU/2dMxrSaVxS/vKyNq7f6+sZBYXGZX7bB/QasxiP15h404cFAVcQMBaKI+gGM7/2JR8bCxq7BZwmWlxHmy6RV+7EWZ7VZxl09zWAVos2nVk0dqILJOU//vGPH/d7kEfFd46/iS606H8mbqr9TCyprRYXcT/9kvx+73vfu47D4k2XQHuP+uJy+BZNOCdW43MWVdU3E0Qf30Am1U39eXGzfqjj9buysuBjQcQEuLjRuFz974yhhTP71o+UZ5xrgglt8LrjbTsdj76oSdcO85tgTWy1+22caKKp//GYflZesAS6PHUMzlBqW80R7Hvhj2OiyhhY7OMKBf2ANlr/36LexAHVVeXcWAt9zYmmDPit/7o3ll3yq69s7Ktd2Xb9heel0QJCZTt12HxEWdmu9DYhpi990dUnXN6ucfcZ4Enw/L1LYHqNAvHYDP47kD6dz05wKomKYJDXMCvkqex11hWO1+l8aJtgbtW5CqpwcVw6M4FAE8T2XeFOQZ/xikAMGgAAIABJREFUucay46GOveOoQhlgdTxWJV3O0sDrcqSCgb4HroHeyhDBsM+s6LBm8ltQLKCeulHjdTw70FVezeS8/DI4e03lp77UwbUCLuCRf4zLpaDO+lq9nsmVToTjs4LYc9DTNnT8M4idOWvbql4UnHNc8LCzgTqo5/Rv6tdOl3dtTPm1HR2VQUV5qR8FbFP3lSU2V1BjEPa88tvp0c73THud9++Ag301kDiGJvA7/kx5Tf+4o7vJUumtHhZo2e88T1/qh7yfPk4dm7bpWAvE5/hmYJtjVf/qG9pGwXV9dnky+TX1C/kZCL2WYwBul+li9y4Jx5fh05it67uGd30WOApCpJPrBXOTpknzDki7TL2fXTLcOFfANO1SAGFiy/tjSTpNehmnSbpgS59EH56bMiov1Sv68l20zqS6QQk8N05YOOLY7y6v6zIJ4H7GSxKNbCzSGI/wi27kRDLm7KpJrvRDj0mcMc1NkZzVEje4cqu+t2CV+K9+uGKi8Q766R8++o7WgkrlVJnXZn20hvPQCn2MnRlEaIYWj/f92epZC1ImTvCV+4hX8In+mohaCDFhkt7iLAG3Y5Xv2ITFBa5pAb74SZ2GDmnUDqSFcTnB4KoUxq7sub7P9prw0Y/vgv/Rj370uCFXsZB9mXgZ5/Upytv2O/NaDDGxSrEhbSH7LqNn07HvfOc71yIO7SDDAm5thf5dHaH+WIziegsQ4qn6EAsenEPnxCU+j11fRR/6oomNio+mLzPBs6hm4iV+9Ljt20djoHonHm7/+in1v36/yVT1a+dHZ3xsosR3Cxy2ORO1+jfjoWMXVzQhthggH9DfYhPoacJILFHWLeBItzqtPUtfY7w6V5nov8Txs/i5s7kesz/aKU+KweSfxab6xTnDbXyYGKC4YfpA9UO5TjzG+eYTpUO7ROftQx5UFxuXO1FlbH7pi2/8z2aAG4jvAeAdUOF6AVgBToO4gyuIa8CfBjCZKYA9AyEwQgVrsNKBN2DqNGUwDMWAVYw6UZPhXeDrWOtgd/yjnZ2COO5WkHdjtH/H2OffVBiDneClOxk6Q0Q70OpyGxQP2uaL7B23BlH9mM6xsp0A8wxYTyNRTjtAyLUG6wJ8+KQzMWjCAxNgAjBADD4QXGib69xIxZ1XZzW5hrcDjNLaYk0DsAbeqj3Aw7Y0WvnIONQfA1iTDr47i1J66qx2S1Cqh1MuU8d29rfT413yw3XzGe6OafqBBpp+nxVAdUF91V+UN9ogPN/xbteXY+2Y5/h3TnzHD481QZ48UmeldScLdVk/auW57XfWSZvXl5kgFSS1yl0wXz+kDrVCW54ZbBvgdzow9bK86vjrM8/4sGufY9IArRYr4QP2DVgFxJAQY4v4NZZ3svslSY0z/O1/2pj+s5Vmed74dhYD9Qv0wfc+Qwtd0odP6pI4ri/A13Y6g0KfjIlE7Ze//OWLX11ef+PSVZ9f7Wygvq5FuOrf5D02JsgwRjgOY45JgBuPCHy43sTYmUBnvOUbybBjxv86A2liBQDUH5ugco524dd3v/vda0JFO+4oqs24/M9k0cdWXAGh3tBWZxWdgYYen4N1qaq+Rp5N+dSGuFad4Tu6ZgGAxJvvjK0rAiyoCloL+uhLYMx98BsZuwTc5cgFyz4DrMz0mU02aYtxEuvRnc40e532rswLzI1btfViJYvsHIPPPA/MxjYWHtxjg/tdcoweYKcuf4d+5e+sZFdLWAgRL9m/MZc+3EOiSWd9fuNm/RRywk4pWjADzEw2soS2Llm3Le2Evv/t3/7tZhM77R9d7fPl6oo2r46y9JvxWqyzeFX66tvFXPVhyky6Ok5tFb75jLCr46p7jdX1lV1CW77uYtouvtZeivWazDVZdKy7SYTip50sTW7FyBb06p+lR91SRh43afQZc5ftO0tvfLb/+ofiY+UjPtWvSIvnxZJ+elyeKKPKuHFVmRdHKpv6AumWh+L85+LyxLzGwPJ/4rK2Wfxg7Fanmjspd3MxZYldtDBqvsf117a/8tXXrjPAZ8HZTnS4NSwDrscm+KvRFmS2vzJkVmc01tnn2e8dgJwGZIAoPQ3qBnMVB6cm42WuPKmiqLwauW0iCI/pRKy6NFnUYCef+1ulKZ8ngO645nUCNYMBv3VqzoB4vwbupxV96LHyjnGz/GguwZkJQo238oZ/cwnklPkOQFT+Z46wutDAq05qmOpDK5wNWla5DSwT4FgJpD0rf+oL97QA49hoH37DU/jpNS2wGOAA4QZnjRcaPE870kY7OjdBk3osrwFDfVbCZySbNNYZcv9M8qb9TZBQB9b7K1vl08LFLrERYLdooN/RiQki4R9jk0/cg0x0jrXb2om2JwisTU0g0bF9WL9077qd3+2x53h/dq33dcw7Os7G+lHGVmBXnwhfXc5oIK+eFWRP2TuuCUanj9d2Jnjq7wIYdcHxcU4f14BvEaBLJGecLOjheoAw8cJZAf077bZ6XpnQvzprogWooi0SRwC1PqvPmnZ2gvZMeADd9CX90IgP+elPf/ri5z//+fU62rffJoHyWvDAp34GGiymyRPasUCrHxYgSTN0mDBZdKwMaKu+eOpzAWDv034FoPqW6deRB7NxJMFu8gRfnXlyOa98ox3G1FnpWZhsPLOA1jhUIGvRpb5dMKotFJxaiDU+mAgJyvntq02MLwJCZK2fVA6Nr9LAdeqHm5xN3dYnkoiTaKI7PPtLEmy8gVfohDpiLIPWJsC07Swp3y2eN2aqLxYjaIOkEj64BJ02oUufXh/RooVjka+dtdRuuB7e8MwuY2KMJNUunzdB3sW28qpjLpZy8ytoZDk0Cb02V6zHDK6TChYwnA3nk2PanTvxSxvnisWaBKgLja/FkuIeaJYeaBVDqD+Oo49giDHU8xkji7dMnCwu1ceIY7Tl+sm2WZ/vtZ6HR/SnrLVfxzILNNO/cN57xefamv7KmFY6arvSIl8Ys8UUsYq218Scc40Rk5+0N+N3fUf9RsclPfAC3S99xT36sd6rfTkJU7qb26hL+md5pCyakIutW2wvZpg+u77U+GJsJpaIh/UDxXe1ramX0nyTD3z5K6/eTYB78QRjO6ZP4DQZPn8XwDgQ+6StJkA7MDjB1wSUO+PpsRtmXBSugRtBuMmNijBBtAC/Qa/0CwBp18Sn9+B0bbtKZz+zvyrzDFp1/PJ5KlqTYMbnMjMcSavRGv8MZCgdQcJEymdgDcJTRirz/HQc06gmH58D8HWIU7fkR+VR8AJNgkH5UmM1QHu/xRGOq6t8d4m8IFfAVGBS8CbIMchDk8HMezB0q4itGkqD7SEflwkZpHQojkVH2kJF9ctg10Rw6tnO9rjGQDDtXocorwokdsGtx+oABQVTLnXy9mHgKSh1iVODf8dGu02yqk9zzP19xo+d/9vxZgbVM7t+rh+DbvnR/p6zn3vyk8Yz+s/8T2lBJxvYtT/HZRBrX40DM8G1T314+bOLRwbQqXPaiLNiBmf1RHAhgJrykQ5XcNC3y24FrNzb1SL2WToFhiatJrnuSsy12HiX4Zqwew5gDIBneTMJHX/u5Ap/nKmkGi5AgTaXL9buWyDmWmdvjRMCEfqADmfgXE5b/8r3zhw4qyvo024bj6eudQZDmXQVk0mgSRdt1Q9Dr7vHzwRYmbV40J1CudcEceKI6j50tUBX+VJ8qO/TFgrG1Iv6BP28BQsL0C6H5tO4RHJPkm8sYPy02WsEqvrWxkR1wkTRAj33uGSeQjexnmPK0TZnzO744YurSIxzpY+2nP0vWEfvGJNL10mGnf2tv7bt3eREMZD89pg0m9C7PJX20GlsyufKixGnfhprpv/Vjnx3vRtjOdstkAf/qX/YJ9+b4MMDizXigY7BAgv9KzcLFP7Wf7TQLj8swjPGabscc4dtbU+9bCGhYxdLyN/nEmB1r/68sdoCzi7WcMyVF7ajDZnMYvv6Bs5ZPHCsTXq1d4thXO8KoNpLdcCN1uo3aVt/oK77W77Zhq/hOtMxZTaxrXZsfJo4uPF18laZtCjX/KaYvEnmxD9TZ9QRJ9jUu8ZOaVE/xHfGNPHI5IdxpxhWm/fa+lZ1yPyxmKJtv/TGl9czwHVa8/tOOPeCVhVEpjX41+Hr9NpHv3cAEyT19xn9Zeh0UvP3zgncq1rQpxWoMwW2Qm3S4/JirmdsOGCdxm6WQJo6vgac6ZCnocwEuo5sKqyBjTZ0dFYEOQYtrY7PZRGl1eunASt7DdjrVFArUIKkOb752z6rwxOsTOdVXSTAdrxWxqUP/glwBF5NgGnb5XGtnmGoLk3q2AQNOsTOFgkmaccKdR2wQa6JuAGQT5+fEvjYF/fxvTMZAgfuMxh3llvb0n4blMpzz1c/bxzMRW9mW97TdpSfgalB/iz4Vs60Jc9NerhP/a/zrg5Vlj3e8e782RzTzg6nX31Ol3fXn9HdoLLzY2e+btLwv5kAKzPlxW8LiDMIal8uV6we6Q+xA/1H6a6PKwCdIIB7fEZIn8mx2j/np8/s7/L/LOap702EvBYAZvFGX6rvF3BZ9PJ+7NcEFpt0ZkleaNf0IUjXvgVcgj5nIlpJ1070V9pIfZ8yYAbVWVR9DfQrP+gjMeK5YpIGAZn3c10TXmj2GuNNAczUEwGjOgUPTGQZI21brKVt4xN8YZzOpBp3LTDwyfUWoJ2FsxDRpdi0bwGgMjQZrM/SL+g/4H9jiUU6E2370w5nbIc3Pvsrb7rqiOtd7bN7Rpil3+q8s7AW/bSdzuByrYUblz67/Jnr5moJY9LUbUE013f2T53zPuRgIUZZ84ndkPy5KRYJcFcrqLPdhd84W18hftTPw3ef8aeIz+ZZtVvudSMzl5BXP6c/bkJj/9oH7dKGK0OwI75z3GeYfU1i4039DDy3j2IHx+MjTGICaVVnTQD7KJ86yqd8rM+tj3QGWH/CdSYhFi4aa0ykit/EMz1mwljMqZ2og/Tl+Iopih+4Vhza8WjnzLz7aB/3aXf0ZcHICQzkjh/rxoD2r3ym/F9+6dXH3b6lHzvz0RUKIPf8/x/+3+9v4s+Mz8XfjUteV3y9wwHQ3xwImTFO40KfUXYCjnb0aVPGMwZ6XfOFrlTqqg3b5R71jWMWIZxs044mflWPXFZuMaP2qZzU65nAV4+u9HzhjRd/ecCoV/7dfl8zohrMBAMmL1No/e09TXya/Mz2JbBGWsH2/O6aScsE5r2HtjrDUBDW+9qmAncMJhttt0qi8qEgM3AJBCqUCbwn/TNBnAB/grnJz935Vq8dq/Kq0upgCpxK+w4IFGBPYykQtZ06yzn7stOzHUCd8pp6Uv2zunpPP5Gdya/OUrlwn8/EGBwEORgq4FCDdqaF38qBY7ThuA2e8pr+Ghg4Lz3qLr9x8jpdjhfw13lz/5wh8RkraaG/OqjSP+2vztV+Os7KsAnKdNb+3jn5swSl90hjq+eOg+vKw+qDQELA5jnHUP+0o1n7Ky33/OGZX9np7EfxbxMU3KPho5ybAX/eO/kqmDSYob8CgPoCZeLGLfLRmCKQmgXQ+tZd/Jn8dfmt8i2ftLX2Xb/XeHAmX8Hp9EMCPH0rn45/FjotRtUHtdgmDxmDM1XyjwTHXVudbXP5LtdzL79N1jgG6OYTGdW2pi+nD/xKl3CacDXu0R6gkWKu/G5SBdi3EKG9Na5ou+W3vNjJwFgqcOKaxkWBkbQ2LqmfncFy3PWjFBN9TZMzGfCiRQjvq84VgHHe1QCM1+QcfjjbBwCtX5z25uuX1IEWP2kTn8+YLF7UfqCFflp893lqee6rmlz6a9wxaaVtVyM14ZffJloWGuoP6jtLl0sY0RHu02drI3y61JvngV0S3Bltx7xbwj19ob6EcaCnPAfPcm6f31YXpZ1xqr/OOrcwURk1Znq/tMF3bZs+5BXHGTM8JkHd/dkHctklGcqPNoudoIdjzpxb6NGeJpaxAAgN8olrxarindqLz5TDzyZg0iSvxBD9La/rH9V/j3G9PlK9qY8onlFWJtfGbW3W8ao7zhhrL8ZY7sdW0Im+qszz9Y038vrLeoevdPIJz9zF3X0HGieciLj659dXXFBnpi+wbe1+YqiJWyqD6Z/klfHBCQ+xZxNg+zUBnrG2+LX+le8WJGdutcMojv1sBri+tX5eXS0mm3pR2Z3J8aXPP+wCfZYEv/LK8R60goAdkOsxvwuAG2gFAmXqBCYSXIBdQLgDZs+BteloFJaK0va9tqBtgi9ByOx3jnU6MPsxQOsUKsx+byAx8OhYC8ChY0fjVITywSrLBLKOoVWY0lFdKEjxPg1x6oSGrLOT5jq6Jtjb6JCDO5p2vGs75VF5X7l5nPEXYNS4GYNLs0w6BagGecHndOANCrRTfhl0CsyslEKXgMbgBoiw0lt95X6unQmwAQY+C3zQJ+2BNpqQ93oDjPy0Kt+EpcmGsww6uuk3GljqA6aMdrbLsSbYtd+CmQKS6U/47fh2gXs64GmjTZ6mHXNv7XM3pnv6u/NHZ3x4zjc+Z0dn55/zqfJZ+zXBsCjkbKbPXdJeixSudHAJreMwiRHg7nxs+T31aBdPmlQJsADXyt32KhOD+PQT8kv/UD2RB9zLrGj9inRqk9VhQZI6zW8BrT5C3glQSRBMsgUI9ekec5aQ3/gokwz9MXQ4s0OfJpmMhedAmb1S1l3F5IwzcnR3fO2JY2zS43t5vVaa7KexZIJBzjU2FfBxDh8o0LZYYrzlPkHdtFP7AaDKL/woBQX+0Vd4VnqcjVFHHYfX9LNxUN/O+NFzZ2D0uRY2BPGNifp7eO6zzF0KjH4xy0TCDv9J7kjyoJWYsEsAnHHV97nkt8WoFhGadM9YbxHCFQvOQpvMOsPd5IZ+oNtXKzlGZxlNFI2DzijZJr993Ee7nPhFGdEvhRl0kOXofPK4gI9uVX+mjjDWrlCpn6h/ad+TP65S0E+4mqNjrT2oA/oHlyC7rLQFmNKLDvW50z6yoH3QNn/lr7aibjMW+Wvx3ZVsYgVxgv5qxr36agtftfFeb0HGhLTxWD84feZMdOoTxI60A89aICld0s5YXP1hQtg4ID3yUB2wrQ/ev30tmrqsTvgIjP5APnj/xz+xVqLMwpbXTf9Tuo0djd0zDop3qgNdAm1cEdeVt41NYhl9rJiKtqr/1UkxgWNrfPJ+8aH8KZ44y2VKo33UJ8uDyesdJnhMgJfQD1b6/eWXjxngKnEJrsI02PNdo6uQpsDOCHVQu3t3QHrXbpW+SjjBaJnTfl2iPWk8G8/khQJV4A2Ss40aukJuUFfYBtSObY7zzCnNcc7rnuPL5EOrsh27NJbnEyioHzuAOJX4jN8FqzsZTj2RxvKrer2TScdVgE/Q8DUZXeoh0LHaOBNQnbTBjjahpwFKh1PnaLCyumml0Q1z5KdOqDxsclfwzdi8Xh3V8QmCTIZdqtkE10JMAVP5ZZJeOTSISEs/px1Pn1L7nA5b8CgNgigThlZi5bkV2RaVDAjK5sz+J2iaPqYJ+s7/7HzcmV0/5wc/yn22Jf3P2dc9fzfBZws0JE4UiUgq3NSlS+21Fd9La/LU599nUL/nN6dvVN6lCXq1QXV56pFjcmfZnY9Ani5xrW9rkU/aa/MWi6TVBMzZnPqFLqG1LcEdOg0o1R8IkqHZzZNoG747o6ltC4JpUxDkoxAmLRa3nN2z+Gcxjrahz30UTOwqwx/+8IfXxMNHfVwZ0Pgm+DWRn4Cqx6sLOz2YQBVe4LdMQASE+tXaOTxyB2L4R78usZ397nDFLgGufil3fSVt0D48JCFzVrj+VT5BD7Tx72MzLSDQBs/r8o8cSeAtzipfX7eDnOjb5NVikL7KcRhvXA4Ovy0oGAdpR310sypnyot96ue4Bxr4Z3Mt/ry2NiHPWyznWuMe/X3jG994LDBVtuoGvED3mNlj/L7OqTOfxV2z/5kAT9wgj5poGIOM4ZyDZl/5ZHEJvlogV2+rL4zBVRompcpSvst7Pvt8pDPYtVXjnDoFfdpux2GsNNkuntFfOGOnzzKmN/bTpvauTyyGpS1XuvgYGce0Sb5jF1N3Jq4pL6CDsfOn3zijrThH/yC/5F/f5W3iWPt97dXXH+l17LbLOMTHE3Op7++9/87NLuATI9RvNUn2OgsXym+Hd/XH2nnxl4/QTLlI7/TFxirlNvFpcSZ8sABQnlReFnSVqeNqIjx1auqDtl690E6Lbzx247udAV6dHCHlSIBfXJzlbajh3I7QXQBopxPsTmfSgdnjcwBTwZUJZwyqgvq9DGpb0tYqV7lQ2ndOsYpY5VSJrWbav8IzSFZJ7dc227aOt8LvdZN/kzde6xiabMxx7eTFeOpgGsjsa6cru37nOPnt+G418Pg1ld7fN0pexX64teM9a9vjpQG6BQ44NwC+s106bz8F+gXXnGvF0Qqaxw0wtlEHp7PhmAEI0GZgNYgaeNElnwFRtwu2aYdZhdpFA5C6YwDs84Ty2QBu4BbMumSP5NxrdcDOkptYqyeVZWVSZ8g1dbId106OAlkr4gIK+7SqPcdWkDD90s72aze1v51dld8WuM762NlcxzkD3nTyz91f/7fj3y6gTj9YgEp/3KNNsHwWG2kCbKEHudJ/n93mfn77Wg+Tl8q9ejL957T/JsBzKaUzb8pO+2F8Jnvu4VCZlSdu0mLxSF54jWMUfLq01EQCegUBFlvKH8HcHJc0Mwaf7dzNWLL5DrzHzl2lAo3OQDXOzPgsP/RjFpOUj8+TcRw6LGJAG+f47S7LnQk0HkIHx6GrM4fwWhBsktfClbLY6b4+Rf7StqsLjLnahIkI7cE7fBXPDPIPv0z85FGBuTZgktDYVV9ggqD+Vo58JzlzJtT3CLeYaLGGdvD1JLX26fhJepn5pS2OdTNE9ZcxuJSZfh0bfHLzNgupJM9N1kwktE31Qd02caYv7rVoxHETLMetL8ffYuPylDZ9FMdNNo1dxl+vRW7Q53OtO96rIy0scMznmi0szXhQ/FU/M+3P9mlHPdL2i4NdRg9fkB/9GQdpg3vUWVcHuBeIhTBkanGLe5ClBSxe42bBofYqD5WNmKBJkHqvD9WHNekRc5jItp0WdBrTjQG0g+8xeVde+jn6Zfw+o6vf6GogChb3/sQfykOsIo7CXhqfmrzq59u+MUE8YPyZBczlKy9+6r3jcTZjePVmt0KuMfmVV0m6bhMs/Yd+sP5O3/mYQD+8xrHxqRhAWupPpw+q/fjdNtRlcRbnu8TbuOJqAeOZusuKC3QRWzdWFrM1f5F/lYcFiR57DuOUv8VXu/a3M8Bny6EPRpGYvPIouAqlTsBkoeBFQTTYTgXvAPyuUszKwBkDJ5N2g++xXTCljdnfFMSunwLgfldJ6zBnhUIn1oSihtX+5fs6z/8Hl288t33t6fr53nuXNRoXA3vpJZ5TWMf5vYoay/AK9hu8K4fdmKSrwHEaDIYwCyMdz5xhl0eV99SP/j4A8Bq/fPCTcTv+NV4281rX8XuXYE/965i4S/k58+KSQMdVYFDd57vBzk1abI9PjVWAU8DVINVAZTJsIcKAZfIrwCxQg25BEmBPuqXNfjnOfSbsMzAzHjeBgz7omsHOJWZNorsEsMuODJzVgQZjedRKbAEm5+f1JuQGWZMEZSxdHVsDRP3CztbVxdrNmf3vrun4axe2W13c2cGOPtvRtj+M/Zxd81wBCl0pQBZwOYvgJkq+z1UgQbuumhBIyR+fnXejGO2mhQ/5Mv3nHIeAjf66k7LH3V23Nksb3fRIfays/c4SX8+ra7bdwmCBiDzQZlwpUjuEHvjaJXz1Q7atvQsUvE+wid6zSgXw7R+JDr9dSitYEVTTprPB0E0SC40uV+Q37xVWPgJXbEhAyxgBryZg2qVL3gX1h8/gvaevX+5n/wJedcM/MzkrjuGvOf7BB8QufM0rl/9jj5LKpjHbxMoEnHNNpPS/FjVJVNRZ+TR9uPGSe13hIt8tnMxCSPFOiw4kr85Mwk8Td2nUP1kIgBZ9hvqh/eg/6xOcgXKcrgYAuPp8oo/QdLWDhXp1W55OXtCX9HC/j+KYSOgH9CO0Sxs+b8kYuNaEmOM+Y2qMtNir/gvAnQmvzU8f63O/FAfgpbOkXMe4u8lS463jdbn4zg+rw+qOfrDxGVnblzs60ydjFBvpp0ufG/3oExy7spbXvhvc+K7caKuze01g1IXKlPMW0prMNJ7uYg3vFpenykufzPUWKhi7u3o3BkOnq1UYmwULi4Cz2FP5Mg4LCvLFR8+0F/EIY4Mun3nX97bAqFw6DuWv/erH1Tn8FLPA4hBtQYwoju99j7r00gcP2NvPIxEu/i0eod/6N757fhbq1L17GObAz6vvaT/mQMYXxondED98TZ84WAyqj2fsv/71r6+xAj8HX7UR/ZoFKGnUv2iLyE8b8NwZPpuxX7vy+NaGv8AzwBYhNp+XEHPhCtnV/tNk+QwAmuAUPPb7S5eAJuMbxHZEF1h6/jmAdtPXA7FVIIJqGTwVVQXbOVnvm4wvo3cVjNvrj2n33fja1u68Faa/IJ8XOFsKEyR4PH/I+yB5XcL7198vXeT48suvPp5fx48k30RW52CwKr1TiVos6bkC1F1CcMh3fZv6U4PQ+fu50w3G5zgZ98VNXH9ffN51vPz2Ez4cv1drZ4lGnbn9F9wIoGeFVIdcB1sQtHOI1dXq5M4uDv5cB3hDf8cCHQXOAk6AkEslBeQucRYQ046zUwVtlecnP/mpx2q0s37O1kBXlwAZKDu7xx4DO/l7TPvTIRakXCX74D+8vrrKd+1vp5vrnuOOHf9ne7vfU78nAK18pj0vQL//75jO6O8jKlOnvGf6jdsgHgZsBlc73PlwAtTkW21ZAOyM4/SnzgJ0hgM9AQi5VLP0CuT0VQUAHW99fO1HgKiOCrAE1cwYYBv0Qx++xs7ZGe3Z/n/4w3993IDINicAtv8mvvLIxKy25pidfwaRAAAgAElEQVQ4V/7bzm18We/+nsCwOqfNCEgBL76v+Atf+PzVfjkHv52R1HZMUPQDXCcP+f7mmyvp5bsA3lUtHO9zpfV/TUJXe69d6KBIe8Qv/DfxSr8+49gF++H5HlfkmIw6Q939F+AZNBb0c+xjH1vA2JiH7EkqXD6sLOfssbKAjy0A0Q6/fY2VwFh+QoMJ35o1e+daYOC5VJaKm5ApT5/XVkYtTmoL6oj6RV8m4tqfMgK8+sywyQNjdqayvHDstO+MPn1YHFJn+BQE26bP+EKLPDcpdhOelQCujaIYO//073Ovjt3nZuU5/fs8dMfKd4G1hQSeh3aFCf3Xp9IXRRb0oMU1ecwxEyeLrvJEXf/iF9+4FkFcwSBmMvFR3o2pynaN50h69Cn2VXqVtXpsUaCxVr2DN/DQPwvObe8oCK9n6G23BXX9kLrEGJArPEVnfZZbumdspn+ugT/Yk6sr3AlbnjMG7nV5OuN3tc7Xvva1x4IV9LSgAk+4Vn4Wxyh/+jDhhhbolnbOUXSzSNZHvMqTJpbKVd6++uprj7pTLK3/7cTDLn5WF3Y+3PxmYmCvXUXBDx4nVjrDT39zBZF0TWzQeNH4guyMUa7mgJ+s7EI2X/7yV66s4JjFTosQ3PeDH/zgsdjl5oul4dVX1yog/vTfyq65XTFSaRX/neO7p4/w3mCwawL8P/i7TrBd/rosuoDruSTq5SfLqxfBM/D7u+f4/lwCPIdWYLQC4nq9j0ytI5xM3QHK0rVj43Pn14ysPLwdewXdcbdNAMLso7+tMnZmvnS+/fYCMAbxCaYKWpoEyQsCuH8TCHNc+U8QK41rJcGRAM9xWsVqJVK+0OZK8A/57cB4xzt5tUDUkUDO+w0apbEJpTpY/tFGg2iNdxqy+ltd29FzpiNr1v88AS7f7NtAIjirg5/0GXjVAwOl/GDGps7ZgCyfG6Bsy+LAKi7cVh6nLhiEp10e/HpqP2fy3jlJE8ipw2e/27ay99PEoDMBBIPOEHAt4xfkvPvue3cT4OrfPfqnDUx9mv7U8y0gzLF1fLtz6l39/ZRfVyDMYgT31b71URyDP/y7gmDpyhEX1IcCw/pn/dg8VtvlGoM7gBHgSHIAWLPyDChHBi5TdZkv90EfCeRsk9/qAIm8tEy/oS5UJ+S5PJjjqz/mWuxv+ovKvrPs8tpkZc0g/vk6VoGaia5A08TPAoXJzyGrVUClbXS9MyzQ7ntw7buAffnJ21mPabsz7t/q8Uo2KaJZgKRNEx4+pW3qD9dxjPijLi1+HsvDaZtZjhZNnNmRZySs8sYijwkD18IvgXmLeH7/xS/WM7CMy36KaSywKh/9szolwFUHlL2JGr87O7XGvIIesmZ1gPFfPZRXXOeMlsvd6dfnixl3H6GhL5cY+1osfqsrtC9YV8/ef3/NkJocS69yM+F2lVV9LONy+a/L8/Uph387Xv+nfB07NLz55p9uEhj5qh5iv7bdpFb9+cMf/t/jK8ugTftUJ1w5gRz5c28D7eGdd95+TMCdOfMak+bqhfrXFSqdIVf3aJ++STb57sydeusznMxgOmb1YGJkjkMLtsyMHrJtkYvvLq/nu/pTvUZO+FX0pQVGeKrMfDyE+yx68My7K3fU48pBva/cWgBjt2/tz5jS+99+e70GT7sSm3gNtDKeFlb4rU6Xfzs/b3JX/Ct/Fn5d+Ne/iU+NQ7sYyz3qT+kuVhM/tP9+b38T+0qTOYSTGVyHXrGq69Of/sy12MJ3Cqv0TTEPPcF2KGqo1/qe4gDo1xb0ceoEY3fZ9Dm+OfI3dUG6i1V7rNe99Pkv3E+AO0NyI6lHia0vx0zwAVKmMDWICrsJ8Ax2Z4px77pJY4PJTkFfe+02gdRBG6Bk1lQgaaix7/iz48HtdU+T3vKpYGYaAdeRAOsgdSQc95gBustO1n3r1QnvvbdAgo5VJRQU6NA0MJ2yRvb++6t6c2Y8nptOUSf7kLs+6NDT2agCpimLFSzXEomzvzPHIY/XbPCif/63zSkH24UvEwDvdOaMRzuZVv6Tb9J0AMGVGLT9fq+DLdDjfujW0Ve/20cT9J0uKr9Jp7bmLJa/DTbS6AzwIY/bZY0NTnsaF5grbZXbrsBwO4519bTTg7/P1wflpYluwYkVdUEUDp2g4OsWAIA73ZtjLc07+meA2NnDzkbXIwLnf00cCjLkTwscBU62aPA87H3ZmW2Z4HpsFrpoZ84sVDbTL1d36w+V0ZR19VFZFXxr38YF7KmPPHzsY6/dzH7przreSRO/tUVAAzyyai59HusSzBaO9L/rkY6VzM3ZiUq19tfvLiNunGwCz2oNq/ud5bLtP/3pzSczfII+2gH0WvCpr5F+/Le014fIv7ZVni5evHsF9ozBQqtgtzPW8rp6J8/U/zM9MqFwRorx+F5kVwfIC9qgf3dV7lJKxwvvXZa5kpDXboyP8yYiJtCNLx3DzjfPY+iPOqn+0IYFHDd5MmGyiOHeCLZnkgOxLpWFN/gx9UV7E/DyOe3hKR5accjVQ7RvUk/70Gzy1ud+tVtmFU02LYI0YZz6oA6pc7///X8+7sztsuPa0re+9a3H1wvSFtc0qcF/+2iAcoe/2DXJHvegO9CE33dJKHJhDE4gqDvOLHcGc/rdYjX10tdlOXZlTEEKPYMeinvuDO51n/rUpx9XRtQHGCvEe4wb+vEHFg1p19l8kh0Tnq76ULnVZeiUX/pBdUI9bwHJTRR93ZeJNvdYZHTWU5v2tWzQM+VfrEz/zEBa5EPuPocu/2lLndEGjAm09dZbq8BDG8qpBbH6hspYW2wBi2tnnJ+FrxnDwd+Ouzii/druDiM0/s3+jUUWOyxAqLvoHuNnvL52i3vQE/65zqTYvu1PnzzfMuTEgDr+fAJ/i//OcOCOt9fxPZcA33jn3Y+HnKUJ8BHwjw20nCGWqY9K/8wMcB3m2fd7NM4EuMGE7yyBEBzxWyVtwqehTlCqw59MvwWo95cYdgb4OV47/vIBAGG1Xjr59BjOwQohx1Uoq9Uf//jawMQqjDywWobDMSDQVkHY4sf9BMz+CrrUgUXvoQA75dUBTEfitXMGfPKooLxyPkD0Wgbe/wNcrsRonq+cpk7OAH/PIGcAmLQXwJdnt30cCfx0em3/GO/TDRemflfP29der2+XmFTODdytSrYdZ2B3Y9855PqPxZ+n4+99AuMdb9axp8/d3Ornod87+6xjpy8r1wR5dJcAXlACSAI0Uk1fz0weM3jyvRXi5wJU6Z/Bkd/a8zx3+Oj7CfBO5tUJ/ca0b8cywftht+vdh9Onlvec6wwav2c/tdUzWzujbQIGadUeaLuPNnA98hXE0S4AhN+AXZ9/bJA3ATER4JyJthV1n3lGH+Rnn0eTTv10EzpXEDT5rZ+zAFFQeZvsrtk3gcfkicm+ye9MsD7zmc8+Fk/ra+Ul7Qkc15Lfdx83AaLft95658a/Kv+ZAHdM2jePuqx+VtEMvhij1AV5Jn/qk9ZYlyXUP07/5z2CMpMOdaG0OV6TXz7lhfejJz6D+8YbX3yMMdIOPU28d35H/tBm47cFT4F/fxu7mxQ0vrsUVADrGGhDW51+vDtSm1TXJ3Bf9XXyej3zvXYqd0NJfnOf/JVv+lZnMbmG2ci5OsENvlyOLS+RjUkqY2Tsv/vdbx8TYPSzgBs6WObpq7F8Rrp+4re//d1VPLSLT/e9ziSbJpzoB30xM8aMJEuITezxH/WnxZ31bROTKBN5hBxMxLqig7ahmzGwbNXnkOVJC2gmkvKAca0k763r+DiuH1PWnjemwQMfX7EQot9uIU2/Kh3i0cYLaHdTNVeyqK/qAjRKi58WcbgWvtCOMZjr9Xd8fu5zy3/Rr8v8TeC5j3HLTx/NcVZz9b140kIP/CZh9xVr+kyLTCTV3QOmsXn63+mXan/Llo7JG/1ibUzfUZ+2i7m9t9+1IejgO39Oii2fcOQU+iTadzJA2TeGdRKNAuAcc/1HaZljePDcj+6x8f8MC0wc9L+WAEvF2YzxSoA3D1lfN2k6nzVuwJqCneBwFygmsFZIfq6NN5YCq8R12FS8pnKUDgPMFKKMtlq4o20K8PyahysfmFuHORNgnZcJMHTMAGZFdT37s56BcOc9DazO0LHJl1ZIrUDV0OY4BAjy0QBMOzxD0b+puB3rXqkPAF9d8T4rcwUhdbKAqMpuBniBU68pHTNBnzraAsBhI0dRhPNTR/vbZGheU3u7Z/i2f5YE7BxMx1qwvHeSC3xqT1MPprOVDq+fAGDyr2Mr0Dzuf1qAmU7uTL8WbbdLa6e/OXOkHadjNNBqe7MyzD0GacHWa6/dbvJAWwU7BSN7/p8XkGjrXpK5kob7M9zev5Mrx6of9cdTbrVj7ikg8XtB9lEhXgDfGb0mWfSvfez0uPamXOvLpLE66WxAdUYfzzF9p2CACrabCAnWOhugzkKnmx0xFgEcx51dAXgpM585nv5o+qEuobcv9U4+z3v6myVoTVymXpsACwKNJc6+MANmP8qgNs8zxQWcjkf5fuxj63nrnW3Tnv21XwsIPDO8Yvaimn4bW/gNTx3f9OXQAP/6Vz/Jd5fgFYgy3s4+uaTcQnOLDdJdvXUGGKDMEkx3COazuqO/2PlQaW7CXzmYSNU3aavGe1cZKAvtubbqbN+RMN1umql/Wrx898ovAXIx0Fwaq58jAfYxEZa7siTb126heyaKM5HX11oAoH2Sim5myHjgsbta0ycJ2m9+85vHTdxYAchx2vP5b2dT4ReJnRtGdjbOmcj/+3//cPVBJk8WvJwRk7fy2hl3dZgZ4PK7RRx9m3xU75QFv0lqpU/dFcdyH/bH9RRdSMh9Ptg9QD7+8U880u+Y4Hl1qX6UNhmjuyTDy1XIWo8/WDzpa+2kH7q60VZn9n1bg75CmWAr6oqFnvKhPGrM6Cosk2vOV0dWonU8oy7mVRealKNf8JLxurPxsq0jp+E3Y2QsFHPcoEwfYP+0414LXU0w/XTjazFN/YG+bybG3Duxc+9rfD77brwz9hqni0+wX2MWctEPeK+PoXCvcnRcHPvzn998tD+TZmea1YWz2L7ovv+Mb+NZ23nU6f/pM8Bn8GkmwrsE+ErQSICn4CrEs+83EeyZHzPAUYEoICugg8FdojADtUFbxWrirJIYQM/JeirACmo35ttjR/Le+6qsT8d8zGKwMdQECJXBBHPTGe1mgGtQpVVw4jMuK7jdJsA7+U/DtU0+5zNkk18NHia+RwK8Al+dS43bsdYxTbA0E8Qp510CPNuYY+7vHS9vx7ha6xjafhMg9YDzBT3V67atE2t71fXVzq0H4LyByoDQMTw6ngfQW/2ZfU8+TZC8eH8rP3lhny1A7Rz9TIBLn3y651LK3+qaIGTSo2wdK88gzsB3pm/36J8y8vdMgJ/6sA+3BHraYMc6x1g94zrB6jHmlUBAW5MGbdEKMfc6K6pdzkJLE2DHPJPGKb+OpQXMJmdeYzHDGQs3jjMBXjsSs3nTMcvgDBQACqBJWwBEQI/gybE7s8F5l5ML6t0Q6Uy2tb/ahskZfWiLLWjWx7EEsPY6bdBnOFsE4LuzbvjvKe8moQWw088usL/499Q3r7jos4o+6ymIJsGgeFucAR0mIwJ0X7/R5ypNDldCfPv4S+2T9tzZustrm+DSX5fgCuIE4B3Xzp+xCRP3k8SY+LkcmLac8dKO5LWxSdA544QydiMwkwbG7CMY3axGkOtyRsC7O0Zrj/pD+oK2bgDZJcwmSOjzz372s8fn+aFJWzns62OPOyL7GiqfwedaN2tyAx5nqfnUP/AdObuRlpscQbeztqW9tsoEiHGOxMVVHBzjfn1SizjOBNIPS4j9UybFgdqwGFPb1GeyiZH0TN7QXn0h11X3+O0ss69DrBy4V/3hWhM6bMgCXPfwgG7xinS6hBra0BsSQGaw9VU/+tGPHu3f2O/qQYvv1U19h/ak3rsjuQUU9V39Xsnq8rEL9/EIxJo868QV98EDdyn2NUj6YMbgzvq03SXoxhILVC5dh4/ch+/mH11TlykAKktpYSz0axFkJsDojQmw+jExQNvcx/2Fu7qEuHGtOjnbmtft2vceeFFeF3svG1krKDtGeKN/UF9NasVjxlVnsI1Pyt2cxPzrDH+4gudsvPN4eXH19V964/4zwLODOvGP+t0k+NrxQ+QSQBvIngPB9jkFcUbLTHDmfX0G6kiMjhk6jUuA0dmKgkudh8piAPooM8AFCHOc5Vl5dPbd6zXqCZCOCv6xCYL3OIMg2HDMVnEEOIzNAHJmRLS5gM7aNMb/w7GvkVYuHZNV+waVynoHgOf9Ox55bAG7p5toaSg7fRSELMC1AH7HsHNEO/3kugNIP00k7+nAce5oeScD5Czv1AHHpqNqAaj6znUzkbMt9dtnWAXRc5alVXMBQp19nwHe8ai83QFl7zkLIAbJM/2c8u118umen7MAMmWujrjMdacTK5AfAXSOQaA56SiN7mL/Yfwf18hDA9Y9f8v18u9Mf2dlV5Biglu/Wbuxf/2jiUuXIRb8OOanIHFf6Z6FrPrWjpkExDbrI+WTNqqvd3yCU3e+rI3pN5F9VxBJQ/2r77kUYEsD1957PkydoIAyfad85po+41lfecji6YaT9Ts+rwc9rcib9Lmja+Mi98uP+gPbNR5YAK3e60elr++mFUQ5o7X6vt1IjbZIWgHp3YSlOw83Rqu/9SPV9fLS+5Qj59gF36SR2TWfWTQ5LHCfs6hLR9fsoTPV6k6XntufMZt+lQcJhLroJkImh/LSWVHoRx8A4PCG61kaW7nwnX6cIYQen421T9oxaecZXG1CG6E/2ndDNJe927bXreLB2ujGRN3kg2vdzKgz7PSFz+AcnzxTq4zUo9qx7UAzCQlLmnk3NnKir26CteL5WqnhcmZ3U1YGFuyc0X3nnWMX4vLHeAh/m/w6dnWp+FO5Nsb6uqTdDDr9IZuuQMEm+E0/rg7orLzYzdj+2c9+7pqsuTO4j+7ony2SsHybV77xz2ttfC6UCaTK3zEoi/qcKR+uRQb1HVzTOKHNc9zroN2ESXxS3re4aAGScWsfbavxS1stHqJ/79WHcJ20NH5bZLIA6r2NWa5UQK7Q4+ZojU+N7xam5vkjHh6P6BkTGg/k//SxbW/6vva/8PGxukb5iHu6iaD9Mm50in/fA43dGOPFnRz79Kc/dfVfxElelYRu4T/U3dLmGKRH/1Z6n/ve89f7v/yl/1kC/FyC3PO31dqGmfV9VnM7UAfrXTJbQTxtzTaPGdY5+NX+qizZfo2PYypvnVgr7A1GOpcGyucAZp8B3ill7y+djhcFLdjzGtrSUBuwG3ysYh3V/DUr0yqdlTodf4MtSvqpT33ycfZxyktHU+djYJDPOpDyvaCDQNrigsFhGu2Z/GcCNh3BTMCmjszf1Qf6dBfL0izv+bT/8qZtmiDtzutsps7XFmozO/2B3vLcxIQ24KWV9VnYKX+nThVAor8tiDSIcB/OTEBSHh3t33/GVvv2XvXzaSL0dDOznT5OvTHAnsln5zPOdG36qPqUWVxTD/sMc/WmNrvTdc9/mATYsSkHEzBo2s0ydnzq7/SR9T/Sbfv6E0GUulVfpvwAAICCvgsVvyKYcBMoeak+HAnn8Rotx9liWQHO9IOLnqdvANDuOI9uu/y3/DOJa3GwAFZ6Oa+9ODuoTTJueUR7/LbgYPvTfzlGx+Iz5D1uPOAa/X1lWlnyCEL1oXbGvYA+QVDBszOzJBLKylhRPvgu0glybQv9N7EuyNdeWBbLbA7/tKs+MMuyZlg++bgMXlk7U8VsDfHDmbAuzW0c6JirQ17jeXleLMAmWvQLLSzf5Z8khHuaiHJNl1QK4EnALA4rr+r4Iec1684/542JFjhdRn9srrdmx7jOWXBXL7gMlU/ksx6F+sR1HCaX9uuznyYVtukMT4sZ2gfHXE7r2JxNFTtJP/KnbZcQ069gGZ/Ad8Ew7XO/vIW/LbTVh6s/6j36873vfe/F3/zN31xl5KweAFz75BN9R294Vhcwru47DvrWpumfJcTyRLuTN8ibokjxVLHjovF4dh2edSd1+kSeLi23mNT+jF/GeH0M15g8NZnQz4gNeQSAZdTw5pvf/OZjYUD/jC3xrt+f/OQnV77w100AWcLfGDnxlTPF9U/TD+sL6NPk0cTWXZhri9JGmy1gGYeKwxsLlJ1tc3/xRXVG/WzcqV0qCzfRs21xsj62fU36mpzWP5/xs/jAezuDLa3F0saTYsPd99pOv3O/YyiOVAbil+P3eqUccsSn/P3f//3j6hbocuJLPaUAzXH89I9//OMXP/3pT6/fla18mTTXF89rSv/k5bz2pa9/5ZW7D4Ep9KnYBwDrJjIV4/p+4cXNXwH79fzDWWeHC7Znaw3cniuoetr7sTS01/V7AeSu/QnAVa4qW4274GNeU8U8+jp2MauwPK+in9G/41f72SlHx9CERZBipZqxW6FroDmC16pgT7p1JHw6i0GfTV69hgpqq+WCZwyFwI3TNcgKTDsmHaD6OfVi6u1Tvbk8x/HieA69fOfeFhgEPo7l/fdIcJ8u4T7Twzr+6kb5t7vXa/t5jON29tzxqoc7+6ieMz6X6+mgcHQ6dKtxBkwrxPSzHOKyf2XbgNPx0p4OnOuVv89ATdvwt/q5t51Lmw+yq05U5nWc5fmj3XxwvEPV872nFdCd/OYs3aSzBY7KVj6xhKgBfeqxwHEn+0XPkoMBWb7u/Ie+rHTAv+rDpB86m9B67yG/tRSRfwEMgY8ExSTJxM4kgGsBt74XkPPuQVAZ2Ld+SfDmjNR6hfuxa3j9hEkd13Z80z6uCfBLqwiqHMoDAdz0qbb5yU8cSyCnfnEN9tOZu9ol/enTBBcmkxxfAHu9hqMgXVmvsTzdP6M6pN0Zo6b/A4Cb3Djrh7wdH9/dkMtESpqvtL62ln9PvbO/v/u7v3tsS2Cqrrz8Es9/HqDf2WqXZ5rwmbC1GGOM+sxnFv/9jb0w+0vcQL8EU/qzAjXoeO/9tQlXx2DCrJ7VXm705AWz78dmTb7715jJtU3STPRNSJZvu312Wd/reFwhZOyBVjfSczmn9iO4rM83WeMTuzSBxD5JCulPW1U3TdQZN23SH7J31k9AbHxs/JqxrK/BmoVY2nn77fUWikd/nBlA7cNPwbyFFvrSvm3DuNQiLeOhkPKNb3zjOiul/qHv8F+bY/w+I8wnSXnfp1sbVCcoQNE+sudfnGQC4JJqdddkWNxC/OtSdHcwVn9dMQct0FcMAg2Lh2/f+E+Ot1jVePhUl9cECu260Z0JPGNwwy5X6sxEh2eo3/9gFe5m3JXP0/fMOKjv6HGPtUCtD64PVzfUu2nf8lndFnuow6+8fOC32k31sXTN7+C/+lvlMwszxUfSwLXq9C4Ga3989v7yercHT22wcat25jiaIBf3TDuuDHudrzEtX3ovKy4satC/hT99Lq/hgwZn54/Cwi0u4/oZBzlG/PFcZey4bW+ee4z1zyXAZwOTITtG3VOYee7yCNDVCS1HdPsKlLOgXUX9qP1PJd8lwPTb6/y9A0ETYFQ5dFCzrVsntBLgmTh7zVTanZFOnhqk78lBOh1TjXI6WZ3RdH4G8PJHsMon1/cZMo8ZcNa1axdcwYFB0mqov1Vkx6TSPwfwPD/1ZPHxYlR/ud0Epe1fDexhCXFBEvfqkC416Se6Ur1tAnUr9/3rr3aynPfVWbqJ1LQJnbIJWPWrMncWykChg1KmAAB5bwJjMF+A4PY1Pu1Hns3ApV2s4HV/BtixO74nSUreo9YADB1nf23jxV8W+Jo2OkHdDGCen/3UR/BdvnqcvqtjbiJUPW3f83p1y7GixtpIbdrz3n86vkvyV383eUHbJiKCBv1Bxyaw6+wSeiKAoh2TUmgTtDlLRr8tvGnfgHT9A0GyM0vXgHgxX8c2ZTRtuUBl8fHhmbeHBHinL+V//Zw6RAI8QU/vgR/068yaQFbdEHg66yU/HD/nDfwmTpW3K2jqcyYgmzGpNsUzwMrOmUAAvcCSRMAZqBYpHP+77739hG21QxIOk64WKB5nMy9JMEU07qFNn5v2mV/u78ynMqDN5dvW4zXcr6/tkk+fgeS+OQN/LbK+uV6VYsJQHbO41fHo0xz0q6+sZ0hnjKw8GsP53hVXr7++XgOl350AkOTTRL67hEvTDtipOyumUmBbm0F1Obt0kBSaGMsHCzaMAfnDQwuhjqvX1s46bvkyz+sH6Odzn/v89TQ0K4PGehJIl1M6+619cY9JGs+m+jiBfqmYAr1Sl+AZv0n83QTOREA7bbIpXdhsk11fA0N/zPQyk+rOv2t556evtqNeare0I23MgFFc8LUx6B+8didiZqG1Cze7gl/6QZfSuoReXqpPMx5PYyWBaeFEOeiP9UsL6x3P4C5fu4q3uwkE6dhh3xnfxKv1W8Yh42vjZ2Ol+KzX2bfHJvbTVq/9XvxP/eHuuz6n/t/rjkc4DzxXfGExUT5MWtS7aTdeNxPUp3nC000w28cON1UHiiV3Y588nPQ/t4km+mwhXL13TCsPWHugyFtjUYvG9Q3GInWW4os8mRhXntZ/V4ZXnfraVx5ehDot4+H3dPhVhuW5ni4xPgLues/Wvb93r7NNC8TMZI/7dgCz7U2BzL52ynCbLBxAucenwlZRdkpzNsYJoJ4a47HG3jbmNTu6Djk8fa3NkyThYdpdx1FF6WtYpgF4/ROZI/aHWR+XECs/waA0GOwKogW6JsAFtQYAgQvXCADLH8dgBV1ln7J5LgE1Ad6BRHV/Asoa1gfvH5WqJg+2ZzCug+t19xK1nQ4+DQQrMLXN9iUY2iXAZ3pVeet8ODar10sut5tA3HM2tRGLIXWAE2jW/jvGmwT2IYG7kck1OK/EfAbgtsN3KsA7/tUWTKwenW6q3dPu68eu7T9s2tEkybFznhngnevQWcUAACAASURBVM+qzqlLOzCD/msf3uNvk857/vKlvog9F9aOtOEmvha63LxkBbP1CEV1EWAnXfJGnYQ+gqN80lc6A+fzwN5vAsjvR1peXrtot08Bq7MW1Y0GW2fPmQGeunf4t8M/q08FUH+5rCBg3CaPbkJT/yeoxqfx3eQDnwgod7dQzrM5iskG/Zkwd0xNgJmBrO/axaadXXmdm/Dwe4IO7qv/1Q5qGwCQXftewz22y3Umq8aAi4XcJL4mPHMHVRNyZW88QX+6wmDam0tXC7qgyRkHEmB+m+T1udXG4afAc43wtVfXTsVdZqq+FTyqO9rNsVz8mK27LWysGTX0yWRTvWlM2xVF6vN9Rt1ZYmhTV00eTCxtq/7QVRqORRttUth4M7+vWdbbXb4tRPD5hcsurPKkRQSPsbScZfb8OxteP0eC7uMTXW1mAsg9+pEmxhzHdzED22ekpV9eQ7/4RN75iht0z00Y0VdmmUlS6Y8xW8ThPmhzozsf+YDu//iP3zz2rw02VqgDJNg8T7mS9neuhUXGztJkZesSf2Tl+MVwjSe1X2YwtUltTFuBX13hdOP3rjNyDyvnLjGkfqd2s/NHjUeNF+qtttJY6j07fOF9Xt8CyVxB1Thx/X7xP8aPftZ/Nb5M/OAeDNXdGYt6rrFvxvPq9W2cOjhW3i5dvcVf0/68c8Zlr9OXlNfNwxpDd22LXyZf5Rm6ZLGSY8Vl9E0BymvV+/oDbEw809UQ+nyKL/V3U88bG6t3j3r51S/ffwa4xjKB4rWRkQBPBVUZawg3CjKewZXJEt4KSQdQunbHpwLP66Vntwus52a794x5d07nc4/uh+LHdhZKhdmN9aDx6XtMq+wCAnkOXw2oC+CsbczPHOQuget4ZoGjvGsQKLi6dQgvHneBpC+XXKH0BKlWg+ugDrDw1AH0ui5BrWP1mi4B3SWJ7d/7O34AsMswO/ZpeDMoKI+PUuApkDi+3z6/3rGrP7v7HINBc8481A7liw6K9g4w/PQ91x2rgHU6SJNAllBNm68uer9JmDx+lFWWQO8c4XTgM4CZAJ8FMHmozdR2ZjCS90/6uOi1oM/ZH58V6i7Wjzr5YI+M0RlB+f00CV622/MmXAKbe/7nMgHw+DdtlxPTfzQJ5rvvWax8C2Sc/dv50t7vPT4L6MwG/J7B2YB6nZ3IMmgTcBMaZwKnXR48vBRKHlaA1AdW/9Sfs5jw3rtrQxSr3D4vLN8s5NEnbUCzS8RNlp2BY8wmwPo3k5QmWcoaOnmERPtRfwpUPTcTOH0Z/nt3zmSomwBVrt7jErTaQvt3F2X9v3jAMXz89fWeTnVt8ofjBUacJ7HwXcwkSOqIuqYv4z6uNQl2VZGvQrnOJrz71uMSPGbifH2L9Ox4Ux/LDBIgsElEfQbfSw+/BXIrxh2bFNb+62/c1ZYEyNfYmKzwm2XebFLEslnfUWpcYUyd4TUm0xf2oc0gP/mkrnJNl6AqV8cnb7Tt6fc9rvy83+LF8oWv39iEtsGn8b+PSIkH5Q9jN5bAV2Vo4chdyLVRxs+90LJWOqxYJo3iI35b2JKXPkO9Et8F5v/zP3//uIS6S/fVaZeZu7JA3wzdPN/LM7TS2hUw9q8/cYdqrmGMvsqJNmzTWN7VBOK3M3xHAVt5VxfsH9rUy6c+/uKbHwqotq9d16bVg3u4WqxsO/p8bdt75zh8REQZtQ+OmQA3hlRfZwJc21bGHf/87iMojYstcEtP6aov14538UfsI727T4sQOyzC9cW8O/4X0zZv8Nrn8q+ZvxT71HfbtnTKL1ZATJ5PGftbm28hvPr3FBudvx3lUS5ff2YTrApwArt17vY1JBVkFagA85EZl/sf8ucrE2pEHfQU/Ay29xXk6QzvrSLczhLtQOBzBlwB1knobCffbissT2eAZiK26/+g88PNAAs8BDEHwFrPMPSvYzAAVilvx3jcqROrg9EZTAPQIaE/bsRjsNLp6txs75Zv710ddzcBmDRyH/SrW3VejzK5Vi+P1yG1+kl/Zw5g0XKZvbgAINhXwHLPEHc2NJ3kdOI6kvL94Pq57LjeZ3YF6ILE2ldn3Bo8F0Bbz8hMcHMvAa4uCTamXXQGeOpe9d1A7HPK/DYxvAaSyzN87iSw8x++W3Wn38iPJdAF2FNfvZ8+tZkCv53ONZDAT5Nfx+Ay4bUMb+2CaCCaCYL9Ck4747NkcpsAQ2NnBHYFpCYoBBD1f+pm5V75V5Ydq7wrADCI6xscp1Xe6r5jhX7GyW+X49qmNrzGcFkG+ypLUI/nWAV8Pr/pKy/oR0AkGOXxAWYwj50onkYSZ2zrvw5duPiXV473VMqjCQL83eTOjWRIWPSx7mzr9YI6ffZMxqB2V8Cc8fHs/iWbYxfR0m1f+uL6dG3/ej8m9JcjhunX1TH9jUtQXYa6dPTyCqCr/FYyMZe30ZaFL+53t1uSPtrht3piv9DU5yWxNXUPXTBBsrBBAv/+++sZ9J7T72gD8uM26bvce9kHgmWAHFenocEkl/ud+bMo4jiXLSzOyvvGac67yza6Q7I/d5rmXmYD2bTp3//936+zgi6f5Zw+Rx6jdyTS7o4LTQJyZ8Xl39KvVSAp6Kz8azEzRsg75egYlenyiysB7uuO/O7x+nt5DA8pZEgzhYs+o24fjM1E1nfNVq/+67/+eOWRu43rZ3yGlz7qs5APfWO39In90S7XcC06yXOPHEOnSFCrQyY8Plf9m9/8+rF4Yoxm3MoN2tVx7di9UWjbIkHjglhkF6fqo6AL/lu8cTawBSX1sWM42r1MH1z8J/FD/RIvGVNnYlpso08+sOChTfpbeKgv4ews1Dfma0f1d12C3L7XeJjAu91E0TakZGKzeb7PwDqOiSEOrHQ8rqOMyt/akt+V19kn/vven7o7saPtPZfgtu3Jv3XueHxshx9mLJR/h79+uv+GusanmyhKb33PVc7XAvbtmzS8f+r65NOVN1975jVIfS53D5COZgsG7ZzqKE5+JsBXR/CwNMYkuMrcgFPC62TLqDMleE6BG4Cm0k9l3ynDGTB8aii37zo8eHm7Cdas9J8Z5HH89hmAmWjAx/KgPOZ7N3FqEN6BsCqvbXYJXRNUeWX/Xj+DiUuwDWwGW67r7LMGo9MUJDcB0PFVL6aDudHhC/jn+aiC2zr/Lumcsl/0vnZdQouOu0xKENtAMO8tDdNId46qtuP4DzD8dAa8bTjT6DNgTYBNcJsYmADXlku/Dshk0NrJtEtlwPXViyl//Ut5MvVIIOQzbCZ5JL+Lz0vH6ySl3411duPhnvffW8mT+tfgxRiQZwPqBBXT70wfyb2d9fW77/zkPZK2KehWxgb7zmBVv9aY1vLdIyk7EonHZUIPQpL3jwnww9I1AIzH5MOUmUCmdm2Cqqwde3k47V8fMnV68rEJsjMjArTDZl55wTO4LAOmb/uVF/DP4pogmuTAGUCWX5kAzzjhb5OWw9+tQoiA8zKn+/j8Yvmr77CAxPgE5bbpmLnPNr2GY3MGv/5Z+XzmM599LKC0Qi5o7gqCw2ZX0WTJ7dCfxhp1sn77SRx+WDo+Cwj1PyRt0GrixetW0H3aXzOQH3vxsdc+fi108OeGWyZxgHztwueDnf2Ft9qG/la6nY2zAGgsMW5c48kleV+FkvWMKwlNl59zDffX55WHl8jx4t138D9L91xabJLkagYSVGb2+eOctsQ9zABqC/UztZMCaPTKAprLqMsz5V6bNLGCPpeYy29txNUSzpJ35qz21Hh19Z8P72I99Onp6/yM3eqPv5euX2Low3uljVWu8ODz+9///qN/tAjA+KGTJBS+wl9eoYL8aFubg270x/adTW37rmDT7uS7M9EWA5SZenu8Eucv18IEfIAWaHOzLYtHrn5Qdi7rXLFlvXbJlQfyU11HN1yez6cJv0WVAwcchdCJg4x9E6syVhJg+yzesWhrwq4OOMu8+HQp7rxNEeDY68KYo4yhub51+lltojjNezlGscZ4OB+P414LlMUInfRw5+pT/fzgWAIlbfWD4kGPTXxW/HyG5fQZxqjG99pEsUPtv3FijgMZlO7SXn9dutuGej11ZI5ltnvEw6evAa2MjdlndFGELm/1W/VfpVfdvtJ7Wf236D9ynPJK3dq1/zi+r37x/hJo92w5EsUynOePVpc7ANzjFe5jlTMJ8Ay0O8C6U+Kzfiv8Mn8qixWUnfLPNiZzz863LceqURfEcD8G1LHraAxkTWB3Snhdhf6wDn7n4CZwvaH5ugHQUQHbAaw+V1MZHjQfz6DOauGktwDRYMdrBNx9kOsN9iZlrVDpOJyxhLbrDMaDIewB3v0Z8g8+WK8B0dHTBt+btCg7+et5wBtLIHmVgDs5tno+nWUNUQDr+Ha89ViBc8HyGu/t7ovK13sXj44EbyY2nBeQ17nY5y6BveXzoVHTPidY0qYb4OYz5JMP3CNwQCbK6Wofl+rf0rlzB2gSeeM4s+KBFTi1zZl8T51UPx1bHXzlW1vq0jaOG6wXIFvvx6M92uIYnyYz0i1wvwXg2MsKAh7Xbrze+wuiDQzM/i6bXH0XgFoouS4zzvPU2r0JYFeIeF19TBPAGeC5DqDpcfXjsK/1bK2AVTs9eHvZgfQyA2cCrG1U70yk9BktVF2D73UDrNvHSKYNyUNlUhm8+87tBh7Sqq7qs/TD9TO0Y4LIdfSjDzUR4bz6qR5Vn7p4p7JX/gDr0j/1l/e4qz/659qKCZtjdxxXGTwsf3QFgbbT+Ic/5LgzuMjbWX34/LnPrdnILtNtEseMZm2pBYmrb7jMwKuL2h/9kSTzD4CuXknbdTyX2StmTd97b22u1pUHTaS9v5+rnQv+eXgEBpn4aiZn7Rg77bNclSRNXyafV4xZPo0/Z6FNnDjeRJRrWnyhnbfeWrPvNPHaZTbbpLiYgudnv/Wtb734q7/6qyufSQqhiYSNf5Mp2rGgwPgtGtjWlAP06V+1mYnHTCDU+8pi3b8KpE2++vs73/nOtWn6Rm+wB/TF4gLjhX6SYf595EBa2ZjKYhrt1Dfw+7e//Y/rEnLfi6zcjZm+HspZ2RaS15iOWXLl5uwxY4LvfSzCYoR2xRJ4+nbncj599RFjsCAzV0fIE/FhsVfjUOUi7z3PJ7uw0wbjU39dbs3Y4bd+1VUNYiRiNwnwa6+tjfScGfdVXBbTS091qccfc4IHh6bPYzZdH6p9+Gou7ncljatD3NFcf/qDH/zgSQFbnlzbff/+DLD2B33zn/vdxbz6K7/gK/QZL7yf8xYyKosZH/ltMj+vcwy+xq9j2l1bn1yc1gRY+6ietK1du89tgjXxe/tYenf7CGZ9rPKdvuWx6HPB/SvmHLv41++VJx1/aXjpuQTYxHcN/mD7EUjuvwZpAsSjhdSNH3Z/VgF6jY5zGvKtwKHBdzrefq5NehZIWsrClP11NNffGl4ZNJVlOvXSd+/cTrnnMZ3Jeph+0UVVcO2MCe2LzlP6r0vQjmd4Jz3PKcTDPgaPfFlgkoC66FnvuV2/12zdOi89k38FWwV0HmeEAn2M+4033ri+juETn2AZEYkA51dgXFukr1ctyRd+UzX/8595dubivC9JkKCuIE2ezAKAjlVde+edt26egzLhcwlSgaxyl/7XXnv9xX/98c2HJaeAKJ4nI6BTEX31Oo61ScChn5O/XFd+Tv6+9hoJEcBmfcIHln3z7B/PT3SJ7gxwBo4C2ukUBGUmMoJPQbZLkHZJcnVZ+SA/5ajeOr4eV5908BNk+dvnv6yiC7Kven5JXtZMxu1GYLUBQVwLKwef1nK2+RxQ+ej36lZBnzMpk6/qF/wUgBX8zSXdDIfZiNdf//hVztg/8l2vWVh2sd5Zvt4did7wKeBrAjxB8kzcHmm9JDDL/xw75KLvJsItDHGPoJBxCG4A0NrUrnggENEXGA8ECc7qN04c9rVAmcChfnkduyyhvMwerj54tvKdazFq7U4KKHv5sizyzSsfsZe146tFI0Z02WTo4/D36WMo8sikSMDSav51Cf3VIlcBTf5MIKO+cFw7aqET8OYzjwJjZ6md4bBAMf2SfF1L8dZyXMYLH0jwGbfxhN9ruS5Fs6VPzhAr39qZfgMaHH9npS2gqD+z0EObxjfGzncLqoeOrRnAJtomO1zje4ZboGkyRfyqbqmLJiHw2eIk11lcui53/vNafs4SaBM1aYH2xo7quNe4BH+BPApba0kv/g6+E79+8YtfXt4n+9tLcvani22zjPuTVzkZ5ywG0AYJHAmQG8dBW5/BrB9Xx6ClhafaG8dNxuEly8a53o2+GCPn9SGCeGOgyWVxmb7VYwXoBdbaj3zVdltMU+arrfVGAHGPcZAEbY0bOa8kn6KB9g4/eZcvn+g9CQm/v/Od714S/m9eksk/Xq/Xj2IX+AGu4/PXv/719X2/8N1EUJ7KB/13/Zv2zjhXEZliHbOpH1ywCUkh7wD+7BWnoBer0MlqyLXzLfbKb/2o8Ym20Ff7NsE1lss/abLA5G/lIq0tAO+wofJDb6H385/nOfP1CR8//WleG7U2uwTfwD9+M17GwS7wJMD0i15RWGE5Ps+kY2P69frExnpo8tzUb8ZAG/oKC3zyBtp9T3lXRSCTrmTzvvJi9bls594y6Ca9+kY/aYPva7aeiZzXr3xZcmVneV7l+eb1E70W36N3HMc/6LeblzQ/8b6JG/1d/haPlce3OG1ZZnGNtrqzX/Vv17btrPtv865Vx1h5i/i9+c169vw27lZ3q7/2/cQPXfCfCXCL445H25zxuPnSS298/pgB3iW4bWz3vYCmDPR7K1NTKI/A9WEZqgCigKczkPZfILS+kyABGjFOnvVC4Xw2ac0QXdf7bz53lbMKW0HsgkCTujoo7i9QL71VtluHtOhkHKuigVNBi47fa7kuwHd9WkIwOBv8BFcGwP5usLw1jNt+7J8kb8kJgLXoAzDKz10FqXoigJMHOjxl/e1vf/thBuBT16U0713ei8WSNOTn+Bkvy435/f77PF9FAAPkvX1dcgRYBDS0MigNHKsT02g1ghkwJoin/Rk4avgH4Dj0q3LzNRTIS7k6HsbLLDL6Cl/5Db85D38XMFvLtDn+sY8hexwsQfy96/gL3Jy1w2YEOYxH4KmsqvMmaN5bG1NmAk6u5c+gKWBYCRa6ikNa45R+xj/1uXZoAlkdrsNyoyCBYpNTroMmZwkF586CQB+JRROTAjD1v21yjGtcysVvdUs9kOeCy+qM+l2A0qKK+sK9Poe3xn7YNfLW3jiOHmAPyP/jH+f9uvCYWeI1e1+HbrC3Wk81fvouwZYJgbynLZMYEzX4DshylmgWBNyEhvvm7BO86zOkpaM0CLz1p/TtKz+ajOtj+ZRWeL/ADgH1sCPsCnt68823buxKvya/SbALQqGhS+30KbdL/1YluHpTH1H9VTeaIMtbr5sy6+y9NmhRoIUT9R/+vf46M6sU3VZCjz0aD/VHHsdvwC/0pwnWpJHf0NLXtHCscoZ3LjfuLIgxh2OdvZJnnjcJMsHVPhgns09f+tKXHp/RRCfUETck6hJ3zlnAcYksn7/85S+vwNzZCH0esufP9/e66sedky0GOvtXH6m8TajhJ3xGDvi3P/yBWb3fXT/5rV9H/z75SWYw37vQtJ7ZNelxFrpJJr7HVSHajLrnOIpD9GmNa55vMqWslx6sV5TBU22Wa+tbBJjQyPXMrDM795WvXDaReZi1U5bOMLP8tPiwRUTp5J4VA16+xO8/Xf3cSqjYEJPVA+KchTvEH3zCV/yh/pHf6P/rr/NM8Sev7XzmM5+7nicOvf02rxeiUM2zwxSILs+gP+xx0ZhuDGxy1vM+M+wqA+QHHqE94x6/Ka7zG7oZ1w6Xyh/7/KifLSBPoM9vz1dH4Ll+HpzA909/+rMvvnrZEfcb3/iry6QEqzLYnA7sQYEEfPXmpZjAjttvXeWCfJZ/JcFb73H18RI++W3x61pkfqDF4qw8tPDDNc6u6w/hBceLa9RLY4E6J7YpjjCW1yam3xbbFBdPvOAMfn2P+xB8/etfv+qQuAx5F69+9rOfvxRY/uPCu/+64rXf//4PL371q19cf8O/ifPF++p3P4srPT4TYMeqHon1zvDVzAd2WOjD6eTKHyb94sLarXa8cODtCs3Z18zP5nl9lnFyfurzlV0/r/b9xufX+q8mabuEbc+E/SuE7jHslsBL0LiCvdtt8nXOtNMK4xzc6uf2AWiDhII1ga4DK9N3DqjjVwD3BOX1BXUq3ORtweo8V0Nt4s3xCaTkma8ZaMLdgGeFv3yp0u/GVUc6A0TbNkDsgoc6UMObfIdmAqnVOyuvKq1jsppvokM7LnsjyLq5ie/CqxxM2kpj5dsg10S5ci/dk19zBrByoh+XIFeeBoMmToJ6wbH0mjwJ7AQlgnY34BBcNBC5HLugU9k7Dj4Fn1Y2Td4Ed01QGlQNXvZd3jhTVh2ZfK99l/fVGQG3oHvaCOPpLAr3miTw3ftMpKrbysdjtA1f0aO+DsXNVrxO/dwFn/o+x6sOVrYuCZUuE30DujztEuTKibbhbV8zInCYs5V1+h0rtDoW25v2zQwv7QF8HQfXamNdwqwMy2NtWnut/+O7Vfna59S//haceMxEynbQVWyC2S54wwxiE4cm+YIfn3+UNsZKYk/iZxIkwGpsKv+kvwDiDEDXn8v3HQBzrLv4XDmuBPj1x+WA1TNlJfDUb2ifBY71OdLTZ861J+2N376WxVmrJrLqsAmwib3LbPn0tTEFtvaD/P76r//6ukKIlULOYDoj3eKdstSG3WX3F7/4xVWW2LCg3zFDK6+uEcw2mbgii/iWCcTUA3RFnyyv5CPjh1dc4+t80AkSxF/96lcvfv7zn7/413/915vlkPoUC1gCPJMMeGNCTD/G9/re2p/6qC9Sp6QfgM44bccNqFzOCt/EUMYDxsl1yOP//J//73EJO/SQ0P/sZz978eMf//jyXO7vriC/RbXpH6HPpLozfRYgy/ddHL5NYNYqxSYwJLxO7KyVSLfvfLdN+TM/4U3jIjSis+gkut9XG2nv8hP9xIfU/9Y/6AfKk4/6vTGoctdnQIP+Ab2xyCOvLeJClzHJZ5S51/dAU4hhLH0fdON3fVTjPLK13x7XJ6BDlUH5z/fO2u58rPKvnref4ld5WxkU/4s7jC387gSOPpTzFmhZ4i4+0q9YDIY2xkkMZZUBvLSgah8W8Epzv0vz2fmprzNWNAZVP6YdNP5OjPthdXJHizwp7z9KX88lwM+Nf+Y68/dLX7o8InOPyc8x41De1cp0MpMBU7gvX6sg+/8zA7sV8pGE10Ac6JkAplDPxokyN1mYhu5sUPvWsSG8JvAFfzMRqQxmsmR78qmJU8HITNror0vWZhI8lWEGy8l/x1jad4ZU3p6BQCvKneFrtdgATV9cg6MERLhk0rGw+YVJnwlwK81NKKRbR6eDK+91TPZf/u0MV57XECs/9aUyK4jXecoPr5evHp/Jj8Cf+0183CyjhQB4YxsNzMqFz7at87bqKRgtOJSn8IYChLQoExMbQfaZA61uNAFuIiWvGrA720jb6g39cz3gzKXTM+Hh+uo93+U137u5Ckkwf87+eZ1BedqpfOY6bYljXY7Fce5rwsLYfA6e885AdvZUnjie/rY4Qr/KQt4KZjpOzpmMCBDUoTWbsTZbYZzwwISF+wSDjrEAQj0S8Dj7J3Cwz/pkZxCaiCsjjklf9aAJnt+VhQkws3rOGMpPZyIEgVyLX7FvbZHxmgDDiwK02qmyql9soilP9Q36Jf2qvsb2GYOzjegH9DgbOeOLumiBrcC2M7S0o/xM9PVp9Mu1ylL/0AKKNLb98t8NrdoH93dMjls76Iww47JQpwzVXYEms8AUMmjHhMz+SGCNIR1Hizbqm36f3/LCYgl64ExTEwHttW2rL9CujmrntK2O6AcBv4yNpAn6SX5/+tOfXp8PNtHTJ5UH3q+emYjq85X9TjduMdLTTUgPn/fixd/+7d+++N73vnfVAzeWgkb+4YXP0fOda/SHjJOZzk99as3Wr99vX30GM6zMen72s6xYWTt4G7uNB4wL3tAnM9HM3NI+SSuLjZgYrn9p/O33iSlXHFpLptdqmv0+D9zHEuXFq9uJGNtU/o3f9dcUM9Tv4gqPzQStsXDSfRYn7x3f4Y9iEeym/F+zlWtPEK5zrwGLvMaP+gCLMfp//aS2W1za2K3N0Ke2S7+uvDCZVnecOTbGQQt6Y9Jo4Uf/pR2UP/XVk28Tq/Jbm1d2k35tTr4Y+/WLLtFWzsZ2/SpxhGPQ7IZg+HSOWXSSzupD9W93vDZUW9/ZguOen9yn/jT/6XfPfxjdrN7N62cONek/a/85G6kvnj5PHHHmN67Xf/mL2QHk6giOB335PhPIp4S6Cchxpm2UmTtBmwCfKYHAbXeeY1QYHfhUcMH9mTA4vpshrnCmcU+BIIA6R2kpUGp70NREoYoxjXfKYqfAHfuko8FbJbDvJieC9X6WZ2f9ClTOZMdxDN/7bZ/jOuElw7X0sgYk/7hfUDiXojgWgaazTI5N+ZffBUNTLg129j9nqKYhP8c7g0UDFePUgeL8rZAbMMofZSqPDGD2W/5Cq4BKh24Fk+vnUnHbnsmnCaafAuqO1VkYwW7PTbmc6VUd06RFnbHA08TcGV7BUfXTJEw+0Yf8NUhVHyxwCTbhnzvC+vyzYGbKWv9oIHUpKDR4LeeaAOqwOyNdXwFfXUpmAtwkvuODdvTH5ISxqt8mxS7hVx+4hnat5iuD0thE1eMW+kxuGxjlJ31oq25OooyaXDmb7DF94o4G+WdxQ+Bmn9IjuNY+tS8+tQttxd1w+27Njovxu8urydn0cfoYE+Q5PsfYGQTHCU1dyqwPh6fT5rjOGNiZHPla+3fMLVIIPgW0lS30uAx/Al/9CIUEeGOBpjak/xfsYTfOGDnjkbkmuQAAIABJREFUqU9r+4Ju+mC2sKBTO5QnAGA2byJ5JFni+ULGol/1GfHGjhaXfO0SfWjH0AIN/LvJkXTSLmMmceATPdCWaMNYo/zd5KbAmGtIjODFD3/4w2sb6hzfmRHiPODYGFUbd0MfN3vytTc8p+qMEf2RZLLsvX60eMsx7eK315Eo8hgShQRoMyGVP/BDH6/PasK3HntZGwmt+Es8f3FNchgHPNAnzGIL9zgefddaBs6s60uPqwM6vt13fVtxhgWF+vfD7+Mnl0XzTLG65mdxpHqlXi65r4SZPQaQW4sXLWBYDJmYoe1XXvqYj/JZve84aj8t+Nm2/aJjLdDqV/TFFjVc4eH93mN8mTjW3+I67d+Ypd3xm1WA0Ig94BN8XZXFaPQe3yIWUGfo26RyYszq/JSrMire6v3qmP66cX/2A39cBWhhSJ2zcKDdGLvUe2fHZ2w5k//MB7SZndxnGzsf0PamXXn//0YCXB2f35/T/0njHNfMD3fne2y2d02Ad4ydhnImFBLQS0r3ePowhHXIXZbPBvrfYfCtw1q7mE4QP5XijP5ZQZh0OoNmECyg41qroiqQAFQjmwn2TH4noJgFh5mw1Xku/q5XgJwpeJOE0jjpOEtSVLDZr209p6Clyz6k28rYE6V8GE+T5F7Tdjq+OuGdTuvw6tiQaxM2QZ36hKOvQ2zfghePGQirawV3dSomPTr7BgquE8yaeAiOW32lX/VyJsa271gJYIAuZmxXxX0VJgQlla9gTIdt2x2fCbDXFChUlwSG1bc6fGV2psPOgAlyDCaCfOXVID+Ts85eTXsR1NZuW0gyAXLGqfKAJuxbfplEqZMNKrRvEmJfgiqTJ2fGmqQ4Tj+bAJtIOV7vp19o8X/qrNVofdvO9pVHk1L1Ul2VfnljZV4a+WRmyaSO+01+TBCb/Hc31xZWWoBwrNJFm23fZFdddXZQHeZ+kjOW1LL01R2IBWSdnaxd10eYBBU4ylM3r3JpZOOSPG1Bb/qbnX93pgBaSQTdGRo6XIKur7TYU77KK2dFV5LBc+VrdY1ja4Lo2N212YIG9Mlb/R/+hETHJX5cy6tgeD7OWXeutbDg4wXQwz36NGVHH9oS/hFZwTOAMNcbP6DDzYuqI1zrc73Q4WoAaReMC1ChB/DthoItNPDaphYEW2SQ58pemaMD+FloM6EG5Euv15EIm0BxHfrIbDefHucaNhT6yU9+cl0y7cZCTVQabxoDZ4yuj17nXro+67mKYWsig0diSQr168aPYg11dl2z9n7wurX5DzPjawb2MqxrQuzr7tZ1x6TJhVUX+awkAhnCB1duQNfZBIXjNBmFvmOp87HMeW2CevvXxw5ffXUlwPf+dtjHY/XljWHyfspj0XngtYn3nqNlnt9hp17DZl8m6sVK+iXxq7HElSe0AW3uju0ydce1VlCwxH8VYKRj8sAiADqNHStnd2inP/UdeXM/Po5P+uYRAVb5OZNKXybA6IkFRuOC/Nb/tQDSOCjNLcA4tvq3Yh7tXRzJOWzdd5LTlytKuBYe8duN7cQA7sxv8UF5SftOB3Z4VnrPzp3h6srrub4+ij5WBzqmjuvs+1k/93jy3DjkT9t+wpOvvMG7DG43OfJhZjc9uvf5ShxIgVQVcQ6ivydBkxHz3lsms4GD73K9XeYjcwqwbbt9orTzeM/jlK3yOBNW5+YzOvQjEKxTmwIvqNLJGDxqeGdGMfml4Z8lEILVyQ/psgAwZbKTS+mU1l73nLOfwdTkv3ozlVUHVkdkMsRnHWB1QwdoAl9AuJNBAe5OT6Zu39PvysJEsw7a4ANNtCNtU5azANCZHenxWGc8q0fyHCDhey6dWbQ/6VFHoF+gx3f74LyJON9Nbr2fvpwZ0QYYv4CzdO2c9kxO6UMgWH2bwY62sEMSA5f8dkbGBLWJsX3xqQ0IvmjHXXnp12tMhk0yHMMuMFYH9DFdVmZS4pJOE0OTSHV8BujqPvxRliZlnamFF8rfZE2eKlOSA9tU5n4yLkCJdHe2UXtxqbSrL9o+95OAOKOFjAQP2pizefx2BtGZAGivj6hvUP/Vr2m/2id6b5HI++ELIAvgwkyfM8Hyq3q+01/1WV6buPkIAuMwyawvYSyzYKV+1QaVGZ9cb7GA79DqrC398tuCgwUP45RtqhvwwuXtys09BORn9VZbR1dsW10ujTxny0ZTfQ+rr1CZBT55JV99DRTHXRIJ/SbctEmCzW69JL+MFZ2FNhJJZKivgXb9hLPWXE8fyNvZcIua+gVfg6PMXB4t3/SLJgm0J+iFp64+0IaVKfSQwFpkZHYVMA8PGR/X0xaFSb5Do6/tcTddkgPtwufxTU71cU/tYiWf/DvDWd/e7yw9ZiZZvkKbOjLvUe+NWSSPf/7z29fuST6ZtXWs8k5axUzKSp/JeXjpioivfvWr19loxkrSzwqBiaE6XmPoEVuePoZXXKB+24a6IH39XN9vl1A3btAWsunfxE0mnWf4auLbm8Y+xI8z/Dzjq7/pr/4e+o33+ibtSP0ypusPjKPwvDOw+pv6EOWCHrNpGn3AcwpLPD9LYchVFO5+7soH7P2f/umfHotTjbu1b/GTPqx+tpsYWlh2PF6vzHf41XisLRR7MLbvfve7V7t1pQy6zJiglb7/5V/+5Wrz2Dh/0MA44RHXNr7v9HzKd4ebGmPm9/pGx3Dvs+emLTynjrUzr20utLOx5/T/ufOTP89dP8fw0le/xJbDeEve64fF8zDE5RC77OXT4/NzAZTz10i0w3uO7Iy5LlXJyuzHSh/3WAFcz3AcVUCdl+8Z3QmdYy5fmIHf63UWGneNvG3q8AWCdTS9biZSc4Zx8kEHesbHOYPdcXDPTPB7vmB0jt/fs4Km82jwreNooipIqvNtADSYlCe9tu3WWZVW6JjgkXE34Z0y7P1WmG1/0m+AnXLr9cpGmVd3mjTUOUmf8jMITcDg8zICBhMCwUj1orxrQrJz7PJe/k09a5B0hoa+CGAmh/ZtUKAtwZPjMmnsDM2OTx1/bcz7yicDtEDTRMHl5J1p1b65xqSzQUEbMGj6Shor4QQpnz3iPq53VpHxE6yVpcunnfUSMAsKDcClxee1m2QqL/oCnM/CmvdP24ce9aSzauqFtgtdPifdAoqJU/UI0G7iVBmYcHJP9WDOlnGPS8MtxpUvFrBoQ/0x4aMP+DL9RO2L73NmnWPqP/JU7s56NrETeJsEo0N89xlydW0CxwZek7rdDGuXDprYuZSPNh2bPmn6eXilDah/9XeOpQlq5ecKF2Vf/2b8q3/0u23oj0yy9YfaOZ/oCAmLeqvNc62zPn3NU/2vfJWH/na2GBBJ8svzqCTDLm/mOq+xEGGs6+oWn7dz5YiFIAArIJzfFixo09ncFibkhbw2uXf5p/qiTTiDzCfFAQCwK2+gFZ6Q6HIe3vn8pXYCDcz6co++Q9sQkC9+vXd9tVJ1ccYx7m/squ1wH8mvPgy5scsvmOr119cyfXjchEf9sU92Wl7+ab2qbe2AezsDu3DZ2hdBvMaM8Cpi4B9WwZX+kAkJha/UwX74O8OO+p8jAb7dVVZf31nf52aAy08Lqm2//OwKql0s1mcWvyiDXv/f/a5snrtfPyZu0wadwJk0qcv4w4ltPSceuDce5OoqKW0RmpEzxQ4LoOiQ+01Am6uB3ERMfKCNGJ+Nc+Ii+GyBySXSjNkYYeFPuUCf42liLD+N5f6ecvzHf/zHq/3QhrRCI/fhE/FbfYRg2dw71+uLuc70e6dTZ/yu3jYGzOt31/Wa6U+e0y3Pe1/vL9+mHe9+z75mAj3P61fO+rlHy3XMl53P7+4Cfd/A1tKXDnwyYSrM/N3lMDth75h6DGoB0gkaDgd1uyxmJ+QJQFrhU0DLcR9j7QyJoMRrNCaBhMF4Ck4aJ38LDvhegLlTGI1r8u5MiQVPAhtBqf020TLgT+NvMKiDd+wNEIITaW8CrFOuTkjHDGgN7O2nAcikUGDZJFjZW/XXcZ4VGKRzjq9jEzBN0FFnVnnWUchnHTDnBJmccyzdZVeZ2S+65SY08tnxCJobGCpHz1eXOV/elmc6Gpw7QRGnzzHpg6YFoHi/He8LXEsslbEJSR1abbtyKU0GC2Wq3LQ3fptEOcPoMtQGaq5vEt4CgLw3eatOUM111g16nSU2se7mOQZtkgLa5xrudZkZPIEGbV7fIMAwQZZ30m9iVV3sLJX6p67V1ujLpIHzti2/TUxMoLjGZESdclkw/Sgb+6i/rE5reyaA1Q3G5TJg+MtfE3d1hv5tRz0WpHg997qUVZroiyq7r/jwmW71RPlOIAfwhh5nC2mP2Sjt2cTGAgg0qNd8KpMWQZ2BoC2fAxV0MhaXe06fIV/hn/pSOXRZv7I0OZUfFldn7GqyDM29377qk+uzGQf6TWGmr0DRV6hfzPjAO/5aAJm66viqO9DEBlH8M7OMPtAGvOKvr2Xit0UkdddVEfoKZ5Y9D+94rpjl+STCXRKuj9B2jYEtAhbz6HMae5zlgUfI/Ac/+ME1EdZ+LLpwD7T3WXR9kYUYzvtsLrPCtMmfhSt9S317sYj2ok7qQ/S9zAAbQ5jNZVYXnkDbH//Ie5LXZkkT41lUWptMrWTWa+xfnfDcxFGNjYd/Xu9L5d25yElZatv99Hvpkw/qbH35xJL8boF6Yi/awheoEy0iHb6ZV/w83V26uLKYQfrkTX//d74/lwBbwNCP6mcc68QzU5YTvxVb0abymTinuiDmrI3YD8csCKqb+npopz8L0CbvYtbKWHzC9Rbp0WtmnY1n0OrKE++VpvpM+0Eejt/260v1/9gz7eKXOKb9EIN8tIa2jD9iB32vMpmfUx+m/tYWPDf1aodve+0ZHvvv6OKOvva1G1/j3q7P0rc7r65M/+fvXf83fPvaV+6/B/g5AtcMIe/6XImohlaD0/HpQJaCHctLnmO2Dkbh1uFdjeZ2H6+b5nwG+ayPnYLMa6fgZjC4R/90OFNJGkx3DlpjOeujS3B296tAOpwmFwWvBZoTUOnAGuR0BDoIfuuwdBwYuKBD2at83u8MhXyagXQadIO7zs4AVadmgFK+5Y3j4RgJjCBnJo+00QKDNBccOuYG/TOZyteCzAYw9br0CZpcnuT10lJj7jh02IAnx95AXn2S58qwAN5g0wRF8OWxzlC2LxM7ZTF1kfs5Jq0GD5IQ9B56WTpUWbr0yQqwOgBvAbJuLsN3gzVjtQ2Bm/ro7EeXjTaYE8w4B20Gxvo2AJIJhQUKrnXGqZsYOV5thmsIktqk/CoQ4BiB1UQB2gzkgkbGyj/XdpkY56Fv+vD2w/h6XpnubH4CWIOP+uK9AktsA+Df1QjKwWSS/vm30OB55EIS4HuG9SM+i2Zf+D/lzDE3GXIHb3hn8qL+qe/wmfa0LdqRt+gM133/+9+/nodGkjqSFXVcOVu48B76cRMt7Ve91X6dDVan6lvkPXoB/S6RbSKJXkGL41SmznDabhMf2uMel3/DY597lXbHphzo0/dgFyzyXX/GDCf/jJVnWFn2ztLy2pTFJXlj0sosp683cqUBs6L8e638d7m2rzhyNmcXM+ShOmvxoKsAuMZZIsbpc+Has6tBfFbP2Vr00qWbJqUuT5Z/0MYYpVHbtCDGOXcaR7fczM5ilf6G+ygCMJNkMYU+fNaQ7+qFvgGd4b9+Qd8/8cirr6zXNPHsLskuclIXG6caLxqDr77y8hRdMdkOjHbWtXiOR9iYMbZ4Y9/qljPe+nCXJCvfJmhnALn0NF7O63cAHp1QL4tvdn1pH2IW/aPtFjcYQyxSndHlqoaz5MHzvb/+vAnAjubn8G/b2tHwHHb3fOno94nPJt4zFvZ45dQ9DIwD+nN4YwFTH4Kt0adFcjftWzuXr5nZQ9eOia85DvXU6/WfxQbFOzv78R5lV9vc2d6Oh71n2p3YSFrLN21YbCMGmzq804/qRPXvTIer95Peqav1I3x39cDEGuYzz+m34yoNleVLX//q/dcg3VfwYwdAFZQOVYJ2rhCOgP+Xx+cr7vXhBG9BaY3hg7+sTYrO/j4Mgz7M/RNE7pzlrp2ptFPAzzmrGtiHoXNnJAVsBbYFu4JwPwXwnSmtXFX2Jo0Ge84VzNSobH8CrRqpyk47VthV+Gnk3NcAIwDsDOTOMCu/8kTnV0Baxz+DQAOURlYZOEM9EwuTpelgdu1zr4mNjnGOyb776TXldQsR1cWCmhYUWuEVaMov7m9SbQCqM1WW8rN+gu8dP999hsaZMQJTQVF38HVWyOqrm+QA/tQL9KB97hK7aVfQYRClbYOEsnFM+jJ+O2Pk5jsNLE0ATcDpo7Oulau6LkB3NlPd1s68Drps13GrLyQkO/uwEs59zkjRDsBA8Mw5CwT6gfoSvve5SduE5y7rVK/4FOTCbxNgZ9QBmoAV5M+fvOW+6q/JpuM0gdOvzKV0tFc9VRdox+KQxRaSMRINk26SDAEU+kjSY+JjcudYaEOZ60Og3eVwfJeHJkfQCt0mZ52dcEZC/VUn1ZMmCNANkGOc0GfyCY/qS72H60xwBYTOKCsj+Qw/9MM+YuCsJPTyvlefY6etb37zm48JMGP3PZ+MmSSR5cz8k9TTB3JH1ug4v6HDTaS4R//vyhPkYDJt4ue49Km1dxMk+O/KABNP+vMZd+5R17kHOpyF9RlFN/mymKENw0/559J5dYBPfY46z2/GCw+cJbKg12IM9P3zP//z43JoYxqyswDyD//wD4+rbLBFeIwfpG2LDMZfZV7+vPvOGquJrz7G2FB/2STamPTna4H16eNn+lRjwYpF62gTYPlTnewy6dJRP+ZYnkvg6tufS+B2mA6+NB5OrPCnP/GIxtroS/0zBuujWqApzrmHTT8svpyxy9+7xGh37XP8Kz7d8W/i4tnHHOPEpzPuqZu2Mwscky/qVxMc+V2dMpZq4/pcdL8F/IlPLcCUnx0DvmBnV8q5CWJp9zt0qON+ls/Qt2yHfOlIyP2t/HZyqi7s5GRMLs939la8Z5szqT7Tw5m/iFl2Yz0bn/2XD+KCFkh2+jkLSKXzSsM3vuYS6OPUPcPcKvhL6/kPk9Uq4CR6Ce7YpOF2AfNTNk6DmQZwgX5nvP9Qx58z4IK26VQ+DJ8UdIPOHNN0WiW8At4NaOcoz9qfyu11Tc44VkDhJiXO+jkj6L3u0oujcHYGpTcBNoExGNTBSA9j5PqCXg1cADQTyPJT2rifoG81j9/012pdE1va6BKoGSxN6O7Jpw7K6+rQXL5TcNYEq9e2n9Ks07CNBg2XwJkENfG3YFEH1kBhgHCJbZOiJm3a8I4POn9to8G+fZ0Zo/alo0SfSDzgq0lDE2D0wRkTrjWRAfDxD3iurlU+5WOXNKqvjh+aTAq55/+n7k2bbDmONL26W90VCwGSTWIhSJDonh50q2k2o2U0pv48+tuy+SzTqGVtbUaRbBJcwCYBELhr3VXxhOeT+R6vPFXg0FoaFezinJMZGYuHL697eET6XeDNfcqmI8P4dM7dE6Rjbr3ShuddXWL+pJPzlLzCPedCY58rxLSrTCpzXPM1JOmoKaPKKXW7f5Fyplqy0oVjQDv0iXv014OJBMz003KO0f5CG/4ZjFB+5SWdB50CVldx3Ax8OIeu+iX/COhTN+rwK9N8JiBVtzjvjJW+uUeY76xisqKH/nDMjMcoNP3DYcOpkxZ8eshXgmXa1/mUNswfdXkYHdepy9Rp9Q3X4WP6iDPjXDq2BOQ4czk2V86VIeiqM22f+FTn0hb9TgdemTJtXX6lTsZkkKTPr68+YoVZvW1fKeuqiynM8KGnQDOn1M++wDzdVUeZ+/bTYBPlTFfPtPS0DdBauWNc0MvXEEFf+qztcX74TX0ekubeRfemq1cZGwEHdRj3cWj5Z0aGfUlwZ5CGckmn1L/SCj40IJXzpo4yg0kgLJgXuKfT3IOQU0au1sFqZpoZkOKTOuRhaadjDa1mmRcGGLc04MRU6qxuQ/ZwXWIZvz9+/HSKPtjSleIM6nS7cgzP9et75fawFPVr47QfaX/5nkFl50Ed1Z/pc5D2srfPb+Yg/zrm1G4ew6KXYdQcy56N3nOsLnK29urw2jGsehFeTQdqr5yOUMqZvKaDl/a1Byly/tS/SRPks+OYxGziS/uZdo5+GMBMGuTzllen2Hd1umPew7COOcfb6S/+6dftg/wtHe2P99HbBrvEJ9JDemVdtiOPZAZl1wt7vNLxsBg1He5s/1gAR7o5LutN33Ree++dLX94j8G6gB0w8XR8KzJRk3B+SHuvQToox6Fbl/ztKYbSiuf3AH9dhWi5HqHozysMXWFepliOCX2f4F7/nrBdRJ5jCv8YHXr7CpGGKgWBvukA67gqqI7fPaAqfIUCATaCTxsKVnc8VBKuJOUqCHWm02cfkondw8g9lI2rZQqekW3q0pFIJ3jjXXnYVzQUX+4J7UVzn4LG8wLzjNTx3UOIAHAqmK4EBd85RxpU2xHoQG9BE9911lyZoD332iRvuPoCKARoSX9plYdkpOLpRrDzrbTTgB9Tkow9neikAddzC4B0Mk3QlTujuTpN8gd9Sicp50a+SgdcsE45gyrUBUD0ZGgBq4EW7ksrAxu06yoZnxoz7wuuceQFT+m0QztXYgDszKFOuOBPOTXAwjP233QvT8V2rMiY6dRG1q0PeQHc+soG79MPHQ7poEPGdflPGVefqQ/gK76n8ZQnlE1lw72lOoauZjqHOssGR6xXunIfuqSx1IB7XT3HvOhk6pDRjrSWL0yJ5jl0jfvB+W4whk/3elGHNJG35UcDIjplnnaaNpZ+9kCFe195zhUDnjHIoAOufEsn5UPZ5BnGjKNPWi0HLX388cdrwFMnmLl0/jKDRV2WOgiekVdTvybQNxVXR5rncXxZueYZ6OccmxKPXiR7wTHqyBnkce7ps7pO2yKv8Wn/1QV5SB91cMpwXku9B13lfWTJVdcM0PkuX4MB2B+zZhivGQoZLJMHDT5Iv9Q7OrKuxGsDoJMnxzI2+TsBXwJTZUL+T90/2xsp0IxLmhHkMWuEscEjBksyrX/S/LS2nexhio6v9uyDz6Ut6Q4hdIcWBonUk9a/58B9HaDt85fZd3WTc2NA0TmET9EfvkaLetMJ7vjKdrVznsLcbXyn6TGc4nN9Xv19GU697H638x0TXYafe/0dy/f+dx/k68xl0mrPV0g+s77UYfLmHi3ErWm/ktbqrnRYkyePOWj2I3VVyrD6Uwd6bx6ci7R5Oe/Upx1PGqVDS/8ygJNySx8868V+dvx/zqEcbXZZ15Zk4Fa+UZ7pH3Wb1WNAE3lDx5hlJL84ZvSCc5l9dLwG8ff6P8u8/96WAr3HjAKtBI9JzJoo9vSWI7wZ22ST49/3nOZDYd7eMbYn1MVs59/11hXw1+vN+VIqumK2up9p2cmYe23spf1Iv1SWycxdyVzU9z2h7UrjmPGx/W48NaAKSs59MjzPm5Kmw2BaKs/odMLYCVK8jmHzlScaehWJTpHgvQuwSsaUMx1g9105BvpoXYIb20ijkryrHNAmz6RS7Qq2z38KI/VIQ1MxdOp1gLP/ArjkOR2U5H2F2XI6v9ASACaQZy5YAWKOWCkQuPmcYwbEAnSci86LSXv74bh1ZlRIKjnrFtgmnyatk54q1z4X8lYGQwTjpjA5T+lsCNzsv/Un/RiPTk+CZcfHNejm61y4bqoh9EIx64DZP9s1EGFQwXbpu3XqzCmLOk0Cfz4dP213I6ITLZ2Zc50IeEyegu9c9fRgKtryPY84V+lg6VgIAEz79MAe2nDFu8+XMmd/tSHURT8zOMU9X/MCD7L6TBnfG4kTrEPp2EzFlee4biZE6pZ8Dh7Q6dXhQeeYqq2xd58vY9BBkQaCBdrNTIWkUc4V5cxGoa3Uw8g9/+iTgT36QN9MXaU89OY6cu1Jy46f/tFfg4emCev4cp15YlUbR4/UY8ZLf025ZcVVR9HXBQHq1RUCFOdSYOZYPKXcfrvyqR5k/pwnPtWD6BycYN9JjlNO8AVa0GecMA6wMf3Ydl2Vdo9/yr16O3VuZoAIxLQN9JG28lAtZdX+Q/PUy841bcGnnpIr0FSXCOC67Br8VNdAA2ho4MkgpnzpCpRj01l2DALsTTcUSAEWJRBPW2ddfL711jfX1xAxBuqjTejLHJkdBE8afEkntWT7/B7gY7a1Yyj1X+m1OiXa/oOztnTout51ea6w9THmOLVb/TPtd7ftlpWfMvAqbXlGB9jAhPfUe2lPE+jn6lza2MSH1O3zykAGlzr+28ODx8b+p9Jnj75/igO8R9/s77HvF/U/aZvyr61FXtSv4p50ugykdWyQPC6mZb5SprQRBqu0N2kPE7PsYSDx3R5t1TGOP3k1adJlLedVfpMe6voMHGZ/036qD1IOxPLqtXQw5dusL+Vb/Zv8KxYvmS+7JDYyvdxX4RlMTB2c85c+RgZD1eUpV9LsqAPsZMkINpqflHn58vmB49sBGkot/3Qet0m9mL0vE4rp/17wd4xpLhMq76czshJtGUSN/7jzXcJZNaXTnIpgT2H9KX1OZbsnKK5kqChyXPm9K20VQndgkol43hVYjYPvSJTxPaTFcbq6YVqXKZIKheUUovytYGcf5MdUbpRT6amUjHKl8yuISIHtBtH57crb39Kn980+Jnj2GSNdCKkRrC6cF/UpjaURSFcYAAQqEu6ZVpp7U5MXXLkA6Hmqq0ozdUAaiOTZDBCk8pSOHlKU9Pe7gFgaC46lKeNwFUbAnjR0jk3xTMMm6M49Otmu/aMNeBZHwnf5QR+DJvTJII97CN1n515Cgxn0x+ekYUZXNYbUL1Cmbo2SqcU863OmSJtCmhFhyhjwMU2XMZiiS3s6Cqa1ZiRV45ugmvHqUAqGk5czIMC4eZ1FGuA0tN2487s7wPCc70d1u4QGSzmRFratY6/+MruB3wa5BO53D5AAAAAgAElEQVTUZXlX7XVGmavMlMj5E7y6KmomRL6yxtPQdZpy9disBPel8xzl2VOMg2lbHqLGs4xTZ1b+oY886wqTq/tm3vCbMq6MQkMcF+UZ51d6quNzRQ39oL6kTuTAk7Dla9Pf5Ut1DfQ0Q0N9ZV3yMvrd1GkDdMq7ssKYWQ3m07L0kf5mAER7q07X+Ut55Xs6wDr8llFXaAcYoyndypbtMCbfMyx9XYmUJ2lLnuM5dZigWN4UPCtf0tLDrQR32jHnTD2mjKUTxJg44gBskbiq9qRenTz29GmlKJd9Wr+uX/72b//u5Lvf/e5M7WeMOuKO0yBf7pWmLzU+MnTqhOiOC7QxjiftWfZiz+6pc6EddOHTlahcSaeenmLZHYluvzdaFDESv3Ub7xiKdrVCpR30XuJd58y5ffEC/TI2B4+/xBXygPos+9T7YNAr+cDv52dza6dj1b2yX+da9nvPSbsMq+7RNPFDdyj3ytvPvb5kNlDOdfdbXLl3zq0LnWNZeZUy2jHqNMMmA8reJ4CXNt/r1pX2OuXENtUjGZzT9uT8dDzob/WNdOtypqOaDmGustpW6lb1K+17yK59d+HBetO2dH1M3chvp3mOSzsoHVxM0O4aWPXtItApFxzET7kg4nftQPIbfUqaX3nv3Yv3ADtRCr+VC+Zy9ddJ1CD4+3Aiu9hdnAKdnd8TWKKP/5p/ew6mCrEr0GMKKYW6G4o9BZJjvnz8h6m6XUlkhDj7Zz+MXPc2uwOcY05B5jvKRcBjmqCMrUBqKBKI6/xpIOQ16apD04W6G9w9+qqIfFbg0Ond5/ciQ703vyrdNDh7is7+dEfSAIVGTWVqP0ynS/pnP9Kh10gzF0b43KuYK3ppcE17NtVTmttPDUfKfTdaOvk5BvvbHZKegkj9pjemEteZ8ERoHWDrzf6k8ejyQp9cNUKZ5/5XypriCPAH7JoOKP0p7zWdCz51VATs1GVwx8gpfdQBVX/qrKQip5wrgjqfylMH1Bpn28LBSQdMZ0W+Ym6UOVdxGFvq9aS7858GLvlNZ11g78qrRsmVUfcVGqBR/nQM6QPP8Kob0+/5LdDVUaFtdUfKgNcExwYKlEfuU4d01cE0Yp0ARXBgQCF5hDZ1xPku/1Kfus7sFcEA9bjPVxDBeE0vhTYCDvdwQlcDSM6POlRAkhFuZVwHk9+0ySovPGFgUT6QX5QBfjsedY5zaLq9ARBkg39uA8gUYOqTFuoaaUu9On70h7nGOWcclJWujF2a8x1nmBRtHeY9/SC4kY/TQXDOHHvauu4A21dBkTpUHSdA7vhHGrninXYF2ppe7wq/7aRd5Vloin7SDpd+eDlXPjlY6ebNCnDI1+IuytcrjG7OeRTYcZozL8bwD2d4C76fz6Z79OjVmNtb62nxdYI0Bw9W+yV/tRJLXTdu1IGM2mjxV8c1qTO6DT60X2wTqtcoSUN4A1khOPThhx+ur4Jktfy3v/3tuk8/HQXbkBbWdZmDe9l96F26puakxr3RhDOKPAQrMYf6TrqkzUynIQPo0iVtmKvEHdf1solbEpN0W520l1b9Wp87f9uHY33Zq8f2E6NluXSajuHevfa81lfR98bXsVfyiHNRfM48VzarzyDLnvOgLqPP4g8DgNRjYEN7YjvavMx8ygBhx34ZqN+bi6RH8pL0Ew/x6asA6ZO8SNsGN9NhN2jMc9oa9Wt3pK3L8xHUj6n7bT/9QmiR45M/Ep/n+MxmkoYZ/EzecRz52WmTWH+Vz++9c/41SMmIvKcXBZqev6C4lNaLk5f4YENBPH81lMR4OfvTF8/nJ7/HCfnzPp+DtdbfY/vu8vf/rQO8EdtU6sPP69dPUXljnOS2Y1l43x00wTq8rMlcxrf3Od6iN+/z+Wq8/D1/QwDTivjelQS/9xRkCoURsFRm3cnrii4dtM1wLXM554U9e9enYnecOW6vQweMeDKiyoE+GMW3vylsCv0Efgv9oA98Ih89ezlOqL0+VkYG31wZfJjlrl+p9w6mMDmWNLiZQiZdks6dvt1YpyxcpOC7UuqAQGDVlaPtZSRZ4ZQnsi4VjO1tIO/aYohvTP5kvsjOgH/9PWV1mV/mlXnMPVzOSbbbgV/2f53X8c7G02sDFI1VB+eJ+eH3229+4+Ts+bOTs0ePTx48Hu8IHuDq0dmTqR8YM/wriMzVuFzJNMAiSIIGXiMCe2VE2W+Mw1xelZIZ+mcAynG66fNxQjyfj84enTx+MFbRHt0/eX42MlZGudOx941DVaAPIPPuXVLEb4162Q+38T10AmRS7uyMg4meTj1wekp68dVpKHUuepRSWZCe0NfVPA/rMtJJfaenOMK3Z3v37r0+jBQnTAI6WXmoeUUukc8HDx4Nx/GL9ZANHVPnR9AsfXXadXC7wbBvnsarc9L3+Ol4GFBxP6tGlXkDuJpGi/y5wsyne6MNEqRz43YAQYigQscwnThTi92Ty7zV6/gAJ+gGDip7ejCfyANywX30OfcZt04t8wT9vGaqONcFAo6F3+qWBN+UpT4cCebYgIb9ZCwGtQzyYC/hy7Pn41VWw/l59nKcDDqU3YBjQx+OsQwH4Y17I0PhjfEKj/Ef/Mx1+JZ50qmjT4I1+UAn2uwF5teoPPdIPUbPYr/Vs3y+Go4U15HT6zfHPtshz+jlWzfGtoq3xmnYr78xr9+5OQ4Bu3f35K033jx57c035n3Gg5w/fnp28rOf/N8nXz18cPL7T3938sVXX57cu33n5DvvvjOfR5/f/+OXJzfvjPf7jvYfPnl88vTxk5PPvxyp0V9+NfUH7dIPRBs5x3762wBTAZ2SC+RFPkg7zXxXthqrlaRil/yrg6CdOli+S32j46nT5SqKulp5M/BiQFGdKvDLYIqBE8oYBON7AuUtWwHZL73nnD99yiqsJxDXuOBv6AD/8xsnuVaID3FLlau3LNTWBwJS9f7dtI/a8LSDaeuKLoWHsn37URmA27wkjnLrmuCc1WrGg1P5jW+8uWbl6OQQKGObBDxs0GVLES58Rv0bXmPsG56zf9nPyxxg+pYBCPWAmGrDHMVfjlf7Cv3r8C7SZ8t5ppx2eNbP/AS+SRwJ/yd+RA4SR964OrKOlueRzy7HPp84POvf2qUd8PrhJ3rI6+ojPy/aepiYL7Ft/y52POYg7+Ha5D/5M1f9EiOJj9ThKccZVMoATNpSMnZ0VicyHhNH/ZvdrkMsHZfjUe7d0mAwj/5SxgCy5zs4TvWHCwfym3zWf5v5ZWDNdn1eO5vjhlaeYUGgaWLwJdPIwKmHdOoMZ1aYdKAtxoGeFv+hn7Uj8OPdW7enPUCvi//Q88+enE19a4ZO9r+Ce8hIBf4YewUG680NBm/TP3IO+mc67s7jQTDqB+/WEqoMmBUwrz2F45xXPZTmrGAUfskD8cn1F8OQ8jndXAS1GqvPaFeB6Z+poI6Vuej6ZQ4MLmn97TvAGkwdQRW9v2dEAgeOEeHAjc8rgyH45PpLxs+4p20a9yCR5Rk/min+BFN+CsjSKZJu06kawL/Iv+2/zt8p2Daz52g7LoGCihpA3g2HgQA+0/ndm4dsKx3vdQxj/PLP3id8Iv/0T+p48fziDAAFKBVIGrEXA2weEx7puDeuVQkPg9HpmuW7gu88n1GpvXYU9gTZ9j8BWgYoOvBjnjDMCRAs309RT+NCf4z2H5OxuU+LGcKAE+Ba+P8agGvIwbfe/ubJMxTgUHhPBiB+MQC15Urx1vyp7LjmezZN5c379E8QSd+ejFNCqf/ZcCCej7kEDbzA8R2OBL9fDv64cXM4ljdujf6M4MpwiM+eDQd8XJcuFcHnVSAcmoOzS/pgARbohGPK7xfjxFNAJ/S9ffvudFSZH4wG4Mz9jMnn7sv0dTyATdNTUegeVHXnDu8Cxfm9u7ZHO8gfDjD9gtIPHz4eIPBfhuPy2Vgh+/LkrbffnGnIOJ46mLTvijnX7E8COQMbp4MuOGy5Mki//J1poQIDwf90rgat1U0aVp09ga0n7+r0Y4igB32mjPuJ0+jLd6bQ68C5L3F1JIb81ar3nTmfZ2dEmHmdzs1Jxw640XMGgiiH/GfUP4GCwbEMcnDfk6rtm6vM0Iq59WAkgwSmaXkgms4Wv69eGa9ZGUCB2Cp8yyd8C/8+G4EcfsO/14ee5/fTJ+PeKHd6nT3EI3j0dICJJaqee6ShMfPuXPg+aN9Xa8AD+UFOT0egkc9HDx6efP7HL06ejIAVdur6ANjPhwOK3NLPQ/v28uRv/+ZvTu7cu3Pyxmuvn1w/Hf0ZQOcPn3928od/+f3JVw/unzy8P1IEF/2gfaSe5zg7vHuWE9V5F+zQFzyPfUSeaef01tgPNgAUv9EvV4cDfHM42NQzn18OPSzduAWodQD5JLBEoEP9h6OMXGnnOMgpbWfHN2kD9mws85fy3u132h31WAK8y+znnm1KHb2B7wrI94C1jtY+vjmm1bfrlzmI5QwAqEsfoq/Qm87HF198OXTmk1Uu6Yd6teRw20KWWM3vzwbf9e1j0nRq56ps6ulyyA4/Lx4/nPnnvUXkMvyYAQkcYR10A50zQBjyBf/PXrGANK4jjzdvj3eij8DRjRFwQi64Dq5EjpCHs2fohfEu53EdOUI+XrEgtZRDrrjOb+WIenie68gXegb7eGXoU/QLn9fGaj96Br2DPvI65cbdKUdPhy0F9jNHzIUOZwWTeA3cYUBFuwPfzmycIT+JbXuAIesUC2WQdy+DKzN5DG5mUEnbQh+ej7ElBqN/6k7ay3emGyDD6VsPmBx6mf5rG+FNA1twJXWxxYfsF7YX+NYE9DI2kMwaV5HNBNFpM1hqZo2B4HSgzcqhXV+tZvCN/rq4oESbUixGAD+Y4WYgVTtOv+if48hzS3TUTwdvwa/wo/ylPbk2gmnoafnz0XB8sQcPx0II/Hlj8C5junvntck3BpzN5uI3/fSMBu9nkBH+S4c2dSPPZqDBFPYDPfPR966f8yCMIqhgOijOKMSr5STobij87R5Yfqcic0Km43jB37++A1wO5GV/e84bzxA379GZpI9CW+OvseYEvJqrEu3ajjO70XOLNnGNSPZh0OK8I3ys7dlwOHB75fYc2KRVd+CP0THpl3XCP/51Y++YL2aQy/mnt50GtMDQJgK9D3vzdzD+mQlw/C+Fs88z/eiydawmgVUfy6uZfrEdDpK8x3XlZ49HOEW9DFaBAOW+l7VPe/x7da6mHQ9CGMDp4HGVgZlaV6v51qNRc++NZbkvQDWa9+SsUpY0QtRlRJNr1JVG1720pgMD/H1eYJpZBR5CpdPiiowpqDiApg5Ngz7a14DRV507U6XTuZyO15g/+mg6rZFZ06245yFROlerUVt0ryuB1KfTg2GkDiLYOqyupBwCjuvrITw4btadGQnSHDoyNqPftbq4nQHh2DPdCuPv6bGlryrd21dZuQeWe64Oy7N8EjAw+iw/045jun6tUml1JHTy5RXBjDwkiJjONiutM7pcOtjx2X/qMMNGcMA1+RUa+ZqhTI+njCsS8pYHkFFPgqXTm3dXB5y+OBbbYO7pKzzW95/S71uDlrWitEXLlQHpZZCBsdBn098m346ADn8G0wzmuPeLueo0VZbh/Qq0HIJG+0pbzLOy7XPJJ8/HyqNBGtPnAYYEdVydEFBKE2jNSiCA8ssvvjrQW9nXrssF0/aH+S+9d3iIZ+rgzNDqerB4pgINaVMcpzq1f6YuvAzfdNvU61b/H7Mb3f4cK3fs+mUOMPeVm1xhUd5csTFIk3SawellAWDPttAndRrf9zBExy99HBfSd8WuF5/jchHNxpr8hSSlz4wd2niwGzpPHXN1ZHcYpDerCXnAmUEWKYdeJv17BsyG7jMLgLopgy7kuud5mJVHOerW4etzwL1nz2oRwzrVNdRNvQ+GA85+coN5XGdOShc9P3lzZKXUyncFM5I/IYz6k3sGFLUhtEv78njXW/KWbx1wlVBdJTbzbIVvf/vb02HlD7oYbM6MIp7VBqPjCIKqcx2z59rQL7fyiCm0E0U73joynLklKK9+9UBJHXG3Q5jthJ6DF/invS9bWnyozZrO4XIKusFhbTFtan941kC89kJ75cGmPg9v8J05oB+vv35v2jC+u7+e+gygO1euCGs7lPUrI6iT9imdb/qPDpcec7Fwsake1Pn8aQUPdPalJXRQDhiTGV/iEm3MkyePpl5I3sjvaVP9bubV3L711x/eWtHrMcXcDUkqIhxA/74OmF+B7/LQn+sA9/q6Nrr0/iUKLOtL5b3WuyhwjbNCbFmjGHvGc5aZUdvzh0hIyz0FnkqmVjRqCvcMr8r1IGixONhTmEkdbQ63QlbgsISyGx/Hf1kEVSBqHVkX35N/HEOn+UUWZvHdLiqy3tszsrmHvIMN+9OfOwQ7FzvgWede+5cBIAFMr2edjxGJledU5CoAjVXypIB8ppisq3ebE+l928t92n0OJ31iD/4x+mX/UlfM8nOv2aEDo6JS+SY/pkKrFUgi0bWHTKWsM0T9mS7j7zwN+PZI4dSYqFzTmHfaKSvKkzR0HpP2yo/OkKBn8v3isBCUT6fZ6Lb1m8JsSq17ime/yL6Zslt7l/jzxG/30hph9lRaeVpQ8OhRvQ8XgOV+8ORvnkua69w7TgCEMm6fpbNt6MDkPOrUGiDp6U3SiMN5PKTMqLvOL59PzwqIaFyVF37zT1A5jd0C3pxfX6M3V4KXvV/yuPOsw8xvecHv9F3njT6Y2lzA7tmkJ38esmTQhWvrXum7b6y860GCglHKCWzMLhD8VWrdeP3K2FPrKbwJMpUp6qIOn2OcgDpP+r02AqjSQ1BnkIc6AB7drtuOAYRXrGAvgIw+pyxSt/zPPflUWX354srq2DM/Zkyw9x/ehYYCR+cSGcABZq9w7b/a7FMaAufJa6lLDYCUPJx/i4XP7OnnxBSYx24bU8cJbNWr3vOZDLBm37MOZXbPzrOC1udnTw/v1f11ru05wDkG+9bHpS5QjtMJYezKV3eAncs+/j7HzgH687/67/8FB1jdKF/D0wQl33vvvfnO62+MFTj1lzoVPQFvo5P/6Z/+acoAuoXAEAeWmZYLTXH42Mbwi1/84oQD1cw+WeVrMKgOVTqg6gNWot26c4ANltRTg6Z9Xorm44C+kSnCuo7/LOdYeI8z+8bzDA/lsmRjO2Cs6wkdPMZtqjCy7z9owvV0LD2rIJ0q2tEumr1jgIFsKvUun9w3eMxY0EPQn8wj2hWT0Dd+f/nl2FZFMHVJ280ML/GEQV/nwcNJcQ5d3fWewSTadr74nrYH3e9WFrOqdHgtm3YrV6SRG1d4yw5UkByH1Ewwy2jHDc7bRz5deX48toWt9nQ0rlw6dnhTpzvtv0GXsVywnpdgACWDah7aafAmebTse+E//6WfwzWzr9Q5aWPmWRz/9oe3D5ZvshNfS5FGCm8ahjQge9dXhXlxBuuluu2iuveF9rDKmTLUVkGzhAos61rbHAqUtO90bBI88owAKQ1Efr+6vEIgJy7b12j7OdVORNrYY8JfGsf8rUAkME8npzvAGibr05nIPq1jjNXbYxOVPJR0WvnjkhSkHPdeG5c5wLbZQYJ1rRlUy4VeLg35HtCJDK7dldBUYns81AFW5+fL6AcAoo8qFEFizrdKtTsHAFj2kcovfe4T1O7x2OTF5RVk9jOdXR2nlAnr1AHUAV4dysUxlFaUc3xZj+2Qt0VaY44xARaAwLZUwEYbUaqkeNpWV546TMdkiOBP5890mHlOB2QGHBZQIS3n6sYIYKSz5Xf50wCa8+mzUwdM2Sn51+lIoGFkdk9uHCu001hZT9LPlWvHlfJQ9VYAj+s6x1zVKBpZ1kHl07RqQZjOr6ttjFU5IEpOHwB6RublB8qRUviM/d6xtyoPY3K1WiCnIZ11jNUXnV9BgkDdeeA598wKjAQ88hzj1uF1FRsHjcOoqK9WGmqlRSdTEPE//Yf/ONO1fceyqzam7uUKupF5aFNR8Qcn//zznx4EMJU55wKaSRtXJAwgACDfePOtNYNB2sgH0MjTiVNPaT/QH89G+uX6ezlERgBFf2kTntTppm6j98ULQy5I+14CFgfzs6xs6JBDG09kN+BwbUlBPsafrn6l7l2DT6R6LhlAHcTJ5x0DdR2p/e26Q5krHj18RWTK42UB0D0MdmCjLsAuUzoXA3WRk7ynH7x2zG4qn7nCJy5JO6m+Stu/YhV2Cy7B+z1s4LP2ZRc/XOIAX4gPpwP853jQy1kRF8xB2kADR+iR999//+Td97578mA5K0Cgr23yED0dGfhYxxnHCX6lDIeC+ZoY5Ao+zNVaMik8sM15MRBL3XWmRWVQ8TyOnjZT3ed955f5qADb8HyXbXDawS5HyL2ZKz5Hf3SgXn/9zTUryHRV7Yf2y+0yyliuIHvo3yeffDIDBvSVfusA8yx9pR84x66+6+yxeu2bS/I1cOk4QV+DmR4AqM26f79WmnFIfVWdq670gbmyXuvUp0iMpk1Tb4uT+HS8lKHftGfgrObwyZwz5s6zPqR5BuC0V9pE6v32t785s21caTZgyRzQFn+u+tKX1MWTz0aKu/rccfGMdp6stczsoqy8TZnbIwDDKjr1qisZEw65byNQX1t/Ynoz0FJHJH6hPYNB6kPa8fDM4QDf3F0B7kAsleSqwFBe7Gs1tzkKZSePKdFplP5bcIAvsgD0sY0vf899z4sjuGesdCDzmfxOLryKKY2oXVJZJfjPIEWPIHdaK2TdAd7mt1JGE9gKiHU+VIDd+At8LzoMIfuzxydzf9gO33Sjd2yKLuOfA1rvpDonQLqIDdKo51xcBlByfo4Z+YsM/GUAISOoKrgyTuVEqFDTORFsMs/sI51yuCPD9ivnPXlvGrQRgZM/NPZreupyoFAHyOlk4L/t0dNr6QDT3jl+mg5wBQA0wr2/Rkd1QFWQcywRwdibn6S/9KWcYKZWWmt10CBErm5i9Ex/NR2Q8etwsad4T67si4Y8gUWCfVYBM/jBc7mih2FL/kqnjbI62BlkoLx17Omf1Ad5P4MvaYTS+RfQTd4ZcyYQqYN4KiU1eTEd+3QmNlmt9HnKAawAOKwauy86T+nWaaIP9LuczY3+GViU/0zDYsy+JssIvMYcWvkubcbBH89BW56hXfvHPZ5jLDPF/7U3Zj/y8CodVcoxHuVK+tIXQcfpkD8zGgwgGFiwHM/RD/48lZj2piPPwZVLemLadQGMTmyu4Cln1Pdg7PMVrGX622YbKu09XyVCedPi7o89YWY9cN12DTIgS/YvHSxlgL3R8kzasG5v08bl99ofXPLoSlLaY8eduqfb2NQb3U7MINeyQmEdKZ8bH//Xfeuvmey12LcDzLYUugiXHetNfyZXCBMzWo6xSu9e51bX+X3A9tsAcrdP27guzsC6jKp/7ltEak/v8T/4N50G9bm44OaQQwJJ8js0UXb4RG7y5Hm31CgrmR7sHlBkltVl/uGA9RRibcTMLhmHQ+Ik0k9W6/7hH/7h5Cc/+cnUE7T9aKzw3mIv/nAgDXbkVgwyGNN+pb6mPDqZPz7zHevOK04O5dxfankxCs9SJ226BYhrOvk6nq7QapvU9co017WTjN/60SmuAFMn9MV+0FeuUz90wJ4QgIBW9D23I2nD1MMGTNW7OvzOHeOxfdK2DQ533KS+w96YiaeOYyyU90wH98niCKNb1TuUUe84T9xzFR361Bkat+Z4/U5ZxpFbyAzequenHh8pyNoi50WdwH3mFxq6vcqghljsxthC4lkaPKduhN5kO2i3qHvPPtO2DvKenk07pJ6nLm3plX/zgxvTA0kF0wGZ9/eUaXdgjhkHVcQ5pbscgnNMhaSx3SvTFeMxA3Cs/jo04uv97bbFIU6RgiyzZY3dGHtvgsRwgNN4WiZXQ7LuvTnaG0WmVCZAsC72EAsGLZuAI1fQZM6cQw4M+nP+uv3oNL7MSLuCd3x+y0AdqyevH5unlI8UMq4Lym2j88KeAd9rJ+vtbezxhe3V6afbX6efACT5SIVRqwMVgHGM+d1a5bWMxKmM3AOsQjNa6UqkPKOBrzbD6V2wj3RL527KR0s9TZDF/Zvj8KN0gPt80h+UZB7qlOMYDRzQ7yKAp/xoZKmHKLhKlvvKUq5CurdGIJTPk4Kc9O3tAwws38dWQKacRgMAyq5ABGOosXQfj4de8Dz1+0wGvvo8JV8d0A8OWubU8SevZeqSjpkGn9/5upguO9xPAE0fbFsecg+bQR9foQJYMf1b+bF+5sjVBueP+lLvyRSssJja7IFSjMlou8Y/V2wADa54SlP761wrJ48e13soXd0kYJH7zgQmfOqMJji8Mw4eMsWa6/Io7epM2hblWDExbW7SfhxM56EuONu+N1wn3FVs9Zh0do5RHdyDDgL1nDP7LK+5km8ghNf2GCTOlWHH6Cnj0M3VD1elqZMVYHWGoEZwbL09+Ovcln4pOmX/EzSnvtmzMfJ01pn6OvWX+izl7DL7xv2un8VE1c72ntnEBNarnk4beNmY9saZz3e7oP5LfGi7fKYDnOOtcVx8CJZ8p/z0vl2G3y6j77+2A+ycKzf0R/6aAcBxiI+pvznPls9gyeT35RwG5dy9+tRJujHyyKreX/3VX5188MEHU6f5RgW3wYhZ4PuzcageGI+MFQ5q8rAm2kWecKJ1jHRsMih0/6s/zudJ2UYncqglByOpw5BZ5JFMHtK+cYgMApT9qnYMAJoBoy6ANvQTRw9djJNuRk3nyc5nYpJN11SqsjJF+wZw1WFc800GjJu0cuwIzhj/0M/Q2j2p3OMZdQ5101+uMRZooz7Q0ccOc80gSNoX2mZ+tHOMlbHTpq+jow2cSld75fG0j9RB/w0qJ+ZwpZ/5Ynzco0/uS2YuuCbvpbyrK3XKyQC0HLTMQAZ9yNfxiYmsbwY2RgaC+5YZs+eFQGf6w6eYiud6oAiaGpEtApYAACAASURBVOzwnn3kuqvx7iPOYNSc+7/6/vVXewA7Faj30xn1PhHkrhCTMRM4dYAzn/szHeA/30H++g7wnmHIQ5xyrH4/psBXZbfgb43IeQW/OXB7yvyy8asocw79XsC5XqtgmoCgQYEhrSQBcgfhPYX4WP/z+sE4RgZBgodjhu6YUb5sD/nenOz15Vi5vH4MAO2Bi5SfHFOvL8GM5XJ++vxpUG2zXv9yuAc8AY7KtdN1cwZqBe0ivrOtrNfnny8HCKVS0yF1HAmG+hivzNNbNydUsJrOZgZuUtlz/c54fVG2Zz8SQBjx1ElxT8rsy/JAB5n200hqgrukFQ6o45Q+GlbHknTL+SxjeRhBT+dSIyTo0elIR41XJWnUBRauOJoKpjHW0TGVWMNtm67UJkBQHyRP5vjTWUgec84TrFBHAbWKaNuOTnIG4HQKPfil03ib5+0UfNt0v51AQ93qioTpT/x29V7wkCuB9I/2dawEqvTNFDgj77kXKw+QMuWO/goU5AuuXR36d36OOukXKwz8c78z7dhfytk/+ks9f/j971awpBw4Z9BDEMTckk79q1/9agIq0+Y4aVkASl9ZkQB4QEOeARgrc86J80R/OCBH0JeBHu0ekXwdY553P5kH99y799qUH0EZwE7wyycHXSl7jJ265Bfa51RsaZFA2hM/Bf0G5HqQg1NqvSZvqieUowSPyoq81nVv128C7C736lSDR+cU8HIhZVGAn0CfPZzqCR3rlGPTGLvu3sMSx/rg9T38ppORsp/l0wGWjvJ7BQ8OU5BTD0uj3n728791B5gxK5cGlXAS796tlNzPvvjDwYpvt+8VZN0yulzFKr17MgJWrx/IQ9oI+OCjjz6aukSHFBnJ8xD+8PvPp2OJI0SdBMB09viO/Kr31GF8ihfPxgogQbWf//zn893dOFVpE8yAgg6ee0C9OMPvvvvuuq8201QNdPGJznJVUr1j1h60cYWTNl0N5vsaYFwCwFNXLOm36D7tOm2oGwy6pa1Tf7tFhXtmcvEdXUnfobHnbhgApG/oT20L9RuMhif4zR5v+sVv+MFDA8Uo2hrqRjfTDvYFXI6eItChU+fcS3+eJWDgvDEH0s5DG9WptEvAhPH4x7gol/oxV7mng/mwtpjtYQfGTZ/pO4EP5t2MCPv8eLzVIhcnzC6g7+6Vxh6aSm5wQH1D2y5wuDKdv+mDK/Qe8Hngw3QHuINho8oqcAH7qlAXB8bf+UknU8HvKdD/fzvAddS8Cl2gpQAlLbtil8k47n6vfAJ9aZq03HvmIgNm+xpPn2cFxX6nkbYuDb7gLQ3y14medn4618fmAHeaCeaOjY3j17/OuPfozzVTbtKAZx+MoHVjnEZ5D1x0Xt/jhd5mn9P8nU6gfak29h1Y+2e0V8CWdfLdFcQc30XgqM+ne4BTLyRIvGj+Zl/CARbI5liTXx2T5SYwGBkMCQjlT51G58/oogd+GH3NFOi9cQte0iHf+lmZBQIU9V2Cns4/51d/av664y+dTQHNyGfqG1YwNSYYN502rlFHGhydLI21YCgDYAmyeT71UM5F0qPrfFcfBRmCYOoTqJimpcFjTPbfuRHcpF7tdsYU8uS5dATlf+oQFDFu+ZJXtKzpUMsKc64SAIAAB0aaueezggdABpFm2uU+TjHtmXqoM2u99EMwzCnMKZvykvIEXUypL3mtFQz7PPzP+V0QJwhyfvgtmAJoeEgOdTEHX4x37nqdcvQV0OsqAABa/kx+kTd4N618Qd9cjXaFxGCHB4AJwkyte328D5g+Gq330CtT9HTEk/+lzZzTOMQRWsnLrsgY9PFwnEzPozwBJGnlnEAj/rnSLD/TR/lVwCcdnEN1lH0UcKrrkzd59jIHOGUnecM+k8ElAN3rn9kWaTPSXl1oPMfN1AGHdqeeVL6sM+2s/Jq6wsAI18geUz9eZB8vdtYvzkC7jL5fB8NcRKPLUqDhPx0m917SpwrkPD25N07hhQbqvHQEdTySNqmPuY585TPp/DA3jx6xAlun96eeoZ7pqC0ZFMmLpAD/9V//9cmPfvSj7bC+kSmknK6rf2Mc/+X/+N/n6i86EAdU22ewQ/41EGUwDL1Klo5bPJQX+u+eWtqxjAdG0U/oiaNtFo66TweXcXmYFc68Mo9Ms8KNw66jjm6nDVa6cbTU4fSTdsSH0K/oWSfQE0RUJ/GMNsU5M8uIPpm9o4OmXPC89pnyjNHXGaIH3UJD/a6sGsw3pTwDDNp1nUIDBPlbHU5fmC+CFrSDfvzhD384P/nNM/SFcrZpir0HcE1ZHuInphT/JD5RRzj/1iVuej7sXwZInUv1Do4+88OeeQMAzgV0MSCcAXXq9jpzJubSTil/PDNWgK/tvgYpAb4DzIF6/0Ws3vT7DmLPOa5rvGfwYgVmnd0BUJj3rguYJFD2P8flJMi0TlYaNe6lUteQeW2+s3CAACcl2/Z7OkPdQMAACeDT0UyGst38rPvlACadfM7oocotlSxtFmgsAK8C0mBoqAVcaeCTnqXgCgRpIHvQQzp4/4BGC4NKez4FzvarA2yVK5+n7UX10jfLOOfcUwEoaDeXU4BzjuQH+6EAKdiUNVr4/DmR2FrFS/73mQRAqRg63yYoyXpSgcob1kkfro/X+Hg96+98ZhpJrrJpnBK8CO5V7tZtWZ+XvqRAdwXIMxpiHQZ5UN5Yo8ptD7A8Yp90Fnje1RTHOQ3/SLeyrE6QvKQzIE8JEKGp/WALgm06Z+oFZdr5pT5TtTLN8tGjh2uqj06WdSpnycMCVtrjXXiCkcnPI2qc6a7u0ZWm1I9h0jA7D4wt94LKjxiX1C85j7VCXEEgjKcGNOnsykGuGqhXoMft8X5K5SWjwKt9WPYACpQxnqzq8clztJUpS/ZPsE+7HVynflMWXRWUT5wf6tb4qtNcfbT91BnSTd2TAF2gKaCAjwQQBhw0vvYDUOVhHvTbjAzlnwCqc6dzkHZTQ055D4ORryeNxns8c/9w8pZzIC2VbYAlqc2A1k//5dNV3yprtFlze/vk7/7u7yYA4R907IGY7KvfTdvzpFX5UgCoTpHuqW+VS20EfdlsVa34uBcbWt8fp7AKFnV+7Yd6gHG5BxnA7X5G6gXwGXihX8o8ABf6CKwS2Lt6XkGceo3Unm5X55n6J2/RLnSkHmnCNdPdpb0HmFFWPlDGNvkqmhgoc396rnJJv1wpUicqX+o4+8j9lAv1WV7PuU98IG87h/JM2nN5oNo/fH1O4gvnxDnSTqvrsd+pt23TvrvqRttdNtIxt9602/B7xxFpp3WW0v5Zj/0QP3ndNqUXWwjRwdaRz3MN/sjAh/1JjJVz079Lh5VJ2xcwuJlC6mH6qD348MMP1xRU2obncUpweuebCR7Wa2g63vD3dLJHfc5917UjhLzKjrRJ/qFN5BWZRx4Yt++V92CqxG45P1TM2NS5yldmirz11tvrydr6C/QZ+fGwKdrmnqdBo9fQDejQe/fuHhwylnZITJzbYcxgET/KB7mKrL3mE6e462/1pbaST+hqsE9swDjUC9IosVDZnXotkkGYlH++52Fgia/Uk7fv3l7xE/Wof6ARY02/SFlQL05aLQuAjDH3Yq/2cWLcwjxuz5HfKEP/TVmHhvTBlV51VfKmeoS5nOnpf/nBdoxzEmlPkPaEKd+glg2lUfB7F5TZxgJAjwlodxTsV1dEKVgqH57twpGKviubXueeguwG4HSJIHcn0na64s5xzj7He1C7kelKMZWf9bPfotM9lXYKiQ6wQKgYekvRoX3rVQgTTEif/OSAhGNlrc86FFxpyHPXl0NOBC8aa57hmspLoMsYuOcKyNPlZdlJKwU1QUsC20xpPD2tQxqS9zudU+Ek2C+BLuXTDZM06TKVxn2Ptl1oE6Tn/PFsOejF4yrBlBeuy5cq/QRZ1CF/ypeCe/eXOIdZfxozVoBzTEkHvqOMUjapb877ElE9XVYwGIvgLsGUDhJ16YDIG9zjJevdqGpw6WcGIGxDR4O+8KJ257Qr/7wuLTEoGAWdKgy4/dVQUa8GRYArCJTOm66p4JE6K1cJBN85hwIT6oG2gBHGY9qoPGKdOsB9DuSzp2MPqE570le+deUMx8FTkFN+Hj9+MoeURjv5Qb6R1029ki88YyCdogRMynvXMco49UlL+dkglzzmXEljecKggrSwnpT3pKdOtQAJkERdBlR0TNW5tm/qn6sSAjlowBYintcZEoD7yWqsq6mu9Do+Ps8G/ZPvfE6AzOtRTEOnP1w3VXAGp8YhWtI751WQ4iE67n/OFGbKQB/nBjpKU+dTEGm/zABg3l0ttn3bNGVtRugXHeWY4UfS9Nwr98t//uW6j7zPozqS69DI4JKrz9z3UDCDY9AIPueeqZjaEedfvVa2adt+oh5I/EG/TeG0ffiBMUM76EBAiFRPU+fdx+5+aXWqQDVBtADWIIMBH4MljIs+0CfH6LhoT5Bun/MzdVXa1MRJKevaUa/JF0kX9cBWx+YAqaOy3T3nKe9zinjaTDGf9XsoXdph5lhd532vUU553rPhiX2klePu9oLr6J60Z45xpefyFpDsX/KP1xPTaf/on/goaZLfba/T1jJnZ09XW0yfDPjlSmGf4+QFDyHtZWyvMMp2Tobzv/HKFmjZqyNpkXhcmiKr6hxtrrov50XMYb/Uyf/pP/2v64GJOnCuQsMb6F+us+r7s5/9bAY8kR+DjgS/1S0GotSjOnV80kdTfbO/9MsVdXWdGMM+Jg8krzs+eZ5+Uhae017zuWcfxDq3bt2e+oeVcXQQ/ET/1fcGYKS9c+QCxu/GFhzqckzasmnbxpjd1sM8GQSXl7n/5sgAckwHuHL6Ji9n3/gTvyq3jLEWsSqbS9tL/9S5bv9J+0Tb6EoCOHN7zUcfbMfwupgbi7rKycEn92cZDkCOLbQpZH63YwlKE8x8nRTWBCapfOlUAqQULtvIFQSFJpVNRti4LxMJngXLCqKK0pSHp+MUSRY/UzgTzKfC7H1n/wopoMlcGmsn1dWKDjA3Jbe9TJ5rKic/rU/lJqCbv8frQ16MAEQHlzyTfdoDt9Lw4cMH82X2XXnZP/dFZN9keNJvbg5ngj/BAXS17nSAVUpEbqCvYPD5ENjr4z1zOnKCBJWgkd80ws4t7SNAe3xr/6UXfTJCapSvBH/s6xivU6EO+UeBzehjN3DSwH7ugYqcBwGkSpJ7L57j4G7vgUzw4nhRAsyfSsG0TPnKfmu8cyVxz7gqx4JBD8FSGXd+dyXYsSR4p66XYw+sdM39fckD1qFz6NxMEDlW0OQ9+5C6RgcsgdHKf+N59pDreAssaNsVF+mY/JNjuHFjpEaN+c8V4VTw1qVBsI2p7Af/PXhQ6bLSTbk3kqmO4zdteBoloJo/U4k7nZVfja7vEXYVSBrevDnejxvyu+mVOtyPvrl6plGkH9OpvH5z8p/Bq3SgU37kcT41kCkj6ksBekajE0Dt8VjO756NkfcN+iWohaY6aPKAbRih/853vrM6DtBDcABN1FnpvKtnKUtb1I9uMrqdp7jOAMeIgUoTbZk2RufEiLaBCoECnzjAPE87vgrDFVGDLq6UAELoF+l/9HnqghHBf/as3q3JPcrg9CZwN2CQq5Xa9b/4i++u/Mt95o7yAC+cMICj6YTQxnkwYPO73/32XOaC42YuBOTaM1dzS98P3hx7YJ07n5MnpJfy2PlDPcA88meqqjaDPk4dtaywSPfUD6Sx+hYI+YBn1FU6v2ZS0CfuG7RifKZzmnpIXxJ/qLsNfimH16+dzhUQ6MuKNaDOU2F9XqCY+l6dor5V92TwRX3n3HfsknoiAz+pSx1nxzfp1Dx+/Gi+z1zdYV3Wn87MOTs9Xj/kHnJ1aA8GpvNpnRkIJTuDeeaa/bTNaV+WgHtiy9RDPNdte2Ih9bJlHIM8yWtkOIn+wKkcOjdplvfSdu31KedlYgTSVJc/294+eYPDdoAixcQBOabCOdvhUQb2Jj4b/Gef/Mx5OjZ/9okzBPbeouJ9+DbnS9nKvf3aSvlZeXU86SCJ3aZM3bp78v3v/2B1FlNm1D3UxUov+6QJNtMGf2KAb3/7W9N+qpfQ73mIIbzlnl30MOV8rzFjoW63qCgX2o6p35dDxJR5edJncFrFpl6DZupf0tnVRZRTh8+xDv0B/jAo7X7fDLTSrnyW+Nd59QyY5O/0JzxYEZvC2JOPJr+MBRTqRfcZxINOBn2VzcQBBinv3X19jPON1fnWPvtaKwONzLn4R//Otq78mw9rBdgBlKIr9uOTRcr80/llAz7fl9doHpRJAUjnScHRCEyDdckhWDKxgplAlHuuJGj8+kTkChDluzMHcbK/gj7LpRMgmDLSg/Def/jVCl6ThiqtDqC7IeFF0Angsw2jLDBrRpe2aEcpLF8mryBoiPmtA8T3dDAEIDjBsGEqPBVGMnI6V5sCHeBtnGLYaS4zOFbHkUp9NYJDCLlu+kZ3gK2DeXLFQEAIb94aK7g4wCoGV1Kcaw1N0iTHcvVKOcB9DgQ7uYKmcdUpngv4gLrhACUIEEik4bgIQCTfdGOSDnzyr3XjRHmUk/NFOcdrAEKFbTpegkyjdwJmn5WH04BQt/xInexhUjYdt8pRWVLppfPAd/rw4KsHawpOrpZKL8rotAmSMsB0Zcjgnvw6fxkgyzmQF2+PFDppbj1pcDV4qX80wtevDyd2gLekjw5uruTq2FGHIFwd+Ogh+23K4ZavEiBTjj4IxjGwrsoK8NUZh4c7lUxTBieEw488AZjyBSBq35FjSJ5Qb7FaaJ8dZxrI27fq1EplXH0tL7mqRR2OmU8PFeF7BgBoV+eT7wYODEhoCO2Lq4TOZ5d3V/u0cTrr/DZYpi6kHzoMOmrKEv1Q79B3gLPps2n87LsybbDAQKxz7CoBDnA6HilDjP8f//EfZ/XKNtdMM6M/n//hs4PnUxfzHA48bQFEPLHUA7uY/1t3eNXJlq7mgTnqCfSph4kRMXf/3Oas12te7BPf4VH21AG+WK0VYBlsZs4FPZ9//oc1e0HgmnZM0JTykXPDHmCyYNRvzKGOtjrG+Uk+lh+YS4On6RAK9gwapI4WcOP88h35sV3qdbXCbBt5IG0UcuXKvIDXoLr0pD95RgX9pE7oS7+4RxCU8TNmwbb7rZUfcRd9pC+mZIqfMgCpDu6OYzqt6lbHI121F+ojA8AZ9BBvVR1jrsa7mLO8cqE9FQBrd9LpmzI/3qN+dQGhtK+eSMdTfd7tJ+Whpyu+6jDthPZA3ZLYU/srL6vjlX8DAdA7aSnOqGsDOwzskrZFvszPvX74jMGbxFz5bHeAE+cUr5IBd4h/1ME8m1tt1K3O8+Tb5VltaH6mXuz4p8ZUGWoXOcDQN9uz//Kg+rljj6Sz/Mk1y3mNHQzaJeriO2OmrM4Seu/s7OWQuZId6YD9n0Hpt+tQL3Qt95FbniEg6SGJ/DYYqj6FZwyw0i/lxHbpA7zpirBzbUBRm4S86wcpP9JF28x46bd6VJzy5PH26kH1hGVTnjefo71VJfYAa+MzmEUdZszJV5ajD7/79DdrgMP20h46Z/KP/GwmEvMn1qBs1x+UgzZux6EeykifKz/+t3dWB9hGUtknuOQhhVmQ++Ll5iGnEyXzy4ga8FSecxKG8r7oT4WXoDzLa4gVeo1oAobsQ7Zfiu3wnZcoRMGKdTlxqQCth1OgBVDJuPZH+vlsVwQ4wCoNjUyuMCmUm9NdKWtVz8spcK7gpCPj/CDMCpbMr6GY/T57vgJOmUvlwKeHoRzr/527tw4UvIKSDOt4EuyuCnsYMJ7RsMucPJ91SSONekV0Ho0VgPEe1uVVVLnXzDFoiDr/rIr06nYIinNFPxVihEclotAIWAiATKU0eMD2KOMeuNyj0mWr83yXHfuS8ic90sCdjCh4gt4uLz7jmPy9GYJK4fC53g9XdBJMUlawoAOcznPWITDUGdNJkxc4BVDaaNQzWKHO0Wmj/+lQkoGh3DinKvc0fNajknXMN8ceXOe6GwiezxTbPfl/clZ7oOSNCYiXFaBcITTy3OedVdR0PDXGlIf3WB3Kcei0qWu+9a06GRKHzPcXaijpL7yIA/zJJ5/MfUvUa1rS7dvl/BNA0mGnrQRk6sDkw6T3g/uP5/jVMQaJBNLuYaZ+nSsi4Kxk45C5ki3/qWvlpzxMyX2NzBd18SxOiLreOgSh8lHOvUGDzbCW/mfu3QuNTnU8yLBBxHlo1AJk1FnKlWcKaNyVM+2TesvxCPozhUxDLXDit3KizAvmKyjy7OQbb7y5ArKUQfkMvmD/LrxhcJG2a57OeIvn+Cwnl0NGcK64R7t8hy7yUwYgdTR+8pOfrqnCOtbwlyl4tC1/ZGqeUXn2ADGvOoTq69QJtqVNSxl6NuyXTp1pdtw3SLPq+SVIw7wIYBnnr3/9m/VEbFOCBWzyedpD+abkufabZQCatmnDFSrnTx5N+eA7/VSfaid5Xjngezq2BuTtG6s4iR8ov2ZoLO/VZLxmGVBvOnrKiqv32jbBsMFHaZ5YSp5Mnuc5U/3hA/Uh9fsuUMfL87duV//5SwBtMCBBs0EZ+YDyX3z+5UHw2nrU6fQFHcpKma9EkR/5fLjsYZU3aYM/+ZBPnTCd8eQBgkgGEDpG4jf92LNnK9gfAYB0uNN+81x3oLUV1pm2w/mQntTb9ba8sslQ6XvLOr9pi1Pf24bP8B7X5I2973vYp/q1ZA5uuzDP1SUmtV+pF9I2pe1P/ZDPpzOoHr1xvfBrdwypQ/orp8ylwWjs17vvvnPy8ccfT/mHB8i+IJWYE7WxuY8fE4Amu7FOv8feoYd9lZKZOtgEV1/VNQZiPYiK+6ZKK6PqFLGFuINxihM6T0gb5++1e28eBJzTlqac7PEA/Tgb2UPpL6Z/o55V54pZ9J3oAwkAHVdlcEM73PWnOuTZ00qV5l9icMfP84mby+erwMLEJv/Dj9/cdYA7iJWQyYCTAHMFsf7ymT1An0y6fj93BFey73YyaCdsCnbvGwNWASrwDvywdvq8HeG9AcNKL4SITl4qsQNhG8zfVyY7PVIBpLNCuWtjBTKVkhOL4hNcGVHOvWxVZ6WUGYHWuBr9VJkKqrNtDQsrwDJLKgvHoIGWAaXjSoMxfmmjgpFpaSNTr2hfg6sRO71Z73HVARZsKXCCNoWROqB3vXfuy5MbpACfbAfJmMZmeYUuHZ9U0tevbXuYnQejgPTFejKKvjkknCJaL7JXAOkfig0FCFjWQB03AiU3x+TFvqYgU1agwwqwiiaV254Bcwwq9wL+lX4ugGe80op64SXnPPu5KsRxCrHtd0MuUMjrOY55fzmFPGWG8jolXrePPJ/GnxQc67SfAimdDPWDRk8+5/rpSIHX+eO6K44CaJwhn5Mu6aTBe7QjrYzGwnf86VBk8MngwzSwN26t+4kE3tTnIRzwubTWieIe7dWK0O2ZUqXz2wEcxtjVOVfgfC8k+/dnVHo4wOoWHWCNqvIrH+uYUyffiSCri5231CfKuTIlXT1dmRXCblxTn7tKZpCRe4zRVXDOQMj5VudpVF3B3wI+tRLNfep89KgCMOnkSGfGR/8sD8BBrnHWaAfaQHfTXOXDpCVgxxRXHTnTlZnHP4wV0HQA6YtpyKZLQ09PRlUetUuf/ubTdQ8ftJHe6uI//vHL4QB/c/YRWlKXqWFPnozfYwvB8xFE4j6rtq5qw/fMEfXJP3w39Ru64lD8ZrSvrun2X5kw/Zv63nnnnblawthKnsoBkObSxkNUMhVO+dM5YQ5unVYquoekmCposMUTuXX6kr+LT5/P+XTFxtVAxyRv5vMbfxboQgd4reMS+H0v+JUYRWdPPjZrAbrAO9JHPZQ29OYYv/pInZny4CE2YgP1ks84ToMn6kx1IryS+q4HOnvA2qAfz0EzMzT4zFR8Uyufv6gDCZ1T6Jj9F4dRL/yjU814oDXvsU36UN5AFmMnAASvuhKns+Fqv3uo1Suu2uuATJAeezgTE1IHQXhpQh2JE7R76h51kjSfn8MB1p6lw7E6aMshTmK6BPkdE6cN3fvutbzHNjzpt+dEqk/ThqeufHZWK4j+df5XH+3fX3DPWEDgrz+b+qz33fKpDxOnSOu0TQYt4aVpuzjt+MW2/Uj6K4/iF3hXG6Edr1OsvzkDuQTB3cf/1VcPZ1fv3bs9dRL8luPSGavFGk5ffv3gDIl0+NQ59rWwCWeubGnrBEFnJtoS1Hz2rGh582atZCfuTHzunF8bC0Dqbe87fmku/8rn2vepS5b1y7S7aQ+SltJQn4J6X3/t7oo3ky+VCcpSn3MjRlOPgd/tH8+n76HsSnPb1wZM3fTv/va1AwdYxpEonSmToNPAjRScLmzdEO4x91rv13gPsIJ5UT322yiIhtrBp3CkQuIUXwGxqQamQEhA29UY6gxOBTxSgGFyozmOXWOd9OpCPOuLFWCf1QDQd/qiUWFMMk+Nt1IEAbAKqxEqJxtGcfXOawgWf5PJlviFDCYDSSOup0No+6tCXBzgDZDXCroCoWDSr4xiqRhvjn0YlHGfoSm70iAVMM+gDAAsgNEHD+5PBxgHNIUynaf8njy98tSrwwgRdGG8pol1hXSoHEqB077tCOQAh6n80lglHx/jj26MBNeU5x79w/G5NlIA06GyPvlP5U2byVebYajxCrrkbQ05dev0GAGXjnyyApvynrLCd/urk5iGlD5wCnrXKUkrlZ/BIGVImbhxsxwg58n7jkNFKb+nspxOzHKIwuzLkBX+qUOQPQycc6uBoC7Tj27f2U4KlcddzdJYSsMEQH5nBd/sDleAaN+66EOuzkgP5ASZuX//wbriQv+cK3WaKcgJ5E0fmvt/Wb0dKfwGDJU3DRBjlZfS+TUafXpjOwVybx41NvJFGjbBrMEcx6RD2flSmXA1ucqPDBD06BLZ7bbIgIAge8rr4Gn0fW7x8QAAIABJREFUdZ3qWe8xTD53P5LOos4ezgj3+BMg8y5L+ktfHVsGmqCrtkEZ8OAj9AP8a4rw2Rmnbl6baXHf//7354qsdIMH4Kvc8821t7/x9izDdx109/jS3tMR4Lw9Vtmg0ePHnPhJAKECHqSg3n3t3uC/kn8DwDiP/Jk9kOnN8iq8UH0pfaS8yS/SwroETzjYvJqE1Hue++yz388Vaq4BGKEV6foc3sWqnWCVecsAsA7k2ePSP9DZtHp1I/URoFDvZWBCAEgAkPFBM0Ese/18H3HiB3UwbZUdqFNacYDlYbMFdGDgBVdRnX+DstxjzrTrq01cbH7S1P52O1fneBz+28ZWAUyD6akDmCedTmVCXkugjI1RdgzgOJc8p3NIH9Sb6mLuG4BSpqAPQSUcCMo/flJneiQmSxtCHbTHc75HlPni36x/OMDiAoMXBkT6696gN89kMBL9SV2mjdMWdFIX0U9XYU0zNUOk6FErSepD+d426IPz2vXU7P/Aj65GaavEctLUOtPOaRO0sV3v5fW01/mdMlev1haUvefVt+r/dGbVt9fyEKC1lsMv1pMYvPpXK89k0KXNz+/aI8fTcZEBlj4G60isTh3aFGjKvLEFLuVFWotb4IPSc7xTvXTkZksqiHo6nE0DxfKi9aDvlDX4h3rVofRZjAh/oweQHVOcqQMnGT3TAysdn28OcAWE9BuoX7rnJ+1M+3BW2T5iAsbHPW3iL3/5y3WFVv47kO+xAtznZMOWJbsuwOlP+Uonrj8e22+cEzM8oJf6UztjdpG6Snxz9mQLoHLPMdoHaD1xKtmu89DCWvBRF1z5m788PeoAT95cZOM8gy0HYa3CQySF6MPhftIjMrEI3Wggj5HeKTywyRiUe6AwtKRs0uVqjz76yXUONWJl4+7de/OzDnkiRQ9Brz7j9D4f748lhWkKGBHcAURJZWBFTaNHdwRQKuX85PuATutqDZMlnWRQCd2HtiqXuYcHIm/jqb0RHJbB3gyYn7QmTjwbh2aN3/SbyDXjuDHe8aZhhtl0gO3nBLgLs2ckRSZbwcGIJJPOfGusyM6UjhFJevZ8vEJl0AMBJ9JMW9CJqC2Gh/sKi0KXm/VpAxCCogH0CSw0ihMcD9JfGf27M1ay7r3+2kxpvjrGiWN7baQXccz+6MQ4LGzM2yjMoQuPxsoFh78w/lnHiKJmwEEF5WfS/kAZj/TrWhXbjECCKeZepaXyzNQsXkEFDVQWe0GPrthzXpyDbpTkIT7lHwVbJeJL6pmnXHFTmetgufqgwlDZqFDzNVACGld/XP3MQxIEbzWuMgBsAzgZWyGQhSuDP/jkN9dvjBQ99jnxeUKq+rhF1Pva8v7BOvjlfGaA80T/+XP8jIN7HnRAChr8wV4kTtTlWP35bm4Ca+N68g/pnpw6Tzn3Lsm/uaokjUxf02hhzFhRwFhAX8aOOqJPtRpQwAx6mYngHKcTnUaZFWCNZo6V8tQvD1LGQJZ9LdBdpyHaV4EYbRg97cCD8VEvq6cTiMY+ZsrmH21lCmaCZsqxhSIBRPJ3GkJ1qjKpw4CB16jJsymjvIZHMGrwjfs67O+8892DFSCBh3X1dum/GSToI/So8ycIVg6gk06n76d17tIQCxrgAVeIaDfBjvs2uUZdAreHjx/OctJZAK6TRXs6iPAefO/KGuP4xc9/MWWD5xgPTqOrnvCF8ir4Vpaoh1d40PfvvvudkUr91pTX22TkjIDIP//sFyf/5//1X8Ye/Ycnp7fG68ZGoO3p0HXPyfji3cMj9ZH999dhnkU/I1/oaa7PwNKQzftffjWc/CH7Qx6fDn3NmQ2vjVUPth7w+4uxAn6D1/gQ6QeoDBo+I/OKPeMciMg+cCL1o+OUu4ETM75zfzq9t2uVxUwBeUNAp54D9OggG7Aoh62yIHB+Wd2HfoJG6ZeOI/TaDlm5OeUeElAWZxEdwXdlWl6Wh7megYwZBFnSZPnOX6ZKalPEEwJzZfo3v/70YMuNIE9M4Eqscm3gYNrNZeV1xT1j3kmpJiA23w87xoUqBR/xOTOdlt+vlq1vOsNiJZ15bRLj57vvVmasnuLNMzcHb3UHrTtAOvGeaEvQgIAF9XKGgvJjoMEMETMounwzdrNtsP3+QTv4gIOJfE+sgXAdDOYWOdQR0gaK/TLY4FzLPzo+Bptp96v7I9hCIG6M6eGY/5cEA8iMGJ/PZ4bQkCP09Wj3FoG2oVeesDVmlL/Pe3dZCJnocTmPHLu8/EaeeI5P7lMvAJjffFKOABJ4CznWPqb9xE4i38q5dhY7yvjA2/45j2k/dH7EoNqE0s+bA6y+7hhKe68cJb7RJsovfqZDhnzqnKYNpo8Ej+gfmDrxhYEIdbgYmWcMkvMdx3TagSUDsK5trxTl96NHT4fe2V5T5kq+4/AUa3EnfdeGpfMvfbpsqPu1WdpIePls2GZWgl1JTjw87cvYflX2/DANN+0x/O+Y08G0H/gk8s3kxFEX51rAJ35iB+CXJ2PLDVte3/jGmyd/MbZuoeegHX3JbSeVmVUYiu9kwfHP4LM2jLEzh93pTX6gbDrg/FYnsXp+5Uff206BTsb1O3hokZeD2xE0mo4lhxEQyfFzKkgiO8snjtPc7L58Wu4qjuc8Ch7GoXM4efUb99JPSPpqoGdOfuSzZBkwDNCo6+Uow9BMaJXnNy9c54XxXueT39dG+ubs3tKe9zPSoUHFIAieKpWsXoFD+oNEzU+JJfGpRyY2QsmkPxkOXl1HRdV4SQt7OlbGOJ0zx/fiBdFOVmRg2hp/OTbbu4r7HNIWfwkMFegEB7dv3x2CemsIDKsZzEnRv1YNiJ7gXJP2WClz9lfFLxO78k6bjldwlyuIpaRoYygf9twSdYI5YTYMFEecj75fG+WeYRSItjLWJSLC+6M1St3pS0VM/3RauZ6pREbnVZCmRek8GI3rCjbnGZqZxpcgU8DifKRy3iJxHrgAzxd/OE/5nHTs8+Yz6WhoQDQCzr2BkHxGkOTzlIVWmVIreADA5MEtyggy8/jpiMaPQM5VHF1WpHGApw88nLbxm+vXh/xwfYRr5vUXQ3FVIKT2IzIvOgXMSwJIaefYpAf9nSnoGHgM+6yN/40VYQJb49/ZkFUCLPALv73Ob1dMXV3WWTLwwG8jmNCl7+ur+cbI1SqCjuIExeMG5flLo6VzXSnnp6P+AgHKiCnU8gF1lpEuIOkqR4Jy2+CTPrsC5muLDlOoKoCgodYhMxLN3Pu+PcZg5NV+axxrfLV6qVwrF2mMmatyNOr1UdDRLA4ctc8//+MaLJA3TUOXhsqzjrun4Zrq6ApOOgnc03grNzqVqZPNkFBeGE8aXFfQ9+RRZ0S6q4+YpwxAGIRKeZt0XP4lj6Tuok/o3xvjVUWpw5QDnns2XmMyzNjBn7xhfxI8ytsVADk9+fu///uTb4xV0jfuvX5yf/Dxp7/+7ckvfvXL+fnZHz8/uQmPYmdnjGsEZpFXIA+nt4/r6O3nI6B1OhyJO2M1+fUReL4yQNGLAS6ejNWxodlOHo6AJb+5zm+u8xvbe2c43I8G0EG/I7+81x17gJwiXMgzep/fyDH6/wmR/CUtLullcELgWDqEuTh8z2rSx4CD85V0pm54ReCsnsCxYsWalHFkZaayD+cZvmGOcdR4BkeN+rWNHlxFvfJsnhOR7Tg/On3MldtUamWoVi15PrO+lDfa4tmOP+RFeff+/S9nBgD2H3kWJ2n/H44zGsQb4ibwgSuH4AHrchWLNnWAoZW6XflMgEub/FtPtmb+I5sj51fd4woZmAQ4YLuuIKlPac93t0IXzx3wuhktHhCHEDGPOMDQ1mCBetcgsnPB5/vvv7+uRps5mGcVpPNlgC3lcQbWyMRj8YKDEHFc5vtRx/cCeycPeV3V6BtvzEAOHgwdRTnlQbsmfkKvUI7f2DnkiE/qsx0+KXeLU5bBXGDQxT7y+xUB2FEGeeQ57Svyrj2FXgbYoK/jYv60eQYKyixv7wNOHZZ0K6e67J22z2CwvKudUY5dLezOcsdHiXP8rq7odrr/zmcTDyLb/CUmsV+23x0y6dTbTvqJRQyOpeOceCjt0t53A1/SLD/5Ls2O3c/V3mNtibv2PuEz+Uo+FJ8x3h//+MdzrtFnBB8J4mqTO4Y+tHKT6uulrie80efNeV3v/+X3L3aADyfpcEU4K8+Ka4KWFeKlpekkT5tW6br+u728h1Wm6YN0VSSJnwyVTJaTmE6RgpdE0fl7tRxhbpREI4qC9/tkxmG66cv2OhFWPsph8RS7NKyOUwMkswkOUQz8Y/9/AmTqUKBztUXnSKbQWOIE98nOeUml0CMlPOe43ftiBMk+AQg1Zpk6ZJuUT4AqgDjPD9trVZJOGDGNac6rtNe4plKRd5JXUinYHz6NyBrNy9UzrgFSLGOfnQOd+xSuQ0VB/RVhcz5VWDoy0K+D2gRq11hJmcGfLQrZeT2dWvnWuZyrkCFT9k+w7T4U+pEGRCPuqmLOSRp46nY/qopp6x8Bpu1VC+oKeU7e91M6aCALfOL8byk3zq1pYbmC7WpDygttOVaVve3YH+Vfp0+HiN/Mm8BKgMN1waYAZr8NnLtKPzVqnGBJAJWym/NTDgopuZWio3wpbxpVx2EKonIr/1rnXBEbEVtAuauFOJ25utjlBNAugKY/PQ2pIsn1Tj/5Qufy9m3SaEunmxJMX1wJpd+eminPMKbcDvHVOAX8yZMauzKgjuN5Ai9dzlM+6FPS37kjuuw+Y+ef+pwTx0k5ATnGF/Drq3sEIQJ4wV7Wp17nk+vKqg6VwIXr/CXw48rM9GEFZknPzGg75QVYtrOBvYoF3jktW7r3x/XU512P0OZbI4XaQI37JA0E0hfvOb4ERC+H7bk7XqNkkKT2xX1r3fcu4Kc+gS38Z8poBXkqJc1x5j37L90FxhkQpD9JU/WHfL6/8rSteKivtafpfClnzp12gd+uBIs/zPzgN/f4nNuTlnlVRp0r8Ylj8rd6RB5LXcdYUpfSD+0v15F1tw/4GhTadfVZx9R0ZALsT548OjhZWn1nP9X5GZxNe/baa28sQfqy790RcO6lpfiAcgTSv/jisymT3UbYvvQx+CA/O+foDuyHsqou11bUVqkHs1/oRV/Hoi7IU+4pk+/Ipk31l/VpI9RV6mroRt2+n9qAH6BeHkj7K63oX/ZZ+Zcf5SuuU6d8xTPOvcFSx6Qesq/yXtoT+Yv6U3+ItzJYl9hAfpf+2gbbSmyWuNBVb2205fjMrQnygnjNTCptVDqCSYvEjvYt5aPzpvrSANgxTMnc8ZfPp0zu3ZPefKovk8bZVmZ9JU5RbyXfpWzZn4tsozrbMvahz3fW0cscK5sYe9f4LBflp+xD1gnfyMdlLzjTpVK+j9m1rT0s6MVOcMeEztfan3wP8N5AcGQPCVSObCpy71s2nV8dX210F4A78RqSvck0stT7JhOmQOakKAT0xbbtF78hMkz2ZL63sA40UbkWA9eq3GoQhgPsCnABPBzPhTixiV8BzsirtEpgp0Inct4drATMKgKfTYGo57YDBFKpdIGjPRUN4xNMC0wYewIM29FhtP0EA7TBcwlANAzOlzTdc75LiDdQuDd/Gjaf36tnb9zpBKlMNDR8qmwcv+2osHTA5NcuwLbp6owBBMpnhDuNkIpRg1IKqgRdZ8yUNe6pwOUHFZptOx6FOhWkBow5d4+64EpHyZTA7Bd1Cvj5xAHRmaecAZMCMAQvShfomNsH2jA1VOMnn1iW+irjoIII0oE+aPhpXwdOJ1GD75zomKWspExlcEHa2wefsbwOUq62dOOYxpDxC9DlndzDI5DZ9FE/8Kxe85QrM86rxsH5cZ6Tf8uJrkwQvruX3tUmwRDPOieMXZ5KAKPOgM6u9vP+Q7cswC86ltbP6g31eiozfUsHmDr35Fq63Bsrj/IXfeJZ32fr6qu8Jp3USVwHAOcKEuOUFuoe+Uo+deUY/iTV0evQiva55l5b2rBd6a4O4rcOeAbL1JGU85mcO+eTFVBSOHGA5Z3Su+r04vDFd56ypqyor56OQ7x6BtAGBs+/ylAbTfZT6bYKSJeM1Zai0+FUGxSUt1Oeaj7guZMx7zfW4A/gn/RWgi86zgRY1D8GePykLfYks4iSjrVBDOaP9jMzJ+299kd9IK1TP7JCyTCzfkGZuiAdA69Jwydjjxl4AYyQc6QuVCcn0LKObDMD16kv5VV5Jcdi3T7rb+eeepQjeVw+U49p5zLQaf+4d+/enTlXGfjKABzPZbBU/hMvIX9iHe0GfdAZ156oE7os44Tb5xynfTQtXFylLVGvvP/+Byv+ELOkrnVLgA6k4zRF3hVq+uk4pLM2Sb1IvRmodGzoL75DR/opZqWv0ETclTiJsXaHWHsmPfjEQXaV3+vqGh1ixy3Gow/OYfZdvk8s6EnvYlszeuQbs5nEUNanPqAPyo9BP22rc2QARtpksIlAjVjLYKvBUHjP4KZbjHSErcOsMXVqx4L0T3ua+MjyaUuVq25nE4/3OpTbnLPEC/TPtrJe61FHZH96XbafOlgMkvg07ay85Hz5mX1JfuvXs3z2p3/X1vW6/N0dUPWq9SiX4hjuK+tcy7Tn/TbKVnba9PEfK3NpCvRxB9h335UTuFeO66Qf+VeDr1+rIR7fdVCT6Jb1kJNkqhwsdaVisS2vKYTFMNV+rURX5PzJ2ENJZhX/7BeAw/6xwjcB9HLarsqm3p22vD5mJIUlgE6Qkg5bMvLqKC5gJydX4dABktnTCbWM4zm2wm56iaBCYIIiEVgkw6nUBSkK+B5ISHDr/KSiTEOfTo7jqTor1cVIs/SSVirYnGOVczrFeS2VgoZfAUjlS7ly4pa9HMMoqRClQxecFKwCYNtrhNLYCGQyDXavrkolL+fE1FWfoQ734SbQsR6NtsbUOc1orPdSsTBHgpp5iMvC7PIkc+8eDNP4uGZ7GZ0j/bfkvKJ2yqNGtq+M05/ktzt37s3nXBmwDledBQmCK3nWSDDPQa9MNUtaafRTBwkW5RnBokEg6UA52utGNQ0NjoSyQhuUhafcv5IrKIK/BGq5+t3Br/Ljp2PcdFA5RNRLn6G1Kz++35SxCSzkbR1N+uh+RWXSuccJ9XAg2tCx9qAOZb/SIbcVYOXftERoYjBGgJnzTQp46gbozT48/gH84D9XjM1GSaAFgMvgi4DJOVUW/C3f+wzjpS1Wf6GLfVTf0D7t8ZxpqYxJnZUr5I5d3UW5dIxTzvg+nUu28Cx2xD6mfOX86Yyq39jp82psi5HH5VNBBvauzo3YVom77Xz8mENKyhmWB+Tj4uUCGOl8W5byvELJ/pasli3NoFeB8cpU0vG2T+rgs3EYC8+iQji0Sz3AfZ0n5VU7WM76loGUNqDrWvk1gxOCLnVXBuZciRO0p01OECzAtQ7uOeeuLme9yrgOnvYndU7HAjkfqcfU6Xm/z2HOlbKoU1u2cQuq0Cf659jVE7lCr+7ZaL3pbsfOPQ+6UQaUS2knHdhW5V+38dSTGRTSLO07qdvyu7yd+pr5S/1MG9x3Bd8VXubI/b7Jm4lhxASMRb0CDZM/KW8b2jlX5e23sk89vFfbcak/EkOhR7Ul0tdVdepLfs5FDOdQ2ZRG2mrtrXtQdTDzMC/5K+npvPs8NMs+wCsGz5RtV8PFohkM0p7TL/pKv9H71Mlz0tagshjHIKg6MXlH+8KnfOb91JW2qX3SAU586nNps7OODEYpwynLzH3KrIEJcU0eUukcZZ8T/yaW2XT8so96aST1u/Y+9Un/nrK0Vy4xftep/FYOjrWhg58ymryYwZJNr2+rrukT7rdxfPx7/U3sNvXmxx/daGu855tJotqhJFwyTDew539X/avDTAbxkh5divzwPtH9NOB9QlQ4eyBAwbR/e+O4Moy/hCqAehhxnxnOdQ7AwZI8h3GlA1yKvcqq+AQ0HYAcMOmIpPdJzvsIjP3LcWwTWceid6VtnRmRhNkQKP4yWpsCq3JOkJ0ckUYo21DpdENOfemk5Co7987GMfqZ9qYy4l46cums8N3x6ix2HunML+2yzgJ4lVqUQDP5xrFvAYfDFTwAXTcQAnr7mfyVQKrGWPXRPkYZg2JKCH1LB4V2epSSvjMmo6imHZYsFW9zP5/VYaIuX9OT8yTwgEdYDeNPUE85xueKNwEiAYF9c4yChzzl1L5omG/cqNdQqRQ1/rQ9T2mcq1QV4ROc5Yop9+Q5y3SQmzwrUBUsmBJnf9IJ5TkAQs5v0pXvtT++0oR1oKjLvjAeZco5ylNHM/1fmUwAVTKy1S2okI4COK67ksOnNKUuV9N9hn7b565bDJgo//CHr00SoBxG4begETQVXPscq4EGQ6S5Rg/aPHgw3uU9QIJ8juPtITfuraSvAjP6K6DikxOToQF1ME9ZljHQhjKvjoKmzoHvB2XFWzAlYIZ2zD/tMB6CC9mOq+c+p27TOabdlGVXNpgbs0RujQCQskf90EtQSRnf3Wx/lbVVxuZ5GBXYdaVTmyg/qsO0GQXqKvuGgyLVrVyvFa5a9YR2qX/SDggMCQC68iXPbPzONqFaPc05TxtD2wYp07EosF+r0c/H+QLl7FaQTV2uflO+bUPHQDlStwiwGEcGK7oDos5UFlJ/q29sGz3IvMqXjEUdkTiAPlFfD1IaWJS29mXP6Uigns7SXlnlP1fwBKPp5JLCnv30u7SkrEEh5tfAqLStLUylo9NGyFOZYaL+SVvNCrB20ufVwdJxr17pDw/38Sc+QIdo+5IvxCSMifvqLude2+VrwZxX5S4dQZ0x5yf5ifbd35y2W0dIu9NtlGMygCp/wC/qQvia+wb1tA2pvzqfKAvS1v3KjIuyGUhWf6Z9dfzKgfMr/pZ/nAP0Jd+p11O51X88yynD0Ba9xx5t6vGVZLRFGW1pOs7qH/Wx/OdcSE9olbgg+69cO760mcmDyZeO0/nxd+Le5D/lxLboX9oH50d+StlIfe33xEqlI0v3eL9/V066DUh9k3q9f7/oefXw130+++gzyp/z5bzKn+qW421sKdB7dBAL9vHrf67vAT7WgBX0zksYBJgyRpyScaiTVKnuoMkg3L8+TgXLybAdBVUHMCciyyRDdEamnAA0GUhCTcGId/hV37e0sTJaC4Hn4VvLi7tnRB0nbNn3FS8zVzHkGDuAzsm4MR1p09E2RvaaCiCfOZyL7QCsbMfvPYKqEi5lcug888wGFjZQlbyRc2kbGo9cufAZjUI6hUl/VsB0gBUG51ReMmXRtMucU/kvlSPfpRHRRAXVsSWdBOqe7IvCFOBn8EHB7AoUB9BAh8oshTf7Yh3pZLEHuBtV+qfSTUCVkU3lIWmlDKZSppw8kErbuuizz1FXOoICHnlZgEsZ37P59tv1nkXaTENsH7hngEFaZNSP8VOvwFCZFXy6Ryn7Lv2kWzdQqU8EPwZ/XMnzsDZXEKWTY3FPqyliOf9+L2P92XqIF9d5ztNHbVv+S+MncDAFlbIC0wzSuCKKY6gx5VPHgZRT67dfgivntZyaOqE+V8t5jvoP5bt0kc4q5TkYy9fZCNg12ADYBB3aAvWg9DUTQF6wzdPTW+v+T08b385ZKOOufOnguxJr0EgHSp7xk766B9o+0j94yr2BtOVqEPV5z5V/6WVKZ++/9cuL6DKCRjjUtG/fpItjcaX98QgAQkv6AABkPvlusITXAfHHmLzm6gFnTzwdp2inLle/p85zLtTTWYaVWfmDZ9QBBhW4pzOQq2Zub3g8TrGWV6ANz1EHqc/sp2aFiz/pAz3dm81zjEWHn7L8k27cZ36UB/V+vgvzyZNaWa6VzHJkBE3KQweX/qY+xmc55VX6qId1HNWj2jTpqt2CFwio4TQZaKaM+o2x6ECqC6GF8rrnIBpUsW86btCMNpwfbZsOCOWp19fwqI/TSSvZOr9/PJ1gxqytkB6Jg8xg0t6KIdTR2mV1kcEi5Z8DtpyvDBA4LwZFlF9tq8+TobAH0qWHK5U68cqS/GiKrPbF6wajXf12HtS96oW06WI267KP6iuva7MZE/0SD1k+8Z3ymBkVyqv8kn1Bf+WJ6Mq02CTnyblSn9AXHVYDpJRRvhlrHrwmXydvWdY5Rf+Lo7jnmRvIgf+0N2IRT8mn3gwapmPpnFunGU86hcln6sLOk1xXdpP28mz6PmnzHW+3m86jvCftkx+6r2QGieNxTqybMacTZznHkg5i8k3Oc+evvd/HePCy+g99kaRIfc/7XU6VZXFNBuhSt56vNa9cvAc453BPvq78h3/39oUrwDJSTmo2DwMKQFNJObhUlhntkJl1gK3fulREArRkjK0vteK6evNL1FpCU84IfBo3lSBM9HikcJkOTflakasRGgWfzM/x/8uNYuhygGdby3vMpIsMzydHkW/XD1e7qe7GYPBUTtJLI63xt+0+D0vwdenv4YEoGsGLmPQyBpYp94TGcabRTRoxBhRTKoZ0JCjrqlKCaMqnwmEO3bPjfpo0WILDnmbV200ekP+s11QVV+FyX2LyZqeXgFZDa9nk/wNxnasv9c/xp4LOeVYJ+CmdnZNUsDlWy1cAp1LabMtxu1Inre1vGkWe0wFPmaEOgYGglE9X8gRM6bwr1zotpkNxnXkTHNpP2tMBlz7SLOkpeDQS6viSxoII+5XOGHULUOwHNGMsgEfBge3IY/IrqbMCGtp0tdCDcDqoTV4STCnzGnNopKGELqxSuhIvvQUmtO2/NKLqFOgsT8sHqR/tQxo6nk3g5wq+/TS90fndnPly1AA2OoDyqGODLvKlui2dFuXalDz6xzM44TgLZkjIp3wyB7/+9a+nw8UfTiTv0GX+WFmQ9zJLIufRV7Tx6YqZqeS851e+cZ5pQ1k0Xa9sR53Oy1x5MBSrGYIzV1tcxZyrOeM05AwMmT6oPOdv+kbd9FMHYbxHYsxvbWepVeAtndl3V6r3TEuOlbBvAAAgAElEQVTXeS3APl41N/oMjXDcoB2fBohon/u+xkYHzjn/+OOP15UddQllfvOb35ywfxxHWNpwHwfxe9/73jw9t05LrvGz0v3Tn/50PqNjQP+oS7m3HoLUZIYZtFR3yWPaCObI10alA5EAV1lLucwAEhkGZcdrbzqf2iM+CVpoZ+knc+3JzQZS5Tt+q0/UadSpjpavdMD5LT+mfqe9DCgb2ODTcx10JqCr7aufUn59T2nqWPsBv8MP0tc+pG71lVuJBRLoGngrXitdlX1Xf2pfXB0z2EC/dJ6Vk8RAOlT2P+2v+sp79pHfzo0B9LSl0E46+poqZVZ9brBXfCpecy7UT+or+Yxx6ozLz3uOgTYOOqiLU/9437qoQxykw2mfNrkpzJH6PbFTOgvOA3o3MwB0sBNTiDd6lod0dkXaPvOsCw0GAHS4tcfqTK5nwEr7bl3oQ221WF/nUDlx3uVf72sXUrY6PpXnkuf97rh9Xv1n/YzFQxy7zU0H1vlRLyWfOyZ5OcdAucu22Emn7KMYU5m7qEz223L5fD679/2yssxnBhapQ94Sw1zWRo7tT/1+5d//d69f6AAb8dcIZTRCRZnKR0WnEk8Q7L1kyCszfatODxT0JWjvg6+y2ynTOIAYxFLSFQlW+ejIFqOW0bA/tsEKsAImQwAcSH2u8bEaN8DN8GOpzza29xHT8HYEfPVjc0RrMrdndZpLUdcB0u6LUnkLWFS6qfBTEO2fbR5jwFQaMmQaLOnv897b6Og+75or6+AzV/N4nv6lgdax3HNeKJd7IDIQkPzgs9br6pzBF2icUVGVhUbB/hpp1FnVGGe7CnxGQBWqFGbLAWo16EbXXW2kHSP0XQk7Jh03x6uBlSczAJV1WF7ngXvJGzmHXNdRT5rYX1cVBL2W6YZiD4BoHHOVADqZpsqrQmhfh4O2MKoYONoXzLvqB61Nw+I5V9g0yNJDnvbYfCO5PgtdE3wlbwsAnDf6Qzu0AWCnLzrqRtNtP7MD5HXahGb2wZTQLmv2IeXZABDP64AA2qnLaDtjpF0DDNxjLuRfeVEDym+BWBr0lCP5Q8dAxzqNj3OqHuKe4FDDS4Q/V80dD3SD/rkCJb0Zv/JFPeoQ26OfOP2cxkz/XLWXrgIXVyAYN33gt/ugeYZypoND+3SqXU2Gtr/61a/mP573/dqmPvO6G/tAfe7H0/bh6GVAiLFRj7oGXjKNklVn2hOgTns3VKvvoeUedONZV5wFd6biMwYP3aHcp7/+1fztaanKRYGqyvDRPmJnBNPqdu4xF8jjhx9+ePKjH/1oBg0cByvQ1K0D7PjVDfDDBx98MF8LxJ+vS+PTlRzBv7rQ1Uv6wEni1Ok74g0gQSPo5Z/j4hnKQFNPO1ffmymEA2q2EPRTR9Fn+kRbBineeeedtQ34lcANvIfjSBn1sI4C/PXee++d/OAHPzh5e7w+SgeIsgRgfK2RmQQJluVvA5jdlnc+156KpQwI0obzLY+78uaBQylj6gt5dpv7bf+9NlXHTrlMm5eBNjGDDnrWKX7RCe+4T5rmZwYRU09Rf3c4ksfFp9qmwnpbUNAAoLbAgBK/PWAndV7iIspSRtpqx/g0gCyeVCep23Xa4UPnW7nPoJY2xD5rk5Pf5V/poi2Xvup95SDrQD8jdzqc1GGmBrxiZpEBXcdv+zqo6ljxilugct6lgQFXaZ72Tp7OOdWWQGv7R708byA55zxtmrxmeQODBihdQc6gi31Qx+Xv9GW4npgn7U6XXW1w+jI5RmlgHerPjrFS3mi/4z/76pwnphCnHvMD8r7tpNwkru/19roT2+y1l3irt5tjZJ6YM64hS2JPnmHO5LeL2rior87L0f7/z//+m6PtzanpDG00VmEzipmKxomWGVVmgrRkjjLMsW/pkh3IucKpI7kN+HBFlevrquxSiL44+M5ck9jzHbqb01oMTB8PT9CsFeDz03B6Wu8/PpzkrzNdVYbXIG3MUt9y0liRpn85tnSE6h3Gh/tQfT6dnexf3te4aqR0Bq0zlZqRmpx7lXrvg+OQqVVgOh8CMZ0G+zFB4QA//lOhMS8aCeruCmBPAflM0jT7yXUVvGW6sfZ38rRKS5pqyBPgyHeuuhjRlA46VEb4BOfUbVRax0Kw49xAIwG2ZZLjkj+oX8Cs06kjg3GxPUEqv/nTgWKFw1MoNazOEfSVfvIJzwpEdailXQINygkkBHae+AxooF0cU1egPJXXfuY+Wg2txjIdMsbjszpygirGCEDQ2aEfqXClhYDD56nP0zn5riMqrzM2adXlSh4W1Gj8pZ98rKPjHiZT8pRpaIsTQH2pf2lb5xke08BQJh3QdBoEdqakSQN1vitqlPOeDpqOuatKrhbrMHzyySeTn3iOsjrQph4yx4yRvlEHDghOl68nw5kxCKGDAA0E9ThBOgHu0eW3DrE8Z79d2eU3jhB70ChD3Th+pq86f7zWh3I4455Im7qAfpvSS7uW8X3KzJv919EX9FbQ4cp0uH7+85/Pf6wYc13ZISUYWWAlmn+Ml/YNIPzn//y/rbQVSCS/GmBMcJP2nhVg/zr45bdOq2O2ntRjmeKpbqL/pnKr67IPBixxyhMc7tnYtM+0Kx8gbzij8rXjYPwCdHjKzA6c1Pne1WU7gHILfc0UwPElqME88FzaDsojC8wBfMGnfK3sGIxwfEm3xB/KufKgHXALBc/Bw+oycVPaRmi9N3fqGNrQQXO+tFk+S/t9wUHbpX3s9k2H0GfTRmqjbE9ed7xp32nXIHZ34roDlnY5nUMxZwadlTPlRFnmeuLb5LukB2XUqfQL+WZeEvvO7I2ht+ATbbxZTd6TfwzGGURKXdyDjAaKob38Bi+nneKe9NKGGhxUhp0H+UOeyE/KGsDP8tKC++rNtGPpYIst7E/2C/qa8ZP8IA9TNoOa0NMtD2Zp6RTrqOV8ZwBAe5BBANvkWQPi2gPlWsc/+S9lijbyd5dD5lb5cc6UMa4rI+pFeVMeO9R9hwtMKauOQdpRn33R6c458L6f1mV76qLUIXsOcN5fCRFflGvrz8+98n/qtcvaz/pSv3Zf71i7V/6X//EvpgPs5Mk0ElUQ5UR2AT1UyOWsqWSollMo+XMiuoHj7p7RKwY9dAZl2mODTsfOMnuTms+fjRB8tbMdwFWTuDnA87tbgZdVYPs3x9ccYJ//OpN9mQOsQDv27sDlHp50fKRFCry0SDo532nk0gnW6VWBZMQomb23nW1045XRU41GGkgVisA8nYNU1NKmG7Iu5H0eUmg7zyR46IDw2HilHX0TjKnojLa6tybljO+Cf2VE0MIYmDvAce4bS2WbwK+Dq66YaN/UPOrDmFPGAITtU799cJ6ksyvFgrWuZOmPKwkGNGyDceqIuqLGPfpFX3B8AAhGfU13xZGQ7jpgBgsE/NJUB9T+045OLfX6XVBPf1mh1onMVQKv0T9p7qqBBzUxHoMI9C2BgTzIM4yF1SKcK+ijbtVR47cgnbFlezhe3GdsggnaAXyTnlhppJXmnsBFnvc9kzzjqk7KsCvaBhR0+pVZ+YT6EijrPKT8urrvaiVjByAqx/xmTphTgxUAO+678oSTggMCPyhDOhOCH2kh7+R+SJ6jvGVwcHVQeT4DC5QzRY26cIIoa1YFNMMhAoRlEMWgD/NC/5lbnCjoQwYBDjN/0Iaxprypv5QtfBjuM8+1gsh7OQlAFVinjnQq6Sft1vtKv5rtC8AFY9TnKd5dD3R7yB78DhZSl7uC0oGgetIgFfOpMwON++tU6KOHAVG/Dvzvfvfbc2c0pL5O/aQNTAff97hmUIL6DbAqE9oQed/+M7fqLK5p53Tc6LPgU0CP80swAvmj/b6qbFBYmXE83Z7wmzpYhSZln/aZN3jOlH5kSaBLPzYcVWCZcUqX7uQkVsg5Tfuo45D6I7FTjkWdkE4u9PG68qoe5LqBPm1V2gXagd6dJ5Mfnb90etMOy5eJY7Ksskpfko6dltSp/ZaXpLV6V4cWPjdoqxOfq7oGRfzkHnUaHFGe6RO6Ql3A7+TPHNsxfIa+0om238kPOf49bGOg2yBnzhPlGXva3+5kuUCR9Mz2uZ7z0Xk5M4Aom6uB0E3+sP7O6+LTbD/xptsk5PO0fYk5lYms3/lIbGRgRJpgr+RX+cd5k3fTae1tmkFifV0WDDCIGexf6hLasY109NV5WWeOM7+nTOX3yxxQx5My2+1J6vM/9ftl7aeu2vt+WXtX/uN//611DVKAwWdGGFRoMq+AWIMhsNTZ6g5ITd6WtpwOJ76jDrCfhyuemxOcSrwTPg19N/rHiEA53gPcHfDsj33hlb9c3/pWr0GCBjrA55nouHNvn7b40mHd3Wgm4/u92ltytWOQOf5jTGGZNJJp2FRaKiQV36ECqPcpZ3/6HAlgsr2Met577XCPcDoH8pFtdyNFnQLEVJAaCz4F9MeUgAqx82zyTCrU7AP0unWzUnkTFFvGfgASsp8COD5v36kUUNrQYEIzV00A1HmwhXIpuMgIrbQXZNA+RoTfAGX3e5mm6Fz62RU5z9MPjRTjcoVCEDDOpZ40pm33v2m4jC5zP6O7GtvpRN2oNtxzLeBKMKLDTP8yCk8ZV2/5rv7JFSLKS18dKfUXnzhIaSiUAepypVj+7gaO67weTd7jvmBHgE8d7ieDZoJp+e7Fy2dzfuhDTy+lD/RdEAG9BKqM23fyWqdggWd0SEzjNKJuHYyddg062EYGJyijAU5eyQg+77EVXFAfDhG8Ju8IPKEV4wew0W+B1b/8/tN1BRBamSZMuzyLc5mrzjrO6Qj43lmcER1+x6+DIxDiPjJl6ibflVdXy+Qxxg8tHXvqAdtnLyt9JCABDXFecGbtP3UaZKA+9ao64MnDOgXXOaQvOg0CG0FAOhbqxDv37p7cGFlIyrlBFVMeL7OFvt6vg6HUfx3ATr4ffabuH/zgh+v2CucG55fAnXMpP6oHleMKpo/0t+U1gntgR93S7XsGEqYNnrZwe3OAQB7eSbop684fz8m/8ihzZv06PdJDm+NBd/SPuYb3XK1K3SXvqkOSh/j+0UcfTQcYR5h+wDus+sNH0K87AOoudb32LQGxfe9t5ZyutnUsACRAl47ed/VSu9xtzNNndVK/NO4OVDq8ew7Y3TuvXbjH00CEz9K/tFfjDNFVf9jnxDTq2XQSEsvkvDpv6qx0VJXPafOXzClkTH2vPMhfOmbaTHW882V/EqtwzUCt/OL8J+7KeZW/lYGkTcctSRfr1xbzadAo55D+ZmBbR195THwob/bnbavzljYoHXjLZF/3MGHOmzzRdRh16GDu+STq2q7rEgd7j+fVE9Rr4CAzNKSJegjaZSZSBpvSIc82nL/Es513pTPPqZ/2sJz0laZJ/6Rzv5/0kF/zWn5P+571HCvfr4s5j5W/1AF+tR2inHVdVu/KP5elQFNQ5bbHKE6USsXfKbCdwGl8OITZ1dZ0gHWS904pTGOo4KeQ9X56T6E6mODF+G5KsfZMZV/m9zgYq+o5fghWEj+ylHbn+DIHeG98OX5OUcy/PvHpmHkv6XCMwWzDU7zPM25dYaViZaYlOpD9c1Wtz5lK8vRmvdZiT3jspwrQeUwDbyqlhpJ6XU3SeUjllwYiFSvzn8A+ebSDr3Tg33zjrfUUWaPx0pTndIr4VDZUGtM4L3vQBYUeBiUI1/Aaae1KPsGpcuqnoMFILoabvgmOle0O8K2T+9wD7FEnz9F3nBwdYLYG6DzhlBmRdhUodYfKVJ6e9H5Rp7DqHAgoAZPOiQ6B88PznlKrwwXtpZH35BPTjF2Jo14PasJBpK/uq1sd04UfXFWmLupxj51BgYcPiiYJvvjuqqFA2VUEeUCw9eDhV+tKZzdsOuDS15V3QRF1KDvSStDmqhb00WBDRw25DhjA3fs+o86gLh1HaOsBT6zqAs4nP4wASBpB5Vrjj7OrPND/niLN+LlvEITvpljCf8yPmQfUbZDIPv/whz+cPOfqJ7zBOKiPPjIPOGP0+f9h782eLUmS+7yurrXXWTBYZgYQwAFplBklPcjwoP//nQ+SSTI9kUYsBGjgrD3dtXcrvvD8Tv6O38iTt6p6QJpMt636nJMZq4fv7hGh0qHSYsRSJZQ200ByXqlIyjOEu1FNlWJTYWmny82ke/Hs1XOi3w/nHMUJDXHKQFNeH8JcmIdrxpxfvql9cxnBm46lASs+0wBbKQWsn7y3v5d/yYcTNvJi5JvrK19k3M/H6dQDPUZkvHiOZRiTMKQcp+hrAK8ywdiRgX3rORnKGnkb807jyHExFuBJtFa48i6d9eJaGsDdkJGeeJ4Gijwr+XEaM8I0leIVfFlTo+jyDNp2/Cq4KcNsk09plf7SuZJyQZgs9YShQKr7dAXSNUucT2N38uHPnk36X8kenncHWsKL9ziQaccoqEaYvFsDM2kplf3Xb2qPcOoIKfekuayzUsRSJ6It+bQZMPJXx0oZsyOTfnKd+J4GY+pfOrl57xjlbbSrrDTDxvVUH9BQ1tHmGLp+k7rLat65nolXwoNxpnMjdQPaU6You+Q98p/E/yM9Uf7qmlNO+Nv+0fzklbad+CVOJP9OWeX6SB99HOKR47I9nSBus3Bd5Y+dx+TYfOcaqwvZthFc3+s016HOe2XHaj07jFf83/Gqc3W6z3bPDOAlTxkPV7JmNd6zckf2yaWtMIDFkYT3LRjNdf/f/tcfjzEc7wFO5tmZMAgDgEScFGwSIgpPClKFtQRMCnBGh6s/D5vaGXxnLAIuBcBq4nogReY7DGHIfxH32niv1i7R4MtBW+63LQN4/i1ToMuo+1ADeMXA8lk6CFbIJMGvhK/rt4Kb82b8VxH7TdkXNkSA+xjzt/iRjDAVBTy4SbTiUjLaFE4dyXN+CiejXRpp1unCYcW4VIaSJrI+3zUeZmRjCHCUfBQt0iBRiFXyaAMlPJmu+Irgmif8/uqf5/tOQ9Idz6UZI5gpKBWglu/CX0VKj6XCXebn3BRg/lYpcn+cRgXPNcQwgF6NU85ty+ghY1BhYJ4qNYkXzGEy9VfPL4cC6bDAiHDfpH0JA/oC/h4IRV/A38OW6IPv8h1+G8XTW85cNIKpj5FF5IVoIMaFijHjVsFWuXeOF8VmMwBpO9M+hTPwYzwetJX4Or9zCsEgMuGtsNXgdI+q8/JaIfEU+HYng+sxFdSBjxpHaShpjPaIDeufSpGnmGp8emKyqcZPHj+7KEG5h9j1TxkBzPopzmRAADsPQdNhxFhVnoEf46Vv0qPph6grBy+Rigq96wyQ9mmPNcVgpA7pxVyZwr210hptuoc7aTT5E/cUa3xZJhWldEwJuzTIVoawvGUaOg8eXzIUpEF5BDCUpzBW5+ThUDx7/e2+T7XzyeSVnf9ffg8F4kg2pNwuWVZ4qlJStFWHjaWBm8YXZcRVylzz94qqeItCjkNe8fo15x1UplHKkJxrlxndEJV2wZHkq3wH9xLfu6yQV6iYqhDKV/MQR5VZysirTVnv8sS5MH/WUZ6pwU37lNHpKEy7jqXTNWVowt+MmtUazzUdDgbXT5gmj1KBtr44IZ/CAE2YdsM7DSTxO3Ux+k961Hktf3XrkPBWtmr0fvO8+HXCN2Wg4/Z94orrlbi0MiB1TvU2mLdZR12Hts2M0LkW8kSNmsTrpCVxMR3a4pYO8qybcxUm4nyuf/+eRljSt/xMnEsngm3goEI/hEZXOnbqQl3Pcy06XHmeOCl+pa6SdfJ9L5MRem2BLJMGtGuWOAw85B+Oi/dGzHnv+lhfeNEP8sigjDJK54eO7eQ58hkNXTMJ1A+S9wrPlCd9jY7W3T5z7bM9v58aoFvBW/3Y1uqz86Ve5rT/Jr/O2uvtP/if/+3TUed4D7Be8m4kFtAL+RMBJlMNq8/Df2RgvFOBnwrpiCEk0xGZOxPLRU4EO1tAiVghJ8O4LHBcYWQf9bnvGZnI8u1+X14hOqH3OoAKJXaFPAWL26d83WcPcCfwXMQt++uOEZrMRmTPel2ZsI8UgjLqTmgJ/1vInWOQEfrM9SAFdLXmrr/KgeucuJIMxzYyisJ3cTEFVH43mpZrvxp34n8qAW+GgoZxgwFMGpvXBsiw2OOj15Y5eLiN+15JX1QwaqQ6LxmmjDeZo2nROf6uCDAnma8poeKCc8g9KDlHBSHXgJBiSoqn46kITx1YgQF0JPzpAyGvMmeblFeQv3j5zTR0dJTwqeGj97Ovh2sMPDXkTL+kz1R4SSW0L+bn4VFej0IbHjZj1Jp5sSa0xbOMboiXerifPikHH2PGQGNuXtnD2EwDN8JhNPOy52qkgLOG7sFVuEp7//RP/zTfCUf3uyZO2baGU+Iy5UzB1SgFDo6DTxVelXvT3OmLP6PewEHHhYofKdAaxxib/DMqQbsKe/pEGQH+poTPg7Q2AzhT26njgTG0YZ98uo9O3KZsRtcpr0EsLrm+0qQHC3J+g3yQ8WEgw0+NQKdCmUpg8ivmroNBfJTXCW/pRgNQ5YlyTx4+nfglXeoA0HDAOeP8pZGSK9t1ag/uboFJJSDlY+dxs1xTIISH9egrjS/blkch6n1fMKy96NKJBoDlr+XFKLc5QBPWjkG8zP67gaACXmtydxtRRq802uQfwtjfKSetlymOKxlBnVROE0+Ew7W8LkPeOdlnV/ScJ3wqdRd5pwpypnh2+S792Udfu/l86DXOK8flPDQQumJ50R9C90n4OZbi5dcZdWUwFRwefny9B13ncmZEOH8NGPFijnvL4Os6ifhmim7KEOcpjourXc5Iz3muhXAQZ+SDR+17Krg0LE7QjhlN1u0w5nkeYuc6dTmq3M/1X+loSWOW1QhLPpj8LfUD4ZYGOfNLXT3xmf6Sj6zwr+ssfS3kmY6pwyp5RZ+/MFbX6TQnb7vmSde/jIB32eo41Q96xDv7yi1ZtK6elfwhcTqNWPE3dawcYeJ3lkk8Xc0v12KFfytcvNXO+7Zx1s99DODOd87avOKTv/jz3QFcXpwSIjAthNsnn5SHt4hu38dbnZICsXt+bJjFz8iTzEJBL+FP5vGmPMop2JKg0oO5FOAxmxWBi2RJtAmwb9sVRjKOlQF8DdjaAzwJsN0DnOXOFmMLHs9ZGFGWqDvC3Wprr3t9cJjKWM55xTRS+Ck8rgTNliXQ1+AUQee8SuDnGFzjMoDLkSDTyP5Vbh2L/XWmmwwy5yfOCcsO29zjZb+2nUqbSo4Cr8oM43UYwDMSvN1VarRKZZB3MEkEGc9Q/k0pRih+9vknQ6l/PulL7/eOgyVAFPyUEQdy36zlUzBazgisDFyBIj0wBufpHIGVNOt+Tffv8W5Px3nzEXu4VPRV0HMdHT/1NOAZw8UJNiIIr1/XXX/uNzO1zFOBU2jYh/zFFDEVJ/FMw58ImvDP1G+jskQAgRV9e2WFxj1j9JAmI7xEPnlfjocRAZgRqtrH7J4wo77A1ftwmTNjwjjmPQ4FDEBSgLmiTUOVT8dOu9Q3bYpxqsQLc+avomZKlg4H4MZ306nEfQ1d6hEllffSvrjseotz4nOmYrE9AgXWKBSw1HmQ9KZxm4Lfg5t++KMvBxwLhnrrE5/oz5N7PVkYnGbcXg8lvjF+5kjbZgFQlve0aWaBPITyRBixP+U/zNsUf+pggDp36SsVTjNlLrJgm3jxyToE0iwGZZnzmFfpvS2HjetKWaMGtCFMwQP61yEIXPj36RefjPGNy/wiMpsOm1Qwk684Pg3grmClQnykOFIGZ4LvXV/xq/N06XgfE+EjUqsKVjvO1LeUA/L/wsf9gMw00JK324f8znfiiDxe/pF1Hbd4I30pS9KBn4fk0XaXSwkL55T8cUbxtyvbxEsVdj7VX7osSppNmZzrmHPuz6u9YYSOEITvUk6nTpby1LLC98Hw4EO/yvZdB6s1/OyzTy/tdxwbqzgj0P15wifxIPFQXMGBvO6/EKpHyLO9XI/sUwcqawNPT31W+WJ5f6/wlWcaUMDLbBHryFeSLybc5cfSbfId5y+O+s62rSPPcX12KqtvZkAc0Uc3wHa8K/2f7JiuU+34uB+Cm/2mHgv/TcfVigf0MefvhH8+T/6V+NvH6rqtxiev6P3n+JXJqZ8mH3jxgjNI6owYy9hu0nTnP6s5Jx64DvK/1F2z3dRvV3O1nz6nfR32wN/RmM7auLV+Z/bD7fcYqh+4B/hf/bx06hTkGr8YwBwy6BVApjqoMMxF2wzIi0Ads2XB08udDCQRhclpGHzHYQzfjf08TGjoBY+HYsXnq+djjyB9DE8ln7z39xjZFfHtzHeXpgqQNIAdw0SIGQWgPIDEEN9PO1V4zrmFp7QWFMQYAi9SeFf931r8+W4oEO9K9IlwpkB3ZUFkT6PJ8SVDOBtfRieyfheuR+3IDByfbagoIECLAZpSXnAFvgi2hw9hHAVvfuOEwWB4/PjJ3H/sHuWsbzk+nz0jQlf1V/14n7MRfX4Xnten60y/b95wkjAKGAK/DPbHjyqdlj9w3lRX3oE/nuCMIu2BPBg/Roq//uaraQDT3pdffjH+/WCm+5WzCaOJvYHgJtE0nAX0i+JJiujzYQT8dpYrGq7PHPeTJ0/nb8b9/Pk3QwhzKAwpPM8GbVfqnf8UXDBV99Gi4JmG45wUqqwNvEFlnPlKZ8BDJo0SwnPgpLJnBBv6YT5ffMHhSF9OPGBewB/lCTi8esUe3W9GdPFXIzKIQfh6rv/Tp/spzxqXjJe+MCIwXj1FmWeMxyudgL8Hz/CMd15dwzo6D9aP+bJ2rKHXH2kAzzkPXmWk04g0vzFaMMQom1F+4Yjzhz6/+KJO8jUrQKcEYwC2zEWDtO8pk5flnHXC0I+p5JRz33KmczKfitoVHbKm0F/dhf5mpIVzHQzXsXBXX+Ej6wWesZ5EwL0CKZUR4cGBPvZN/+CYhtw8xXmkwOMAsT8Uhm+++XriwbNnlEcGPZ74yrjAg7xZhbMAACAASURBVK+//v3ED97/8pccEsca4TjgMCgOlUPheDz5w49+9OM5fubxy1/+19EXdFr09OoVBmUpcER/4f38Nu31xQvSY69vBMi9qMwFBe7Ro+IFpdCqeNfBVL8fe8SfPav9vUZH92yoQeMDzvAQ+Sxj0VlFeb/Lz5PvTsfrWLMysosfAhf5H4bx69dsUSi+wG/Wmc/iF1sGE7J1c0J3YySVtSzDeMoIKLpKReXC26eBXLxR5c32yuAfCvhwgKUB0+epw+tKZm/OUumjZMrO3zWoGVNlOJR8SbmgvDDTQ4dfZkRQX1zQwNDRpkLrmnalVjgaZe66geso3vheYyiN0VsymvqpGOf6ZZ9pPNn2hMkdvWZfK9c115O6iQcPB+739UtlGrqsNd2jvruCPuhuGkB3I+LZxtH851iGzriS66XP4jDc9QfLlcO9Mvh2PN6vkmTNUn812q4em7JNfOn6gv3D16RL+Kl8Vnx07brzOp9LE0lHKVt1GCbtpENM+K1gqo47nREbf2A9GR98Hn2BT+bHZ5ajfJ7B0ttfGXXiZ5YFrvK/dMIz7nRwdd6UBqXw7nzAde7v1essn5/yS/FHuEx9P+BAOcab+pN8UP0h9d5VgAHccl0Tz5PPJ/1ZVr2efhKm0nnqciujv9NUwkf91vmqj68+cx07j7vFt3z3fRnAq3Hcp/8Hv/ipxzvtgl5jmM8hP+QTV+0VUAcj2QxwPeBpiFGhe1hVgGYUWMEJgY3/hhjFBh1CfTCuIVgf4F0aEt7nfPIbW5VP+lTAHk1WBEmjL719kwFghA1rexqzm0ehE5sM51pRGEPZDOAyOvRM71HY9MjtiFplgS8p0PowaCNhX8rfvm8pGZltrQzfhEX3QCcz7YS3MozPEHTF5LIPIxvpBEnmMNdnpDG9HYojBgECkc+5N2kIN5RDPnk/D4wap+5ycNbcezjSRx89fFL7KPEkkw41BLrr6afv8/lc56FAzhSs6J/6rKnto+DbH+VeD6WZky9nP5syYPTXw0yAuacak8LqCaFG1zQIHwxDdAqvMT8yDtif+PTp6G8cDMP1JBDDD37wo+mgIdLy4gWKPkyX/aZjD/FXv/3ot7/5CtF1wV/mg1ccuKCccEjXV78fhwENRxK/ged0Wg185zdjzsiGHmsNYAwk1869vCpdEweB1ybAwBWNYRV503N5R1uebGod4MRJ4J9/Nq6fwZuPQjbgDB5wQBaHTDHel8MYYb8XeEC5efr0doIy+NbHaNTcFMYskzTpvl1PBTadnT2mGNCk9PIHXIwMm6JNOx6SIh2owKoYu4VEgaViw/tpQG4Ha8mnTE0GjuCNe7ylY9aFqLzp4YzROh7IpFLGuBlzFw605R5F1wl4gtfs6QbOv/yvv/7oV7/+rx89/+blxP9PP/n8oy++HAcyjYg/Rst/+ad/nqfVAj/G415HjV36BjZeI8P8vDtYnGBu0yk0DEToETwFn/n83W/H9TLDOQQeS/+s99yKsuEv9Ey96UQZfGFGo8b7nY9goBe+i1fW9/eZcgDsxFUVrlQyzvgf66wM1JGk8UQ7acCIoxpjGkfy0y5b04gCTvJD6Fp4SD/ON/kkcMkMK+VB4osG6Er28Ax+c/RuJWtSWZuwXTiQU36dGUKX8W38fB7KtuGF6z6jzPHe3xW9vL1FybVK2bgbcKWga8CloqqOkbymy1t1oY6D+VsDZdWH8icNYJXsxNEjeFIPeFm2OzjE/SPFdo5pO4X5yIHi/P1Mo4VxuQc56UydQR5i//L4iwNxy5ZxPZX/+YkckR4oJ/5DH4y906+0nhkZwm+lH12ebXinHin9zQyLTS/xU/51HTzCMVV7mfPPLRZmntmf63yGv5RTFlJWuUQ7ypy5dpv+JD+VjtAX4Cu8Ry4gh9Wb+gnc4nfCKQ201fw6bna9+woYix8Xp+tG39L59/XJOib/uNPuyQBdnxXvln7P5njr/Zl+ftZ2wm9u5dzw9d7wiw5WfCLp6w/xPremruZ6Bp8Hf/Wnw97c9s74WWnQZdFhmhZi73tFVHwr9XeUCSO4hJ5RKBTH69/VVv27XOMeadfSf6Vj3w6/z75OBFh/nYb6ZMAYwONhR1AJMSOgEviFSGfkOI3eglsXkL3ehSjYHzwjfTvT6wytC9C+yFOItfHfau9IYat5XO9zdtxnRJTvu5BQgUjBonBRqAtPvZZpLLhGIjLtoHS4R8jInnDgt95b9/IZ8aKtNPbcl6Mi0oWDgiP3QOptdTwo8Z5EzDMMJq8uSoOQ77kP1MOUPh9R3zfDk5iRhMQXlSqNasvNfZ3jpNVHM1K9H6Jl+pZRJsfLHE2fVNmY8BnCTXjRr6m8GfUV5kYijUZOT/lwELhGnqaMUbR7lncl8e5ezLfTyHQte7YCc3WPDX3wm7G4n1kFTPzrnlLhmHBn7pnGm1FpxmwqtPer0lfiR0ZPKU8arvibiqgKoemvnc9Ylk/39TJ+U4Pph8g0713LjD4xB+DMPcYYlqb8usbWob7OGNedOXtgFQKe9+yV/sd//Mc5n4zaebK3Jy2zBkTCKQ+eg/umhNI3h1L9+Z//+ZwHxrfXEomX9s072gLOrCPfGRNtpcKmotfh7ppXJL54qEpdGpCrPVKpZE1j6caf7a4dmfsetyO+yvg1kjQ2jeqmczLb342Yj0ZGyOebjLkro+gTh1Dy/4tCs83JvlL5uFJE4gDHxOMs05WYLNdPkc53K7mQMmXCNuC/klvZ92qZpoIasquvw0XWqs+0Tw9xOkKBrL9SYrv87Yavv5V1yaN4ZgTIOXT5met5tW7bgKGzIzjbpmuShq7PvAYr32V7uQd0xd+m82r85drlXDTcVmOnnP1nHfuBDjxdPQ3AHIcR9hyDsE6ZIRzlwzrhc/1zjeRBPQND2Oz68e7BSTnsuh/BxfHgrFvVy/o5LtpTLhqZdixHNG77KXMufW70kzwxdbXkXd6iIAyk395v0qBZPz2AZBs9RbfTYYdffy//ucnEP+Bl56d3mso9jIt+Vvwn7YOz+Z0N/czAO6sv/1zx3rO6xXj37Q+JF51OjtrvuNt5ydn7780Adv8vRmd64C7IvVmrO7JjLI29fFuKyz7ha7BtGVCXyGaWo0nSzkawdxrNNfn6dC+yBuuE9VboSji3COp9Fi3svOo/DPaMwt4htmaPM54SgI75WknhfU/hcIEvCLEZwMmAZHi2nwIsEasUR07h3g3vFRJ2ZFwpa0cK3JkCkoi9auNMAeB9Z6DZZqaICJeMIKcw5L0H7Xg/rFEmFWE9ku4HNN00hS7wkgYQNhrAClujd64l7+mHPlD4OcCne14VKtYxavf0k7ponj+VEOZBX9apdS4DAYXE/qdBOFPxa/1VrjLq7jv3lfJpJJpx49VNhqygyhQbo5rCJU/Z/uRZHdLCX+6NK7rY50EbGtWU1fDkgC2VjaL7cnAo6DVmVBZpJ58RHeyGbwp62sRIcy+zBhjRVQ3yVJg6HdLfzFbBkzf+cr8mvzldOHFQ+LnO7mvOdcioUh5OZh+UZa0xNIU1+IyxKF6rBNFW3jNs/8BEHGKuGNPMk/b44zfP/+//6/+Zv2kPQ5g/74w2C8AoNgYv88XJo7FqhFpBjKGMUQ68GQMnMIvXwMm96/TjOie+Mj7nSBnGBN54+FXuJ064azQKZ3HCdfAzec3Et7yHbs7++u/IAFkpLiv+x9zTuJWmxe85hm2tXK9sZ2UgXfWzXWOUz8RhPl3vxdTmo4yCZr2EW9bNMhP+2xlcSXNZRt6SPCbbhn7962sjbFawto4KnOueY6XP5C2rseQBlisYQRfCNj/9nk6M1XsNLvExPxMmOTbn4rMO8+RRHd97+9DynTWLSGPuwe3rnzB1bl0+cIghfxndc72oI433MQtrMqqkCWUT9ZQ5rJ+yQgd50r36Q75T9tBO4k6O4SLfR5aRf8I75Yk8eUXbEz4b/fU1y7W71b4GsDIteaFwUFdIx5nrAB/u9Jn05TV2fX2sT8ZP8idgxG+zvS7rtN3a4HueT2f8zF4rB2SXnZRZRYBzTXRsOObezqmB167BWdHwhzz7QxnAHzKmrHsKn5OO0gGVeHPv8d04/0ia6DTYefSHvP9gA/ivf3YdAe4eykvkAlV7U7KJ+M7I8EzN3Pf4dKDJiGRm7Icw+qvR+WLwHwzgTYeeTcyo8twzUi12AVQMcCjYo9yjfQ/0xRCtOtejuasg3F3irKMh7qfvsky1mVHgPRLnuHu/HckwYJJxpPctvZaZ2pRtJ4O2r5Ui4Ww7LM+eGzE9IohE3lXbGQlcKSBHyoXPnZ+GdBrUwjLTgXjvqY0qlBqM4qPRVL3bifOWcR2M4GT0NIUJ340oqux2r7FtKgxoU6X3+cv9GhsVNiOtec+c0VUMl/Savh17/KTLTrvAh7GkYa1wE0Yz/XuMxzEZLRXOGtx5krBt0PaPf/STSwTZNbMu8zYa7EFUOgZUXByH6bHemytcXUPa0njSKKC/3/7u13OOGqbMWeGusNYA1kmBg8KDlUxbd98vdTWyGOu///f//gIf2gM+GqOePC0erhTVDn/HKozy2qxUlpkjUVLG51+ur4Y5RmxmREiPlmWulMnDvmjPO0e/+l1Fme2b8ZD+/Sd/8ifzfl3m6l26pPN7rZdZALSrweop2jopWB9Pu84DrqADDGScH9KM8DDyjbHtSdDQrzSWzifa53nCxbVIR0Dy3M4bSY+89Ufb6dTIstJ1PuuKcvZ3kZ+h4Jsinpka3Vi6xaNJfU7FPftfyc47sjRO8V0p+TlH55IODVJME+bikrSQ/L/Dbra9RYATTvm9y5+UN3N+YYCs1tH6KXuUq5Pfnqy//a3kVJflHfbyoj6uLKeDvMvGI7nY1xT873Wlpd7/Sj6zpcE1y3XNtU78sy/H4SnMGqA6Tl3/dBAkn7Qv+lfudT5GG15L1/HK9jPDwzZzHjrv1EGt5zzSAeOcco7plFzhV0bQEr620fWjTqvgv/SemXH25ZkWmYmo7pCyJeeVRrR8xUwZ10Cn7kzZnnv5d6dDGsDcoU7brqMnGlN+yqgXJT/yX8IpdZWuH/C7r0/qufcx7s4MoJvM/R4vVzR9xe/vkUF0xL/P2u78ZTXczg/vMaWrIsk/s617txsR8FX9nOMf4v3Z+p/N48G/GYdgadBeGRlbGvTFAB7IuhMvBma5zruHpHfoyXeluJQBXIym/r0cWwo4VCvTrhW69LcCGlFbDeln45CuIwTjOX3u/Wls7pFmDVrH1RHIcV4hfVjBdYDWdQQ2GehqAfLZw3k4x96GnkAV/5pDGSjdkJNA7ig1G0PifTKRlQA8EvDO98wAvgX73r9wugvj3XGQBm4yzJWSazsqqArfXI80uBKWCklguoqY2p84rkHsp1FoBEIadxfBukUO+a2XM41o4E5bGMBdqaBN93NePLXcmTuiv14ZZDrsZ598etkDaiQ6ox4YIBqOSYsXo32LwMx05tiPqoGl4EwFIg3gLz7/wYwy5WmbzEevPQqMkXPGz3PTYeUd9OtBShrAwMc031QmLoJ7c8axT9X2hLV0wpidl4d1uI+3n8ipgpU0xtozf1O0FfL8NhrrfcOJt10Z6A6axC0VAA/KSvxhjBiCpuo79zTIgJ00bpTfqKx81PUX/rRjf9xjDb70U8zlvRjBRpuZB/2Ztq5iZFnXnLY9/I2xUZ52GJ8naLuXOfGGstTj4DIizRjbRqXpw/nlXmIMafo1dd9ot1dHdV7T+fFZBDh5hrxAZZG2ktZW/E0D2rXo48kUeesnr3H+nc9efm/3UCd/TJmc3zufmfJjGMCplHf+u+L/4jf1MYC7Aixv5X3uwbdcOqjYgqEc63Qjj3Surt2V/Iw9yB22KX+cY5eBZynwqcCtFNau/6xk26355XhW33Wm8i7X2PloQKfMS1yRF+T7xAOuMXM9cl0cs7QtzNP44jvXmFk2+3UueUaCciH5T95DnPQlLug4SzingWv7vldOzejktu0o59dxyGsYO+3mfFd45bMeQVvBoNNXGrrgf+JmOmcmfW3bfuQjOhrUP9IIpjzPjd7yzjTpHslWn2Svp2ulnLId2nKLjwawGUnK53keyqZvJt0LB+k/cTt5DHJA2Zs6bq7xLfifGUC36t7n3Yrms94Z/0he1dtKOjway8p+yLJn78/mmFtYOp89qzvf/3eeAn0Gn2EAfzz2AJOuOA7FGYdOKXzn4gzZJOIXk1tFe/cQ7ApZJNhC6AJpRXc3wh9EJjHzrCNMEpdtXcrM06H3PVwrAd8NeBdVAnPMKXyTWFcIvL+/vufsXgjTC83TVysKoYBLeDjOI89YergTgRNuBfO7+3trTa/hZxtdUTia26rdM6bR21opYAoC00XTaHDcjD1TpGWkaazB+PUsU0/BKJ4rYBIPci2EHe9VwBUC/KZ+GoBGSlV4vXono5aOgTYHVdxJ7U8jO/c+ulbU0xP75edfzD2g3j2LQMm0ew3YFC4o1Qi2+e+3v7oYUO5/NbqXwlhYY2gYLZ7K0IhAGT3V0Oe5KbUaTN67Czw1Glwv19h3mQKNESQNpwNBGM0Dv7Z0cftkfsLYdZiw3pwSKtaMQ2ONaKMnJmc6GnBl7PyjnoaVa9DpVjztCpm8q/MbfuvY0EB1rZwDv8U/23WMzMmItWPinW0QZU0FR3y44NhmQLBOGJNe0SXf0YEAjnmYE9Fz9gtzCBY4lOlywlaaUPlkLtQjfZpP2vWeYecnLxPn5WE8p2/WwMixB2+BE6yJe++NHIsDZ7zoTIFhnLl24m7ymFv8VcXVMs5JXoLBrjPL+aeBkAZO72fy0U2BTSU6+atyNusmTHQAJN6moeUewJWyNueynSKcPDnlivrDkRzXAEn522VxGi35fc4pIsBd2REXEx4dH85SoFey6kgWrtYnHdCremfy90geOw9T3HP983vKx1X/HHKUa9Nh6BkIzqMbwBhw4ouOyMxySfyhbXFbOYL8SL2u4xkOsZT9aRjJEx2/bUP7tK/Rp5zJ9bm0szmAhE3Hw4y8JvyEk/cYJ15e0dem58pvM1tpzutyiOoeBEgDmXmYAi0vSEcFjkL/lAmeL6JcTb0hZS/1OOQw11+4+Ils4bsOU3VT1gw41yngFQFeGa0dnvIGYaRjOvmHdXh2Sj8civjf8O/MgdrpqfOIdOyspnE2/w+eekshz/Guxn6nv7YHute/w2/D3qDsh70f4u9ykNT7QeLBv/7pwxEBrtMA60oajODYb7sdVYXxW4h5fVLxtXC5m66sUZtInQz66fAgSrgiQxIsz4ws9OgM7bwe12YQhM1IbWeiXSmVsI6ErkhKO5y6a9upGKTR5j3AOcecwy0BrHKfffbxr5DyiLBWc0qiO1II83l+vw8RHNWl3zMCTwFfuHftEZVhH8FED3AKsBQQEtkRbmX7yZwVQsmYxVMNatpEQGMcoMzrjVXp870KvQYYeKwCrFFn2/RnRMs9s+6DTPzTMOEZ/RNhM52XOSuwiKb1CCbjYNzeLer4gLGROQ0MFCCVeKNspp3xXIObNo1WaSixNozTlGHTYannfmHmqpKU9K0BZ6SaOXlYl/hGO1wppQGsUNaQpJweaPGYOqZ5Uw9DTliYDdANbY0/4ZZ33RqhEddVVhDsKjviY9Khz1QE+a1yybh9r8Gdjgy+Ow/mnxFm6mYk1nLuNTZCYHo9B1aR5oYihRNAhxH4BA7wZzYC7XoAFnt7qcehVxqlHlhDHQ/mwiAFBzGWcWa4Nhp9rqU0xTqlk4U+pWHgmQexAeO//du/nWOmjtEO2pR+cw/t+4hI+nAMOWbxs+/RTX7meicPUqHxvuFf/OIXswrPmQM0qXOKtU/8Sh7X+ebKQF3Nt/P/zm+TB1M/HZC+y3ZX/D1lhuNPuZT8Wbw+ksXCKw2MlZzN9wmndAau4Hcf+Zbz7eXzd66BcDZFeYUXKR+PFM9bCrB4ZV+pVyVddTxIHMj1y7UXL9LZqfGTBpq8+9DAy71tMRDXUFmSNCL/s4zjFW/4LW+1bDoNU47QRjfMUp/ssMnyybeP8AtYJO4ewVrYKsNT78h5poOBMmbOaNSKz/J8DiOUL+mIzLbhJa5lp1vGRHvp4BOeOlWRCeoTrhVlzArSgE3DWZ0p6U249ndH+qh1/+AG4PsIhahzpt+e8RcdLEfD+Jec/xEPui+IVvWPbAnLvv/7GtX3YgBfISoxqTgY88jD4TVqT54QAb42WpIhqzxcGyW7Ef3pF89m5PnRoyfbnl+iwESaaZMUMwj09VAOUHKI7FTK1VRyRvTs2+0MDY1UA50KA8rDg5NpM18JtsZXh3Fp3O9tFGQqYl1t2M7FGNmuUugCfrXAR4jUkSAFvMwrjZ9sJ/dYdIbThXMXwjW3/RCl1fszArxPH2cEdEuAy2BWjJK+OwPqwkgHivMQnjLkVQqrxihClnIZfe/rPO8y5UTmbS+WxpNpqz2CQlu070FDGDAKMJVFDLK8bxalGGXYPw1slVONAk9cpKxXLwE30+BM+7UeMFFYpmBOPP+zP/uzKSQdmw4bBbIRdGCgsES5pw33ZyY8TWlzDypzwUA2Gmiab8LUu8JNk84xM54e4c+IYhoqGplJSxh0wtMoI3M1bdhTVlUCHJf4pIc84eKhVEa/pZE0NuSHlMnIOWusc0BFzrRexmRkgznTjynmfY2S3/IOPDVzwUPdeM78LUu/KEwYw7SbNAJMPDmaMdreT3/604kbGMF//Md/PPEamNAGxi/teWI08+c9OCB9iLvcyfzjH/948iPxnf6FNzjgIXDJkzrvSB44BeTR3pYzphTv7c8Ilw6cM+PX/qesmvfe1n5ifqPYugdaOLvuHvilo+zWUMX1NF7OlMqE0UqB6/W78q5spR0VuKzTvx/Jt+Tf8tU0VuS9wjF5r+tq/91A6eve5YLvpf37okNv1/VUlgqbNNpWbXf9IMef8v8+8O143hVRxyTf604P6mvAdiNXg8yzGqDdVNqlgW5kOufMYNAZpwNSPt5lajq0kCn80X7KPZ2SXlMnLtK2zj3lXMpvvmfGDd9dO/uRHyYPTRgnfLsBvMIP2811FT7ARDyXHjJKrHzIFGbW0zkhn1kT+bFy2vec2yCcmU9mn+kMtaxymnLwW/6JK9ZljBrJOmLlX/np/HRwJQ0k/+i42un4vnT536rc/xcN4PeVmau1Wxm42f77vd9X+4MN4L/8yUiiiojvt1uUV4OSDOM0Lt2vO+9QG+N48uTZIMaKOLHf9uG429S9hCqmRli4VLuMyUqbLgV8fGE/MB/b4VrDrOUy4GHeEm6u90yUr3xqfM9xcQr0OLkaQBYBVpS6mPq14Zv9rgSuYE0hlh5Q+1AhmIxlGMBpXNmHymsySD1tKXA0IKwnE0mmnMLJMXZFIZlPZ9DF4AooRzBJppTMPpl3lsmok+OTmTt2ymcEwHZTEKyEcdZXcVRIyLT5jTGQx+ynEig8XIdsM2GM8ZUplxkd1Hg0tUpnDvVtl7qusYZMGiOpAFiPdr1ehroo//yjfSJlRNcwTMQNPdbimYJKhcYINM9N6XWvJX0lLmqgaxjSptFKFXWVHJU7FAqUdQ5HYtz2y9qqAPHpnbO2x3xR5uUDjsXINmuiQyDH5QnIpiS7P5VPlSP6yCuUpE2jhK4JbVGPcQBbcIY58AeM+c4nf7RH+yhVzB0jhQipCgR1if7SpoYHhp5GOLgobIAXa6pCyfjkiyhd9EPfRvmAVYeLDgQVEp0iOgkoz9yMcktrpgDap1Fp6VNDlIwB2tYY1cB2n7TZFRpklNUIFN7iv1kGKmcqWvOe3wEX6SBpJPf3GcWXRowCZ3v5TCURA1t6UDFLA9kIrvwyBS5rnvzXd/IR4eU+ZeEBzF0TYaKjzfk5vtUhZTkWFdvk9zlG5my2iIaH9amjkp/1k7+Kp8qNLOf8u9GWBol0JO9O2NzHeNaJqExybVbGwErxWilIKZ+6AdINMdcw5X3CL+HSYdPl4Nnvjlu9vT+Ecn+mgDu/HFt+l2ek7Ex8MJsnDePkaRpEWT9lug7E1Th4Jt+XXrqOpnzJMSWdKscYRzpu5Xm8h2crm+QnGtOejs9YNLKV89KXBjW0Snn+UZaxyhOUEbaTRrR4kzpTzsey6lHSJXPvPE3Yis/+9tO+jvhdx8l0Jiu7/FRe22byhezHOXcdVNxw7W/hf9L+ig90Or3v77O2VjR7xCvv2+e71D/r/336zDopC1dtnfV/Br9/qffX+LHPZL+m9/gq2VswfPDXf0bec10U/+2wLjUeMUxnZPZx3TPKd4nFg58Y1MtxihXRUyOpGKUqJHzWKbC81/iqqGMZNAjwMby4hqgP9vHj66uFkjgn0/3u7j0WvYzGk8wyPYIy3G6IiRgq6Ml4GOP8vaWMS/gyMOeXyJcGmYyhG72pFNi/ZWSYyYyS8fTnWT+ZoQal5RVQKVS6AibTTCHnOqlAdkJyDe6TgpjrJWwcpymZwpSyKqR6IFfC0fGpmKbSk8Rk2qSKKP1qwPpdwZj1xCFPxRWeGtAKMQS7hqTtMl7LuUeTcaAs054nJ9O/glZ4dEXjL/7iL64itEaRNKY8jMjToztO6jFnnNKHeMyne8CINhLh89oiI3PME+WCNeG9EXGeu2fTMdCehzZhuDBXT/lUCZBOhC/zpQ7GKG0nXBmT+CGdMA+jA+IVBi1RSCPUtGEUQKMP+FKP/nnGdyKSzJ9x8s/9WMBMw5H3lKNfDWnGyh913AvLWBgvEX++M27xWANHgzAVMRV814Zxq4TlATOWc58t8NVwBX7MxzUWp/zNWMV1xyBvAWYqlsImI5TiqHiVtEwbOE26AU474hhOCfmejh4dUkZAk5/qRJTmU2mTBh2Lyq40oyOGOsKY065p0/R+U//keX/5l385cY8x4pgiokJ7rDlRb3EfuGkUg+8a6/SpA0o+kMpq8vUVH0sDOfmQiuneAgAAIABJREFUZTWKhYN8wj7kvyvlU1rLfjsM5aPW73Ii5VPKbss5Pt+lnOB7yoczJfhM2cr++/dU3leKvPPun+Le0Xvnn/3lOPP9an5nCuitOYmjZ2WOYJ/1U64kPuhASZmwkkWdHv1t9lG2mfgPTCjjlWuZdQXup4GWRrhtQBM6nVwro46U10FoIIMy6RRP/pa0KD3pwGJcGsDQd/Yp7JIX2ZbZS4xJp2DiAc+Sv+lsVx7Kh9WLbFfaTfpc0ccZfiV9dtqk7aMAxn3pK9tc8aCkr6Sx/v2+OL4a1626Z/A5e382rrP6Z+/P2j97//8VA/gubtTMNYDfF3ce/PVP6x6fTP/F+J3K+jB+Jery0O/GqwT6zTd1d2QSYhobQ5ecf9St6GPt85yDH+HbpzOF2ujkftWSDC5TEBVc6UUeI5yMReaSjJw+UoFUqSYaaspzzcnx1YEOnRGkx1NAJyN6+7ZOHLRvvfL8NrJBu2mIO4dXo64RGMZUcNoj5NYreO0nQbouwl2YJxOkfBJAKqcy0O6hTUGXfdhWMuZsX+VM4ZLCxDGuGCzPOnx5prGIst3TroSPXlwVW5l5tinMNQxNIe2KdI6R9lk32nOPi15h56nhrNEk/hkhoxx9YfCYepyHZwnb578vjzLGk1fVaBA5BtNEVSauDPFBO0Ty6Idy9IXBx75LhDvjU7nPFGjh+3pco+Q+X/pnLCoLwpl+MXy53xVjgPemo3799e+nEUt7GBPuG2XsGWmlXeBpBJn5YiB6jy7wN3qrx93ytK2CJM5psH399TdXe4NdO9pjDTBa/uEf/mHuV1XYmtrFWBgz89PQN8JLWZ6RxmvUWWXFQ8d0CjDuPLXbfa6MBdjQlvujgSORZscpfpnGBmyBDeMQdxkvfUOrKoi0aXRTHmfklj69+ki8lUfSJm0YlX36tI7Rl2YyEktZYM94HbPp9e4HY96MFYObcbtfXfoysuP+tFSoaJ/yKrGOMSMlvNOhKm/uRq/rKrxSWQQfVYShE/6pzELD4A9zMUvJ+43ltfQv3WmMup6/H7T7+eefXa5d47mZEBrAwI3vRnOEh3icCqDyLYW5+JHGqk4rPl+/fnVJVc/Ilfws+XvnycWP90NkUr76faWg5TiV3VdKQPyQR4tjvdyDuAUh530fY5exIXtt2/nlPFdG57WMLLm8+pdjvs/71fi7gdzHs4LvESxXz8/q299K9haP3E8BX8FPveZI93j8uPhH0ma2k7pQ0u3uoKlDnjKFV5qgb+gnZbPzyE95ms67NE7ljcpy6imrGcM331Sab+pcCTNkVDoAUxaULlC6n/SZvIdxUxf617Fm2T0IU5Fr/mjbMx9ohzGlLp34aH3LyG9z7Ge4Ue3tWNVpjt86aTvu7f3sh+D6bEW7q7bFmxWNSkvnfCD2a74L4dyz7DkMbx/CdVb/7P09h3lY7NwAvt3DGfzPdhid17/f+h3hyIeeYv3gr/5kxH65hmiLwmoAPX5Sd2smQbtYdSCWKcf7MVyU3Y3M2ltLenIxh9pnW0wBA/vR+Dc8dE8h/m1Pb5wIrSKWBqzGRxL707F3GOUiT351SemfKPNu4O6p0juxVmkX0nTvNIS7AnYNk4p+y6iEn+PHMDECYrQkvXy/+ep3k0GqUGr0qBTyXMYnE4cpmWaqt1PDNAU19Xwvs+nGZhrYWcbxu0dWoaSSpZCzPw0+1sEUT+GUzKwzyQ6vwo89Ckt50ysVMmns01dGuJxDGsWpmKqgp0c2U3SFowI/FTjaTgOY7yrYpYzVKenClHUmUqRQY14aMa7Df/nP/3gRjtR1Xe2HtnJPKWVS0X345PHsM8dlBC0Fs8YFZTU0y7D8bMKbNjGaMGI04KgPvEjlJdKM8UY7lmFsL15U9FcFwoOqPJnXPVy5rn2PFrBzzTOVlvWeJ01ucLOe61Xz+OQSJTBKat8YZUTsPLRKw4U2MeR/9rOfzX9GtqnvvlX5CTCxX+HMeNyP7H3CKGqsNTDz4BF+a/gxJtqkLepLl8CV54yNspTzvl3p3n26GG/ulTYF3FObjWLqgNKgwxGiYpUpvDo9/vRPhwBoBkDyEsagcsp3HUjyRDMWWGf3Q8srUhkDP3oEln5w1nS5IX5L+8od+abOJ953B56Ko3zUU2Tdj43TQ/gz3ufPX1wdGqaTQwcR6+8J5joYGI+RfdZfHiafk3fI7+UJyTOVk0cK5iTqRutJu4yJOX366SeX8adzT9g7H8fImFT4a5zXh/jIYxMn0qCUBnbFvBSYlAN+57lOg2w3lfpHj4p/ZRt+F//zs39/82bcozj+uvG26yprBcv3zD/7W8mnHFuXryqYnYasI188VODSArlA4v5f7qNgHhm/hV8VgVzBUHzLd+pF1sEA7rBP3anXTUOZd+qHltMxmPrHLWhoYBtFhm4dj3JN3uoWFY166r4Yh6jmGkmX9uk7aVo83h39hfvKnnTe8VyDOXUiyrhNBQeUsOR58rbEYXUp+7cc45Rfd76ddJUwvMZFrwndx3FmlOX7DzWArtu6m8Z6ht9nDrj7U9K65Bks0oG4auG8/oeO8Hb9PzT8PnT9z8d3fY5HLz9PgopB3Ke9hNiDfz3uAcYgRRD1xeK3RvC3I2oqk3ev7vzc0pnTONkJsYze5PEEN/cIF9eoUKCipzKZZLJdmbpi1GPyr1/UcfcZ4UiBpiIkQ+VdRhp4vhvtBZqKVJdXkHl1A/h6rPsx8AJfJk49FG0NNJhzMsUZ7RkRNJmp9WjfMRpBcgx5GAVj96LynHMKNFNwnIf7EI2q9nWr+V9Hwo1aCMtrBWovqxGc3k4Pb1oxafo2jTlhnEqaEaMUBipQPEPBFSY6S3huirF7UJlXGudG3RmD9elLx4N9AP9UHoWztMA7nBwYwny3XdfU1NmMqirMKP/Jk6dXpzAqcLOddKC4XhLxs88+vRKAnQFkijFwQXH3AB6MJ+ieuZpay3rxHbi6dpTXmEPhZ07Mj3H95Cd/NOePcSb8qfuf/tN/+ug//If/cDkdW4OfOrRHaiyfjEfBT7/2bYQZA0ncoKx3ymIA0NZPf/qzq7FjBDBnUmtJe06c5Z2RWNsB3kSBGQ/9pAHk2mZ034ickWIMTHkka8Z3xoVByLu/+Zu/mY4Do7WsD+8wkmmXPcaOifnRBkY4z2gLuLrXnTWgbfoGTowX412c1MikD2DgGCjH2qv4UY6+izYeXfjuSliz1rafThTXUzy3bWnXOkavNYQcizxXnFGJvHagVrTaCL0KrXiiYd+NHZ0pridtpwFOeaOyb95UBMw/ZZCOGPdx04YHt6nMpszZIzr7ad6MPR1eKr46PxiTcLuSa5ss5JkOUPmNfHzP4Hh1h/6dg/Tub9esG8A5d2Wb43F8+TwdkLuD+9s74+iKSSroGo51Zse1Ee1crxSVA0NRAzjnkPXktUdtEYFOeem8LQ/MOs/v4129zzK2tVLUPlRBPlP47iiMDdeJAOecc50TJzt+OicdGNbrnwn3Dlt+PxkOXJ23jjV1AcqIr12XU19StmoMJy9Sf5CPyG/k0598Ugc22rbjl48pbx2bfFTazwi6eJC8IHmFeG2WSJ3TURHkDCzQjs+g86Q39Ucd+PJV+5bGDMp03LuLl0V7nQdaT6f+Ck9LN79e4V7uDD+z/Io+zur//wZwp7Dr339o+P1LGMCdnydO5zV40sCK3x5B6cH/8m+ejEOwdmOPU5PLu4RAI1JbQhpHqxHcPaI6mNNIaS7C3qOoRVDV5WhqtEEU4dllb97upRuR4bcjhTouU5bhpJEjM1BoapBMY2FkQOHF1XDIeio9Tp53RosrEvjRUMBrnyVp0cyBcdep1KR8VypsNwh3Q73m7nv74b0MNA8x6cxzwm1EyPuYaSeNdOol888xoWSn0EnjkXGlAUw9rydxT6AH6CSTlSGm0pxKJe9l8qZSsqa5BraXCm4qcRKmqZ6uVe6DVEnX26kClwqdiqDCT4Gp0Y6h4b5TDAL+mZKUB/QYqZMhi2uur7DQ05uChNRgFGXKEK2jT42U3M9r9M9IFm388IsvL+OhTwVzOoEk7Fxn12jkWVzuSNUo1DBwfh4qZTQVowpjivJ4wBmHWQiOjfFr/AN/xub6Uka4EEHkOcYsxhhwBAYYce6PdL8w4/fKJvqmrJ5wT520rALe9ZS2jHx60jQKmEa5RiF4QrtfffX16KMyWVw3vlOXsVA+synog98Y9MwFOOHYUKngvbzI8QE3DG0jhZSnbxwA//AP/3nwl7q/VvoAbpR1nzHGt0a3B85o9OjEoV/gRtsewATMNcbB6bxbl7JmEmjAMW4NbR09RfsVAeC9qfI6QYSZtJz8TVoW70sZunvPJ7BO3LJeV9C64m1fwBlnBU4E4Ei5NESZu3xduhY/KZtZGSte8fTps4vyx9gcl4YTa2KaNv2DE8Dt7//+78f6/pfxu/alHykarj1j0alFeVP6lXc6gczecBzJ11IZlwfiwMj+d9lUhp2p1/KL/Kzv+7Yj+Ws6jXRY2O5dBbfSP1Nud1nS4ZOwevmyMpyyjeStrl+2kfVNge6KfV+PlQJfeL8bADlHy8vzjuZguaP+O+30cZ0rqFLC+vOsfr5fGzm7BeP7lVGS7/K9EfT+3t/K/1zjHBMODPWnhLVwSznYdRv64Jn6Qcpo+lMHEIfEa96pz7AFQgM49SppAf7GnzpnOvh4bgTdscsDdQxSPvU73yv3cMBJ88rUavftZdtLOo7kUTlneac0lE7JTjcdT3Fg9bXJMjmvFQa6/kdYqh7V6W+FYysaO6Lbvb/7pdDepqLjt+f9f1gK9Bn9vu+471tP+X9U/mz+/5IGcMLK70f3wN8Xrg/+5t99+p2TLOWXA0HezNRhJofhy6d7ZgXUTJne9vX66T7fVGYgAJgAihvKgIpvCcyhSH87jqHfIsAlkMobJhH7vRTOOqSrIta1R/PPflLHwBtdNcqnAqOBp8GmEvL6daVlcwhXGb1l7Oa/NGxTwMtAff/4SaW2prKgMNUAZT4q93rtZv2hwKQSJLNMAZCKiYqm79NDZ58yaRVAlSmVZpV+fmdkMj2hzkUG7jqqVHmyooaR5YFNKmEYE/lbQSKOuN7UM1LOO9YR2HlQkqflZkSFtcIoUBAq1DQchAO/NVSIKLoOKrYKOOu5lsJLmIM7RreTwDygiXe0n3shNQDoA0XePYjO+7shAMVZxovxwj/6pgxj0hnCOFTiHdOXP/rhlWLtXlLhBN0xJtJqcZZ4guWE/8igIAVaWlJYaSyVh7rm/OrV25kZAa3IC/jOv+HEnu+++OLJpG+zDJiHkVLTkDMNVmGekTTXUsVHWmNMpmbrJODgvq++IoOC6FxtdxhkOOZU15WB26kciGMakaYkiw+Mh/HxPtONdfLQXp5M7enS//E//sc5NqK5zJ/oM7AWr+Rrrgl7R+FjP/7xD4ej4DcX2SM8pSHGDs/zAELn7QnifGIAkgUCfMVfPjEYMeKNEDNu8JI5Us+96z8a+MNhfkYnac/96KyLPC55QypFtAfOSTMqYUnn4no6lbKc/O8i1LYIqDggzgMX1sxDwKBpT7KWv7rFwb6oI9xS0Z0y49HTgdeVQqucyewVxqNjgbr2QdvyKiPkyeNcUOozRvmQY2I8rgGfmQEhL3APsfw1jYPksdMAHPJTePIueRN959+VAjzoBwM48U1ZIz/PlNLEBddmRhA3B/ZVR9uPXPMc2xzH6B8DwOeJB44T/pPvnafvnX+f930UoO++xfl8bQALC+eShl3Ob/V81Wef//uMcwXXxLFb71cGSCq1M1AR63f97jozQl56mftMP9yjh6n3Wabzio6nr16NFGS24LV9uBp90EribF9/3md2CbCQZqwrLXU5h/zDgSqvyrXJuabxq34oTbMFAf6ZOJpOtHTg3MHzgX/ALyPGHT7qAd2RIk91C0XC5cgBteIRrv8VXwge4jqu6kI/3QDuNJB8+Ihmsk7/3vneXVwHAfdtmP39uQF324C+WX/wrw9Ngb4Pn7pF3x/6bhrA7wu/Mf8/tAGc+LfieR+8B/hv/t3n2yFYu/e+oqG1L/f5N+khvL54eBrGmxFMlBdvtB7rjSdsSmshKOkuGARPn409gw+GZ+y74f17gGK9R0wplwZwXTnCSX+leCPPn459wyifCOfPnn16+Q6j8zAWFHb+nj0rBjr/cb3S+KM/BfjrUU6l19NjTQ9m/h5MpJJidEEG+IMffrHtxfr0shcymSfzRalKxZK2VMY4BIux0a5peSrujBEFgLJGdDp8vhgGzJwbzPQjvBZYKZVSzp+GgOPmmcYT9T75rA6FmQrdp+Pfs88+evZJ7TFWeaIujEwBwphQkpmTp7jyXqcF7QofDz1SCdVZobcVA9b9z17nw/g8yMf9nEYjXfdUZp0nbXunLOXsg/VlDYjUobCKD3pend/Ep6GQYqhmhHxX9vZUJYWihwPRFvAQX0yhJBJInyi2lCVazJxVLEdy6uX6G1N8mb8RWJVu8cCDtCgDzH/9u0pHVlHUwExnDDD05EoVdRUM8AYjmPlSZ1csywnFP2ENXnp4Fc8fPRqnvD9/OepzV/fbMX8ODPpopBRXtM7sB94Bf2DAv22r9DSaocW8ukwm55kBoPHTpxWlevkSb3nxAP7Bu+E5jtt1VGiWkrA7zPj96lXxkjqHoHrbroIcMKh9qjoCi2eVguUp9syZ9qsMPBIDazgmhhb3ehgD345ncJ7hE5vOrQdDwSZKT6r7j//4Jx89G3vm/v4f//NHv/nl84+efipPK1r1qrJHj8ooge/xR/YMcyzjqPhaOe6Kbz5/Tjo6DojPZ0rdr37FnmIM7Gdj3dl3zEE1g5ePtYJnf/opDsMnYw4DmINXaMx1ZYp+3DeXDq5UCFlbHR6uA595kFmPnkhPExfHeIw8e1o4bXalV1xkDaknL5pyaqzJIwy54cSEnvh88nDAfjx/MyKMfLI+rMO3Az588v7jcX7E22EA8/u74Wh4+WZspxm3Grwa985/PM64+HYc0ohuwPOPuEaOAxzH829eDnoa2QVfv/jmo88/GdeoDUfu2+E0fjPOxpi6BDcmjMMZqc8ZFbDkR8i78dt2+ST7x3Rojb8LXW4yS36dPFvZfNk/GVuILEe9VFoPDRv3UI35MX7Hx/gZN3Bh3PxmXo8/HnAbZ3c8eTgQbvx+NuiDeQB3PlkHPwdrucAdOngDwSLLt0/g/uDtiNLzyashn/kUjvRr/8Cf935a/tvv6hCss7+u4AsfFahc775O/gYewqXWzwgyfMDDPKFldCa2dO3v+V3Rlv2TcmWAV/k/xGe2XypB9XMZb+gKCcOOL6nTpKGL/CgchUdX+/lZCrJXU979fLRlGKYRaPvyWcfVjRF+w3t04qt7yiOUW6Yh69xRl5s6y+vKbMKQY9yO1/k8hI9s88LZA09mHXk/r9/cFF3lqnxJ3aNnMICHV/xzOG9LXtWBbjiEaJ9+kTWVIs0ZM4UnjlM84rfj4rOP3/We/qbtlpfEw5JWJUucQ67vmQPK9b8Pfnf8SPx33J0+ysC+QR83jDfndYs3nBmgZwb0ZAIFweU4V3wh55Pz/kPQ/xlfcf2PYHQ2/1z/1fjP5uf7lIvJf5WjvIf/X/Pp3fk2uUxY42freuEpv/g5N+nulYtQdnCY9nx5vqUJF3INYbUZpRo4F4/NJMbhAX/9siKsHFi9efkqkgTDGUJxvFcRzqiPXiwIvyIj+2Fa9F11RtT2wdAEr5QFGQzMqYxplNhKF6zrLqYBOpTWh0M5efp0pAsOI9qTTjV8hAlGjUaIB9mYvkI7f/SjHwwF9ek0aohGmMaowkaKoymaGHEq6emlM3UvI1augN5MDcodDjDikVI6tOip6KOooIANReXhUKBlxMDYyGgZ1GWI0M7jx08HjGrvd60NCnUxXg04hMdM1xvGMe3QF0zRKAxz8kob2smTVssoqhRFnRoqbxpqlPedBnQyZPrnj/mYkponLyvMaBelm3UwxVXhw3gZoxFQ4aEBQV2Vbg/TcK6mqAIf3pUR9Wp+N+2XMRKF40Rj02oph0KPg8DImxE5DQ3aNHKWRgRwMBLEvGmrUnorhZv3Om3KAKp9uxoewMv1cW19hkAl6gcMWbuHY/1dE9OLE5eFP/WZN6nNzAl4YgA+G0ajhiY8ohxUFRHUyM/IuVsrir7KmYVR55Vo07DdeFDR/f5bmpiON3ThLfJseTND0muuEycZeRoGqaCsjIQVI+1tTXxlzIwX3omDDYGIcY9CgxE/DM5nRAvG+2/GwWGvSD2nyFR+7v7Z75EAquco1IM/ooQRzRuf5QgbvABfWA1lykDvT59x/8H7Ph58E91CJVHjlbXkO+un0y3HkI4uvsP7Jh9eZM9IX9KbCiqzLUNvGEiD38DHNPzSAKScCpg8IT/5Ds2DJEzz7eSDwxjFSK6CH305+AufD+Fv7PUb//jkN8+fDjp+8+3ILhqO0FdvXn70dijE/B5W31if8R1H6oDrwwGv0fp8//zlNx+9fD4OLhzlec/zwXqHbYaXlkUdMgjDEuMCL/n2STl+X94Dh03x7DAWR+U1OiIykwiF+cVI4dThaZ2E5YTPpLU9TfniEN4clYW/g4638TFe5888eM5v3w/RPefHPFi/BzgeMAiQG9OxMOC8nawpXUgP+Qn+vx4OiiHJLv3br5/ANeHLb9eH5xlhSipKR96Khn124Q8x/xUcch2v1hU4bNdIfl+f02W2ObSngX6j/amA3nh/Vn/JfOKh8DkqJ/+aLhCuhdw+5UcYmBM/D953R1dGOvu6rZwY6owat/kJTXkzgg5k5a0BB7eFMN7pYgHfBh0X/xx6IvJxWw/hnPOEp8mTpKvkezwz445yRquRjZ49MvnnwxEUYqkHnN4O/vN2GMY5jhwX7+fW7Q2uuf4zq2GMX/xh/LZju4lfjA89Boe1gQ3G6BkZ6AgJd/UfM2XEi3kY0Qa/N2+Hjj3GT3/Mi/EJT+G8wksDOBnIQU7dpKtAzJX8XkWgU4bcMpR4d4b/l/pb4MkA1CUQdU/+kHSc8+e58v2+fCDrA/8O1/x9HmE/4xDb+4P5d3gc/U75k/z3kO9Oer3+W/GHs9E/+Ms/LRcWhtL0/My7bcvovCbsUjonIW4nOpc/c/zbDoyayvb0cBbxTsV6M5jx4+zte7cve4CrL/QRUv38K2ZSe4jVEVV8NdBnnSm8S1GuNobwHV5Foij8fjO8+fWdcD1RrcHkRvlpQI/KX/7wT7YI6LMZocYA1GOJR409kiga7FV6+ZIIVh3UQxQJpX3Y1jPtkuswYBoYXxk9NbrJfDSKNYKZK+NN41AGLjH72QVF/UbxGBGwoZGogJZAKCgWDMvDB7OdY3u6R8THwn30u6++GbCoK6742yPRdbjYJTK83SNacKzUPoTH3/3d312MR5h63sFKub/927+9jEVmRBumNbrfUVzLT8etx9Q5JqMD5mXMV3aB8Kcu/WGoaYx6Yq19qCiq/GsImjpl9JP2aRdBoVea/jKlWaPV9CcdA6angivPnj2+RBhlrj//+c8vh/y4TzQNBo1fI6/gHuUwUu0fQ7syJcimqKwBI/TueSe6CC2RKozMRi8Gh+EiRjc/++zx3Bvs/mD6MbIN7Ex7x4gGx2Zq+WhUA5TPnQ73fVPiYnqWfeYauIZ81naH8mbDE3CCZdo1zxkzvOjTT3EQFK6nsW+7r4cCtvOyGt/OY4DF9SmwyX/2kvVtZYyW+/D4T6WINdXxoRNuCp9tD1a20I0h+xZ++yc8hSjutZMw+SQOBmFtH8JJRU26spyOGTMiHI8wzWjsV1/99hLRyPRAI8bidG4vyDR4DMlpNIKKMvZtoPS7SvFLA+7piI5bNzOHnGs6cDpPnabVlo5g3zppdThC9z6jvnzcPXg6t9KhmfOAf7p+q0j4DPLP7Tfj2kEMx5mSiXwsPl6HU5YTCPnDnkWuHkMesfavRhTa9oVLOhGgWeEz5fIgFsvxHAdN/nUlQgVwtTa5Zrtze99TzPuLgRSGfq7DUfv2tzoELMcP/fR55xxTwcs5XNY7roFa4eAtBXnCbUG/x9zg7hvG2vlK4veZAn7kAEhavzWeIwfbu9TP9UweNfFri6B03tVxNmGf67tasywrfDSEk1aTz6VRKm9S1iR9dBzwkEZ5XvIJ55T41+ehLJcPUlb9h2fqAepD6SSkLfSpW386CNPpJZ1TT8e+z7Ic76mvvgqtmSnGM50HrlXO12BF8k95o7BSH1nxpRXP6bCz3/vQU+Lxkfy8T3ud3s8MxDP+cEZffW6d/57R7n3pYzVOnr3r+O6zFu9SJvWno7ncag8nqn/vU//B//hXn10ZwNMLFQbw7oFHESXq4pHvw6szMRZPeQxx21Mzow4oxJuCWAbw+LftIyxkLPmh0lyCf1eGinAqTXJXPuh/P5DLVGuqmRpJSuJMQZl7hXeDsIx72iomxPc3324K4uY5Q6lOT5kewHo+lAeMf+ZE0GV8YDfSL6mfRL5MUdXTqEGr4eSVOAoG4KvATuXL+fbFlalb9snYxzbdDpsBe83o6oqDMuQqOotCR3/PX4yTZF+MVL+Ho/5M56kGMPpNDZ7MbXjvVFgr4lSGgGm3//zPv7ykUAJz6njoTX1nH2YiqY6KYbwPwDGmzrAqolgZBLxTePCsUmjL0HMvHXPCIHT/qcqrc2KsRE6JXqKw5v66n/70p7N9/ozEa9ybOqWxqwHs3mGNboQU3xUuRkrpT1jRPuOpObyaDgdwhDYVfsJOuAAb/jzEik/aY57OlzY1TCmrA0JhxHv2AEvH7sVV6H3zde21fvGijNqnw0HiXKjD6cju49XAdTUnTg8NXvqd9L0ZCZM1bJHaHYevo7m8f/asaFsvuWvsFgYNX/uG1i4OsWn4Xp9PsDt/6jnp0ylU0ljn+5N5D3n97Yqnv3eDeTeiC5lRLJkZAAAgAElEQVQvfGrOX4fezruKpqt+pnwXjdXz6fA7MIBtkz2q2fddBfP6FNc+D4yqFAxdEYUnptNNhdzIcCqwNfbr036919029syTgonOJWGWyt90Cgz+lQ4ueU1PIUyjwDHxDBx1LeQbOWbvpZbHpnHImMphVVsIyvFS2z264q68EL62d4kgBpNLfFNBtH7KAxyPX/zgy8Ifkmu3CFB6+tmig8eez5evno8tSWM//uvBA4cc5vkqxTINQLdkJPzSwEgDeKV8pYHWZfOFcIIe+jMdGK6/+Gc5ee+ZAnuN16VUTGNiw++OlzlHyy4/t20GSdM5hzMD80MNYPtK2OZc/1sbwAmL1fdUonNtnU9f177+ZwZE0rr9Z500UFZ9mkEBHvLe9jy3wIw9eZCOOvmYxpz8wfmqY9C+uKdOYj/qMMkzkg/xXD3ODMrrQEZl5iWOdP5vNlzqTFleud91LPVE9U8++2GFnSa6I5A+jWg7R+bsP97L/1f0eYRPZzh39H7FQ7r86nMSl7LuGV973/Gd1XsfA25FE13e35rPGf2djflD3/cAwrvC4Mr23GTCCiaHOPM//esfRAxjS1eZwrzS6ypdFiLcDCQMwYnkQ/xObbIM4AsiTYO10vEmUm0eQMxMn6cy8WxEXb1OKb3FncnJVDS8JnPZItETqYkSoVQydAzfuRfpu48+//TZ2FM0lPvxnr1L7MF7NPYF835klA+FohgYh3+RHswnCquKssprEc5urPud7XoeAkZkzVRWD7zhMBoNG1OomYPMBAXliBHIpJi7jDH30GKck9L3auxbezH2pV0bh2Vg8vdm7GGjv7n/ehhdMLqvfj/2pY7oy2ef/3CLsGnIxMnXozpGnJF5lS2ZGr+//PKHlznTF3Mk+ln3o2I8l6NBw0gBwG/GhDHHX2eQCg8VccpWKi3rte27HEYn7zEiOWyLuan46Hll/NQzSsp304eBJUamwtEDdkw/xgCuq4Lq5GD+0T5tGZlwDzDP3cPN+tYeXq6yKVxyn3sJDfZTfzydJRoJwID+2KfJ36cDb+kP/FEx5zljEQeoSzqyKdA8x2BlnzFRXNpnXBj/RqZNf/fd//G//58XwTcVyk3gUt79tsAbVOJEY/rPCKAHmKgwpHed8fY9RI6j6Gk3Jk25N8UTOJn+XbhRVDKDptsYJ31stMq7VMakqV2pv0tl3WCvNqqcn+of3XB0/BgQnIT/kCwKmA/8kKTO6SirLQl8zmvk4KnzPamC4w0n6G97h6o//ne9h65ybOq5e7fMUKnnx3/FP3YjXkei/Jc54eyTF8lvNHpyzqn8pLJQB7ZVJksad9ZVGcqogOtEmcek/o0GpPM0gMUlZ3ikYOfYLOszD0GUL6RxSHYM5XLeRwqBZbphlbw8cd925JXW6+1//fXzkp/DEHvLHr34JDWY1Hk+8/lMnTfFfiOMbD+/Oz/po49jtrP97bSy4xXr15XuhGE30Pr8TBHt9O7v5AG9n+SNfX6X+SwiADkG1ifn1eeYDoCVAp0OhiWlfWAEOHWeXIfVWtwk9oOXR4p9X/P3ads1SPrMdeb7mYF60RtDFmR7PUPjqM+j8SvvdeqKDxqc8iJ5kIZxbv9Ip5l6iw46+QvPzbKzL8aODDerLo1DdAWzxlwj+fIRr+20y2+z1Xzn+DTQGbtzS35qefg348rsRI1h9VZldqcjje5OyzlO9b7ksbmGHT87/zjD377unYa7Abzqrz971z7fl3ZW9Trdn8Gn00OH34q+ss0jefd9zulWWxrAOY53GZMG8PvWf/DXP39GDGVTRsenhusW7dsZ2m4Ao8BPA3gjrimgZ7S2Up4nAc9IMgpO1cPg9HkS+NPtHsqVckM9FQzel6FaXnoZ2UzHRqkkaoihWzb5NNdJS3/CQSgzb3soaVzHxN7EYQCbqv3qpftTy5uVqZYZvdmZ8m4ITwY//hkBq0hwGShG2BizkUW9Zc5fAZEImcxW5jwjJVubGgoyy5fDQeEhMp5oShQPA4c6r17Vfl+Y8+dffDqNvwtj4/TcEWFin870BAK/zTCt+X47jKcXU8HVl1F7POuwM2b/6aefXxgsNWw7T0t2rDJB50VfREN7pLAU6ms465AofKxTu2lX41RPqBF23jF/o7iZVovxmZFSDWDK8s81UPjSh/t1GLPpj4zFU1w95Ik1lulTH3hfK2F7xJJ5aqAwp5xjRTo5uGi/nqsOmit6wrmAgfrFFxzwRfSqUpu//PKzaTQT+WLMpIBLW8LCfdIckPR3f/sPV84JI2Die8GjfjFeDUO2C9D+67EPUqM0o4DiONFnFQO97Ynjwtv+dHzopBBfMzKn4GVcRMb46wK28AT4FX4l/dZ4yykDHG/9ifvCMI3H+WyDy6NxngCOIs42gG7Y14qBVevLGsK/UMbLuej71xyisO3h2/dmlQHNsB/P0674ARHyHC/c9puWXJzFJOSZ8pf+Kb0m75WP25wpefKF5F1Gj7vSlUp9V2DvCGg2crc/x8NnRlj7GlAttw30eip+q/n7bPLk7RTlNOwSH4+iF9lud/w4zzp7wqwpDlOrfav2NffIFQLfOeoFRveaCNPGGFafr7dDFF03293xvVKEpZGuYKUBbJn87PiePFxHSV+/M2Uk5Z3tS6/99621m/i7XeOVY8j+pY9Uyq/gERFgx5BtnRnAPQJxk5kc0Kj9OtfVeh21mwbmqsyZMnn2/mw+q/q5vvl9Bd9bCjp1e4aD4zkad8eXhE/igGPxWZ5NoT6nfkFZ+V43TnUwqWNh8HYDWMNXfiZfvtZjr7cmOL7EX2k7aVx5mYaefM+5p3OxOxWdj446jXUjw7wvZzhXo+68Sx6mTpsyJHFG3afLFdepy68zfFnh4y186+U7fiQPW8nHM/z/vt53vpz8e8WXj/D/Fu/NNTqC//c1n/u284dLgb7fCB784mdP5zVIHpY0U9q2NEOe7x6mocBxAMVQ2EBqDOA3W5oqBrAEcZnQFi2dEVIUGQ/Bmm3vKbdu++2LkwskIVf0LIzfmWc9CHRuZJxHZcxTRb/jcJcx/+28kREBHj/mXqs6nXU7v2Mqp3Mf5JZSraJcBtZugBVD3KMURrtmxOdb7jGs/YoZoTGSA2NlDzH7GDHa2GNMOa6aGrrNTJ0uJbtStetEXFO1UfCIkNThVNSnXU8FnJ9XTCn3U3taLadID4NvHGLl3akyUCLI37DHeTuwQJSB0bHfTKNKw8e9oqSN7p5/GGQpeCngCkcqUptCw7n5DKNgN2hKUSv41/hLeNRpvjy3vWQKphDrIKGOEWBSnFOxrSgy+7or+oMhDK4xXo1n26be8+eVgloGaUWzfc9cpA/xn3eOnfLTSNycNs6dMs5Lo7f62FNG2QMLbn7yyb5nOw2C8tq+nfsGnV8aCAqcFy845bfo+MVIeae/P/qjOiiMdPDPPx/7mjngZ8zV+1UrxZtocK1dMlXoH7oBB8ApsgtSiXGMClr68d5h92ubYg7MTc820iSdeR2U+6TEreQLNeZBRBxgs/EGhTTlaEvDWa92Rq9pUwF+JDjSAEg8ns/n4Uh11gDprBrAGrwwHa8xwjB+O84jwGlU9FTK3cvXdQ8q401DSR57xsbLBN8zcBJOKlrZRhkwu7MFfNhQ+urTZ5kBsxoLe4yBQ1cMLSstJE1kOzhA/XPNEuaZ4rwS4Mwn5YltrRTVlRLLKf7p8Cq474oeOJtGX46V8bjHtsNY+tsdteVoTV5EGc5w6Iq5a8in9Jf15JeT544x6IBeGfDJrxJPLgpXGIArJawrpCtD8gxH8/2qvZXsT2U0161nGcyo+Q0DPx0wy7Fv8tYxdhjccjBRB9h/yJ8KeDcg7muY/vdoAN+Cx2r9k6YS9zv/WvHoLnuS/4nvRd+lGymXpHkzoZLmc/zoQLtBvL9Rbj8eWYXSnbLLcdMm8j/fG8CQp9h/NxCdR2ZQreCa/CFxVXySP2aGVuox7gHObWYav/TnHmiNeMcp/Cjb6SrncjQvx+f8Og4kH78PfSVedRxbtZ16RPKa/J788j5j+JAyt/SPW/yty53Ox/qYjmDzIWP/kLozYBkRivvyvcs8I/v4fdbrwb/66ZNpAO9pbLsBrOBRaar9v2XsoETNUzcxgrdBzMFf9gBvxswmH9wDjL6WClePzvAuhUF6rLqhNIHAKXcIIVKg52mSPOMUTqzWSjD0+SUyPFPOSgl8FgpYZ56Mg0OvTF/N9NNiZJymyunL+6l3nt5npObZOKV57kXeTvnjPXu4ai/XYB4DjvM01hkyr9PypkLJ4Vbbaa09QuQpgN+Oyp+MiLPwmsi9RTNkPKVsoyRWtIQ/lTKU9idPRor4pvRVO+XM4KAjDHTOcDFSiTAAoDoHCN58Nq5MmriwOUNEwupfJ8K+t1sYqxBXNKxwSi9s4gQKtvhWgmhvq/BBB8KON+kBFTZe9cJvjR73LKfxJ0Om3TJA3Ru9p+HWHPd/hbPX45B2SkBclzWtFrhxRc3FeTThXwaNDgSi7TXPfU+pNEK5PCV9F7w1duawncEzI8dlJDKnxzM6Xncr194o1y2FdeH/ODVr/OlQYK1q35MKRdW1fldmOeGZa3cwJDL7QCFLNFqYe/Kw+7A8ddv1NPVboT8NiJHW4fgV0o6X9TXVzAi9mQlpmHShrnKS/GBlPFW/ewR3dVoj2RUcyjeN9JFhAV1zbzif8k4VEo14U/BT+RFHxHlx6uM5hv0gIOGfbTKPlfPmet57dF/+XPVc2+sMhcui0/sV/u/4QBmzKxIvLgJ9OA7L+bfvF+6KWndAlKzat1XMU4c3hyrvaNsyOkASJvIdn/3uq99c6qeR7nu3qKQil/wWBbj/5fuV8nKlZBHRnw6+SkOUj9qf21rE11TcuHbr0TjJX3xNA9hymaLclYuunK4UkW6w9zZSoeqKL3DJFOg7gNr4XFc6s03l/xH99RRs+0g+2nlbV9h9v3p+GgFOYbWa4D2fXcnwUSfx5lYTCatVuXdVKHsbZw6As+mtxnefMfV691WSez11B3URs5WKZsoZWHx+/0z5unIw9LGoH8uTC5+qvc8+qwyQrCOfkraq/132Jz1IP/ks53hEn72/xK/sKw/5c645XuV04kHyG/s/GkduAUlcSZmd87nFC94F147oorevAyrXIMuc4f/3RX9H9N7XpPNY+z+iD3Gtw87yZ+M/g/n39f6+9H3U3/vWf/AnX5YLMxX4qZRsaa9G/9xve0Xkox4GCQdBSFQYnvP7djqVh1WzB3cyhi1aKpNIZctxUN+FTwakEqiS892Iqnw8Tsn06Pe7DKUMq244uUePuYx4zIwarwQ5/WQEqhMJc+QQ2e/GfcZEdOpwrYoEYVhoOFZaNKeV1l7jl2O/bt21TNS0IkJEiEyZpByKPam6RJB8bvlKWa9rpB7PtMt9D97cKzwU7nQcsLe5oqK7cVWEz769uiO3Tv/b8QDYGP3R4J1CZBrSm1E8hs8hpOU82aNYF1xQe54CwSwBo9SVBeCJwqkIF27saXvCPZ/7DAU7IyuuY+FKpaTz3TRy6hkh9g5B3msYUd+9p4zNU4JXXt4jRSq9zfQnDq8MXd7X85pv3onNWPKU7CR+YbwifN6lok+qM7gErFCoWWdx8+nTSomX0XeHE/hfJ6F7yFxFhIsGKxXdOa6UFhT39LpjyFNPI9cUaMqQTs4/0255ZmTYNC6NXyO5RT97Rgljca11+Og4SyeN8EsBnkaIz1NxSAOpjLDv5sFEHQ9SuKBAOB/xDqXDzIGn4wo2DTrq5Z24fPfQOlPTcp/5dEZyGNKmbMkX5Z9+6kC4ZK5EJoPZCfAlovkVHS4HZyVh7ym0d/GvThZPA1ge7piKfqodP4vnF9+qewj3OVi/3oNjxefkh6aa8xsc5lqi4j/12xPt/f1swJf6yWdtFz46U5SnTNIJtx/iwrM8V+DYKKktRCs4dwWqK6IfjavExM+Ub8Ka8pm9IA9kLBjAzAtH9FHdM8VABftWOWGzUuQdp++6ItzlauKQvC/nuvqedfoaeErusYOqait/VrTax55zOFOAE259bvf5nanzaZjYrs7ao7bO+j97fxZBPnMArBTwziduweFsfCv8yTpH+GWZPr/EYeoqXzqOqefi4Npxp0qVPllOOPFDQ0MebKYC/HolF1NP6fpSGi3C/8hQcX6JO0mTaYB2WKsn6DhOvUHazD3GNfc9UymNx1XbCZOkv4R1OrCc49Fcb+FR1lnVP3qfsjp5s3O9L/6/L32ueJv8ik/Xz2fJv3qfKx6uvpRtJg89o//78LDvq8yxfL1fD+9T/8Gf/xFhUtN4Ip3n2pFfusvlD82lDr9CYc99MHsKdLnWHm3XFHhaMzud0mn6aOwlFNlWyKDSOQ278U+mo8DHAGYfHUqC+xQ83ESCLiWr/gpItQePsXoP5X0QrC/Dx1yIPgd/vEDbNXEXJbFSnUux05Ct/GwMiTJK89M9hP09v8sA3o8yrxTs8rrPaNqIHvK3K9gVZXCv6xvumiOAxRQuDg+jK/2I9PVeyVcvUE7LaEyGJ0RYv1TONGRMBXr+/Ot5EI9j0ZheOUBWBH5LwWQMRCBZAxl5GUG7oSljrtRzhduu9B8J+F2A7VeGdTxOQea7zuRXwnFFB0eKwrsoECss3S8yX+PwiqncUUCm4+c6ym9rOd8UMH7Pa2quabR+gSdHwp33RFjTseDeYU/mdg9mGhnpMOF9RhQpl2nS7uVXUCuA5EtlPJXRdNcBVxH0DsMdJg8/+uGP/ugq+udcbM/6acRj+EK3/Hu0bYuQf+Wn8MuV7fhWjjfvD97vH/UeSQzsW/cPFlx2/iWfWvGrdTnaJ0WCMPK7fz7mYIdwCGowy0flk90wvjgQh4IrfrmmPUq8pgyY5n6FTTesch00zpRhKsc8/3bs3++0kr/7IXLZD8Hj6ayLMzhWCpI8rjuAlA3WST4tXz3jL52+xFtpYaXApxFyhLfi6WqPYfIDDZgVb6Ht3MOePLjz9VTQk45X37sR1fFjBbPOB1c4tTIAUr51PsLvMwV2JR9TTnUFvxsK3UBcGRIruey6vuv4OlzO6p/Jp5VMyfFmhG1V9i6eXI/QIEFGkLNExADm454wkAGg9zH8mMsR7qf+cUTHqbN1uKhrJ750XnVf+B/x0PeZc2/rlk6V8FnR/yFvv+eLHP97GWCBAO8DyzP+fNbmGfzP2j+jr7P2P7T+2fjOEnTKAJ6YcWIEXwzgzdrbDODpxQ8DsBvA8zAqDA6jFNuMHdgImFb3LRTsxIgI6VnXW7oLq+EdH3m4b7a0bNPEqr1iDBcGz8Ex8TeNnfHv0TaARJQUcLcZMOdIb/bvdZDjEvTAJp2HaG/RU41Nf88zYND95qD3cgZNZoojc6Gn+FRhfDA6SCbLvOowrrpXMlPIZor1puCXs2AYryP1+sJAt4vsPcDMPYyluPJXabj7X53iejEGIooiDL3P1ToayxWN2gyErX09q7W+peSz59e/lYJA++5VTa+siot7cPRy6tndPbz7HuU0hMTJroD6/K4hUeM8Inie276flD/zMJ5FAM4iFGfvzwzgWx7aiTeyj0jhcr2OFN1rOrxOD+PdSqE64g91CvSeLZC8IiOrqeTnuFQiNVJS4eGdjho9sRktZ+514Emlrmo4F66VQ8X9tjWvmvmVshS8MzMFTGH//PNyEHa41JORQfFq52u3BPBaUIxo/nYH77r967XIdfP7HHPjrVnuXAAy/gPmeY/nD3BkTv66/nwzItvyzenk88q4rXxmnvQoIvPIFO67UcYNdzGEOVgiDivzNw6aebAkp2CsPkM2HsI3+Eoaf/PWg8Hs8xaGlZGkvFwZQ8l/jpSlWzzNNrvx7PPkX9Kd48n5ZtT1CH9WPDcjcCtFOOHVDYWixbve6xX/kT46T1vx115/1Uc3rFaGZfbZeYB9nNHXqlzWySheh0caQPbfx3mLx8tbV3jtszP59N+LAdz54xH8Ow52+d758Bn+HaX4d/h1PHctj3DZ+t2xaz1lZ6ffjoerCPuRLLnF345w5F3xe4WfzinpfwWfW3h6n/Hdkr/vUj/hd27gXSnkd7rp9fsY7wvf+8DmPnrbrXbep/45fG6P/LYBvKz7bgawtlM3gC8EPIXQrhTuBFYKY0VAr/dXJoJ4D+AuXKuFhVzbnl8LPE/BTMTYUwq3uzoPYcghJrcBbFqxYzryFB49z9ZNHURhrKupKgJdSlyVrOjmFuEcxmMawHuZSrubMBsGJGphMQfaqcO4NG4up87O1u9GgR+NPdh1EFClxmYEINfJeVwZgQMpSBFKw2A6VLZ1r0O0dvzI1CMJl/kZ9ePAhswSYDxcyeQp3MyZ92locO0Q6cGmAmoo13rVHcRdyPvuyAj2/YTYTDUv+KYC7bMzAj5SEOz7TIE4M7ArUnf815XG/rsOfromgqQlI7ziWyq6KkgrxnemKPi+K3DCXMOze+D7TOcWju1vH/dOS9AvDiUPX0sFZyqIW2qMSn1FanfDlwPIers7rWO0gY84gx5ecJM1c+9yRtBWa/Fy3N+ca9hhaf3V3CZ9TpK+dt4cKeN3sWSPgN5EoqOXOORm9+8e+cXqm9trgiUlf7x4E6+ukdJRcj0gs1+UQys4d8dKZtVkqjZrmb/PIuIP2zaRFag6zqWyu+LJ2UbyrsQN2xB/ex/yMOp0pX6FHyvlj2ddgdZQ7nygP++y40iR7/dIdvhZ72h+3uOba658OFMO5xjbKdKr/lc8PuF1i96O5i187mMgHrXP8w4f173zRH/3tlaZAjnms/Gdya/78pVbcLqFS0eyyzqZgrpqp9NUh9OZ/L4re+7uF74Fgw7fW/Ppa3vIljd9Rfy41o13ZzP1jwzgDqujvs4M/DMaXMn/VZ1b/O2+OHaLN+d8z3S6bOcM/87GdtbXEV2s6H7V11n7Kz5xRBPL9i92y27I37fP2Z5nTh0A6jQC/Bc/GTm0F6rl6zrVdW/fU1G8/3eI0GUEuJpVvdYAvkoXRn/Z6h4hgocU7IwlIyjjQKMNAGkAFjJWje0q3DtK+qW/AGBXEovAb1m4wwCm0I0iq0MWjuYymzowJvY61xFRDuG6VogmVsziPC8GtZWJCITv32wpeBeDettzV+P4bkRAxilY5r9vkZ4c49tR35S+Lhz57T5MFTENhfl7pI9yMm5dq3Xt7HANNe5Xyill2LvonboYwJ5mWPXLADY1nvEQ0fGKKI0OnQT7dVJ1sjGw8xCoTpTONSMQqzXqEYqMMt9dt2oh4bgSEPn+XZiN48vPShW9/sv2MwXRse3j5p7nPUIpzHOtjaCnAdyVX3tfKesZLV+VY3ziea6JfaSAXglG8GFSzOYQyjWkfKZY5vx1Zrx6wynh10Z0GcHuK92zJu5EgAfjePKsTiHnRHYOvSNS+Obtq3m9E1dMEUG8ew3SZjBOXIG+i8uuhF1XXsx8mOWnc/HaAdJp+H7C6ExmrDCvnhX/f/8I8ONtywgwyDMSNDzZC+yWl9Vnrve+R5nxFN+sa6vC4bjxx0uK93Q+7nuVuwFs/9CZe5Q9K4L2L/y5kGvYY+UN5pNRvOUeW14FlLgOSYyrOe9/HQeOFOSLQrjt4V8piNnukQKpw1HayM+5viHAuwzgvafISjMawuJz0mXWd5637jEuWVOKQDqdcoycIi0/Sz6S813Nzff9GqkVj3Eufh4ppZ32sl7/fo23Vyhw9aPPo69Pr9nH0OXban63lOwzA/iMv5y9vwUj6jLe+4wv+WTCJMe/KnMWQb8F3063K/w+kvXWzUPmVrC6pR/Q9mr8qZectdnfH8H6CEPP8OOInmxvNb5VnSN6Pqacd3+zwo+z8fv+XeF2a/4dr1a/7e9sfB9Cf2e8ZtLuDHi9p/FLA6cG8O0I+YO/+Mnj3Y0+3alnysyQ+FMpGArHPHH4ezCAp1JxN4oEYDJFI5n+JNJh0OGBNd05BUwxk7t7Lu4sysUyr9bPPAaJTIDrrvlwTjg51yMBbSsrb/SlPvCfHujah7o/3686McCwKwCpDNQe7VlvnFLrKbZ5F/SuwKkIRrQIg3gYr4wx91qtUgldGxWcaSAMA7juRi1jQcZbisv1qcu1bgWVRBUzBHL+Vf865dQ6HNqEAczhQnxyZ66CAGOXk5FRypzTr371qw0vds9sCohU8FbKRuJsx4wjAZQ4ujoFMt+vlKbVsyOsrL2Q106V/N2vKVjNQQfLXWNr36PWhbtlM0JpmU7Hvc9sy3dHgj73Pa4ElPyFObvmXqvFO7ZgeAiR12ftSsPIfBjbDOZ+2S37AYPcg6XcH5YZJR2P4d/XhrFtlUPoyZOiuyvDNep4SNuREDEzY4fZ3h8GMNer6cFbtXFbQN5NXz/nftclygA+3kPcI6j999josXAQQPyVmu2p+v7unzW/YwNcx2AZ2IzzWqGe1eG9c2HvfroF5mOyZOatAcMQ3j7xPUz+zDV388c4S2HeQbj/7sHxeX89/Uy5Pnjv+KIRfKRAJ1/qPCqv8TlTdlf8Lfm2fHFVbqVUSzPy+9xH33HxiH9kBtc1/yk8W8nzlB9jp8IdudKN5c5vkybmerH0W6UjXtp5Y+dbRzz7iK9Z/0yBPRrXim+u5nHUf2/3fZXYMwX77H1yk7MxnPG3lXw4M4DTAF2t4Zl+QJ2V3BTfz/p/lzknDbrW0q+/Oz6djb9HuFcwvCUTztb3vvh9hAdnEfJ3lVf3mcsZzWYbOb+ztVz1fV/4Ha3LWf2z931MfQ5n69fvUX9nGJyYq2f23IP/4Y+fbCYy4QCtZfdlXS3VJlE0+TSAhwCOPKS+B1gHtXZmBhymOoHtNQ90umsATxG/eZBzIimgno77SJNxr5nJLLEJxOs0uIePb0V4r70TKwRkvs2Gviq2GvctIrplvCyF2RTyuwFpROFqD23LE0tQu5r74VthDG33e+7CdjdSC6KVAq7ByzMZqs/Sw/RM2tQAACAASURBVOj4L2u0HSBEBNdTgSmTB3Xl2u7j2MeIIasCpdBI+GrM0q7GN4YNe4PdHyyeuYeTsoyHf5yO3ZnHah1ynFcKkqegbbBxbLaZQmmlqPYIZhdiGSFd1T9jYESsEq6r9l3X/PQ7EfwVk3MtVgy+w9Oy/TPpP+GW5WoP7vUpuAmHW4cIddwSZ/OQIg7T8t5iPq9TyknC3aOvFcUqx43/uIZq5Ygrh83YwzsPotuv4+jbGTqvaGxyvL6+p/lovdMIv/AkeNdU4DtvjKSgux22Id32sN7idXN9L6HMzap7x8Ow8ME9mBO6NmTLcCUF12yYGknhd3GvKXncwzwM5nlY4mY43zGUY4/v1XVXzWF8JHBXDsg5f0Yybd/t+sFxPVbZwCOVuu0ZruvyxmnXbDfe9hQ/nsLn+i7cTivSdKftiStbhtOKBlf019fzKENkh3UtcGa+9DaO+rb/IwNhtrPM4LqW8bdo6Cp7bYHrXZm9Y+Bu6N/5uOV0QK3mLIzyXW//ljJ9plz2NVj1d9R+l9VHMm9loNFPyrc+93f5fSa/sq0z5Xn1/o5O0giY90ft8jwdqI5ltS4r2SxddPxO+GWK+ZHcvIvfu350hL+OJw85S1hYb5VBdSTvc9z3XePzLVq3W1rRV875QyPMZ/NY4ca79n+Gt7fGcEYfHb/7Gp3VP3t/Rn9nPCr573vB4TQCfHsF/8UM4IuhFRl3Ff7GU782gAFIT7F0OgUsTi99ddmHaxTwitkMRWGtYA+DCD5xy3o9w/4pgG8b0GdN9AhvR5izFKQnI4JDFFVDcyoaRMa3KGoJ5m0fVxyixXvs4m9HCnEqhNdCsk73nYfITIV9v+5qMm8iJyPEgRE8HRm0t3lk9tTl6+jitVDmeqJS/NzLy/iZi5G0FKRdkesKnW2nsnVEVJbp98EqlDzY6ywFuissXQiuIviJE6ZfJ1xyXkfzv4bjvjb9+dEeJMcwFe2IXvQ1Xt3jmXPmbtuu/K0UVhlv0mLims8zPbrDckXHeU1Db5v6PQJsmU6XR2nZ4mK1U3iu0H07GBgH8FWa7P6XMHz1ar8H+rrM1tZI0YVmHGdXQlb4lc/OBHDqc3eMs6m8X47xuwzvqP0VLzuzj88EKKcYFPgq5fhdPjkA8LvhQGAndp6e77VHmfLcT4Xe+5mYOf5dG9D+rgydSoHWaSG/5JM74G/9Sf8dDv7GPkeEVNviV7U427+cgcE5C5zpwJ5xshXGAYfD+scAfrg5OFm35Dcq752mpcW3yIAtBTrpIr+nAp407JyTP92CQ+fV1jvK8JI3aGB3nnLpfzic6qDNu46YM+//FFWbPrIy8HiWCvpSmRv48XDBPx1/fl7Tf/GMM/kx5XQQWR/nmYJ51mdfs97XUf+OXRzr+ODvsz2eN4nnYF1XcxI387O3nTi06veWAn707kw/67Lxjg51cgZAN4A7na7wYcW/e78pZzoOKQv5zGvSuvxN/D2D7dE6n+knZ+9zHn3tGdOH4t+74OcKBvc1wI/w64y+z+TrLfjcopUjej6Cx/uMf4ZZN9XpqP7Z/HCA3jrF5kwGbAbwZrVcpUCvPPvTYiwYbCPP6O8VY7p4xqudumu3vN3+cYzJML9mFMU9T6ohaJtT9dg0gHzPHqjKbRoKwLwGaJLi1SFDl6gknn3a2gzC/KTWy7GHr4fhL+PbDL5bRLAfgrFW4EwhPtqjVsrzrsBRLhW4fi1SKnLzGqZNSH83jGBT6KZSM3L/2N/0dtwzyZJNI3XsMfwYeLAY89ofToGuCCBCvNTPEY0aZUdibNn245jq71C4ADnKFg6F7ZMUw+/mHszdABbhar8bz+t+Y/fSaUSwXszz2bin9y0neY/h884Dh0ypdo+nyl2mV0+mfieFveYl4eBAUYnJg4YqWvd2O8W3IohJbEYVOwNJ3OB7F4ATE0NhSQVxJQz7e+t3AZWCrrfTFfT8rQK/VvDL8ZB9rsa4eu94yoCvaKafaVAYiSvnSBmRftY4iwMmXaag7bS3Kldjrv6Z59yWMVnEtyN6yzUz1waOqayUPvNAX+hrQ2wVPrMFHj5+OnHbw9O6wO4GROIPfO/xo2fzxOhM//REaT7PUuBIwfZvJYBXAuSCn4MXECH1dzqOxIOje6g7HRzxyFsCDP6y72a9xWXX70pc7ecdrJS8XI/VWPp6dYXj9u8t/XgTWvtp1JNZDlQceDitW0/x31OzLxHmk1O0SaNP4zjn+DEO4in/xn30dD74/uMKE8/f8G0/4efycTafjLvnyL+ZztP86zDqCnjyScrewr+i42pdlqjo9jMPqbua23bPasdtecVsk2kM2XFLAdrr38WhqYAxvosRjMzaD/WT9lfYN+XYNrfpQmoO4i43Ov+2zftG2AqG10bzmXLcx93rr9rMZ1k/+zrqd6XEHgUw7kvtZ3OUH6/w5BbuHOF8n0OnhxWPvQWbo0MMhfNZiq73kIv3XTb2CG7SEN9TP1nxR7aB5fiVr+o/OmYzy8pnqWfdF9Z93c8MnDMDOPnBam3ODND74uFRuRXO57Oz/jvscz5HtHiEu6sxrtpfwew+8zuD1QoWZ/SrETyDcWgDiM5pEpFZvH+uzsmc8DmxcE8N4L/6yaO4B7iUiZzI06d1yE0SXhHDltq3SbBdkS+lFoFbk29J2i0dlz1R6AjTJlt8Iqh9rgD39xzXNB5raboCx7PuYb4i2qGkvJr3EN3+60iUbZhCdzkteabSAZwTxWdTkB5+d319RqbekZJHhM5DcHKP7qXc3OQ2FJED+OVzuvyY66tIbd7KT5O3hrr8ZI/T/n7Amvlx8BaNjXk++njGcGblfh0Jjda2ueP3c5Pe9rcS0PmO91drPCbx7PEGn9bGJI5R/myPju2zpl1J4bf30NqeQsR6t/awUsbIfBdMq7l2gTIVzO107f7O+g+HAyEdKP0e1LIPyrWxun96Ks5zL//u8Fox8C5c5u+JA/V3FIHDAZSHBPXxbaQ7Yd//JVXmmHINLlefbSms3l8rPU702gyRueecLFdU/23fLhG1IyUncYPvuQbWebttP+iKQ+eX3UCecxj7V9++gf/t6fk6ZqyfEcRs87IeNw7AYsz9motcR+ga/jINova3UibuFJoPbpsfpwL4xhVKd8dUT1Ko9UOIep0zAbye0/60413hulirrDyOXKfDchXhvto+tDW7GvNKycZl+djoL3BhbO3z2ZDf08abzsKPh208vZL1m3/Bf1ewOIpAXXBxGIxL3rA1dqqAYKhvhXYdYjf0Om3eXd+7uHvNN26v8O1DLs+w4/qWiM7TuwFia7mWUs9qfRPXjt4nzFYGTu/ziB7et/+jDIei03X0+j7zOqPbI/7U8aUbIF3OZQrtGc9bvV8ZuDm/M/zNDKYOs9Q/LgGdC12Vkz9PWV+toZlsmWmWDla2+Nhvz75y7PRB/S+//PKjH/7wh5Nv/OY3v/no17/+9fwuL0gj2bY6fnR4nBm4Zw7MuzKi+EHnJVmu8++OE1l2hd+r8rdwp6/LmUy81f8Rr+xyyTYSP4/4+y1aO8Pfs/dnHHTqTcit7RN+SGaS4cRHZIQiv+K572n7DH+c2/Wa7aN68Is/ffxdnUpZV9nUvzImL4gUCvIc8Dy4aBN835UCWb+7MWNkefd814Cc0rWxncB6H8CmYpwTX7V1QaTFKbgdATuCXIQ/8euNAVinAzp0pSUuTAMk/vpYl4qPnmAiwHWPyb3+ciwXjzwKzNQ31hFsTzVdvafvhw/uGrBHxHhHQUA1ixz+/r4zLddXI9gMAO8hXdXva9fhqYE6IXBFA0UL7DF2Pqlg2M7ZPXkqAVl3H38ZKDnuPoeOD9cM8LuPXrwmBfPYgMWD3OGYvx+P1IA8ROdC8+NL0fqOX3eZ/MjgGCmot9pfeagTP0hWyHUVNl3wWEaBvperDIYjBe7mIV6bAV/RqOsskf5bw/TaQMVnWfjfhb8KAOOyDrhylWmAA24GqPd92An/FV9IfJiOwOGgIiPmwpPa976eRt5s++HjIWCIxM5IZfHpW3thr/bGThzZjcEjuu9z6gpEGYHddKvfq0OoeH7XsHr3FOpb4xU+if8r/nImp24r8tP/fVlmeXJXkI5wmwOwagf3sRG4ikxeeNGoBv1X7s/6L+Vb0v/EN/B+W/6VAnhm/M4soG2LUuJIwvkmfKfz5LYBfDix7cWHGsD7IZPX0Vlxq2cIdXzoBvCRvDrCgbMI3y39Qdgcte0cbr1/lwjXik8rH+8zFsskTtymr+vVX5W9ZaDRz1kGTudlndcp3+m76xc8Y4uVcjZ5eJ+rNNufE8HNdUo9g+dpAOdclVeeobEf3FjnyfinzKKu56bwjnHzz1sUuvwRDqkfJWzO+Kb9n2VodfrufOgMPxz3CrfEzdUar/jKqtx96O8WjzrDr1tw7HPr9NdxdfX+zMC87zoezfG2ftvs0K2RKx2oXxPUOuqydF/n+vbgF388YoLbYUcgeR0As99bWp3taXIl+EjtqgZevqovFRG+Jp79NOFUcOh1/NtojFN53wUBpE0/zwzMmap0raPVxLdn3zYDtI9ltQcyEUv47IR33cLZ+GZq+BzjYpALwFwR1AzesUnsGIKphOwKVpS/gP/YAL61Nw//DN2vlDd6uZXiM+cyDeBdAesMQyaUjP0iDGYkulJcV8rpCiq9/W4A816h4ffsOyPQfX5HzM76KQB9Zqp3Gn7Zx2r+KWym8RJGT3pxVwJ1ZwAF9/KvXbeRQuQW85/vIgp83Xb9OmOgWjJ9/VaKoEpErs/TJ3WNUMK440rR+zrC3FM6O8x8nylhfqfsi5ffXOaZRnDyCJ6jCNxJkx6wez1yXFmFI/r3HuUVbHlG+nStX5XQwPW3Z7Cl4XspMynHv7v3Fa/opz87M3JWezzFqcI8GdCa/2QE1WuO9uuOIir/jodnmdZypsB3/O3r1K8h6vA55+u3DWC2MFw7Lndmj3zdjzBbr9ata/iA+NPhALn1dyuCNul74z/ZxjspRRcn1G1H2nKM34MBfCZ2z9ZvblfCdxQyeKV0rWTDxP5t2kfvz56vDOysk+t3poyvZOh96ySP9Xuu2ZF8Vr5duFAA8gz2q37u8qe7mV1Z7xZ/otzZ+25UrgxB5dauX3MlWvH8NIBTriQ8VoaM7x1f6gz5vese/rY+BqznrXhdZK4lW2Bchz63bGslr2knM+TsM/nD2RqvDOBVnfsaqR0/sv1VG7cDAHf129SdOn6uaOlM/hyNj7a7rnKkt93i70fw7/M4auOdeP2ikaN183ni3gp/zvpf198H8uCv/3Tmp84neovLoKhCcw/HdojS3lhFPfD+c4rpEYHOvUlDA6sgdy5YtY3yxAnAs90thZZ9wZlK+y2HzGwpxRreaYBfA3Bv1yn2qGdnxMzh1jlWq1P+9rlcG/yrxbxF4EfG70qALomJdZkp0LGgzRjuCpDrnPC5lYJOhPrboWiwd5jPB6PwtzPlurwY84ws/oFFRKTmoTZk1dfniKPOlOnhWtlTpznddEuhnjDbDtnax3TXopfZXjNdrsGqFPZVdJvnZwqAfXamnISTQkRh5vt+D2aOk7bProdyj1Q3jh23/eXJxElLc+/owgi2DPU7M8u5vn318ipFOFOIzyKBtLPyoHemtKKLy5i2vdfd0JSnZPsrZvfkce1h6mvkb+Hb8cf1O4qgrOh29ezlq+eNt+37zxmve3szgnyZ+6j5etuLz7NUgBzXzS0c1H91ewvH+hCwC6XVIV4w3NhzE7sWpm+q25b5Xukx83rKFihpskkVtiivnlueFGyckGdbOB5wUjb8ZbRLyrblsYEyATlTqXi+n21wnVo1ze1Nru3c8+63rqDfLXE7A+dMwav96PW3ciJ6Td5dHlc8Eul6ywF6a26842wI6h/BH/u4b0HKrUgrmjxTSnJMRICTn9U89324N9u6R/p87jE+g8Xq/e31G3LsPhuQb6xvHmHRdZMrON3DMFzV7+PvZVZK+eqZ65Kf/VmXfWftvMv8juaxwo+V/pRye6VL9LW33TMDpW8xSQc0bfYU1MRt4aesu8oO2gaEgZqyYecVRSN5RsO1bnSsQ6WBjH6SckeZbhnlkPIrD2ukzIcaqGfwXTnQj2jyyJjKte34kvJRPpTlVwZotnGWIXCLf/CuH9LVyx8FEFY6nXi0sseOdLIVrTj/I7vuFjzflccejetMrtxXxqT+u1rfB//25+MUjatrFEog6tnfzsjZjOPr6VV0dUiASIObjGaLIGMAs8A7gZM6Xdd+GIXYhT5eMQwWTqXFACc1NFOr2StUhyntn3dTNHuKn6doFrOp8V9kCcLr6ASsbappiIgsiXzz2Rzn7sHO72cKENrhLaF01NalzjSAS4laCcDuIe4CTAXsaA8wCqQGrZvUVYDBExUo1JhdUTpWqOpwrTKg2YvcI0hHhqzrdj3H0n7dVr6KcPcMgyOhnMSefWQKUxecSVyrd13oauRmWQWN69KVCJ57eBfCKstPw+REA7ttoH4376zNyFrSF8CtCOPxHkfxK2liRQur9zxjj3AK+C6MgcfKON45URH1LRpaMeWdlnfa6bB3/aifEfp8/vjx+h5Q20/4dKFFmZdvXl7mn8aycxbHUrilojQPpduI6D6fWWZmv4wzCOaOG/jyxjz5LAMVK7ZSXY8+60yAosGdP+yHWbArZjvn7+pTfsMhfPMaPLoo0XP1ySGIjifHcSl30r9nGPRDNfyNMZcZKB1XugBd4dKtZ2f8/3sxgG8MYKWgWZyVvfDMzYHZ5YAicv/EWh7K95a19C4K6hEdrhQtafGmovM9GMBn9ut5hPjurFZZV5bqTg5l1/7+mp8x/yOZdSTz8/lKfzhqb6U/rMp2nF7JvqOx9fbuy7ePyp3NL+Vq5+H3oeUz+r1PGxd6a3w66/Z55HxTPiaeJG86kq+7nNt11Fwvtyh1XcV+gJkyOdfUZwmfpOMjfbg/PzulOfmL4+60cp++SoSZLbXr6j1C3fnNWQT4aA1t5wx/eoBtRYNn8iV1g74Gt3SxhMkKPjd57zao+5S5Nf4jneUMro73DL59fB0eD/7Nz6430ayMiIoMjy6bU2nqR5sDGzWQoB4Gzn4KJYoQnnsih7VbDpnlZ502XOrHMH+vThn2tOJHM0Jg5LE+x/nGW0Ry9PmmImAVmbwup6HFJ+1nJBPFkXpTmZza1KbFHXxmZNpwJ5HoUjB2A8FTnVenOy8NiTEIT31eHVJEO6tToT3U6KN5imedIr1qx0OQVteAsIf327lv+/+l7d16NEmSK7HKzktVX4Z36q4VyZVEaZekQC20gKAFuIBepGc96WH15wmQfOCQ4Mx0d1VlZZb8mPkJP37C3OOrbjJnquOLCA+/mpvbMTM3HwKrC0AJgFEEo7JlKyJd+9fl/6DXCryqAqJKgy2kK9DrwseJNiGLjS3Iy3yUcfuEcUbli2TFgJ3pM/8KQO0sjLvJy3eMBEwLsAJylPvY9/gq49SFoqqrMhdEZObfaiHR9HX/DQ8PZ3ZXFmI9h9gZMu414qQzPYD/Q0NbnN/KoFe+t5WWbVxTiFi7gV8JbDkedQC1GB940Mif5peW+7n/dTHDZ6mgqPf4Rv5UMIL/tSOpMJy40pKPc2M1CBj3+sYV/RtR8vM3Ba0JJB/nsM+WbZ03+Rv5BGfo9XVKGErVLAv/gYdEs3AAAC8A2Mtza4sBbOVH91gfOv/C1YFuBYCn9FCwnI0l58r3J76gXi3A+/cIJjmEsZUFeOaPo7LgzVcxIFb8jg281YKZ+Yw92VxPQL66Ph3r0iKmhMeSUAG9mid7AAwPlOVQxYvL9/vPL98yfwW9KwBcja8C4Er49fXJx7Oir9X6dIz5AtVX5Tv/Qx67Z56HW/j8W1Xoet5OD77GafpqzavWRDyblMh9sKo2kSeu2ozneg72rg6rPKotFipHuAdP1Se6PqgFGs8JsNwyzXx4ygaV874OQOlOxSzS0KMN6xL+0ULNOqzK177U31cW4J1iwCdnBXC1rAqguwJ/VU/Ph2VfAbgVf+N3lYFtJb9V8wPfr+rgskTV/urbVT9WzPCfGwB7/2uZt8inK5pYjevd//CfJwAOkIs9pfjdFxU860EjI1/yTbWy4viaeJcyUO7oAhCGcCeYMhTtqTzurrJ5vYcTVwAshOJoAilcbQGREaW1AVoIOIw6fL62PFqU6CwnXW35He/5vT+P+1bs8wEA6j1oBKAKMAlkIbymhRtCbH5P4EuBEEFqdhY0NFWjO0f87Dxz6Lh6FGjch+sYgpM1F2B1GSdQx1WjMPNeozWn1Ik9tFcWWxSVLoipyIDr9SC1GFoRIlda8xnApmU5DIz920r5wlJWQuBXyMC+d1r1PFagUBceLpJXx8DohKsY16emoKnqroxxtfgi7+0xCo0GPvYJqHXXhd+DYGXf1BJ/JVz5HvhZwJmtE6OfRUinC0l7WTFLAgDvO5bjbmFMdyycxx7kWhFV7SGd5mmbRisBAu2pNMBsJxRgHuRD6QG/2X8VzaFcWJDTkp995rTAICOeb8zZRvjDhTI9ZJLvjOuHD5jfyZfc0p/0NQKoufDiC2a1gB59EfwU5t4MokWgTT7lwbUIwL/66in2QK9ccIeCs3aBHq7Qzp/m49xm/pWK2FBAXCCkatHdWfh8nFZzjelqADxySS+rce+8JLeSrP+qOTfq1JW/pe09AS+Ya5Y57gmEMeKfg4ETGI/r6rtzPrNiRecA6vkvDYDDg2nbf/v3iJeC9pMmHAg7eflYevE+/x0AsDYrwRrv9RsFGBWP2Sl0lCd7uRynHX3rmrT6fgWQq/XR86vWDH+G9mm7qzy8blWbVvy5UnArDasCY1f2Cuj5fFBqxDfuYeSgx+mkAkVO4boO0AKM7/CbHp2MJK0Kbs2bv6kAXoGqK/6o/ac059+twJGWe/Xb5w7uXUHh5VTtWs3ZHbBcyT/efqUH/HYDg4/l1RquPPYW2qjy33PIK/46W+V3/Khei4cCuSrpcnz+7b+aLcCDGeSvEeWw3UBg6OURBMfy262BEQwiRqgD6gDQacFMDRPcOR+PKNPo/NfX1GBgry+skS/tXEpcc+8vMu6A3CyzAehQ9LHiDAFYNdLpwjlcrvOb0VXINuy3MB6gvotrWrbx3izJYUHIPbIRzib2FCdATAv3cPlVizT30LIuOQGG67dr0v084EOT3q1XylwrZj3GdSy54aIe36/3sSkDdQYX9NANWFdW3AoEAgCj/QGsJyFP63iWUFin0BN0BUalXdcJseqTqn3aV+qiU01AB7jOoLYCnFRwtTieF5XxURplEkBpubo4MAqyt98XxhUDVg1lVQbO4ayeM/+rMPw6F3W8+NsZ/NRPbc4NC/I4P3vlMUFFFN/HvA02cvbg4PxyF3A/1mYlgJA3VQuoCi5xZnf8rc//Vr7gW0Qe2vhHEMOmKISuTa98Ps6jzXNpzxbwfRRptuU0/9uL1QJKuif9rQSUEUStVkAyuGKlYFRFxrw1Js+B5p+vWVy7ku+kC7dbJufxTyA4FlObgxXh9mdXAt4VAB68SMsU/ngjAF4J8J9eUwG6+ruy0OCYwhVvUb5Q55/gxKPQa35b/hlbrLbVn9aVKuVDaObXfzo+5fctgLuD30pBslwfCzpRmqmEaX2/i5KLejzIOeEVDbiH06C3WiG3ez/m25h8uz2OuuZ4vqQdBQCVjHPre+bnZV6tbyva5vPqmEUdn2r++PuKr2p9aZ1l3RXUVFsclGZ8/XWQox5WTmvK23VsPQ+8q8ClPl/9vuKP1fhq36zWFX/u9bsCRny/UoDvvq/mrPcR+xP5K425HEgLvc4P7bNV/1U8pKIztyD72F7Jr1fv99x5VtZVY7nawlONT1XWFX3c/cUfQwmem7FHyPQMTHX8Q9Ciro1Nzc/H5v6AIz2aBaGtnxTh0mJMl90Ert0rLi3M8Y9AL/P//MoVbBYAKYC46+58jmhayLKTAKZRtwaim1BOzTnusQ/04QF7DWGxwfsuIPX6wiUOQI5icFqy8Z9EZ2p5ZjAnXuFi1yB7BH2qrtwDt3Lx84URFmP0Ia54l8JausrhmotratqjvyODGsAqA6sWjwMAw6Ks491/oyTfQ+wLQgS9ujiKaTVJIHhCQFYATBqpFkQyPr6LIGLtRgOJeJqrCXgrA77KxxmiMu4V8/M8d3WphO9Q2OCc6P6nCyPLXAXRORjwRcMWxuLjq6rO+uxqj+BHOUZpZUUZ7RuVZdoHAZCVp8Xj49ulh0YAKFgr+/E/9Lygx4UCx+n4n54e7+kBs+rGbf+BvRxTN7QZwcf0ehHl/007xd0/me4f2jnHES24uULfP7STh++f4or7jP7f5j7ed/4PgY57zcFXVwoUzrPVMRekP/Ig7hnTfc6g1zyGZlioZyDbVIqtf2i5HsfvZSwIfAeF6trCjSBkY2Sc18KP5vUzzsmFEjb5LPnr7l7p9AogXgsIaw02ylELYgW0WgzJ01xcAaiKRi9CYGzdXSO/tpbu/vb8lUH01nmshMnI16JADyVoXaNKSQoDru/Dnfl15qXf6hr4qROYl837oeBmPjOwfGmnaKy+RTkqoLJes1C3rl8MTygoRtm+zlf8WXvvao/mFf1rXi47+ChV73fPqrzJl/juan13F1QHIAog6RXGq/clgaq+31mIK/mM9b9aV29tO/jzjgf5MY4OGFb95wCkAsAuj7DOCrLgobYCp9oXXg+XrzRvt2DrvOE6pJ5lzmN0XNk/q/atgKbWR/mJ/94yz/by1ijkVT65vg5DYQVur8a3op2rZ9V7luP9eNU+78cv7b8rF/cTAAZY1H2GDy0MpFb+pSFenhn22qy1uQeI2ntx4euRfYeGTKNdErRhg/156EiAePPtt98eCZQwg8k0+yoZFPJ5fv7QouJ9iistNxCAEWkae800qFYC6RbFGnvsQubMldBdSmeFvgAAIABJREFUiH/z6+8PF2O+1w1rOaCz6/NwkZ4tEStiz/JTYYDyYclRV2i6FPI6uUjLHrId068AMM6RRBTpyK/9OfPnAqyLii9In1XClAYy3VZD3doNd+qdBbpy4WJ9CIDDOl+UfcVctF2rtFsXWHGvutI0rZjglQCxcsE5BKsGcDLv+O9xTYvVEOjVgqVt7afoLLvqCgBf9fGVhZfTv7LYjXaZ14ZgBtnCXFZFg6CdlBRdKbfb/l9FQZ62dgzWUYYR2H2PCncD+qb/9xYqCu+1/RQsLWPwMxpy7ulP/5nwzLlPAZlnv6siFHP4u+++C75A9zcqSSnkhYZatmwo3wJAwfi4a7RGF//UgoCFoqETgAtNOwEEneZu235P9uRW4Oj7oCOcozxHIta6rBZu9dwZKuDzMO4BRgah2s0RKAgqwMNv1IX3CmBURBb7pjcu0FTEUquSa31XwLYrZIDd91vtDFQPF3t4K0H3ENoEALtyw9s6vx9z6lFeVMKgb0HhmhFpT3SbpdLDAL+r9ul4P8kxkFX5VwpoX19XAq3KVEonVwD4an3Sfr4Cbfr+S9Kyz/V6Ht+zxTrHYq1g8nwr+afaglRZjckj9ertrfL3OVul+al9vFxU5MVVlOOr/qNLtPa1fqPHKDkvneZSr5On8SjbCuIU4LFJ/l77wN+tZDb9xgGUg0jUd9dHPj+9zNV81fbw94pWqrR8dnWKhEfB9jnj7fO27u7x7oQX2jNd4739LqM5Dfv7L+m/Ku+7f/ff3zd5aFiA7xtYVA0WwCQJNSsOC2r+CytrkwbnNWwwHKwRAJ/ToHeP60OA6AtGavqzuWkFzH9w4SFTcA0b0jKKbBzJ1Or6/PwS17QQpHkE+3QAgHM/c+7JxRWC4Bik8x5CtPU3v8E5n5lP5VoZbROjTUuVKuWLoFp4DxdgfqwClQbDSgXB7MI9JkTuqV79qQVBCXH6HVGkCYCHAqMSpqoFbPcM73YLbAh/vQGriaQaaK/TVw3gpQV474a37qHzG59QVwuEa8hXzHA1sa8EkD2whjt+b0MPAsW9l7RYzi6vmGSxcy9IGvSxt98My8eOxnb9ewsAjijEwQcG7xj9lbmvAHLTX+X0XPyp4HvKA1O1Fd12YbxphtDyegfPkNX79r0eE1NtoejhDMqtFajyyycM4HoS7ywwGYguR1BYUAln0IFzdOfssFC6BV+s/6F/ExyD1+LffE42NPjkV+SvvOL509O7VsoI0jcH60PMh+ZCv4nmezU/SMEEvqrhR/s0iNhIg71zUaumMAXtzVpypUUVyHQOJy2Bge0VFNf13w7/Yb0jeft8cgXVFciop8nYAuCu4LqOEviqpwU8oSrPi5VLuT+/EmC0vqe2BQAdFs4YkWI4VuAX6Z+CWPscagkrITPzHR5xvB/XWYGj9KP1d+E5BPiYw2cGpgqbVbuq556Vn4JQj//66U8BwNqH2rYr2qze8/uf8u1qHKrWcnx9bFcKCKZj/VRm5m/Nq6IhPKOxafV+5aJ9psFslc+nSn5ymuR9vf7uFQgVfWg+uz3ASOcWcq8LARjTKnhC2iqKs/JpdTHWvJmP9he/UyWq16eaw9qft8iPSpdXHha3KGBW9Oz0X/GZCuDrd1X/7GXSrI3PW11H+X4l86/mbVXu1fqxA/CB/f7Xf912o3YNf1z7EUbs1A8f3veJxcklABcTuAsPg+nNgXE0ymlmdB4ugl89s5bBtyCAQfBqnnkBppEBFj1YeMMFG/ITLTkQ6LtET6vGh4bfKcAxndbg7dt3GdW4g2F0yuymN9eXi2m0t+9hTcaT6bKMvVCkObI3K+LUwVsBiQgqZjxK7yvNuI5VhuSe66/tuQIwEIhXFiYoGPQcTlqeKG5RAcFzpp0yfFFy4SQsv01JAQCcdV4LMGeq43idx0rH72oPyGqslQHcwjBWk15dWNgGzS9oNZpwtgFWQZHSxVQ8Ew4CGcGThkcDLDQp4Gpwt3HvwHS/WDotwQIX9ZHBqYDvCvwGgBcX12qMc3xS0TSPQ8cufQfGbg6taGfBzqbkVy7MCAI49sGeS6r4wpFKgONK53bf97jyfZ7TTZ0XlHeNwW50dtB/In3Y/fq1x9eLh4z/FxASIDk0UiMI4jfvvs5gh0DZ2GrTr6hHul5D/ZFBuzSKvdJzpXikIjMECAChvrdZr7RAqyWaFmmka/D7zYePMFHTiyIp0efrXjBEJ6z5/c4DJpnWPGe+ZO0Y1LJT0KJua4B7CNgLne0IMnnW6ZLnbufHxVr4pe2dgFAcozcYQLXWad0cRCFcG7ofdKgAV9cZBzPnNWa/h6/i2VqnV0Q578ynunJ8XMGTgngaCNbfQ3Y6Kxe1/CuAeyWge/9q/+BdFQOiGnMfG++31XumW72/oq+VoO7fbfkwprEoSLQP9DuXX1D3CgDrvKroT9+v9lizrN0e7NX8XckrVfpbxoWgsXI71iCdni4AisjlOlbsYwYp5bfOixRgK3jV9D7WKwCs37AuFcDW/Lxe3rc/hT4rOXfF51R+3ZW165uKv/gzn6+reaXfVXNqle8q/yv+5WWc+v/PWxCsao3CkgoG+/SUi/s8kTvQa+8BcEKYEQaQkzYXdhzJwYmTaWhtZL5tce5RjRm0hXvUGNSFe9dw/9L2DL7/8MOb9z9+jEPAf/3rGQCHQRYCFwLCQDbp8oVbOLJuSDP2O7OdaGtaEtLioRPfiQgMXsGvp90xzohC2mUnLmgzIWf9Vowq2tD2NGe988vqerYSjFJWYJkprrA8vj8EaijTUY9+VcHXBfA8+TM157owKB3NfTHTGN5haBDEK1y5e0X9+y9dwL2vrxgU90hqXfV3BaCVJioXFdJhtLEfc8M89VtY9OJe9qRWe1UrF1QAANJf5GEWZI/iOx2fA8VPVzR9xnc9EM+OeZ2ZaBv9rryhBVjbPRaYmlYPuj3Ax1kBAPpC0KhllHa46GLORD0Ifuby9vQPUH27sstpBHOCCsRb6KdKA/rM4HrZn35l9GMoi+Btkd7K4ajc+Qr8AWCJzR3RdNnm9QkCdkxVHoM2XxEDIuY7+hE/0ZdypTk6SkP98AOAGxd+xN/9qvzUz3GfFJBwwRWF58wv8u7xEeB2KHDmKP2YOwNAVHPMF8x5DLr1eEMDVxbgPIZuKE0rIXlFG/l8uCBXigJ6EI0RGgohjBQ9iFb089AUFju6ugoSdbV+RJTwi7+lkB0WYPbfyKQqs8oDABh0HWp10GT8m5WoKuBWgqfKM3jv8sQKGPH5UzsmrRIw0Ro8R34UTundQPkEadxD6Uow1a5m/rvuv1r/qn7VZw4QPL2u/zoP+HtngZ3n+yyn8d1V/We5dvBynYc7Idrb4/PXv/X6OE35/crdmvlUpwzsxsTrt5xbvQOr8dFvKL+4/MX+d4Di80E9dtTwdOV6rPlzfvCqfeg8XRVJK9mc+XAO6pzy+XVFX/q+Wkt2+MDnajVPqy2CV2Pqdfb+qxQVnsb7xvuZ731O63fKf3ayo+Z1NZ+8j5yONK+o2//yR1RBDwEw5GH8awnevetRmnEMTndT5mIRCwdA5LSAcBHJ/GI/66Qdm7WtEFCQhsFX4DKB3yMgF4JCJUhF4z80k+4PP/zw5vvvv3/z8cOn2PNL6w72e+EfQTD337A9dOPLwCu5wCCGh09K7cS9BnNof1cM90oAgjCa+7BcyZB1hIDhC7MSW1hU5FudvPm9k0QXPM+Pyycr61vkfWMeo29G2RRSoEABpalgqwzMXWR0rACA3zYNN3pwJWh8KQD2BUIXIF+ctN+rhQ3vqz2M2m07ZqvjXP2OZxYBbMWQvRx8+hKKng58Og1VjKheAPABxg7nCM1n0e0Euuyz/BfBz9r3CkC1T6OOtknZFTxZh5wD1R/5RtmXoOH2ec6/tIDT5XMozmbAMAMJ9kEMBHI7XTNK9doCdxdBhFD+rpzN+7Dw7GfivPDOvfTYBWy2P6/hE9MF72XXxovHp3x/Gpf+7AoARQwJlNZlT79qkDGuO6wR7vHelZuaTvdgznn3/l6TThRzpQAJS/QGAG8FnLZ4VgL+Tvie5zfGKYOYUYGlx07heXhILBRk0eVfGMTK23N1hvKlgHgDAM5xOIOT3IOb59grTYzf45vqGdYP7GGm/MLxXo25rjGjTrfNPXxLOUZB8iNc2/pfRSt+DJ3PxsrDQPOp5A/tyyv55Or9zgKj4OlLhPIVzfyUPK4AxtV7b98tArjW88pC5XRZ09gso6pMcmUBVnqp5JcKQOl88zF0+ciBr9f/66+/jipw+yLomTI+nv3444/BAyEnEQCzfOT1/v37QwHErZe84jvkhToqaNM6OP1WYJnPNA/2m4NBl6+poPI5TDpZGTiY/mp+I90OOK8UJOzDav5qfiy/9jCZ9+t6P1cypde3spDrGFx5OFa88WrOKs1f7sH+yz9KCXpiOj24A4QauNDQGqrAMi2sOL8xbXlnISwXhmOALNBSVvL1zddfv8vopD36qAbgQgr18Uc9YHGD5Rf/4P7MCcDBocCcYDe1+6w/FraMUk3hDtaP2kWI/fEpgnyMP10c8TsOAg8XvvmPg4QojLu/YQE+l4E6PD8nOKRL+CCI/PUuotwOAL0iSq0D02f05XSJXP3lxBhvXdBFFOoB4PcW6FlQxW7p5gIpHTrakeUFSAoFRd6zD8jg7rHHMKxP7COLXt4VL9v+7w2qGHmWOedJRs70ek6rLw5Vn2e7RocqQK7GrmLggwagfUJe52ADqzZPwhEEQBw31q6+MLCeFW2NZ02ou2v016VgzUO/X+XxGmHicQzNeQ6O+TPm1mkhaBVPBc8FipE+n/LA84jiDgABKoIrLXoT/8m90l/FBtl8f7omVXZiRTp8N18jSvfGQn8XJtQ1wB0BBmuArV4k1ZjDg0XnFZUPnF+PPYjaKmYB6EOD/+l54nie9Jk8rgLBuW3l/Ic6gXRxTnv1N/hvC7JVIJLjWbiBp4JBYyfQRRrrwdqFui0gsaitZkvynOUfpl9sEVj/XQHA9CBKfqCCG79bWdCOfO8xP0b7qYhZHpsnippw/4WCdVP/OgZCJ3lcLg7S3Qsrw3tkVYUV6Inn8OB4hQKc/Tdy2dJM72tYgOHi7UOs5EZl+QqYnLZ4WUO4/qsSW4HIa4z/Gqi7hU+/RVErALOaU75GXQmTtwJgX7s839U4sp7bcZbGfGk+V/XfTt4b+veq/3R8dml1XH2MnS/oPfLc9d1KruHzKwsi67yif/Invq88IMjbII+DniEzQW7HPX4roMX3CpJh6MIf5XjIS5D9gQPwHQGoAlVVNNFFms98vFEP5IN840SSkHcHP1b84XIM8tJj/ioZajX+zIt7pL+U//m8qdYOPNM6sx/12YyRwE/HP5bh7aqUAppWf68AOPMkHXo9vT9W76/m90lm7LR09N///F+lC3SCi+H+Q6GGDDgElgCVj4147wcBNwFgdFB23nGPGL8i7PtigXftdKJDO6TEPO/DhaA1AkFNloAOkIZ2P8E0Jxg0UMiLwVBIFJx0980CjTrDtfrTy8cetTQF4XTVS8E3BT+ETck9ZxR0k4BH9N0UMPvH7fnz8x4Ao09jB1y3iDGkCKO16hUDQDEY0V0BPHKCDTcpByHKHM8MuNWtKTjUDdsJzzU0ToiwMABA0IUSAkW0ODFEChcdQ8DfLtQlvOJVH7gx8frZwL3b1MVRFQH4jb6i/Y80oXSsDGDFYJSBk1HrPFCGjt/0TGAaAAwXKrTPFSCTASmDYBDQinlycasmcebRNKchAA4F1k7AqQStGP+gJWSSVwJB3ONcbn9+AETwhDsEOaJVN5Ulw4KYx3dxfnDv8XFtg/f8knuAMY4M0hTLD+qEZwi2d7zPdPk+r6/t+x0AVgY592MfhRYczxc2FebKPhNiSlfwvQV6RXsYv3DD/GJfipFjqAfYKV96bZ/edwCMc8mB3XmOOVyz4VqNUMl6fnmebw7w2l2vBSFWAt5O6APPS472c/4Cxf3EDNoxSlJ8ZflT5V/1/srD5Ip+EsDV4BffKv2e+EzsXU368XfskJ2FAU1PD6K1Aibbn++rqPLPF2HM3YPjNFApay7/qnZpn8KFPOH/WG881gS3COgWgMNxBltoijpU464gNscM63sbg1DCtn+YP7D0yikObpE/bVFpa7jvfdd7PYfcYzoE/2geJrvvVRGi54mPPfR5jNjKg8XPPfd0EUy0e874NdanMCBkELxKUeMKGyqy9Pmt57p7OeyfXfuqduuWGR6zVtUL+fo58R4rQ/PXfKt+rBR43g9+DryWX/UT6q/0MR8jmvTj46L5UIFY0ZHSH/Nl/ZivHkMYx262+vBUllw6YGDLI1WRH9K/e/fU/n3TwPFDBLVlUMUMwIs5l6e94DjWDII7H5eXMX9yXvzww/seA6h5mvbnzA/lvX37deSD/D5+fB/lcZzwPfuX46rH9OH7X7dTYnDlcX28Mp32bzV/Ud6OPnl6Demvmu+kex9nPEc/hoQesV/Sw214ur0eFnbK38RdClBdNtX7sT4lMpm3GEGxgLkPBjsU+FU9EsNkLBDPh/1TvSfdrPhXNf80n7s//a9bHGdZ2f03AUJYvhABtBGWRor+rhGQA94hQCYgfvfuXSO0t42YnsN1GW4N+EM+uYd17cLqK6PX76s3GURCBS2kIXDZCiihQWYUyZQeecwDpUo99qF6DwsKjyd6eW0aJADCtu85g63QBQ2C+hDcVWAN3e8BENPI1LFIXKFgr4xPiL6d6zb2OA4XkOyL7LXZWn3eQxuEGQaMWYDUPNSFurIE42uoB5ZGsr53UNuVewp1ZNc2CI6ravVohUXJj2GBWAvADh79ni7k2V+jHvy9i0KdbR97+BQ48zc1fK6hy/xf3zy1g1wzjBjHbN0XNdDOPZxRF5kHbGd1DqD2weGi04MIaZAgDy4U+/nVwhl9RgQxGFjF6J0xBsNr3zf5sQGqphbBFgvoRoC5YHntCiG4aOrzBGA9XWBrCHBnBRD7w12Q+DyuLZ9PrQL0YNB3Sp0rug+a6fazAaL1SyzEO/vaUABN9ZICrwBUTPXV5ONe7RUwFpq/C0s8zjOfrzzvfPV+B3Dnnqjv9r0zz8kqhzjDefN35YL40hSUOe15Pj1OHcA6kAK7LrClgPmz8Du8L7L+wzsme4T8ggJGxZvAN45ATtDTxr9ZIVdFEVU+gvVzHP8HXtTaL8dauWv1pABu9UQgsfW8yYCSfD8LUqk0u9oB7HvA2VfsI5wjXq+P87rpe9OPabkIoscpCE+33R8U+Lu/7Ou1gkHljBy/VEjginsqIHjPa9LrSK9aMNIz8kkF16ygV4WG58tjr9KzoRkFQj7LYIjgZXq9tV1aHuup7XLF6GtbhPie9VC5TNvHftD+UAPE09PbU/tVQfvY9nBclc9+ZvvzqFAArBwf1DcNNEMBjHs8R/58/9KURapQYju0vvqe4zb4E/nUfNVxcPmV46/jnGtS0k9Ff1qe93tFf8gP5bB/2F9o10NMkEH/Tm/ffvtdA52w6MLTp21pa0Fpn54eg87w/bsWRDFPgmmc6hOOYB3p3r17++ZXv/p1POd51+hvpCfd4Dn6Hd99/IjjUcHTe+RXyI8yPniOctgejPNvfvP9odDHc7SH/cdxw3csB/OF9SE9cPy1H0gfqCe/ZzrnA/xO6ZD9iHalV+usyGQ70D6nX6bHc/VADENgNxbSwq4GTbUOq6yZz7lVM+vB+eAGEJ0niqdoONEr89nxGZ8vzl/0XhW4B//5k/9iDoJVCVwuvB9WMSjfexCKIQDORwLAQgYrWLgKt1Kf27mPcXZk6/1wd5YIvrrwez1KDXcIfs9xlq1rEqmRggZlp2FJD7Z5gurAgID03hkHAPwqyBAAxDOijB5RSrvZqq+JoNlQoGMhG7yoCwy5rGoUR4AIuiQHoeBTaGABXjr4cYGU9zqG7OdXCLw4/yXyyfK48CchziC6BAIXGvwlaOZ3PYBSlr7+q8Ffq193Ad59W1lQ+WwEAxqCp+a1Kpd9GAGEChdGvlfXG59HoMuvW5C5u6+alhOiYGsLrwAcuH/4Ci4S+RwyebiMSjqcw0wBkJZ4DVrEqLvESLTAc+d/tK9rBqmJxZWaQmpEIYhCgZXR1/l+BGlhJdSSnMb+1O7487A0t/cvrfwZgI7eV9px2kxihQW55d/3ILsll2PAHCuQGtQfWtEkSNI9v/F5ofXA79U5rVf0PPIfCErrP95fQcRbS/pp6a4AOKz2P+dvjgF+zkmVeFU5VzHIti7MsD40ABV00oGfA0B4Bqnnj3sA3Xf++dP6AMqXcYyPgmD2u/NzHQ8E//vqFMRpKA0q3jUDZCjP2vp5KAASUFXAqgYgEoQJW6FkL7Iqynx95HoYlvviHHvtS90DrmtTn/6h6MYcHoKQ8I8AkvPI+D2tv/r8iuaOHLvSYTf2DKLpaTg2Kxdp8q7d+q15VgoSvGeU3dU6dqUg0iBH5/Vr1MAV1Ex7pSCDh4Lz7YqPa1s1T3e5ZTqmcQXSSkHk3+k9+46Kd3qC4TnqT2CgeRM4UAHNNAocUIYG0awU2Dr+FQ2h/FI51on4ysONdLa78p2OsbZV+8XpyV1UXQ6N+du9RoERvv3227YtEqA32/XLX/4y7vEctMh+pKu09r9aMdHvuMd3BHZ4pnuN8VyDjKKviUvYJpaZx75SRhgnxaBuHLcKIBJIeoAveqCiPHzPPmD59DTk8xX4hHFRZUzWkc8QM4njV81fWOPxXOeRthN7tPGn5bMvkC7lweH5G3y5t4e0Nys+5/3a/k77wum9ko92e3wrvnxaT//4D7shsaWuFoHLxYAa1I2cxuBTKkxmcKwBuPguF98ajPgkBXj+KkAcej2P1aCAwqi19wAQuyi5uXyi9R3IjOM43LWA9wqo4Yq808AhX9U4uobXLcwdCo/J1sFtEpkSYvbdVw0VRSAf2btAQQHd6C7Ecx+m+1YAqHjRfocLbDaJagFarPmc6SoCWz1bAeEvCWJUgfxL+rQKubxOslX60080/W5+zPSbOZC5KQPS/r9vh8w+tv3vAIgPYIQAvA3g4nqP4FByj+fAyI+gZwSN6+kySmvuY1PXPx4/pVe8f0DQIyifWGHRXENTSs0kNXWgT9Vg830CxQF+6mOShmvd7HrT3dzxOY7REhTjygpd3Od3SbCfXq+DcM3jqXXGBEoTz8yIz3zJhW/m6WzP013RZ7oQWp2kwlcC5HX++1n6M/Fr6h1/xh8VMT85i59ZPth/0li9h5gW4JULZ3pvrJUAVwqEOMe2t4EAWHmEjv95XWzzPupPfjOuKrRrfiq4ot4zAB6Wb7aXLnyr9kf9ji1CuVWI67E+VzMtt1AEz9rEyPC5r9aIEJQa30D9Yh98BLTw83jdO2B4R5He5BSlDvzPfbmjzav5p+tvjsOcv67VFUh1AOxrie9t9Dz8eweMVQwLbS8BjdOxgy4HDqSzXZRgfrPr32oLls4JAIyqzSos63tP60FOb3lPcKQAmOPCd1xPqiCYSsd+jI+D4N3a4P22kpsrulKesMqH6yKuCnIJmPCcAPdKEbEqg4AH7wFmobCB1xzywztcv/nmmzfffffdYUQjsMI7jD9ojLGDaMEk4PQtIATDFWg7eIIsiqiPytbsSz7T/Kv+BwD1MvWeCgDmp8AebarOsXfa5lzTvuSYVVtglKbg/q1/DjI1xpKC00GnqcBQBYEqIpTWFcxXdF6BfJ3/K7CsdOr1VwVMxcPuAIBX2s8r5g46QRTR+AMQnYBrCgW6d1cXgABR3cLo5ev9CbDYAoI9XKgBvsmqpHnVF54Vk6UCegWAugdXNlGkXf5+FOFF06zycy2MB/0ak3DWDNH6G0QSka7D8fpoVhLHENxZF11g5/pl8Cv0We7V7cGw5LgTdcWmBRHy3rA4huxzg4NXjgr6Okcn/xMAu7ty87lfsacq00PgyY+YD64Y/50LXNeNlF6iShOaji7pERwKfR39U5cTrnXynul49e/H+wS+KYDnTxQS5NSvuocant532IIACw1csPr5ro8IMtQySAUGglIhYV6pwIis+/MpHT4Jd7MR7U+ZFLIkA8whOB83NRgMaj4DXtxzD5gC4Nz32N2WWwcmFV/vATnnD5pte4AkCBfrqWOrv51BIgBXxVg93ZiXI7fgX5J5BZKveChdyCsX8bEXRkdyniFX+a/6oWrPVdrqPWjy5/z9fAC8Bp+dbWyrR/zsQaPcBXoZVCpcG3YA+KJ3CvCaUzlfuAJE11icf640uFpzWIPxfoxZ7rQ/AzM+cwFqXuOxh7B9Gyyo2mKTHksOlrR90E2DBlYAq4qiOglPjW/kOqhR3AmE9firBOr6LerxWsToUJlj70FwvcWBe6B1bFZKkRWAmfpLJrwqM/w3v6ElzceH9woAVxa+QT9JN1p/BcgV0NQgXgqSWL5aDLWOLGe3hQ3psT5p23XOYKw1SBHfKW9XBYG3E/cEYjqLtZ66duA55Tk+9zYRRMwGC8rKEj+nE6EK8A4aUCe3IDvPWCkwqrY6r4n50QXpFf3oNxVdr2hdv9O+YH3VYkqAy7Zx3DH2sPDSw1QDOpF+6G1K0O7joRZgAjkNyqV9ruPLupC/KT0rPdIDgO1VQMe+ZRAugki2F2l/8YtfxFCpRVrfQ4HieVJOQz10C4rSP+uT3nxplfX9v05LOgcG/QyrvMuRqmRQul+BYgXATIM2MF/Pj3l6u3R+r05hOeb9n/xnewvwPPEdBLbKNRexifFJtGd8CxfeJKgEaF0Oj9+YW83lf/pzgY4AdAXSIUtn8Im+ELfcwE5oyeS5kyuU5gucl3MJwGP19z20o0mVhSXB+izgOKOgUD8WCBXUh2AURNELIQC+Wmy1rM8QCvr5oPNey9xZqudD6r3uxazOiVyfSyp7OJF/7OlENPHx/Cq/sUcUltL9d3BxnoL29ODYfcS0AAAgAElEQVQ9cf5qd02HYIRgPNwDicpUex4biyj2SM7A2IEyFQb+PFyR6Rps/TzGoc2PZvjlPbyi2d7j2rLRveIePO0JLlotf3gqDHiqhrvcg1wtfs7wuIioBvxIY9GP4QIJj4xPEDCPLQBt5Ppe48Nt+ZDFE9glKdd71s6qFiSdowh7O1yA0fegI40CrwycTLWyQGi/8BxgzXf1+7SAwGvlADqhIgIltD7wYBArAHwGDl6GClDVAvazn13scb7K/18aAF+VH1sEZA+1R7l27Rrf8/q5LUBVEKUhIOxrUCkw9JmuHxXArd7P9LlZX6G8E+zudcl1anx/BmjNhRBBzs2CnWv8rBipwBG2dTw0D4hpOwZ4lXzrAAm10fdQBsZcpQV4sgTnXjQqKDL4Sjb4EEj7LmSd+yr0uoudj6bWbzfS3ne8zyjgdV95flU6BSjsGxXAqxgW2ocKkJSvu0CPbxzAaj6r9rENFbjmeqL1riyJClq8Dg6ABz/NcV4pUEgDTg9KG/69gmUtpwJwFM69PS7MM0aI05/Xb1VfBRMsU4EBAYTTkraF73YA2N/xfhVkj/3jCjC2Q/usolu2gS78CtAYPRrAFy66jC6NbwjiSFvav3ymx6zCuqztJ/ilC7WOl/YhwVilwNF54bRBBQn7gS7SdM9mf5FuUD+tN0/LwZXWcVzpMs15ymd0YVa61rFEXBfyReV7bOv+lBJYn3hKELdSJi9juzn/1LCiNAsAr33sIFzdrRUg8xt9r/mwjaqAqL6/qwCwL8AErVzYlMG+YI9r/4vnIg3kAkof/0zEvHJAEAjLp+YMstUCy+9HeWmh83w1xysNbnwb6AQ/8P9ujjOzogpG6uL1EJv1U2DVK88T5TEmvI8SJMiKa4h7a8YCHQ2QBVL2zMYeyjhGZQgyVDKwT3YLNL5/ZhAwATDjOBhYWGegyONhhn/0efx2TyYr2SF8iZR1kZ0LARnQYP13FupM2IjN++PZ6nf28ZAWjwVkJ/12et/VLyy4XcuqFnwWpfRbWhhL4XPMIRWAzvVP+DcrTDifEpD6/NO5Rsa8E+AcQK76kXsGKcgGQG4KBz3H1PcYotw5SNvZEqf0X43fZ7gg6/QyjZXuUfO65/3ZUqflcAFZ0QC2MPwk8HzKcLbAp4qDUUp3FuT6O35/yzUDOf2UfBJ7/vS/Vu4FAHfanMtqCrSYYO4qW9fIeUNYLnmQ8aKLgzpmo/24v4E/kBxnxaxYcCsNa1H9ZT9cDMAVAOfSpOu68pMZQJO35BVeKQDAPEhR5QrWl/xrBaDmPeA5CKOvNIgZXp0VfRHkzWJoqCB4pUCqQMOOnj39Nkhn0Me8XnneCmAVKPK37gHkt5rnreUrr9dydhYwBcUOqHl/ZaFmHmoBU1AJAZp14/Nco7LfeA6t14VpFMjimQNiuqDqO/1W96Xq2FDYrvpXwa6/v6Kn6r2DagUYuv562yoQXNGug3MHSprvqp+ZL4Et67hy0dU26XjjuY436FvHkHXhNzo+nMsKGAGwXY6p2qflsjzt54p28EwBms4b71MFfppO5YdqfsNCjDbybGX9jb6FhVzHZJojTXYd+GHs5dV2Uf5BfVlHbROicNMjNXh6Z/gOgFc05NZgt/JeAWB3EffvOS5UoKhnQYzpn/6XaQFeWViVaVbE/RnnRPa/mVkPt47Ym3sUoOnjlI3tn0aB9Hpmh58/d0LbFcDocXMbhjRTuVJnU1KqwZ5KDfLjAPEhVOTjeBm1KMT+2y5hTH03BeVJ967xp7+xoGcQpMpSrQLFqg+e+wDQxW8O944gARkmf+WiuR+9sRDNQr5+hX68HQAro8lc9sLrrQKk9v9K6PAFZEV/U+s2AgxaXXmQ1otc5qogGfeqQBqCZy7+aIcGWfGxCqHVHlZWoKpct0b5fZa/tgSxWAYhU7pTV+ecf4zOPh+ncaaFMzXqWFbj172nj/5iDip4aa4OVuOc3xiX2bLEb64E6Jx3tXLl3Jrzk1GfGmUNC9gKhe2f0yJfoTh4j9wUgneV7oYGXgmEseBuQNxqLh/0twlipcpEp4vMF1Gz9424UsBefe/8a1JOg+83AlYadlq6slBW82NF72ceifB16w5IBfjcP5oHVFz37XMmGYr24RmhAKkCwaDBIZfoHmYwHzm2MKoxu2OH0lr0pxWtXNHP1fyuXPCUpv0cUKf3q/LVxVgFeX7n71U2Qo+ohaiiZLdQqwwYPSou7p433jsodSFegzi5tdTbQxCs6WhRU1Cjco+OT1U/bw/qrH1OC5XOK81fgzDxWwdv/LYa26vxVgWHjw/qoetO9ZvfOABxPqH9MM3RvhdX0ytApIJF5VjvZ+0vAikCEbXQq5VX+wXfq+VUebHuPXUaQB5VEDIfY9IZv9f6so+Zxt2xSV8E9trPnB9u7WZf4rlvMfMx9j24/h7l0QLOuuk9FEBed1qL8fzbb/O91qmylCpNK2jFsVVMr3Wrnq1kJJ0fmncFmv29j68DYM1D6Yv53P3Zv8ISNP7Oi1z97iDC42sXpMBJUuNKxpXneA03pOj3QwOfmni1lKrgSwvDHIxjDBwbSuIlk2SQgYq560RYtbsCqCPtiGLpC5UylIr58H2cfRpAoddQLEoQfjIc/AyCB3PIM7aoBVdhyeuzaj/CJ1EIr5il5nMm4GvLSf39RHEgglX1Su2e1mMVZVPbUo3z0f+yx8UZo1bK2857RNHzslbziRN9aiws0H0OVQDWXbi8TqgHo1Afc1Kk5NyDOzwvJgEkPB+GBFhZmHEMiD9XenULkVuq4pzMTtv6HZ8hiJcudi4QnAHAAPdVe1eEtCojohjK/CNo10XBx03bjGPhqvFnebcDEOV/Q+Gk5wiqYoBz5spF0/vT++fnvtcI3stJvHtxEcb5qn44mm/3t+//PAf4qgzOn0Fvo8Qr1d0VAKb1c1WHKwXeS0vQZzgmM2b6F1yvLYyrdXFaA20AbulPfBJHOLX5hxo7b3CFPN8r+EEdHt/mOUTpVZXAOZUiCXbJPzVSf6ZPuomo+7EGzpFQmdcVwL2ieRWQK4FuPe65KFTreMXLVvXX/lIAyXmhLsSuYCDfq8pTuWjXrirIlMpGKws2287+c7mOeRAY6b5IbbO6wHp7UG9aEHVdVNDO00t0nJlW81NLOJ+7MO5tQT7co8r2at/gmQI/f3fQulTO56sC1GqcBk+b9/Br/+5oXC3k2gaVv7W/3BJHC76PDdvmAIdlkJYxvsQUOt+5r3bMf91ulNbOqu3Ml3VWC7KDKeQBF2XvVwW8yAfvV/Th6xPTMk9/P/G41gD0jyuOgq81Hoh/GH8Ce3WfThD8Jo6oxXtakFXh6DSv4zvk51SCVUGwVDm2oqHKxZptZ3nkNQ5+ff4pcGdad5Hm82Mu/sUf3cc5wJV2TScyfeOVGcZ3fdE5nRcYC0yGxx5/poEtjkfBGp4Hy3fNfkR3bjlU11aGEpsSIsus9oCwXSSUnQC+EqD4TbrQrbXgVwKwLpCsc+bdF2hKUNhT2RftvLZy6cLQERTrdKsAkrs/r0S4HfvrwuPmLM5VELHINboN5a9BkLrI1O3bg/BKgNi36Mveptv7+u/Kxawf4RsZ+AJ3WRMJPLdKu6cFRFHfm7BUEL2qz5fWP11Iaw+S28atW+AO+s8aKmDfneOpLVdQ694UV+3evb/qv9HO2oVYAfB5b/Bt4G1fvz2A3AEAzDwC4FX/UUE181jWCCbMfflXfZ8AeM0DeD4h55cKuvEdThLohTjoym9GDVy4jPdhJiZYOaddBUE68jL24fM1LfijHjrH0OqXfoyg0rz+fnrK8zSxnozriIZcKXC0Drp+VbyEWwDmfh28TIPQaJqUHZpC/Lm5MG4G+UqB8PgI7RWVyNxeNJRkqiANQbEN9mEBaSP/eI9jDrO+Lvye6tuFSgceDspVgEt+dA4yyGcUkNkFLousBETmW3Wd5qEW5oqnehvZNqd1lQ8JypAG0XkptB+zusuEeP8vqUBAeXrOvYIW1hEAVp+7nKsCMcAc89N+UbBP2uGV8on3D8tnkCqCBJaBK56pfMAySY+4Om35PeRyBewOvlbyJ8e32qKjY68KCq0X02gU64rHon2kD9TNjyK6UuDeGuRrNX+cjp3eAQAJlrnvV8dSLfyKgXT+Ik/Sg/f3Ff3r/Hcg7XMc753P0kPD6ULnovMg5U/BH7r8jjwIkvGclmRvn9IbjgnUPtaxxm+3cF9hFH9fgWgFujrujv80rwocR3/++//p2xYItVlpmysfTgTBlXvtcP34oR2N0jZKo6G4ck/ecW5i7ElNAUQ7NgtHlMgUL+K+ELYfH9MFcOUlF+fs5hoX+71O6boLYTUBdHFYdXylgVHCqxYNLSuCqNy4h6xarKo6ZvkqFsxWrzjqqf+9tnOQwxUxBBy6YY5crwTwAMFwVWuf/pTrHQ58/znfv+QxTnfhytfopdFTE4viinsc++PP9X3WO7+rrjhOaPf+au+iehycLXBfZgGvxh/tdma1o7kpj9buKwa7V8DARRA0s3djvKJbr3/M5yvC63OeANgXqtvKTABfgS8+uxKgGY1+zOlR8j8HEL7qhmz3teWuss5nP+O/P12JdTVOV/QFC+S8hzr7j/VVAPLPDoLb2F95gOgC6sIDaCfOkBcPhdGnykPPc7S3sjlQYF3LO461jvnbtwmwVoqop76HodoCAIUH9Meq+CC/Yno4eDB4X3X9+D51DF2HfLpm0Lz1+ouQ+3pKwLQOIzfsn0Vk+tYNQQc9Pe8fW/vGqQHp7XKs53efGgAFD5q1ANWcWYG32OLRPTjwHf9xPPweCpMD6KL+INSuXK4AsAqW/K3PIEBTQFTXQta3mj9KCzu+5+C44qsKAF2AdmDq4Br5uSXM+a4CIAdouFcLLy1NCiBYZ33G33jnFk6fo14fpwMCFIITXt2wgO98LFm+yqgUlFlvtk9BMN95XbUM5vn7v//7nTcMC6Rasn71q1+dLIguyHu+DnZ0XJg3v/kS+tO+ZntVfmDf6xhU/az1cZqkIkD7oCqXz1A+8+DYKF2rXL8DVz4XmL/PMYI+BsrCd6ABAH0qLRQQ6haDqh0M4lXNTT6r6Ih5nTEV15pBT7q+eDmVAXDiP02A3tEbXKg5r9W1mnXGFhznCz5nWT+vm7Zx9du3YHge9NDQ524U9byVTu7+7L/NY5AQlTg8hxCVMTSqEWe2MagGQFqkyzyDFhHDUuN+vMceuJMFcAjUOQAWJVkWPLrgAMggGjEAVRxr0Ba2Ee03AZrfp+viDA59kaiYvnaI7+FTYtIFohQUW7u5h7Ea9C99NgPYbFc8E+tvJ/9oN6Ibx5EyIkN3ZX/I1F1nML1XWftwne5hSCoxHALCTjy/eg8L+er7MG4A+MIVDkGPemhpCnKggHucdwtLJwCuRGFOwav1fxwHlO+ra6ZD/vV12Tm9U+GCXgPffx7FB+rtNFvdr2gpF6A1EN8D4FCbbMl0JbiPj2oL1a20fy9KsZ8CgvMc1vxzwIr7SwDcseMKYF62Y999pzp5fsG+bsDAnNc6v5NOLmv4sxJcKQF0/2mliKAFvrQQBxj66eAdDXu4CILlYEMXa6xbOEpoDtw4g90KrAw6RRC50N4tvTd2AAP5PDb+EhzQohgzCNzjw9vIX99HfP7OD9OFH0B+KDA1Wj/PF68VhM2C9qEp0Vo/Vv4HBM58j/v5fPH24AV8eY7ir+s02qenC+g6/qYB4IcGgNWC7lZ40s1QLszr/aucI+xgV+dHHtWU/1LWSY8qyBsqgCoI5sThewfAeA/5iN+oGy5pZAVW9D35vYM0XQccBLncs5JzHKA4SNgJ5slTZwbn5biLs36DtNp3lZvy1R5vbWfV/9q+CijpOcEVIyTQYVRdBRxIr/OXbVcB+8qCSQWJKwc4tpUAr2PiQZCUJpVu2O+soyoZfEz03tvn9KEKEC8b9wSo2rfKY1f0oeDPaaq6X9Epy63es34cRx9brb+3m21wC7nO9ZDBm/xVfcuxUQt/NUepAFI+oeNDgO4gVceiAn98tttChzyemweOzxtVTvBMZtRPo2ezfx4ehocFeZQqAp32dAxWvOXW5yovahu8jBVvjDH6yz9p0KC7rDizRgL6ULvG5mBMEaCGe2/MZUOCX2UaCsvUXgDAwNm579vpDFe1RDqx5oYN77mh4cY5qQA6eb0lNilkiZQ9hiVTF3AA8XEMTaunWEqjDwJ8Vaw1n5XAWZLznOQxkcfLEOBPAqLsOQ1ZAPVrdVgIQFeW3SBQ1HNxJZCu37enh8a/BqAKYB3gdl1KQrAOaB3oKrAlAIbIRkB7j3NkdwA3LCQbC4dYJKp0eT7yGkDn8UkbgB3l1+9n+qhdYK8s1LFArdwnoCAJC9W6kenBsP67sgCCemah9QsQWasXBHT9+zIQDOuRzpfzRNzPv6y776FPpr3tFil0n26bzw1d5QDegXr3gL2xsl+e7KofJCh9ZO71g4V2XoDmOuQO0J8Ogr/kGOKTsjQUmK0G08kFMwAm/Z++7c14BMLvCuAqDQWQygIWylPZQlF9v1u8UYVYnzvzB39MhWJeq+co7kjXBkvPC+c561wPeILQbn2A/hVj6B5aPFf+c1s/1YIcCgMA0K44yMP2Zuv5ALvzPBwWXhkjUeDpd6SyKQo1dg1ByS7WQAy9A2C+J3/W9/ptlpG0WwFdPPcoxy7oulVSATgFbM9fv6GLs4NDApcrC54KyA4icj4PRugAgu9It3yvkVbpwqq0rTxZAZb2ra8D/o7f6R5HCt7KYRygOJDAvQJzflvRhLcT3xIguTDOvqvarWnhQr6iM44/ynEXTuVLWi8+vwIhrJ/u3axA5NUxRxUA1vYgz2m+9QmpdVY6c/Cyop9Vf1fjPa8483yni666QfNoIvY5+gCWXLrTIy1d2VUBQ5pRd2ilD5/bSK978NkmtXSzf9muSqGlAHwFHms56PXN+/fNRUj+lNb4m+1yZQjeAwDrnFFrMX97/+u908GK5yhd6Nx0+dTbr7hV+5D53f1vf/pQAmBW0qMYemM+v3wKAYJEnow4A1/hD4UyQIULARBesHACrLJRqJi6sawPMs6aAJyqpTPP/c29ybhWwE2fvzbXbgBm1CMtkbUrly7wdMVGydB/7/58QDwtt0iXFhI05ZS57ZeFCwMSCdCLHV+9HejjPQCE6/DaBVoVAFW6dF3G93sXZLo4T9dWz3RRxvdwhINFJi3bKdO1/rV7f44gSjsX5yxv5MP8eA0b6CWAXWPIK4C8sjzj+fx3plTs2ctjtNYi6PCwqAF07kFcfd8EtAsAfEW/Q/gfrfkSq2TO+yFk1Yx6PcMCPvXJU5W7y294kKQbEP+uQN92wtvLq7yu3msQslwc5gKmEAtfUrEb0+7qF1XpuzFWFnQfE+dzPxcA30EDsNFAEvBoc5UmAgDHkjED30ELZ9ocaWH7nPdAeT4EQBUADk+qsJ+O9U+BDOrgAEEX/6wjAGYq2DJsRvIzKuZem4902Hjj/8W1DUi0EOtu+lsfVwDi1ybsJTDGFqj5ip57aed8x2Fq8j7zS65D1hO9iyU5rrkuQ5us9FAB2Hnc8m7q4z488ezER7jHMtdoFeTiN8pvW6xSVBhWYQWYu2N6kOfbt++OKurY+G+tt4Iir5fSCdKphZF5skDNR+WvCow7/TEvCPX65/xeAbT3Pe4BBDzvJKccGBWwVVBnmZWFsAI3Vf/xmc8ZF5YV2KlA7AK+AnoF0yrUq8s226m0433JPbAsywF4ysdzDB7dY00LcQWACS45lkyjNDWvazkm+kwBiAPgarwnYuk32t9Om2rhVADo6Sra0PE4zd2OGRwwe/8SQHubHdQp8HM3eu6LRf3xDkoX0DXcounizPawjdpuvNO28zef+7zWNuCdAjcF+PhegzzpO46ruxB7v2cQsjGqTgM+Bko/ePf83DSgQlMVH1J6dN7n/MXp1Q2w2s/4rQoaXxvZd6yfA+Co15//d+kCjX/pAj0L5r5Jf54AbY9mRMF1EDjuIwhJ17wifwR14RXCxxssQCEIdE06gBQOZwZwQdRo9K9gg8kFMCSX8AY79jYR8OFaWYDn53DdGgBQLb+0CIeDWgeIcNHm/eH6HBr8ta2ZQVAqxuHPTiA45Y1OYEqk8iW2YWGC9VokkM97YJ+nNj47S3gQR5cdqqvv6ZqNiejkdKLduyCneXpYJNKCC9HpAXt8Ny7QK9doPv85AJR7pwGQV52Qe97RScUVj84aimlYfT6t6WCcIx1CbQBkCNdXluFN/Vb15nMwEExGN+PdQqzBPWb3axf+b8tmCKdMf3ufNfwlJlD/7pZ8zhbMs5Cwb8cFAVx0wqWCQb6vlGRJfz+vDrsqXtYPCzR48EKBMC+uZx6WJ1H/VAswANteAQkArH9KE2H962uXL8xVn5zpO7fAqA7J07gL3fS+1T3wu6y/biXYuYiCT+SeVuTRVIntd7rk5joLxVK6qIWKuCuic4sTV4wUEJPfcIuTb3WKo/YArO2KPhoCSp5JDwzNK9Lr8XrV958uzkF0BYzfSxD+HLLelxw/jdIfCocuOB8gMeq4BsAOMlVYxW8cE8g0zFOtbyo/VTTlIEbBazTHFhifj5WHjn5D+mGd6OpLAd33MPo8qDwgNI3Wv6qvW428PVceRtX7FZhxIMH6VEK9CvZIpwAoxxXz6f6I0qz7HxUcVwou5qegTq16Wn8CYBXetR0u4PsaSQs4vkG+tL77uCx5oMbo6f3g9WN7mIe/dxCqdKD0zN9al5WFmWloIdU8lf6qIKlaX/aL9z/bQPrkfQWSlH5cgYLyHbzr+ClAruQR8ge8U0UO01YWTO9vpFHQ7iBS+/u8ng95p7IyO3/yOfbxY4tB1Jmy5420V/zJ+99pjXXXftD2KH/yOVTx25OM+Jd/TAA83JBJNMjAC5iZ3Oubd09YfWc/+MpqEIsMkoKpxxVWWgDgWoHPPFZaYTw/XBcBUDF5N9fKgpvpocNPDTY14RXWoUVZLcsQJIKBhbq7RpEJ2NfvJ6YSQoaaeBp47SaefJ6C4kFweII9tujU7orsgDX3yK6rEGPcAX51vbQAYw9YfF9bYivLL4JY0XIcFmC0w4JfaVCsXRCscHXfWHjd4uv3af+pRjyfX1nort67AO6TckzIAYCroDcrV+ir8q8Aeh4D8nP+fh6ADaVIt9xoXavFoqrlVzhGRT50Ae6yZXDRlZgEDuS2/Rfo+eeBz4jMu7FgzotX3h1jDgAXFfypAHIGrpd9VSQgt9otgsqztP6vENp+Rt2zMxAwb13zKwDB0Ztpb+R3WjB7wnyOIH1Q3K6twK7h1r6A9fq1aXjTDXco0wjIkPbDh7HFgGmmK9bSvq6iKvdNochglliXI8YXPLQA1XuwS71PAW2oSPW8dzxPF7e1CjVlBaz/kBUAlMeV/JPv/frSFqY0IKzPM1Wrxiz45Rg9NKCftGeKkD6nUkBO+cSBaigIYuq4B9vskRY1lHHX37mFKQmQAphbe0hNFW8iAFIKVpq7Aggrymed6LapVkytnwN0r+PVHlS1UCpQYL1YvvaPC9Fe5pfwcFq4CCDYTrbRhfKKT7E+BMGsK/LQY4rc0q2Axa2bpFu34CqtoJyrPcQVXSmohAVP28ooy1r+in6VFykdVQBY064A8BlczfOGZeg8VgVMNcfcRVhBDvLDHmufX9peWuDVgq711C0ADrIq4Ku0gX7nHvPVOnMlxyiARt5qQcbvCgD7nHcAXPWH0r22P3AUvHcazlAPAuZRAcx5HOfaaJ8pz9UyPI3m579dweCKjCqK+Yon+jyI+z9vQbCy42tr1tMTztmDSzM0x/HJcf3cLLV3LQoxZcAKrO4ESGT3NuWHkytU9d0hGEDgSH+vxkC4+Ixm67ex/qHWk+Ay7hNfDgFyFoCHZOXaBebHY3BWe23TRXfjYowAY6hfdyUee5HP38FC3U6OmIKKVJvctQ1XDDaVCGsAeOVi+fl1L3yrMmUQvli2BUA4+KgIubKI7wl+/ZYBfDby8y7rfHfx8RUAJYPmMWLwfGCQm7CwAmRtrv2UlGU9r8oPYtr8XTHwnFyzBwejyN9U/8MCV8/fbd1a3yv1VXO8WpRHnoxSn8JzZWG9JoB9iqv+29cv+bL+Of0f0eJ3Wq6NAu5SQXehPYuAhf1vbaHuU0XmSnjTNtLr6pOf3M078Jtjup6gK0VtkHSfFiulzDGusU1BaXco1HK9CtVsXHX9xH2qXoF+4SGTW1nSg2dsxXEFJvfWUmcS689GgbIH8FnvykJMyy34P4Ni5tamtCzz/eNT31OL8WzW9jjXG3t8+72vi+pRlQdQweMrpLDS1fqlnXMJ12v0Kl206YqNug8BaCjhlZiGAmJ2g+a2qwgiGfLNfBYwv/NjhJzHwAJM4U4Fe8oLuoexkiF0fa5kj+oYIx1TBw0OEPRe9yYqWN9Nvp2LYtLOvH440NZjbFiOfqPuvgSxvCK9Wsi8PE3Hvtd2VRZHbyvqR2svvnUQEAYGGEf6P80fv/UYGrVmEbggbwUXbhFzevI2rvqH9dDARJwPAMU80ufKhV8BTkUHOlaV8mAFZlY0pUAIadRDQMef5UJBx+ekX/WwqDwYtE/9GDGnQfYj66JKjiHj5/ijr5AfaIb7hEljOre07TxnmuOqNMv8HXyqEgffXfWx8x9VxqAMB7/Kp8D7vHwdB21LpRDIYwbniNQKUqGg0L7TaO14XvE/5YM6X5iPxhhg/t5HTqur93d//t9gtU0MS8usHoOk5/uq5jgiE3/VNMTtH12LDuLK1S8WdlZEO+lgyljY4IIUjDS/dk14OSnFgoz0sxCcXxzPer6qZWdZn8P9M4+B4J8LTF5/Z1icYBRMNMiHBv9YyaCf4ELQyo9gRMUxT8gvzto8LLzzvS9A3l+VBV+Joz6nMkYCUy+uK2AaQmzIFWcQxW8av5hbByIAACAASURBVDjGdTCf/AXsJUE849ktADfKxb+eoer+Xag9xron3gm9g/5Ge676N3z+Nn9XFuAIUtUpVl0TVQDdWWAu8OupZk6/OU5rkFC1f9CD0kbtql0dI6UWbt+CPIOJHOc1CMEevs67CsDC8fROWCkFKtrwc2zPAHSmb8+b6b1dR50m3pNPtR56jrGXHbgHSoAYvjFfVaGlLvR6DizL3+DDE+14+UF7wC4XbdCMTuVFELsZqF7VSd/Dwpku2KOUqzm+nbD2srLgjiQZfHDnRBJd04dmnGef66MG39L1Q9cNrAur2BS3tEPXr5wPOVi8pgVjVFJjDjiAJ5DnFQfW3cf6n8G07tp6iqj/yJDR/xlki55TfB/p2790UU4oTDsz9mQ5N8FxaWNrT/oNwDPopVnQ47yI7j0VQbcEsLw+45xUlJUAl/2Bfg05BMsuI0LLez5DehUoFQgpwPJ+5X0VQ0XXU+WvFa9dnePLtIcCNfjG2ZKN8hXgJX+h0eAuAvvon9fBQaTXV/PSfqSMt7IwkwYPWbDTgwvfKr9U+bPuVT4VvStt4L1a8CrAXMmDmoeC3pnPZR8TDFDwr+RJBTwKipAWANDpxRUZoBEGcwLgAgAmMK/mv9LqysKn9XA+oyDOLazuiqv0WY2VjqnOMz53DwbvKwJ8giMqHlhH9RBQ2td8vH+9Htp+HU989+OPP8b4qOs5vqdiAvSl85JzkXXBWLnlGe/YflpA2T69rni7trPyIPH20oLMeqq7vwZJcz6BPtY91pwXWj7Hn32kCgQdK+c7rKPucWb+6hXkAJnf8aoKrEoRFQB4Bp8DzVdMXRkNVv+Hr3IPrKdlZ7mGZ2J8cCGDBVj25mT+w10pGysgox85wXqkFj3fB/iMAvpCcAhFI9BIvO5Bu/BlWjDWVky2yxkhB1nbzTpVjNeZiDID7RNnonrQeEVgq3ydWLVOSqBMV7UP75yBabogahxE6a7ZfYHNybquIQS9OMdSkpyE7P69AogDAAMcNeEGrnQUmFRQcsc9nFmKdMCcTK97wlXwYhTxXX5Jc6hE+5G6gtP1ag+xCutjHg5EsRfA0X8IHXb730mAueHrHSDp4WxOAmsNhytH7oy+HodNyZWWI41u7ulCcSfEo3zMe2QFoifkVHQjGajPkytg64qXMd9HIU7TOS/nStAC7POCaR8O8FvTgNKPLw74Ahrc3Z8rcHT+p+ozATD3rLvCzPP29qF4esjw+B49xod0kcfnzJ40uEfthwdNBrurjsujTnbeAgEXxGF5rYzdeswaNA0a64Cutbv+czrx+YdzbCvarMBQNX7YOnLrX7VG74So8xyawXO4SLejjOCzorxLyyGAO9ZrAZv4/ukRlvCWhxy/qBbm1daPsBxDwQ6XqO7iHPWFB82kIen7fvtWj899QWJ9IF9Q4M05lfOBz3BfvWcaXF0G8Ger8fE1dwWGHdwpUHMBV/uZ5TqAZ/0UyDCt052O3yrNrn4UqlffuoXT8+L3+rwCqv7d1RhQllrNCb7XIEIcLwUs2l8uG5GeHDRp3diWldVOFQgcL70iGBPGCHSAcnheLfttNb9Zb18fnMeoAqbqU55Dzf7SK9Nrv6zGiW3yfiB9KGBVC7DSspZdzW9tM4Goz0GWz3FhPypQ57jyW0aFpuVdA7t5f2i+6m2w4gW0cAZr60cuKQ5Q+vS563Ovok+f3z4+uHeaUJyjbVW6ZF2oAEgsMPYq00Phhx9+ONgjv/E+03lU9afyba+r06X34XEOcBJS1kUbuP2NBbAB4FUUV2Ww2rFHGe37iATdAatGi47OCA1vHpOgIPhg8nDJ6vApyupdeRy3pO/CkjSb62NwN0FSkJ0yiIpZVv1TpVstgk7AOoD47T7w1QA74XtZXh+dQNSg6DP9vQPAIZyE5j0JZ8UEnUCPhQTOvmKB97ZV7ZgmAPYdh8twU31AkO6ugyuLSfVcXQpvsdirJT/OEQ2Est4j18l3NfwJeII2XbhcfjK9UOvb1RdKJ/m7e2hsXGQJ4NWSdQD9o8Ds/y/3wu3HGOVuhmkPf+7Zz65lvrnrYUS5pepkdYwN+Yxe/Tc8K1bzRed/tXgkXfMYl+vxu2WMfSH0uvn7Jvpsh/1KQHOXPM9spQBAuohhDPAb/RC90f7lnlDXBvH9nC77PmMYjCB5GpWd4+/XmO9BI4ghkFGQI6hd0Mu430VhR7kAoDF7282XxhKg9mWnIEoX4rlX9R5BHnfvNe/q95d4gMxA2+s0KrlbT/QdzlCOQJabvyfECAE1iIVP1+/7UEZnsCx3sVYgTE8Spgt1N8Yb5wiLAh4xDbSOEaQMskEX5DLA17CUgv5VTmFTdgCY3zs/rWScHW9hvzDNTr5gHV1AV8HcyyevUMDIZ+6yeSXb7OpajS3zu0V+WtFHyGd9rKoytG8rOWz1XuUMD6KkViKk8z2GlD8quSl4mSj/Wb7nWY23ts+NRsd8mZRHmQst/OTTdM3lN6yPz2m/d7lTaUfHR/vU+6eSTbVPvI245/yr6FvLVbpXkAz52RU8SjP47eCVYNqVC1UdKJ/TKurKF9AP0gD84h8t8AR4bKNbMgkG6YGh829Hn9qf+K0W7opv+xZJHyOU7/2BNASK9CxwuYNlcf5McrnMA1eQ0FLO/tAtIhUNqvxRKQB8Hnr7rt4HAB4TMn/pQukDrowGC8/9fQYhWS2uOrDOpHLvE4+SGGZ/RqPmtyNITVZ1mkgh7CQAIfCF9S7/qP0dFuVcEMcepruHcxAgJSSdPLpo8LkD2GohcYanTMT3MDiIrJjqSkj2BTl6QDTenhcJnfWpmPd+j3Gc4Bx9r5NGXRQ0b00TvwMA92OcZNJUbXbGm3Vt5XIPsgQBUyC82lunwCqBbw3gbgkiNtuwtaYD2M5Pxx0tcNXYaT+svg8hwQTsKu2KLpM+9kKs5jfVE3ijA8gVAGb/LxUNrWwEwkrAm8eRuQvoAMDn80aTDoYNfCXIKd/g72QRewDsLnzet1dBYmZ+eaaHg8ctUJT2t8970OzVOc5V/prPZYyAQqA7+ESju+DeYQHuYNbaceWiFNH/219gYAi7pEbwBTzDObc5Efo1h+xIF37F42i4FW/058F/IpPZgurp3ELuw+Rz7/T+lqlVpKk8CJi3lvElANhpF2Woh061hiuA8e8BgNGFOxu0emWETjuAcPLuu4htENM+aSDej394lutsrte8Mup1KPDCI2wAWrhY5zdZFtb7EJB7RVRhxTXcBWgVhClAsx+4PlfzWuWSFeBw/nS1h5F97gDAZSm+Z3rSMS1oOYVyLyMFXm33ij8yn9X6pHt0tf3Mr5IfWccqvT/T8qv0SpMV78f3/h37gnXUPiNYpayyAsDsS9/DyOfMU4V2l4tQL+WPrGel1PCxUjokbRJUKc2u+LLWT8fD+4RBwJTeVEYN+aPTlct3zkur9ind6Xz0uaRzUvuHHhwqp1Y04+1lf6oHgj5jGaQf3Ubgc5tu3zwbWPcIq9WT46/Pvv7660MBp2u19qnzXaf5ir6Z5sqAxn5VqzrKJkClhdjpmuPm75Xeq/l11S59z75X3qX1wG96yKqSSeugANp5Y9RPATAXIe1gusDVDL0B4DxL4virFlFlTDqR8gzG4QIWATUnTfE4TzgLmANZpPtznud37FXG912gOBbGSUOc+34YROuwFhcWOBKHTj7ff6FRAleEWC0eFbN2RhwtnqJAZwplLCqgeJ7OYDV/XQx3DLAKMz/Kby7k4QKddXINjTJffX+ka3TzSdzbtV38XUV500ly/xWimDYqaFJxBAnr13SZzHsNQqb3K1dJTb8PYnbtfLwTINFvYw92bYHZfR8A4SpKWR/cUoCRPfo651e/SwEjDaChBKuCvWl/n4PjAD6lBY4u56mIGC7tOKapck2PdHGO6IweqjmA+q2EJ9TvS+enpncA6Xld7YHTxbrq93LcJOEVAK7mlPKQLwXAU36Yv30KrMoZHjwjkIzyhbTsJf1Ux9BV81nndbjCCgms6qFtnkkmj3Gr3lcWVwehBwDFEhSZjCtjaxCt8/3Zg+KW2cc6jivA9zUH2udNDxUFqvoF96BX+hld+glcc65R0QMLmnqWZc58H2coS2FVGShfQXHu58WzBLlQkOCaRz+N81SxtTjnfILo+77Xl7zgsad904JY+ZqO7/jMBWzSCWUCCmnKXxT06e9KqPcouCof4XclzDuoVHDkQjSj5DIvF+hVQV7xSK4/Kz7kx/Q4/634m+a1csEkWbjsyPHTq1O45u/la5+qMO39xndXLtC6R9KFd9Srel/xXxX2HeCp/Mm2av2YH2Ws4KfdWqy8VtMxHwfg3pdaL33n667Lev5ex1Pbt1KgcDx0fnyJYqCiEx9vnTeuYCLdaxAx7TPmRTDrig6CYQIzWj6Rhz7zY7RW41vRO+liNedQx6v11w1kPv6u+NNxJb5Q+nReynozDRUJHEvuwfd2V3Tr9Ms0Cn59D3olP09t+It2DrA3Wu8zg7WLJ7S38zmI4+tcfHKJqwVQWH7aAiYW5ACnh0Y4zzg8C7ljEY1ojn3lPBgfXFP70prl5t7Pkwt0K/cJYaj7n9cRj1cLlDLZdfuGxccXNn5TEaBO1N3Y4J0vsFoX/dYZvwMnrx/b5xYcJdQkSJh/Zi2g1l8J+QSQG10hsmfs5Uo/SLSou5XOdOfnSRL0fm4WnCgDQBekLFd1yV1bguc9gH6MlFuKT5ZOCGE3WGBX4xguxkGb8/Vq3PX9ra7HlYU1LbNpyQEj8CuCdHXjbLyMagKg9gpzD+ItFmCWr9c4pyUUUlk+g+awHFr+eH9KByExokAlvWjQLXehdEvSfVQahYNfNHVcv+peT3g4p4UaEvTYAxrpj/qeLdO0eKsHgbe/Gje3lG+jAB+xEtb8mf2yml+pgFl/r/PuPD/fvPnYgnwo/TsAXS3ASBdKE/EgqLYosP31/G7gF+MjyGknmCW/GkoT1Jv6o5ln5exCtroH+wR+O9jVvcvcs87rQ+cPupdd9zLHc9BRVyCt9rx7vkz/JSC4AvTzGrHnQQ5QwwNZ+NYMgvNFFWQxWUjO5Ke2/Gq/eh/zdArm7d5hr9DAHAA418MAvDE3UrSBDPIQ5yUz0vObOL4qhO8GgPFco+nqPdYstf6w7hTo9F4FUl1PmcYtXFm3tYs48tjJH1V5Xq6CBtJ/BahU9vHfY7xIH2PBUwuzpqvkI9Kav/Pn+v7W/JWO9TfGz8tToKplazoVrjU/B7l08WTfugWssiAzbc6PLgAsGqBBulb95u1R0Or1ddnMXVRdRqMFzWVS1sUBrNObtrXqa1egeDcQIPo8U4Ds46b0zb7QNPitCi5N7/XXIHHsA4KsWMPa/EUf+r5fBnvCewI0l4X5nHyAdeQV6aso6j4fK/qk3M49uE6fFb2yfspXlH4qY4vil4q/sY/Q31B2oT8ZtI3PqvY4AFY6chDu4+L97f2j93f/7l+H+bQ9ywUpF6BxD01rtaeL6WG1nTIUMFBphU+D3DW4KwZ2CCA9gQKFBLUp4vF5dmb715vA75nGv3/bjnHgPqaK8SsDXoFYn5w6oCsNMNOohrZi1NhTsPurFlAtv8pTmVzFgPWbfRRLCA4ZRdIJthJKnRnDkvOCML6xF7UGwNU5lHBjY9TP10+NZiEDiQUYVmValPTYDVqYKkuTWqD0/fYcZChntqPz5S99fjw/7208kOF2x2xRUNZ+oCUWex6nY0kwl7ogzutrK79jv7giPb+PuvbqrSzAzF+v+D7u20dwo9T6e3r2f13/Nu4w7RTAl8APx7bwfXWMy/1dvo/zqBvKwBWAmveIvMTnegXwRzse27mrGZwr98OmM0oeA4N70KXer/rb2+39Wb1PWmEoqlpRqQoBRt/WKNx+7iv7za/V/ET7EISNf6tFayWEpeIqlWfaX+6BoZ4d7umRUdQTRFTl+/NKWAzFWf/e36OPNd9830Fbuz7jd8yDvpWjA1oqzri1otzDjJrH91iv0hcCe5ZVEdC3NR9bA1QhFyO/8z8W9uPAMts7rKtM6uvoGNv85SBaAfAt3G4WRBsQBQnTZcvy9zqlPDHO6I33oUDpW51aX8BjJxRdoRTL46TumxYCiohci0dQKzzHucnc30cQjKsCYrdaqACNKrBOLgDiOQVEfeeWrCoP9hOj4K6EdLVw8BuVObC+U9jXeco06gLq8k8FuHx9UvljjNcQArUubKem0z2A1fcqc1XvdzTnoI33Kv94e7SP8NstwBUAznkxjsrRciv5yvmJthHvVICvQIfWGeNX8TStD+tXeeitADDLZX3Ugqm0WLkQ872Ot48F3xFgax9qWvWgquTviqbwDeaNK4+UfqgoQ1k6n1kGx6jaokirL9KgHFp7kT/ry/OYrwCwysnOB3BPF9+Kzsu1TM7zZdu266/QrpbBfnDLttdX6U8tsSyT9BFKyQ6C0acAwXj2zTffRLGOk1iOjr+WXf1ezQPSVnW9+/f/Y6wU8eeNu3oeAyYLcGXF4oKp73IhS4ENLo5Z9hD0dZF9aItU1KsA1jHRuvCSAJf2obAPZsd2gD4swmNPSESP7sIXwbpeOTA6QJw4ZPwkMiVeXTgqAK0T2fdY+KKzYtBOrF4+v6MG1JkuCduJQtPhHQlwRXz3948dvGqNzr+9/Cz35c3zax4DRQviylKrFsbjWKg2dg8NwETehQUY6dSClBi7tvgOAZaC7HxdWTg/YeGT+q/SrZ7HfvVi7yv3xL5+auL/z8jf99S6hfEqfxXkgTMQs5WW0AAHrX5Be4cgT4E+r9XxYGgvn7+BidUtq93iurS88j2Gs5Xh5Wh/cfxjq0QDy8EHevmofwrMyStcANRn/K3XnB84J33k4e9VAJqFf2FofbpUc13n3fk9we967lULyGouV7lUHiDT93GMUVrIcRwNoyQzqBUs5XiOe15D6dXNxlx9/Dt+z3yr78P5JCz0SX+74Hc6v/VYOfSpulQrwA4L8XM7ZqcrMk5bLAIA5x7owX+6TiiCcSlfy/sJCLfbRwiwwpfOfCjzG/xR25sAeKirzx4cx4rY1dzqoq3fwVErVAn9yu9gOU2d+NiDfejIQf9tgXXermCbCmilrQOooV2iQlSFec6jYaGf5YcxX4+THzoITkDe6LHLJbhABgAAPvIId+i0DD89vgtBmZF0CX55T/BLQEzhnqDSeQblAz6nnKByA/PQq6Z3QKQCuoPxCkx5HdSCTSFxxfO0TuhJBwDO3yoAzLGO9cHcBnbyjMs+MZLFFp8q3Up2df7lQrrWNcl83qrhANbfq4GgApisl9ZZ86gs9OrGWQFcHSMYSJgf24J7AlYti/VT2a+S73SuMi+3cpKmqnmtY+z193FS+q3qt8sf79Tyyn7B3IVhCVeVv1EWy2Ba0LfPF+1Hn9+kafarAmCdpzqGSnOkMYJoDSLFuVXVx+Vyp1XOFebLdipO0fYrzfh80jHi/HHaZl2drlkv9qHTF/uddI8o5s4Pdcz9mDbP32Uq5Z1Ox9rmY17+h3/TD9IQIVCZXMUARiWapU0swNSMK8/zBdDdqKhBPiprcuHZinzWWuPb2RUrXRKjc/qxSSEAh/ZYDr1vC+VXYfVJHcCK2PV5xbC8o/XeFywnctXg+uDi3t9r3jpOTtAkDF0AqoWDFmZfmHjvzFWZQ9b3DB5W9FML3s3u0c6SVIuXWswAsFYWzqhjtyBRAHYg/HBEiR0CsgbJemkC7i0A04HzAfjg4oL6N0m0ut69wNLZaOxzo7L7Bsjblfdo11NzwaOAXV1h+XOLtd4DwOneWrXQan4rC1vs0e310yvag/q+fmy91a5sH+uP+xh/RlHtwJLjgPM40c8EnHrONZ7n+2adQP3F9RiACcTAKyy0BFYEUEifACnBQGVBdgss+gUbAdFfxzXoN61EyoSdD6x4Q1gei2NofAFxJq1z+MpC4hpwfss8n18+Bo/z5zoHfc5q+dUC5u/PAGe4EaN+sIzftUF4AQCWK55DQYXnsJjzPdMH/fRzWxXojvFtlLJzQW9DGvO3qzsJ6DSY1ktzT+M9rgByeh8LuwBo8g/SsfKPFyhpbYvFh2aBRiR7+FLrXnbcj2PXQGMZ8C+vabPGFf2FDQgeq8D3RK9cpJuEd/CHAdDTsuzHRqWnwjxf1OWanh63eJQMtflZkaP0c3XM1iOQ6caPhvjHlevHPSy8x9rOc30B5HNNjzgj2OUQ6z6m/rAC4/3T268ny4Rag9VSwecKjCuw62ssgbICZn6HZ7AeEXQrL+Bv0KfLELSm4EoLpdZFQY9bkF1ApIWKc5z1zLX9HEBKAS/BgPJLHXt8rwCEeWr9PA/mT4GbQXxcDqnkG+avVwIwFeBdPmE7+RxpGU3Z26PWWbxj/6M+eMfovxVgqXiyWggVHCjP1v6qeDdBD0GqC/oOiHWtIwBRuvDyHDhpWlewsi5qMfbv2Q8qc6pcXZWvz7R9nI84L5lWX5VdHbg5HeB7b7taeJGvgzanCZ3P1XquNMO+IJ2oC7iu4awTeQQNZVTEsY7e/8y/Aqw6DpwjV/hC26o0yd+wUHM8XIGB5+g/nY/+u8rT+5f0ojTC/lEDovLAW9t191d/lkuZAyCfrDV4STCqewh1D184IfVzILjM8TqiMuZCBQEJgtHs+ocgRrlgY+GOBbpfYyFHvbv92jXEIXh38BsEHIvkiBaZzwBM8hgnJ3LXbFYCctS7UnHLCKLfODAcfA6ePq8I7Zb8CXB1fHTsVuN2RXjV+yqvseCfXVFzhIZrZumCGWLa+s8FCk0ZQmq3QDrTryaa9xHSVBpmLaNiUFMdGqjySLDT+0KxpAxXmXXV5/7eF9ZD+OjmGwJOAvQrC+8tllsCBLdUR337Hk5l/C7gqIBEgecYnw7ePA3vNYiIjin74a65OLP/nVZcMKsENQAwzhevg84jjs25jG4B63uJuaeY14f7tkUgot1CCgfUQVSfvIebJlww9Z7PPR//ju/jWJewbg0gsvq9nWgXL10A4Vjcw0LYtZqrNEzrczR4d7cEV0LPLXOYQbRWfM7546mcbjHMLRW5tSJUZf36/MxzZvM9lrNjC0ZL+bmNH+IYOG9RQcTbP+rQ98iKEsXz8Sizg0fkr1co4Lqrb1q2C0tzB/hjHtcW5VsUgcovbqEn0Mfu75jH6Mv2z+UEWqzVMn3EImjpsZdX52/sEQ4FWo4jTojI9T0tvgDGyas6uGsKSMxRtQDrb1iSMJ/UfU/do1F/vnegiucYPwWsKmdoegeKTIf8CUrJYzU/tp2yhF6RB+h/JbvgW6Q/xqC3U9ccfaf9POjwbDyo5q0Krypb+R5HL9vXC74nr1YBvFrfKxdrpUcF2GoZZf743kFTzDuZ81pnAj/9XvutWqOq/if/0H5W/snnCjq4Vmo/rNp36/i5AqLic5oXwR7rwqv2oY6hgxodG5TlMSSUl+I355cqkbQ+2iesm9aFx/xUNIt6apAqzifkqRZxtIHKMoBwgnHMWxiYuB+4MiZqEKhq3UZ+pCmUgbwJ2n091TWHba08wLSPtX/4va6RbsF1+VNd6CsA7PL1ap32fHnvHiiVTDfz//TGY1+y/s43jm/+z79ou45EeOILdpICvKryWEh0DxwtUNyzpnsoPQosCTjKDFcyC8bT7rHHM4LkhIA/rnSh/Bx7wMS9CY0/FsCx7yeCZXHR6x0E96u7JkBicU2XqB5AoxEuO9E1nj4ASmBKWMqgHBzgnS5m1Xd8dpW/Ew6/U6bsTFQnu7pg+IRCukqA1PwGfczBq1yQXO3xvVIgXAFU2E8q5lXRr/cNx2HX/zpxdKLxm2eGwd1l0t9Vk1fP0K7ml/ePL0B0wQoxE0qd7jLB+0rxpIKmupBWArBavisAjNjbPle0K/Sdtx/pKPjpO2VgypsqAQf4tVo4+IxRRpc0wiBMCw8YbUvN/yjgz3twufc2XaTPwbmoGMIeZR4L4+kUiOk5qFQshaU0hn0Nfp23V3NgR7re5rMQpltXhvsg81QBhmOgPCuCi7U/XXSrsaoWe89Pv2MZKuBXZXAPufIrBcKfYn4nIOZzKB0wfgCceJ2gONvO/natv5Y9/043hoqPq0DC/tR0mK/HOeqLY+BcwaV7iK8AL9WXq3RZpz3AvVq/si9VTepq03Gv0eC55emr2MOfWy2w7ifvyNgGEBpyTBroPZTc9PbI2mNc3QVag7QoANa9weRbXMcJZhWscswcsOq9u2BGW/p+OVovmbfyUqYhPeCdfkdZhgC44r0sS+cK1xsKs9fjd1Yg6jzk/HPhWvvG563OdeUflSwAC2ZQofBvXT84J319mXhQVxSgLAJmWvzVQ06t+GyPBrnSejOt9i3q4HxA26QGEVr4/BxWHW/nm1o++4PjqeUqAFT5olqrqyBQzkeVN1UgyHl3BUaYB8eSaXZ7YJGW/edjzn5yAO119/rq/EOeOj9ZHs/85T5f5f2kG7pfY48raIpAGHnofEZenLsu67ANnMOoC127dV6RDlT5wN/aLzpP+Jv0rvNzpdxx2tX+r77nM6UP/z2tZ7b9QGli9VuxlbcP974P/CSD/99/SRvqLEixwJUAGp2BtTsWmFE9BwyezyzcpgtPVJwA+LhCLmjgup8DGZZlLGQtrVqk2IG0nAQxHRGgu3a2N5HveAxS7B/+/Bz1Tw1xAuBKK+UM1Cdq1V8kTM2T6bSs1bco82oB2h1Uje93AignOwn7FublghrH25mcp2Nf+ARYKViYzuvv3yMG0k7In+ktCfWKAftkqxZX5vv+A+hnFgL1/gCoVLoY0OK5lBWTwDPXwHnd4OKptOjzTxU4+i3TvUDB1P+OuYQ51q16usdG++74RgBwNUcU4FZzq2JQWmcFsGX9O/5ajakfNO/9BxfXKl9Pt7qvaE+f6QJdzXMXaKo+dpqd6sJDVI2umcYFnKu2entUQKvndPJvf7ea/ydh9HjMagAAIABJREFUiFHcex4rYcl5lN57+UrHzl9O+ffhrxZi7auqfLz/2DxQ4qTiNg1f7ppLf9vigCvuP7X/cesAtkLgXq+xf73NP9/6sDoOSvci00U6V8QBwKvf1fy+9dmKtw5azvJXniRXzxHBsLL8qqdYOrfkbuGThZixPugG3deDOKP4sARgq1NaBUYUafK9DM7i4JZWXhWAK5BLF2OXHdg/BEK84rkCYH6nwFkBOYVjVxQqGFO+6/xe+Z+uhaR3VRDpe1qdnP/q3EJbHGD7nEGe+Eb3ROocVAU8QR/lEHxLCxPf6d5WlAUBXvuT5Sko8TprfyFfghXkDUBCqxz6GM9gdQPwwD2BRdB8qx8BuPIgPCc9EeConMS2oF4YnxXgwHO6kI75NqKZ63hp+ToGuyjPzjeZn9KiW9A45toPFZ9kn1+t31xfXBFAulcPAZdtUK7Tz2od4nhpP+I35TMtX+mD85WYgLRMCzDah28JhtX1G9/inF+0AXRAd3ntX84fVX6gDPYvozjjmfKfarz1O51jOj5f+tstxCzD59Rqfa7k+0rO1Hz5G3VVD0Bfu0mLbFMlc+j6Vf2++3/+96chAbecqoZ5Z2uaGKgu/3N/r+7zJTYY1xmEpO63/Rd7oWC55RXeXLBwYK9guEAjymou98deps6EsgOGW1MEFop33ToMS29/lvuFujk59gCHH15PP0znZWcdC+reZVwnqhIuJ5Fqaqtz8Hyy7ogWDNIHXsuvAHA1njp5lLmRMZD4VgxG3yuhaj+WhN9dULVOmk4XjipN7A81AMr+4gKq/emLxhVDoODBPE7MMZzz888ZNMvX517+86c6yje/UQZS1ZX737x+vCfTXdWRe7hX/VCNBesWtrEW0CgEUwH2qpVTgUyFRKZxAUr7V/vK+5D1fYSLcS/fxwb3Or+qvJ+aVlX/Klqqxs/pshp75KtuTxVPcYC8o2UfQ/S/ut9X+VcA+KqNSssqnLH8aY2ACwHqIUx/tcAxnfKHV7N+VosYvlsp52IP+cYF2y0gWoeoeFtzqu+9rjv+hr3B6Abdq457BvuCpZ7v9XlYkD82F8vJhXkc5+bBsTR41xEsK7YOzQqISlA4tbuPGWhhN14reiQtsH9XUeCrvc237jFGOj2HvTq3veJrqDP3KCfw7dusoNzuQJk0/tXD/QSggiS6BVYVdhVQRTm+R1AFWe0jB6wVmI56izslwXcFdllHRlNlfgS0pAHdA3y19lERoHOmnPP9IcqoeK7yA7fgefoffvjh2EaGOY703B/JstWypQDYy8c9wQYtbgQqBOAcX/YfLHQAKbii/Uiv1jqMwXfffffm22+/DR7061//+s33339/uN6yDtpmjiGVKGyzgiim1/pxHuqccwWy0g3phf2kdXB+Rf7pfaby3TEnxAjEOuk6onmt+DXb4HtsfZ2s8tJ5R/mAdfPv0R+UXVdyp9OwyzSap8rBmp+vccxT13fmq21S2tW+V37McdS5qzK4t4v3SOMKL20r0l15eLqBbVrbW2ZXQd5UDnKaU7rcjcGKVp2utd3sP7VgX617Vf3u/tNfffuZQUlyD24GK+GeXB4DEsE6ivcQoD1IzVjQb9AMB6TtIRuPFtOsM9zrqs4kM4u9wLCWCvANpoNgO51J54I4zoTLgSMAXuUeMVPizwG8Motqciph6MJCxsvFDczXBWzmh6vvG/CakgHoBNX8VLNVtZICECccr0osOll3zz2d179ilrTWO/H6RNRvp3xGNJapecqM9IULdF6O95EKDRXIyWN01lZl/97vASC9ThWQ0TL0tza/EkZ8UfXy0wX37ELLZ64Z9Xo8xzFWQwDXOpC22KcUAFSg0/qpoFC11/NGmoe2B5N1Zf7axkqA0HSMQu9jyHsXGLwOVwv0FQB1mvJ2V/0/8YfuibOij4pmfcHf8a8r/hF7qCUIl8+fygVN6QUAWO+rRUx5jgoXUW848XQmXQlTSoPOu/B9BFbr9HtVdrWA0iqkmmrkR0Gd7Vf+SiHrKA+uunCjBhSWKxr3CXuQV+8738n1NqNwM1o2Pao0iFj1voq+res5+BujfFdXP6faLb4edd7f38J/SVPlmtBcgGb+ldFBcIxZjGujT6X3EQwz6e7+MfmfghPeqyCuz/g7vu/bpdRirNZepl0BYOfZbKNbjl0R68pEWo2V3wV9yx5g5XvsU85vfMfouQwmRIHc57T2tyo7le+yHSpAk+51LgBMUhbCXAH4JABFetaB80nlE/ItpCNwBaDGvx9//PGw5OJbDRClfQfgi3+/+MUvwsqLP+7ZRFnoC7yHogPW3l/+8pdv/uEf/iGAutKN8jA85/gBOPOe4FWBMeqpYEdppxo/fuv0pGOkfIwKEPaVr7E6xjq/OMYaZIh56HzUPbRehs477yunKb13GUXL1XerNnt69ofLuF5fjqF6K7B9Fd0hPWhNeYP2DX4rqGXdUR/ScyUv6TpTWeB9HavkItbDFWK+hjno1rVJadq/q3ix14vz1/Opxv7W/H39p4cDy6jWeB9/bePd//dXXzcMiwUUQJbnEObVn+M+9xBlelwjMKZabhEFFEDZLLrwCuPzF3yfa3X73sFva8pKoLLtRml5GuD00O5yv88BXjPSK//yjMD84/OVpVqjWKqh0Sd3NZlImKqdJfMlI1u5KDH/KwFh5SLM710AdwbCdGphUYasE/okuLWX2ANaEXi1AGq6/CjdzaEAqYRLlrcibrgP3z/mXrxqsioD8knH+uliXk3MCgAcY9+KzT2M9VE6yI8auJo+mltLREHttChW1KouSnPHN23vH2jY6ZH3ykBd2ErGDQFw7Hn3NN7+qb/aPGpHwEf/++KpzF77WoUDlu994wxd7yeQ2/t/l14XfBV8jrl5bJcY54vqHHE6mcYAlr2+x3A1/338q7HWPvXfewVEU1YG+Fsfw8R6rernY6Ntx+/t+Mfe2MmB6ES2/J7pTot3C0KEHFbv9XvnEaHC/PR8zP2KP7FC1eKMdw6Aldco/1gt0ACtLhyxHsqbVwrG5H/nPcbck/zSYlyMc895/vk4B/3ocKzDWJz7+swrYmToup1JRjrYRHXd9/f3jTfoeq9yAZ5fAeCr9xWfW/Fqjs0xRiAACUIZ/KTvj8JGqEh3BLnrPK7zSp1nCnRzPicgrtbOSsmGZxUARj4KWJQXEcDQQ0fXYdI85x+V5lpnfq9pWQ8tk+68DpjJDzRIFGQRKOTxD7+puPd1R++r/tA5pxY6WmcBJBXkMugY2gJACFDB4FMxR8XFlK6mKq8Q/DJfRnDGWFYecsoT8S0DFyEt+o7zF2VQdkObUedf/epXYQFm8C0dP+URpCHdQsT+1Eji9CCgAoMWfeVlrC/pgGOvdFspN5AHlRlaJurGunIste7Kz6p1XctyF2e2m1fkVa27nMNKS5NssWAMnoZzVOupv0l/Ff/mMy1Kn+E321etLf7evyXtejlKXyof6BqoddJxVh6oaXTd9jXP+abn4WO/Wiur+q3Wd5ahFuZqjHQ8q/zdhd/r5hZ4z4P1U+Csv+/+3//jsVmAwxNsOk6BLk0rFyS6Ng1mQhfk1MB60JYqiAgq+6kHsRphMGbKJ8C6WigPITgWOCxirEfX9DJYhyDhYAQvaYGLfwDyTeN9BNMA3p/OodNgNlmjGBD0n5wvymBBuD42AQ9uVrHXkOeP4jiWdj/OJU0Nvh7/gmNgoHGHhWulgYeiQF0AfELgHhMsBQPuc4YgQMDU2o9zPNEGKCyaNU8XFo6tMw+mqcbEiZwTYMWgPj0PIdrL0YWqYmDR/wiUFtFPh+uguhTS4rA65xfjsAsGc5xXa+cHk4zUAnzQUacn1M81eJomGKRZgJ2Rod0OivQexyjFN7lR7qBDtlvPwfX3SacZxVrPydXzcvX7Kho0lF/e/1qOnsOs9M9jkSKKdNR7Pv6I9zzjCPeY0npF/9GCPZ3v28/79XmJdrFcPRYtA+Rxj+CIIkgBVBcU/31ss5A8SLc+li5IxvgbP1Ka199OA1kPaBD7HszO77gVxMMKpZJD+WLec15WtEtByef5adGSqNar6NXgL+DlsdhAcdD3zcACt3P1ZRRzP57oiD4efj6ZL6/hlt/LYX34HvdTPaIbhwU2AlJ1S6xubKVl9hWAUt9jDHHkEWJViCs2NfwuULtwGVG8wX/7P9dwr3jvUVYPou/CF9+vFAhcuyoBWNvhLnJOCxeHIJy8W05rhuxhv2U98XVkbAHgPOjbnw7lN+bI2NrE0yfYboxTCJh93dfo7FiysT6FPAD+Y1fQMaK459L+EMpMXHHPqO2IMI17pOP3vMf1Fceg9/fID/ch8/So8e9//Di9Z/1YDvJ9eX1+g1gO+A7PH5pSOM43hnK451/VD/VB/iwP9X/3trkEf9OOlOnfPz60Y0x69Pqq/RGEzN4f87v3D+9Rz48fPr15/+GHKPcTjnBr7Xx6+xDl4f2PP3x48/0Pv37z4X3bGtDmMdqFdPjuw8cf47uPz+/fPH9sitf2Hs/5PrYTtfzQbtQb11Cy9/7luKC96Bd8r3t41VDB+UGwUlmgMbcAitUK7p4gtLBxHlJJQaCLcsLy3vv97dPXUV/UD/3B/vVxB33F+db9HFutu/Jn1IdWbFi4yY/U9TrmHTxIIP/1ctHvuNfyMY5ORy4Lomy1Tiv4Ve8E5U8hn1LujoPLZn6upyjsTkcgnen3mH+r+Ut5n+sF5wHnM97r/MdzriOcp8ifdMp8FEeQznxe874C6OSDXH9dAaZr9opnrtK4AuG4X5xigfbrfPb+dw8vzhu97uSnQ8nYy/d1G/O8Gleu4+hHrZ9+j/Hk97ruc5wjgOv/9Zfp5TsfMwD3YTDiOfgEkJMGoUDDPrYKBqBC2nbkAURZXiFAPD48hcCARegVx0yYqxcO6QsN9ZHzPKS64J0GD+5vB4BOUBdAb4qUlfmRSbnG8tOnPEczrWgNAON4ki6UQhRKDVBGp/b3n1thH5sFIgVtFDKABAEJrgDATw+Pbx7ftuMWOiDW81Hv2sKD8zJxhesW8lXXc97DNT3/n1dUGhYQFZ5wzmT+pfv4AcCii9H5efxK/LXf777+Rf6MR7MlNb5vdeIikOV0gSGOkmhBIaLlw42RackYwXxXwl2Wm2UyvS80vTHLy0tTYOwA7PL8XtAO6BbYue/BoyCu9wTIFYDW+juA4L3Sb9UItzIwDWmd768Aikdfv+UeGOGpRSmGEkTPyb1r9KrnCeM9FWHck8/zh9H/CnjV5ZHnAOv4uEsk5kW+Z5C75Ae8f4hjjrD3P5/jmtHg0/UjFF3tX+z1w969jHIT17AswgVQnpN/4T2Sfm5ChkeHV4FGNdxnEIo82nwF+BJLaPChmB9r6368AxCEK0yfqxV9nMDmlKi1sQVXogCvgjcZPgUYXRh0gScNo/6rhZbvqK2G9QPzFXVLBRtyQT0wHsF8j+unFiTqHgoJKPyARUKpGMwrvg8LSgCQDHKEBDhWiOP0dRPacG4vxtHP8cX3GQQny0W+L4gZceQPvo/ANQCnyd+QjvUIqBHANU7MPSyttMiGrTTYKOMhn68apMSt5fiS1ii1BOH52JM4B7FSAIx+pwVP+YnyWEZR1nFUAFsB45kn7aNwUwjTfJRHXQHgK/593v40f+Frvr4NBZUco6ftpl4p+ecAxz4nh6CYdEH6IB073VTv8R3oLI5Z6nTOq6b39zpPWB7lIJaL62cITVD0YK95vx/rNWg/y6/qwfzwHvPwvskfj03p9ND4Lu4fHxFDAUF3sLaD3vE75wvukR758runJ5y3+tj+vY3vn9s53A9tvUA+uMd3WBOYH8vBFe3Hc75HOeAPKJ/9h/w+fHgf8xjpP3z4+OY3v/n1m3/6J1hef9N+f98sxN9HuagX0j0/I8AQ+ibrjyvq97bJW6wnyiefwhX1Rb3p7sx5THmJbtOgD4/6S7du8D58BxdpdQUGzQEYY78wnnNPs4JUWp1hbUda1Bv9in7+1GQ69gvqjfZhHDlueI/2o//wPdy3f+d3fif2KqurPOrxu7/7u2/+8R//sfXfPwW/BQjGPz0zF+/Qr+jvX/zit1qe76L89+9/fPNbv/XbMT4fW6yCH3+Eu+9Xrb1ft77F8WBvou6Mmo65qa7m1dxVWRDph/yT9E0655XtB11xvNF+0AvG98cf30e/IR2+R/3QDvQP6vvtt98d9IbnpFPkj/5Dep1XnK86f1MuznlWzc/qPdM5H/HvqSCp+Df7Uy3AqnBwXqYyYtRUlPI+FuR7Q77Mddv5i/YP+YLyB62PK2tZB1+DdP3Au6xnlq/9g3EJ+cr4nt5znni/8p7vlZ+yncF//+O/7ain14oym1914RFZL4BzNpTXoW3loPqixXs0NyJozlXQ5MFU57IJ8HJZe2qaPnUBZafzG3XxqUDK27c4hxPANwFuWEp6BEk4hz0/Z5CiODIJAxXpuvCK59AKYeHDgtGBhB4LFViztQGWuq+w8GCgIRAGxm2b1NEIWIQhmHXgoVFBX8HosMBBcLRrAHOU26+DsDJY2BDEh5ss++Ae4Bnuby1qKYVRvsuFOQc0ACxq2i0UmWcyLljfPtseWJ8E1IhWAhTyB3PHOwW+OoZVkIEKVK6A5lVaZUBKrypMHfQqFh4+owDK/hp9mP1/ZUHhOabaZmVW3IPD9ysmt3o/BLwcT6+f5qfaWgI4gh8F6siH7wmEvF7eZz4v2UYHip5OFQDexmByYRZOCzJ+hkU+jkFLizKwjT7nnkekCzqO7RYjYqwqyFBeZcFn25JeOoDoFki3FPm5vrQM8QoAnB4eQyGzUhhUx1A93r/rY5ELvy4kXCh0YdGFPIHgsD4OfjFc5CDcqQDHOUJ3Pp23CqIp7B0WNlMIqAsox9V5BOrDIDquYCC9aZR1pSWm1z1Cgz+O9nHsdUyVDygdVwu8RyFVV2fWgX3ExZ4ANp9nCSoYaj8oqK7TZAZV3bTP/D3fefkV3/P8dY56FHvvxyv+dwWANb8aDI84Id5erafyZ6UDBcdn/jIUtBXf9bqpoMr0rnD3NFWZTn86JjqO2g6du9U8QFqWrUBstW4yb64//FYjVOMZPcyYD54BEPG8UtzHuajtH/5wagFlMrwDfTv4JODku9/85jcBJmGthXs07vEb73FV5RIVS6zHb//2bx9rHtuA+hEAhvzX/9CHyBPlwxUbV6QFyEM5rBfqiz5Eu37v937vUOTR3RfvmM9f//Vfx3v2G4pSAI1j8vQ++ghKwf4NAC75L/kG8kZ+KP/bb9NlHXuN6bbOb1EPHuOEPNkO9jfKev8+g47hD/n81m/9VgBp8jX0A2UkpMNz7olGOY+PGSnbeZyu7zoP2dek4++/z/zd+q5zizyc9IJ7/Nb2ok2kBXUjRz4cN1+LuF45z9O5ToWC0r+6xev6o23jHK5cxGd6Sw8gpvc1UOeygk3W5xb5UHmM8pakp6yN81avE9K4cjbz2m+BdAvxeY2fz3F3+ZT0W61LmtdqfdPyte3HGPyHfzPQJ0FsdkgmCSsJDYZ2xXvZwqg0e/yePIglX+bf5cfyW61HVYcAnd0FrKo7vscEVYKbBrsJni8tyMgB3mE8agmaIbuDXViAec7giBStlQ0X4m5JpMulWyQhuKrrpbqMBtjurpl0PVXLpLtWT/fYg9WjWkMXzkUwJkdYZAZhw82TwDXShct2t16F9liBLd1A0yo0OjD3c+gelB++f7/UNIEoSYCuKYoJBxfvBvrxjnt7KCRy4qsAXAl5Wr+V8Mb6V+8d2FUCgT+b7/eB2jx/J3QoEfRPGRF+a1nOHHRCV8DW35P2NS2fsb/JWFlvLhLKiJXOVPDxfJG3CsCVELqam94PVd2zvLT4EvA6AIbWSAGwulSHqxn2KB1ayNlyW/W/13e4vNFmmZpiapIzhsCwiCoAhftzlPEFAJgWdAaPC2EM/SAumvT0gOIKroDh8SEuTocLMPhxm38cQxWilXYokHHeU9CjUEfB7Ly40UI8769WAbRyodP5UM2f3TzAt3RJxtWj7J95yODrlRDAZ6sFlvUjrWjZFFQJijWP8SwX2ip/5VdVHjknhgKjGgetvwswWeZ8BrELFV4351VqgXbedsv9Q/MQ2/1V/FhpU5cnTVt9V/GUFQBWfqNzvuJxytecNsn/lL+qgO2/vS+0zkojTMf10vmj023VBqRxAd55dLX+KIgnmCJtEfACTAGg4R9+w+qINABUEGqRL90/GbCK7rw8NxXXv/u7vzsiLvNIIIBgAmK2S3kRARPBiwa1QvsUbH3zTSoQFeTxKCTyD1VqMW+CTgBG7memUpA8CG1EPfGcYI3gGu9SeTDzXwfwAHXsQ6TH93S7Rp/+4R/+/iGPcV6gjUiLf+hbfI9v/uZv/ib+4dlYw6EIzvaTv/Nb8jaOC75R5QbaAAUCxolAjPvPKfsRSJP+nce+e/fNJD+SxklP7HvSt/YP8qaHIfqFe7OpHKACgIoTrSPrQwWOyjRaV11/mEbpR7+v1opqXqospfhkxQfJ16lkIA2jbK7NLKfiW/pO+UaO0TAoVuXrGuT8J+u13sJDGqjGlPlCAeQ8RvmLRpGv5Ed+q/RyXuNHy3xduPuPf37fzpc/u+opw/ROGAsQzJLZgWcAmgJhmrDpYkYXnsw9zO2zgXe5FqZpfnwXZTbZBaeYyDa6RV3m77SQ8Lro9U/BdW4L04YlF+8icTQt/gDwxx7qtNRGa7vFNnYiw4WoX+Nkp173wO74DyxX+N2vmt9TWJjzPV1RaWmOxbO7gHHfMizJSUDdAtwHBpcExWOPI4qEixD+xgJtwYC6u/RgEOMg76mczkR1QY8mFWHqDyLswc7SdRHWkAwoo4t6FeacVhGkcwCsAlyO66DtKwGJY11dV4LYPbQlGBuzDq/Se94EwKs5uAOQ+IZ94cyB9w5cPV0loCmNUGvKxZG0QibFPiZ9+ALn5Wt69ltVd8/HhUzmowBE66Dfa11JW0zbokjFkJBu/bd6ICg9MX+4Y2nQPm/L6vskmpyLuR12AGi12IJ/ugVXAfVd460r2uHCqfXm/CBwjz2EnZmpEORjQ8EHzyFMMQgMflMgUGsQ84c1QRckClEQ3giE2fcUWHXB1y0UPrc5l5Q2h2txjil5hNKh8hesTdXCyrw5v3jvdOnzz+c3rUFskwsDKgBXCze/U96oNPryMrbAeBlsu+Z7zmcI4JqO4+9rP+9Hn90mQK14KwQg/lU80/vf0zj/VV7sv+s6DAGkogMK8NU75xkVjZCmmdbXX10vNT+lbW3Hap1Z8QACO2870/uc8vx3FnzkAT6g80/zQ9mYjwzABADCCM3qmQEeQld/1FPPTQV4AQ+Ai+8f/MEfBJgD0EE0ZgSkIjhDGvAU1Ik8F/UCACVoBC0dfB9cNQAAtsDkOkr3XXyHvFAWrM0og/yK9Ih7WF2RlvuIcY+0uKeFOrdoJLhEeVQAsAwCAKUDVQqi7wigkYZgDv2ENv/u7/525Ouu3CwT36BeqMff/u3fvvn7v//7Y/tKKj9yDVK6RHkamIz8XYHfoMkMFMYI4jz2iAYN9yA4y5+pGFG+pHPeASbpS9d0piHdUPGI53DvRp/Roo96c07iN+mH/UVaZj2h6NB5jecE+fjN8dX+Vt7JU15YX+Y/5vrwPqvkF5V1VRmg+XA9qK7Or52vc/1ZrT2cp7q2qCI1twvlucUqw7sc7+vYGPNUWLvsz/7X9bXqH84rtlP7q1pPTnzwP/7FfA6wM3rNsFpcPocfPQXIYfmgBQSCXeXbz+e6h7daoHKBS9/0LH++trl3/KlrNh96es0j9ucSH+HaZVAF8907ZJQx8FRsDbuPDNoi2oMwcU9p3/Yc1hm3COsxUV03cOwhzr3DCepzT+pwjezbH0fQLbhup6fn8YfqJPjNf9I9fR/z3MsP4YM9gOJYSPsePwSSQJU6wIWb5cEkWvnv3rW9P6jH8X6OiEyAohNRJ38yow7Wuzq/moxKe07Yeu8LuALkir4coHgaasirb/Es90if3UAqxnPOA+4Vc//rWKzKVGGHApqmrd67sMY0CiD/f87e5WeT5NjP6/ttruRwyKF5DJkCBMELw0eAgQMJMGzAhm0tvDG0sQHDggHZgA0DWmplQBuv5JUE+P8SvD8b8vDMkMOZIbtn+t7OJyOfql/FW+/XI39kT71VlZXXyMj4RURG7kqQyzHsjDuFnmRMmV+OWRf0ejuT75wJglfrvwj8TJDkmSCg06FtvXcbC9TlHsEUEO3bSyFzuO+9fj4naeebO//ZJ+cF3bLt4ZYeANThco9pAYR6bjTg3KN6d07+3Q2204waYvvisBChPiN4znKDdp4rEJaAWLStVYB7hTgFSgUg97UpPNHHKQieWQqwoFBeWh3IV7c1rUU5r7OvyV8LE+VZJ/e68Z3WIYUd6mt5BORJN96kI9r9PgBGPsmv/D4FNOdBChHVnjGmKxhYtq/zM/PvwgBlEQDI+qdg4jc57pmP5acGOtuRdc7fna9N/cwNe9hvAlC2/yb+3fl5TzsDHS0h7KY5dy4MVZCoM56b/DHnfU/b29fT+v6MP5lXp7mcw339umnt63M/5/NZG332vj4+y9dvdAe2ngIxBWejOSsg66qqS7EgQuFZ6y/peff555/PuQqIY68rzwC+AGDArcBZZRp1TZ4lqKW+CeykaQJu4UUhACYdfAy+RJnwH12DufJe0EM6o1ZTpso6zwp2vsp/bCvf8+zx4w9m8Cfrlq7M1JuycTemvezjJV/KU6kAjyPwF/OfZ/JX2y8tojygLZQvjyafb775bgYdEzgq6yTvkn4T4B3WizH/kQHTLTr5EBZn5YMEv1W34R4/gn5JG+TrWiDwNzK3LusJxqW5tDp7jrRAFcCvAiS9HQRcuwfXbsTo9E6dco2jLlr07desV8oqaW3vdZ/5DvlxxhYKK3zKWrrVoRCTAAAgAElEQVRzp/xiP13KI3vNz+SX5I81hsOiPzzE7H+Vxzl+1D9lhp7m/rDQpfybawi/9drweX6P8ZCgds69nKvW9X0A2Pw7380xvPHdP/z7d6cRVPELwOb9MA0PF2OOOdnfz63KaIxmCTApQOR+ILoDaaFM4mvC6WTAWJC7CTdqf1PlSTYtMOuvA2DudZE6A8eTWWLAoSUn7t08AmDP45oCZJqWat8nSjNRJjfAWlFxvb92DMQxunAFfQEJ5nWKtgRp4RX9zjgwJuue/h97/8sMvf7mFuOZVSH1ua85AXL0LT/ZYp1t6woD+2+C6rn3dwfYfE98BnQUgu50SVtN2sE4Fu4ZiIOAHBWFloAKuTCpnXPCnGngk8HIDFqzttsOyPJbfmth3vovtR/QxwIAp8xm7R/l22tCRBegez2nC0oDwVnWueC25/I+gJ/t723PertI9bkqM3ZccjFT+5bPXOSsYWpbLxfAo+Kll93HpAuKM9riMuD0tuUCkHVKAR7r+3SdXqFk9zmza7my/kXPoQEb9Pvy5QgMQnRY5m6jnTPaPIzntAAP/jFn9zkALg+BHQCbzmNybs1zmHfPiU5fZwAuFzg4z4z8uaIY94VKoUrhId0J6VeEC4VXvtVaosWEBYr3uv7p7ihQ1WJAXgo9Cn+uHfZ7CgmOKfnOPYZDKOGPshizPM5F4Vhg7nEvRJ/98MMnBxcsBT3B8tm8zmeMuQKCfZd0xLMUXlIzTjrnfy/HuZka7gteQNTg4YJm2swj05499xlLR4LwFG4z316/2cbgf+/jv9ffD/omMncoYc764qwuMwrz8sA548H5rP/e82NxP7qhvY//5vv3AeD38d/kcdJS58vX+u6m58n/Ot/0uz7WZ+uDFryzPuH79NBi7gl8zUtgRjp5TM5vLYV+61FG5M18xerrd/Ql6eEhKtbOyjNIn3Mn+YdgafYBUY3H0He3XcrRfZs8AHeASECxbqfyK8FuBZJ6Oq3TuuJShG66AKUE0PQP7WP+s32F33jLfPbZZ7McFY1Ybcn722+/nTw0+Qfg6enTPx3mfwIQ6UjrOPmzZ5n8GQ+ANXuA2cZGnVU2UjdBEe1PYGyepJlRwwf4la/yThAz3y9FY1/Xk5aePv1+rj981xWqjh/9xhhk4DDXDXm+PDit+Iwh45MeAQJpvqM83ncAlmtmnvcsnSRAVQHjuqFs6/okQO7vp1wx5Ab4l/JTfuv3tN1+TDnGb95nwOk8ogNUFOwz0vram2//2QfOrwTJKg9mFOUFLlIGzPF2XZZuej7IMcofWXZfY5NPOp+5dgWj785kuaS77f0/+PXEb+sYFa9HQJd7W92DWsGgBpOaC9DRjJ+F68NtpxyE4PHd/VIhX/1LgbU3jkrfxUd4/Z0tnBLwWQEYT+beXEz4ay/UPNMUoYBn491kvuPjOVAThdZi7R/nHc9jFkg/HqYYyxmd9wehc+3i7VQ0jPrnMVO6PmdQLRQE3mdwrRm1FwXE3SnCUrFZpUmIuDoTHHcJ5GUhXu4/BbFXJOh9/BSo92tZlhb+KxC7LMsbMYLdsIIva3OT/yew1hLNlcWGCZ8AeEZ6m8C4rDIyF8sQgCj8pibSSWe7z4i/M1/pT8GkA9yzSbK1Nxq40/ilC2DSx/ssyLkH432T9oyGfywDzLxT0HHRIe9rADX7fqOxcOtK5pd5kFYGeDb/s19znLrQeG1ceT5pL9z0ex9qSfB5ahTRvr8lzP9yAzsb5xRwL2ljzI+3KPj2vjMPFxrLO+NNc6uEFuibQpmjxKKOzL91nTxn3D+8Xx4I26K0eJN1xeXwTCiaQs50Kak9+AmKFSagLYQIQTBt451CMX0jwHXxko6cxwiFfqMrWp4BqoUov6MuWoCx+iR9nQkhqc13vAXTlK21Vxor60vtUfy7f/c/OAiVunobxCdpos8P8ksBiPc57vapfWG/2lbSZ4yMM9Ca4Nnvc7z+XfbgXgBoOPxa6xzbDoquPZe+3hcE66zM5GMPHjyatx2k93X/jIarH49c8Rp47mXs43qUP95X386DO7854+HyrzM+lvw3+/p9itOsx7U6mF/y+z6e72tvXzeSvvmt1VPB1vY4T5nzKVzLJ7xq8YUnCJZVqkH7AAjBEXWX9slf62D2IfmoZKPuBtHJdvNcGQQFmLIHaVTmOVZaWwGPBNSCb6hQ0/pEeb///e9v/fa3v50uxgJJ8oD/kb8u1fIM+q4A/S47a3mG5/FHPuyBVslge6mT/ZV7MJPOHCf6Sf5NPQTiGhYMgkUfys89Lom6sn4whmkokKcWICW6dsmUAkmtsI5n1qvPQ2IA9PWny2zU+QwAyw+TXqwHbaF+c51bTNb26TLN965P8mrGxPWC9Ckv5LqYdJK8KoGueSW9dZD7/Pn3s+9c43rbXTvSVTvr5/rQ+dK1++Sj1Z6iecY3PQiyTflNlzPmKTrjL+XqXCdTljMflV3kBf/vvD9pJNt3xts7/0oZjXzO5LeDHPeXAwDfxEx9dyrAAkCXBeJah+cC3tMwbTj166a/ThB5X6h9CG/LKNM7SAadbcjfc78u4fTHwxFFf9Pkv5mh9Kd+oybQtBANMLyEy2WvncXfWT5UZ1GaqRcAFwht1OcOaB8OE+7bGQRnB9BY2NMSj4hertT13Ot0/bpVFqB5ruk6p3ACynncR7k5cJ3Bsqa1Hs3TFPnn83t3Ru6aq/NaLG0JaLp4HiNuIkLfnSA3rGLjqxSiehC0muxMmLJpz0/TqBZg2nwFYDIPmQHvM8jNTbSSQrT58awLWl2YuAaQK90eZOfHMqDLdDe7QO+C5vk8+bGCUgpBXSDKNnctY+5hynFOob73bS+rxvy4z8g0ffHoY5gM8DD3Z56DrsMCbDlZT8Yv2yRtbs+WC+QZD+RZpw/LMH1pcKFnXfmPxyo8f46LGvOm6B0Wst+jO0MAb1J8VEbh7lwBNHjUWLgSAOeCTTa66LrAJ/+jn4b8hWpstjPHyMXeOUL5zjVB6+SNS3DSCuAzF0pdwMgPQTYjcpomAbYLlkJzLqAKF6kE43fuuUPo0TpAmbqQ0W6tTfwuq3EFgEmgyvcIWwpcCqrUi7xsZ/IgrTyWpSCYlhPblcJYjekxCF7SnL+lQUGG7UD4vdFDZc27a7Rdz4v2UsjpdN/f7TR089o9c+8INSsz31f7z8rnmVagLiTVfbnJnvVZK+aQJoWms/7Pb99X/7P1I/nftfeW0fm3tOj1jP+cjeclb9wX1eSH9rNzL/v3qFiptT55p/2c6aDFTGO95SXMI8pM12d+y2+YM4AQgJa0rDBOXhowXPutv4GhHB/rADDUmkl9ybOvNXqpAN4EQ6S1XTkm1l+lmYozt10YeRjg+9d//de3vvrqqy2qNflQz7SKOocpjzwFwM5pwTJ1ph9UQNJuec4Ovkou895651yiX+Rhgl7XxOLne0wY+1iFAHljMXbftnUv4MKe63IFlk7kpfB8rMuMA9/y5zqSdSsa4Piw3StQg4c0yzFOjIGWUBWUpNMzQBlF4J4WX77TBVq6E4BxlT4EzJQF4OYffY8CQlqWRnb+u+9dTbq3/1ybuvyq7DTlb4IY3fDnWGUeudXIGBvXsjib+zkGr0YQYPvDdTjpv8sNR15b7b/pz3luGu7t95JtDMBr7KLz4yOTb/mbPF1Xc33IOub87rL9pMu//PW+g/QsQTbw8v1wwV2BjNLSVwR/BEY5EFs+I927cd6YrFoclXjKiZOdvC0w03hLJ6al8RjE6ci0tZIWY+ffPVwRJojbobgCIdeXL0eUM+q5LMCzozk0fDouDgCE8Fsm44Ly05pcTo1c15GUy7UZAFqdM12ZKRiwTf3Lv3nDohnttb83nRbgApIFgImCu59rioV53M9jYdxrEO9x/5mH2EuI6xio5dJeVuMZvqu6f7k7pABxF5S/FAYSewrSaaFMwWBmt9ypb/IgKFo6uokkgJWWOp36TVogM6+kR2kk2+V7FxDenQkIcxHZ5sCyrgcBO0GvCSi6H+bcOvtt3Tuz6QJan2fZprM8ckyyjuaTLnAKGVlGCiC+d3worwtELnAyMQUw29XbLsAy7wQQs29X319jgMkgHcNkoPIpabbTVioAXLiSXur8weXGjksde7qGyot5/3YoB3Fv4x43ozfjzGGeb1GYiUIfAloKCfabAlACedJpheCYNAQO94YpxLioKTywECiYMKYIBiyer4YLnhpl2pERUB0T3QEVZKmboI93zvt0L1RIUIijvoJa07sYOrZqogWOttN5Z30SCCKACk65up9NgYb2uGeL/MzL8Z79vI55I/+5JqwIquShgL8LLevc5bV+kD6Bcecraf0iX8djmzfrGDnnZgqhzkfnDP2j+6fukFNoGfuA5bOOgbTEVYEsLR+bEO0xXku523mk1jfnYY7xxu/XFgDHp8+znNNdkJnHgcVfrh2OV77v3ycP6GsF39svxzm/b1eQ/zrfHEvaDZjSwtn7RX5D+V347WuSZds2+Ud+l3STdc01R6DA9wqRmZf5JS9Mvtb7IIEr+aWLrcqqElJrXXNcBXR8A8jpAmnOhwQD5CW4lXZIq9uz42waAY5XeY59Tj0YnwSVyb+dz/IRvrc/5X9zjRp8OgV9+ZJt96xdQViuo9QN92TclOWdBqqiHWmFND+B4gRmzyuCclcqyr+pS/KE3CZCOVM+YX1ZQURTBsv5k3SQdMge0G5hJy/5Z/I9nut6rkUc0Pn0Ga7UxYfJGx6FUmO3UhdQkhfJm3jGepn8n74V4DFeAGCVDvYD39vHvMMyj6s8fcNe6S+//PIwd6FRxsf9rPJ3ynVdzfVMRSbl8G32F/WzHrsihTOx68gpyug8Uxd0t+qoRBXEzzg+Swkgz3e+QSPOJ56RtzRhO1L57HjpWaEyOPnLQY5FHgG7XPl3TX5SDptrNRhi8YisP79VYPk8y3H8k18lL3GepTzZeVjny/ab6VTaX+P/t//y7wzbI5uwCciBAIfANi2SdU98n2vvb40zLLVdJHgVkFZliq0dQe16BjEtN1mZX0/nZPH9scEDwE0l1n7up8eh2A7qP8TM2Y43RPzEIgrBjXaiPH6H6XfWb1+I5zFFC+QCfDNSeFmD6wxfYPAQ6zZ8aB1Dlph7iPe+uQTnryLK1pkCIJnt5W8A6/i3WcGwqHsMSwFig4yRd+0N3gElhPtgHIMCsJVAdwIuopY4Lxq5aOTOW/Zw0V8LxS/XzDOXzVnOivDltSxou/t2n0AS8Bmh80wNrYTv9zJV69/b54RNYTtpbB/LqtveD8dULJ477V5q3V2Qzuo/6xD7fy/H4LJGyciu0Uamyf7s6bmXkXUGlkLP++rV36dg5fEX2Q+Wy+Kjhrj3TwLrXPhM57McpzMmrgvc6fgPGn70aAC4RcvwCfkeV+6nQmlMkft3H9y6M/Y8ecxSpYMRlBvxPf49GBaFuZoNoDUUe2+GYuz59+PIiZNjzkppNMqb+sedxnobUoigDSxsuviR9vFwIUoLagIUhQ7GgEWYdPQ3VxfvX/7q39+e8073PYFgKkCSJux35qfCl2DQACEKDio5jBztgs77tCApyHZBMfNRyLIuLubWd/LmpVSwXL8/U5wRRMbnudB2fpLAK2dl1jX7R7BA38s7FHJSqBSAkWe+TwtzAmDGx6i55PvD82cbGKJ8AYe8mzS93JyfU0GzFqzeRu4ZSwGI+U+heykEK4jLUSmQvESBTRrpIE0A3Pmr81UXc+e9dd/KYI1bwlvn09b3Jv4NAOBPhY00LG12Xtpp5MzDInmuNJj8rQMs+7Jf8xtpzjmSADjfJQCirimAmn/2pVvUBGHSIWl5BnCw//w+xxL6VnE1BdqlEHKvpWAqlS+5JluOdEqZKvT4zXeWx2+3JtDHrl22J987Z1xHBHTSqvtKc6tYrkuWKa/KwEe5jkKf7CP1WCY9XGwPQE1AJail3qZz/2ta33Ktklckv6Xu0t3f/O43m2eNc413giJ5sffUSys5dWP+JfhPOiAf6sW3un6T1nGZkbA/fDytvfzryibaARC2PckHXadQDLuWS1+OEVfHW54jL1NBxZ5pg4fx/R//+Mfphi5wBKhrAXb9SX6vfOn6kQpE693XDeqrIiL3imewrVQAm7feSSpAJn8dcSiSfya/cS5afvIH6cLx9d6xJ61j1/NMmQkFzE1/ufamTC3PRakvf5COkp4y75RtNrnzZP3J9SjXxVxXbK8019toHgngsy5bXv/Jr8dJtNNFdgh8AGH2wiLTTYsnPsLshT1/DwBm7UwLboLfYihV7BkAns8HMC0L7F69/K0HVQLpDSguC2LtUR5/07V35FWYbt4AeOvc3YJwPp/pxn/An8igW5kkBZcsTHcYwHGT4JYqc0xwVwJke7M/+u8f0z/HQcs+KsB5kT9tCY9K7fszXYyD7R0y+xqfXSteE1/3tubmtj2nM0b01hHEB2WCluLdYlxRa/O+8qzd0D6/KQKrxM81J4/3XF3Aq893BYOT9X17UFOAdbHM/HuenRm+DwCnBj3z2kZyHYWTzDYFqBQMkwH4fRfQ+nPBQH/udymMZP69rLM6KWyd1cXxUBvahVQFOAVEmbuARgbJ+KbQaZmbIHx3d6E8Y8ApMPff1PHRo2EVWPyNDcXwQa8encv9gxEs4vaImH4fl81xX/wRDxY8OQb4ZcvBUCYx314NqebVcH1++eb1refPvr91ZzCJx+O4sbtjshHzgO/YCgHtPH/+dPOsOKMBBUcFMJUGWny/G5E8AVG56HSaMCJyWqsUJDw6xLK1BHlsBOU7D13Asw5adh3nXMyLv+1ueoJdF20FZkFbatZTq50ArgslAnvoIoG1dcaVLcFCLuKUD4Az/zMALG33xdt7+zRBtwKONNytptaNdK9esoYWiLNtpue9FgreKdQg2GxWsREFWVCU+Vrv5I+2LxVKjx4+2VnRqIN9Zf4K1c7nFMhnvWcglL0PcywtT4CU9TY/osCST5YrDyBNCtV97KdguU4pSP5i3vLxzssy7esRA0CAImhRuN06Zq0/5pffn/FFnqVQ3+tmeyf9LQtyWlUT2Akg7feelwoCykw6cBxUaDkG7r/vik+trrTROc83HgOT61D2b/Jc88w10rRnwrP06pU6C2yk+6QN2qhiyPXCsRV4J2ByHKTlnOfy0y9++fNDjIA+l7Du+l1aDi0fgCdgdyuGa5a8UZClhTjnw9M/l4uw45rjkuuVc4K8CGLFPuHJRwf/Il+japOPigC9F3Ls6F/AOkAR0Ar9O8eSb2kRtQ4JoLVWM14vXv5wOAc4x6vW1zpnmbEQFJJGEAkA7jKV42a/k95vyVNQYz9qYZV+6A/7gLbKOx3b7GPnvsBRupAHyNtSdksex3wyrWMkn6YeWJCl71yfVIYIgLts6JilAk1+lP3lGmo96W+MQpQlPzvjjRvfWvJnzumUH+h329vnHmVXFOhav7L9yQuuvSvCP25hyXXWeSH9JC9xjcy22WfJ76Xt5OX5+/Zf/b0BEQNx5m8SpgCfnVSZTGfhLb8zC+YBMDaQO6EQFvTZ0gXc4sqLchker9c2unm7gsFgwbT0OicXl966Tsfd8Zt7z93dg0ztkZJnEKIA0HhUAqitd9a/BNfK13OBAZDajgWjCUoJItXB/QHghwfYmRIgy6/+34dvK4dnq98Sn870dNC0+tZ3eWTSvA/r8SH/9c01xYRp7999OLWIyaw7EV8jPunL911QmWSxJldenVzFaOoYLutjPXLBrXeXe1DNvwvYWZYAJJnyxoBmFOKb9/D29ykwTaFl0sduRcl6Wj/r7zX76WzudgaW/XvWx/1Z5wFZfh9b08p8OrNVQErmlAzRusk81bwrtOQC4AK2lwEjgAHvFvozBmoZWUeeEd9+HkQ/mIzB/WZQvLifMQKWBffOALi+r+3y+M3ggja+WVsZuL4awPfVi5e3Xo4I9T/99Ce37g4A/GC4qtx/+GCzEM9j0wYA/vKr3wyesoOgTqsKyVos6A+tBbQHS7QLvG5PujLyHAGNxTC1z6anLKy+upHhSoYAyfcIR3zrvqo8ooP3CIYIF9m3jmuCGel51jUEWPLQXUzhVdc3Xd6ot4FfumY+gZhWaoW04mvlygwA7sLFVmnWj8VgrWcKyTwTYCRo7EKe1hzyVRgyjfwj+WPOcZQX9pv1yjp0oOI8mfNqnQHfBYzkt84j29np68H9CkIlTTjHVGgkP03Bb877k/7rwpK0qACb9SGPuTUggrAkSEiBVb4gHc0xHfz3zEMo+1oXwHyW/YMFxP1+kycY9XH8pizzt3/kL9KUAiL55zj43r2tXZGQvN129r6Z6wPjvNbAvk5ZJ9cY+1GekdYggaVAyXYaad1vnTvkkdZ3+9155fwDiDk3sg8E9OmC2Hk9eQpmbJu0KL/jnrpIj9YLOtF7izQCquRzPKcPBIgqqXL+u9dfV2XbKViZVtIxDtzrScP3WkqlS3kYaVMZiEsudaaf3S886X65nCs75dySd6RF136gPfQ5IPjhowLDpLM/BEQ5JgYftP1cN7D+ouIIUKZ0RFnyYp6xDmjhThd2wDftSrokH8fe+ZBjm3OPfnj8qBSUHcgJwPVASS+na7KdfSRdMWYAUGlV2pFuHAf7Pq39rjvSY85XvrN/pT37TjqUZqm3eSQPkX8nDee6nP0kz7dcgag8xrK55pFdnafLS3KtSw+kLh9x77xIELqtQUN+SX6ZcqO/c72y/OyPDCrcZbfsA2lJOu3zZZcJj4awXN97frMe//DvEVNpR1X9d2cah/fT9Vj31cx+B1yVvlDYmQVw7k1d8ZPP3qcFsWy4FdypNk+PQ9anX28FgUJwTQF2Atnh4pwBVnNvLfnYPlyHibbsqQqdGGzdHieK4FEVvMroyAVIdyvksUf2u2Mfz2m78+Q2FjcrIDLISFlW/ZsW7lHZmmC1J5msOwCeQXDDyJvW4yLUrHf9zmdYtDjzWVDI+yTkZKpnBOgCuPVvZj4e+j4FuPy9tXdpGbugkxPAsak2VMO0SnUB92xCbcC3jfGxj45zKRnHWfn0nfWRMWW6rGvSlvXP/rs2j6/lwfMLoSD6xrHMfO2XVELkmKfAJrPqAr73akEz/04/MnEXyQTKb94Ni8FwQX6ztiWc0ZcLjPXye9txf7ggzcjvg0/gsozr8msA6bj3ODMBcUbDn3xgcJ0Hw4VS/gJAxgWaK3yG78kPAM1zgPD9YbHeXKLHZPz0EwSA15uGO4UH2gNIVKBNV7pa5IcgNRZY55igUrdp+g6hLeeWfT3bP8pFmOIocN3cdHWTNriyCBr0hcVXYVrgl8JWnyO6YJKPwgF5UEfAgUKe9KSw5CIveEcg8WilnKvmb3oFU/Kh3gB1g1qRRjoQHAD0CciXVlfqaroz/pDtV2GgpVUBPPNQeKPv0wpAGewh7/NfgU2wccbvpN8SsHYG3vmd1ryzuVFjvE4HWPzTenehS4HD8U1gTPmWm+/53QFlCjIl6Nf+QMfNvnK+QycJEFOI2wXK4/p5xid7ve3zR48eTzrhPXMNgVkAY5uS3vxOeqOe+d62WH8VVlpeU4i1nskzXQOkAeojgElg6zjJE6i//SSY4JkgVmCSrrbOccpK4ZvfKtMEtTm+SQuuH7nO5RqReTv22V6tpQkoyIs5i/uqkZZdFxibtLQ6//leS6Du1/avfFEwYl9pDb0H347zvMlL11bnc1rWaLPRkXW1Za/qF198MYNGkT/jzTuiQ3N1e4nzUFp7/PjJYf8+5fJ98jHBmOupEaWtJ/wr5Z6cYwJvgbwRlVUMvXz5ao69vJlv7Seecd4y/wjuBa+UjuXnNb/L+sd3fK/1lTKkD/rRMeW38wT9YyowqUsqv91CRXmuDV0e2flA8aGkRb+RjhPs0z7WNdOnnCK/sJ+kP+e/9Op7ad62y/v0sOI7+seo6Naztmjt/LPzevNxzmQf0G77zvUTWlGhJ/0rZ8mTUs58+LC26HT5yPzsry7XScd8K+7pPFY+kmvhJW/et1mmzG0/5PXamuR3fe1zvc311XHc0v6jv7+vnpeCfIXJ9u/sfRzDl2vsBpLynD4rslUIC3L3sF2FdKE4M7cTia+MC7LuuskE+vfeH8DFdPGmgbV3xTScazz/hpVGC2kBSsGN+4aX9Xq9y8HNth465nBzPMcw65yC6tnzfUzYsz3VAvPR4Vwuphabn3m+AmVtfT8FeBa62s08y1gBhfYq7haS+m7vg16/Q7+uDPpkPrsneu7elkDb62EKcL1/SdIX4F6PtBCcjUNN4OMCQrqcjJ12jrSlAui6Eumm7+8uF96sd/+9jVkA720OSKBBn2e03xnPTfPrOr3Wm2Q4abVIJmqa1Nz7PhlyWggU4NJapNbcby1/LqBvh9D6EsrGAosrcsUuyL28xgLwPVfe1/2YN0P42Y49G3lWe2rrBtfked0bg7rcn8cQFQ0oRCiUdroS0GipvMP+9xFDYM7RUZ837Cdf9XMvMvV/OfapzmlMsKHRPtLdG+eP3xvIFfIBwM4jncbz6dLGvpyRjqmFi+2c1+v+7vhuuv0SfGk8fzL2QOOGQ39SX938zjwfpCHeCUb74iPwVEhTmDJ/nutWqSude9IUEh1/vrGvFG4VOFQUKOz6XMGywGUBXgRp/lF/j/SgnnzDOfIIDQhn1C0BC/Xj3oW3AFtZTwQmfCdtKuTxTEGWPZQZ5EcXzV3o2I+AExwLrhQoLD/5gPPg1TiIPQGYNCeASt7T+Qj38N8zwUWapj9TwZE8vOhh5wmdj/NeANQFdOkG/mf7sp9tnwqSpLPkjwTB7MJb1jGPwbH9tpd87t8v8AtIwcrlsWGOAfe8d60hnaDe51qrEphkWwQhzgXnGN+7Rzz5eRfa/V6adgsBdeoAMoV5+sFASVn/tBYyF51DKVwLgAFw0r1jkHzNPcDOR8pRuZR02dB7sGAAACAASURBVOeNArag3jpozaQMFROd/tLiqYLEdTzTHtaKAZypgzyYd1Xn4eGz1lUBQvH1ihAtn9D6K60wLygb6yj1ZC/qX/zFX9z6/PPP5zdGThbM5r59yoUv8I+lg/GwHdIGdZKOBeEpqzieH374waxr7kX1HX2LAtCtB/RNBkUk3fcjRgXfYkmGR5Im68p+WoAv+ahYdc2njvAf1zvnoXOee88+5hn567qtEvEVHlYjH88opp+1Mss/HI/ch2xZgPMszzVMwJseIM77pE/nEu8E5cqUXQ5LgCWdZdlpsc/y5cXOI9PJPzvYk09Jv36X64C8VsWGspOKIIGzFvSuWJdPPHnywUGeS15KGZ6TnGUn/3w4vNr6upKypvM814bj+5KduhxhnwjwnQ99np/1XfbfGSY8rCX/2X84PfnK7zeCFHn/loO6b3g/LcCXuMX2TitFVqgL3hWEah2Hs766SNMkTztwZs05suNS4Ozyn4uUTDvrwm+OkgA0EpWZdW7mPQ3WI99xvTusN/PZsq7O83cj6hkCZR/cTsBbgvUjF2j3MGWb/51+I/CPKlXwq/g3heU6d5c/2ueEm4yFFo3r22FF0w9fQkwgXN8I8vZ9araRwGIdOCfjyAlwQazzTOXeO8f7zoQObQwBK8d3a8f4obCSZSe4lYFdq0UyvXM6vhkAd9pwbL2mAuBaHXqb8z7zP/ttnfObnBO0/6Y/+y9pMvvP92fgl3QuLAmU+e2//E6tt5bFTIeiWUDKlXuO8AHfzVB8nGc3eEEFvcPzo1jaG7BgsbYtBsDmEUI6nwfvqD6rXpE+O536Hp4x9GRb3YqH1L1Aeh+X2nLAP+Yl+4ZfvCAQ1jrPeB5fRpA+XLIJskVU9+HyTCNGo+4MpMv/sE3fG3uR7xGAaADo2+Mos/Ik0NOmgA31AGB4LUsHR/lw3vb4frz4/tl38yx3F+mkBcbcfWQugKSbwU+Ga7Hu0am4SIFWwTAXoTy+hPFlgTVqqMeXpBVQAUZrh1YFj9jguVp3rnxrBFLoD6HU6JvUTTDKuxIWSnhEABO40m7by29dKK1XWto95knlh66bCmsKHioArK8L+ttBPNZfQbfzJBVGzifnIvcvXlT0VYV157sCmlaZbE8CLACgvCEBkGNGfimUZz7VT/sxM2d8Sct45z/eIwDLr5OvSIfJf5N37r9LeBK8eM01VvpMwd320f8qObTOCJIowz185KFyxf33toGy6CPmBEBCqw/lASC1/KjwyXacuXDnmqdFcV8vSnEj2LZ+zg9Bo7zUyMW8p56CrQRFKl4cf9IKUIzyLJ9WALU+zscEwEmP1oe+YF7iEkye8gn5DvlYrkpP7gWtCSKyLoKldO1OAVfPDmmEelMW9+XdUXKR30jfluH3lp/vc72Fd3z66aeTBuxn8leBnzRAm7ivuVELDc9y3VOeUQlHGmUp3pkeBZ6ALi3fOX86eMn2vhhbdegPj/5JLxnBsEpD65T5wT+hsbSk5lwRNDtHpAfHDQBGvmy/wYLO/JEfJE/TQwkaNRBg8kPyyyCOjjf58uecdi0wb5QQKlfT2CL/ZAzte+UR5wB5yuddJ1Ry2QbBtEoy2mH/wEfov873kleq4HJNkr85FlxdL+wPZS6+dd6n/JXfwv+SH+Vabb8lL3V9MZ0KJJ8n7+qyhOXYN0X3u5Et561p9MDa10uNjzVvXVctP/MmP9/neubzOY7/5X987/+/C/T0A8Q0sUeNLssK4Kuu90fwmIwqrUVmRmse3xU+2xuVTCUn/VlnYqnFje8SAO9A0A7IQd/y2oAs9RhAdx3nMEHuMozfE0CC85f/8BzkBdwyenQOQhJE1j0HiHYXce1hxN+XRxLRzEsXWvbhzujWuzWz9mjvllu+Reh+x3FJRF8bE/jO2MN72IjerMDskdwnSB6TtI5HGp3vMSK5OEpwgi0n0eGKVWpq1881KAqpfXLlhO3ja/86mdK1KRe5FKzKBQVBaj+vVUDBAlEKmgIYXEvRUvcyyByX/jvr2xkEDOhIEyXQ+Zd96rd9Mve5kXNIAat/m0y2M7jMr0dR7gwmF9NkLF2gyP42HUzZPWjWx4VLhu0+US3J8gQ8F8b/B8J7OKO0w4Zec8zQ2FP4mv24Cwi7ZcEgeBkMj66fDghTEZOayOqBBNxFg8e5RJ1fj4Im7FzvIGcBOiB9YKstL63K5s3VAHwC6mrfboHmlC3uC8TWVWUA98RIoHwBt/l49RuvHciPGGDjKLgCOW4tYc4/fPh4/GNxRjjEKl4Kwvv36/xcDrDHAn178PsKfF0WaPZ01gnqg8MMgP7ZTz+fe9XYa4qyj6i7XEn38tXzKci9eMExTi+GUIg72L7FpbxXamsH5T558mgI/lhcCeTybPz7bh55wXwQlDMmAhUBR4JOBdvZ91OYer4BUF30BMPMHd1PEa4QKKRrrdS8d06Yt8JWWhoU8F2HFKwfjOBoCkdp2UsBXDCTAl/VoywsCmvOjRSE+J0WM4GH5XNOdfKCBMf8Fhxp5bH91Y49doH5aR2Qh8h/U3hPgIQLqPxAwTr5kS6uWcedBx1d95L/WP4M9LOOmZEeHHvyxAVQF1OBMlcFdAVY8tZtnzG3j0nrvmX6SCWKeWT/CzpT+ZdR8K1zB3huP7As0rknXzBHv7tNgHap6KFMtzCoTLKd1E2vB753veW3IA2LXfG+pUhHZljecjzzmJgUwrN90rZ10iNCwJ5W1xTWSU99qbt/pk1aEvgatM91w2+Yy/YR48S3O0CA31Tbck11vtB3+Vz6TGWDPIF0OX+dO67f0I77aOkT9x6z/ut9Ql5YWo2oTB6ue9KwdS0AXPtvsw19/jquztuj3MP69Gjbs+u8Io2gUFdu2p7KhKL/GiOBo3NFxYURsBMw93mMAox2qyxlvOSfBm8k31JWVkR6FCnQHb9ROgjaVZyoSKQ9jg+/00XeflGZhAKA9/avPEr+JU2kdVwAlspOLfk5h5UR9SIgDYqxr7/+wwZQk+fl/OJbeTBtSCszdYN/pAeHwF4FVgLfTifyP3m2ik7zkJbOeK/rj32W8mXOGWkiZWL7huvrsUVs5+cl+/qP5/l9pd/3rNue6/XbjVO5LuU6c/u/+gf3Nmk7hUArdU1DORcRrIhvxgKKVQPXPYAVFkn2BgOEEawAWlg2EDLXlchU3BMC+vY4w1D33AQHHSjI0I7COueIYf+5fhjzTcK9C6F5KzRiLfVPBlOdvWtLSnDdIyf3wcj7XvetnzlmZe1hTgLJ3xDAVQIZffh4CKqV374H2O/3/bzF9CdBs18XF0gUEIOBvX51dAE2ne2Wuc22MmSM+rqiBZDBJxFmvySD7oQqA9nqu/oz72Ue+xgdwXIC4LM6wMgci21Q51hmPvvecvvRvefzHOgFAM6vR7B602TOyb3TZS1gP6Z9yRitv8LAIZO46QC491HSpnXKclwobFdnUP19b/9Z/sngzhbozgDJQ6aVzBMA+3qYgd+gyRv85hUAeLgAvxw85R1AGEA2TMRcuSc683g1roPRDsXueFRhhIIUdgBZD1+PRAdSmbSzdzB1wANjb+e1kTi3Js+pq74NMLvrYOZz7tfJSssTpyzO85xh3gG4z/VHsyIC3gTo9RslHoqw+tvB/bEtyJ8qfKbV+t4I5IXr9VBsDueYW4/v4TaMIASQI/AUQkQpykrBh4a63j969GACWIA19zx/9Pj+BL4vXmAReb7APla5EV1+KhMKeDMvX78m2inBs9gXOYTZcf+nP307eOCjeQ4k1jKEi7/5m7/Z9t4J+BSuvddlEF7WrUTQn0IH3+kO2t1fi3YrgIt8UDCaPKz69/K4oJpnuwsy9dBC7j6uBK9aahQEte6isFAIlF+ShrwQFNPFMi1pZV0b51YvTXkKx/IAhUmFouQRWk4Z93QlVIgUBAiIFObtK/rlpz/92QbQECRvo/GpCV//iEK+fqd8Ij+o9tbWBQEO6aADQNFvfvOb2b603lBvx/fDDz+eAIT2pbAICCFSLs+uAWjXSgEl1VZQ19UdYd26CuBSJlEB6BgkgKMfpT/GmnsVKZaJxcx68L7LOypoqkv381gVbtPqdbY+0TcCPq1n8mzy45l1UVax3l6Td9sHtjP5ec4T+0Ph3nqqeJKGdA93b6peGqTXSs7+XPpN67PKHPfmOn8oX4AhCNPDQzlDwEc6AZ797ly1H8gjQbtrdcpYH3/86eRbWCqpD3ttoTvSpvVcwd/8nEtVr7NjLGsaCVDsT2mfe/KAz/JbHmi7+Ja2qjSSL9HPgHS+AawW4NvPUU7+kONJHzkm1Mly4D8CXN7bh7plQ98JgOkjz1zWKpxlyrekK62gKmicQwZapByUPPDblHmVTQXkjqW81LVAOlZhJP1ZJ2iEOaTrN/3F+KK4pR2Ur4el80hao0x/59xVpnUtk99Khznfcq6al2uU648KMpV3zjn5e65lSbuWyzpunvazUkTKqZ03VR/v8ob0kk9c11KpJp/ie+anczXH3nmiAjVl2sz/9n/7V482GewtgiSMcl2nZWGZH6aMhaZsSUplWQTwLgvmxGBlGc1gMYegU0NiMljVvLIH7QG/cEPG0rhbGLUEYOkpC7EAb79O4BvnsB67su7OLHQ9XYKhLrgcOmtJvpl+wPtDdkdgtQdx6gQx76e1tVyI53mIa6/etDSvM1hmlM71/OJK+yZAizoEMywmtgPA6eod2tt6/3ir//varhCXhHoNYJkmF9iz8emToqdx0UjhhzTe+773u/e5KJ+OwQ3Wd9JPoawJr078Tl8doHa6SvBp/xCF3MWpg7wEgtneFFjzHOSz/u3Pen/L9K1PCq+8UwBIJnsGxM/GUcEz6arTmOOTNJW/3wfwM7/eR+QjSLAu9vHswzFt/vjdOLgeYQDgPCyS7JnlbFjusWg6LwGcWDYn8ARQr+i9D4cFC34JfzpTkBTAACTVdguu5fZT4FQPdO+1Ejul+3Wn4foFzhwuPJOvngX7Q+FlMK86Dm60G0+GyTKG4IMyCwUmt+uaLuNE6fe+zk+vMnHNhp+8eDq8Z5ZbN1iF9iYARsAqD5dKnxZenn/0cVl0XbAcexdSo8y6kAtGJt2M7+4ToXt0IgIMwgrjjYAB8OAPS3EB9j1SvVr/qZEfYNy809WZb/mG8hTk01K7u2yWVTjnTwKCVOAptB/TVjlpxU0hI4EbgkkGOCkhGWv8g4OVizIFOJ4Z3fefztGfgm8FpLEc62Yd0kLoXMv2opRIi24CK57rQZK8LPkHCkYDtzDWjKH7Uh0zhdnkC/LA3/3ut5sFxPrRfoC/bvKC2DOAhnxhoCVdoCmPfjPoD/cCr+RHyROlkRTG/L3P2f28ZNsmwPS+82HqkX2XazBpS4lREc/NIwGxFlT7wP2/KaD3dvTyJmsIyy/38lGeOyd5xr2W6LQ8pwdBptcVuFvWbGe2SZrNeaSFz7lJGvOyL6Uf14C02qKUo572k9Z8aYW9vdSXcVCZYJv1CKBsresCIYGR1mfpNQFxjV9ZWwWqzkPHJF2IBa8CI5U/9meC91TEpfLKuUp9Kn0p5uArKArcB+w81vMFfgrwTXqkX8trZzcopIzDb/tc7weVfHxT7t3EYdgBNN/QZx71xJ5qLfH0kdZTlBnpHm5/2VZpRdpN3q2yzrJQPlCe1t5qV7moZxBJ50DSf+3jLgWbLuzOMQFqfkc6lTa0G2Vw1jXnorScFuDk07x3fbkG8HLuKuulnImnVypFaUsqvKSprsiRfwB+XZdyW5RjX2tMrVH2u/yleGkZgHzWZV7nYb6XnzoOXabMPAyiZpt7Wbf/m7+cc2ADrhNTxv395WdXsst+XAj3CE4PJiAeQtDcU1p7UT0miKvnXm5RlhHUiLY8AfBg3kOYHCx0sxikoKTrmwA4BavNwoBEeoMFuAOg3lkKBh2s2Mkp2J+BrNl58XcGBK4DAF2f93NxFRAF/Fg6uuCY/fBoEFaVeXQj36w803K7awj3iTJDXw1iHxqoZc1ORubvtAD77Kyver96r3B5jcgF0NcmgN/3932i5HjlGKgt60za9LNvw+27t8MgA3v6fbxJS//I9FNIkNm4WOfC4Big5Hj8uPbA9Pr5rLuYdBp0j92BCE9usk86jR4ZUjEjy8n+S0ZtEb38Xr+treODFN5M1wXKrDppzP9sDmXamxaAa32Duu+DTz6t6M8TmHK+KovZsCTPIFhvpmtuB7ACWfrp2VMFVNKTT7mmFqAtcy77JHnOfi1cftg3UyC40gFEeW86r7xnjxTpcRXjW92hp1V0gL8Xz49R7lVA7orIZSGee6SLTXidrGvxewFw/x6APDkLAJ7WbArO2bRpQdaH4cyKrLU8gXzq61YMuGllpk15lYclwJIGoQf2SwOA3y4QwFwRvDA26R4q/fAcWhE0GkE1hRjWjJn/2oPoAq4LW7ozzxgS6zg057xWDAU0hd8UxCdNjvkPfQkU0uKTQkpXDqRwgdX8yQePpoXBPdnUQ0sVYDKtZgrGc85PJc6+37lbCEibvCLnmG0BQLg1yLT2XX6fPHLjhYN68ODgz7wVxlIBkvmaTp6F+zxnaeY6IgBGeNeq1PffzvEe3h2sr1p/3YMuLSQoyzHMcUzlhWul35NOF+dsf1pgaHuCleSxfINQKbhN3ipAKQvS7l2QgJHn6dY5p/HyVnC9SQ+/BPoK2umi7Th0mkjhUpDm/NK9VdrMOlA/93MaVE4QbZ+k/CEfkDZsg6BbS77AVKCLRwgATjdX3tNu3GfhOWzJcB0XuFI3ZQ+eGfhOgAwQtG9S+dCV2F02cHxnunkE4ghyOIBWKqh4Z6Rrxtf5nwBYoA0AmcEPF4iUnpJHyVesG3WaSq9B/wBQ8iI9QNCj8KQ1ARDBpuhHxh6LNXVBQTQB3EXw1KOHHXmpRNCTYfKwwX/w/JFWqAMAXG8eXf8B3gBNQSm0Yj6OsTKLY2ZbNRA4FwRh8kTKgHdqoXV8VCpk4K/O11xL5A3yfa3EguKcH/LmfXyIsVRrkooUQTzlqYC0D92PTf/TFvma8zUNCrSFuuR6kIo21p9vvvluA8CpfNHbw6CAXYaSruG/bHVKj6lca2mL7cr913MOs01qKsh3g1bnMdtasXhcypDWKbGAz6yDa3gqCpJGbv/X/1EzYbaW4mGkEKOAU4ynPPcwVs6zetefaU2Tz7uAxP06x/5QRn6jwJffZn2y7D5IWYded5nnPAe4/WUbUlg7a2MX7LTk1KCW91bvi0Nxq/hr/fbBEG7OhP/5DAs8+1enI+cOgHeiqYPI5z3u6csKUkCNWiDdAoRrn68ALgWdMwtd1ifbkgt079MEsNU31XAmcRJ9nwACpJ6mgzjL689d2Bxvr1XXoXho50L1tqkZvpZ/B3D9ezXDV/tpnuO6u0F2jXe6cCTAthytFzttHhUyKUCcMZMUiK4xkhw7mb39bPlnNEqdXEAd8z6+al17GWf0kX3oe8HK2bsUnHPc7QcA4A/s55sLEBE/y4KJUKEirubvuQcKbx4OC9r8i+jSRqHm+nKcM8o19ygTxbn2KA9r8ziHkRgJ3nM1GjTP+f7V8Nsm3YthoX49LNR7lGt479h7O3WQcyf+jGo/47rzE94AaAZcrnuuef+68b9rY93H3f6+u/YO7t/t68Xslubi1PnpOiax1pP1r8aqSpj612Vh3vl+8SrAOe7Pr9fxGyprFKIFxNa1C+oEONRa2hU1CrVVh3Ix7kAExQjCs7xTwUULQgpAgqLOB3/5xa+mW7jac+ohEOF7XXgVrgRlNW/f3Pr4kwrehQVD6zDt1gVXwUkLTM7DWU+iyBFaje0xyxKdAj0CsTxCQco6oijCWyL5kvNMPpYeWFPoXQRgPzx6+GSW34GCIEcBTAHX5/X9sN6O/eUJVBwveQ9tcT+v7yhLV0WEQK3gHm3T6SXrPIHDGBdpSRc82+vY2d8eY5YCavLZXHctV0FbRU2nv65oFRgIgsyTq2AvBdQE4ArYKnncGiBQcOylZQGrZeUedBVA2VbSJcCn7VoBBedaztIYYV551XMjLXVducM76iyoZK8l7qbUG8BLfflNvh9++GQco0eMj/2P740nQFqAl2BF6x10ggWSd/zO+Zp0SrvTGyPlKmngyeMPJ48UxOtSTr5Gkk6aO/Ln8h48ow/XY8q3v+xnaXcC3xGTASUUzwRVjr10xnNAJ23mN1Zx8nz6dBwhhwdSzOmcxwI4lXP0u+BVmqD9H330yRZES7dmaZc6Uq7u68oTGUyxzydG0znqlTTZT444NEGZKgm6/Oh+/1R6JQhLDzzXSPmNoD/ndc53jC/wb9siz3atUXaFDtg/7h5yyjHYorSRngu8l9Zom55NRi5PmUwlSK53SWNnfHmfz+8m/5X+ucq7nDMZJZ58eU6fuVZ9/4wYGjv/TxmVfqPtyQ9TAcp7LfT9O+nfGDLiGNcP7umH2//kry4BcIIxPM06AN6EXYQqNtLFX6atReg6gJ7udAtI70RyyG6CyMvy92fLw/f4UdzpYlgLc73I9gkQrmZwwwviT88gMSNNEk2CtnpemQiOEyQP485FnRJIvhp7dK/+jfZ8gPzQ+n+6NC5rylnfbcFLxnfzHGaUGMvFSQJLgfCY/xFgpYtIZx585wJ2rQ1n32RaF8Vr3/f8s+8U/pJhXUyUCGy20+DeRl2gU0BU2EmBruhq3xNuPbpGLuvHN7ja9j7Ie4+MKfrZAwTIkBOgZ/ln9Ulm5nuvOf65UMvU+sJmO9LC0fPMMeuCr+1Jq0kHXy5a1yeAc6fGyzJysfLZxrPaGN2+h/SBLXgogeKKYDyVRiPKez4nHYv+8mEZflzL/ZUYB+sYJo8r4v7Rg7FHfz3v1/04Jsyr58c43b87An+wl3nQCUCYK8G+CjC/m4vi3AM9/r0uP+vtyvN3COtznp/B+AEAB//yHGUXcAUk7+nbVJTkeLwdlun87oyWfe+iswkltQN7uUDXkXsdMLMlFB6mMnF6Po90gmVA8DS0jz9csE3LPTyQQKsdWPMc8CtwytgO0rBznLr2uZ/zHwCs0Gs6+QLPjQqbtJ39d2+MrwIY+QqeWZwpWwufY9AtVAjwCiQ5Ts5nBLgczz4nSwu/74lN6wNpqZvjRbsS5PP80eNybdM6nuDZ/k2+0Oc48sNUZiwFQ35PeViZ/CZ5t8/of8tRiNeF2uf2Jd+rkNTCUwC49kEbOMo+5pkeKPZhByOdPyatK4hK97pGpsunQm7SmP1JXR0/+15wIsgEUCDkeYTTFOoWj+Nqnyj4JZ+UThUwyVvh1CBNKFYEnvZdH4cEuAJlBXLbl2sl6RX2PSZHGjGdNOf6L41osXb8aHda3AQ5jhPAid+2jXzoMyzCExwO+knelgK6R1QZ5VhwzZgAfqHNv/3bv932iSv3OZZeO3/M8j548tE2//VYsW1caZ99IrDie+cLCijep7yWtEo9eSdfUWEsbTD/tcwxBr7XZdVn1imBMvV9+qzmZ7Yp64NbNYAZEEy/eSyTx+GhwEXJJp907pGWMfIYr5yjRmHXuiftJP+VFzomrv8CbLda9PnrvOpjqXI1gRTPDHolP7K/VLDRt8kTVFapIPvgw7JA0websWqMp/1Pf2F9R5HjGeW00/5LfmRbUlmrlVjFlVvCnMOPH32wjZ3zWL6ndV2ekWu7/Yn3keNt3xpRXMu+8Rg05uQpEokfk6+Yv0qyXHOTl6iUsc3iAcfDvdopE8qjJq/8H/7R+TnAEpUVSAa1L2hET3Y/2aXbQy58+XsDAePbNyOIlkcOpeu0loqH49gOn+s6rav1Mf9zES9Fv4wq6nMsPikalkvzLjJmMBef7/nwZDCX5QbdF3fr14HLzizYUz32+C4NiMJJgqQOmHIBG/BpaLKfwbYC3C9muNyeaw/1HgwnBSCAL0Gu94jW9faoIDi65+b3/E6Cy7qdTZb+rUzq7HkClpv6JQHwTd/0yTXTctRVmcJXu4/uzTzMfT9O9ASI3QUtFQh8D6OVDvI764MG1vdn9dfVxzTW1f5lMcj6m6/PtMDk2GQeCu/9mTTbLeCdHs/oM5+lBTzrZhoXmt4+36cL9Fn/Zd/1upwB6EOaMf4PRgyCGbV+ZASUnbMfQLnup4Vz/M7YB0wQA+U9GgDmzrTi7/Mkf5/VP9uR7U4a9XkqgGT8yU/uToQ4oDAW6AGUD3uUAZgrlkC/TvdXjmEaAL5auytYEjC58Hdga11hfb7r/M/7Dh5SK1/CAdpYjgZ5udy8y2WcEXn5chwBtVzEec89ruTz/Tz2avd86Va4VD6lgLJNGMb7qM+b99cUQILKTeBfyjOFkD7PKdP5Zx91OhEAJoizf8hPy4QARiFvAsXheuYfddAapiAkaJBvWe8EmQBw0qmx7wJEjl3ymdmfg74U1BSibZ/tlX/0ue/9Jx//5MKCnGUKQuRTh/pxAFrU3XVV0JUA1O/z3QSmRMRbtK9wKlDlvYKqfZu06/h0/iudJI/zuwQKfJf8nXvHl37TGqkwbVvJ17rq7utxYrZZGlaoJm/pNJUo+UxeTLlpwUGgxVKGkC5wUOGRcz/HzfmmgrPzPN87Zy1TsJaAK+erdG6fJDAhTy3dfEMers+k18KvAPzi5Q+b6/E1mUtvigTy5u1eTueX8yoBj7TluNvH9hv057zknYoDx5H2SPMCfWkGRazKlR4MTN6nh4LzzfbYz3hgAFJRdJA/gMujr0hDep5TxwRo0MPPf/Gzue5lHRJo8RzwizKFdOTNucKk0dPgh+9fbN4vtNl622bKhf60tAKK3ZtvPydvdxydb8ofphU8CrpJZ9syGJ58W9BGvs6V5EU817KuZdX+8D55c/IB1m3kS+NXqAAhf2iJvieeBf/ca+y4ydtz3c71Rx6UCguDwmUwuxnzZMwNFWfOH9vbLeApr1F/xpJ6apFORSh58E4+mttQnPcogLrskeN5mBOquAAAIABJREFUFoPGdnKlLanAlW6SF+Xa02nm9j/9T2cMle2vW0nVtlehO8iV0B5wTm64kXYhVMaRTCzTPHiwgjSxCFHGuqLy5/4NG/XXcyqQgqodVz24kFy7co4xYV94P8O/rI1sXnk/oxnXdr1ZibUt7/TedFwpis/cBpyWXa2+WiTOrL/kcX/uId3PYu2M+Aw07M/QBFKDMiP7fBL/PDIFAhwWrINwHvuBxzd3OEd5Wtkvga6TO8fu0OeMz2Ag1wRg0srQjmku6a3y3YG6/cdZpzeVn/3VhXTyePToCDD7QlwTZvfT7P2gxtl2Zzt4lhpGF8IcMydwjk+WUUGDju7nCruH8QwLvW0gzxRwTJ/5dxBgX172VWlxZd4yagXzZBypTUuA3WmDe4PgdDrOhSrH94x/9L7L9qUGN/vFPBWQ+ryq96O9b0cQo3ks2B6bIBVtj8cxNamAUzFXR6URVX1YhAGZ8Zdlsaj2+sukz/qkj6EKSBe0pF/SUvcj50wOWZyz+PZ+fJf3gOKXwwKHEi/rkjTSAZxt8fo6zoHN77qgf0ZvpC8hYQ8ShjsegVXKLa+ChmGh5UrAJYIm8b6Cxw3hhaj2re8pS0FSa1tq9vN31bN42Nn8dSz7vE9ad++43kquodyHfu2CDsibdjq2SUM+y/nb+QTpi1csL4Rl+VM4cu4KqjoA5t4gOL3tthsBttMG9+YFIKro32whKGt48oeu4LIuto890OYFr00LNOVkXvmtQhL9wz5ErUGuRwrT8m/Hr88v5nCnDcGlz7lP19+kFZ4nbds3tm/O0eW54/hmXyfPSt5rWgVI6cBxUcCzXu5V1AIqfbI+yG8cG95ZP/mz89k+dhwEkQi4aa0W7KngzfmQv3WBpP7Zbq3y9qUAWAu3eci/E/imzAFwU1lA/tObYrR5TjzcRdhDOyy+ggjBnG0pAb/mfwIVLUcCUN4pwLs+W3fHXCsUzwUVG1gd9UleIk18/fU3mxJHZVLNy70+uX5YD49/qn6sgE3J86RJ5xZX8gdsMZbkQx4cZ8eeXtYplCi4iwNU5fsGEeIbz7imT+ALP//5z5eCv7zYKF93Xa230odWc8pQqcQ4fvDBRxt/0WWY55YngCN/8iD/9ArAeiqPyHVX+cX56XyRZ8praIcgG0UA/eCcZDztZy29qWSlDPrEY/fS20b6TgDpOOaYFPDcY65IF/IpwD59Sd9Ks9JhyqbOl85/VQAk70z5kij4XQ4RfKsE63O7y1/wf4GvtCvvhOZy7VTG3Pn65RncXdZM+u9y0JmFOOtLXo6nZfN+A/r//B8/mKtnNqrf57ueDiEFAGmQrB4Fmj2mZ9FJTYfJYroGjkJvssAIiI/iXe1hrfx3F8R0NXRvXd+jV/dD8OVcXDbxr/OLDQrzY6/YVzMOlsDNBQwenH/9PSD4qIA4Aj4EvRJY90VLgsU29fYdFpKyZ1OPeWwxx0/N834rKBkCPcHIbg8w+QBBBXeztQ+4tqJX9G33QJb7dAlW7I+6vgcSAF7v87zQjIarpb2CrZRAq8A79+COckzPe9OZn3swM/9Jcyvqbs8/00FRd2h3RBe3nVr2FQ6S5vN3LnIp1DgGKeB1IZl7GUC+S4FoZ2J7FGH70/4xCFrv5+6pcBZF3fHJKOvu/yY9UQArOnjtgTWdnhAea1NeCpfnQOtBYXr7P8clPSf6+/SwOIuiXHv0j/SV/ZP1OvPkwAPiLPqw5ZYL2T5DO39LC+427xaqAVS+eVneImdjT65dQXDkBnUEzzV+O+d181BIMDPbdfd4BEYHyAqeZ+BntudWKcjmOehEVF5X+fkDPHBW9OhyjgHVrXPQxxXecpv9o2vPhRZ0AlNhSX88hNEZJRuB7uR6jz0qKIDgQoMPc46ze51x+a7j2lhfRl8T7GVorF+OMSPdFLqWi68LruOnu6AAJIWkfYGtfUDwkwTcnU9l0EHG2vdc6dcE+/a/c1yBwHHvAGznLzsfnH5FK5p27U/dFQEeDyX/S/roQIwyU4OetJf8q+o6R24GJfE4K4aU+ZP31KuOPRoRtEcEavJXAy9oShrVdTEBqLRIut3D5Mhf5CtGUZdv0x/s0Ze/6D5uObRR4dbfCRoTGFh+gZU6TqYAcd0XsOCcUgTv50MYRviueBvzGLAVK6DzreTb5ON6p+dY8lGPAzNaugog+B7jTrnWy3LIn35wvUYxRHruGRfqxXhS/1y//X6e3rHqb3tyfTa/GeBtrM+Mc0WLXUq/Gfm1xp8gRtCDx6DRf3xPvgYT5NiyZ89+mO2hPnUyRfUz+Urv5EdQyMePH27lSQe0D8WX/JzyyIf+IhCb7fS88Acr34GGb70ae1UNJkp7VFhRLgAGHpB7KNN6ZBBMaEQw5DwiHXQn75Ffq7gRvCk3QHtaw/QyMC314pxz2k/9vv32T8Pq9802L2kfe5afPMGj7O2Mbs8eXABSzr9O6yodtHICgHWtd18pfcA4cK76H//47aR3x8n5T5wCxkW685426SJPGfSlIJj+UjGlIlIQRxqAneuT9FNB8d4OgP35rS+++Pmtf/tv/995Tz0IuOR712/Xf+tLO6AL6cZjLEknnUL/0BN0Srn0N1f7V/6GYu3TT386+xn6hf7Zr8w4MV9U1D57xv5ctiJwNnHJK7Wd5/U2XmdyStWDQJsVUE0rLGOWANJ9rPQdaXQLz/3sAvM+/vDXdKmHRgW4fEPAsQo2VqcxoJBk/OEP9KPyue3p8lsqzFREpbdEl49T9j3+hmdVPIrkcxmDpbYuFd91HWRep3xpP3ulXdLP999zfvQPc7zhX4zv7X/533+2bTLtwl8KZrmA5/NiigDQaWe9uHbHZNPN5wDPsQn2zPU5LS35nmAvGcRl7GBaQV+GYAKQBtji2sp5xDN//k+06cFwcRUe7/P+3tiDcO39Td/PckYb2ENHfXAp9JiiGZRquR7WcwTAkyvfrz3Uu+X90uJ5re8nQF0WzDxeCpdOXDQZ2Ae4SBLkB0vQJuAClMtu8gjt+XQB3fdAusdxugiP/unHL2X7rh3f9GOezwAOY4/l9X6r46FmeB8UFOsYmrz3va6f3QXU42v8Pq+0PwWzrglzQZPeU4PtXMnJfqbh1UKZeXRNpS6sXPO4HdppP2b7cXXFdXK6II5jsrrrq8dquXfVfD2+x/TQ5X0UGHEMV9IBz8nfvbB1Hu2RHhi/fO48IB3Pp4t3O94rj/lyr63z5YxupDfHPfsr0yedZr/lc12FPcaIqXnG97rW0vFLgAN1vlxRbJMn5vimheWMn6aF1QWhl312v4GdGYFz30eei4r0ncC9K3HuTgUc0ZSH0IDr47pOvoLVYpkxub9NMKj1nAjMuA49ejKsCSjeZkjoGU5vi/JvcC6eo5C7fW/sNR1EoYU9Le3w57LEc8YSCryxL3Pc3x/0JT9PPp1WdwXLXGwdp9zDKfA9WijxMCr+4rzajrla/EZ6u+A/S7ucmmWtoLrMwh/yvWOSHhZndOt8mIccLBf3Cz7Jq9TerIUigbDlJW0lYJ+WxZV/b1/yZ+fT4brKu6Y853UC0zOAPgHw4j8zGuriG1y5x0XberBfU35D/5Cfbn1poZz0vKzJtFUBHWuUe1tVjEy3wzXO7Kd+OYLN/fB8ALYR3f35ixGAZRAjSjJcNXGZnS7ri6/N/cernlxxSad+0A/5cKya/BL6In+PVzM97cv1LOWI6SL5wwC3Y88/5SYfll4pz3XC9/YT9Xkxgui5jnM/Xd4JXLToHf68rwf7eotrJPV1PaK/+/fUi++5kp/vqQftpN8IcpPvH46YCKSzPz7+6NPtu/vDG5D8eO861Ndv50WuQ51uyId1i37gan720x3KH2Qvb4BH+1vrmAq07lHgvbJAKhyhd3mQ742RIoCGLwhWSA/9ffvdH299+82fZn/jkky9pcM//+nZjHLuvMBl9JNPh9V00CWgifpobSU/rajSvQBFUOV6k1sWpGPHC/qn36ETrr5nHGfkamNjjHlmQDEVcd3CJ6+x33wvwOP7Dz8aLtJEhB/t//STn976xRefT/r52y9H9O4/jzaOcqFzAi7NyO1rXj5+8nDOD+cj9/QP/QWdQNd8L32bTvqTz9s+5YwZFXzME9L99Cc/G0f1fXALupWOaT/ziv3P3/zxu/l8bqUg5scYP/b1clUugm/Yj7SD9MwvaSVpjXHSu4I+NcaKe/PpN9yh6TfSuU+3A0v5PmmSvl0ruaoA/NnnP731k08/m/303bd/nvyPecO4cE97u/w95+f0YCp6lt9K26lw7y7WlKu3xZwza+sW/SV/V45XzpUvWo/ko9Jlrld8x3PXjy4/y1du/6t/+ovDMUjXzpPsz8V0tajt+2gSVKz18eplar8NQnQFI/Zytfh6nR0TTnDdEqMffgoCWccUBn6MAFrfVpOmcRcL5rxDg7H7UVcarDPTNjvfn1+LoVwDAGeAYEs/cpwWlNkDmIi1zBTgBXPf55yRKViUGXlaaiYgXq5z05pagtQZwDsTsHJA0w0j0/q772G0LPNwwfF5X1DSQmYdU+DKBSfzTjCa9e3CIQtN0kP/7cLYn3ufoNlyUsDOKM2dNqfgGS4BCmXmrXUo71M7Lb3ms1yw1c72dAIB8tXFzGc5B64pB5LZpuYx65+ufX3Mczzy9xkQvbH/xsfvs7B2C9kFCHqta1qp6ronA5rl1EimxRvL6Bs8LWoGHea38/7+fTwkrs9/+URe83gk8pGv5HPTs1hPi9PygMlgWrtnC7Eaig9wrfN8B+CFiQ8hFdCacytp2j1QZ94PtPolUfzgO4t/9DmKxSGFxT6/dRFXEaLgK7AgSuhVBc0oHwsIf3owaBnSsqalsJ8zrwWBxfemv9wD33nHnJcAiQGy5EPSm4IGafJ98ogJuNcWkrM5mvOz13HjJXP9q7+sn79d//q8nvdEIV8RtM/K99lNABdBqfdL3ncX+gN9oPBbUc/yedKa9HL0fNjbDP9Ot8R0U9Wt1n4EjGDt4h9gGEHZqLvZPwpnWk76vcJ78kzKoDwBudZw92AmQCh6reBd0obuz1rKXEMSMFhG8lZ+841Cru2XJnqQqaRPy+CZlnT3ISqUp3yke7VKHt7lHmnnOWXbdwYB4h19w3x3X67913lG0nrGuMh+sw/SxdNnuiIrO6QwPl01dZEe/fb7r77e6qrihKtjnkGo+jy335K/aV3LfZaCT2WhLUL74MeeWc6+W/LXBVzArAeJ40v/YbXD9Zc/ABiAiHzghUaOdt5BV9KavEg6Yu345S9/OceeOpGOcrQM693h984R7gVpKpLJ03G07uSldV2X8gNQBtguDxq+NWiScgTluf2A354vbZ/wLNeTHPesS6czv7E9jpnf51YMxsTjs5JH0kcEYOpgznmkXIV7uTxWl2L7hLynAWfJgEk78g9d6Bl3eBbfMt7yFc8u99gsXb4dM/oseaL1nXNpbZOUx1CPlJvtX9cWlbbybJ7D//v6k4DY9ce5lYoX1h/6RGWxvM/+4cr75Lf2VSpWrL983n6mrbldInm8bbr9r//ZvzdhW1pqiR7q/VtcxNb7fK4F997YY9oX37xPATQZ2/Z7LYB5PMeZRVjLb1qA32KFCAEgy00BoD/fhIflkpIDmMJ9EkQf5JnnDLc8NPxTwN0F6HTF7EG2jj3Nl7gw7+cAp2tHulLld5tLJ9ar4cI4B35ZZCbcXnsa6Zo3I2jMPOZlYuyKXbtZWoYAMifaalwCYBna6ZjFQye6jzoIzvdnAMf3XQCy/HQLSWEohXR/O+mTKXb663XgPFb+ErSeAdikmeyTBGBdiJLxSn8pMJm2vt8ZeebdBdozIdX+yTbnGCis5LdZz9TMWr9sv/2X/Z19IZNMwYo2OBZn+1Ruoqk+PjLb7Iucz12BlX3d52wqCuo7onDP2m4a49I8Du0sThy8GXMIr9+yxBXM5T/c4+30Bi15020t3ddMN4yfB2ycsQYyvxlTYFb+eO3fdyyNgwd/df4683y/akF1vnPVsoql9c44h/3h5A0LwjdrokJJB7fZr3fu1x52x7wLswh2177PcaQKlc1xzzLBsUp3B2BgrzzubaQpxQXCyfwbCgA1yGmpQgOcFiI1zBvQnnvzdnqVbq1zuhCfteMeLuILAKcgbB9lFNCcQznHSrGx753Nd87va3OmgoWtLljjmHOlCzRdCKgtGtfL7/Orf8/51HPUcGNf+xwToKlAsE69DwsU7G3IfPidHhTJn6zXg7FHnz/BmIK2oEcBSyBgBFItwQWAd2tMumeTbx5j5N5g6iTwc48u5QsMdAXknnLMM3mbfaQCqPerfZrgO4U526/rrgJwAuAEEs7PVFhSJgBZwXbykXUUlvy8WzwVzM2bbxRgU2BWaBX0pQuuRy8l3TqHLunr1YF/pIWJOqTbffIh57Hzd4KNBbJ0W6bPPvqoXKBdxw8AbYBHgGXSs+PSXU5tO3lnQCAVuAr11sF18auvvhpWvOFdsPaSaxBQgZA8mD7lO92YuX/27Pv5LeDX/bW0FbrwzFiVK32cyRuABv0nz/B7rXt97XeOlkKk+B9/Alju6fcEabr4JpimPqWk2Oe/7SZvA2VtYHvxtwSdKjnmEhDv04qadKZMn3QkzWW7KEMg5/5W5wfvaBt9TpszynHWgfzIQzdv8hHQCQwfP34y6531Sp4tjTPmKO6497xy6uExcaloIC+Vf0bMlo5SeeD6+f33FUme71IBAw0pP8pv+jxl/FPu9rf97xYC+UrnhbQL+pM2uap8s03ykuRhOdc7H8l12HktDWc95rz+1//siyVynVswuwVDywOCCgLX7JjrXrsXzEMGMq8IPbGA25C8Thet9dcBQeWFqzPUjyWmux4jVbKxsaKkpquX6XWh9V5Tuffd1eYQTZViV/ndNVtAj8vfdRdvNgrgAr4DVIHqmUIAAJvP5xjM7iEQDFJc7ZXT5fndnQFwcTncvK93y/CKm7L1bQomOUZOzBwTiY9nMr98dtP7fCdBZ959jNMCk0zOb1Ko6M+4TwZ5Rl8I1LnoHgXTPSphF9zsozMLsfmRxoUty8jfRLbtfd8ndO+frCP9I7PuzMU6npVtX24A4qxz4tmZ8oF6yyRtQy4AfJP9czZ+avDPxq7TStJlr25vo2WdjecOhMf4vq79cgrXMlsFv9R62rZKO4/cvfUKJdMCwCtw8QHICqQFtmJl79Ef8h3P+xWxYAL0BbwF5F6rP6bH8PwTv+YVD1PfdRpmE8cHD6aPyYWVVkGwK1b6mLwoDcJVDxKDVOTYZT8a5dfxyvnM7+QvHZzyHoB8DTyQ5zUPkiqnzoa0X3Ih9xla94t+W9Zu8keBlkJBLr7OD2nQd7a1eKvjczxC7WyBP+exlUH2afJQ189rPICI2mffm4cxDGxjnw8lH+x/nT6y/LMx/qCf4xe0aK7mSR1SiF89t41PgvUEctad9AlmaOPHH380wU8CPWmC9Ai5aZ21PY5ll0/IM/vIY+z62FkPheMU0OTnPDs7RisVeYyPIDkBcubvGs5cEFTIdwWDHejmvJA3djpxfnUB1bbaF5Zv4BnL5nl6IOR4W/88ZvFMRlHxIL9KMJHzzTFRoDdw0TfffLuNb46bv80jAa/jo8JDurQPteTRzi+++GLOTQV7vjFybfVrCf/SYPJJ+xsaSkVyAsCnT4e76pIBBD68ByQRzMpjh7TGkmfKCcw/PQgEZQVsh0v/uGoB10rMc/ukaGf3YrOPHFfGlmjRWnEzurr8Bf4HsOMeZQP1RClEef7+xS9+MdN4FjH52QaeWa79RfvTmiwtJx1r7WUsAJGCyk7LHjeU0YZV4Lg28S18IvOQNrDUC8K0TCYPe/58xLMID6KcOzw3KJeKO9qiS7FlaLGu9aiUea5ltod7513SWimVS5nMd+n5QX4Z5O9s/UIBSV8L7vnG/MkveanzREtv5V/7xAXsKrSkjwTGua7lPPfbkgd2Xk7+BiEzvfS/yRL/5n8ZAHjt0Tu76kPdj9GYPvYDYE2iW5zrTGCV+eXE3oQcJuO7iqd67S8X9mTAlru/98kRyANwqOE1F8P3vU/zjRYKXRo1Pk97eQT7wq7bg4GdbgMe/VeWW/ba1p7dMoLs0a49hqUZmcoPe0afHW/YnwMBs6cWl4rN4qtlaGLiOV4dWGe/9wWm93cKp36X45tjnO/9ffZ9p5kkcr7TJetMgEuivkYnLni2JfOpfWR7D/Q8eCPDP6Xf0ecpAGX7zgTYcxqfWqAL15Ozvs/62Q417J1x5mKcY9Hb2KM0J+Dhux7FuIMQGI7Pss4+MwpkH1fr1AHyGY1c6/sc09PxjQ538UsherqvDvQqAE7wmwJhCkZkuYGBYTnjGOARKmYq8gYUm6iYq/dlma35x/O88vz5s7Fgbe/XPF33PCdI/tJpzSvcrPbcrr+g37KU1vNrwOrQlwMAP6wttwclSo4xbU1QlwCCvPJojDOgeDZ2SYO6ICd9mE9+e5bPHIs4Qs7vOmjPedf5zRSc5z7qyz+FgtOXk+AQHPbIxx2AKOx2AEy+zl8E4LlXf1lQz0D+TeWrwPsx9N/nS43f2qO/CulArbtIO4/meBFFHA+jZb1W+HAe8VwX3K6Isk1YH3r/Jx2RV1fsCUCw5iOApcDeaSDdYBV67X/q9Ic//L722C7BcR+X3T071wy+TXDdAWxfk7TIdhpQMEwFbbZbGgaoJaBiPUz6VsGUcybrm2CZMkmvC67AId2fO5B0/U2+qeDPGHbeKB1LR+linnScNOPctm/TeqcFtY9Lrn+WyTPnoHJJB0fO6Ql6xj7vP/zh620uSrepdLMuSYMJgN2DqRJC4d55rLu3beeeOUF+fPP06Z+n4SZBUY4HAjzvjIDsnJpuucP99JNPPj3sa7d9nh+bQRwTxNv/3377Te2RXuBBDwrHwn5EDuDooPRoYL+2818QLdB2TBJ82gajJdMnDx+OI3TG3l2+N/o0/UP/Gezp888/n4ogACbuv/x51jffCYCkXYFh9w5wjBIgkoZ8Pe6S9urhQTrKQYapaPcVsFI+4nziW9vNVdBFOvKzT+W/Khowrk02OhWh5c2gm7fz3Pljm1Ke5RvGJBUPXZFiECzK8FsVEUUDwwo/XOHJyyje9gX5+ieAFsTPtkwAtO9Ztq3ZH8wz+dVh7eDLUeb94UHGVhQVDXrPWLb0bLv0wtG7QeCdwDn5CGPL/DFKeoLzyXf+n//tlyOWyQ5BrwmgMqm8TqPq0h4kc8v80gSdjI7fE/QNCfImANwFli7Av45jeCQw6yJh5fNcHLIt/bnlJBF0Bj7bwD6eMi5vLohDpD24InbXxOP9Dky18Kal98HYw9sFaO9n4IlJpERRRWrGql7X2bdYvtHQbRZg9grOjt8A+owyGlaI7JPstzOhlGcKAPZNp6W0wJylkWnl4p+/cw9xCsmZV6eRPk45tk5C2+YkPqsbzwSIPQ/r0tubAoCTN+fUsR9RpZSHg2l6OV1A2uq9kHtqyJPuzcf+7XPDtPn+jA/kwtDnuG3toMj28DwVBNlOy0oL9Fn5fn9GH+TnAp98IekkBVKF0IOw+7Y2AEgXXZvvGKZgpaCFBfgtHiDLhekArtezs3plnbQQZd/mb/e4dr683TOdp/vwJRdNWjun7+EhMoIY4gLd6dZvFbAV6LqC5Iy2c6y6gN7r+ejx0YIojZiHACxpO2nZGGSmT1rsfdaBMe/zLN2+BlCO86+vO95PBfGM/1DCt8KN/dkF8iPAqMApfV5kHylgX2u//OuMP6XQc/79CFY0As902sh+cw9371/vCfZi+zsNU34/RzJpH+5HwKIsv89z2p8CnvxAYEKQJZQAplHIsxyeKwcoKOvmR/m0vwtmyQPY50edTKNbnlYYhVzH3z7XKiMgst6p4Oi07rtsCwKw9Vb4FIxx1U1V62oCDvJ376hCrzRtGXlKgcouBXHBb6+XgJyrYPE4rjsl2D8JxFMZknSlkJ9gM+dPV1A6TtJr8l/71vrRT9AiCgWuBI6awIcgSnNbRSmyUnFMPdhvmwqPHDO+yRgJvLNt8ho9pPxOBQT3eH8RAMu+ox30l9Y+xp75xxgK0khzeD+CPumGKsCDNklvACUtdORNP9AHFTjrh1tffvW7zUon/6K9AF3WJtovjQECoQn7dM5BgpgO/keZ9i1tE9A4ptTbNEY1ZusF/J+6Uob0Rr0pI+N/WDfyyX2klKVCIvmm/Z8GDPLQwpmWRZ5RdkXDHoG1Bn1g+Wbs3HuLJZc0AjDnteubbu+l1Hg6x4z6uG/XeipP2C/sQWcbS849eQdpqUP2t/Qj/yNf6iI/cn7LK+x3FYmmL544FOwDfNJe6asrMd1rLthPS++cbxyjiPJ/gUy3hjivnR/ysPRAwfr8/Q9Ptz3ogv6U0dMC7fzSo0BPAGlDWcG6ml/yc+fntub8m//15xMAn/0jUWqwUkjiHUDt+RjomwBUatOyDL6f+1FfDA14WDF21lm/UmCYZYbJDmD3au6h3P+6oOKbLtxkPuabTNz3CYDP3s9Jtx2jVMFosAFdO5bp8HwUzHEhWn4Lmx4twVqAURXVHsG6Tovw+G39KugV9hCPDSGzETiAPV7mO99XcCyvr2fY9v2MOoroQmo+62OY/dgFTr5LAJT5Ztqb6C8BsvXIfLqCotf9bMwOdd5taZ305n0KCGdCpuWZZ7aFugsge7/5nQKo7zstdwVB0jO/DRLSBQkXgK6A6o3M8elzgrTdBS/HIPlBAmnTdDDS+YcMPuvUaUQX+Gxf9pXtO6s7+fo+57jCWM288udwbH3X79O6p6CEG/S0AK5ASLmoymhV4HTasT7Sh33Q6VfXt2tz0mjunS68VwA9JW5iACzg3Oduv+/A1/wQEEzbASZpfHYNQBMh0yCKnW7It/Nf+63KH25dRBlvfznnc/4k+Njm47K+XqPBTtd9fSkBupS/PwY7AAAgAElEQVQoCqBpFdRF1e9yPSN9BTFr61qscR3Q9XVsRskMZUv/7R6xbF/OlV5+n0cqALPv/D3rPWjfcWKstI6YJgFS7+M5BisIpmMvj5Bu0uKpAOu6twvgly74WVaCkg5mZkTYZcG2Do4Hz+1/xxaBTlApqHLsFY7TwpT8RJpLOlHAVIhPcJu0t/Occm9USPYKnflPa4jtoL7QAVcFbYGyAnb2LXki0BtAJ/uM32mhJJ1j1uchz1OBlG3IeSStpOW3r1/JjwXCPEsFaFpwrZPrB+skFkYsiPbFBKdE716WLq2YejVRH4/ysT7JWyjDc5bT2phjyfqZ4ygwgVbIOxWACu51LE3tF9UC7LhRJr8FGkTvFUzJ63PfNcDGOUn/0HbddSfA+2CcIrFccJ1X8HToUvdbo0xbtvviJ+0NBaD07FoL3QD8BNDShetEgiUMAO4TpTzqIM/S1dj2CDJzTQOoJj1cWz+tg3Suldcxpy24a1N32gutqLxjXBJ0qwRT2em3nCNMWs/tlR/KD6z3ZgEe8/hP39VRUDwTVKciJ+UXyqGPMpI97fAffaeHgS7b0IbAMPmDCrMZ4X4dwyQvyPFM+Sv3ZFtHFKDJz6QhvUx++9vfbkohlTsq9ea6Mfiv/IS6Oj72RcoW8iHG0jGHllWsqORLkKuHmnMk+evkx//3//STDQCnsCKzlsGcvZsM7tEw44cW+yDAEmhlCQebwJFgezRkTKEbAXAXOFJY6HuPz9JK+MW49nOmKlrqeLsEwJI5ylU6o62yx6w/P0RjnVGUr0fBPhNcj8LIzdb3LkD0NnI/+3bi2IruPPcC12o+9hAOFzV+Ukf8/aelmCv7lwfxjfOwKul0riST7UqwLdxD8xzMjKZK+tzjlwKEv3P8OyPcyz0KgIcxDmGwL7BOhLM+MY/e/xf3AYDP6Mf+722zLpMRhOvrMdjYiGwYFvwzC/+7cSYZzzkmJo+R0VX93aC/cnmt42XShZ1yHw8XwNdDk6rLLdc8ZgaX3M1jIL7XNZdydZ0/u74d4f3zWDGCKNFlHE9DX85jQa54gczdB5O2dgVb8hHedQ+BPj4JHBRqOi9JurhpviU4cFxfj0i8eUIZWxnYwoDnhFsZ3oz+fcs4rK0Nvp9n/q3jWLqWUaHC+lwDwO+jz6S/nBe2Gfrq86WDmOyf/m6CtRWF3mOzatfI4BQzenwde9WPmzocJxbH2JCuf++xGSx2HudhfpzFmHyhA6AOQC95QEXTtVyjR5/Vv7eTdmWQqw7yKCs9UK7xgPnd6CfcuTmeAZfaPMbF4zayHz2G5n3rgwoqQZqLu/S0vWc9Ozkm7mzr0iFWxuKv5tvzFxwc1vXwNtjmIhxqrjvHK/zBrVVJX46Twm+uF1onyVvrTFo26W+FOa1G9GceT5THs0nHHg80XU7XMRnko+JKwJv8TBdmFWCCOq3IuihTP/ougw9xbxA06VbQJgg7czFPGhcACa6pBzzTaMq0fwqSK3hVglXaYXAs6qk3gYI57xE0ASsI74I1LUqUpQJA0GJ9qKOWQvNzjJI/J7+RR0q7pKNshdO0cJtHCuC55kqngqUOwuwTwaxWUee7ihXnPPSANQpAwlV6gp7lW9BxHrPIPcfheNyN1ynUD8VcHsMEPXLPcTpcOQaH42ZyfqXlSmWASghBFH0H4BGU6k7N8T8ff/LhtMgCagCmgNvkQxwfhNs3x3PZLsdYC53rsZZA990CNO1jlbZaSydtjmjs8DnKxaX58aPhor2Ob6I+9C/3PPd4LtpPXoBt8pKX8VvgxpgDYnCDZj81dC8ovD+PUBs8YoHAVO64JqZ8IV9RcaWVFhDF3NDijNcH/3TB1oWZekCvet0pe1NX5xBl2D+k+/3vf39Qrhs8y+BUjGMt4BXEcbpFL/5Ef3704SeTf3osFXTFcVCMH+1l/KkfY0A9VFxB//Ij54Du3B6pxDhRvrRG/wumlTvkf1TxDKhuBpQVg2kqRAnCO+iQcWbcUXJzjJzrosdrcQ/f0apN3yUAlh8noHUdUr6izanA4Td1lr/S9s4f5e+Tx/zL/+7JKKcsISl8yKQySIlpJKQ74xDJ16/GWXlLiy7T2hj43CN1FH7ruIr9OQca9zS5ANoAy7YDNsFyWjBTyF7tWG6Br8fh6bvgsgO8eX7wwByDD83rmaAA4eUC3o/juDWiqN5+N/KfQPH83zULhn3+dllgrwmt1wQkn28aorkHuSzQCYDfEaSM/qGJxRUO97uGqQ6gTgCc0al9Ps/MCqDcgnDn2l3zOmjr4uV8QOdft4KkG8zZ9w9mmNyjBc+x6OlP+3I14JqAl+N3QXvs4RxuTFrYYcYeN5WW/Ox3nrNtYB5fBZNaHgCZHpfa2cto9AhyUlqZeVWxMY+zQvDBdWuNL/eOs/nle79PesAFVs+Bs6vH6sxjs9bxOV6n58CYPLffAcLcK7rzETC91jDflzJlD/hzdwXR8dmBOUW6M9Bbz/bQ/ZlvjlUKXKnJd8GsLQx1vngqErxX8YCi4e2IevuKfZsreB8KobQ8JJAwf+kwGXXW43xe1NOkP9PJp+fsWQpGfvc+4j6tkdx3IFX1KC8QxqgfA8WB8TzH2p3HQZmeg+hTQcbzt0MpSD5c2WLh+6rqXh75dQVftoPfWgUEHgrJtkOAQXk1Jep4t6wvz1l3VOhRrunkTy68lmPfCbCoi4trCo2uTyhDAPOUc3fMqZcvXw+3sj9v7bdfKmAqVryqD3m63iVASEBzRjc5lkV/jGHlS/l7/nhBICCRhoBXl/1vX8pHE0zogZA81vQKKEV31e9epQ/W91xHugJVQCd4cv5AlzxLD5YzHrEr1Ko/bR90x7g/fMh+QuZR1UO6tH4bgF7ur7bdPkc4RFhVEHQvGcIkLpO//vWvtzM5kZUQfrEyUlf253F1X5vjaxnkRVoFT4Q2BFLBqnQmH0nal07fDH4EgOCfVkgtfvaXArICO31KOZT32ec/26xKvLds809+5hwxP4VfAw7pGm2f6v6rlY300rV5yd8UruXb9C9tEvilZwH1lOdq1eZ7rT1ashSotbCp6HAcrH/RGnuri09IJ1xfvCDgEqsqygKUdRwBVOl5/+c/A2IrjoTvuWc+Pn/+/fj3cow/ezuxlMMjUJI8n1f4EHXWJZjftNn9rVri7VddmBk76EbXYa6ffPKTQYt/Z4CUh7e+/PJ3s/zPPvvJoNFP57znnuv33z+f9aKdjx8/nPmkogR+Sh3o16+//nouOa4xKkbof8cLoFjWy2qP/EeDivOPK/1gv9Bf3KuAIE+VQb086AvrrHuBXc9VvGipBqRr8UaZoxU957S8S/rRRZe0Khu0kDsf5NFaXlUGST/SNOk3cD7oUQu+9dV116OqdOEt3grNjHOW1/ogPT55wtFHO/8+8tkKkkc50ja0wzNo6g9/+MPmwatyRe8CA6fVHBnnGIcbtXNeOUMlsC750GEq+khXOK74L+s+48wVumC+wI+ZLzxnniFXMP7OX9dh14Fci2ybtJgKStvBO7c2eD42zxI/Klscrv/iH9+eAFhDG8pdF58ufF0sQHeIuowbyb6PaRdCy7JJQ+3IudBz0H1YjF5OC2v9pQCXgnB/l+nuTsul3+7uuzO01nRNLsHAbwgW5W8cgl8QzXUBYDXUCXTnHoewgBwtIW9uPbiHH2SBXwctf3cLQge6ZYs9uiBvHTJ+bBqWfBi/1dBmmTnA6ULRAZwEknXq9evlH9OWhtjgPmd7lQ0KhJGpWypJ/449BBxp0gDItWOxMto29WeSSV8yU69nACDf8f29uYflSH/Zf6mhzf6bAuioP22agPIErJGP4yNtZFlZTg5vH0vfKcDkfEiAswuDu4LJb86ER+jdBSDz7PXqdOM9oPjdKwBwKSE6CAYA798KfHeF1eyfEUY/y+7zvo9Nzv36rvLLOlumz5Khb3MfxdCYs30PXAr3LmgdNAvaBCH5TR/HBAkuhPmsK/j6OOTYZ97bGISHzexPrJEHBeO+xzK/97fl59xJWs49ONfoso/JtTpn++1D59dZ3uSrUESeCsH5jQsmV4Uyn5EnvxWYFUDU6Fsfx5Ey3C+n8IxApbsY5StMWV95D99aHn1JGSzElOlYWY/8Vu08eVuP1HjrCpYCQgoJucc6+9fftn/OzuXqCM/wPQKRwo9AS1rwm5xPObbSvX2iW2bW33Huc9R7hO2kvaRhnmvBucYH7Iuci5mHVpxOZ45bjo9jmP2YW1h47345PeOcHwiHAGJd3rXS1jEzb7fv+K3Fg/ZBWwbOcawVsLVKuQZr7XX8aMODwT8V3p0fKi1Ily6w0nQe2/Lsh/MgNfaPwn/OLfqHfqO+WHC0OkkvuiQihAMaUoHjOJHGf84b20c+unJ6jFoqhHKcsLwl4HXNl1/kFr7krX09vMZ3dYHmveOTyhr5py7NpnFM9XCQpvpaRDoVHfSjAMUr77TY0T9pvVSxQJ66HVMOQJB3KgX0ApD/kR6aIV/y5737bvWscE53+SXHkrKI0Kz1OGVR+1crMfVxDhqBW6VS8mu+kxdSljThnmLeq4RiTJy/Kg8EZ7ti8ogvBM0qk1AmyPfMm75QecMz3aXFRSpQlA+kxwRq0qvtdk3mW7055P3ONa/UTRdiyzbIFmVNHLXWeAClii/e2U/ULY8AUw60DfL0V8NAmDJRrsvyJ2nWvnOc5UPOnbOrvJgycu08tqEU4Smr5hqpssK8cv1znF1bXcuSR7p29Ots9//+n996R3CzFeBsuQDTyQhTTPryEi5gvP+elRmyJ+dQ5h7ePV0J4Qp77rXYwW8Jza/bGWSdEWVHJKE4aG9WlNL53dpPNNOVDW24suzgF2EZl8+NuY/frznDhEoTyXW2EU02jyYqnvdlO6332lJ9f5dI2C2KqHUmdWrQHYBNoJjAofrBZ7bLtF2A6IOYTCeFyBS6rhFAf34mhCYDJH22TaKrPc+4VNPlWKL3Kwt0uo7qYpqupqafUHK5oJoPexx7vhll+6zvsg8VHjqTsX+gk0xPe5MGU1ljOq/UC+tgp9kcy3TB2cY9+rErmfqYJHPOfM/GKsem01oHx7Yz6S/bZ5v2dMeazbIG/d7D8rNj0OqLBXz39u5RrrvFtvxlz62X19pwHIdWeMwl6VVBPWnFhVwFVRdQsi+TBvwu8/Jby8txUrhJEJ192wFwVwCkMJ7zzzISINgvmYcAP/sy31t+0qZp5d29rdmvzq9Oe9kHmV+CJgXfpOVO1114zrEwX4GSlqgEO5anxjpdo1xwbQ/fqUEnzxRQaI8CpFYy3iNwCDy4KrgIYvjOxZ5ykn64lz7SakcarWyp3Sd9KjgUwBJQKWQ4LtTRvEkv6PC9LsApzPTx7Xwhx5P62S+5N9Zx7AD2jE6kcfsq+6t/f+RCJQye8VX7KYPspeBqm6CHs7XXejqeKj8EOliJDKTk2qIrYfJM98grxPFOCx/fffbZZxOA0He0xX2P0itppAXH1gio1PHTjz+5iEorzWjFc+8e6QVmKk4fPn60yWiCIuvguGiZ1mU0AQtuqVqgtcbQRvtaAGh/Q4+0R4FeK6a8xrFQ2BYM5fqdNEBfCqTs/87vu0WcvHLO9vUneYwKFOea9fReBZN0oRLINgpauyLLOaaCT9q3LvSl+6sB+ShXqLPz1/QqH6iPx/BYN+rOOHgmr33Oe0GW4FdeprxK/tTB9YGycw9u8hn7XcWHoFRgZlCo5K0GzKIuCeAE7Tzjne7QAnOVOtINY8VvaPZXv/rVpEWs2lqmzZv2yO95Rnry1KU/1x3aJqhXeaDCy76VXzre3UqZa5PrUwJH+jWNF5k+AbDu2Tl2CR6x+Cf/syzHhHd9DbUvqi0vt/533XHdo5w0oNlHzkXK0kM43wn+U86wjvIF66TrewLWvsYn3+6yhEo911F5k0D4TK7JPG7/H//FrXeDhwzirkiKxaDK5a0m6Q5+BcA+B28i/0/ws+TQI1CuDc5zf1ZYJrZzNwfgOdPMyiwpJwcgn89BHO/nOZQBfCcDmefhVv3r1Q6CpwtqIdkC6G/XObnxzHfzywDY+Xz7vVmYaw+trh/9qmvW8fms4VaXLmhIqA5YDpy/U3BJga4LoC5mXmsMa//mTX9nAD7T1/tyLT/ssV4ulbp0XOsXLXhZP0G/zDHbnYyK53MBWtuo+7tsq+3tbRUAO55ngNd3nf7m8+GC3ffY5l7d6Ykw0kzFy70RJAZA3/bi5t5g9/rW3txRAKGG1/fuEU5X3bSU93zdO2z9+j3pH449JRU6rfYY55X01sNy8lgf2n9/LVTug7d/s6/ymXNxG9OlkOp9LP2mQuKSodZCdTYv8lkuAD732RmDTzpi4Unw2gGM5St0dU0m9x209IXkrM8OPErmuhL2uZ00nTyk/+7g2oUsvz/jE5lP9o3z0z7JtjueZzyp55Ht73NY4HE2hr3d0opCSioX4JMJ/qwXgpjpaScLsou6AaAUItJiYVmuD/ChtBRTN603CvMpBCQd2lcKNuQpmKQcwVMqQ5O3CXDIR8FbgMu91ju+MV95v5FdbbcyAP2SQZOsY59rgi2BjYKdde3rU9IXeZFOayLvurIg16cz2iQP55d149580gNLGkoB7gygS8eUZzAZAY7j7dmflJmRURGqAStGd6f9CmWUq4AvSBRIkE96H6hUIB0AVG8Cn9su5BytWTkPtfJmX6iUsSzahjKZNFoQqbsupbSfbzif9csvv5zAgjJS6UCbAB18Rz+4T1LXTMfBueF4Sx+0WYuYtJL9z3e2gXp3+pEuSadiodM57wRUAlEBsMe0CHgU3p2rBrmyLyiPNI6b+XYB3vXA8pyP8gUte85ZrdipKNGbQGswdSJdglLc7AWqjI+KFMoXvJOef33+9DbZ185h39P/lGEAJtL5zrSUa+Rp2pAAUi8JaAKPAd31ycM93OQjv3W87GtoU/dj0mHhpq0qIsmD8vC2IJ0WZupBmY6pQEo+r8I01x8BpIAb8C5QlVe4T5bnvLcP+NY+TJ7d1+Fct9ziJ83bZusm8E2vpZStHj16cnAdl27lJdTHdme5VV7xJoNS8cztHuRDe5WPuiztvMvn1isBuu1x/sv3pH/pKNfRBO+WL88WE9m/lOWaZlsoQwViXzP7+nX7//wnt9452LxMt5QufPbFaLqjhguznVIdUZrZGpDdxXcyhukfvg7Qxn14pEihLgW1ZBwyQBsxAcKQzPd9qLsrdsG6ISAPC5NCFag4gk6WyRL375VBF75sT06Q/uwuQWLmX+2t6kAv98zmHiX7pBQA16Nw58TI9lvXbSEMAJ/9J2El8WcbOAcs2+c4HMdyVxj09u804e7T8ysW87Ssa0G/jRv93Ju176E+a+fZsxq+3aW2A6RUIJyNLc9kamdMKr/vNGA/UGbuqe17f9+wCR+BDAXQ3AJQHgdlJCdYwP696XKPMPTZv8/y2EPs+7uDYbG3mHLcYzzpe1LYnGRblPGqZ7kvc7Ve7i3u0chzb/M8+mxm55jtNNRpaaenSzf/6t/jMVDJ3M9+J5+grKkAWUdJ9TGWpjp4UjgRaPR0KYAJFBJcJc1p4REkya8S9HYAnd8rTJzS99LU59zNhcAye7uz3wTgKdhle1M4z7lvmRvvjEpkec6R5FM5l1yAsk7Z1s5nrEPnb36TfZd1zDap/dWqYdmO++TWSyFrvRViBKsKZAo0Crx8lxYy8k7tf6+n/W4/d1pMwJj1FBTCn8hfQTrbTF6CH77V7doAK+ansK8SIDX8CtcAGI8BIV+tkqkgsm05P7SM5DsFrhS8zoRvvxHUKWjm/FRB3tud9Ob8Mj/arRCmBcg0Crj2SaehBJHWgyv9oUuhoA3hl3IEf7SDfLHq8s/9nbTL/pR+UpjmtwKvc1q6QLhH4KcsrYXURz5AfQXpCIKkFTC/GIGJHsQxUwJJPQYoVwDofJD+pSvqrsBPuQmSqA/feWSOeahMsY+pqyBmGkSWcG2bVS7QRwI826/l03JzDjN2unjbJq78qQhSAUTdVABooRTIUk/ql2NgObyTxykvaBQQiEqLOY7Sn+1xXTCvBKXu+861JsfDvHifyiLntzQrKLCefGck474uOzfZW6vCj750TLm6/aPPEcG+9VGBIX1KQ6nMMg/6Tpdu+pzy+U5Qmx4D0psKPPKwXu5hJ73jZp+lRVna05Is7zdPXdwT2+TabcArx5b8UoloP2ZdO/3J+5LuqTN5pmXZPrIslb9nClBpjiBsYgDngEBQ7x7XrqQT5xdlEIlcpZdjK2DVRT+BZM4j6tzXuFwLVIS4zqhglR/qgt4BsOPBc75J5XLOAz0JNFTohSIA7vgxxJj58/a/+p8/LhtpaGIdKLW7KdD0DLAQlRUNKy9Ccbk0lqBSrjDbQsKW3HU/nyG6Dga7wjNtTD2FvPcC4PsrmvOKxDwbpVcke3dXsBrKmHVaQGummwB+j+C8Xm9u4Nx3A+nCmcsdemRCEKAr1uO9H3aAn/1X3x2/73llHil4ngmms02AnLU/IMfNSZ1XmXEGJurfdiVI5k/d9z2k5SIu0E2Xcl3Iawxmi7br27GHXOthb1Nf7C6IF+Fz7MG96U+hyr5JQdz2+719b1rnhe+zfv7uFoSzOvZnMkSeTwAdIF7hrQtwKdT1NvS25ZgpQOaCmmN890650OS4pkCZNGSa/f2cwdv8tZ21jWD6h29BjvR0uByrffxuov1rY0ykROdIF7IdPxl/jqPPWORdxBRKUjhx4UyrR84zFg4XAOsh/0wBMIX6FGAngA/lT/4mv05ffTwSIPR32Z+Ov3WUD8tfLTcBAL+1cPQ6mncew3XGf7SE5VzLee3ClzSX46lFI7XKSYfb2rJAgeVkO2x7ttG6mq9Cgnm7Hrrwuug6D6ERFnEEdPvSscjF3DnOd0lnOedTiEo6l07yfe8nhXDSaoWV55GWb/2GNAo4SbMKGLr7UgfnQOd9nY4FE70MBSzBwtnc9FnOO+uXFrXky5bv+xRcEwDY78kbk+4cZyzgOSfsa8f0wCuXtUTBEtpkfhg9GV7CeghPwBrFc45TcewpP5UR7vF1Dy/1yP2NlI31FWsX+fDOPrP+5Mcc40p9jA5s/6eLrWULBukv2i/ta5WBHqi77rXpdpvWVL7je9OmbCHvpZ6UQ9mkpe/kj7RbyydzCRCkBUolFmkFK8nrKIt78vZ5Kh+T90vrtjOtSgIRQZT8WP6hi7zzVXCfgFrllMK+AFAg5piqeMr2YA01eJP0kTxAYJL8I9tJfdyvat8yXtSBb40yLL9Ki5595z5dgl7xjDrxvd4x1sc5kXNKKzV1T+DoPHKceK+Cg7z1muBKmbrZq0RyTBPM2s/OY8G6CqikXxXL1ENgqPIlZSz6ThroawLleAwk7fB76mF7BancS2epNCJPFY+Om/yWb80r+SrfuC7phSO/S348y1wxbOzntLTSTq3vAlj5h7ySYzjT+8f85RUC1ux7Fa0qH1KB5Jpj/rqaa2WmfJVTKj5TPst1xD7t673fkQ/1S6Nt8gLnm206ky9v/1//4wejnFoYk+lLeL3jk/iBb08ePioXlTEQbOfDiXIXSso9ZxdGjha7mtTDF77iE88/K5kL26HMzapcrtlv2IPb/jiJd/tbFk4ZWNnb4vWyYPteAslJn+lzMZ5ngA4X1TsrCFC+8xvdOjIPy6rJcQwKdNGWhcBTgCBN5uG9z7rgq2DcwW8Hvk66ZGQy1Q6gJNSK7oYr/NCUrmNT8jgMNFQeg5HHbxh1+82biqLd++6sL22H9MAo354W9OqPg7JlgcpUoPTv+Q4L+FlfOg6dLlKImhN07hU//+O9AmAqfrK8FNg3Gl0KDJmu7b0GYpMekn4tPxmIjLLmV0URBJw6njn25Gv97btjH6IhqujAR5orrTnzQ8Y7x7soJa6M4CUAtjcVns7aZ195jnKOf86VvrCYtzxJgQc6URBPjauLrOOU4+9CCq8UIAt+usZSHss1F+CknD52SYN9/tvfAuSkDRdi6ce2dt5GHikQ1Xxg+8vukaE1Mfuk00KfqzlnEMKk395W7lWgmaf9mwAoNeJJG64Rtiv71ToBShLsJZjkO60cCrQ8y0UYAKKFjW+1YFAPj8Dh99SkD2HOfChfgdi6JLiyT+Sv2Tc5Xz1zM4Xe7KtUoJhnjr8ANccgx08BdpunqyKOw5mCL2kxAWKfW6Tr9JW0Yb8lD/z/GHuXnsuyJE3LPfx+i4iMiLwVRVeJBkQPQEwQghaNRDcIqYVgxphmgJCQGDQTZgzhB/DnSjXrrsqsqu6uvPjdPcKx5zV79razw7PEyfTY39ln73WxZcuWvWa2bKmHWJZgXhpu/hDcKx+cw9JKOnIV/Fw9coZgyt962FT4nAuOu4q1v/MeNFRR5Dv8glIuuFbBNEQYmhmmqYLu+yiVlC3v0F8BMG07damWm4IY7utVcXwEntLHseJZ+7kBH/csT1DO/HWfqMq0AI/yqOvq8XXNoCwy90Jz+oO3j/XGuaFSzHeeMbOx/eT9P//zPz/2KO55btTid999d6xRhsTSX9vGOCgXtk4pv+8kaeo/Vz1hy3z3sdIf2ud5sdKN+9bn3NYwpTEC+hiuzR5qvVjyrzyqPBac0w4NBq4vGFqihxD1NduRrMe5azu2J9+5Keg1agAamUHZNcs5IE9a7paVew7utYJMxI4F9/lb0Eg7BZXKRmgnX2wZ6dhx3XTVAGgdruF7bf5DehPPAPaNLlCeCNqo3/LDbyXf4xHDaTfesXe1VWQDOGWZ7XBeQ3v37m9MZaZ4aS3t7Lsh0M4JZZpA79tvfho5415a2uJvV9m758UhZ8tJKH32eCt/TeK3eRMeVFYIgnciPvl2yzbXRY1B0kD5s9d15Zp92TLPNlq/0QvKd+Wy5f0h/fVYA//P//7eJ4Cr55RxBah4nuE+75H713P+CDF+MEzdSuCZAJ9GMzwAACAASURBVKGF8vvD8v0D3tgcV9HWO/Y0JvX3Sn5kMiWvTwpge34t+y2pj2uCMO+hTG7Vof/mzNteaOucrDon9SQu51qeL5yK2w4qvU12lTZz/uckxdKz2UGlBXDqHM7Ko/3jRswdGPO66Ps9QuMzDsz9u8JHAXNVhGWkDf58Vka0cdd25PcBL46Jhg8Vetq/J53Klb9//HAea7PBlQymsPT7VWFKWPjfcZSNC9Ufev8T48Ke2glp3ACOd1SGrnSTFveKlzZdfG5PSO9tcGC7MIBc6XtlBhdQ67kCCCfvVZDynEJM4SWNt4VwK/6CMcdnK5C7XgWse1A+B4BdjK79OeZNCc+PLAZEWoxh6tzv34rAQ+ffBQC7NeBzWZw/R789fgftOS9vZbTddD6eWYaRXa7PqjT4fYM/77moUZfWRsvXC7SBNO/pKXFhVnCrrPj7HxQcyLFRDHfbNo9wf4fzqaDsulkg9KbsRXRb1gXKeia4yj94J+z3XlycZ5v3VWL0PvGeYaOfkw28q4KhzHIuuEBrLTe0adMR+hil5HjsepR/0kUlavMMf+uNsE7LcNz5zkIPWOZjchqPL+Ee7aMcgYiGExXiDeC2Qi4YUBF0XqrQqthspcl2qYBuhXMr7/LhLtNxdT5dwaJyxd+vYMC6/y6+tb5zff1x8kTfv3p85G/HQP6wHc6FQ4GbeeJ9PSo+r/yjPPlzv5t9sAMIDZszxFHamExIjw1zQuAk38m/vkO58Mmf/umfHiG0ylN1AsGMNNUzIj859oZ7yivWxRW+4b0dQuocOqOzmv57HXeO60XZBrxNH8q6rhtb13CMrVNZ4toLzRhjgPQvf/nLAGIBhvNIugKAzWDs3AWY+beylzpUuAEwADbKYNw8AsWxtu3qLc7HvZbLr4Iz5adAwrKc++5h5f5f/MVfhBfgO99znDSE2H7lMGOhTKLt0pvrTkqlvNLDrjzluhNSKRuV03udIokS+24NJactGyzyu553ecQxpz/UrWGFdwWvyL4co1Wh/pbH+DhXBOgamORVwRr3MR5QzuY9ntsAzjbQX2UT9VkX/Es5fHffuWsiPOf6btttl3XqPWds9HjLW9RDOxlHgOpORGY0BuXIH3uObfm2x2ODx1MH7fxLjrc863fl0o4gcP5yrjJGlC+rfR8ns7q/yZO2z6vzCOeBBuqtY8iP3FM++Le87lyhDtc+57Xtlh7KAreROD7qqvLk1in2muZapGzZWxU8co5nnP9bJ9oAeOu4h0z75/8tKJJDHgtSjgdPTy5XDrjmd4GwnjuPA/pQ5whxkgmGERIeJag3XqE2lPg3v/GdK//EjERMn8fndNKqnEZbV+7X2dk1I0jG01f8fdk1OEaYbCFcIBh8y7Mdjl2/VTnB2p4GUnXTrwd1GHmUDhbGCqP04PNkq6YAFHYU/A8d5ukBz/7Ogd+UU3mNfhR2LHPA1MamO6m3sP0xGOyOODEUlN7bCr5MsQGS7+0ytuK0y/VvssBZlovCVrJ3G7cS4juEgO9y/1D77beL8MGMxQB6eJy4VxC733Eh8/1ywR70p5z9j2fo/1bqVOIt8827OhR+hQDvurfAvwLxY1Im+dfa0w47CgbrerRTiXi5HnS8jPu+v5VnaW07tcpvRdoFSSGyLdAbKHxRhgN4n7myrd+b31TOtGjucK7Q9kGH8aj45QD0GMI6EuTx4z6X7qsvf5Ir5wEyziRvyDlwOZPw9rzbvZDQ3k1DaS2N6T/z/EojeXiHECnYr4YGaemiuPvvcO0FYitPln8dl80T8pxeQvep0Z7tAfxD47zrs9zPgZ6ronrO8U6CsmXB7uMO/4MGKBt4a1BWWEwibgf8M/78LUDheb1J8qDzjjpZYAUU1olSgWcVxYX3N5/uecbzWue392HLJIGmewz1zMg3XjfgV1nnarm2Q9BgwhflFlf7yd+G1dF2QZqLrSCMslUUVeT3fk2VRerWiyiPCqBUJqjTftt+x0RvknzCOLjeKOfshwCAMdE4oXwQLCpDHdu9Zqm07HZtWbX5QoXFOaKBxTmlnNrvb3rvfvwB8RkZsxWpzee2hWf2fNlr0QY5yrgN+pwzuwzLcn55hIzAFsC6w1LlB41kLRcfZ34BQPhnqK38rg7hvky9erZXvvvpz3+W9xlL6gfscKUN3IeGlLH3Vu45gUPB9rn+Sh/HXzpSljwmXfjuXFCWCZDppxmAaT+/0z7Dw6mPZz2KC28hYIx6NcwaAqwMUv4JFKGhXjzDp2kv5epJ3QZBAZBKOXXpOYaP9PBSpmeQQx8zC1Ou42xisg1snRfyCMBpf5wTGt1cc7becZ0PPOOctPxNY8rnGfrmuzxveLS/7zBU5Qx9/+u//uuc+UuZtGsfxwR9lef2l/KUGco4aK2Msr/qFPbR+czVMFrWAN/bup3jjM5AGzxOy+R8/E67WEeuc0L5vMPtXePkI+XE1pWuOp795l23A3hvrwV7bLae4HqnfNoyRB3HceRqmVv+bP1+66n+/dVXvU57nNz28itvaLPrmbwssO09zr09VIAsbaTHlncbA9A/eEr5sOngWrXXXcd8G473MWlb3lsndShzlImOmbJnt1sZLn9rHPucUStj8L/+F5eY4MtK8/Rph7heJ3GUtbtlPX9C+F/9XZ7S95WRGY8YXjmuH1AOal70MTZ9zYlBgMZOHHyn8OXN5+pMrXU6Cu4BaOdpnuPfQxyAs1d3P5fs1DiJeXcAcAhcaBnFP4KkvH/3Cgizj5T2Xo/r4T4LBPf5PdHK027KTfkF0HPFANDO4lxzOk7u94MkFyLpUfYg03VAEiFEWAOStZrjfsraOlfQP8cLcU4t98nTy3NJuoWhglDzuv+ggPj+3ef+//xOOXjY+/1qD/TQo0rjq+1vXpUFtq44avXU5+gqxrkGNAd2p1tnEqv9t5YymfRWcJcl7z0A7DyI/ppEjIPVGSpCrR88QFF8nCvfuf+uGEwlTwHqlfuG2Sj8XWicmAC43V6ZUTCyhaLvnoKssuZBnxbh1Q6Ecs8H2819QoShFeH+bQDqKxQljT39uD7vc9zfB4z7nnvuAZSU12HMLIR9ILn1ffjQScZsH+/Rvn6/rGbvX6V9G+DsZCQsMPZXy2FfO1P8sxd1jmj93SEpTuY+coDfHxR9IxiLT9vQ0Qvs8+dkDX1452c//TbjqfXQcZHWKmsu/I6Vgtj8AVDT3zZg9P5W3LaF00Xa+hTc8oHKzga0Kr48I/APB9QAbBDr7ypIKo0+x1Uw7Hu2d1+vPMl3n7f+zcO7/3p9rfukW9PLMN69sPMM/eYfQJh3BUx78eIdF2joyBiy4LCo6dHcAJ928T7KJHxlBk1lwxWk0E/B5W73po0hUCqAPLeNXMqGDdw2rQQcvmd/9AIIsFWqBf+GYMpLGje4ygsuuoIV6pXf7APHdbjwC955XhAgSFZuXvkZr4ResN1Gec62bB6iHSizACMt6LRVxVfgg+zeezLlVxVtZeMuW2VdGUw7VIycD9sQIx87/65Ks2XL81clkPI3eNjjLU/LG/Kksk4aqcBt5dU5rvJuO7aiyN96yKjXhDn7HNENbPldPqM86GLoqSBML4l8poK4gTj1qqSio0hjgCXeINrE2DG/ADY7s6vKI+2g/rev39xkFhbkypPKX8eF+xugUbceIOfSHjONH/ZX4Md3ym5jaEdOwIvSy7H74z/+48PbK+3gW+QHc0f5p2cNegGyKVfjnXJHb6Te021wt+3O/16j2kChMWGHgDu3NShtmS4Pcu9Xv/rVEQGgXJa22/ClcWh7KF3z5P3PAQ1lhoDKqwY0jQvc19inXIU+hp1rILEdygL3l/PONsLQF2hl+LbRDM4tQdwf/dEfHUZOjYHU5T/HD5rIC7Td8YB/nYNbh9zrn7Tfa7QywT28m4ZbDm15unWLLW+2XiF9rf+6bjuvdtj61kd937E0CZ3zSjnv79vQtPtnuz/WFk7HyvXYcZJ/KNs5yt+C5F67bo3Z0tJ+GSGjPNw68NZDlMvXK+85lvDITrS2o7q2nm3feNc+7TV9j5k5RvaablvVW7dut+V3DL7/xz99lvhdO+wkvQUqLdJ255pQBaCe9t7PTzUQbz+UN7GSSiUsFYtG6d6PCmACr85jVDgGBi9tAcvCWBmsJTE3Q+06rwthfuNf1SeznEIa4NveVAQ8AOEYwNx3n1sp6E84bgYnOK7i8zgYjp/5WIvLAwBwgHtnm/ZYG+7T7/fv65gUADY2gEj1Uop7a2QnmY47+/yd79zPTsi5z/U8R/csJ3tcO2r8MCBQvve5FoZIOYkkBiMPUBYA7+/8DoDez71/9yYAF6D/RbmzCenmChAGEH/7k2/yu98ByjFkzKCl/M989oTZDO39jHMxwsePswd6rCKG2OuBf/n714cHHm/l9/W8Hns888+e1RleCVE/PcFbIXLBt16tvCxuUUhWEqIMyYTnb0VVPszwFl+7nyOLeyIRUEjKXEE4/wDcHuE2EnDdwF5A23wIaEUZaUDPc5TD3nD4lnJ9XiBteUZdeF8Azn2B99OnWHAbGAt8bVcF0NZzZJE+w+OuY4XA2kLjamH77W9eHSG2ggG2DUSOFG06ZIZQ3Y4A4QNGePiwFbA3rz8U0KpcAk/bI6I1k4VLz4JCebfN8TaL+VU2+Y5Kryx6VXL9/apcOP7yjTywlRv+dgHXgquRYCtme4H2vvWZI+C6oPodem/LuMqTC6xK3mcn4fDzVlh9zrHSEqxyuUOctKzTBsOL3MckPbKITKQDtBQ4a3BCgd1AUOBFeduyfF3AtjLiQnby17lHWSDg3FUxU3HHo7QXQPlk00taq5yomMKfAiwVFBUSAbXeM+qQl3Y5KnYbaOudkUYu7rRJBdLFXwXXeq7tF7jCD7yrYqliupUv13TKQqnnn2NnuCZgmnsCM9pkCCR93OHi8J48Ij98Tn4CSARl7il3TLeHw/m9x0bP0lYctzGD9l49BNvjt40ru23Wtb1rzuc25nVOlOt89z1pSVs0khjSq+eR+jQYqQhq4NMogIK/ed8Im5aTHdZrG1x/9hqK04F6qNtQV/qE3GZ8//Iv//I4R9j37VvWxtJzrhEayijH1vo3CHaMDDPd4PdqrNk863g4b+kLPKXRhe8akRwHjDyA+73Xkb4xt3kGmgFUAXO8Dy1oj/NBoLvBhesA78ND7CWGfrTD8aPd/+Jf/Iub0FjKNExboKYshp7yzAabm+7KvM/pK/LENgLvHAy0WWPONug7nsoPjSf0G5opX2ifbbb/eqj3euOaw7PQ1fmmjHV8qIe/lVW0zXkt/26DhzJF+ipL1Sk27Vwz1bc0pNgW2+se6E1P/t44Rh5xTdhYZ8uvvdbL366LGli2bFfm0w/6YHSUMn/TZgPLPZ8o73P8owzbBvgtJ05d6Izeaz20o73k9asBS9CpQftTYRzatnlP/lMebtm79SLuC7avetIeP6ObBMDQ6xrhJN/sOUoZ0lRZcNUTNDpu/W/LG8OhXb+3/Am//V//4y8/qXhvTxMKOIq1HiQU+X2MTx9zVBOgsjB/ca8BJZ4gGb+ZcHsGGzxIqFyj7A9CHI6TOWVALQObITczff+hFcSHhCQT1mwG2nBIW9JdVD7VYmH5ERrsf71f/Yznlea0B7QxS8GrYo4PhIAD2ItIAMOHFe99/+GDAEVCpcNACc3uc1RzzFKVk3YQH73Ocd3nvZI9m+cernNkDQUHeAO4kxwMzzMAr75zX2Du7/ucVp7T0CBg53mB+z7nNV7beIDLgzznv3re7H7uw9t3+d32eo5tvofEQ7sBoFcFTQXnOkFaYSo63X8yPHF6MPWgAtQ6yda43T9zff+hAHLRRd6ificpfKIHZSs0W+n5YgT4fl8h63ObZynnAMCV4Is97h++L6HzvpTP92/CL+8/FjAGqNfIbc+9Bogvim+8/7DO4d2efSIAvickv6YF1+9rTmmwgE/dL4Ahg3K+evF16uE9yiFigPsaOmgX73tfwwjPp301hz/Fvd/8znjq4ec7Bo/PRUZ0BADKxtMAXemrgFJAQ8tejM75L0gB6N8v8O93vZUuLLyrBXkrtSr17N92Ef2cAg4vqJxerbC2k3J91/HeVvgN8LZs8v2/+Zu/Sft3eI/94Hm9oXvfikKYMvQq7AV7y0nKdXGyftppSJZt9xnb7iKmomN7N631rsrvu13SQuDlIr+VLer+3O9bIXKv5FZK+JsFEJrgYb4qg/bpXORvQ1ivskTFSWVm019l/qrcSEuf9XeVAb0OypOtKKkI8qxtdH1yIbc8lL499iqx9p8FXMVQ5cVFnzIZT3mD79sYYjtU0jyH01C67X1VOXf8eZZ/28Kv0s6zekf5XeXDeUkbVOTp21Ux2+NHOT/72c8CMpSb0s3oHHn0lAsNPp0He+wEAIIayrat0tbyeZ/fNUrRrj2XnH/cUzHkGWWKY6kBZSvOzgOBFu3aIabSinIdDxVJ5xllcL7u/vibNBRg0kaVOK5GIDx+2nsjt5EJcIh31L2dm5bSWNo+evDwBvDZfxXnPQc3v+02f062blnl3FeGQAdlDgDPseS5DRydmxhPjHQA0GloUPbwPrwFLX/9618HsGrsMKGTnkz6BX0M+1U+8NzPf/7zAGHLo0w8zXsNQJ6Z+Mrx2IYBeWcr5Ffwo2zlurOQb5pKPw08u1xlFFcBiPXxnXktYHTvrKALvoGnNDrAI3p9qZ/3zGYOrXxu61QxnEzEn33Z0SPOM+YD7aZO9QB/U55qCNnAbfMozxmRJn9IG64AeMGp8lKA7lziejVMO6c3QNoyfOt8W/5c9Zsta6zDMaE8k77ttWLPR4+eg87KaPuhUWnL160ncP/LL7+6Aft7virfGAdoxVgop/j79evmk62zX/V3+7716r2WX9c/ZYH6h8YU69+GjD3vHXMjRi3nun5vPUZ577ht/Uz5uddxn9vryt3//b95GACcUNbxQOmZ0rN0vW5A8uBxH3/EJ9G8E9ZHxeA1hZgK8F7ME6Y5HtGbVaC+2BkYxM4ogM8FifNLy50UINkAGGB2LBSlukPQd7XPM4StRihgmzAF8N+9LmBZIBcAj0UAKwqLL5aUur4owZiobUJ/AFd4LrGYTKc7/LQ9ojlUnjRhFfbJwgJQflYAAWB99az6nazUnyqT9U7+tZOCAUzaY9whyfvKfQwAAhQ9s/u7Ic0C/Ov7H2oCxABQfQC7N/YvwD3fd+j29xgw6h/XxJ/X536sBf3ZQsN7CICtdKsMqECYJI1O3rtfdC0+vF8hsfQUonwkjGCIk4Ozxv3NtaZ0QvDv/FBRBCOQt8IKn7DA7DGnLXqz3rwrAMuexgKrClEX1T2pVFzku+b1VtBeva6D6QGO5amN/aeai1NbQ0Sx5M2e9s/tcdfw0YaKMFtdz0iJxrb0tsMLuBJBwXMfSDIHa8ye+Y5QqHCiCp3e5fD9btH3IZ7g2nvr7189f3Hne0BwRXB8qMn4Q/GTVwwq3N8GEcq3Ppr6nizf+bTxawtMxkIBe1oYW1ioQD9+hDGpk+K5yO7xQtnYoVEqfi6qkTNlLbgRassYs63pKiKO3+ZX3ucj//ieCoSC9Aog9ULoeXPxU8Hjuo0vLnIa5bTw+sxWvkPfSfUvyNHjq9JiCBXt27TR6noFKCoD28shXfYccrwMYVahdCF3rFE2padKjADY+eJYq/jadtq8Qx430FD+uyDu+ehzXN0ruBVn+8Y7nwNoWzmlTbvd/iYtVDa3UUSlT5BzVXC3sqOHXzAlLeQ1+GZ7s/xdUO9atnlT2iiX5BO9jZvPbX/Pk3Ovlx4AfheYCHRVNPVgXEH3Vgg3fT8HWHkWIwfjpPKjQqZxxLH1/W1MM2zVOqW984v5qeLpHL6OKc+6t9H26vUUOHrd89Y5L+3l8+sYqYgZscKVdlGnHjCVPXgNrxqGM2SbxxBRNnX7nuMFjZSLjhPjky0jTypqZo6sESDrZTFRl0r05knnLu3mHHlkvnOW31yjHRcNDCqj8qSycPOHc9N7KvbWKbDWAGSZrqe+7xhqVOD9HQXhGsJVLxB9BrAytspD5payS68T77gNA4DJ38wdxg1ApadZmUIbGTO89cpb54Zt2jrCBvzORdsgANETa4TDFYRIe+XvVuQ3IFKuyKO0hzZq+Gcst0ec5wzvpg3UD4/wN3XQV2hh4jXl0Jb/e43nd2mtLKYMcYDlUq/33AqgYYH3la9f1N/olvKg++uVtdTtmsAY0F+jHXjHtsjvrueun9BFILijFjb9r3qsxgPL3AD2CqB9Vz7e80++0FvM1Ug3DXDKwL3GbLnjWqWXly1wW79w3ZZf6K86jMZ2eUoDeOO7idq7GB7ph7wtHfazGhscX8dSOepY7fmx18K9ll099ZQBfbZ88V37v/UR54yyRpnq3NjrvvXe/Z//YXDd7EPs/axdwHnlb/6Je/wtA1P/4NkepH4fp0qAVH0n3PEPvQvimmN4B9jUswE4NKABmd8T7gwmSm+m/Lq+z/N9jEv+TUZhGfFpeTjDIEn2UyFclZXWg9sJz37/rkI8syfzVID3oGiNp4weoA7nLN5N/2oL5NF36QM9oIEL72bmLQjxILMfeQ/QHry9KO3B9W8XievA7snswrgXpkPRLNTEPsy/6+NiJ9MrfKfXdx7gMWcCAfwKiOL59IqHEbTEdzyZ7z5UOGx5JD9U9jk9pBgIcpZvAX0NBVz5jifyaSVR4vcfCojx/eP72n9aHle+A4gf3C8BXGOON9CJsvsvPR3fG9pVtQ/KUPGxQKVKFOG6hupe+R6bRxuLms/jl66IgC0QEtgwc+hzi9q1bbs9G3wJwAQ8e+JvRcQFqucfYdg932gD/9hDbz94xj4wL9mH/vJlZ1LffXOPvAJvLwD+7fhjKMKI45wJnWcOcq+F7RliTT0KaSInntYe6EfFg3o6NFAYiiuQu1ryzgWmzxz2316ouYeC4/ySFzYva6C7hg75jkkUDO2lHSetO/xXEOPiesyv+g2lzLBfraEuKnscN9DSY0hdjj90aWPeu9xzHEzUcu3/nvfymM8oN7Z1tXmnZdwGX9LBuWW5W2G1XJ/Z81AlRWXHvmsAuM7LqyxSWZKmLqzbIME73BfcGKbtOG/5euVlFdndT+ee/HKsLa4xdT0W0BVx4iJv2+zzVpi2PNIYAX+gdKr8SBPK2eFslm95lC9AUj4IMBxPgR3t1biiIqbCqBIhwKKN8uD+2zKsQ7rsMbtdH9rQJeCVlymbz/Z0O1bOQ0HmFQDv8aN+aSHtNn3VAeQNDUQCSsraWxBs+16jpc0GHRvoq0SqoAuy9DzSHsGefCFIMeus7RSAYTDQ87/H3PlP/RnX0m0Aa/eK9x9AUxUx9J0J4U6dsy/9U8lqDXTSl/Xbe87Nq8eaencotzoB7bhmkbUv0ljwJRDa4Ilydj/Vd7bhQQOgwMwkSNuAQXuvclEZLT9Ql8n9kCnMG0Ct47rXL+7xjGsSdDFxH+3w/m6boGpHAUAfx1hjgYCZMqnTY3CUP1d+BogK6pR99o12ekyVc2vLLAGtIMJ95hqU+d25vPtPvzAK8A+edD1Q9m9Z6f5t1y/lEM9o6FTecHUu8Bz1ONcEwMoYx9c6fY9+CorVDQDAGnyod/MP9Vi2ayhjYL3y75Zh0sKytry9rqWOp8+4FtlevluX64q8sNfx3eatz2y9x3Zt/YVIXQ1UjtOWb9xz7ulttz2Uh/7vHNgy1H4qE1yT9tzffZYnrrKT79JIOUwZrv+b71yzlHm8y/iIn6jDvqqnCMD3erzHb4/rbuNB43/+392v+q4JjE6l+fHjM7PcdXHrjmABao0/YdPxAvf7KONXMHHDaGmRWYQbSC3nYspor3QerH+dWMd/+F5fsbfwdELqiBqkXG+QxHop+OVcrEldVsMnda5XhSjfx4P7CQ8iStTpRdFyowCQ8A5cW8vrLMiXt0YD22+dfBdc7L57Lxm3B6z0dXfm9Kjtfn/OEHFbxm2bdv83uGmBhLXi9qgDmYP2bsHq/UMZxfBQz2BcAOt+AACTEKmufCe4/TEhfJRfQLhSLeXMZL5zJQSbwTRPE07Nck7G482wlIP22EudpGMJ5fXKAlIZJB/Vwlapwj0qQIXWRZzJY+gdY6hRIpbpCq/+7W9fJkp9C7nPKXEKB2kQIRQIXlZTHLPFDCSB2vwL/TQWnQDzNNbwu1bTPTk3gGKh7nJuw0BtxxZ2KrBb0VXBaMXynD+HgAu/mbQKOdC/eH348ASYLtq+S7TEIxKSJelX5wRoQTlny02G7uZpQxpP6/CDKvtZJcV6/uJZ9l+hDGjN16p57f/V20MExl5grgBpzznpuO8JMFQIrVdFzYUdOWCirk1z2uMCrIXVsdoyg9+2suw83+F6WuIF2/KyC961jfSDuq/Aac9Twvr4bBq5iFnuXtQ2AFEhdW7wnAuy77JAcV/vFd+3suuiuxc1ylPB2SHge95JH0OkpfmeG1shEICoWFGvc8r+87w8LI02mNMws729n+MZ6cVvtN9FWCChYqnBY9croLJ+jQ6CZdq/rdso6dd5fVVYVKw2jXlHBZM6/c5VGmylxjlhGRoxoMWm854X9kUabT3CsvFyfu59+0/5vs87pyGys5YDWn6sn0zeiFkr93olj+px1asteKRM5rKZZVXwHIft/aQsZekh8xYPKRvkSZ/ZEQ5uYbCPglwzF2tQU1ZQpzShLdLftiif0ufSV7KO1Rqn3Puc8kcZ0FDwqKJJ+c/LwGyfr3zh+BoxpfzaRkBD6Df9lBu+r1yzX5uft4dze6/sj151vsvDWwmmDvqlAcn+K8eMsNlyiL+V2SQNQ2a59giw1BX4fug7k1lZevKM66syWDnrO3vN5PkdacY7GvjkD58xikV5u42LG8DAxwJb5fA2+MBn90iyUZ/3ZWiDhvKUc0Pe8jttMCqF37ZcoxxlySjObgAAIABJREFUplFYG+AIWAUtGuDkBe5vPtiyw7LlJco1jNo+OT7wmNuApJkyx7WJ78rGTTPrUd7sNuy1U7ktYN161f7N+SSPKYOoW4Btv6XZboPtdg3bayxju8f+Cu5Rt658teefvKqssq9+f//+7cWBszMydQi3679rw5bXRoBd11bHmzFSb9n6g/PzcwboLcPkNe5pwBD8bj1ur/W+v9dpn73Oz7v/9//0XUW1dka3TuTTGWG3wn8qAQAX9o4SoDqgqQBAmKyUaDx07QU+9/X1XuL25BIaur3HuHgfPX4eT1oWOTIf44mYtNytDHQ9N5MDL2Nllyb48lMBpo+AY+uxjsGRACkMo4Zp6yHjXjJIE807oavEnxbev/OgMoM/Ys9NLTAf33WIaQVoHntx3ZNLX57WcS4yqP1mb+NWUpJkKFiv6TvO5gBf2pPEywP0bWc84PX7nEKyvIo9lOLk64KnguKAjx54885+f7LX35R/gOl6sKK5bzz4pyLQ7S4MM2MzHnuPp5pxGP3mKH/3k3qelGzO8dAYO4r20B2ATJZh+26d25OZ5+tfRZnfefH8TgGor7NPCAHDBOkkMG9u9u/ApwpfF9FHj2oPK6H4hACXZ5k97wqyPfFpw1WIEgreOZbPpE9bSLBP/kYoz5FJ53yCZrUvY53jRQIpIybgE4w1ydBdxGKv8wbUHUFwer5pR9pe88N20B/pRrTFNp6krJF3GChIBneGUsd57wlpx/0dws37FT1XIcwd6RHeHWMO8wvDGEnK4nkpI4Xzg3FXSawUGjHCPHtSh7mXUYq9ylZGaP5O2hbJMHuj2cPMvHpbxyi5aB22o+qki2AUxEuStA1gMxbVnq1kZ37Ei35rjFLIboX74eNHxx5O5rYKgAo3yqPK0FXJpk6eT1bwiZzoJHln1vedBd693NIHerwnEVtkZxkY6mp2ebYukGWeEHW3ULA1w60XbtkgooI942ST5wpdjeBgDzr32dNO5Abf3XtutnpzQxCK9dVXLyrc9ZuMOVtqMGj2cVidBb29/+wH66zvGExevXrTvxMsMnvZ3Su/mc7s99cs+WRJR95SD+UyW1r+dn0mkTMJXZvUzuR0v/sdIZKMNYKs79MutwSRtZz7Zk8naztZy23/u7LS8Z3fOVKO8mkH5Xz4ADh+mHlAO01qx9Us7ptOtIP1Ep5+X9nxJ8Yk5fDd8nd7LR8+aQNiRVTUPIJejNcrkggiTys3weu3r46cAjwPvXmeiJw9vjvnAOUw/vAR5ZFDwBwGyUkw9GwDLaAVGVRr5nyH/m0Q6+z4/C5dmPfIp2vyPrPkwxe8p2H8mkXf3zc9eJ7j1Uj+h3fD96Hfy5ecefrqqJ/nIl0zGTpSiXlIP82p0POnT2dw/t2vRa/nS+kEJQC5UgQJqT6UvoAexKKGPCYJ54Py1JJkkkgmcoi8+OrLyt3wZbZIse48QDZW+URIMQ+kL+1h/Dip4lEpJdS7T4FgfnxI5FQnt/Q0CeWkp0Q8LKWGcaN8+uf4Mk8wRL+rRJjmiqBf8hH1QZc3tU3s7euKPCk+4XfaQ33Uw3zYpxxAT8aZ+8yDly895u7cYrfnAfPLJJDOI/iFecH7/M44wue0F36SH/jOePo+7zHOKPW7HdTHVqtXr0iaBU+xVjH2zZf8znyATlyv8+Hl60qkV/T76idf3vny+VcZB8bj8VP2VrbcgK+hI/WnvDm1gvLh8ydPOAIQGnS9nRyzHQwCA767RgiAMSBtz9g2yKrP0F/qh17QHXqY9BJ6KY94jnZBT+5DD9rF87SH31t/b70bOfTmzbvmj0nGyXPMb/rBeFGfv3tKh+PBlfKoj+ecvyf9O3xdPUsAKEjkOcaLoxJ5Bp0B+pixGnD1stYPwfbVw6oeJ0DXiM3z3HNLxul46/XK9kWfGSXIY19JzuqxqFxd3zUKXY2VG6zpeafP6glir4DWapdG9tb3ToMzvEFT8La8Lz31MITVTQ3u3pOO1AeNBKmAcWjAc3yIHEH9w4FF/ibOBb7BfsiWwXKCf3XRFFAfZIrgt9fMjmxQd2oH4oD0ovkn8GX1FeeJqwff2fLH1rwn7FcuOkB6tqDyckKU6/qedarWMbas9mk+nePHdZJxZN5fr/7OeNJGT5FJUtj/93/746jAKN4fSsl596bDXWB8QAgKbwDR7POFYnriOAKocmDl93jookh053+YF95Wg1uP7GOAWjFtRZxsyT/UhKT7DYIHOCcDLh4jFqMZ4HiUi3hZoOrZKEzUiaLVwuTWUjwjNEez9G/cO5XaLHwDAOiee2h31uWSsWfWZjzJ7TDra30eVzZbwq4ZjOz9IcnAM4566VTuCIucK1z9eVsLiQkGGIxYx9L+07vH0VHwZ9bQKp9suaGZzd7h3igHH1G4VCpL2UQpTqgkQos9EUzYNiK0YGqPO+nTE8bdx7fdgFxBVoOAMxogbb4JNa5yvp8s2FHy4IMmqKBLMM3e6QYevdfzPtmoy/rwxd1SOsoDD5FJxoRPmevp1WojAPtrE3o80QV4zh8WXd+/OUN4rTejPPwo4OZ7C7aeOPk7E2tAJAaOCPfmsTYkYOaxP5NpOsBujD5TngabZD9m3ODdeFVLCY5hZoxAmdb9OwsWC3hGOUm8ek4I7Bluecypl9B6tvbGs8rg1N/tQEl/S3yPEYlx6aOQ3lbIvoDaU4pCG0RI/aEwTDNmPmCQoP4GTn3t3895d84/DGJnG2yL16fPGqC3db/r7HFi8hfAIpleCutjv9xgvLOXe+yXCt4BjOqNx2XF4qixrqOzGT5CkNZWhyzQ7P8jCqGEJvPicSmdyUpbiwHyKOH3xdOHB4XjxYZgXCk3SknJMUNGtaq+L8Zk/7deK/qlhVZDomHRGqZ49syk/MOdr0upAhDQ9QelgD0vQwAGoFe/qyNqXv4284TvRFa8KyCCIe5RKV6PsdKhe60keTuJnnu6P8HLlyR3GPZMZvewhDgLCs9xxRBCZAb1cqVeIzb6PPa+7/OPygDIwskCikHiQQEqPPvkZojhj6WN90pxxgjysNr9qPrJc8hFFH/4mRwOd+s75ZPLwe/014gS2ofCbnu5H55ODoPOys/1Pu9XPbSDuex9nmtscmaT53m+c5/faTcyVIUgCd7IMVB0oRz64TnxvMe519RHf3IaAvTLTOx+R5YQ+8K6BcDCwMFgjwGH9/yuYkU7KMd+8Z7l0D7KTe4Lk+IlDoXTCs5Im47A6TAcFIcPBeTeVJI+xpPxewT9UeQZrxoPrjyPgsH1ycPKpFv33xXwecvWlVE85EfGn3LfFLCgPbQXPnhX9XwoPqV/thP6SFf6S/QV9InCVeXAD3x/V+2D7owb4wc9oS/r5utXlcej2iHdVEShJ8/v8rI2zPg/LgOn7YC+6DiUwzUyodoLEKZfzC/4/37xqfTY/JZcIUPXjmS6c+d1AVQUNtY31u6IQhYXohwANxHo/f09Gd3ruftsC6n7/M56yXg4fl6NlHpa7XfecW1DfEdScWXFvI6789f55HfmFf1yfkGXxzXOOSUD/pxyLc95zzjz+5YDzx4/u/O49BzmH+PE+DIOzA/5wXlwWFHh1wEQnubA+DHujN+z52U4m/FmfCj3SdWz56d8xXPUw3Pw25Y/SU5KxFnNG+VCjupjfKse5BDtpF2vX2IkLzle/M34f095vDcRa/vKfejOvKH/zA+U4RdfPkt5vy95/abmi/KOdsN/0AG+R9Z/9+3P7jyt50vYxfvxsQBzIkg4jxVPLbyCUbNCnz1OC7AGECaxGR+81efxPsVnRT/6S7+4+p15FZ2+fmdeKq9oH3SEPtBROUM7GcctP39XEXKUQ/+UozG8sy4xf4punsrBfeV6nFnIa+XUyAPlZ+6jVkQv69w9gqd4S6MvYMzEKI+QH51hMER04voXA9Bgju1tb42kt8boCXRN3p7cXsvbKdWnxdwm+2W8b5IDIz+LTtAt60BAOsdCdi6UKxC2HbeOkTmGleW7eECdKLmH4gBBZjSNWatbt2FeoSvVlgWSrprtufRVZMo1CkUsBK9sr2eLpyDBUYghEgyBjCoJUDoSRvEAcrLslG4SutYaE6dRJcU1IoCykA1xAMZT1ltS0n6SBNf9zEMSq5YB5WOATYMncx6RowhD4JOaJxiWdKR+KGMM+hXbU+lv5zrCIUK7YZxeTxkC18stJ1x/mffKIcZL/uP33P9//tlPC2C3sh7lYM70/FAVhmFw8bSY7c5RH4p39ReDeyVR7rDUjH7TNEASkoW5UYRg7mw67Ik3XuYP9eCrUtC/j9ehQQ8G4wxeSiQNdjEl/QUwU+aA4x7gbnOsuDBwdIaoEX1sUeDUAOVYHPZxTA3UISJPnN6e1uYPTyoCexChdcpc0AUjsiAPOgRYyVvVnhe1STgWB7Jlx1LYFm9CO9iP/OzZizDHuzdvy9L6tkMDj2MYmOA9hQan9+lAw/BZTGphilUeJkUBi4FhLETwIcoJOF+gD4gcUEu5eMEFXwKwpmg/9yCZrju0PfeXZ4z7j2vRisWlmLSBdvFD9fX+gJI+pqgX7m53C6RY1IsODx7AV318UO8VxRjSexExHmABhPEHkgUMl40mz7NuxAATK34rjI6dfdHDfgJggXD35+GE6SKAAcAaHw6jCpSYcuGT0BnAlEGu/j859wADdmO0MdSYeXO3LGA0rcq/F0MFCwlEb0X5/fvy0CB4Ej6Nqax5L+C8Ps8r0clHjlcqYwbtiAEC4AB2Rxu76/xoqzILQivbbX19HzCPbKu+5ep84Fr0r4m8DT/tGTQpWycdy5yXKQYIMyQAZbYfCLy4xh7OvKcceCHCorOom0QORSvHjtU/IjCCr4e/elTOOcV4O7+2MSPjiexJ2ac8Z1we1KR8lER0JeSKrs/riKWcR1xj/eLZ8zvffveThEDCt8/LGxOAiBBn4WVhm78Z67/91/+mF5f0rBc4vgOm39YRaJmzcxTHabTp/brwMFbXY7FCKZ4smwn9LTo8Kw+yRgj3nWnZ9AgMF3EXy73Ifj9J+DI81S7bl3FjfpZiteWWyoJAnTmmB+LqGadMF3bLvlEoqgd8z978S8hxyyG8CB3Cv5WUbSX+5sW5QGsoMewR5WRn0dxhnglfq3ojU0ZJoJ7tLeG7YZu7zm0oZZwct6uiwH29BEZy7PA07l1D7nc4G+XpfdjRJFsZ0pgivXzONm3j6LEmVb/sA0kItfh/LgyW9m+v0g5nNGzdcaetO0kMv3tWs+GRzk8jtULz4oNzTewnbL9GI+7xTAxUE5JJfY51lKX6nfHciY/Y26dXRY+O36WVIevWsWnnXN6hkCqL4bfxsthm7u32OQfd+qRnzjpev35bz/exO5uPqGPTBDoY7n9GIaE8tpx3juyIHv6mTNf7M9JFJ0Pvo5b/d8SK/G4SKr2F7oOmDeEbdKIlN6gvsq3mrX3e89c+JsHXs6fxMDH/lU2Or7zo/T3/9zhxTq5JjNwmwjsBRcUr7vfMmlj3GBtkAv/cZ0lbdwK4LaMOY+X0ifbvMNRH8QDfZhzf9GYLgnLJdksPDadPig58zPdwAJrZawrfUod7kDHAuo/42VNyVJxeM2WOiazot2Hc3IOPziRGZdAtY9KWvcoL6eW8dRyMvHL8j77M/Nz8Br0JoQ5AH1nK784f6rBvriFuPZBWtv0ARsPryrL3E+HpqSKH/Jy8IW3hREcYBXYAYsYMPZ/IiuXU2jLSNjgeW7bab5PYbh5vB02PiUnP1MeiswxvJgKk9N4+9YPQDSKpGud4moZAz+NDTUrr9fnTZ+1gqE/rn5zK0foi9b8t/NO67ej4iajq6BLKRt8BAO+5v9c3yr2CY+8BVj4EZk0OlQCtOf4NDA5dV5JfDEg/VMSTa1pOHUmkLDrxHIE1ziMcoNSLIRIs+S4RTEZYrfZWZykjOScSkWMURK9bRCEELwYjNLjutZKostI7Kspz6/27vzfOlqGDa93BG//LP0EvpUEdxoVSGXbTAj1ewD4rFMUc0NJhRrT32y8rCUM8eX1+bBO7iBJPXoe8wcIouCB5QlFe1kRm4XhXloZ/8/sStABfjKsdOZRPK7tD1Nwbb9wCpE2sc2LIFMc1hpSeOoxz+xfRnDubMn3CSyrzd839ETAm9CHf9UqeB8GPs7OV8IQR9qDHIkH4HwAhFuoGa1vRJ7SV/ZUvSgAmhr8sKyjS0MG6k/03dOgONBA4F0za9RBaDwka5DVA6nHgiQkHrfaclq/e73yvrBe0ndBaP3hoszDOtQ0g/QmfCMjTyAICeJFRgADAAOFpp8YAE55EEMw7yeCMRRBAeS+zLjyD15zQNSzwLcgJZa5JNx4TKk/20lrwKOo+Cai+r1IKhbUAnpCR6rdGls5C3LSLcQK6xAhwTsK8WxM2odABDvVwLIHlYSaLlH2X9Fi8mSNpT4cYB7tipCkSsKfZUPvw3dSPtzYLRM2fWLKKboA0Qwczwdf4x9hQbY7SVYaihJyHbzh6LNyUcLmPoVXXCTvHWJR+dJ9jPqC/4WUiArBSYWRC6G7DEBY2bH1jZMM7UYK9gWx7GnYW6BzT9anmKMKaP9OkemeOFYsnH4E+E0pPctpD3xjDAbLy/MlrPWbHPBzaO5Y+h+Gxx6eBOjTDzkZYNv+YT3VSSHm0sEjWeZmluL2oPcetsJZiggGhXlZxQ0lBOXle/wLA4Ees0ViSKB8DSD3PvHjHued1Dy+wioHgdIPenTeABRWlyiydyQI/yp3KScofI6GKJHUfYU+MUWTmuQfNRcmp7GLvHuFTyTv3wbbi23zeHvreImCdkWX1oU+JbhnaeDQGhgOUPgGQY6KsVJFVodyKtovy97UebMXeulRufc5FUmWM/gCAU8cAYMrZoIPvKouW4/jJNB8n6ZeycfeBsmjPVpB3HVdl8eTd80zyx0WzzLX55zPNs7ey/Ef3UMBqj7cAdnswjm0apZAI8vbi3lOu932qFKMMC+AEm4ZgXmknvUwSdaVBKz69VuiRcH5w1SvifkPfV1GmfsHx5jf50N8FMPTdbQW7D9vAIR12X6TJHv8NAh5GDp8Gb8G0IZLh75lre2uMY/W4IiAMaTTXhHzBMyQS2m2Xp/iN5wTAjkeMcDUH995JabZBbOg6ETXw/54Xyondrw1ANy2+rBBYQyXNTLxljQBHsON+W54hCVfK5ZSLabPzxS1Ge24rTzbfcxyR/IJsPMNSOypOw8iWkR65Q50mvzLU9KrgagCQnyzHPn7CwbLm56bTlosaUPazrIsZ+/Jg0VaPH1J+w6cm5tuygXHXiIMHVfm45a804h5evBgaJomZZfH9y6+e530NFxpT5dlvv/32MAr6mzLWuWX9p47bCqXl8jd1CcA3oNITvXlUIyHv7b83DfybPCx5F30KXYRonHhkJnGmuq0vbBCEywUdG1Ny0X8DJNu/+c8551zL+LKHjvk/xzo6vo2DWi5kLEb/tw7LfVceUiI/onQB+JCL8dT2aTI64LheT5Hh+zPWh9EpgruitJ3e38c1P1O3KBlgeXhvS3sox9meTydAPLeB2dY9vnkH4FvgpPFSG9qi90fXQaGrCzpAHFwouKVMTcb4aJVDJJ1y4TkMEwQ4TXsfl/5EVOWHyXZMKHwwwehTP7Algb/tUwapwSDbuoiOS1uJ3oocPs9oj6umnBCJ6CKaYrziW2Z9zhjg+hA5/V//Bx1i7b/DiznAizBTwkYT5lUa5ZPsZwColKL46N6d735SFiJU6iyG7fZmgnzKwlILeAEYGsdeqVcl4NgT8pvf/+7OywodKt3nTuHfOx8AEPQ5IKkZDyWWNg2dmhn5Dn1urjX5Aefw4DjrBru3J4q5tJ7HI+W5tgCKWICihANoWik/FXkeaG90gEzPiAbUE/fJ4KJYP+ZomSiPHfoWxbamJpaKAK/sq8ArVHyEsajuofyTg0oAdQiFeLQa5KhY4zWUkZ2YMOZjAB1govoV4Mr+pCxGPRZREAfw6RkOo/NM8eGDh4QuEgrT5RuakjGofzlzLwCvFW5CaZK9E2arAbt371nVy5jT3hYYHz/WnhT2ohYozkI94LeZEV6GmuNZHyWW+lhMntWG3l60xotQ5crQ9C9nM4+HPGEMBYCxMNEmPowF/XAyfCiQ0rzd7Ws6ccXgQxhan/PcFr5qUyZve6Kj3NWeLrMYtxHIUepxi+yDLUZGBHwOIOb3m73vqWdkyvB6IgjW8zDXno/JUl18Qznsp35K+GvRJ7xbFbyF1iyojAe5x9L+05CEAy7l0UbqR47BwB0dGSWm5yrPnQtfvgcnn/ekg/fCIwWAjYHeoZzNo9sj30ahXR5zIgm0rug3bWlCbw+Z7x71T/I25lovtHVlMWUPWlli7xP+X3ViZMDAkZCvogRzNHz6fRlSOIIshpHTEpnoDI4xq8WMc0SjoBMaW2Vh0GMvF3snAfrs+9ODbOZclTYVYRXnrURqtSfiZn+uAlsDkqHTG1RSvl4TPc7f10KjgsWzJhVz8Tvm3VSKTD9/65Axk3CphN/ywO2eoy9KzrSB59yPvkGmSWRU7AU4AcNF+KePipc/A1x9Tpmncrg9F/Tz5ZvaH4YiNF4clVY9XVs52MqQf2uwcAyuCoTeus17W5FwjK9lqyTu+vc4e18+uGGC9eU+oZFrYRdYRgaX7NJz8rmyufdnf/Zn+UkAAL/IM1E010cDxY4E2MeA+Shj4XE92Y+W3AQtJ7L219+C9W1A0MiwfzdJjGsS40YZMQpP1nMVcQE87wt2SfK2j2zRW+fve1xtE+9nfAjxYw98jMW3yQlVqDRUbcV3G3J6T3gr0dJ2Gypom/NRegsEm49uDczXMTgMyK7vVZe8nT6WAq/jATpZt3VJc9u/xzxGyNJvNC4ZgcKYmMyOvm35FcPTGI1o69taX/Ug0R/GzARTO0GO/L7XDsecaBz65DovmNdAsueWc8/+QPcte+QV5SE08jiqzdcBk7W2x6C7AOlVefacXvnoKucShVLrjABUfW0DUukLvbyf+VvymZDMz/GWwJF3mGsbSGtsoC2/+/1vGlDUB16FPj5rEjx+06DDPd4z8sI5a31bLsqL6lMCYN+h3d98882hl37OyCg95PlNR/XN5BRSR8Sfyxo+HkQM8BnjeRFgechoNGxOCyn5c+V7+6EBbq8xrd+1kRLvfcpjK9GAaK7Mi03L5NgYPjnkWLXpyfPy4MYAjkxBhyCygtaeOVtaD2oE0Z5deLavb8vxZUQh1zgpji1ZVRbRMvHKNAg/EgYJGOMxuxHjJ4hi3Isn7Otet0JTTlup9na/55QcvXW0N56qusa7M8pl2sLLDdQ/vKlTdNpO3nJ/ZH8cqCVhnz7/svm7ykn4Mf0hr4bAzhC/RFouABjlGYdalRMvCQov3qU5gie0oCEouwWKi6+d84cuVP1SVu05tmXI3X/47w75hojUJzhroNBtfZAN9rOhv5RwQvcekZThDvsqDCFuSiT8brI7//Y3v4/Cnb03aSSgg+8NfAmhjAWhu5Ixzlo614PxwzQNygJYeKS+J/T8BrjefmeMKW7v3QVMCvg4CxjrQvbedNHtMWNxAhDFA3aGTie0mnZkgNsocqv86CnnV7IUE1KJt5l+dUh5ztkdOicpTUDPQlbxIDMBsRBPiNLauyqzJSz9bSlBtHfKY6xOi3p7jbR4Y8RQgLdyWxaoOmaZ7RjsBVRxPRSFmfAKo+5vW+g6xByA3Ykd2K9xAm32uvWkigC8maDtLWxKlwep9joqJBH0WDtJZvW4DCwK5YRDFy3oF3Rhgf1Nzu4j9KRComvfzatKVNHW495jzrjwTx4WVOb78BtNwAiDzOH3Buc9mWO0qCteRJ6P73Se6yf6gxefSd/n9E54Rq79O+V2luiWI2kbfA9QnQRS+1n41CQWEdBlQeskPwXq2LNX/NR06GQIALA+hxh6NxBQInViHhSsVkqzn5FzfrOnot6vR+8XAPl+FoNub4dX+wlfDlEAmBugxQg0xwC3YtP9PiIK6j3HrN/rxUw+Y27epb0DZK1/09eFqwXYble39UMJEaIrAkpLEeD8beZcvgPOGJsZF5glcvswCFWI8gtC0meRnY6nLxOKwl7i9oyQ8ISQ8UoiUmFn7O3CbhD/9jE3JwKkmikg85xPre6C4xir2H8bD0AbILTwC6pi8IFR5jfDU5UVmdtE2Mw8dWHf9NsKp8BDhVYln/ed146PyiJz0sXDsfe91F/rAB/rifIyXiyuKlyO+ZZzKa/41t/2wmQfNr2OUCmiKGYBJQxzKybKEsH7BgBbaZbXbKtKsuGRynQ9jD9q9zCj46Nc3f383HjYL+ml0uXYC3AdD6/y01bWefd9eQCuYEDjAX0zhJx6DcMFmGhERJZuYGg/rY92boWbcvjuUYIAIL4btizfCEApz/Lt++4LSrVGgJ2kZlv0tzHEcXONox2c/coZrYYYy8O0SwOQc2grR+H7AkHWS5nSl3Hku23f3t891qx9W7kXgGds5oxV6t4GIOcLtHULwlZSr4oqZfWWoPZ0bBkKAJPmux3yoSD0CjytjzOAt9wVMAqA4R+jAJBlrM3IBD2iGFAZQ/ao8g/Ab44DeVtgtOXSli8aWQRs1LMNd3vOSAv5d2+RcK3QeKLxbWfVVy7ID48KACj/pPEea/qj3JNm28CHAYLPVrA1+lCOoHTzM+XJvyQB3PzgWNzqlL0gRweYxEZGtrCmmkma+gTMvTZ+uPNXf/VXhx7lvKNu5++1nqxLY2TZkQi0Wfo4HuqWlnFtu89JL+ksD6O3GyItjVl3XStpJ/It/L7X5vqeOcL6UWtvdnkOeN1tcD4o034EAJeic9DhAiYF4JZ7hEIz5lX/GzyQ6BeFB3bOiwY1rYtdczvwnL8TIgzgjQc8IGVtSaiQQdcvdGXqsx1uM3Nr1h/im+u6G/1weAkc9HH2E6tzkKSvc1yEyKUnTmLAo4ZjAAAgAElEQVQscuPgTAs6opUAjkl4OHph03kM5HS93n9ayf4SHTwRpYJ8x9tzn002drNmUi5YY7xGHOMWDEkyP+5Hua4Ijssxto6zslve2Lqr9+7+o/IAI1LbAtMs22ChNyqns3g0V9hwJ1Mio2j9WEmQ+HR21tswTBR9ytWzG9oH7NU/HEd17Rj0BsDJm4Unlv+NJ4s2tXo4kGmU86F1wPnNHsau4gDUyCd+b+A8oc+ASry63L/X+x1PBWdA/KHgLKU/AKYVcWn1AyGg+d6ANQaD8Sh1dskGU2wNCG0F9gOquu42MgjSMCAEF9RvzyqJUHu2AJjtvTwABAA5iRm6vyYvypV6uFlXjDpPa9F6VN6ER1jY2eOAx6z6/sW9WkAflQebPT38HgvWSYOXv6sMiHiHq5xjYam9AEx47v/2d5VYZQAG7UzmRgAIey4LcDfm6SyqUY5D90mGxFjPP8pCqLOgZQGcENQwcejaSY7YE/43f/NXd/7yV3+VBfceWWoLRLwtpY69GGbvbNITYkwa5Q5Z3uMf3q5uvikPalsgzz1bAUkoQFjpMIPUjfQtQIex7PIyR77A+tr06p6eYOC8d4bnBADnPONOQra2gFWJvX3giyQQaMPCIY/XPmSUHkJBCDdJprzU2YLnNDZ0mwQKpxeeMPbZb181lj04hh5NPz0PTlNQBNKyYMjn8Dy3P75tY8j1k/lRRc32oRvZsnk4iQgyP9lHAt8SPdJZV7n2edE9j5znnfUUodTh2vTxUQw6vQcWYJkEWEXcKNcTojwJAw6F8V4Zv+7eQ4FvK7teLfhQAxkK34vap+NxP1kEQszs6G8AOHtopMFeaAUAAkOuLkLIUJJrJSFc3RegOm6CP72eCm2VaxaD18mi3OOpYr4XfMu17BsP4goxdLG4AjDPcBV8boBIO+HFKyijThU86Pe5dh0LIPIdeTTJSjbwovwNQgS3WwF9V/Nge5UzByOjmyf14G0vFvelEf12XyFjjAxUSbZd2xNyKGqrDBftDWIcK71Zn+MN3hO0bQBs9Ir9PWiF4dYIq6w3n+789t/87aHAb3DkcwJ46pdv9AALbjcgPWTW0BBws8NxeSfzrYxCUV6L9xMxMXSTBleg4XvyvzSjLI9xkc4tz3r8BAvOgQ1W+BsAT5gxV8dVOmh8cxylgYp82lRCSs8nvO08MOR/8za0jIxd48D+X8dH8Gg5Z7K75mOB4+08P7ckSBvBknLicwDYvkL/zXe+w++0Exlh+7Yhy3HGwLcN33uvt6DdOSQAdgtEZFopWPzuWda+b50+6/gpB42WcU+roFH6KtPMoaB3XY/OnnO7XxouNMBAc+5Jc8dIzyBJfTav2W7v0S/bzLuOkTz0iP01w6e7TZYjzziGGmBOwHweM3gtRz6zLRsYdjs6gZb9O5wTay3h3uZ/3tOAtY1D0luZK/hlbmY9nGhC+Yvn93zYOuOW985f9RBljc9wioIyO2XPHtsj+mg8wBt4SqcAQrzvo39Kp10/dL/K5Svv7PXg1JNavhqa7XxBL5BWRN7hQDC5r89Yn3NQXrDdrj2A2DYQN8I55HBkTOsEh3H48IG3TDTPUSIV5zfr1eDE944WBGANcBK4tBJWztOWD9EfRu8NPaBq3X/7ug2k7HHO3NTZGQdYR7eSpUcaAnTTl2wn7GzuyIhHlWyPdqkfn7IeAEe4c946ymmlsMogEda0LwbcSuhm9ATg9wfy44wOvNdraZk6l4Pghs70+T//9+8lXFsiOogZvCixk/gniIKQg9MTAzAvvNSNHs9WZ8HtfwBfjrm5UY+PL71H+N0AtY4Zn+MGqi4hRQY177SaLqFPZsMjex7fogfX66PKktTWkvbcZnjG4hLFPhYGy63rJelVHGjcHuAq/+Qa+jSCb+abxXF7a9kLzP3Za0dGu0xUAQ0WL6DPArYxBEEL+gzgGgBPGe5zTax+lfssMdTFQMTZd8rSzg0ZBZ1iGoEDEB6gtLDngr1DEzpCIp+t0JCYC+Gj5/nFnANGki4UDTIR/u53vyVRYcOkqt6Q3+xRxRtXRq0nTzpknj3O6f+RBAtaKfTraIEvvx4FrpNvkFRIwRoBMIoxoacwJHvI//Zv/3W1gYlQBoKnJJmaEJqq/z4CAfDDRCSUxL2rLAos2JdrjrwY4ZBFqf5lHylKTuiefM79dxkMcnY00RB4vOuZL3LcywiX8Elb6DNp63ZPzrGaxbAAaCWrcO3r5aiBym4a8Mp8SdjDHM1R7c8e+DFG0fYoRmR0zX7rDuN5wx7kMXRkbjhHYoErAPC6bxxzh79T5jxcxo9+n5st9LcJKaw6hR4GmnSw/8UzThh0Km+L5+nR7X7vj2XsRSm0TugP/z+z2Zp1NNlOJ0sxcds9j2crQ/ErtBHotSAfL0k1MAB4aHGO0hidmHNVJ1E5z58/iHeDpB8BQiW0mRcofV9/+VXuq2h00q0+xidjJoF+1NeucSvchqIFSOPhJdP+eJtcuK5KnArIVmTdVwy/t7w9ad0CvxcGFUYSqW3Pr88/rT1G2zPonjotz1sh3PNEoPCoEoxJexX38NuABBVgFVIVoYNUWSQ7AZnlhJVm8d/nCB6eg1kQ6cOjUnD1QO5wZfuHd9AFcAPEK613+Lrh1lxNAnMF6LYxU2HAqH9LT6/7md0W3tsAZY+vypx7eKN8DJ/Yll4be85+ztpNvXqHNrg6le+SKZOExvmosn+lzwYwux0Ixk2vbZygfsEt7XPsBUk8C0/uEGZ5TAWcOSnNVGrkM40XepHlNZVegHkbSc89sr7rGvNgeM89584ZgZJ02wrV7q8JGB07edl57jnOlKMxaYPMm7Ec4KLCFwV87QFzTmyDz8NSsKwTettO+QdZJn/s+W97WRece7TLPb7OFco7aDWJszb/kNl6AwplpGNG/XoUrcf5Cj30/ktTymI8d2SAntQdur9BxqaXhjrDhg2x18AEjZSnoVeO4TJnypmJWD7U8CkPKWOk5ZscuTQOoxm//V0AquFQhfz05rfh0z66D1q6OO8dY+lr/1mfMIY7Jhq5nAMCfWWQ9+Uh+WTPsWudrQ/2drqsrwHfHTK85bo0U4bwmwYOz4ZX7msg1UDnu7YnehyOl1lbD6fJyNtDppayttSvY1lxDGyvdLN8x7wUzLxjCPYBQqtvPOs5xNvI75xA3w4kVEcbcLBlqfVtnti/w6ex/M/cdd3NM4B7cxytnkmTlu89v/3ktwG36CU/zDGM6ijot7al0SuetlEIKWd0YPYE8/mIh3sBSE95UcdIBu3Z2hYjSHRcimEPdJ9+wFFbDyuZK23jO88lNwb/Korz8G6gqNmWlFU/AYDXFiDnTRt7OAAXPjwNkxqcNSJL1y2zlBfhjf/071fwZjxcff4ViuX+fF+TC+/vka0Q5B802LruRFjmXdt+vF/PELHTvw0zT6rsAOS4JzmPsBfwCFLAB4uqLvO4MycrLUpAgOgM+IDIBsB9fEcwbQCvivJ8bzIHyGQv8Yx50e7H7c4k63+EajfD3P7rm/V/XFyGO9Stm5Tt8dziMeywwAazRYcDcHP8R70/XhQ2c/dEI9lY1/u4AAotz/EJjEOOeuljQigPwOmEDA0JxVgCnb3XDn4rpZ21OAxSwv/7H0hnD1FakXJyErjh32bEC/gqwMWcDAgo8IsB4+BZAEzC5fsaHt6/h44aC1rhfV0WWD13TI53OY6g+8772SIQwNHjBuiFp9j28uzZgzuvXlZ48EFfYd65IPXZmef3LXy4HwGkx5M0+OOxTnr2Ku7LWmBKTYuxgaECAD+oJFR4yu8X0H7LHndohXEoBpzeB5EQ+hU67PhHCJDandT5JOD42Im3YiHGeMF3wN14PEmydTee/97/nHO1q8VsO7tXYbkcQ7OVAdgmyv8IBVLaR6hHiBDS0jaRzF8uQ1c9rLmO9cjIiWO+MKYZmAHaVcCXzyYRCoXhjfCaOA5YGwHQ81pD25kkq/ZYVxx28yuWbMaJxaCzBcYIVN8Bc2QD7zOa1z5n2s9jI3eds/TP+T22h3xnqo58Ds8SqfG4ht8jurSm51iPkTPQnfNtv5nMnShEfP/JT75NLoQYQOCAmnceV5N5nLj6mrecK0n2RPgKjzbbWIygIIS6QhAxNm2lWuUEnkHpUwlWKdLaTuZwjqvh49z1b/hehSW8Nd+vyg0LLN4zDFsYuMzaLADZAM2Fd4M4FECVmb0wqxgJ9AXEW9GhLWQHvyqzW4Fyb/8GXfY/7RiZRb+3Euec9/6tDOw8CZQDwOq5ebs9ZCfhcjwoS5pa/qEwMcdGUdiZvpnnjom/u4jz/eoZ2QDmqpxm6o1hQRqYAVTAal0u8snhMAaizSeOD+Pvu46NdfAMCvmVN3cbPsbA2+ubUUR6XuVXPaE8xz1DsPkurXiGcgVHGB5Q7jFg6GGE9npSDbmmfQBo6Hx49TheqNpj0jb7xftXT2Lk9XiJKBv665XnuwrwVv4pW1DwvE5xUG5s5dU1FuBjYifeo3z6o+LvfJOfXLsdMxX4PSesO3xbaxBtNGT5kGHLKCfY3Yqy9X2cPaG0XVpylSbQlTITHbayd0sDlpIkpixPoXTbxhP6qSyRZy0P2tBuxk85J4/QPt7z6J8TCG1jc4/dnuNZ+2aeCHquxquswRNWjjKz9aVb0NXeUsd100FeQ/d0bOwf9QuY6SMyzDmg/LU/72t9dl4afbNlpvTfUUA8b9j+6/LQGTquAWiHfm/5rfHnCga2XFc2ySuOn+MivZWF3N8GGWnpPQGwe/udR8ofgbE8fRhmBtWeANk40JDrcDA8hCeP6LjzN8vh/at82+NNbqb0YfYcH2M4GEP6oQ84pjwPDRP9FNyxshpXE3b5bgHaPLnXG5JDOddtc77P1kdPc8h4wGu4knLsTivYPyTC4zb5ozxMOVun34ai8Gz1GfokwWcUbPRDkkx1VGkiTnEgHeHljUOUbTyXM6hzfNQkCxsFC90kMqT0OqODoBcOLOpGtj+tf+9eduSOn6Zd64Fcef44DWaML85fADA6nABYmSSvwntuQVAuWM8xB/6zf6d04GQwbkB1NKQoH2sVZ0QO8Dx/RbXFs1oW7LjCZbybvowgAlzhhl7ANUzCOUwNTncWUd3wCZUlxnySVIRBo4DfCsBMhujKsQUcCvgRo16hpn8oRLqZ8my7CrT4OjyXtvYzDfRWyFF9Twa4oNUG5QJXn1cRp5ojlDwD3OHYAcDt4qYT9f8G/HisuYsHm0GOYsBxSgnzxDuZeNHDOguz5V9NqD5SpwE8zWsP0fnvGKVqNviwj4s6PUgRGNMfQF6HLY+HG3AGHQAIX3BmZE3gCd92j2yoMQYE+x/a2U1+n+oydkNf7/WSJkW73fSDkPo+9mp+x9Cxxs+XlkEs7fCzdIJjTPViCuIDlABUhwGCMcLjC1DqcOiHdXYU58g+KasWIIj9ypw9m3POmCs535RQ50byASMlaDpEnNCWXrh7gpZCWHuYWQhzBFQVQWIurni/2Tvfe4sbpqcPkVfdSM7dAxSTTCphvOURjeJWDeb7O5IU1Mvs7UiykeIjEoOZ0CLnRSdso8ooryfPMY8IKX9d/wj54Xw20/v3uW0khWpA/lUdY/OwwgAJraf/b17X+YWVmj4hM9XPt68rRDfzE8MA/QKM9RXjIwam8CaKOBEOOTatvyNY2eOa3fiEwBcvMmu4n+PQ6pfX5BYYnodGMTLh8Rm+OJTFGF5mjtZDSSSTcwYxbih0e9DbYJDckrOYtWGQ+wFNBYB//rNf1HFK39S5jj+tMCgs5DVW1ZkeR9rAODP2nQgvmRDnd77D9BgW37z6beTCBr16SphztH8rsPx9WPmLT3JOZdFCi2cSpsWY1ROF90lU8t1Pv40CS1ZFF2X2NWMEQ3kFBKukUZahenqQXTD2gkr572oB3El5VPDMKCtwVWmwTduzxT2VBum/95tthfqqoEI3lTLbQRn0hX97D99huV/7KTcAte0miOH6i1/8IvOIrRkqcSp9vOt4bK8v9QsS9Z5t+m0gotfNMz99bhsvGEO3hqiQC1CgM+MnaFFJU/l3vTql4KnIRU5UQpLtoeM5+Y2/N4Dfv9kHlDHptoGO/Ejb9AS5H5V6ATwYXGi3Icg8xzMefeTcFWBt4Oh8cV88bVOxdJ4K3AUojqtgwv7J6zwnD6k8bsOSfYK2hoAjr/bnOlf1SArYeda1mnYKuuVhwYjKanQwvDKjYMr/1hMZOftCo1SOx9V5tMEU5ZhYTC8072JkIBszdHcs5Wveke/b69IyUN7fScyUWxoRqMvnNo9oKKHubRTSIMTvenDx4Cc55hx7RDkbUO6s0dJJeaKiLN9K9y3D3nGO9fTH9kt7lWZlmTSXz9KniexT+XYuaRTcxwDtcbetrGPOUeWTgFu+okxowDjIs8pq5K9jRRuUE5SpDOUKzbYB1ToNJ5X2Gmk0aFDnNsopz52betz2HPAZ6bR5VpCvXPyyTpHR6NXzsvN2oDS4ZmQuJiKuk7QegHa8K+Ze2cDPNj+p+dAJWW/3zvu7e6nT/q0g7m1dGxgE+gQItJJIQqdEXo4Dr9HbbVm3AuJUjrNQzPGw1h+vxCjPu00pF2zQDoJY/XmOEHHrs/1RFgcAwDPbM7AV4u50K9r73ZXRtQ1TbeTIMxh5D2M6Z0yzH3fyAgGqs3Wvj7xsoFxGy4mmYwze1hmmMWrgSMKLU0rgiegk1OkAwYFnf13bNPLx9HuSYI4HevOpcx5++9wa6Pp19x//g/ufKJj03T12szd2lMJDoEeRO5OlBJAAAANg+xMFdI0d9xiHg1+m/K589lyWIh9PcNKQdzkZ51FgGe7w2gDiu5XqGdUXo09Yet4x9lwSdsZZFMCeULf/uq18OA/9fOf827gK4/PPXyZ7sX2OB+0cxF7AOoyWPhDmGvAbL1VnIo7AHU+oHmP7q+e1Y+3L6xjrkqHVlsP7zTacHZY0P9PHU9Hq31HIr/x/zK9qI2fTdthtL7LuteiwZcoeC3/GQUvACZZzaPzwSsKmx/NrqAT7onso+785aDzChXFv76Aee8fzkDdVHR76OCyHr7jynB7+pFxfM2jLMOq7fl8jHD6rqObhz2o79E6oNnTAC8gm/E6yxHFR9ICq+I7n8HHx1jfffl2LU2cMhhlZ8L776Td3yE6KcEe5wErGcUqGKrWyTAj3x1IC60icEgpM9JzjW/OM+/Qbt2Wse8gogM8oQUm2MB4rADJeUfpZ59UfABvAGs/AtO2rSkbw3Xff3fmysmzz6XCy9wMUAZgjtFNP7/kA4HIO7pdfvyhPeHk6EGTwLbSo54kEicE9mebKm1uezVtLd5+NiIDMQejJgl4WxgGw6e/7L3JGHP3vZF9t+es9MNCeBbgPqD+TgwECOwNkOcjLCEXOANrbHsVWZHqCH0KT8/IS7ngeeYQAfvnbl80SCJTZG92ClOQKnXY/fD9e+wj0YgYzpbIHW+XWuefCT7ER8vNRQGc2YGQq5vuyztHu48iKh2ovcrKwkwQPg14ZDP7iX/6q0/znbGeSyyEqiR5og9fHMqDsj3LN+UIS4RfFh19//XUSgyn4VdTwqqME6pVTIVV5UmlyEdlgNAA9x0ude3jtm2CI8lRoVTB5RpBtGOQOi90eZcGL5e1QZdriPjaVH8qF55h3XLcCTr0bfPIdD9M2au76eFegg0IucBIAX71tji9XyzSEehsENH5pyFCBFWBtBVgAqvfJ/tBfjSMq1gdfoYBkbjZYsd8bADiO90th2Ur7IeOZEozvZCGlbSqv8kb6O8qHfTI0XwWXM09tp54pATDjA9/ZF9rpma60n/f2HlCNMT4v33l/KzoCEtqzFaMDOI7B+FCEqq/bw6fXkPbzETzqERJcYwCT1qcRqhVuQcVW8OUZ54J0sgzb55wWdGrw2IayAISiv4DD0F6BH+/sJEO0RzBkODHJw6T5FSzLh9v7aJ/kq8PwPgBDw4Fy5ApKpRtlCp72s9e5ZSSG8we6bD7eYPXUfcYbVc8KwqX7tV0YVjfY3/R3Luw9sAJ5DUyPan3d78iTAkTXBkOgeXYby5h/8uqmnWVe6RmZP4aI7MIc4GW79NRznzFmfK/8rx6vtzfLX3S4jkTqdXIA55IlV97kvS3TlT/BEwW8KIv5a3nOI+eGp0JoJOo5N9vjZlvhIcMmSSvr42EkAhdEv49GeKM3oC80MINf0C3aKIxegUbZDqH2Divzbwyt6O8B3Kd3NTQWo3Af3Rz9ZDw3W/7Il87jw3B76NCttGKANodInrmBg6V/8HvC8qi4gaH95f2HRIDFWzOAPGGpPBokHYC8HYA51YZHph8fckzo6dTrtaIdInwyR0svOTLAhqCEEfJgPZeQ2uWVQjkEJI98ZR5wLBSDQ0KtN7WV8m05SIh2JMwaB6cfZXFf50goujIGwOY3tp6p8CdN8SF/N8azzM2fe3ws4+5/+ffLA4wHIpasoQodH0OGBYXE/GczQCnD7xHCUdC7UfEMzmDxHY8ka/Ah+IGvUTCr8yj0pZjGA7y8ltaRARi9/OSbcesPIArAxiM22RhvBWJ73HpQryB4AGRCfXlg2n8Qd2DboUDcTgQUVI5QuVMZZI+9xUOsZBkeOrEuUHIr9ee/7VXNwOS33neaiZeID5gt1JH/TyPBDAXee7JUHwM6zAwg4Z4K1MFlF1pocTsUgQlpY6ChgMahgL8xSjQ9+8cfUs+EdwMuarIAEHK8TfUH0HPur2iDSAONLuD78iI7IU9YXb8w50OLPmc2vDV7JTJUlT6ca/Y9z+d2Ap2KX+5fwkQOIFA5tNv7TaKvSdZV33srAJmTK5wuMqClhpnhc4QUxo96Ksea1c8AUdjtZz/7yZ0/+bf/XgHOb9ozV6HjHLeBMSD8WYBGZelvf9vZqzFUAHIAiu9LaH2c43Hizc/8ujUEhB717xkGyCGcc5ZnEy6fJFA9/56WtxoQhIWYTxbOQtlvXv4mRqJkw6QeBGa9G09ynceMgPz2Z9/e+aOf/6Iy+pW1FkssIeeJAPnizq9+/ev0hVCVeJNXohh4uJVlQphRoBsAC2gJpa8t3x3eDKDDmIIJgqPXWOiKcbgPveDnRKqUx7uzFOKBLoW56PQRoQ6dajQ0LMkTG4w4R1yQkQ2/+c3vGmz2ingsmnk/i+DM2ZG5Gla1F3C9Da1uRVol1AV8A4vm5fY6P3kMYCeqoM6TzL5ywjBRoPuIlGcVYulCDge0hXXmRQ30Q8Zj0gSe5+G1lZX3ABiJ4sheQhWmSdZXZWFgYJEVRPTcxsDQ/PyCLNnVVkG912MxyeJ/JuDSm6IyIYjUe6HypdLNmdg7LPWqAKso671TwVNRe/akFSxpjsILsGLvJX3fAIO+bW8PfxsirBK8wxBVKq+eww3A/FuFlzr2gu0e3vDX1H8FMXodVaqtl+eelVcv2wiGZ1Tgo6xiXDFUZdY3FWQNCoR4+/G309tYhpzan5VtPClrBLwCpSttAdOaZLZSqMDSlrdlgUdv4G89tVrdGRee5SqApt30l/t6hFXo5Q3fh6Z/8id/chhL9GJBn620eX+vgYL6rQ/s9cE+/PqvO0vu/uf4cKVsy9IIo0eSK7Jrl7tBmLxweKxmbd51sS7Jk7tPUYZnPHLE3SQjCa8zVo5X7dE7XBAKq1iJke/fZx5s3ms5cIJI5p8f+Y+6zAWgwSlgexRR5xr9/n0ZcA013DLEMreH9tAxRp5QJuVv3exKP6NVruDQ+WDY9efAL++w5hlhYLZpy2LN/9vf9DnNGnWUP8qdDd62AUZ6xEUQgHXygYAWeso/hoHSbr3wXNlKI385Np8DrAIKx1Je6S0irU9v2bm95M495/0x4PWHfLWBtQCWsSFCY8vyA3yOvPH7BpKGZzvPt3y+gpTIh1rPD6Pn5Iq5C+BF90s+nQLltZUoYCaRVb0YU9ab0k9w0kTfxTEwW486qI3orooQ4pic0q18bhuY781afawLA4il7wF4F+65AYzzQK/nrXO7lmhQ2s/vv/FqH+f7jhsx2PUAfAvwot+MHpQtobPmR76VHtb6GLbzM0FW5wKCNB3ijaNibxF1nYnD8cA90cqPOfmsPD3q/X0ub+lypdMTuZBzYAavHEYTHJozn3iWJKHhnzHsc3QqUWjIzWxtK/4VH9xitB5j15CD78cw4rPmS7ry1db1tty58vLd/+rfK/oAUGft03NAwdznO7TByZN/ScQ0x1DUQ+9nAGRIPZqJVw/TjHIEyA4l54gfrAQonHVvNz55dAbcdpk9XU+F8wTadBIPTMv96x7jPpur32dP5TlputxmmHixeH++Mxg7iRRJMhJ6ipK8GIwkU3gwC6oc7TsWklGWU884aGz/ASSh6wBimpgjYYbmeXa+t6BNowrs1YMdZRv0w1c8k7yYiUV5WNDy7rkv4VRgBZGtjGWikgXZMRm6O+mv4dwmT3JMKKPUsCqowUrzRp9FTNhwAHCBv0zSpFGnvtlzRehmPMCRXcfn8ObmJt5GrGIw3nlMk4nKADwzrIfQOBfCFkT5PgCxwcs2hPTB3xpt7HdzDB8TkbFFoDNBx9rHfGCsAvDGQAYYn6PS0E1wtD6tBF1GIACyT8Wq+4alrTM6FzgE6EXPnAzNsVgy0D1nHK8AYf417igA1E/kg6FtzR3BGWskzUbPjf4z8zme7eEh9Vz0rACzJ4RUcx7zF7VIf5UwWqy5MWTNdhwE3b/8i19FWTJ5xyFUmf9VaDwQjPR4RHpxH2WhNiCX87f6eWus6Gfau1zrbxsYeotKPg0Amw45n330882XoZOG0/D6+e+Yi8i94qt+tpWIzM8I9a4noeh1RU8kW7QWRftjCBWGivYW9xYFyuS7Z2Rz3/MCu//TB+idEGiBtIa2bi+J5OTpDbY0KEKEncAji32srxgaANYtD/R8P5zzyhvI3q8IhPLQB2w3j7lw2L/tFQLpd9YAACAASURBVDpk7LAbciNZ1kfGb89BZk+VCc/wHn9vBflQyiZD9/ZkCMBpErwbAy3774vZt2JKudSv8qLi4YLHffjS706TDUjce+i47me3QinA1QCgwoZiuz0Y9ls5w/NbGeV3FURDG/WK0S4/ym8jCOyjciBgrObWu7IgXeneC3Zb3T9h4Z+/R4ici3oYfYCviz0CYM5Zdy7bJvtkGxCc7yuHgwr4Dq+VjirBjINHLgmg4AH6Idiy3K3MmwRNfjm8XzPZKV++2tZ+lfhtjIjRIJFup8EYA4IK+qFUwVdFW8omkmADYp8VGGaNGuVxK8GHAo3ytxTjzZvcNwlZxlch0MIj6wI0s+8a0w7+zdLQhrINwFz3eF76c09PNP3RkELSySvI2wYpDFWOl+PiHOD7k8p4uUNs5RmfEVQrW5wreggFZX8IBOvB3oadLascX+9Zj/QnzJ66zPKv/JAPntY5kJu3eH/TyQgFDTzSgPKJZMoWn4mCoA/ygGNkuxz3QycZPQQD5J6/rkNb5su323jhPHhTW5z46M21fmWOEQubLsqozR/XMGnLkee2Z/gQUiPjN6jjOcbMkG3D5zfPbEBC1NiNgaiUmHznOJ7o3mfoc8qY+/ydpKZZv8/1a/dNntnz4RYolc6Kd3N90Pu2nGOLYvo3IPEKZjvl7I8BOHruBqzBHwLXBWDBP+rveJtbloyxFMMGtk8i8gKKew/usRaU4gCvtgMRPajWfJwoc03bcMCxfpYBga159wqIErGK4kw/OwdOA+ePbFGLLtXbXq1P+daRfLeyBrrIn4mUGIOaBpvf1x51eS/jN5EF+b2AdM5bnhwq59w4nY3tEGjdjE/wzRgZEgk8yv113bbOPe/kaWV45PL/8J88LQA8nsfSpD6RwKWueLy28GoNUkX1RHgooKls0EP2juZcz7oE5KG1TjhvlOJWsgB8Hc9uBtezzKPRM0ghjEBZxNOjVoQpgAWPLGV3WpT2tuLbALiZyGuDX9x4jdNLoOX8od5b2HuKOfcThqEvvSs2E4SroakFgPv8rhTSAnAU9QAmNq7mXN9p1dBrK+uGAG8gOGtqlD722TaDZy6cIb8w39CzB7yTmeU68xrF1wmDdxZLmgAG5ukA9E41riC3NxSxk8RltLa8SNeKPj+gZHtUUO9PtV48qFFMC733xvhJYgSpoSX4eajnJeBmICiJm8L0AGE93clw3W8Bovvv05DCfQ0eXabn4F7DJdq6eNQ7vKIA4npYKEmMhKySz4dIETD1N95gQRp9nO2/fVRY+KWBVB+RJbeUYCr8gCczILwI0uAukyP8+rgsaKcyxXg3ndvAVD2v0OHwQLiv/yP4Q2Y8/7LPyqVN7eipxaWE1OMCDg8rpPnrOneZREwoOu2JxmDRYXUIioDeAX7NYx0pgiDsRbYPIH/3rsdW8EjdfCcEN/2GPtlG0oRrfqt7k0H6XKRugSttflZnvbKw9v5A9jP1M6wNZKGHR0c+HkA3Y1D3ieAMPWaQxQJcOw9BL6Ax1pG0Kt6gTnLWwJSx6K0B9KNlYhst9HxTPsaPGBro04B1sIT1OZ97gRmegG/WFkKf8cpT2SYzcyacPPwTgE5dfM/ifNK4FfYOCZP56FMrdmO8nIRc7EGP2LNR84oK2FZkN3CIjC6ioQAeC/Yo+yrXzB0jcFzEVICj/NOxkZ3yWxQb5MUYTFS+/d02HHw0C5AA24gXvXWCom0QPPnvUxS13S8XSRU+kzPdgKZjHtQ56hVRoQJnuYc8qUGxPS7amaJZh1oW/fSnPz3mksrFVsihA++qlOt9JDSXM9PJCO9cFEhSrkr1NQT0qqB/UQB4Gz2uIcy22/GwjelDzaqf//RnkQdb8b1n2H+141UlOOp58vZmn7medsp3H6JjdSg7xSN4MDc9ryBTPpJGXDeA9vsuc8sg+M+xdkwMvUY5xIO4ee+Uga235Cz6UdC2kU9ecE+u/JhzL53EEfZjRc1caGX4+5LD7H01RPzq/bOdhD8TAbET3l2BFm3Uu9nyo9dC9z1zjrz867wTlHb/OkT9c3RNdEW2rmmsbfm+DQ3yL2MLMGK+mG0fXoaPb0HJWYa8QXnSU6DvfN4A+AqCecf6fZ527JD0L56UpRplnPNF69/uO/U+IYIC4Yq8n3B620NmfQz7blHb7dxA1/HbbT+NNacBZcu93V4V9gDCMSQ61zV+GFFjxIvGKI1rAlLaCD9gkNK4YbukjXNKkL3l5QYayjLnZ9bRgNIOgYbOjLftd97ZN64dKdhrcWRNQplPAPxFRXz1GtbAGINBQDWG11hFJwQu69FYrlWAVAK6A8c8tQ/ocuQAcf26Acojo5+WgecGREVHHCcKumeMT/xrgNq6WyMFvrNliu+t70Mfxpt5mH1k5cHu+RealYIUWUQEHDSoN15Wkij0vObtTga81+RHNf/Z+vWpwMEHQr6J5kL5xNlUzz8kZJhTS9hSRgJd8sygO0ZP7PFK/1hzAdrj2e0+z7bIaR/jJNbJWFRfXr/sYxiVLYcMD236/RhXJimrRhzyzjB3slUyDoHlsFrRmniObwDw0tcpO23aYArKR0dtPVP949rGwxD6T//jBw2AYcTyclEgTJlkS/UvhYHSh2ACyMP1VkRqy0WD287q2WdlqqhDSDr6RTEcGcfaG+GBz83g8fLN5yBG9v1V+FRopFIkA0Kw8rjUOZ56lNrjy2B2WG5CZgN4yWSGnGvFvZNE4YEuuVbVso9WcNzC4FTCJ2KoW7YQ6iYwFpXsFUg/eh6mR1FEem8ohe6FQqCdBenodxBlGNqPCcK4xVQ69j7PA/f0lAKGmFhMvFiYOtY/UArvUoTKZNcutzF7ixmXh8ncSy2G8AwzB8yf/XHNJrT2DJUvD2+Oge6xSwhxgDA06AzYIRv0jKevQV6e5bd67dUcp6QBY+ZingUYjk6A6Bim7ro6O3xNLsZr5N4WrEkxhjIxntSDp+JBd8Gu3xei38cZUTpZnOH9PsaKLNAjrCv0PQs9I/c9inx7Djuj4RwRMKHA09ABWD1++5Pt14BDxxMPOgokID97YhmzFnqElnP8El7BAJqi9VdPKow11qQ+X9jFzLDW16V4QkveIRX9tsgSTkxIYzy4dRxTDhiHPlgeB6h99dXTCPlWolB0UcZbKL0vr/Wj8jAiyHh+rz+AP/4FeFd38OK2J7cNNO5liTFywDJX5tvjx53Mg0UbZcmwbfZr/qt/9a9KkX6dsqv6MGjyxsEPrT827wwAZo2kXLbS7DXSMcCoxCfzBPmVcCw8i73gPq0EZ7HkTqg9/N0LZQv4t28I8WxGhz7U0eB6DD2zLh98fHxv+UdYUZfXHu9rGwHW3j/mDbwJvetfjiFedSQ0n2PAhkfaAz+LZyZd53F4Wwsv0ZMvXtQ5hjNHNjA76JMslW3U2l6AKMVFNLKi+zkU8+kT97cCHV6uAYG/4VP4DsOWi5OKk94hnifyoPt9m2nTOjmeTVksEIRXXdzdv6jSsMEPz+xjglTedsgriYV2/6DRtoJvD9ZVwVWh5P29SG85BchRedWTqZJLPYAwlVrKo70A31/+8pcBzw8ePcz7O+zb/lOvAH/33372vVKMRn7veuUF+7RBnkAPvnpf+7ngBfiMuUrb9tmr0l+lWiBsv6GLYZjbM0x9AinHP/N0wJhX9/juZ20z9+IhYa2fEFVp73iQ12ADPOvdWY9vvFpY1AylKZ58+Te9x1Jvk/VspXmHhJ7AZ4BeKahkXoUGKqPQSAAs6DloPop8vpfCmi14oy/Ibzscn7ZfAfSeJxyD6NgKeDZ/OH6CA+cwYwGfdQRIf6jH0HvbtA1ARjwgz81a7RnD8tsVQFufMkE+3iDgBrgMLRxns8Aqm+TVGCYYy2cA4FH4FLQKYaRlQoy7b/KpYwIAfhBj/+yZbW38eDbrQ43l3yW/nj79sXyR/rTVOrf8O/WXXjuMFGBOmdxye4A11srbWxYgQzQSMIc9q1oj3M6iq0zVYOKcVr5toCJNKEe+9J6AD32K9aPHfLYqjt6Gp5fnXnzV8j8ZabJ+1JYcFAn4jmNICCHzo5KqEsB4Mlf9rmLQA9JKQznQAoAHMHVlra/3vylcUICukwir9vy2VxRDSOlIdQ89gtU2p4Agr+a7x28SUUpEDjmXUG4DXgH3rOF6zmb95N3wz+gan/SqTMnQI+ftssJHj+pcKeceYfKTcAoA2KtzqnjKhk6h7Ak+8AYYopOFNr8RQdYRCr3e410+DV45gaD0VLbraWSTN5PwtJ4lB0a2SNT2Nw2TaTf4hASko1cdRoUD/DYg7iSvJ5gWazjnNwCWP/d8uwJg5Ys8fPcfEQI9Clt4oqiO10oZj0IYUDcMGGCZVEG8RIBCC2HAQGL5CQGspC4hTu2P7dDeAcCV9KUrZo/fWB8KnEYpWd5lPLFRigOAieFvzy2AVSCTd+5+rAy0uJ0Eb+3p7Wf8G9CFV6FDiROaMB4Pyn/FnsRYaE6Qf4ZO9xzYc8K/c43C3ueAGVufvaMT4sAwEy6u5eacqefEYAFWgADkZMZs767KWaD4ZH9mJhaltkc5DFJ94xO7U0AZYeXG/vc+3uxRHhKzfZKh4woI/qL20sb7ePjIWhZ0bL9bjfAcdxhlxo9rAGkvHHFIUmf7dA96BeOOXePwgI6V634JOFKkv3xbIZtFyN7/ijAxq+8o+YCEANaxEM2VHgNQSYQUkg/YPpMIuAcalNRjtcvhHofVlHO0QHC/fE14hiGB47jIZtzewd5XCxhuAMxe2bLAlQAAKDvZoswECN278/vyYMQYEIgL463QdMDU/RKaGZTuJ6Eq7oti3zDCg7lyf0LMAWd4ZFl4C3ve+e5FZWCu77SHMxm1gpNkAIDx8hVCsUrPtjFaXAalEjq9yFb44duidwkivMQbxG4+hzyZM1UOeIdznpnDKA6Par6n1GNvaief6KRXLBTt+W3vcyfYyLuRKqDUEowXwEroOIo0SorZd6EpAJisvip07wvEvWMASXCF3Knyd7heFJA6b7m9Te2hdl3jb8Dv0+cuUS37IpvwCg2vf0pYc6pomoXX4IFWxp8/+7rPDR5PYubiMD3t3ElotvesBXGdk8iZX7Nfv3nwduvC9kj4m4rmDxVC9LH208RAOaA84VjwexJToIBViNl4sluJRCAPiMuca+NiK/E9zt2Onrt4jFVY9GIdYchk0SaN91h15D3GQI+D+zm3Ako/jv2iE1K1QZ5AewPF7lPLlg3UPzI/sqa0oBGM+IzAYpclCOZ5vRMqf2ZRBfhyD6Xy2o4NdlA4r20SyMuL+3nKko6CExXHrWDaRpVgwQnPMI4YBvCe4VE0fFEF13d5du+h7JFtHmsLOPuvkS+thF5pt3nZ9yyjC+KUhlqfEvF1a6CQ/t9+++0R8k27ub/3Ctt3FRPbzFUAq7JzKv5nPyhT3qEMntl7NS1f5cvxPuboAG3f3eCZZ9w3ahg071OHShlnXNpX+f9Qrqo9etkEkre8UjI7yQ/PyCSNEO5r5vsGrPKBAPiHkk/Qnzrdq27iJcfU+XsF+mlvtVF5sj1+jrd0kzc0NNhOwMCmu1FEyq2dBdn5u+eTIbobPPm7Y2TUiHJh9wejy54rjq9Ku/NT+dHr3iRpqsSDyS8y+7Adtw2unT9bfgmA35fsZR1Gvm5QKb9uhV/a2w7LYz32N+m4lXQB9OfAp7IBAy2GRqIl3IpkFnz38SLHGBv4EFCioUqvtyD4APMzlwTg8oPj73OUufl9P8cznwPAew5qQOuxBkWMM2W2vD19/lXLlsnxk+MSZ29wsEiyRk9eoDzX72NYhv7078r30LLHizW/PbR7DEa0HfM868ToiI5tA0fwDQ610mErig491lwkOAXQs84I0qoLIzK6Sukp3M9+ZkKQWdfQlQDRbD+pNbWjK9ooFrhYz9ydZFMdqdk66w/op8EunTTTI1mTpaV0xvfoF3H39rp/c6VfI89anvfe4ug6A3jVa6AP9b5LPpfeZoXe8d03P4/+KwAm7DqyYugvvxNeLW/s9fcufTwwg55yhsTTBfQAj8yfkHjnT8K5E2F7G4XiOqVMvlm3KH50ibv/5D+8l3OAex9oeCGfROqg7LLJcD4CBK+Avvul7BYL9hEmhJeMQOg9kyjLKKeU1YCpD04uRT1eo1qsMJCBowL+2tGicmoiJJ1mjHmfo9vn2d794kMd7cKAnQuwoc7Zb5oU2wAPVHQsTGwCJ0V3vVPf8P69IuwlhrtmqEMwDR2wbhzEjpLZE8t7KPoO7EmnMwz6+4RAtEIZwSZwzD0IM8htXt57YKFJBBBe1wC+fuhccAlVr0k0bW1B0YPYTNYe2W4rFTZQ1+MYWUHx6XeXbZO4Mm4m+AEAt1HkFgA/Lv4IQFsKULzJExqViY7nv2jtQqZyzHfYP8fhTKr+dwVYEr5TLjvW59/+njTrJ1/kb0kGyMTDN+1vw0b/E+jQx1jkMKhkgM/foHVF7h7ljYzTmhAFDzAUhQfuiRGgaRA6Fy89vItS1/vbERL0I/sKAx4eVYgoHqqmu/Pr8IIDuMoI3VEG7a0O6CAhVZVJYqyHBVoTWjPvtyGi/9UJWXfKgZezol2U4/XHsliT6G11DgMWnkn2j2d+xbDUe/4Jv2Z+aBDaXkh5mXfMtyJAysIBP4M9U9Z5LmYiGMZCCp/2HtleYPa/zIV69tHjjkBQyTNpl3tVVRyh6atXb1LvkyeUWUemlPKdc7xrDjzAs8jRRmOx7IWKEKIOwTyV5HMPCcYTjlAynD57Soa3IvXqb9rR3vY2/jRIHqt//f6LX/xRzgX++svKdltJw7K3BoEcgF3K7VwBuq/fvqpjjyrUvISeiROflQeCfehYtvHacm36tsGkPQRtAMye8ZoXb9++LkWHkPVK8lSL5XUPMEkmGmyXZylRBNK/RzX7hMtwMKIpfBGZCxgeYSuPcU8w3Ptw20CjlwkFXMu1igUgEnCGoqUCvAEu7/KdMU3WcMaH+c/CihJA2+eKgh3RxBxE7rq4jkfv5NMWYFew2q9OLgAXvZFVKj1bgVNBVkkzVErPNfdDw+FxjV4u6oJLQQjPbUDsu9tivgG/SrNGBhVgwYDKh6HQPAfdoB/0gU7Q713R9U3943gyBjCrwQhFQDPzhTOsHz3AmtXrUjwJk/09VilC9CraImsSCt+6tjyabS+zRaKVpFYuN49oENmZtEN7wHvxgEoKtHMdoBzeYw+syorj6/zTmHAFi3rAbccG2QJZxx5a6fF3rOUZrirQ+z3aozHr5evOcSFw3m2UF66gYgPBB9nDXmNR9ESemY1doMHVHAscS0fSmMwP+L90LyJUCK+6AqTdhw0gvX/qL+2Z2R7y/YzASH63XXyHNh3RZ5K9UzcREMq/lmk5gm14YgPGrVudQOXWwHWd57ZJT/tOlGcSOMqSt46QcI/nnLUs+8HRL/HqdkKVASp1D36v59BnADDMExNQCYA3QFcOaSi5euEPgxHJHfUgD+g8dNCLUUk6WabGEYHO6zcvj/OYd2Zv+U0PPDTvaLUGT9vowt9GPEBPIq42L12BFPNTg55e+kNWltXdMdwGgsOAgQ4DrU16mf53ctMAOORBKYe8C1jMlRBe+JVcMqU34OEkCebmG+kiSFO+O0/pT2ieCFfWjRM/KMelmTIBvBEZQM6YVuZbqcR5kYxbp/IpkN1GS8vLliWSxFIOgLiOIhTAZ1xrPZVX3PtLezvB6d4jPFsZRn/Zc9g1Ufm48cuWpT2w42A6IkCtp+V/HDnF7xyP2Tlo0S3JL9KKwofSMbMt07V1HAXhq/rHOpOVeRnJN4ZKFKXgw4avSNudZLD5prdwmfQLgz6gu7escgwu+A59ua/vy8G2v/tcEl3z/D/+j8pZPwCJdpj8yiQ/8VAP8fVQgvkSnooHhXDmgLpufcBONUpvA1YyziSN+xxtKl7RnniEUNaxoYcFj/dZd3d7onRTLvw2gimHRHMeWHl+scAQcg0z66GMC5+xzYLfmVX5JFHNO9z42WkQ9PSac47z6+wT1XKRjeckjjiPUcqgj4LomNmXPtqHds6RRbNfFbAfZb9+PpWk6NYHSO3swCcwO/ggguDWI3Tsgw3vlgU5m8jPMEI9651lGiW304y3VbFNAbXxsq+hSRkwRqm3cwcPjO0jYCser5kckA5AWwwA+GIGYFjAo3W/9pQla9+UzzmyAdIpi3GpkBhCX0qRRuH/eLc98HxcCALesieVvSrFwIK3jOn5j6H4/mOFSFQc8WF5YnJGIennEsEEKAwRThAYQwu3ql/ZWz3lyscBBfD40MDx1hgjAASA0T94L0AhPZEXepxT9dSRX9ecr2TLP/po0Dj4oJ6PvJnyjc5g4f3qRR0FU8DrEWcg1UfFTEXe/bmFebod0CAgG4Be85Dw7SjIZ7IlnnPRePUKBe8EQbSDsNwYSMifk373orAt9/I6ykh7zjtTr4p80wFBVSC2vMC2txepCi2bsy1J8tGGnS0nBIQ0jAiRBuF68Xi+wVVbfz+MF7gXdtoziYnqDKX3GBoKDDa/1fnF1cFt5Y4Hh8zmY2mFN/k9iVWKiH/v3/qj+o6Bp5R5QsWrztdVDtf3ZBBnblbbPxYvvyrgClN9QXh1CVMUWeYFoiMGpjkGiXF99rSOnvrqeSy7SSpXQIUxZg9/Qq+Qi2S5rLa4+GXBLUCcY6bGSPehktw4LjE8jnzL/K+J/rvfN317PM55KIDhKsBQifHZ0In90tlP3tmiBWjyEPf9OMYqipSXELtRQJED4f0BZAKuRAQNMINf/V0jn+F6W9m0nyr2KgG2/ZTFpxJ4q3x3q5FTu93SJYaZUmT4/q6EjOdmCmDlcw047oczpJ/v8qkKoSBrgy0NBwIc3hF8AHrlZULB2c/JsRJc+f4OTwLZ5VduC8ZdBYxrZ3YkJ0fxEYB2hATfMTQ/LkWZK4oMSZoAPPEORJa0UUYlWv7ZALXXnT6uyozbhsWanGjLBvqmYUS+2wYK/hawmkEcltnjuw0OOyRUZVw5RNvw9Ft+K9ij3M5cEABr+NBwk0RROYOTHBjn/NnKJqRkvDegOYxn8UD1nsbQzdwjM1k08mLUow0BxoQMIqlLJ5G/HtUYqjBbz5X3f9S/qQOPEqkoiXJx7uwy+Fs+db44f3yO8+IjwGbNuBoR4hQhYdvsC3d9Sptm+8TLAlGeF+2eaQ3JZgqnfOWc+8cBGvBVZEJ9kP+MZ685Pa8dU40z9HPLi2yR6k6F/zWwxYM4Cjx8/5Bjm+rfvnI/nm6No8U70l7wA922gUZvO1VGDsaxUOWP/FQGOW/o/15X6RNlx3DIHqBxoLSu1Mbe9L1oYiREyirBatu2wcktKPIQeoBA2Ui0Ta8jx8wYaDHI8OEdI7YYB+pkjXLecO31+Wn62uNZHtKKgEMT2xgoxwuNPuHcalnTzpzmVZbSAutV75Y7J9idva0kd0pk3C2dkYsk4Lo7CTmPOXNobBFwoVnwRs7rneNHlzH/UXkhGmcMfYOFO4I17U0SnebP5EpAQWTeozYnio4o7jZo0UdOg4hxgvB8FEu9OUkgaxKqPtYp8yHY4dYAsEHunrcz7W8uzh3n9c111uVzfW4w2NFl/QFo+s6PwPUYkAKkZx1wHNUTjApC58saNzjpkJl1zzWXeoxIwBBF9CzzgDxAnzCI1P/AITj4HhDyCGAHB5C/B2PXeMHijY7+XzT/R/9gAHrrQ1H42eeZ7LhM3mwSp98I+VY+Om6dzleDSqdrH2v/B5n2oBTrxxyjUg38qtLhoti8LUX2969eljLKpJ13UcorCU6HK8fPcTB5e2TPxDqE9zoppkFVSE12AOesWdHjBnEcIELlnaoEEnPvh+rsG/YDL+X6DHUYqLMAbwvKrkNgg4eNggU17sdzHWWP5P7cfKsBaSETbbaB4FzbghFsmSqPPcZayABohQreA9QnQVg/TGfOsOQwqQB8WZFUHmG0CI1pWLKqxaPbSjn90uvoMTsB0lF+ae5EDsycCN2hb2TC3TtfPa8kCMNTGCoaABeAKMGBoeT7H1DQe6HtTI3Pcp95D7OzOLSFshSj8pwR0sFe1T425+6d12+A2linug8N0kkCdm7wJ5ycLN4x3ERwTDbqajv9YL+CoSv/H2lv9mpbmmz37XPy9F12lVlXJWFxjTDYGCT8YAwW2EYC4Qcjv+hFLwYLbPSmR/8X/gdlEL5NNbeyPX2TJz1+Y8SYM/bKXSUbr6qTc6+5ZvM18UXEiO7b1jhXF8Yrpi4xPAyt53nNC0XAeHGLv4UBf5TBIKG+hAObVmpp87jAGHkOITqMdyikNFMQzjnA7v50DWT+8C6NN/joe9pY+nwg0ARzYZQYS97NlkSMr9eN2pGUh4DUU5HME1AmDA4VKl0PIffyXjzI7yDZWZultX2s4rMZcYU8Vgq8GLwJ/ahbRWAggRYePXrgvYvtybRHMKFB27J6S4zOwAklHpA9QNV0QmET73es+aWY2ijPXGtFVm7xH1/od1oATUwIU4+dZ/gV/M02CMZ2QB95wlcfFVZGyLTGtsx9tw/vO2PFmI2u4O/MEdGLn6nGSuYwERJV3ghn++67n5Tr+fhQSPCsNn+u11FlsQLQ4yp+nfENMAH80+8jEmQiM5gjzpNiARCvd6SAsWCXazYQ4b7MAWsZGX29iNAOP61B67D4jzVpt7cKdo0OGwRybgPAg5eNAsJ44+3u3LfNVRKrDHr5LQ1ryxEiDkqPN4FlgM5+b8FaQTxVdPG8bg/gVjS3Z63tLHg5eC+K1SiIVSIb+v/1119HMVjjbOUSJQsvnELc6WeLGnV9FGjsfOBfKCjq2N6ncwOl9rMh7BuE9jlt16mUntU6y7N6bcNza7Cpl8kAYuZnP7f3V4G+RuOVWdCmQ4CjGxxK0yhb3Hup9F8acQo8Ns+6bMclaO274Aqwb+QLPgkUrCpa/f5Ai/NCtwAAIABJREFUhivvdmAnRX5PChJOAapAN4cxResc+eG9H5ErYhKukiijFtuGoLBNkUvejWy5h0cMw5b1hMj/bSBjf/GjyiqKIhEqc7xSDZU7atN75XHD4xsOWw8ax4KgbRzq3KCTsE98aWUDtW3UKL2WRnlWQTG8GwMSdIDiT9QINMk9nMOAsflI22a6ER1g6Oka257LDbzaFo41sOC5ZG0TGnz0xwaJ1ChoBEZDoPeavcaHZAWmD9srW4DJdTx/F9cqrccwwDZkDz3G9LkREtF3Emq613GBaHm1+ZvlXwyPpgc9y3UNRDodb7d3vJyXtPxQBSYv38f13pd+5Y9XplUSNiIJGmju6anDzZ7pGKcN7OLB79imSjSFLTECywBLepda2O16OPa7rdvIRm9lgNuKlLR4+HB6QDukqH2idWAn2OHsgtaj3xlEj0F4g2hkfg0j14yfCDbW0QA3FKXTyBa9KGmP2ZooWKOekjnOd0KjPed2t8ApSFHMNpsBvIogbNSNrrgrj3A96Za96C4GuAXWU79ogG/7s4+l55NPHST+yz/GeFW63MfLi2/iz72mv20eEPl8FvnqGipP9j11nthxenrYs/VjnKXRa9BnAsDjtc84Nyd5r7nKqr6v4Nt60NJVLb/+2X956gbGjwP4qkCPzhLP7Ex87H1R2O8WYPI7QAfgpLDYR1jhYCTqAI18L6/ISwlre6JQ+HgW74rx5PjnCTCgTbEcAEvelRbVC22iBsDwG+cHmPZZ25BjD+IANAuZaT+vNwa34Mm//TH4G2V1n78EKs1d55oaEXKNCNxFsLoAokD7+xStQvElyA+A5uJXVsQzD1M5/cgx9vQbcOTooZHXqIYDNPTqeW4T17VvM08Zy7TBC8Q52MmH8DkPFEaFqXqsb8ypQ9ynT0fOi3K9xablxU17PfYNowRgzbw4msAgWNdNe1zYSf+eyUCQUOso/w8eBQA753u8bWYAahYhpQlth9nzvij5B1E7Fy1h3/FRhAG6JBgVqKeNvncqjGPgAfA0xMmVgceiBt1CvxhfKCJGJxyCU0OFczcfyvMnQIsVnZBXt0cL10p6FO9628OQorxGJyI0OYS5ge1epHvRHmvABhcs12IuUmJSRW/G2EC4FfXw9E5u8QjcKhZRvnWrikhkPoexO7fFJOAPHtOCmoC8eE/JqbWB4Lz0+hqe+13Pa9Z3mHi+90gKPGOf8NrJTVR7EJLkn3IkSsHvlMX2FMQZM0KIUnkxn0NRdooF+YZToAs7w1rjjgCgLYBT66TnNmcOF4+R0HvA73UI30I3vev5xftJpfgI+K2Ely7fKAQHHhIlMINyzA8pO3oJUYxcw3lCh8mbpL9/93d/ZyWNT71ae09LCiD9Udu0lMEbYB0MPozcKQicnyGqoAhfsFo0Vbzl0dK7Ngjk/ssiTNyzvRuEyFbQxLsRWgyoh1ZQgEKbHaPO0xaaXQOX9M67Svd7jfT6Rv3Ui1KPaxUCgKQt5ROy3LZX4cHi3mvbrj6b4wYA1wT30NuTZ08Pmts0uL3RbXdpc/Ms2nsJ7raiUYWVdYCSXIDQUH94y1bqOr8Fei1CVhBRj1jHtDy2tNv72+YC1D1n15TFZVjY49cxrAEzdH+u085Xx3fPwVZgOv8FUYfxbJ4H774EtVsZOun9TMGgLaWHGv02UN5t6TjUk0l7raC6oh9RNyxur9AoNfuIUCQHbwAwhtaG5qHI86mBobl33i/TAncAsN8xhm1Fbh1uDU6xbzr6BU6KWuvGMxddQGtP/LFW3OtyE14Rj9R7p1S8OnYBgGYAiN1HuwDpkvcyNk8kr7tlVOfIes+ME3UbGrHA8woow99F0zKQ/zkAC73X2MS8NDrgMDJOQdPO31bAa0DbwIxnMeb0t/0sqOb55bO0jfvqzdy0W37LtS+1D/bmFzet5SPkWhe2nQXlbCPleVpjxjW0rf96T2m2FZ7fScY9VY5swTLPcD0KpQhF9r2VAyr7gFsGqL3wS9pYMM31m291nRKZwFh1H+eTL1hztx5Du6lT0n12e295DRog4waPLV9uO+6JLu9IvrNNpm0+kxvLNj0YhnZRWQSI9Snaz+9ecvzn49X3z785PH4YFBrtafpwhe4U2ELHqBwo/8XJV4+ifxsHXMYjimoNKdWxr/M+FiGG4DPVsoAuQO10OjT1Mw4uQnWPtxw0Ye7hOYrOGVk7gEy/bb7UqEnu2ec7l+XvmxceE73+2NGGfw7g9j37uJ/XeyuvGgkCzdbwsY0NXUONsNlGJ57VSA3ueYWBbrYbw0CAGGFciHAijccOrhmvSx2hnvW26xIE3/oX/zg5wEfIqicmWqrjv6U5uZw3OjtKY5XZUSaVfutPldpMYjw6/CNc0srWAJ9zsRm/xnK5ALANPePV4r6nTz89LEydTOc52oKCaxsBM1bUI9TgBHnNbSMS2CBh2m0PIxru5JC616Ogu+r0tK0RfG7jAsgHWB7FOgDvZDIWyqOcBM2G4kOsGTSe9x4PhIFRgEffu8fkJsL1/fp3m0RQ/537C8at7M8ia1ttLDjAb576E2WwG7I8yeTeHqlKK/OJUQOvKszE57Hm6T69W75YhxgcH1eUPd/tCCHaOQqw4eg0AtPAfV3P8PBcj9lUBSyzx1JIo/fCQpt3hIILGCiJHBAY88x4fh0UfiyKMggX+yF8Bmv8gDcXgJxx8eIwsDnD4Vm8/aTdsVTaQqlw71dv2es4e74iCPxw02HGxNvpDDjy0YJjLHrMOVVKPSeMEmMTAdPvYYA5f1q+8rveLF2JdZqcjHO+W6Qr9GYmr1vuCmDeZRsBCR572wWgnqnKs73XtHiUWQvnyXn5/vsf7R3gGVECkpNmjwHP1Tw0baHC4VJJ7fj3+bzLjMr8RUyCB9TyNoMdBhkhkKJaePxP4Fw6Rv8rbWVc0xeAIJ7kQ1k5gEKAMUMOlSSd4ywAZdpdhqMC9cvzXZ/PHtdzczKHGBfClKucl6a28oSR6Sd5YB+qlDP3NF+uHpBdoCRK1Kwtr5UBmAj51l8gRI+wOkcfZCAd4q4vAOCCnLQh65giMFsxuAnI8zvnm9fatYjQwsLd53bN9vo+awPHSwWzAH/TyP57h1BvkFIacwESh8SFp9aD3HG/VB7rUek7Lms4XFuro8Bsz8W2ztNvhHAV0nqrL4Vs27T5SBVg7i24qrX7yI0eD9AGzJdAtvsgb+NCjYltaxWx7QkrEN73lQ6217r8r2t3K4D0ZwPU9m/zko7//q3rYociF/Ry3SW93PTboeCxiodn9962ddN7FaP9fN5TgL5p9xd8apSrzmPH1WN4m0JKqdERazyWLN4y37VNEtuRdFuSGLbRW8IvCqxsGB0PMfLUhlgbUpEPrL9UcYXfWpk2L5THj2q4E+LebVj2fuMp6GkJdxzhfE6lEs8hjckycdZPwRf751I/ocro9kheowE9f9N3f+u5Gk+315K5qMJLBMolaCyPZGxarKlVozvvnXM8wP1Uad5Kf6NAGtbbmgT1eHPtjqAo7+Z65hcAv5Xn6D4ptsg/QtwxRD56IE+u+DipYUQlEJnhLaY07i46iVyhdoiONbgDRhkXKn6z33QLStHHhoB3nLq3Lu+nvUnZUQEq6RfuN4U4RTf1XNMvngHA7vrvLhXwHDzTGDm6j3nTCnosjTeCBPLIdmcppNjirjgGkuIUPadzmWKzirBSJBN5uq0uzbrItl04ekSHGI/JiZ3xxIPbOe5cML9Nszr5CItMhnFFYHmdTI2ZQ36NAdzrCz0LB5P1s9TosAFqAcxD5owYDw8YD7J18+VoaSNcBOsEqCnk20JeEcCH7gnAJtLQzxqnh37HeF7v9OZR9WxeFmY9nrmwyOa3GaszbXIbMDcP7t91zuxnbP6377kJIO85Lz+rnOlauTSQ8RwbFjBGkUIxfNDnwEJDu6R8WMbKiWDDmcaquevQ5RucN0Q12oF3OiF2m2vgKE1djsGtfyEPMKGseCrJd0JhJ7TPYE4vf/eObVRA5LKoaALtpdRCgDxQFIdvnuBtAGHyFLGwDNgb5ZpDQykLSC+VzHhD8u+rr55NCGQYlQcLb5YVPTxz9VZ2IU6l4lFAnSvB3ljeGgMAB6CJJ86ha9hvhsAjBPHKjUIMUDIRj7dogf8OpKOVCtqtmJ7KZfYODbBpoRoT2uQ8OHTFC/JysUQJ6FhtWo/ifxI4JXz2x0twPE4GaR73gIKA/6j+BXMfqQBG+Mi0s2DE1bzhHWIkABEr0MjfAbC2Umko31BGfhRw+mnlZUCE6WMAME2wYINBzHjfRjjLwQUPMWDn33TGsE//IU/VcO+oAghhpFjFlfKHH92j4BRegITx3neRHpL2Qw/QSQWqH42HfeY5HkCF6QCARKdtly+jH2NFjZCMAciKB/PMNWqC8GHNLx53PIY0rcaUx/LubYFOaFzmhNBrzT/h63reDk07QtQIT5MHbX8HerdohAsqUIRuKhaDEGPxiiAkX4kja9h7rpF7Pbmk5EpRQOWrrz/VuJ15WlRdr8Lf9UshjD/84Q8WZg49n3wVfqdIxWbyFYCX50qjZc4+GkyPd8PrbITMGFQQFGe+UMJ6LxVV+ItBwQA+8or4wMfIna0iMw5u8zA+DbF6JQX1A6FMXm/XBZ2Zrz04+diQNwTqCLzgf6cClGfxe7Z5CxCtMtZ+ww/qWcDD7Sq60+bS22spdRgOIRP4qI11eldpsOCbNrmQ2QD2bTi0Lg5dTbu3Z9gK6DTYxkQrMedYFThU+S2gbS5OvXcoT6yn9m0rsrTtUIbG+9rn9P4CoArMTXdVZAqQC852iG/nrN6MAre+u+t409xWZjm/i/RsGi0wcaGfiU6pV2graHiAqkAf8mlkD9dVATe/tIEmdFYgWzBQJYE2cE/3+UTx38B095F7va5t8MgCqLLbQoNUi97vDR2f3lDkYud+KxH7mmMBzPPbf79/FIBDgZw+tp/XeN94NxJJMsUFh5dso8HlOHX+Clb6bNqFAWLTX9vaMdkAfgPrjlU98DWiXILfPa67jXmnFv6kKjU08/LYUM19bAin5+IIkWEpReHwrgMGxNayWEkGrD4/39EZULWRg9bLMI6tEGcDEJ1HeXREFDVTxnPWAo6JjYqBtYap283PnH1xiUK5BMH1aNqA0Cq0wzu79koP3upsmGafs2nYXpxZL72n9Fg6aW0Hjr22R4rzbIW7c1y65J6uz763dLSjNCpXKoNK/5V1pdeun/J3vsMXn2id3hM/BBBiGGbP4LcYsByie0spgfeu7hPuTFgxBtI8yAD7j9/84er3v/+9ASnPbT9pS3OikxJ05s96DgR6Ac9ZYzGQbB2GPjTCoPMLvdfIgYf5zdtXvyhiVdBtQKKPx0b05Po+Co22XNX2NK5VAfCXzvVAR681Cx2jff/9vYA9tFeeD1DGcPNO4IWKwt6eYtJ/YpSbIpUToVcAGJmX/pnG+F0OkAcPBajZDnXk0MHDuIZxxmDgwqqE1JIyCWCSnuQINvFO6UOJ0buuRwekpnCa3+v0gzM11NGHTt8i75SuspoSIVgQ7Mi04XOm/cPDPPo4d9g1feod9G3z+8qNzYM3j2oO+CXf6pr7jwPgtKXrdh/3O//U79VxLuluy5JGg7RvXFuDxztv0xm56N8HH3yYbW+dItWdYxxVEh7gNcy2tjZkRH+55CM8j/dc6qIHDaFv/st/ItY8IQj3BHwNgPGwsVcstDxVRO2FGq9BjCdoTnhZEhZZBlEPTAUfup1z8SbPI0wnQtiWJFEPoZwZhHMyAohSwRbFD4WQI/RfD7O3ZAFoE5JIHwR8Yp1qUR5VitUiT9hsPH/ORzAIzieZbKOsqSUJtW2cPRZ+Ko/q3IDfqbdw3L/zjz0kftZJOrSLz+X5TLYE+Mi0KtbcW/BkPnJh6Wloat8Qy1y+VRHONlMFuwGuzYm1Ajje89Q/qcHgbCeC1fsG6yEUCwAck+eYgUr5c8+3zt1TjilFfaJoEGacXJQWAwvjAZhhhWMwsPCgODH4EqB0iHDw8e7VGGLDA4bzcygvu+7+PmIfVA0uqdYYw4UpZPVEKMGks2/mA518ouILtSJbqZlQ8x8FgLAk1aLafEczfULMNFoc3ynZlWjUgpDQjAwAppf8zWM734480D/asz+D04xMnJqidgOxLue949D31NBEnxlqG5iYEt1M/Su2OOJDoTe2twJcNacWLx3s12tu8sWJ7ECQ/eU/+oe6VgWdJheJ+SnIYAyeq0gS3gAELWFj5NaWqRYgt1iRw4QISRvibp2Ay6P9EUy7W5z1mNBwvMwxbPEhPAra2QAGGgtDy5gxzgnNz/O6HqAH9h/2GzQ08IowyNA8a8DWS9bKAMAtNI4QuwHlW/nlmbmWHpPjUkPXOdMVANBT+1C+xFohNPcpex1LeWB84VMVFBWAPOOyiuoGB/xNGNyp9CWywPxn5Hnz4pu/n7YnHcGCRN+p1VCLf+jtVDS6TyfnqxBVgHHPl59/cfCQrej2GZft38KdvxvK275f864NQG3/6uGp4sp5lMV+CsgY8xg+U0yt9NN5rrDk+58KQa6Q7DxWYPcdbZOr2JamRgh3jmhnc6Aux6b05CI+M94FCB0jvh8hsqNIhZ7PyrEA4Ms5M30P2MRoVcBYhXADhoaYVultfztGXett/wbGGwjvMa5MoV01QLWN/a2gpArUBsxtH8eGyBWIXs6Lv49s6m/tP4ZyVxGf8d2RAh2fy+duWuLvDYA20D4NGWEyRwoNfB3AGgybKDDow5aoYVLBtMGyKFPDzE54e+pXyN/2bwP/W+hnOBik3DtfzvIqix+DPt8/EH6I4cWvTh4jRxiACx/qX+ptnLnbpa2Oyz3W1xq/yoZ6dmtQbvRD9cCuVe+IMLTIb10T1QdTYOis8lw+U2PbVuy7Lna++xeffX6A93o/93qAz7aIWCts88xN3113NxlBNj20LZs+AbRb2d/rnHvL/3Y4NWPXdfXdj99ZrvKP5zfFpXzLMmrJoPax84NBuu/nOhdn07/yaAPAKbLU9X/q6h9VQ+XFYfAuqN/92zyXSAIXOjXtofejfwn0j/e2OjzP7/yBDUwz0qN5rkPKMfpYfqJDqsYL4c+T43ukFLTgCiTt9ZRUP+fYl55Jd7tD/ZaM58HflqUaA4T/jSPnIe8HQODcID/3E3kokN+H64X3Jd+UNzkEfMaPKDX0p9Cx9FyHlaYOEaWAUygrR2/PxFlZqLPDTdalaXMM/OgtHxTe6zyoi1zczllpuXS4wZv5jiN0T3l9E//quZuOjf7b79lrbt9z+W5+2/zzsh3BbynKdhlJVD7D2Jb/mL9OlecpOe0IB/brfqRUi7tEg6L4mt+P0xDDn/HOpIzYNcV4ptbBLXY5mBSUnt/bQd361//tXRkWY5Ei9NXbo6AgBd9KQZNCqiPeI5RmezgpW47ypPOuMDlhC2EkLQiQycZSBBFle5N6OuMhwbv3CTFBR+hylMoyEe7/US42+HpDmQsuWT+0SwURDYjVTClyEfxd4CjV/pv7CeMm3Nj6Qhgu19bDwDmDrhFgeOfsoR3PYEK/GdTJ2R0FOKHBi0wg9Mmj5FnGvxWA/LmuRTCyj3dyGs7fCoY49vp97lD+5/fi7ZFtvqcesbYhxotR9r2Isehh1ICJTH4uc44+gUfL45swKRfogUlhJ0NYmtmAWK+uvmS/TLZFUTVoF32yh00/2CtmqooH3p5DBpiiVji9qMYtIe08XvZMa9x/5sggCcYx41UvuReqFYmEAH94M0XQvBhDBw6/r1FE5x4/fnD1hXIrv/j0mYEHfTFj1zu/eyHhIyUDAeRQXxeTqEdQVQpdpp4qc/E+Zn/bMx3gJ9H++wn3iccZGpw9NXnO5ETTd/41V5q+0UcZVM+0ggEvl+B3M6HOcXk8I+x86hhcA+5sXIqCZPp3tdIIIBhtrJpUN5w8V7UBy24ZFl5ZwL7B5ehnBpEaU+jJhoDxUJY+aUeBrQUUbEfXYhBgDl3QcJ3nC79TBdvtmuIttOOerFpV/qlCven66PeERzuM+khkyUqA1g3wVtvvjlc2BrKMER8XaUQhPHjTVFccr+UGUFVEmlOGkYGKy2nT6dG69H7VulkFkOc0p/Mf/if/wIVcCEmrEtS2cB8Ay30ahXWDJBSC16o2XQ+ojTfkZLE+x3RE0UHPXYzRx7M4FwCcsKLmulUxqzf2N7/5jeeiCmOBCw/imr1NTcexdMc1fW55epXYrZT1vq08dg3WA7qNMtc8veor72voHn3i9yrJrSK7hXrHsu+t4N5AsWuu1/T53WIFBY/wq8qPDUpNV0M/+zlbsWxf6zXuHF8CUMJQ+dC2HUZaWsSzf/KrSoLTiAG/2/Oyc63sXYBfDECpsr3p9SalZ88XxUl223cf+Rueajqb9rfdNVJwbxTnm0HYBtylwdIm498ogr1m+g7ayfv32tlruAYdz8W5OMaClJk7i1TV6JX2tt1V7DrPvzji8Wft0k/WcY/0WX+naFbkbo+7+A5F7Bw6ezHPobczH9/bSg7wriESnYcaALuKeqtIu4rqgDf606iDHRrMOzGQdH1cHjvv7fP+veeoZ9Dx7xxtUIWB5pJ3WoYNTZZfcOwaa3vb5mMt6B6vywGNvKfzU+DdczaM47HVGPDszV9K//ShvGz3od5MG3dG9rQN3LMBMXy9xlSeC93bkIxnWOPeIrN7jXZeOMffHS+uL+33Gjywe72ia/F83kk78EZnDCfybdLv0h8B7tnnfa+jtD9zcN0QnND8eJoj7+IBTr7wXuN46urJrt7E2NTDbWCCxwLZb9nLkdUxikxz623IncWBIuFFYm1ZR3gPCla2UjvWvXX1gELzH2vyAmHs5oBVvIqM9Xm81q3+PvzTRYN4CEqbdEwZ4gHRnttxaLHbwgcVYGT/EXtxibAYAHzsT6y3vsMh0LQ3mm+lPtZpO5royQDgLf9qjHHYtq/Jiuo1tXDvCLybAOim5a7JfXTR2/ncxOv3tTcC4GnTbvsln+ja+VPvP9avlPY7yhcnZ/wTGQ7M85g5dplQGP1tOWqOkDeHTWpQkD/GAwOy4o3x/4mYaUrhz6Q/znmOjp/h9//1v/9E74/FEkJhP9d7Yrj39FBCK/HQRvnNfl3eA9UPjmXzZ53H2lHljgqzBryy+KDIV5HmGffvZ7uVWAuhf4CVnm+w1P3k4qUqs3SS/hQ7OogCb64Yvr1a+nfsQzrbA3jBu7rnlcviG8zqyxtKn6tcPJZSC2r9+/bb7wK0HIo83lcEguJbESQf5nzBb4GYJ9V9wgKM4eDw7QUwTWiorxtfV8cNQrDi4jsnX3NCfCsMAIhmkMMoYwQAhJ35ihiNDMyHFkpg9KetGf1kPD4Jz7QgQSEWAzE/wVs2fMiQFcDCOR1TrVmVEacquDf4hqmSWyjae6D3PxZh3pcr9o6ujedX98q4Ac1Qnh/w+1pj/0HbzRBy7fBzQKTA8p3HyXHiU0ZhBoJlWMcfVTm8Y+95xR6I8oBxQ/fYM42CjmkCj47eCfgjmoHfALRPHj64+uzzT6+eqeAGIdEfRaNsr/Oa/MV7j67e6FiPEd7tKhfMBQKsERJbsEYwXKmwG1tNkc/KnrZsMv/YocUVjtzvKsYag1i9035ywFB0NCTXFKrNxCLoY2DZOloNIDWQOCphjCHMmxnl8HC+u0YKQHFkC+02QLTBMsWfooRimMj9BUjPnycU3/QwgRMtXIqXtWR/k8fDdEmON3yENU1+N7LMAi3F3vCe3xGDq/UZwIfSzlij8BOCB8j8IMHOll6sCxuU/L/kj/v7/Ks8xQsOLQKmqdbIeif32eHxog0zbCmf0KfXlWgAgwzrdm+31m130t7kGj3Q/H727NOrx6pw/0QbMTOGd7FkkLs3+885x0jfXz5/pTBxCU8XuRNvfK0tTRR2RihWq3VS6Zd+19NepQ8+urfBuFTkrRDJQEOuzJGHqnXmSJoZD7agCwCOEt3PBsAFdVWyGatWJW2V4Fr0Gat6hQs2y5eruG4vRUHGBiWd63onaBO/V0nd+YYFkhv8bQAMH/W6n4I1l2HK9cBsBXYrqG2f18wYGaqMcq6eqgL2yz4+UQ5gFdQq6Ty/Y13FkP6ZBmefavM7Lbi+q/d0HDqmzRHu3FyOtQ1NyMP1rH1tFdtTvp6hYu7vIXezJi7B9AbFVTJPOaMIKUUuFEC0HR3LHg20Z347BnyHvqG9PR99Vr1kPHMrVzxzg2yIu31r+7dxpb8xDn1O6aXhcZs2Sovt62UI3e67Q4lXSFifv9fZwSB74zDv8vnbUvb8KVM/X+C/kF8GcSzYUfiIUIPuvb0HYzvK/wZhncc4H8IfGEvGoyHFrJnXr6TET7oGY47BhX+JnPvJ+tNWaEv/NUZwXY0qBaYFak1fqeK8jRntJvzlkuYjf07PMH1oJE3psfyuOlL1pNJ76aht6TxyfvM364djrKrx79LoUppoP2pw89pWPqvHwiFZVmSvzyc6i9pfntb9efluWlb0Tdd+Af2OGmoI7qb70rLpjK09p1Bgdga4e1SPRjRmflJZmO2z0L8rfxGe5OO2Vk3lzgG69Pi+K2vu1Mu7xl4rgo4x/PSJipVJD0Qeo6MRSUrfXO2ce21sRS+J3sP+11i/iU3DU5o1OLzJFuUJp0aTBfyNkyG7w+RjXZMQUAMbLhoTOznyA/wzl77a6+cjFdVRipHnese9BzLwjG6b7VOttAAIcmQ+BXY/ercBY+UoGwOAb802ozyfXFSNmJ1kPIndWR5oVxPrrJb/QK+2kzv0DsbfRUwD3DwOqEdjEOxcpObRmfpYLPHCxaH+9DZIpdlj0C7++P8LgHGQVYZtPt3273XXdc0x/JX42yB7as5Ao/cVqYnHF9DLYDsykL6Dj9BlnPOFIyfpfqlurCsYX4ejgwjP4z3pZWx7xC4g7zEmYNOY38Edt/6XfyrL7uMzAAAgAElEQVQMKxq6JzCKt/eBC6lIodBjXaRFEwQo/kQVfxuaaCyN1Uz/Hjx5ZEW2TCQeshZp4BkDoNQhC8KJ7e/E2ENkQHPm2tnbOEANq02tH/ZAj5COt4P8udwXBTiwL3HkWSjIjMMCY9xPx86E6U6gq8rp8wHQYYaY3GCAMIT7TufwBtM/ALSFgv53V6DPHl/mATA5xoLkpkShqJXwGmMdL6zDbA04EyYAY2g4IOd++P4s0x+mHk+ALZZUlLulKr2zYKKAxOLXfYnrCTrGcDw/ZrraQ/mVAJx4l4Ti5BmSk6trSAVibh480LzBNscoUYBu0Kn1e1sbYX/CwnYFZgQyRhIdNS68IwWnNF4wGTEH534obhggc0vA4S2FPKQD2JptEKf7ZJ0GjOCJNEgiBL7kURDnPgewefzIA2B7JXLZDX4Twv/4icAoQl/nOO/9ehm38Tq/VQyy94JVnqyVhdkz9ie5OHn+s6cBswknjhf8/NA/tRcAZ0MC2/fcV2GMJwZxvA8BZMVAocMJwYonmQ26X715aWotk/CeZqOkFFxUGBo0j2W7Qh1FBhD/hr1fBXx4TvfdRXFK/pVoU+uxKQSlUTzlAGBy0Bt2FYUla6jW9h9+eH6Eh5up2ZIcUO4CeTpnBQivukOUwJXxOpPjgzELwYil+K6KhHAdla9pL78/Vw5liyuFKZ45/PQTD2MFW6p+B9hmQ3Ryq+BXUSK8l5xaAch9oDlhPhDa9/WdeWH+bAjTO1Hy3qhQyUMJQObZIdFisBzbD77T/vsCvAh0V+wmxJx3is4SyqT1KKHK+icd4PHDJ2Leik2QwYNtuz6KqF+8en71/IcX/u4NU6a0NG3Bw1JQVEWQtQ2tYMkHGLdCawVHww0Jr/K2uAMCLCBn+6+uV+i+YaSMAby1ShUKER6IekJq7a9CTHtKk1V4qiRVwBXc0Abm0aHds5UJ/eLdzUflmnoA6pmpol0PzH4P/cWAVGW7CvbOQcz+49erQHYd8H7GZPPTtv+QP5O+0X7UYl7gZB42wvYmAGilbykmBVc7hLO/7+dEZsWD1zDhtonzNQbwnA1AtrLDM6Dz/r6B1waylwBvXweN93MNuM3JjsdWpAr4PVdaxxv49bqb2hR5fOYp7v6WhjvXe067Ltqn3V7voIB+AghZdNBnl59uA0DvL0+tAndY0S5A6mL4h2LatpgPkMLDPdO/y+v3917TcfV2YkM/Wz9oXw7gzuMbQj0GRIeEGnCNeygPv/a6GqsujSQFim/HmlnabDTJXoeX7dsGh4b4b9lk/WP6VFB5k3GgBotLmimNtCM1eFVH4nwNYrwLHgI/b+jvNqgAzrr+20beW9C+a0y0rYxN1y/XdS42qC69fpzQ3raNIpqmo87FMjoyN0QUtO3WA/DUTg0OntF3NBULo2iL4jEu9baaD4h20NlTPyDFrurxRTbUKAhgcHttDFXEmvWPbHvlNEfKtBVwWfdNFFyLNfEuj5ne1fHomsRJYaMK4AWv+r2HAdpj6H71QvsYe/uicZiBWUzKKBA6q3uaiof+fnq4xVeh7VjnrXO4TZJ3pa3ST+cinQmAxaDtlCp4A3oNFn8io2bbOPqhButS8XfJRLfHQAolVP9Ya7EuDiBGkeVfvAkeExoD++QaV+hk0kexUuSrFSzvdT00MXzlpyk2i2H+A8ZwPw99dmqcWL+f1KlZzmCx0GxwgulMn1eKHivNFINt/liZ1TnsOux6pw825Omzx7XfmdvK5j6D3/quh4TwzecmHrhlyk2/46iwTj0OL0KemXdXtxdtvXz5Wk5fRRMo/Bm9CyMJ+AudjXn++E4GHg1xHRB1NOywmqPo2Tgo0NfskGIf6H/7L4jQkaIIgQN89WKUJvKAKYTloF9Ak9BOvL8gzTB8AKILCA0oODoYh97wgDADgxUTcIQVQO+uFgo5BHiWs7BCe2bCtliq0pdi5ENsU9KcFhmkSumkAM7peB0iCi2a1jCwDFA6zvF9+BNdwYDkCAbHCMeKU+8jrr+33tYDMBzF2JaeRSzsTcqnikm2pBlhqBXBdin5PYPS5lpo46EiHWLGKl6ZFM/hH9c8e/rZNcLsNjomerXplfYgYj/cKiWtilqr8HuBIxPz5BjY0AAAnDGSgerYPzfes1iZPpkNrk/Leea+uRIGIurmAxcCSWn3ABQ4FN8yXxRPYCsURypUNujZABiqEr8V8Hz0OMWZ8GS52q/pihxQFv19K+kOoR5m4MrNWBr9PYUHMp4TpQAjHaBPiJ7D1KddGDy8dxu0we0SFNRhSsikvo8hI/frq4ZPzr6rr778lbeowWJNZETn+9G9xwkfc7E4CSQx9MeqfMVaonAc72du3ipU1VtLvExFZfcfQE1hCRv3eWZCrgFw9Outtg775pvvzAz5HTCHYCPq4PHjp1cPBTZ+VlveUIF6qvEWTHuvZDN7FeOgajMFL96Qv5uxm2gQgVLmO1R5XUk5gXCiOQLUETa0rQIfAcxYuCrftWrRYZLp61lgqcpNGfNrLKuM8+T5s3RYl7RzjOT2PCOvYmAPQE5blO8tA81ZIESGCm0BQb43Y8vn9StCSKHJVF9knDw2U0TkvccEe22Ki3F07siETEF3T59p/91HT4/iY3iVqc5qCzpe3amKXWDKkbHg32effebxoc22cGLdXIrOZ59+cXxv4aP2j/n4D//hP1jBqyKbsY7AZDxkgLdGcehcnsfwGcbn2ZMApBjmzu0gvHJ08uu/+PXVY23lA93Sbmi0bd/Gl15fZaNK4QY0W4kqmG7efRUnji3mwjOoohr+eIaeb4DbNmxBvoEkAHgL9Srf28tcj1dz4vmttByeu+tGDP9bgGrTbAV/++r22fganmBZakOmvB8TMrHB9LD6Y71RQ4MPaSUFE1jATfBM5BQJ2eO8AQIGpY7ffnbHs0Cr7S2wKSB6SQ7afC4BMN9ZWwWIHbf2lWf2/X/qGZ23m2iDc6Wj8p9LJaxVezegr3ztO12Vf+ZrA+H+fkmzHa/9nKMd1m9OIyeepLZt02nH9+fxvh1tGTruHEEfN3061oRk7j5f9h+D1WV79zU/TUXZm2iga/bPvZ+Cn5efTWvwrI79nsve03W0aWKPa0Hln6KPgtLdx03fBVqlV9oAf+o2Tby/ALnGp1NO5a07v/1yjV4Cg/Le7dXe834Z5eDiUOhFDmXPPs/IhHqaPn/2uQ2lLn45CjiRQPldfBmAxP3wj7zIejX6G0co8bX6+5qwaVKX0KG5zEa599LV5TAZfkOofcY+YNd7QOs7dSKs3xDdxDU81Dm2Oi8AlZSh7MCRI8VlE8H0SEZTpzmiP9IPF3sK+MZJgQfYY6Z3NZUmumuiPpqCQJs6l+ZJEwH3sxxv1adjuAjAq/6LnuS1svj8Seu3r16+OFMcyss9H8OTceDlWVUeg12sx3gLifv21PpDoV8bbyj2NZ5j1pcfrN+rmLAdI3Mhveu99D58lOSgAto+0fNw4Nz6hNwuFF7STLh30hhqG7G3mSjKAmyUWkALsp0dPWgvxbpSc8X5xvqk4vYUPbR+nWJejfLY0S9c3xSiyoGOXeRYqpTvFNTy+s3zN7C+BNBOr5vPXvf9+88B4EQdD1aaOg4mRocnZ9xwOiYvOLm/rh/kMcQZ+tPVY9H5PTncSi+bd/FunAflX9xVPnUYBP/t/wg1M/kBYijj9+W9I3SOvDkAkZE2nkWDksyT523AZAj4GIdrfzxSlbYoLLkH2oee8DibUeEXrMKAt9c5igoZkSfugyafPOGg53idXOzqUMSpkotFpp7eeYfe48JE+qeIw/yOUpixjSI9ERbwIvpB244tt4KF/R9boTwhPCMLe1uaGcgjJHyEn4mQsIkBmVVI+173Fw+lQ3S1gAbQeTxPejrG0fcPIOsE+lqN3Y+qosXxUimYOkLpc7p9fmyMyL9Pn8YrC7iiYuiTJ89cvh/LHZuMpw8BzC5b7wWaAaVKJcaCGAZi4Mi/MJIymndysTK+jHlANnOoAlUYPsR0nj2W0UWWQ4DuW+Z9LibsAXDyQYz7vcvmx0NooyALAZg9jKV9PJQDNwmDCw1PXjG6jIUH4IFf9RwqOQ/fyfmhj4b3QgZPn969+uqLLwVmniWnUU+xgo8QUAitgYuiEQCu5Dz96qsvZFiRp03M95tvvrF32R5BXfdKISvQzKcSjF/96gttn6AqzexzJoDMuLHtE546Zoz7EtKUHPpuf0G/sPjicbyld8oJHU8rgmO2/vE8qH2//e3fRPhRRl6EhNHJYIS1rA4/f061yklbWMzMTgYNHWC+e3HXGJI1nCJ2zIKFrJ5P9WL0PdMmw64xlwH+MKqENkKGqSWQZ6AwdIsfe28nLNKGBXnK+WyF3sYOhI0m60uFtne/YHuyle/9WACY5zPO337zRzN6j4EEVxh2Q0/vyDCART4gmPO0rwYHRwtovTMfjHcMOIB5hDSevyg/GDq2EraV+lb3LUgvCKtg+OGHH8drn3xJGPZReVIDSXXQFklJWOiqSO4WZ7xjfQ4f5l9zfj/7TDn6Mphg2MwF51YZpgdZVzOeKRgHIG3eKGMGrWzA2XVdZnLpAd3zxLXQfPl1AU/HhHGiuNphwR8essOdeX/DBwtut7JNiN1plAuIzjicodH16NR7UiBHn6GNfmrU2fN3qSBvhdw5lmpf+1xFoXyvyvRNzy2f6hjXA9220w/o/97ap/OY3E40R/HLX3xMEPlg+Nrtq4fPbXXkzmn46rv3sf3ffaHtB6/H8Ha+7pjLKiTNYd+KyaYhe2L02b9vAHSpuPU3v58YrNXXzvn2ALYd/e3yXdtD2TnZ99eIscd4t7UG4/6+gX7Hffdnv8O8Yz04QConyh92OCTPdjTWGMgtrK4J9utzyXOY762vdC3XQMXwHe+aNbOv3/33dVVExpr9UXLPYIJ/A9wuld9L3WSP5RGpVr1i0cKeq45JZU1rdjiFawxYjaTg2q20b0DVtvTcJa1XMS7dbwC/owjMgxzNaAloZeKDovnASz2inxABhI+AlJemynDkO+v5ieqSOPUGXULr0fNPgUrnBQqESZbZOqx1TqQX13UbRgN+aGD0Tq9nK2ynvsqYUI3aW8nwHH1C35MSIAcPfXGKDPoYkXoAYIplmrwm7QwjO9EWUpaQ1xiG0MmQix5DIP5EMcaoca7p0NdZbM18fHJ+5es0sC7NHe0aIrmM7OD0YQzTmN9/8MxOBvCCveZTOBNBznufPM0+x3hbvb4awsxziDb7RB5oOx8Ij046FM2tM6W6ggWsriEy8JBHup7Iv/SbEHMKfM3+4Hh/1eefpBMZO5Top36S+4v2xDZgoy/vaFZ+9brqnp0QloX7PGn0a3Tkj3iSwRzjbNk8k2isS+PhdpbZGcZ8ju6++f3m8zet6fKjzf8vQfCfA8Cmm3EMFkMYVyRGYCJ5YVABw6myfe5YcV948QHeX0cE7tpPp0DCUEZ/j6J9i7e6r//uXz4SRsAriEdPsdNWnhQuOvH+LDDvwynCInTCnpkBdnSgCq/TYcx5cux3RaCaAQBcna+Ktw0gMmAEY/eeVytvzPPwdntI0WlGqXv04Hb2MNU/wo9fK7wwOcJ4QlkcACYINcIFzyJ5u15wLuKVEMQuLOe546Gb/RxZRO/G6gJDGp5xKJqXYLPC8rDKzAJlAWb/0gkX9UIJ2Cesm9ApV+slpH1CqGLpmRzXUeQu96msJc2KGH2m2tzy4CX0MUKt4eKtyJzQcgH48aI5IFz7AKN4A7y+/nt/IY/a46tvv//u6ne/U1l+QDC5DgYzZ6Gq5s2zg5LtCyP/sN5lL7ST+cXrFKZCFAFWCbqG4+OxPMBfaQAAwgAL9gR8/Yry+GEY0A30xbw6zN7C2mvDzOMnKojDI3JqcZmAAi4lmsFb4wzgt8HLDC43yQF4bmNVIwN0OjT8UAYcQmiJVOCYBY3Ayzz99q+/D7DW86lX9OtfP7369V98pZBfWU41/7/97W+db2xBqHvfymBBnz59du/qL3791dVffP2VwmO/93YIzEOBSBViGBh/t2gSAs0CCyOKxu7eYxXp0gKBGdUL++bVSwMP5gwF+O3beDyhVUImoT+GhHO//nv/wKH0FE/C8OHcda81vQcmjUV7cmNtgZviZRYQAtPvATiyFpBP79AUmI2Bq8Cc3o2l1M+BNczvTAAhU9xHiL0NGXiZNa7sW/hUSsETVf2jEMI7qlpS1Ve5amyIjqCjHfe1rrn/xQvtQzX9Zz7gVwZtojn6RztjOMgYJRMp+ho0d+/uowHAUUULPPibMa4CX8WRsQdItWr2A81zf9vVPcsPqoCeAj6eYO5nTp8+jVGF35vXlmiEgPbmAcPIdz7qmQYxkRBTmb2KXQCw1tdXXyYcX54m58mp/wWg5iFDxxV8tK0gvR6V8rgea7Ckj98///EALwU2BdSlYa7n+RXSW1htz10FbgVWlJEpKAdvnDn0RM3ngSztBTc3HXvdBi0FIWlnDCUF521P53TPW/u/3w+vbN+OPOwmyZvOfrk/YdvJu/jUO14FxvJoqrl2G5ktZ7ZS+GBC0KpobMBeWt3tNZschZl17vFdILhj03s2gLyUcW6vDHf7UyW4Ro8aCPY1+x03AePSEb/V6Lb7dw1Yohgt5W0rapseLvvVcYAm+3fbuOesVbp7zSVQJ8LKyhuGKYQANToGKHB8K4PnPl+AA8BAH6G66eXYZFsVOKb6BuAZcMixANjKcSPyBgRvIMu9fN8Azut9lMHyKm+vVHoYY8JeH/y2AWbDiY8Ii6m70nWyFeBtSNrrcPf3Jg/Sfkb75LXSPFsewLypL6+lM2wlu/y7/evaCig7t5tpn3hU29mxad50eULXVEOKa7Rx+pX2gU7RMfhw9GjHRE4tCGo+xHN6AmDkFiGbOA8QRPHgoVtDi6mzQ4Ski48qdShbZAR8YQDF6ELdDI8HZCLDLkqTvcNey5LFzKl+uifHQs+1sq4BmVUxIijR2WZGakwyohmLqmvcoD+Nx4uOosAZgPFygH90uo6T6daXnFFj2enhBCbejUV9d2Ei9WfTSuW11/8YyGxcmVDtw9AIZrnSODDmkwrpei3o2OgcopmfXUTKWaQBEkHmo0jqp7uM7ywg+oQsIEJQa6cGbocAyxmRsPTsWHOsT7yo8PjxUjoyDA8wKxXcYfzElj1Tp4Ep15pxjrRkj/WZWZc2xqJ/mX7McaYIMfVT7DWKosvg0hZvYScDbFhF2nxhoPI99LceS/6efraSdY2iXTObh3bNHM8fvtTzqPRu6Zrb/fe1tT7XXKODAROHDJrOHDTr2UvUgcedyDzm11v2an4/KAR6reHL9pbnnQa/0ODBC/7NP79D5ISL8jQh2dvkQDS61qGEKJgmmhBOS/CbCMZr1Bj/Vtfqd2+jY28yM59tdQA6cmp5TryPO22a9cUjeSXrjuiQvhbAwlw+kEf4iYoZodQ9kvJ89w43sgUAPFFKlhRp8kX9t4FzchMBxkfu7nhuGIiHsrBV2cFCZgAsZmJi16JvKEcGMgu9/3h+AVnoLqEjBaDef28sYQFMQy0m1tAy1XSHfjMOsz67TqcI7EzauX79u87ef0i+7Hhe1zh63PT7F1+cVWQzhucm7ne1WB/ef6owGCXi6zzeH8Jk/kag7bfyPL1+xebd8Yz3SA/cTpioOvA+hq541QXG7yoExIHSZSredByegLSAeWpbBN3z7NOHV79SEaG/jwKg8XZYkwAOITWvhUp5J+/6qDEtALYXGEHTRRfnfKImFk/z2LihCAAYGeM9xda8kk/+lyJU06fhj8MOPX7YVxx1AD0aVOR9zvnV8emT5u1kwB/ofc471k3eNkDPsBVKNIl3EyD8+jXVKfEsaxscEfqbl690TUKwbQA6Qn6jIBeIkc+UHN+EFN/RvQ/l8SwAjBdW3mQB4IaOIgji0cwWCwDL+1o3jA8h5xYyeJMJJUNoYknkWgFMcnY5kvvqvGnm3OtKHmgAOFtg6UH3FHbM9gIMCBECGMoojvNKc/q7v/1bn8cY4z3EoVX6NAIKME41PorTPVceF55qcomeUl1cRpm//eu/mSqmPDcKBmGjBtAaA3LomYcyNUcd2dCQAlLez3pAsZVGtcFr3CBT86B5qpJ4GMV0TcHf9sx13Lc319UFEXCA/inWUuDGM3YV484JSmT2YZbR6S++9r2tvmojxcxxgcAGVu4DfMPvi3Gqyge/dRs4xtsfzZ0LWYl4GQ9y3AtOmNfHage81Pnk+p2iY99q70be3Rza7THdyjDj8ezzzw4FuYpzxwkape31vKZBUTjdtDHy9XyPVcj5boNPw0agz6l/4GWsuX2rELj93K28c562lL/XS7+BAtEVLrKm8axg5ti8p0sA1+dXYXO0ij4VtPsdBe+7f5zbinSrxMIjyGO00aYevmn/fucGZ6bzqbLcMa1yVoDSObwcF7d52u2q+h7Ps9BKx6jbTB08B4OmruscPZwc5NJqn7OB81ZKLt9z7sJwKlFbQdrPOZROK99RiOABBcC7DX1P13bn63IcOl8bdO829j0bZO/3UBsEvcK5ndAQbWPeogQohenpYfjrNkX7d6KvLsfkWsEbPc9AfjxCrUERw0WMnt0m6XL++L4NeHuczv42aitFZbYR63JdXtIh3/Fgll73GN8Efi+fx/dGb8wiunaJaXl4dnnFBrueG4yyAyB23vLlmusa7frYoHfzt9L1QV+i945J+GsiaewQ0NK/LQMcjogUfyKHNHoR+jQRcnekf3JM0UuKdmr9EPkk4IIBw54t6MeOD7uOLM8ANmaT9iRGGSIi7NjPVr9j3McQYB6m+y2zxMedQuEUHdg/Y8g78z4rTIyXnQK6QDLQBRu9/gegTm0L6JfotKQ81hCzUvzEf3GYVP5kbE/eTr8AhNtw2J1ZDrCGl6PKMEcr1/EwG0Cj33CO8OQjN7mRH9JtpMDRfkds29jInPAlSt4HpUAh4/3DpIMBYivf71CN2tVAR4mwE2r2/nV/0D9xDpwygnPlS06BNGg7U/FcsMk1b+K4cHiyIj1jbJMxRDoPoes1DJdWAd52QNBP11FKjndSkiff/wjllu/cUWuhodJz+m4wciq5maBzSbBuvNbZxxjd5fRqbzlYPWrzla6L8ui7DR+nZ+sdN4HgLV/bmGtguDrL/Giuh6yZd1zyJ3dTfUt3r+sUWxfpuzZPOhwa/+q/1rpEocc7CvDlhXGlnsCAJYjyO8DB0Ru8FIVflixyLPEYMbGE2jWXgLX2TnmIKd5wCgorDSaugEqTz8wXIM0gQ/PF3+Sv8zvfASCEZdcbdv/Bnaunj1BwIE4VqiK/T697I6HwXvu2QiAvSBKP3h0PNP8WwjFQNAFhhQpLbqgpv2Urn3xOYTjP49wAtTAQsxffkwWC5S+5nbT/sDoU8epa2xfc5yoheV8JoxuB+/dp+BYCV7dQ3DJXLJgC39LipCinA3qEMeOsD970WB4EQkAtZGVxYE/c73/4SeM2Hn34pa6DNZtZr/Ej9Pbncfo6soRn/yxGq5MAYJ5vpopF7bbCRYgE0HySU/ub3/zq6u9/9dXVl3dUxl9hqA4jtgHivfIaNX+2hKkSMMqowZpyf3SeUGFCdi0QZX6Cljx+M/7MQIyVMXpE2Qc0ZX4zdhh0Cv7uJaRFnlnnnOqxNrRQBExd+eKzTyc3PnSBAeetEu8/qPiXZIfH+/ZY+RwNMfc34vRTAWSKeXHdQxkrsPwmHCPKOWHDLAeadV+5pd02pkKjyngXf4/cC6AmrLe060U/tHqE5U+RFfJWAV2ff/pZABHWUfWHULJHKmT35BGxyjFQEUoFg6Yi3w/fycPtEC3Wj/osAEVUABbtu3omlcQJq44nIXTo7bCcygDwLn3DzEKEXJetwhJCimAmF+mP33179UJFtwjNfuiqlfJua3Co/OeiVi42lr17WzjhgaqPP3okYD/GAdrN2BUAvxKo4B0tNEVOTYumADqfv/xxLO8nE60QKHhiXLfXtwoftPXThJBdW5NeY7FwNwdwK5/16PPMz7/83MpUwXHbyvX0AaNUFTDuq+c4oFnVUafafb0VzZGGwHgu0QUGoAP08bi0reYxGvsXAl/dOgPaZHzqcTbImJysDfLC727JaPVegF0REqKpgq2Td926+su//MsjR7t94zrGhusA+xtcDPkeAg2AWI8z9+wwL4wyT54oxxpldELAqsD2mQD6glnOVTCGx47Xn3U991cw1mLc51wK3z7HHv4BrJsuqlRfAi/O0+dGEHQcmP+9fYkBzg0GgkvFgsiLvrfzyjNbxOcSYG5Ax98YkzYA3krCpmnLh6Hp0gG0RO7iNjDscWKMq5j03uZG1zO3t8naitYIRSvCpbVL8OPzQ0elm147Nx2pH9fA4VYOrRCcUVeXIJrn9NwlnXr8pOByftPPBooNvesYdfxNf8jjyXEs6D0U2eHkGBqtcE+qTwGw5wDJPEXvdv/2HFbJ3rTUubRyP0bQDfyyNk6F+WbgPMXMJv+6RrWteNZY1rk5dZylAE1tkj1/l397j+P5t4Ewz3sg+YwAhU4aOUPbS2/l5Xvc91jx3B3Rco1OlkLutl+Aio+uaEyEYRQj4yAMxY0QY34nZ7bnDfgZMxRoCkihaDDePMteIM5PiPA6cp4oTJwz9lDiCSN6RdFdP08KDjmoRIVh0IauXPzKUSZEQ0q2j7EWXd41SABpRKYdCnE8C/Ed599th2gCoAJMA5zCR+25vSUjdPydAdgAb/R9K4rcM0DB9KxzAH0iJA4vxNQ6sH47ChUFoOyJjYE6KZjV2c66AeYt9+VAcfvHMw14dXoaOhZ6LQZ+lGzphQIH3oJKYBQ9wrqHdNVtcIROMAy7JosLu07O7cjAbWhknuuBvUU/7Y1hHABIzbGkz9AnRgp0To0WdV9Y1+gHKghbWk0VavgNhv6M9ScY+DB8qEB7dV0AACAASURBVHCno/g0J2lvsBpFeu3RHx7Wtdv1WwN+jBNnFemsaQx26NJZX5v37Ws33998zJEqF7ziUj7dBIr/356jL7TLxoruQjPGz/II5mrzu617VF+o8bYysbLVjop//U8fqI7O7IurF7njDYsjrGeKOsFsCfFINCm5Q+SraAQSkWiPGOgquQvNIWB7kHp+ZKlyFdVeF1ByT8TJujk8F2qD7VEsuvE8Jcl8ksMBNYQQS4lii5778ix+lIUGEMECp+aTcFK8wF2DWXoT6mW+YCXdyt/z7JMZy1G8mLYmmYBRQhPiRZEwN8vtCPChK1Q2vuThjm5qWDKhiavKWgTZmfOAN/ya4E8w70nQB3Pi3TM/Q8i38cx/eLVAz/RjrMXdpqGCyMqx+8FoMM8fBTjwOEw0jY54RO1xnfEi7xlWCMvlPHPIOLe4mHVILoB3HUfC6WMpvasEdazjGDMouPWp5NUXv7p/9euvP7v6lYTXk9uPwPDuL898qYX+/Y/PBTLJDRFAJLQHIKx3OlcV7914XZhDQlNsFHN+drdYmi194NujuGULr+73qh9s1RRdCZXbCzChJ9Av+e8PvUfgbeWTSphA3yIQPKlvFM7sQkGvRPqis+cyFGBctQyk/zoOpjONYMDhPCQAsD62EiBniMXNVhQTRgiIaP7ltjrv0JSeh3njPf7wRttEjQeLYbEBle4NjQrbhieP15jUhpMBvL96+ChbWD26r+0o8LYTCi1G7arI6hiCwgJT/2tIH556PMG3qXb8UdEDohvnWFOYThff1Zpm/SConz751Ee+s27J9eZ6iocw7lGIFcaj8X8hzzVFwjCEOPcNIYSBjD0rvSh5UXLBPedq72dfKmdVkQSfKpS42/lYuDC+orsq3PdUlbHCwBZZhzO90zZb34imTyW74adcU0UR2uQ5gBaecYTyaoweTPXNS+FSAEUI+59i0FZA9e56nlkvXMsctwp0wSfXNEf3oegEBeGlwitfvKIKZMAc11Zhpm/QDaHP5l9URp/c7yrlvJ/1/Fd/9VdXfytPPee5hrZnO5Tkxz5QoTT6Xu9H24kAp0I299RTSrv5V0D/UtENhIk3zDuGm+sAeIPW8NjTE8l7q9Du3GGHgOMBp74ANOv5jFFrPy9K/qm0dTyjjH80cIdVF9R1bt1xfWrAqBJQXmrgOt4n+rTnqWutho5NGzxzX28eOQWzNvhuYbWChgr2y2Orv+9QYf5uQZoqbO3PtfHRENhrSa2LNeabXgvQ93sbKsp2cnigqy90nAuYeKc9lEPXl4oI7WR99Pc9xgcQnDDxw5IWAsk/DG2zTj1OC7C0v75vf3pNr9+/X4Bh+uwQzKGprbj1fW+RHaOA8pqOb487xPryt9CXdCr7sKJfRD6jSudIqpS7vLphvqRzeIBR7jt/pyJdOUcNtURIbMXwAKn4f9CxZnw4f0lfBZxdU3soYxg/Q6Q3re25vASV13glxvf10NJ7T12+/1o/tAbvPB4Bh2Jsb2jyOD2GYxzZhos/1Za9zspvDDD0zBqzHIlyjX7QEUlBSsxkgR8Ar6HwDlU2qxm0wNEOIU+2PbQJ7ww/ujxCCdFPMYSc1/k8UPW9ZLEjE5NCZL2VEFz6LsZ2T1FUNAA9vsZSfvNuI5YNCSE+wKeFSYAajTRIINUMB9bkyAJMO7/35AG2D9ZeNDypU9XVVWfHO+QIk9E7nd42ABjP60fWlxmwqcmONwP67OhgB4oiBzPvAeVZe42MSO5nPHIA0C6UuV5Vlr1Y0IfQ37Qe8JjbqzoG1RZRPdYJBgrahiOLYmI4UdApXJgQQI5yEpmCLhyD/BSmGm9w6TdFpqCNokX6CI4iXkDRaHKk2JBgnT3r30f6OrzpJ3YombQ27rUMYjjRfy8A8KUs/Y8B4KSPjuFjQLL5zcgDatp0rmvoq25Dl15JFz6iXKfTNwHczYP272dB4nCBM8Il88i1lperGOARtcP4ARpGfpW/du13/VfudIvE6lg25PzP/xUY4QyxKSMIHWXvTjdkGgPwLeMTtrm6qwnHDe2cAoBxLQujgLPGajjLsycndjxy8YCqk0yqZhUPMgr0fXvuBHwoBARx6JpYRgIoo+yxZzHKa1C1wwG1mFIwKTzH286QKzu5p6YpwIonOf85KyuXbON9DnAIYGD8OWablIaEqs0/kwOSa0o4LM4QRfYNta0Wyw+GhRXf7wnXBs+eQMfN0LAp9gRT09V3J8fEgICxG8aZhfVBnjKYyan47X29aFMn/ZFySXYBHgsWl3R/rwq3lBlXGX2NfW1/VL8GhAJGEJHvZ1sbvLDOT9NvVNgjBMd8DtsGU/GBvAs4TgU3nigViNLXzz+/e/Xlr55cffapAJe8oXjrnt7Vnq9USNQ4ETL7hz/8USHYf7iSI/AsHmBX8oByxlV/AyShFRtHOIcy6lwQrEaEpE1VWfgO82cA3L3sOp+qUigAwX7UDyb38dFsd8SC85waoLAnthjcrAHPoXN9ADAIm6yRhrgYp6khBRQGGrMtEe3ywsRYg4FJz/ij9qKWo8vyg5o3bNvUrcTuEiJsxpT7woRCp+xg8kxFqgjZifI/vHYYKfeRa+KxGi+o+6XfA6SVQ0UZ/hkbaI+qxy7C5JCs8GB7xGWpZs0lzzgGJ2Qtg1IdtZ5srscYwTsAO1g+CQkCCD3RnlsceW7zaQ7vrD15UzXb4cQJO/JYHvsoh5/cc9GJO1d/9y0AizZmDlifyVPL/qJUYWb8oZVa+huSa750B/o+q3IjDLMFQfgSVbn5TkcpJoXFF+Hs/GE90wLAhbEUkkb42eQs1WPhvFt19tKL5O9ebYxf6LbKMs+o4NoeUMDgp7IgYSTh2ucvXroaOKHlRJp4jqeoAvtTlv6cRwovIWQcr7CIDZDKh3XfD20lF/37739we71PMc8dAMt1zU1umPcf/vCHA8B1DVRo0QeuZ24417zlvo9nXCroWzjudnEtYJX5ZP4MELVFAhEJ5vHsMy5G1NxKeALCle8o6RzvyZhFhXBAO3PH/H//w3dHOBvvPoS75VHa3blt7Ylu2wV9uXDNGI5p7/ZQbUDSZ9dLVSFewwD3Nce7z+lY870KSd9VeRMAzPomFxo+kSJtD2VthF538bYWdet13n+dAiOrSi1Fxfqd33/SuuOIgsf/+Z3vGMCcfkCI5egPVeQqp+DT9xVhRJGWVo21UB6Fj2O2VDu9y46cqkUa/ruMGsc47N9HHh7ABLBqHSRh0ndYD2Vkl2DY/LwK9Qj8ubb3XwLC3VYIiHQQz/MK02/l/wKxtrv0bMhjbJD54oPsSkHBAKF45aDnGBLtePDuBZL8pFaRU6pbXbdhvMA3gU4/eym4lyD89tQOsAZoAQenoJYDugohrDBzxjT6XcIAI4S53mHd5KpOZA46DuutHkGMVI3YoZ0YkjFKc/SnGvAMziUAjuzL3HhO9M/vnKawlV4NcBvwdswrM22c0bMAGNAXgDKAE6GZ/nRe7MCwI0T0SZpMQ9fQfMnJZjKsf6EUouBmr9tU/R1wu2gu+8Pms/sHcLxFDj/XTu2XrcQ3/a40l3Bomr30bLyc3G+QiWwcry8eYJ0jtaj9ZV6YR+ux5G6zdz1bYAytnUBt5pgHotQVwKEvjnEhXgEZ7/EA9L0e1+ookd2m0zkfA0uMbT3n2kMuJlaQHT2/OMIpMKZvI5DI0qNo0wfpE/KoTF7yGSUATojOTQFLX0+RMedQJ1rAABv+AGC3IWjSKvTN2IIINPYxlsxgfrYMp79uLzqph759BNDHuF85Ak/H8I9+CRaiTYRNs8MHcuvRQwyAogPTlFriNYKHN+vxjfQLHBwxctCvRHZRZBejBtiGeXZRNfiCi4vFq48H20Njw0I82vzuKgW2NchBgHfciO76p3yvukiNBZVJjBcy1vMzt/oe1tHis7/420ac832HoXNo5Iii8pKXg6E5oLrHW5UqXfONdFb0QfrPLi41QASXJTXE+09Lr31IDrwaSrrnJ+or+wJ7+0ocNvDTf/XfpD0GDvbEzRqjAZ7o+T7HVuE10Wv2Zcv3PrBh5GNJMKGO8hwHxHXlHAYzEQLk+rKWIkTCi7xAx4sM8dTF6nXoxTagRpah2wJwAIE7hGGKwihpDlMEoL2b8OoUcZoqwGNYCWia9bzmf3it1zz/7rH3lN/HRWXAAXwwE/kJTchsTeIxcTqBmIB+5J3un+4H6AMC4aX0od46zaPDiO0Z5sIJoWkxIvMZtQEF3ltOyWLKxMdrfuvqi8/llboN0IgCTqjrtnAwuYTNsFKzd6q8bcNwGO+38iBTnIoFj2L9QMphDA8Jy0Tpey7r0wvtY/pC3tkubAM0Gfe/ePbASowFovJhMEBglCH3o16hFz9+L2/SKwOpz57cufpclWm/0D/yUX/1+deuUPhKQJT3PP9R79HRhh219QVK7oBJjIqEwz5SDvizZ5/FO6sxYU87h4eo3Vg5u0UCi/QVIfj6IJ8cqqsJgH68XZFyV29RNVD/aCveiIIEBCXjGa9GDAz2DuscY0LRMK79/e+UL6k5tOKmewix+e7HH3w917yRAsDYsm68TZDGKgI7+6f99o+/S1iOxrtrDVKjSro9jhiH8N5OKD4ew1i5E0YNcVImvtb3KF9h7mZsyGxNP+kDj1Uwi2dW+CAEMWgcIUCAFIVUoVRnGy15aEWAERxieNAuYJkqkRTJ03qD2XM/NPBa9EEYuNfp6AI4gBh7Ij0QRo8Uas2RsUH23FORMYco6WOv4dQUgM7eqm01RNSIUO8i/cTQ8v4dY86WQxm/Gq54P+uDOe0+x93v9vDAaW/zt7Kg37tP3m23Toqn3/t9D9Ct5T1eVsB1kH9CkjTvrFkbJiZvacJcmXcAZXOzsw909lg8FAAbDbFoJKrlgTwaAL2GiNZj+kCAprnH3AvN/Pjjj5rTJ/FOq3iYwS8d19i4eJ3ag3e8HghD7iNaYCzY6qfpUxd1qyWUw2xx8do5XlkzOqfnUdjM3laMe7rn7Yvn5km0h+sZG6rJE7pNu2IlDxgv6NtKYHNg+3u9NfUmdj1yD+NCqDtjUg85RYasvJg5xJC7+egb/Y6O4CqhomOKRj3Rtk/QGV7uH36kejv8IF5cPgWx/A3NdM4aBdCtYRgP0/Eo89zXEOcaQvjNude6tgWE+Ls53w0BZr1WgeO99Qrz9zYclHajTKJoKQLDRijALp5f1jfyFnBJeDoeIBjFSdetcm7ViNxBDMmKkCClgX08W6QHDYfzu4gPCmOr2Fomahxp05ETBduxRhTFzKFYDo3kGgQfbUHhGKXdet+AIY/+xSedsYJygKECYIdswZRGBTP4uA6Aq2yV5i4BIHu1k8LieYenAJKWEl/DwyXwPRSE5gQZSE073L75PtsQXu9V5sMfjxf3BfDaynAmkso+DWJBaYGhnsC497s2y/64YmgfXMDVc7xr/e0iHr2G5/OsOVaf8+XT3slRba4qRxfn6RvVFsN3HzVf+mJ+fhg8Mu8NEWa92HBjMNlxYEwAORnL5pTyt73N1l05tpzhCSr3HLdY6WEwMjCgQafH1e13FZ/Oxw1HA/RTvzW/B2AkTvGaMu9+udHoAuT+oiMCPCIQ3RYb3nCYoCjSbxTkRqydxaS4j0G5q/UXGswzTR95ie979+HFEWF4TMS0a9P+AaLXb/x+r+C8tHsc52mxBM8XlNXpo2ncym5+73MK0CbqpsBy8/4z55qZD/8K0yKiI2MR9UWGPTwCBSiTtnbuu004MDImHlUbrl3AtvpLHFAY6pDRYSVEJCaq0151AKHfF2AWXipZINyBUQt9WkQaHgYPEnCtUbsRQJ6bIBMX30U3BhPYwziRq+K+GiMoF90M70HSIjFomaY8x2MYYEWMJ7vbwFWva4RSx9OOD9ERgC82yhg0uy0X37stlwHfAETOx6mSud2GF1PXzDmyp+3avJBrIFHLEj+Cvod+O7bQOYZqjo2+9HiMzoPMBpjWOVOQbeP6tKERWDWQZK4mRB0+MfTpnaal/H3CXBDpyXww3xiW6Kf+12NYXMCkQqBPAAydOXJhdOfDOCdCtDXKfCoT7cHQdXdQhMaq5HNeD53AxO2Hy3N+4tCPvJUItu7Z6kGfBZZBjwU/DCgEUk+xB1WXPxChmgfrO17Ed1Lc3mgBECpLdVsWW5SqMz+Wy2Ej4UsTgjE5HGMMtCIldJUjFnK+CpQARB0WAUMT83r3UkBRVjQr7zBmryC6hZXlvQsdAdAfYn1QyDah1B/lEcWzjUL2+PGXBm3d63MixmwtQrbXQ0Df6UeVpFp1WZe+TkrcQwEctoC5L2CXkFFtk/T98xQde0POqv4JKAhTCjQO20+El8cCZ9CjR7K6UIRnFCzGzwqvPQ13DJJdNEfeWwTBt3/3B/f5nt77SN6oe1LE78rb/FBAB4XVSqY2c//mj3+4eilg+E4Aiz1yPxWIJWz1jUJeEy4pPiNPU7dl8d5sorlPP/vCi+g5CjZbBamdjx4q5FWesGfssaMxDGDMxu9UCv7d737n7X8ACN3n0NEFhICy190AlEcP7149eygG8Y78ilgMsx/vgE5dz7t5jordmh6fKKe3e6aSg3lHTNT765L/O3MxKfSOS1B3D8Mt520o1j9AqXCbLYiARvrv30bWYDgBz7AlmQGw2s36MS3PPsaMxXM9A2MvXh/TiC2dKMbRMVWnysYWrxUFGzAO+3cbK+DxIiTCo10BHg+SgB4b37/XeNYCC2PVk21BzPrUjcr5xtgBMwN0JWSZtZnKfU4FcIQDfY0nyLlvAHfd/tVvvnL74SkB3DJwKKcXzxXfv//2h4RgwbgRgBaQAYwM+GuF6dLXhgAzVgEwyZUpc31IlMNUWz6tuXqfgE+3SWrl3QLZsHLmPbmnR2Ex0Y9pCW6oNgAidphtDQrcVyPKfuYZAhtDX5UEXy+jELSNp7N5tQE68XzwXuiPBUtqwUf2yRvBWUFWHpGoF+yi5b/hqfCvw+iBaIC38w54IEQ639/rO9dhiOKTbcrESyaPmDm8Q0iWjSwJK4dGO84JcU+KQUFwBXiVs2semuFvXFPQd/AfnasxgHsbav2Doic6n7v/iSSAp2WuKj9qRKCtz7WokScJ7ztzoEo3jRhoW3hPcx15V/gxW4FgFKFqa+htFzHjegxy3Q7qjD6IQgx/9BgPiO74FITXCx8lYtb4GAQTmdCcsPxWALdzgAsCSs8c+84WSYp8Luiowpt9JDf4q+HGR/gLOYyW2x79hH6uFAX2xCzwuAZ8kU8IOUIA/TorF3lOQ0T5jocs+RXz41wHkNF8vK3howBj9IT2dYcA1riyPRDvP6TyvrE84cDIwjFE8x15H12J/4SP9ehxkQ6APuGx678MpufGTH08sAd4cL6QHuSorwGQl0B2OrDbuuevfwcoXXwuQHAdEyf4LQhWr36iyM4JYn/xrMv2rXbaIOHODyia39LmvOMwdvWaVuJlNvH+GdjPnBZoLQDc1x156gMA+9yXUmZuos+A0AAKX5sQPoMsPgk75r8p/HE5zi0ieJyfPDfrh20UkRFBVf5nPjRr0DwUUADdzDwbCFsxB/hFn374SNv46NsJQCLXvBh0bC7vkVPqRdJ3CmipqGjk8wCogvBpY8Gex+JYYHuWt3Fk0VLnorTM9yJTnm1BEh3tAMFcaxCBcTpeanLkDRyHv3KJ58QAmujBV9EppqCTtDT1BZkEX+HZBfyrzV1P0NhBM7OmPE89L7mM0wGQZjCqcZ6CTzFCy6g7jivPH22DFGFN1p+JTEV/M7yS/sx2knoeDijaiIFd21nGAKf20idFBHrubOcTPUj3TuooNW7e+vjhZ9ojWQkoJ4JwAfBLOmwUyebNx5qascywh/72v47Ynzqfucic38RnKu/62+UxabE4RtCpccLIuGNvOPpFotj4WP47Io2CkzEAOP0QmgVDogvOutnGZ841hWZT7DXqnYiE3f4/xzP32Jm0//d/piBmXj60b8uxQUBO4D30wj2YZJhlI2HeyXvnDIhZhOdGzdBuhMBRXe5gzGPNhW+oA1sBsOcTxgRz1XvNYBYAZrC8dgxA5eK+QwjflPJHiMHSHBoAUJB9CXA1ffNeqZqUI9RaBXwefILQSynybjyehZCQgbOIQSya0At6f0JJP7n68ZVCQrWIAK6sYRukZ83CC549VSVYoZBnTx9ePVFFO0p3u1C+iIFEfcro7y1uIJZ6N5j8euw6cddAMIqQPIe2BmEFE7tloTp533YWDAzJVaXCutekwALptRAe7bwvwIqX8o0AMkDCHmeMSdMHroPvMeaErn4qjxpeteQE3rr6v//6/9I8gbAIBRZD0fzheb8jyy7K29dff53+vHyuiso/GgCTu/oXX/1KW7R8pXDop0fBHaydd6TwOAcRr57difH2fKeYaHKDm/OIN5fw3idq0xFWp0YyZj/qOjmspXRq/J+FJzNnNuSJo0E7d9iKRhXFlfGoOWUMATEpK0+7W9AHIJIKrdlQu545hzK6QmLKeDO+NnZrnABVNrwc4SDMit4lKwWhiYRLofjSzlsqouGCX2qkBYMjB6KI8Z0c5xp7mkuOlhhgmQIPDkmEfmHys25qdYsFNPmsDmchVG2K/0DMtImqzS0iwvqDxh8QMkxROzYaZ29eGVVYN/zoapcwL9bdWwQWKFsAmOqKLB6kxnzHm9wQOQMx+qpnOARVzyaMl1Ajb5MAVJtiIB/l+SDk5fNPv5j2Zt1TlZr24DnweNkwkL4l4iBbyDRE1+F7SzEr2CmogTe1AFE9tBEMoZN67hrOWy9fAQ8hNttzt0FKPb2H8c6CIuFVzRntvsfNsTVt6hqAB+HJlvVUC1UfHJo+82vACgDWOPWeWtaPULwq5KILACjhmnwOL6LznAjb0rzaTU84HhKrix7lfRgFN4qv2lMruk5UAoQ/zITrDtM9p1Np+2gvgeb26rOndYyiGZdfKt8F0/Y4y/CFt7ReVJrB+RoMKY7G+G8PcwV+AA8RF/W6xLjXypwvXwp8DgC+JlQZL1fhPDENikILoXkHguWlL9jsM3hvUx5oS/LOEmlRsNx2XJN9M6cF4zyPitxd2+URDcnmyBopLfKOhJwnt7ZbqFV2HDwCuTqgm/nYz+9aKc0yzpfKV3+zUm2Zl23QKKjV4z14DYKkyvICNx6nCHHRzCj7K0fShmRYBXyOtBzn14jOE+oV/oIhDfk5qQ9+D5++Z9G+ZTtK+Fxztj+0RKgcrXA4M00j34/vwxe9BPW8+gddV8JaSYzgOAcOoOX314sw/SzoG73mBDsZnnoT0/woK5eK2qbP63/v9TNg5k8B4N7Y33FsEH5WQHXxEq/dAuD+1nE+ri2AyvhvcHi9H9fHfyaLkc2fF178o03H/uXzwkuw3vZtTybnHJ4sLUiy+xoAvgbs0OkS6YQOsenDudj8qyJUz9DwOV9LWps7DfgaB8WMAeCXfzbkc85/84d94x5zzj19Sghvgec4lga8e2y41H2ZkEnmCsYEj7JwQGk70wj8pN1Ht21A4S5W02vWPujX7rsEwDx33nvQRdGij/PP43Kut08Ir5lzHPcY4wX98NNLGVTZLjGr6670+Xv3iKrBcKa1T5HJ8ZCmbktCpQ+jcVMY6DbTbkPV8JYqrxgKzV8C4jEco2u4Tok8tiY/mu0Q4jnOdxfTYr1Yr9WWZ9Jn+H4f/kbkmqcexxbbWqHHwJ/IFR7DH0ohAFiRZm/Uz48yuL0TCHaRK/Xlgfrrxy8DbNfN5gGXIPZPgTxjpuHt5XOzckKHFyDZAHj4QeVAMQbfa0Dc/LPtc+67QAQ6+wPVkMFpQYRcDBcTHcD8A1LBO/oHCAYMA4StT7APsmiwUVaVcbvNezy27PH4zLr9c+NzOVb7+63/7b+LySie2zAjbxk0yjuEaO8LsA2FYirJOZ8AwsabP4NeN3eAL+dRPli8k2czVkEE2mGNJQRL77CnV9dF1uG+WkOQNXXtU7vQRFj7d/t99G6XfbdrlAWVEJJ6PCBckv9dKEQWqPtXyoG8SphslbVjwLEAjUcpYZGTQzCKFVWQ32qc3jqfM82D9qvckqNLiK6rVQtAACDv6pn2irP/ER4SWZcc7j3V82phrqf5y8+/UCEDhY4qFJFQaCYckIlFC6ME4AMlBkD1SiXf36g6kz22LNYJ6XK4ton5tNKw/RNgjCT8txSRkTfTysAaK4R+wwKtvKpSLwppAQaGip9gSvAbaFH91yX2aMJJ2COd0ELajJc+nszb9tz+Rtu/sEfpV19/LiD4gzysPxqIE/YK2P3mW4VNO7Q1z0X+EC7OsFUx9X7R0MvweOvwWm/3HyV8GMXQ+zSO4sH8RAmXt2rA/m9+/ejqqcJOH3urGAEP3cfWMHf1d/efZfwBjniXqYpMoS6+Ezr72eePrz7/ImG2AGX2TsbDRqgvBVQoAlTlnPBth09q7bz48eXVj8/F/LWZcr3OpjuH0565CITQYku2kYpVaGA8NKYBePYZocTJ8TXdGVQkAsMeRYFFFHDowwDP4JD1GJB3RyGTR+6Mq7omb/g++S96Xvbb1ryJ2buwBoauqXpNuNIHbenEFg+Ma4BNPt26p4phlf+EjweE4Dl+ru2fiNwAeHMPbeUfoa3QGdc77H9ok/Fzrm0Sjb0N1CcKU2pkQooBJcw880/OMttMqXCZngvjjUVyNo5vrvisla799oP7mgezgQn8y/0d/seY12NYENxn1Xt3en7PkKfHyuEGqBAyzP0F7owR+S+vyVEfD+Yb0fJ7rVMMfIR6BZyf22IVCPE+CzMbs/RMhL763TmywYNFpLbfEX+EPzQFAl78SkYqFBLo+IHCBmqx55ktmeM+VXhObpLHzMQ5CghtEL+4jaLAfPFOilfNNhRYjn/qNnr1ChwKZ7wIrpQ5e+I63GtAYkOIXz1/cYSYl/6OtaBnffPNN25Wvcq0u+HJIzWdqAAAIABJREFU8IYUAYlwOYrdaC67Jjr39dCWPxb0NiUi62TWIP0aUE6OdELhZg94jQPPKh1D4wXM28BRGfLv//2/H09zQH6NcE5XYVszVbmrUa5t5tnQE3TFdR0z1leLhZU2d4hire8GtszHjMOxqG/4o4YiQup2rjChbQBLQvPgTzv36r1DEjGk4WEJP0RGmE+PB7mhqvDZbH+GsU/GSYw0ojvkFTTw13/zV1aIj9xZg4foFJAiOfKuMWKPBHpAaiL0d+/fyT70tL/VddXefr9DnuSEINsAicztkfFRsUf4ofdNt1JilOP2JvcuuYKJLAswJhSPEDyo7r0dDImIoV891uMcg3bvv37MdPzSgHQoTzcC4UD3417/Oc/YoKdz/QvAe0EENabW89ifD7BSr9S5zjZ9UUQ03RgAdTxebeLdU8QvSchEqMBGCoSin+1x8Dr1v8iHj45KQdhNTY8CNU/VCYDjeAkf8Bo3iDYDzeMvAHBAnRtzAmCDC52iK+PhRRc1CHbIttHsMfro1PfYhueYw8ru0GPGiX4sL6uVoYlY0fvZeaWRlW6vX7GUZxckaTsjrzL/9E/thf+uEPsj1H5C8R1hML+zPkh5ihQg1HRAvfWNrDsD+xvWY39vqqSP0o8//qyQYlVlxpHDOVI47pEehgcYZ1x3LZgUgPC4yD4cFikax9zlaGfc6ED09OFThVCjIHYuAabo30MTzrXzwkWxmvFrhAbjRAif13FkaEL6pV9Al9KL3ku+AZ4SGk9xRwAw3uAx1JlukLUCevL68s8RdKPTEVnJ8Jamt/5t41ONiGCO6iwLLJdnF7tUx9iRSodxwvQRMJUUNyy8J60U+NY5UPxwzTA0BnrrOFSw17andwG+RKV53mpQCwa0AcrrkS9x1DmXFz1UmApI0z2Wt7e7YLzr+xL49nuLY5VtXILdPT5uzzIAeK3/H//yqT3A+bFhtoAslCQBO2+mO+sc5WNNFg97qBw0mEuUhwnRWknqaRCKDMfTRR8FDEs5Hicp7rbkJYYcAODLtaDsYHDbzn9uOP+6Nuf3I0hq5oBBf/iwodPyENlCzf5pcc/fQTC+BwBHcT8HeZcMP5liLVAlVgoYkQXoysljicIi3YrWMIQnIgzyTCgvZeWbBG4UObbv0zvBhxixAXOuWg32ATzqHGAaT9lj5ax9qVBgirc43FBj5BBsAaqnTz4XQaUw1TvCLbzxt2fMjCgW/MwP/fN2URIKgI/kpk5Y7SyuKsn2Lmmxt/Iq91PQgpw9QHC9W++wxultCB6O5F7jeYUf3VX4LuG2lmOzlu1B19+EUD98dFdg854BCsCM6t2AZ2FGPwOjHeemIF+KBUIf00PGj0JshPkS6sj4tJKy82elwO/FjOLPeBCS/UL7h6K3I94oRAoARiFnf1lyKWEQ5Ds+kQL5TCGpHNku5vcKr/5WoBRPxyO979PPHqqwl/KR9ftLjctzKeT1EuLpJL+5FV0JMXUoLSGebxS+N+lx1TsCSqMop5pvLIMOyzMAlsATzUFf9iK6QJYqLT977LxLQmcBq/agAZSkMD9X/jXHerGVwmJ5EAoZwxJ0x1ha3qOssl1TFHXCmnmP17feSf4k/5ybqdL+D5VHq/8fjKUKcT1gtLPhvwVZzFHp5c4njzQeU8QImhvlJtUQb3uuMLwcub9VUhhL9eDBE22jM0CPtncNQ7d4rYkyCLBO/m1BbP9+Lc9+K1KXeRrojZCpAez0GMeYlmd+VKhy+rJBbr3RXMd66W+9bjNhNrMvmOp5aIl2M6cP9TcL5mfmUkYMqu4yV9Cf+TaK1XgcD1C/DD7O4RGDicA6r7UnVrz3lqpwUmyMZwGoaCOpGVFG4mXn/Xji8vcoGJMLRwG95Jwnkqf8wsBRTI331BgBlXVcG6FggTlCyYIShfZQatVRvMhDE53bAjoLaOdbnVWgoeuOM9fXw9lramDoHL8V7+m2TwnZFk9aHl6eV4v69kz3PdzTPm8DR9vYPZX7W4FlqzTXmFhlYwPlCv+C4UYH7Srb5YaV4RwLrjkSwdK+Xo4TfaCvO6pog2B+d7i9+UTk4OXH2/g45QGLf4qvJITwzBVuMRaHAmJwgo+5iBOC2mUMLQsp5kYEC8d+/4m5tSxKJBoGPr6zvRkG37dvqEKaHM2QTwAungi+E9nTImGNHImhPts/obxlnFMRmSJCiRiYfdznGP0DmXoeE1kmA/v0n5DIAF10PYpYZpsoGLmP9jD1mBBYFGBnqM11fiQK/BwdoeDWDbZZR19yzSO6vQb8Ot+vAeE+yXcPIDp1n2vKsh9x+cwLCjgAcM8vOgGAOuRxdAw/60xns7LvCAB9ptjo+ZQx4o2Hpw6XYLkTANe4dPLg6HakOpU/+pnlW+NdhZbQST+MvnTQ/TS/Bq/krOdjkDHHjD2AC2EaAOZ5wpg7Ic5+56SPxIvrjgZo+QH0MQDevP+GgmC3sejHO9VGRIDbCaOVA4LYgNc56fX60m/di6Jj/Y4UImA4DhR3IPQ4gLi53QdAnn61BkaKU9HWgFX64ce4bcgFd4reHEeqTYe0kZG5LjiAP6kwHYOoa4yIJ2DQteJLF22UiLwpMI/hOc4d/mV1zPgvHtV2oQdWV7UhmYgCOl9w+ZptWqFB1uU0HSXctCpDObvA2OCVImpuuPEcc6srZIgO9mb+KZQKKCRFMhGRyOvcR+oXwJd3U4wtxYBbQb/0d+gRE4aJ3O+nPP444eGm+GuLop2Rs9uAucFjae0wfA79W7+cdXroEeiec/4AnMZ5SSsC5H8i/Y3tKu15ajTZGGkYGNrvIAh4rJc6HivR4tSxkYbvLaKqI/Z9xSGX8uha3/XlEgBf/r51rcu/PXz/57/5T5kat8tb3GiB+OWuniwQIA/EydKiYLJOW4TgFgQOmMTChvfVAE334jHF0yKXd3JosHxi8wLYnIzkozxghwcY+uM3gOlSKhFw+2PLGAxMz/ugIgC2TIGn8RDqSDSF+YD+2RupT4FXCm6Fn8B6NPYB2/MxUc7v5TlbL7vGh0z3CRmPdW8+WM/xHuvcU+W6slcqnmDvh6vRBgw+VBgw+csftQB1iSz2AhXyxiS8DzDLIv85gO4RHqJPRyGNRRLLNIz+93/3RwNqwjpg5jHCtQiFWJ0URDyYTymWo3BXBO4rAQoWDYL+8RMpuYhgM4F6SAWeyPWbkEuYCLnFEH4VIQpCAcBfUTUYZoQ3kPxrLXhoBiUlytgDM6yE5qY9r15LcRGyZb4UgX2MHGNrAad23JUyQU7wez834dlW4MYDzE04+e85NDGely7S5jjG6y0r3SzkghkUSLa3QiAQ7GaDhV7eELgIDRkK1NYnVIxl304KYul5jAuh2a68aNlF4ZuEwIWpxBgST6YUSHmJ34gg4TM20JSHjkHgvn73mnIfwxTv3U+IMO1PDmCq+7n651jgrHTrGqoJUqihFWrjhZr9uHUtVYpbIdkeIM09FlcbTITAb30iAAn92gPq8IsIFxeToMhJFAp4BOuWImlPP/3cSrbM61dKO79SJHkAlhp/MMehpdIUfeGeeqVKS+z5XAMNnmfGwd49AfjtGXs/3qsdKoRn04W8puDTWT0yxYjuyzJCn70PNCGaA6x4RkNxH917fBoohmYrPGg741nwy9+ff/65gWn3r62nuyG59UKWFuudK4jZgsYGRG+3lZzcfpjbjhPPbzh+AQzjUtDy7Tffu/0FRW0z88R9Lfx1R2v/8Hx6v23y+mUQUhI5a7HhytyPckioOevvXFcB0FU0yRuGT94R/Wa/xbPifNNhuiagv/YvbY/BMTwn66bW3z6/Y1FQfgBIC9KlEO6wvt6E3KF/ms9tmCgo7Xzy3ndaP4xfC+fZYGDZEgNMx7Pe9QrRttPGRLVpg3LuqQe456uEdf12L+AaGRoaX3qpMkL9Ac8JvEdta556vcGAuioPlgvjYTZnUv9aNGzTdPvGuY77BrjbgBB5PMq3nnldCWNv0jDiO6KHjwgfUkmAtCg/KIo6vpEOQMXulzI2oIDfkex7qggZqnI3fCgKZXLtekRoE63lap/MM4BCBzzCr2UlfS3wG2l46geXyl6NbfXulw/kOorcsPtB4sjM79A74G3MPQrhChHfiqHpWG39oDCwjmffHYU8+kD1mT3mSUfNfYQO/jklrRFYB3O4/IM82mvnrutKaccCwuNJa0qb5dia17MPl3M9L1m0kA6ONbVtuN4YRvXoX+Tj6Qk2vWIoMfgwSjqB3nhFGyFyvR7NL15y0GWjqdDH3PcxEBxRxhgbMCow/shT+MkCkNaf1sce0qPr18faO24o0g799OfmvZHPaP7kSZYAyT6/VhaaM9t+2uMYA+Agy/x9rQH7e9ZBIyas39hDva4xQl31DNyufLfsdGpH6TP1A/jU4MTRDg3u0vNxtOzvzuWlN/TBv/Xd8UTnzt5BgUUMaKeHNk42InkAXHIfyYNRj3FySNOeFKHM/GXt0M+Ttt0HPKnL2Jtha873SSPgEBvIqN2j+QEj8EzvtmEPb/JQg2tcI9nAlOoZNrxZl6cpKS7lasPwBiIIMN4PfgIH3NZ8/qyoTBejot30d/AP1/P8fI8xCN31uoEocrH8+lKfuFyf5TPnnKZvlV3ICT6X4Lk8570A0KW84/rNvzY5cm0NwkQBPHz8hWhwwK/1Zmgaeh5DiGqaxAOeiFfPocU+clzXvfzW9LnfF104+ifOtsu2bFnlmiU3tHdf099vBMD/7l88/BnFtuXlscTkwli0XDV4LFZHrooFEUyEKsJZkA635w6HMiWEM89N0RsIJkA4ayT8DoaSCrYWfCMUrLyOIm8AYNCg/wyj8gTzVSHM739CQcBNTPGNWBrjaQtPwYPYTz3+sWJlXt5+UD/YS+tg1Lm6fL56aRVXQ/lDuNGv0+tUVnAoDWrTexXIwjCi+lmpBC1Z++TxvavPFaL2jP1X73y8ejgetig5yT2zF0mAmC1JYhnMexLGnBCtn1X9+bWqOL8nrEKAhRwFbqbam/fECy9UUSyFyipUDoXDC1sTwXY/T+Q9+5W2Jbp7T9+pIju5iZ6H6UwtbQCkEr8JCs+LhP+du4/s9aXNHaM3bJ804PmHH34cy3pCvaED5896YX6Q1/R7jT1/hyX8pGdC/HdUURrA/olCLKA/51bYsjree1md2Aj+9fPvHYrJ86gejYKYFZEQu+++owLryCKBNQxX+X1ygVFiuMD0FfvkFK70GiXkGnp1ETR5tO0ZBfDqSswMD+4/swfenqUpsNUxYz7t8UWp1mMIiS6ggIncE3KkMNotzSPX4QmHfo9NzglxPQTcWV6e+Xe+NJZuPIDgVgCseszzUfqeebuhe9pv+esjXxFDBAA4RopXMkQ8l/zFQs8+zSnIVIta+/BEhhdy4t6oj3/3xz9q31xCWlJNG7B8Cw/m5FjWWtc+8r3grbRT71S25JIXXZ57gJS9hFJ2mUe8vi+VH92cRq9H6wgjxG2dZV4IS4dRRkm313f2b65XFWBYjzkeST4VFozba+UgAwBbAdm8h/DsAfTcX9DCuOKZJa/9IWEDMAkx9u8UZvv73//exdIKKAqAeN9NYUllxhRx4fd63J0Gsiy6RErwXgqDWXETTUGvzYv9QekCG2wl/F7Xq1Ac/Ximvbbb/lZz7jrlWa8Uio9xxXTqYnQIqKx/DDlEFWx6dijpCvX9KKs2eT08q8p6ARmGh8OT4kk8PTfloQ6ps7wJw+n1VQp82xK6BbQNTW4VZY/htKvj1HE0PbLwPV8Yd85c6k+yD5/PE2rtNAb9Y31Afy1C1TErDZ7tvQ46246Cy/D08IfSlBVXjMZqF/zKvGCMFaW9jnmNHs1P7zgX6Pa6Kkodv7aT83tsNkDk2hQuO7clqXJzGDqQNSOXL48wyJ+dux858+ad8txeaQxl4KQ2CAZZqkpznv29XwmwohhRpPHp42dSnqhQjfoeDyjAoaGn9Yh+IYMT82Nex5jpH3oFkRM2rBpsnyB9K0v8fVRsnWtKS6ZVRyw8i1dIn0YHmGch+KHJHlG4F/8pD2Fv+tIoPbmmoEpJ2Qpo7DarMJNuJLUpg3AC5ny9Dkxz0S8/VQBv/BGdyEpnPycwKVBxyPV636Wyuftz9vNUqA9F80hz628nKMv6jpK7eTi6ADyfqKZrdQvcorTrKKgC62adtmhWGmMAmk/mq8ozxmv+bhXd1uNof7p3MjI5VXQHOM1Y7KgTN+MCl/r1or2Pou2EZw/gGk+z8yNN04QwT1sNGieX1wpmDIAGsFbkoz9bXwbA6wzb2bV2xrn9Jr3N+xoCPINw8lKeQwTCGPHS/lUkaWSojXfuy+mYuqyFwzj3d48Lo72NkPD1CZV2YbNJEXDqo91AZ22PFrNkHg1gyWHz8LSIX/ScyIUN3Faot69P/xknGyBmvTTnGqWCa9B1bUCDx8xattFOHzvtZEyzwdbYvREcSTXDxEUj7LgDLwBgDWzjYQMqw488fsZDeudHgB16WY4PMXDNfGYQ41h0zR52ZJgdO7o2qkN1Pk/cEZ6wZSXX9PrNVzafvsnAmfHO+BG9RU9v4vH7+RtQHjxC5ke2oQLw14CQ7UFPA4n1/Yng4Wgtn4KrFBNW6KB1T+m/f0q+drtGU+8Fj+TcNhC0X+1bx/Dy3t2XW//Tfx4TTogtC6H5y147EAJ8xwRw8OmEUOTnI3S3Ffsdkji8KpakWeYACQafWhbwgjja8l54oM/J6iuPlouFiDmmsE2UQi7e1ityCG5LgUd+xcIbUJP+xKuGgApxmfZcNAZPG6HV73WN1He1r14IwpHOUt4dE47z+qPTvIa+CHtOfqv6QBjP5E40V+g+uZNePWICWJjVDio2P1Xu4hMp/39P4bOfPTv3t3yjSsc/aiuglwrNjCJ522GUz3/Md0K77JFTH97+JOVZoM42uRnDAne3V69FzpvvYtA2wQcEfvGFwiy/+Pzqn/zj/yKKqRgwz08odQA144cyjUKIcsic4AEjbA4gzXU/aB+4elQL+HYRL2/MrudX4euiohgVAIhUivfHtj3kfBAaTF4EHidlZ8tTi4Up+1kSvhKGZroRXTyTMYEca4i+lWGZ83pKeO9rVb52Pa3SnBlAdBstQ/0GI6YgWKyPbKkTIwQG3Bhm0rcYVriW8O478p6+fCGwT+w6ix6L4liusmfpp8lnnTw/vDX2SFt5A5VrmxqFgTMG9AWQyZOadoSNoIKX9zrCYbA682kDss4RLo83v8DZ0Qfsg+Ywm1sqJPXMQKZeYrzahCaRf/P8zR995D0GF7PoXcp/+vLk089cCfg7hXe/VG4uFb+fqHiH8/HepwAVjI59nO150+CxCl10yYBK60K/vxSYfMOWT3ou++Ix3p9/8URe6h88d7ZQ2xOdHF7nccMoB4wapMkz7L0vMdRJ4EiFlYEhYeJ3RQcItVabRkB1Gw4EJZZg584DlqdqOHyj9I4ihBfaRbn0PIqMPJUFE08oxZawIHtfZS1gfsfgRPv+5ne/vfrbv/prebheXz1Wziyh+Cg0r5WSwPUAzxb9InIiluYwdPqUcB+E7KwT53WF5uhXDQretgPjB+HFCHdA1WyndYBmOJiV9eQO1iDkyoyzVZrzi5VrRZVv2kl0SEPVS78p0vbj4VluqC7GHxsadL9BmMaEnHjovELcubX6FJDWuMi5CNpTkDuEltAxaA+QM/y7wG57wLaBxXngA3h5LvfRBzyeeM9Zfyi3/lTAIAew6ANA+Y0UEIXRdqwvc2RpD7yv/boEJVE6zuiHtm8bKmh/gVVkWYpiOR99wAnn2v5dgC9y7KSRjh/H0g3XX7Yvnc691wCfzm0A0vt6fe/Zz2v++QbJ/RsFzzsEiz8zHyedXkcLG4yXLmwAc45+FOCtlOzvGMPqtd1RBOYVonM8+AX4TT2ocYB2UkOhY8X1nOM6GxoIk76jtCJvpRKweKyv8ervyIw9Tsff4wHtWFvKFhywhgkxG7rPH1W0ooD+TBRO6dNMfaIbZh2Yf/65zwDwP3UJ4YV/7uPCYlbuouTsPZRvovdrfdkP/gUAdu+W0hq+3nVt2reccDZpjNxjbMmd0eNIveBjEMj5cQW3bU3PEVOO4Oy4cTljNwKznuHOk506VZaOEH7egFKaXFnvOjDADsXeLp7Eu+Y6eTABUP5ez+y0OxWfA+z8KTCuh3J+2567gpujaCzGHfVn73ubZ4bfAX67C0DPR4OPBxO9i9xawm1j0Er/ChjNBzEouaktjnn9mBBk+AhRLtGL6G9z6D0nAFk5Ln5iW1Lpqx+l5Pa4z/f3n+X1/QRPKcW7oDkitPT+A+jbk6rn+nyiz7q/NOcrP82HLEtqXBmQOE4qvPKA3nfDZ7ubgT3L+ljeUCCL8ZnnukQtuqGP2esWw4Mj49QO0yq7w/h8co7bfoweFMOKXoKDKjUQ7AnuumYNkEtMDQ/AnzDLBnalh55DHm9AdwD/oa9tYC7f3gb0zTP7zK6zzOsyigzAvglA7nOlU9OGNGj6a6oYfFb5UH3YNDLgNXSatQEdkUYXtnfuH115aJyzDHg3tas8uwbbyor2sW2dF/5Cztz65/9I82Qhnn+0rUC3xUCPm6fd7svIuP7tZQdPGaDcozE0C3aONqpkjZrnVtnnb64pMHGbdF29d170HTcPaFpVUGOD7uxParB1VBfFyq2QqVcUWAqIaFt54Xs94C2FpaZ+T8eBi3hHx78h1OWv3jNZfXkoAv6gQlLW8wFMVrrCILmWrWWodMYpdox4iMfBCzb9UXHoyY9NbL2rqBFmQQ6RHvrD91HA8Iyy13D3JacCM9jynVaibYcjV7fchAdShb596N7LNTrQFG5mq+VDbhAKT0XjAi1d4jHTszo2jDWpYeTd3qLQF/1QRwDHPJDCM99+S1jl+ZzOE0fuZwejR0/jBayVNiAoYT23VFwEoPP9d/LEDPjbukUBoYpIe0I7V/SNdtJvCjfFoxXvUHP1CIFxmK1CzV/JY8HeYaeAyGJtvosNB4ytxygKr5cunnQ9R8WtPfeeTxjeGGHCDDLPtK+yePBgdHLmTWPtwqZ80bMZm0ZNMQd9n1+6aL7fGQcMKmyTxCSFgQKKk4vuQlAqOgCjQOkkfPfrX30pcK6c8gcCU/dVCE7H5INHKTms6JrAb/74ncP8Ceki5/0nCTis61SuTj4WOSiZADw45NmbPeg5AM5Wg+35VGBkKyvyte8LUH8nD+ofjv1y2UuOfhOFCJih6mLDF2GAAFroghBtxvKe1osBpAwl3tKJ4YYPqC0Oc1O7Pji02/+fUCbrBpkzGw+yBke2u7I2HnT2m34hTzQ5z6QAsGDxmOBlpR2vFT71jVIQ3lLZEK+inu86A3qglRO9gBBnqjnTXyb9hYxZPwhYMj6MeQEWoV93Rkli3grkvA2LWu5to9z/RE8UMFmFtDEpkRH2alN1fXLAvd2PIiPuy4CE95p3/vHbbxRZojaImXz5+TMbThr9karIpf+AgiquDfOGPuBT9POFNqZHyYiXOuGcNfikingqc/cTD/vdVLkWiAb4b9DbyJEC4grVKq6XHuJGPGAsYXxqEW6kQQUrv50RAgkb5l2NeKgALRhuDlLbXQNeKxu3mFRz7rcH1vM0gKrnvXw9rmcUw6X1/hoAGAFXw0TDnxs9w3M7Lx2jyMMY7Pq+7cmtgWErEomQSE5XDU3c27bwfv7uNQWXBvnOFVIKzRiqnRbBYqoiQTsG6LCoMW5thZ923CHHvcK8iggNgAlofrjndg0ZZZ4wSfgUhVTEk44qsebLAbnuC8rvMjSUPjzvesYDFz5UkbBDITvI9BhDwqHfzz7O2+BiBk47VNV1OEf64SIVw1zgPTKSVfnz+LdA3Bj7XN2acasiRL8Zs4LhPmv48qWHCA/Utc/uC39TZGmEj/dOn7EO6MbwnTSB430owTbIxQB+k/JdOtvHtsH0h0fNz0c2JHKs9IjHqZE9tMf2APSv8eIdYGCAJHqQ711RiJvGkfFd6zZqHYpMlcXVNz8owtj+VdrqqrVzPm4/8W21y1PIbh3wLtYtQIGaCSyyKLm39YUoNBsmdZoIxGixp8JfIL9BDr8nGRCdUEUIpyLwwQ86fnbGIC9rBJmx8HuiYzqEnGa7T6enNRF82Sf3lvWQs3hV8k+jUMOrA6bJyWco4rF14VSgH2lZTqlLClaP9eAGYDBoDAkG2yj7zurX/xm/o+jb/L6v20XizkjSE0c40s644pe58OazRwTAzKEPkxmMrEYmOtya3sxnwuLpzx3TVz28l/gl6/j0AF/+nhzqE/dMZCxn3d4zUvY6LsoWQKaWoZ/SzAkuo+xdrvd24ehKeeflDzd8v6TBvDNGv8vUma5/Rwh4jtOe3T7bhmrg2TT//6FNO731pvZdAu+9tvz3AoU33d86RzeNl3WK/+E/C/+vgYK/6/Hlpm4Sfzxg+EoaJqCmQjAhdwcMePlfPybmHUAaS0lziHkPBBTk2THzccCx3591FNky635fWw+nFyDXzD04N/jNO9VM/5yCQay/rvWG1ShmGBjDq/8f9t7sV84su/K7nHlJXo45qTTZsCQ0utGG4X4Q0G1YdtuwH/zgB//xDT/IUlulyqqcmJxnptdvrb2+70TwkqySLcBwOzIvI+KLbzjDPvvstUfv2zAB7sM+xB9ArXuQe2whVUSB4K8TqQHLcxCuuEGsCGwqKRv0SiArrs+4z4rQrBWlsRlRFLCswUkKvfWz42AwEGOFnhNNNVpzzkfgPz1TP6zF2Sm+7Wcf7ZikjePRRZfVGSyHeKUZNMwYdNvgbpZfxoW8FvvOA9a7G3Jley8rtAxAHrv79y/YOvxSWvknj3DpzV7Ob/ZAxGt28guk5vBoeTUIMAhiu6zRRHjBKq+HPZWFtW3JPh0BD+UMFjPaCACkbxXWEg+uMRIXv6M6bdE661yBxC3GTvMH2P71r3/zbOJLAAAgAElEQVQrq6dAOC7nWLY00KS3x1LHwDxW1meyljoDH5pPNhvoSe+u4Ytuw8/LWDszteks89FxXWlsk1l0/i2siR5oXNhJCrFb7QHqKFDYGJJ9PXRLu/nMH/ft2qUNBs06bFl0MtATf4xSw8oB/TjGL8/LN9/Ion9LMd5yR8TjwpucFUITJ6priKEmXvipQNUzXBzJwPoimc9pL+9VIFWW6pq+eTM0i0W559yQ1RtlyZ27intnjJWo66UsyxXok6RN5cMkoOJubJfUyfZbhmhLpbw57qrtl0eJ0nhKXHLjlRCvhWqIq5ncXHERrlmblFXSB+rcArihkzsA4DPVslZogAveq/14JvA7WZKfKDTh0dN3J7/61V27ALPms5nEEs8spOQSgBCXWxIOYaEk2zMzFE75Qn2roHldCx0gd3b7lrwzUFLcNUD7QTW0f/j+e7vIu5QbWXWhU00kpcHqEv1cvObVC8JChiZGNg5uoPTX1GzuhiYBDt7iJH1WvsnzZizuAU4JLfCYj8cHiqNqpVmn107PLGAUINKXl0r0xzvjUNff/B5AXHdf3r/88mspzB46S3lBWPIfJCEVx1fNdTW8Baqtlcy5XLO6L1eT7H7Z40Bx88s7x5/LBb7AdNU885uFp3OARxVEPI8s3gW1q5a7QI/7rKCXdbFaNOlr1kqEjJ5bxUN/Cy/ZY9krsKzCyQb8hvlkr8j87Vr/HYz0nlU2HL8XyH8MALN43lHHkpJpo/g5AL88AMYzfasSI1lB52+YwgrM1jEwTWybvO7HZ5ibNzkJ166DPfdawV83RJ5T5gxo1+cqkMiAj1KZUh6bRWuLNRxJBuuw9jMrZkmeRUjY1CFP8lg0xVEcwsMB7PWicFZphHQz6nY5e54VGGq/kzWizEZ7viQJc/ZpkhySKXGAx5jFdDXPC/CKNSsSVy11nVe/+74RnlaFS34jpwU5EsIf7PYdgtsSz+VAXuW9q1C6KjRW+l/D1SJ/zaboNufPSgwqD8ye2mfk3EmoOjH+awzw2ibGuHR70FZnAQ+f9ftGQxn/xhxTtaHPPVAceRjkiTQW6I0HGTePkglAZ608c7AoIiok6X23YK0xssHhbsZYyQtQc3QHvG9c65tn1s1/d1fl+C/KoWNrL5+hi4nxdlz1WJBTWYKyoCNLVVYUfzfQHbncVnjkmsXiusfGRu6pJdbJm3Rmvb/OAx/rfJz3+Txw434swuw+fqtkmpEL6g6AzXcuDiDNyIbXOucy9D+DfmBBRkGzjfeHrVyVt4e/ZhCrSEqseduoz/6+W3f33zJTfGdd2J166fMxAP7cGB6suc+c/OEcxXW86+dQURVl5apwPm6b7xcHjelD6fZwDs9vVsYKT4D9+h3EnNev82jscwC4PG+93/r5wr//V40OOG5mgsK3k2dz6eKvmwAldOnKseW33+uCmMLRcgzwZjUxpkoO9YukcwSw3tfPcyIe/kYxOuCXn2jtBtZ0KxawXaChuQEiPLugMcSV82YfCkjG6kdWNkCBhWAyRlOYnGQxKaFQAgdwEueZWmWkTUJjhquDXAzZREbLC/CKe2vvKWGPOEfF710W8ngtAfadhGcDcfbvoRe3bwB8Z8F91BfkI9oGmCZzMwwhlhhZeiRbKMR4A/22gi9CrwHPfL+izfRUFjeE0GTxizDlSdaJdSmjXasg9Edffe1zm3W2MWmcc12u6s+e/ChQpDhfbWTEnBowwGxIUa9zcEdk3olZ5fjTKaUEqLumGmgV/o0JNDBY8p5JkMeVFo0q1+yWizCUbTNyjEusrFVgIKTA6MguzjwwBi2fxHkeD2hlaOKWsjjZrWmNXV80gjc07tRtE8ZJ8gSeBTYOxolsxaRBX9MOgCeZqQGa16+H+aKoqkUWF38LjJrPV0+onSs3SeJz7a6WxAiAHFxwKB8Sh+JYWskaCRh2fghtaF//8X0B3ZT5ICbO7vLOch2PB4/LyB6msYY7I5To76cfQvcoEPwU/UPfCuqhP56F4uI16wvgzXnwBr3LWzxZX0fhVHqrISNrKPcrjVchghcD2RJZXyjG6iIKcGWcASwoVLymJm5zFXbo/ztZt2/duGAXb/5c41XrkRjOFy9UZmoAADTEuBZkVeB4/QoXWGmCAWiAM6y3WGpGQ/vHv/qVXOhlQVeHHMOt314SK0oW2klWlz6mZjJlg1zuTESAmz/z9vDhT4prlsVVDOqqNP4Ay/A3xXiLP6Dlhx5wt8bye0ulG+6c3XaJm59kYf7p4Y+2RGNtPNPv8Kb0T9Y7uUCT5I5+E/9EjPdjgTqXK5tEZtcUh0l/Ae7Qut1sZRl6L+Z9ShIrvVcoNX2Lp60WUVv/xjJc4b7xXa+0zpK3YN8sIxRn3h88uGdPjCZ9svv1tBeF3j/++tuTb7/91vOEhRpAi9vqD4o3575nZ8lS3I26wLQbM1b4VSmSpGT72j9THfY+uxY8QAfKBXgTWYkLpusqy3z2OYxjrcW1uq6CAEqJ1uc239vAzsSgwSC8B2VzL/0WwNKW7jPl/SuP+/nnn314BS+rmxex3r2+Soj2h2uq8Otv6/hxHjRUkH9eOxqjXAvwGmcN8L1KDKsYQHl056V9PrZgbECrVmK7kOa1xtj2WBUolQ/sEl+LMIxJe4iSmARQaoyPwf4FNk/moFrwDOYwRmpw6HuTE8H46uK6AEu0wPDclHdM0jd/d0xgLIQzyQM2I2yUHlYhunyn6wiAZTdEXYIcQVkkcqg0izb7M9mlr2gf4J3QlpRXQmwnrlyA3O7HCbVqLGXnkioE62t1BYaTJ7fHLgQfK0oKQFawcvg5FqL9tcdj+v4ah4CE7Nt7yEeqTNyYcJNYkwIs3QbyTCCjkCXTnWGY2fQKdOaZ9pXdkwJiqfUaE52QuwILZJ6fdm7KKO9feDHgNr3XcQ5w3F8Flz160EZbref+TuozmyL0MDG9mwsr7qLswwPUOibvJlxk5SGMW3iAU08Of4uwmOcvQEEA2LKBzx+NOD0bPu7nTCbtKoIbVsVvBoeZng/ekdEOLZysneT8aez55YnfbNu8joceVn54MKjr+C5Kq1yXvi322llbBZMzE+Te2QDwnHI4c+6PLZhjrGoJv/bX60X9+TQAXmn7uBd77oFDgFsajVtvXnPMnwvYCeNivA73iAMZt0DkIwN4HlD82FifByA9b5vHwX7l2obO6Xr9vp9BPCvwrZ195QNr//ex8dEmj1vo5piG2qrz2v/7AuD1nuvnC//Tf3VT90WgPgqwHtNyk2T0QdsGB6NiMUrYOGQZ09zW7VpcKFahKgwgcZBkCc3GitCACTZaVDYaNJw1k1uRJ9CAQJWNXKBOlkiA13VZ0mQLFXCSwCKmclELE+vZXgeRGMu4QhNni3CF9pgcfTLOGjBfl5fjmRJD3b6rOLLJmoxVzDGlEnYJt8G7/4oEymuX5e4ngfSxwNE//PbXJ7/5zXcu3+N9HZA1Av/Z2SUlvZKWV0v6hVwRUZjcvYP7H4CFzU7WF2LzJJCaaaMxNqOPxorjYTiUGJJwR0wpMbq4igIaritJDUm8zNwjKL2ZGFjiPxxvYOE0AIMxTPKBlId4PzEsxBTWMoNQ5pguEScxWE52NJsTgqpdlUdz//hxrN12p9Y44pEC6dy9e8HutveURMl1S73Bv5U75nPHFj5X/Vj6dCZrIG0nJvO6ADpZqh8+Uj1jyquZOeyu12YdlV0AXcQy35UiwqncYxWjhBENcWZcWd5w1Uzbk8WWDTQlbGQtk3CAa7lj1Bly7omixnUr0SbQL5XdIEbZ2f6k8dQEY3njHRp7Ixc4K6x5qpUKAAzV4ZT77OnpNWcq9cZjN6TRfGtGndzo2i0lkZKFAwCsZ7ymWDhgCPrGL30E1KwJ6gkyINTlZr7ZuN6dfPHHtzRulMNK0iPGkszQjjHUOqgVC4VC6+GSeAkFCnvv/btfGoCjaX4l+gQ84oprl2q9Xjtbt+6JFRmvRPib176Am/qqVepkbGGYKwPN3NUDgKbzuX8YhrCewzv5zQooxVvzwirDywnCPKZjDXDJm8ZrM9cksMv4B4Dv2bjfjMW5hqYYjpIngHta6Bc9fqUYfOrSYXG+/+CBk4YRm/hYdP+DXPm//OILuywTA1/XZspjvWQNuO3EQR6+yud4Zx6aBCkgM32zskh5AK7RZmhGwBiwZzdSu2zDVwNgXsvFgvG9q1huLOeAZgM9/V1TYrtmIKU+eAQZKZKw4ItHPBXwvqR743vzUgMO34igRgZfxShLQcN741/jWr6DEjwfAN5eW3pv3wp4UGwxJ0n2syezsEJNgjz9rwUWBUEBVN+/++57187mvg80/tAwoI/6uc+fq8TXGS6CkwOCVY5wO/Rg+pRVPt4KO28AH9FmznumOtNXRVdNLsUxQDbjSK3c20ri0YRp3KdJsOrGDRA/tsoWADirvdrGWrUycV783v7xnILHeqiEj6VPx0moCkC6zxYo1W20rmkVBl7KBb2goeC29F2lRi24qxtz56+0uQLVAhWutwIT74Fxkz5wl3ZCwNR+XOvXrgI1x3fXxpYBAgaIBrFAsTdRsgZqt8upOYr3Ho6vLpL2rrRnDppv9kSUOtoLHacY4ET7tvWte3deVj6yzpPjluZVgb1zw3tdALv/redQ0eGSmd5xchwdczIjXGSTJAdm2OQ5Wzko5Bvvo8g43WdIYqnkOqNlvUqGakIUcGWlWgGgja2BvV705xrJAyIyBlP+x2x6EjEt1kn2z81CredfseY5e9fx2uZYcwjsNH8o7QHAe32G8ZAbUhkkJ4xMs1rIsf5Seop9okqEaUstwNcGAJ9rAUYBYcVcFPhZGxP3Ph4tKY/FgO0A2HPoDZu9XAB7xsxzfCTNvqMMDqduVLIDdcad+duUOrVyj7a3ngLmi06SlKRQ8a9m3Im5JpEbhD0aQ3g/tGIFClUYyKGSsfPxAmPTHfIbxwqAxzgw8b+ZlzFQT/vZU1YFxjsUKXPOlptisQhjkDi2EPc8S5IkokOWPNfDUz1kPS/3tzV6+U6MLIp+Hyd22LTAeopH6ZaF2tmXs05cNq06J+9VfEEeGhfsda7EKwrmzDPxLJwYZYAfxxZ9wnJlPv4hAPODi319KOf4Ptv3WbvH4G4HmCtw/vAJf0j7zgOQHYO1jetaP7agrs/js5X8k9yya39T+HVg6+6wKQEih4c+8/4xcH78vOOx/BwAXmn9vHttALhEkjiG/QVAS0NHUz4uqGaYOpVSGudO0XBpJ2Cbhd9NZOuENZdxLbIQQpIgJzqqRZJkRhS7rmZXViFtuKnnh2vUycmf/dlXjq3FvRgg9O6NXCn1fk3C8zWdh9UHC8ANWVfYfp8oadO3v/teAtb3yoD6+uQeZcfUIADcJbIh62bXBMRuSrCk7ikusSQneiNTF8L/tUskubmp8i+yxOjcR8oC+Hf/+A8nf//3vzn5WfGgpmfky8iwtkJSi1sYxfv2ndsXT/7oqy8VG3jVm8up3CzZ6AHa1gaRjGrKPsAun+H6KSGPWqjP5c/9Wu3gvg75lFb4xWsYQja6ZIhm/NA8RdsKc07JjGgqo2nE5fGixgi3JzK/isnPvFe4NGPQPRAcSTzUe3H8pWrY4vYMIALQsIfcVDywra8Ccoz7Vw++UIbpB+4P7X5OIih1kAx8lHl6KpdXANpTuUpzDxlFTzAmMBeuj6uxwE2a+bPMMxtpgDuWNoEHgcif5B56TcqPu3fvWYBGqAVk/KQYR4D2Tz/9bLe1WOSiDSQ5UcrGiL7kwp8spOovsZS48xFXpPkgXos6oS5cDkiWBt4WQpdNYuHL6iDwYF0OvNUW6YCbM7kUA4D/6Juv3HY8ALDQ/vzzTyePlbmaaSAD6BdnXytDOFZzkk7J8k3BdGvkoml1HVGND4nbGO+3Aoe4v1uQEQB+KEukvBAdx43gf3qaOqb8nU4ZG2f6G814LKCNUUTxkLjNN7KkPVdAMwokfgcAp2wVdKRkcmT2Zr6xqkuNA53hXqcIcJfVwvIM2ACIMAbguKsax6dyE2Z8WAeAbtrNns45zLsroYDJ9D0JuDge13bGuKCe4ySUQjmDlZT+kUX7ijKcv1LbcZW11ZP6tiiWsNroYa1j6vgmL84ke2Pu7Rau9vIOed2+e3Lyxf07VnA8Fe08fCSAqTFVTjqNiy5lyjVv0h84TwoyKln+a8xiCdXKXeDNeDAv6GXoN+PAeTduyOIrwPvlF/dM3zc1VwAzaPS1+hMl02vV/5YCaWK4r4qG6A+l1Vr3Wb20C2eUmCntwDtA7pEa/vf/x390LWee6aRQon++R5GgedcAOObLWSkjiPBqdtEbsmjjogndXB/3ZYNh+LXWAW228mYyu3MPlCiOsdcx1mOTGO4W1ghh0BACLp4tXNdrCjgbD7y6A69KVPqM9Xurs63B5b6rlRN6KWhmbOnHWiucbMWtyVsXaivoxvLbPasbaffJ7JBaF2RxxjI3AJjfV8DZOsh1v25SqVq18Vo4fq2b9hqD1Q18FVBQQHi+RjFQ4NwxrIv1p55R8FNQnDUYq/6eRG0pgaVnBaijDEYB4yJt3uC2hEasBQ4BbOGP7EeitGMB2BYygCvu5iP4s/iJpbfwD13XhdmKt0MF8RW5MY+AsgFBGAseI1znjM5m0NGmrvPnNTOW2lU46njwDh3sHkg7DLJgyB6pc3xPeLTlDxRPhMyQ7fWtvFOUMHLKO03mu4j2vlwcHhBoRWssvIwg5/UdhX9iEAOgetw7pb3P0MqnXQFwA3pHEDkoycMx8NUGFiU5HAlvW98HzKE47b3X99JTDVzr+ghtJ+4UZexKXwkPmvaC+YhBXgDwRvtHLtAfVCKhv7owFupD67KfD6wEoNp1HaA7XlcaZ/MHLB5OfhaLxbrm3LehFStcBnzmfVlJpisvvmwCtdYxKKZZ3BNxQeczAx3L/faOAQiXLLvd7DTq53hgP7SmhX5rXZOn2+sA4Z1+Y5Da5yOyS0GKFf3TNysdUKgDSMcS7FwTTgqm9oquMEjw3t9jdw1otPXb7Y/i1XRoxQ+sMe+rBXlVhNXijEeDhxR6MU5gdXC/WEd7nl3+s33HLs16sMwasLwC29UiGQUJ47lbyPcY5KzdT7223+t58MmzM877q0aBNYZ2+RUAiQfCvD7XlvMe/Ydccy4AHs+MlS+ue94xAD5u66HHDxYB+p/1f/iC/nfgm4XzccXA8V63nrv1A5b+mRjg4z4fj9eFf/8vr1pJAaHZtcaLCeaVLGgGQsOwGoOymswNDA5o6NMaiy7WCGwhDMfhoU0e5ujJsIYcrV5u7ucMj3EGYbutvJfb3B1piZLp7kSufFfU5luKO7yjzMq4EAI87AKHeVfXPFc5BuLmHsvKiDX1uh6KFea6JN3LqlVkIyEbDYShv8cCUi8Fwp8/BQSkrwiS11T+54KY6lu16SkAT7Vv37h2WdgWgASgTl+wTp9i/RCtkyXWNWVl7UNI/VFlSHhFMxu+uQOIXWDmOIL6eNRtlmbce5k/W7jkDklimSt6p3wQr9YHTTKWETwZb5QDAhC3b6n0zFvAYOpmIhjjOosFlr3vwf2815IHQOU75+ASO4mZzb9RJhN7zd5yjQ0HgC0L61NiEwEZAB81FAtVhdrbmps3UiJ0nu2OLste6qDeUIykSvUoU5QFOgkY8CuDI5i0Tn71FCsvwO9UwvZdC7cww8cyx2NZIkMtWqZkmkXbyKIbocXMlBi9uK4Ty1nLVRYKCoDExUbAbA005ouYGmnqvfmSbZjNOEseOgXQ2xVaY3yqWOnb6g+Zo58JKD5UYi/OpYauvJdFD3IL1aCx3pzZ3AJ1QhBcjgX3Y8Z8rLZ8p3kYE+/90ZkymcdyEncsLF8BLCiF/vzP/3wrmfOe7NojsNnip3rAl4lNx7KHsxUJXbTxXCHL4TDGxoAz6JSiuqS047jdXpHrIRP6QjHwdLiCeq1OZZyAGsfH69XMtwULjDn0SnwxgrbdlY82JDZi6JL+4CL7x9/8keeatfPw8aOTb7//TmEAAmACMiTnstqYvdsToTGaMlbOPYNRn2OM3SR6e4nSCvkFuhg+uF7PfRyqoD8SLqMo42uEivx2RXWbUcYgONg1DAu6FSlT2klCXo83eRaxd17zrHf4BcoLDakV/pAB6wlgrPCJW/rhLnXA5VePRh2hEsBwTQqWmwJQ11G2SJkCjXLPp0LouBX/5je/lcLlib6PomryE7U0nPPtDVBhuFjblelm+BSDrTIxoom4FaafBcCs9W++/sJAmvViCwyZU/W5SZtw865FrV49Bal4Z9xSrDVx+twfyy/gs3tO3V+7aR2DPO8TyFzwhgFs/bwm8XBfxjpYsFvXYCzAdSk2eDcP3MskoVjp7+HTe2KwJhCp0EN7CmwrRBy3vTHQqytxuEaE1tV7gO+2kA7gXIFY92QrmOfV8Wk7uZbn8KqAc7CfQ9vqb/u3gbnZl9ue9dpDwYR49HjctL+xto0wz3PLFJc+7i2O5a9Wb1+3d2a/D3Q1ylzOWUvUAPmeig98j1JbytBnT1SmTYv55ulNecZcVygBCi1ySkjxqXXzWt5fb6lbbUsSWXLF87Rea3F2WR72alyTtZ6/lCKXdcz3CvCp9sDcwFPof4Ts0iAKoX7uuolleu8e43UJBZT4gNeDmRDCB7I6ACpZZ6+Q92P57tjLidV8D5+mjuh233i3ZML7eTLQtrQHq3wBdISQrPSx0uI6T6XP498LgDdQZS8X5LaUVMPriFfneAw+PgYP/ZwLNGESpuf2cQEi3Zcbz8um2hAtPICyHvPsAmCUbV77CCkkUARATiKfFcR7jPSyZXPWQ4FUx8AuttD/5IWxTG9MFuURvNCx3NF2bHRbHpH9mhCoFTTta9X9pgM1II0c0rXGHFOKsuvP0JC+bmuQjQ4Gkef7uWNg4R3jlhVoyNJQ9Chq7ClHZ7i1M6dOv+gc+xvgVO/mf5QxInZ9QnowvCC3cxFAnSzedc0OcDe1dXhjnecIY2C8Me31Brtbqw1SLLflrxbEeNBGQZSdOS9jEhvYBuSOoms7gZ/hr+uBcz5/DgB/AEA3ADy4xbywHnI5FnwTgiYB60gr57bkcwD3c7+vNz0Gg/zWvbvtyrG0rfvPp4aIsqS+7wZ8dxB8eF3BL/eez7omcuKhu/Tap1Ux9QGY9TYTBeva/vX6D645ki8v/Hd/JZFTN7BLkhhqs7vZCEnThkIYk40JLT1DYPvc67ATaW0FZGed49DitkEbo6nKn9figOwNizOM/K72IbxC/giMxF4K98pKQpImBNDRVus5b/QMQCpZv2BMTpwiCwhg8BQLpjZK3FbevpcVDouIFir1C19IuFY4od71EI0LTLwbZDXs3I/yKIAttMpodrj/XWVZpZ2uVQiQwzVTm85rgWYnOPAEQgBJGEN/sZzZgidBH2tKF3EFtDAJJHq1T/d6I4ked1bHvALA+Zv4VxJNNR7WfHH0E8hFWOlMQEMUxAkj4NZt1u2ZjcTZb7GgDiM1oxV4fS8ghMfqW8Cj/rAkYh1zki69IyQDEphel8Bj/4XUtLFhKb4razsMNLF70TbfuEl9sRsGZjck5DNH3VR/sXBBlsr0U/uHwaFdIBmWUZLQf49DcGwitUpDnObzKLkVzwAzJbuGJ8YmG3YyIHIDeyqgoZ/j2UzUP2VBxRWPNjEvuJJT284xpPRLIQIw6VuyVN5Spmw2DoAg+8ot4s0F6nkn1tgWAK3BKyJi4oTR3vO8lwI9L55LCSN3x1d4ALDnSHMth+yTv/0Hlfkg2zOAC4WDBoCN1wAAdAXJcr66AXhj3veMf9QofidgFaWF15D+cVZp+LKuMTD0EJDwhnVLJmjGGsgcYef2ndPN+k577X4+SahQZPDnbNRT/slxfHohJD19gTv8U1uQKT8FjRIbjOXIcbJj7eaSM7lSkE2Z8fv222cnv/1O58oCiwxg8IYXATW11QEUZFjSAYwIli5fpHHlPV5o2Rjf1IXULla44+FiqDnANZLxwjqJQmyOE5PNeS+kXHn09MnJl1/9yrTM+sCyiscGHg+2uIsheb7lcYCCojkQsBBRH3ywssfXih8AOs+ENk4vC/yennz32yfiIZdPfvX1V04ahsD844/fKwmXwgQ0Nle1vrGCovhgzJ2nQHT9WtopebRrHamfJCuSgoZyX85JxFjNpsGYbALeoKnu4ZxyDTocbS5zA98jBMWgyeOkWq+MOTHrWhMFt4lzfudYW6+piTPiui0RlVxHnssT5JZqwjaDdBNgHW/sBgwOOwgDMy+060DW5Oq5soLhJjzi99VFuH2uBr7AsPfqGjkGqlXw0AZ4Agoq1luP974F/dynPJNr2o7ed60T2z4WkNKWFcByz/DJuKzberq4t56nICjP5tlrHzdAonFtWwriaIezgo/iygPezbjg1u/iNdWm+KTsJ97vh8BaP76/zWm5pdfsYZbRzm3Hk7bVq6P7YBUUgJNbot8nSqL33W+/P/nNb/9RYPiZ1sMVhTZ8fXJX3hz37tz3dwTkJ88ea30qREo8F8tqBQh79sAfyL0wsZwxCPwiviyFMvxEdF/PLNeBNzASv71KHV8YyvR5RbkAbIcAiJvV7cUDYVSWPwFyb5gIWuwpVvQmNpd3PI6CGQiJikDUd/IDv1FD31Fb0a/FEjhA8UwKgNBVkkK5LOHyqoW39HEsMK4WnlWOW4H2Orel+4Ze1YPHSmIbNfqXiEzqyLPFVrYs/bh+rl6nUvzNBpS+ey8bSz47IEIMgK0hCMgsKLOnDrA9gDzWRkp5MUd2LVd4ifbVWoA32uWUObWK+lpOe4tYNr1ZhY7H47F1bgNyk/OhQvSxIgl5sAC4vx2DofDUxHaHZCapF32wWxMhUdPaYdybG7fl6kWAR6Kf2GT2JTtkowXFijYW33SG60ZwQotfAOxszyN0+z78ARQkL2t/QYoeaDUAACAASURBVFatx2fLXxZP9N3xuKh2ps2b0iESmu+Z+N/ILjtA7rwH/Na1OPOR/Xm3vo5FWr+gZIriYox5C+Tl2U6BdbBmdzLh0za22+ERoOf74T5V8Ocr0y4L3TsA3uYZ3qF2yYeGXh4+dPn2OYD7ud/XG58HgFclw3EjPnfvJAO25BUFBmO7KTHU/woS5kUL8HV/Q1TiYJnzBZh+7Ln/FAB8oNQ6Z84u/M1fah1jTaNNk5wKEswC3kGDmXAXgt4nlG0DFdW/fPA+zM3y9NBoXKLC9AA5ZhrV0AzSvTwbaTtdN+htEHSNPUf0zm8QuofVizfA2GOqdwv9s0dhUGatO6uy6w0TgxdhJnGYUxJphGrOA2wBMOEl3OdUVkEYG8INcba20gEkXFtTArKYA26+ALo7cnNMBq6xUjvlPZZBuVtLQ30VzfAi2KGVY9HUZe62MsLSGVsm0GAL8AI2WTwASYR/Nmay7EZ+TZKu1G27kDq0+G7z3E0blT2BjfmFYnEBSPQNUIYCAQBioQ3jHoBIwi0xighT3RBc9kTC7WsUCSoRg4D7RPGGDyWcP3uipFjqIxmRAabMeyzrxOwFEBNPiHXrwptn0tbjuo2lTxuCTiSzKoJPCoXjvllmGGEXgfOVrIboD+Ddbj/W8aFX7k/SKrCPDSAQRnjg9ldyLh1vipVREiTbNEB4Z098xjLbhBUQsJzkfU9o0a78oikL6hZUcIGTtfL5E9GH3GmnDjBEycZ8W/Hm925fk/JFoEDj8c6eF7IqE1OICyAgXRsUMeuPZMn7WV4LT1Uf+uWLeBq8RQN88YbfAbvNArklkJjsjwX1th6M8GCLmK3teDTEGkGcMgD4psAXHhGMgYnA6rEIV2icoUXX0lYjAFok+kJhA80yNhVy6CfHoBXawDrhubjv4q5+qrH6/odfuw7wo0dPdC+yNidkwZuT7v9clt4K6xHQs6HHA+D05PEreTAIjCd2NZvnCkIIoeAVek/eAF5RYMRC8FpglPk7Fd3dF03jAv1KYPKxrH+31Ha8FohF4p3vrNef5Zr+m9/+1vSa+s5qhwQvko/pUq/xyryVQWgDx5m7xCSPUmhk4YbLMew3T5XwigRglHrBhVlzh4xXhQTzREztU8XJfvEV7v9fbmNG/ygvxNp/oj5Q8grF3PeKZ/1ZAJ2xBSg/fS7/B3IEsW7KA4aHQhu0l3JaHj9dY5rB/R/6xmIgz5sb11QrXEwD2m8iIoMnMtguyjJoqQC2VlDm41S8g3HDMlOlH8fNX+TqXguiN7IRipk0W3rG/XMVXAvyCiIBigZ4Hmx1COvUKGKgARSX2x7j/iWr8aYhqOuLgfdMnpmH2gODY6DYIOrbzvGZ5NV1u+CtY9L9bh2n9fw8IoIt59Jf1g+KIvIyRGH0UnyBLNk+bWgcF8/JpaH1R/30lnRLWADNGwUqniOEC5H9Xmuu89MkYbivOybd947gXQDPuAWg7xbQVXBp21cAxX1WEACQg78fKw+go7rDEwJSLyau5bcCYifW1N5IOJGzKY+CljmEllqaq/yHMWtWcWdRx5NMY8V4VTnSsa5HSvla13et6tmHUFhqfBEoxn3EcscIdOlrMuXuSsfwr44niksr24dJJLSETWgANZO7fR/rLd4OWDsVgHJZyi881urVtI9xaIdkd1kfc082w9KozxjBqEK4FcFxVbfLehUaIbGNJv1F+45rvps2ojB0Wys4kpzKnme80m/TSD0L/THMZ7eKDjFnlKS8IEYmfDp0slvaDartxbSXgVt5P3ciWSHjuScHCw0D/C4QMmaPtCmbKXpAqbIC/Y0PTC+2eUEY9v6Y/h48dwAXitNr12SNKehahPxtTGrFsWV1YlIXZcrqgn4A0Ic3SAU5stqe74X1bhdi3a+gOToCeHb2vw3oXgTgDrPPBAUsjkdN1+86JgGUEa4Jv0nd5MxhlJ3ebBEsFgAxwlnHYAMXA5TMk4Y2DH6hl8z1fkkSgdrJe3A9MmO+BHlM79x/Xq1qkfnZgbFtv+QgQHYa/UGneH3/EAD31zzpcwB4DWHp+ZsM5gN4p4TW1378ft+Pn39eD/ZjHwLgGaOhpWOw2L30vLvmXGLQO+IDYlcAfHDhCoDbXyYonqnrWH4MDP9TAPB59zrYp/7df2HeubkMujsT58vHWG6IqwtjKlCwPGL/6xmAyQ5XV4pqUoldXX35m/yCWBYYd90hO1Zd5I5l1YuN0INzRKXWiIlynLBlFqOBb0H78FG7FM5e0rbzkxcVx/VW12JkPeKJebclVWuL7+7rMpnwecuF+gOA7iwbZuhdIOjez8lixr5URZvbA0PSu8UHbs4zdaPWvDVJDAg/uyXQICBMgq7LIpjXAlQvlD2YWMQnGh5AHv2hHyh4T9F46yEV/jO/ibFi89kFGWnFNT8dHw/j8B6O0b5ffUP9UpAjICGJsxyvrM/PtRn99onKHQEiFCtiS2Ow6jYPI3MGJA7fYuxu3pT7tay/l36R1UoxxczT7dvXlZPksgAeGZGn1qldutlcE9fMiyy9FSifyzQfy11GmXYlZpp6sWmL5QfPQgCw+4alDdCiZ1vo0EG7/hO7VaY7jJHpMQ3MPlHaR+t4URowrDDEXsadZFzARtjsfuMxZvhNiwEV0P8NlcYhydZ7ARIrCkZRzVw6NnW+026Afctl+Qa61807mgsEENN9sqfHBSmgZfGPs3W6cx8QA9kpEZJc/wFxlIJCKXPqwFy5wr9WUixvMIxbhLTVXRSlELHgb99EA4gyi0zjAUO4WJPUq5looZGUCGM+AcH37908+eMvVIdWQAp3WK5nHhB4EfItrI4WkecWTFdYVwyCwhMunPz40yMnrUI45tqfVTv7meJ2IXdieHHXZx5kiLZrPsmVhKvtfmyPQN40VIBBzndSHtMTijXQ6e4iyXEUTsTFvxb9u2bz0Enlyghr+ROGEK3L02GyDiOQ8rLyQGP8RGZcXLlx6UaQQKnDGhIWV9IrAUArttDuEGuFhR7vlVjIbdnRgkcJCLhBq98SSfSK8TiVe3Q03Xi/sCYUyqGJe2m3c5SAca33c4c+LYdMtxg3ZNjE5GO9jUDt5zv05LVpmDm1YmSyv0Nn9JE5TQ4Gldky6IjFsYn28KqgrQjozPEGFsZSxfO4/jLZkpmgDq6ZGgtbjbVfu9bduC53Tym9eq19IHxGmE+ytCgYubXXh4T5WpQrgFs41ShGUI+ShYkyt5+EdZ7wCn86773oPUlsZgMqkMmCGmtMtHUoehgv+sp7wgOURE/0XODXhFUF0cwlmzdhHoT0PJWFE965WmJI9OcxBqyIhliz0DteBlelhCWnAHHsN6So67gxB2dyDSfWvhZ05oE5K7BMNnPtH08FQASGu26pAY8rO985H9Bphch4fTR/gxWeWIwoLab+cn5phmf2PK5lbTgzvM5h/JtYjmE8VbLKzlcUcgHUplHRE32gHR3X5gngWVZWOoFfyoAlSVkSzH0Qfw6vN+APmK2wSNUDu/2jiGd/gG7Fs+KxFF7X16Y8QLk5ChXId7PqBa0MCMmaZee2y7X6w3zTNsbAdKpJZN0nNGenWX5PqbyCIGg6bV7lKwDgiTygvNp3P+qdXml4S1WwZ1WAyoLy9/cAX+9n3Dtryjttz+Un1sJ4bm2GjhkUr/4Cv5HjrNiYtrpGMv2Q/Om8JgN87LZL/OmrJwqzImRh5tz8JOPPvnpdChrnUh4Fn8fTcdIZU7z+EnMNP0FA2TNF066rhFTRfvOHsSIOrRpUO69ChU6ma1EwwMjt8jaCKb9Zizlj6THCUIF8Vfk6vALvMY/L1uEJX1vGiyGUaSILelxQ87kAEssNmSYRzJgT2sFfBoNev5H8Agjc5mCj1szlYXjj/uMG2t5SAtWEb5rEKm7a9jjoj/GxwLQoFeF9HjME1rpVTrsMrsUTpjYy9zNNObSLcDTi6Bi/GWeyrtIfx8LEk6IKePrk9VcBfXNPXjq5bXolyOHVPWWl+X72Rj+IAK9F5ok1p3bvCebCV44VgMuT/XHfl7IPZufd37Nt5Xsev++XH7vXeXvd8bl79/q8vS3r9Wv7PwSTI/gc0eQeo3781P38w+fn24cA/fx9e71rLM8fv/7w3BDCAQD+b/9FSPlA67VcVYtLztl/KCPFlaiCSzfQxmHUIvDBQ4e5mVHOCstE70HpdXFo+RyvmWFAuywTIWSly5XJr4PcDfawn8RAYNvaF81myaNmpQThty70Gn4PHVq+0TjAw1gDZIJ+xyJFMzVCL+6G1CilvcTtcQO2syCg2V/ghTSfyjcjeBIuEs+cCVbkSkmmjh0mXleW0htK1AXjfyvBBgEWeIIbB7EsksndTvYkavyCwW2NmoHYBHTmkbbqDQUrFqBuEOxXUiqnJJSe+dUXX1pLjrKDcXISBDEahJDHqsP0veT2VwL9jZ3DEl6LMo9lnNbvBaDc/0yuv7euacMReOY8hDCY21PFUxPPyeK7IQEH5vmGZFqygJDJO5a+uMgi3MVjYafN5aPvWbAMcGFe7KKOAKGH3lQSKLvha+AstNg6FCGKeWtC3Lrgr3I0LJD48W0B2vo48svQzLkhAmLWblP2P2vRy4e3OsfE6kys7yo39zzGq7ISMhdJvvIdzwg2hGwcz55S6B5D1Vhv9GVbA9Cn7gOgggCo94ulE88ILCsIEMgHwplxtNR5p8S1kiAON1vVJP7xO7m8v4tnQOI/cczb55w62rUsBbukdIeTWWlt3LxMEhSOEdOqxGYS+ls/FkUGQBkFnDMNOwY8AkoBC8I3QBlLaeeZ3ykPQ9w1MaXVTCNYvRH9PFVc+dOnCRu4ThUZxocSbaNY2eZTz0Jw7oZaHtJNQRBTIF8xhx7fuPbyG8L6o0cB2fT/zh3q3X7pzMMGDQIF3333w8mPsnorHPyEMGorhSRrwVtoF2wR2Q9s5fnzHyEKspDbSq5M8lJa3LkhAGABNomsmEuXTBsvjl//+v/0+kCOIhs7vMp0R8iF5vi56jrbmj6xbq9kDYdnGBDrGugXOqRd18R72keEHsrXvVLSNEIWEDSYJ0oQdd3TLFyouz80eWGzLnueEXYc0hA34qyf3dURy3YUH7c2IHVZ9FMPmVu3laXYvuMoTGGkUViYCAFX9gxIHXC8MFDUvSSZoBV26itZuvmNjPnOqBrQYZl0mMpu0Rvtni0fhLRo/VC7WWAwyeWipHGCNk1ehUrvbAPIuhYi1L0/+VFeBCS/K52iKKiSqmCT67tpcx1jBc0/ljfIt9/+zuW4+J6SRrH0tD3JbcDYho5I0BdFBNmJ5aJORQIpNposziBb+1es/YSi3LJyimtYs1jseadmujIJeZwJIyho5b6AtFpta1mlD7a4655VYDH3T2ThZSxpL8cLgjmfY1ZoLoCUz6wfe12R4EgWtisa/+YZiHdKwIOttPPMrsuCaQNgbawkMQQ8dd5YV90LeMeTq/RroCpm27FhX7wu5WHzFtC3WnrLMxqLXmvKBnZnTjsPLdXinU00bC85lNb8C1/SX3IXJDSrYPql4hycpE6bPooYcTEremkTyfAaApIsvaMoRYnmdSI60Pg5PGksYaHLurGPotYeZRVcADMwkAE42j/9eXt19513GIgBF3kQdu+cLW7eFj0EENbTJJs0NON5AIveOAm+eFbrudqKB/81kPKAQWV6Htm1s4ejuMkLIBaVbwD7tNmVBwYdsw9vMmZ4AZ4jtLthFes8Zk0ngV/khQGNVm7kVRrsHsT3WmHZq9/qu+WvsRx4XujFAEDm2zLthJB4XPRy/C0CKIqXZewT1drSPliCUZwmqVQMGfw+FSmIp9W41HDg9s69KiPsAHz6U2EyvbMXVWUNG7rwPDT9JLRxy4K8WNbN3/0je/8L7T2ZZHthIssRUwxVsIYnBtxGAycrC/iNMQGKSF+gHyfsXd6hKwxxqwGO6/o9D+2zM64rPqjCbT1+/DuhBRX6krcof+X9DXHZpujowwrgzjunzzt+bs+tUSg08SHA+9hze3zFdOddb6XGIvQef97oZJRYbcfvC8KbBfpj7f/cff4pAHh91oX//l9WtD9Exu0z69reDCPJH2vBAE785rI5uJPMhrUltbE2aw967323gR9QXf7aiSnjiytvAE6JarUGE49mpveJ1yq4mgFtD4/WBjfkbkRIiliJyM55W3Go8HpAsMtiTFHyuuyQTOMVzI+9AC2aLTFx04zGUgKmLFEorMBJdnsETKAERJGlNqvKhwVM8yVADe5rAnzEtyEYcg5DJOyrjLCnJ18/uH1y/86ZhC4EWQnxxJmO5RIBF3dZ6pQaW1lTnfTxvNx3PQQgSCzhK7mvvn4lpoISYwRgNLXvx5JCP1+SJdXtJuYvYIaaoGzsz8mifPHUWmDmZktA4XrJ2ZMQpg/A6QBD5CesXN88UJ1PCarcFyHrrRgYrqdouy9p4G4ruzN3IxP3E8V3PRNasKVZXcKCB1gYEtooAB5ZQXOb727w7Pa4vpG4CcEB2XlTyIySZSzKHbNdA7IztuhtJCSSBXXAcxMA7fSIxr4uYDnfC3pJ5JG449m/531bAwOm+3vBddoFXQFcYz2vUtmWx4nB5nz6V9mA9x2u5ymS/zTuiYFrmQ671BEvj9DMPHIRmzQ0pXtgiGPMSRC5MlCeXdBeRTcAMAK9BDSslULTXn+4D+o5lxXETdZj4n/xVl4VCBgfhCVCvWx4akdimGd+SaKAFVbHbp8p87YAb0EsgjsluL7++muPOQLzwx9/UgKyR04iVT729BVJc3aeUCDmNaxntrxOabjKbTdJ7bso5c8lCZIIzvAMnsvzXI9Zf1jEYvGMm2kF8cfK0PyEUmCiwdc6H/55W8oefn8h8/ULuXcwngBgxpIM0Ag3o5fx+MOb/kRJ0Eh2xh8CBKCYEAJb4uHLAjzU/32iTFjELD+TcgkLsGtaax7u30mMLuU8AC0vpNRienD1RomAJR6wiIdCgb+FOYRmte1P/vRrPSuJZbD+OpGZbhDgE7BW4REK2pUhWUvXlSCuAqSFy6HQ8vpvv/1+Wx9RgobmcP+2q6vGm3tcNxBKvXHe4cVYGB/c/9ICFQD3lZLtkQQRSynvLzUOjAs8Gw8n7zHzjD7rnrwUdqEmYQZRSGHxYH2Jb7mW697XghyOYfnf9i365+vGjVzzel2TSzuhFcaqwJnzAMDrvgvNMX60h3n5adyfPWo6voLNjjk01xJKOz9L8ivKZn0j93ksoQDvKhVqUeWeWVO7Cy8CbQGg5xIgrX7x+VLdzDtJLNSmhYdH2gMk4BjAzjycsSY0DrUuN2a07uAdu/aPyXd8LGCKGGRcCLt/zx5E37L/EGYEQIvirbkJKpQ6Tl1VI1Dc8Jxaqrkevm0PCiXTauK0rJPspXbjpzwYCRMAUMeCDQrBYRoH9D0MM/wnWbZrLQ5wHyGchETQCcBWNMbcAmghUpKH8lu9jlwZwefhqYILS7L2MrBOslUFF9wcWQw6MhAT7aH8ZayQX7gEgZdwBYwRI3sZ0AxwqHXPsfMIMfZoyX3zN0oid4S9FkvBHF+EZMYQkG+a4fe6nzkmaeQ5aEYeat7D2XSwDgwAOtgoypRt3ST3BVbyKEGiEIJHKzwnWThn/2Vn07P0tTH8q6LToFN/VcIcA2CvY+9no/wd0FN5YwUuxwDZe4fHQh4yNIf+jqW32DlJpqT8kYu3gd4AyP5eoHoMsA6SSGp/ZN8IADbZen4yLgHK7IVtz5wxzxupaizT/e3QIqz7XqoLa1rke/tT6In92cqcer31RlAobZo67IlzHgCHxGpvuvDL5LWeexJDPACY30l66/7VZR8LPs+b92ahb5z58fvWnPmwAk0O1ZtkPW89BzlyfR0DtvKi4+f0+/9TAPj4uZ8Djvtc7y07DwDT108B4M0YsKzt8uyP9flwLHf1zXnP/1w//hAAfEznpq//8V9f7tLY2rVOcLRocWEqwOmG1w3hU1qK442s+4QftoBfsyO+I4DwW5Q5tnxsBA9h09rJWsf5aPXPe/U5u7ASIbd/uSYAhazDdmuai65LiEyNyJsSBK87NvGNNm5r3RBDscACIKW5fyjB2on44PW0Dx2sGWM2Eeqzkq0aS/MlDbVsULoeNzVtumIOF+3ZOBZBa6vINinXvNlA3+AKrNsrR5fudeXk63t3Tr5Ucg+yXGNRuXlfZUYAEtLGw+ifSCNM3BR1bmHeP1JGZ5QH3UjNWO0Cqb/XEiQvKVs2QgR9sxCbpD3087kEM4+UxsmyjIXPJEliq3vCMTZoNNR6EPd1Zls2N7f5po/bHZfFhIYMYcMafwm/immGxRW4kHH7sYRTZBgrQwF6WO5EDC/kruzSNeXNAGDcWxHQsEYYEGVDs5KEeFQEloltryDg9kJDsmC9UwZsz8soRgroIlzElZcX7vbr5lYX1DckT/IGrn4TY4K1yRrs0DH0y3s17EmmhBV/zpD2Gh4K2N803mwGUJr7joICGnGe5mjE9TsubZexnGgDAsg3W+UWTzcyGfIHE7WGKbImnBVZvxFhUFDpeR7Zw+vGgn6ADl0cJfcm0zDP9vB0+7J+643ktaDjTx/nnef5PKwSlYfUo5tyn2Vt4b0wObsCqmeOu+F7OrnPgH2XllL/aT+W03v3Tl1WqEAEUNKSSQjBCM0kj8I908IusXe63+t3gOF4FRSYlOlzrDGQZldDHOGDWicijWuX7tsCzgbfWEKuc+w9Zc5IZCcaagIwP0dtjyVALpr3vnK9auatYOeltGYuw6NnXBcwRgAnE3QBNGvIrpDO2q0s2wA/eIcmGj4DAKbPuB//3X/8ewlRWucTI295BkWCFGjc76XcZ1Go3Zd1ulZAC2x4SqhN9MMhCdSVXiwhCGTcn0R+rHPyBtB/YkLJnJ49g3j+s218G6PuGHrWgdrrpF2Ewkx2VmdoHa0z7SCMo8o1hDW+O/nT8PJnyvZ+VcyReumUL7uuGu3UE6esDHl0n8g1uGVk+A4/IAmSs7ZrMd1WfDTv1Ed2TOe487nshoYK/r0lJRJfsSVF7YffQQ4v9Xzmp66utQQVsHX/g34q0DHPdqWVduOixpTxgD5qrWyMK7RTANfY1woEDhNQxmPGG4Xpds9RVHeuSld7DGrBewAWCaTarrQ5XgxtLwKsAQRAfYAh9ywIfiEFEn1B8YMCKNn7b/od7dVbAfXN6lmtGHvAZKF/IQ8Nz/9Yz1u2qO0vAFnX3/YZQHTnQZhUGdQKvnnehFAFZGnu1Ie6kuMZcFl7M5mKGfvGQttCNy7B9qjxhjeunNBrn6Hbv1H4gpUiigV9J1dTqh70XTuCStxJqav/fpGreeuP/iLXr56H90CqXTT0ZsSxAcDQQi3Pdq0exXrHgHwk2VonJKLJrkbZXQE+a2oXZs3LSOyFnOHr2RCyz2zzJZ5SRaHB4ViCNz7pMDUszruVaC1/UroyMX3kBV3aAuy9U/umxsLuzLNeAIIB3TB+wL2tBLmblfZkL2bvzOZDvgTWs3Gf/nnnUhUASMopshlyPaA8m9srAKHJJ+Pecexe79wBCPf0f0DuKkfGeyyblce0AsSATAO4c67187T3X1EYCWU7W35ui5MyII5Lv8G2ZcS9IoufqH6+RdYpPqQNi3KdU+wB4OPTRo3xBoCt1cBFcNytF+G8sGQ3j2XIDwCwK1ZoH3Icp3/1v02qSmx8+jlGMDdhkcOxykv+hOrCbUf4gCJQws/3zg26EctPbmeedQkLd1Q4576nSx/7Pa3+VAxwlVjTwU0G6HdClI5fK34qL/3gpDnwOQC8Pn+9bz8f4KlzHvI5AFly9SjNzc675mMgeG3Tp67/WP83Qe8PeP7a1sxtXh8D8Ifn7+dx/ML//F9e8R2OF36/FwBzc7ugygJn3jmKD5gPv9Viwr3gV9X0VyAI8/hwGEzGwSomRN4hdBQ7kJbf+c7v3BuC1Z/tvjp/TWJUYb0bwtrx44lqWy4LRG6/2Y0wgfSOCZrkGKAqrIQATpJBIcACEF9JeH4CWKRt8Zh139G6YVHDsoxlBjfo22eq33lbMVSyVlxymZlspD/89gc9K9Yxsv0+kkXisTJVylBjK40taPBVxgBgqXfcVoXLHb8naOwsdtRjpM24eP30k+ZJgII9G/5NqaRoQpNhmrl5J0aYGKWUqMm84WIptzcBibtnt221wqUSgeHZo58FHh7q/sSkzTwgTzBWCODaTNl4GBesuLjI4srNeHG8GmR+p3Yh59trwKAoIBVaISvsY9xTsQYyv3qG87DoPI8z8vIwfJcDekdMInEeACviJXGhAf2hKZSFiSQwWiTJejhFzwuIyZ55QdZybUIG/47/iSzlDXSeY3ofABZl814n7yUCCffLNu5N2LpVxhw6hZhm/gzm7YI1gjaaSykcDEZnx+nzu5eWpiOYcl4sa8zb5UvaIJVAytmdl0Qutk6Q1VT0AIBJfLAbl8Z4HMgOrA34lLqtZJVFG5y4Y1OV6Ivs0DLUmI663kNDtCObWjwKMr5V3kO3hOawN5BAjVyHJ4o1ekMmYll6OZ6smcQvav1s9FfeMe7hOv5qLC6l0VUhzbo4xWPC9JV+eb/Vn2McTTjvbQV+gCeBk6cRcxB+916Cx+PnP7oMGFZAFDIovhDm7RGiG3H+yljhDwUj71WD+5e3CKD6syVlz3TKc3kGIJCXwZyUPfDQWpWZiquynpJlnmNpV3iJFT2i71jQ6UtcRO2CrP4lnlr5FSRE4QHMi3Bt6I64ZDwsch2u6nGBhl+6pJbOYR5dm1jX3RFvuqP1Xisg9P1SsfVY6QBhBmQu25Q+MTZkx7WVWTQMgEiJK6y/jFuEeeK4bisLLRbZuLYjXAOy+J6+rMmUVvdR+gbfaTxpqDfZQw8EULUHQAHAeMNYYI1XroQbuGZi3cHLRVnkXz2Tm/BLlb7T+3O5bb+TqzceMyjD8DZ5p0FBgXXR3FvHnAAAIABJREFUfANHUgn2kBShCAhZzLt/1zHWG3K0xon4YQC/3YK1UCokFyDWZbwgsp4unUsswFhgeRUEdpwBkX/3d3/nceIYVuK4OcdySKgIiRfJOs5cQRPco4qfxhA3a3QB9qZkUAfJgxDh+zARFJ5EXEc7OR/LeoV53s1/pDi+c/+WrOg/+9wCX57z8OFDu3VzbuNyuU8TU9Vj7A2KHjGLKgAKriJTvNvWYsevbsaMly2ioidiWXu8iofSknkAxF7NGcyBMBdc37V3P32sJFui39dSrHRuAgDHK2wEBb4XFBXQdDxdIQClN4rMed+yTOMVZvoBqO2/OyeH6Jn9MLGZ8MMCgHK70F/2AgT/yFDN8WBlHxrg9TWxylkjARttN3NcgbpgDWWsFUR2L022YTYtXwOhW6ECfyfEJTx/A8i4am/ZUHcvmlXW2phamZtRdjdW8g8kxwuKY+8nzjUSl1YAkLMoj9xoQwhtsiUXIVPgGQW0jyMvodhK3Vrc28nqHUUWg7Zbug2YBwi/gX9M/Oo+ThnQle/zuX87/0l7/L3KHTPwKFrYJwygBwD3um2zhy609ziDZze2DUBHaGPcaxmdRhn4en2geCHUxXSTfSYAuAocEjcSgsf3EURgat0kef67R/pOmF+swhv/mjHfstQfUlm+Kf8DMby/XMzmVStvqZj58v0GYUZCWvj3e0KtKFtJzg3m38E6Oof+WUiw3NVXDWG+h8adkDy8JGMjRq7a3+2WLWZtj411fXWdjcdDXXA/BxTX7n8KIB7/9sFaOBrH/68A4ON+//7juU/w5wD0+b//fgB4Xc/r5wt/81d22feaLLPcGJzO7MbOZrRusnXFSs0wkz8sY0AEgmA+J+tqBdO9sWYGWoi2FBlQJwGKhXcxDccwySrQJCBJ7rPWYAxDog5bYkB3//vV6lxhYltEw8jqO+/SR4u2Lj2ZmNIBW7QR/nZdglw11JTjIUby4mkyITo50Sij6PJVW6h0J7X75o3LsrCcnTz44o6yzJ5JCFBMFQxa5z38/mdnaoRREcv1w08PFRv4WFYhLM4oHYhBCgh27VLtFwjG8Pbu7e9kgYLHRDAKkGGkxxgQ618wZqy3lMvxvAB+ssEGXBHnF8vQmaxIjr2jxArgU9aoF7JM2RXc8TxxD/niqy83ZUeFlm6SFpRliar7EO8R3JUcxmD7qqxPyhJESwZYEHP1TAIdlmDO/0Fg3oALTTHnzIbrhBjWkJw6xq1JuPa+ZGFh6StthEnvAoGzAgr81tKZhRF6DCiVRcsu9lE8hJmFvbvMEefbklimHmbbJAAwcQTkvlqPuBsFmZcvoe2mDTBmJ+OIYMR3V4JkHxjBqb/zHQHrsizYf/KV6mDjAjdugKybzFsEV7JD95gBB5vSuIS+fi8r0rNvdbNYH+1mR/ZgWdq68blk06Bf4mdrfaNPzA/8wfNLzDvrRKvHgikgDiGGMlWisVfPXkuxQfmgVP5gVJ0vLgrgTSZi/O3GjdV65gKFvy3Ns3czovaa0PslWV6s3BgBwvM3ihLkEO5zJhB5qszWmY+pOz7ZX9EqAf4BnNDZrVtXLcgz99ANAIxrDEhnKqucsN5Gf9cFMssnbUiBbsRXAL+AFjZi1gTeKqxPK3cA6tAZVqRpZ3hPntMxYOhZv3x330x8ex+tCJsxdNZ2aJ4M93OsBjBC4W4omR7WExRSKN2gkT/66q5o5JXqfqcWOGuf/kN48F7WLxbsCmIFwNSuviEegVj5TDHV5dO2YnsNhNe7Brus14xPy3ThsYDLMnRKEqa62NoLR4ML7QGqaQ9WRQs2Fui7WTZWlyRjt02TL+Qq+Uyu4+wT1+SWCsBGSXNdQP0VLuDKfv1Y1rrHqgHPefALrrskRkppPFxFiQXGMhwPhdTJhKidnR2a9ILP+Fsw03vpsoCLtjPHzFeVWsVetQYEQKKkunTyQB49Xne49GrMoigI3yRTOi/6yDnNYtyM0OzHWLDZKxpzWxBdeuR+v/vd7/zHdRyHDzC2z6Vsfams5aYFPY+SOY15R5H6QnvP7373k/uYHAMBOQWZLlNHEj7NDzTz1VdfOc6dfrSthADwLI41gRTrKh4Mb07+8z//0w3QV9lU5Tnn0Vb6kPjjejYk4Vpc+8WfJAPcpFyR9ir4PR44WGZQcDzVXkqppZQ/U/s1ua/0XBQ6AO+r2u8AwK/ElNZ9KvXUo0zIa8+AXd7QOVuBk0HcjFHlqK6FKkVK59w1yojIP3VztaJn5JRTK/F2MGZLYDYjE+PbUdDl/AUtwEumD97z6s48922bFaDwQQkiu1AbEI/1m/FkKQxwMowZl9YopPPcVJ/Y12lA9lhnyzQHqM2gOtzK17iTKAJgdDxsGJ7XXOTHWKHZv8mUjUUY5Sr7JPLaXgWgsqQtvjx3DAABdzwrAP89yhMpkFBgo5jb9hc9u/Vsw8Yqv87O48Z2zycZa5Ql9mLD0j70DY3a+8jP3eliYwyWJWgcCpKRjS3AsAnOWHSgtvGZzc1jov1MSmwD4ALfAbtRCJPzAiEJJXG+b7HmzJuA762bXPtxAFwD1iFltVEyZkiGqAWYR9SVfuPVY5EGvH4AYCQAXFEI3YVfkNHIHSK5h7GSl6RBvzfyqMd7P4erTZgMPxPC2NdGh9s+EZr51Gtqx2ynHAO3eE7suGVdi3xef++aXc/5v2sB7rNXIL1+xnNkHZ/jsfhc/5eh+nB+ZtzX/n/s8ycH+RM/rkN7HsBtX4/HNufuHhHrmK9tPJ6/DxQU/+4/CwDuX4Dw/nfzZjT1DGSFnIJAYqjCDMOUAAcR3hAuAiIrBKwd3Z41ax2hzSVkls0ubmVxLQvwjcWym5SZoW76imN+ZjJn1tWw5523KDqYLNgFn2zMG2BiolJ/zNSGecFqO9D0BwFdZXB3y+SsWevgRkiS0SGWGIAngjzjG52A+RwxwoQRsc8CCNwXno2sqmdD4M76Sgp72D/X6XcsECSDeaaSOGQp2uKWZszpd7MmZvMIFbIf7SVJsNJJSzkujF6sjj2OAMd1N1VnFAvHdQlAZlA6RlvMTMWAb2OiGhroewUY7ocgdQyALXiOyxsbOG2tEoK9z1l2p64x1iy7F+LOhFVpLILWFWqwTmVR95yrzdBVLZWADO6xgiG6V2G0C59+es8ZBUDv0bq6zQZqC/byx/xBJVeUSTVK1TyfV8pq5Q/L3bY47b7TsRPrhX5kvUrZApQSzCvlGSIHYDmISyYWW1yto3hgw+M4LsA3ruDudViuwgBMAxELVaxCKBtq+XGSCaGuN7KMnd1lfctDQUI2witJHZgzBFiEVLLB2mPA1nnVxKbW7KzDt+9eJguy/AAijjFNKA1khZMr6hWBEN6JO330UOVbHkvQlIIjlvt4DzxTHCygrMKi16sVChGmXEeWupu6L21wHJ+tN0n69FTeElY2NYkVYNMJj1Ir2gaEibFHxmC+WQtYTbGAUit3zxC6z1vmLDHIBaDlZ1ZIQS9qKgnjALE9NvLarAliZO/a0pTYWAEcajxjxZ2N9ZrGx2vJ64mra0nJmsBC7gyvIlxohzWNkIVrNIqzp0/ye8rEReFDUiOEaYQDFJCsJwRa1tBTeXD88NOPdiW+qvJX91Wb+qoTAUagY60z348fPTz5/vvv7QUCAMXF2vVMB8zXg+OVBpDnINRjOcdqeUthD9ATn7lHM1OvfMMWJ9HwdWWhvSirbV14q/L/RXRrZcs8Lzxk4teg3xEqycZt2lTYxJOnjyzwJaSA+qkK3yFG0THtAQ4OUaG/ttRFyWF+i8IWwVjrDBaDwg8A5QRPJNUheZbi8d6RD4LwFbJHi1m9kYUZmopFfZ/XgtxVocuxdV+CBh49/NHjuioGOQ/gReK0v/zLv/RYMv8vtfagI+aHdQCox32+a6fAqorGxp+xZrnOrvROanXZ17OefxTALWCDjni5fJYTTWndPkpMeK1w4XCDv6B/sX/KoLFO+ausUCXoav2lHwkJSBJF2kSIkelKD6nSrcq8VaHaZFJVxsGjUGZcuiIljDZW+Bv1sKFLWCyKPxQY9xTj3phYvtcTyCEwbHcGm3GzrRs7z0UpwHgR0lOwmPe01XulGADrt/y/CbhWt+M1Gdo+zlGqmnPanX+SWq3mrolhRfYgfIPQJI+pASDywQhqZlQRgi0ZdJPycSQFDnPuPLOC2LT/Fz1/fJdmXmMRPUhOM/d2aA+yhOmh916hUY6Zh29gvKA449brKoPZSotctREZgGwBwOMaU97onEt+JNmHCQUCCEbB0mdvpX48BoD3un53/82w2F4oeozzEGMUPrGFUC2WQ1sx53tDOPK8rJkMc4B16Rbe0pj2GmJMvyMU0+QL2qCwUEOXu/KAMYjbdazVI2xMfywhjiJDZpi9/TNPbhf9Uceu3kOJxueZL+RAC4S869pn3+tDxu8AOEQlYfnpUy9C9QIibbeNJXmYRdbReFgWCEPPi7HKseSErpnecX1nf8Mjj/fk30Hu3uR4xmxoObIdvx02cgWInwKABuWLQuY8cLcC2PMA2jo2x+CqNPGp8TvvmvPu+XEAvOeY+acoANb7nte/TwHIY5r5NKWc/+t5Y74e+zQAHl4znjMfa3+WzU4jB/f/m78ItVZ4r+De5gIkcIfkOJ9Zu4AOC2cusZAzV7673m/yUWy9X8E1S8wVGsbiE23i7rEEUAMEFxzt4Heex0bHs4+0imuHaxnKc1crQhYsdVbjWrGXLqAvdXk1kyrP4GH8AaRmT3kOyLJFTn+AXARFa1C5SjVSXVKFxQ1Ty718beR8uzOnXYmleQcY5AETp7K5pVhTGK1fBixjQF1W3J8ZowgQcmUTYAxgUYkbCWV2cxoGZxdhNg76rNhXkt9Ec5cpgunAc8GcaM1JghX8STwsMbWclPZ7bJgDQDefARWAaWIAIQzH4ESQbJKC97L4sF1fwwokl9M7CuBsjVFrbuVqh0CDAEMWYCddGSba0g64LWZhktjmsTWG0GXd6hDufn74s4Q3MvBOkjGsbkPnbTvAp3vfAbjVec6+q3HAhbTa2Z5TemC8GCsra9mz+c68YjHBS8sKj7jzxqsLjwCALYJYxrvWPtYwYczXpdmgFBQ3pc4pZTYYRyclcewwexlZPyPIv1IiGYSAMurSS+Zzdwn287OvZo0xh9kjDfAYP/LFYNWJoiHnIQgGsCleDGHJwn7GnxpulxUDdOlyNiiX4tH9rytjWxNC3bv7wDV+f/jhJ2Wkxn0zlgpiP18JrLyR9hd3fOYb1/hmnUcjT6PoTzxDqHcZgTExkvIGmN88jli1RVuMD6AX2sLT4ZksRLxOTy+c3LkrIKFxfKrA5BcojnTuRT3/qtxlnW1elAmAwjJkrT4ZxqGRAU5uUsucWMEnC6lcyH+RIoGxZf3H+ohLpoShUYTEAvZOCZtOBRJSW5U+IMRfdT1VanfHiwMFhGMRZSG9JKH+RyXtci3S6zcNkn6W0I/lj9eVyxLe3slDg0yeVo5EsUTGbzxUiJmNMKb1gQVPvwFqAMBkU78mAHwZK5i9HOOxw7gRQ/xGLsiPH5P8L/06E23cVA4C+mXBRp3DO+LOrTPTS1+4pPGizXfk7cI7tJH44Liq8ooSRSuXKh3E52muG0NtYAK/QuEGP3Tge9ZjrTtWCOq3FwK+nGuLpuuxxyLAsTUZUnl/10k31quyAMX1NbHWqTrQWteJ5UaJxPtzaSudQEugP8e1HtQGWzM1BLgyNxcB74wPABxX8Zs3lKxM3+uqV/p6o/vw3Ho30a6EpqRUGMdrhYRmOH5mq7hqvGOlHYBgV8wwB9MvwI3s0j98/9PJ/Qd3T7784mtZ7JUQS/SNooC1aMUh50mZVACOlwefm8QSRcnuQbO7uUYBkf3/qcIa6P+duxf9HOh8CwnQcZ5HHDnjwziQtAzgyHcAGDTS2t8FovUw472AnHf6z7mMEfHfP/2sGOKx6NVSjNXNHgeiNVyxO7Z1s+YeeeZVj4nrAU/seSz4uBXHSs88FpBzH8YK2rKHGhuj9+qABdZBElntcdOrwt40bBC978f9HvpkX47c4D2HTQENI+5leCwQV0KcrOWHRZaxAMh1A3Jmo7JSjfrwjoGNYqChSIn57SYQwYR2F6TWq8lWbp3bdmZxJUu17zeAL2suXCCyBidEaVmlwZYIyeAOEUbvI0sgj2B4cBZj0VXqA2fdbwoH9Zn1VoUl2Z+vSgG8uRDj1Wa5KZsac+lYfScqYmPmN7fQ+6vlvwnRWoX5VRm78rb0Lq8dzFepxdG4kgffRj6BtwfcZV7jSs8YxVPqPWWaGM8Bchsg8fqapIGjnKyLfEKa6Ig8eZDvOq8fyMGTaGqubx87P1RsSATc8O9VOK+Qd06M6z4KjCtlmJjrES4G3K7jWfnWI2RjVrNqk62bDSDg1+PjaSI5JuTJ3EbojgFiBzF7rHNo5IO5mQOfs4BiPHLz597H790vPvb7AT2stDGff1+A+0En5sBKf+eB4LV//1wAuG07D0R+dnw/1rFzxuc8APtZALwEpX8KAPO4c++PC/Qh8Ry2eJRVZm7HINdnwnMG0PF7hWx+KpitOx/nIf8AbAFTyEoOfzqi4XUdIs8YLFaBtQjxXu+6V5Rai7A/bXXz5jrvK0evsFuy1eUkbwATX9FTLexvlt/EGjaWNDw+rrCGKJoMlyMwQE6dYmLkABtXsFJtliOQPh3Rnb2hZvOiLfB9Z72bTaZuVp68yQxol8CZNRhqrUcbyIUhDjP0MS/wDICVCTyN+ysDFzmi3x/FWrTvdjFZeCPH67Le8bRFDcGdewOemU7mi37wXNw3oQV42XKeS0npfMngNgVijbt7VxldyVqqm77G8jLuLwBil+6Y5BdbP6UpvHFKrGEyRTbm04BDhMjcnanIJYI1lkmAQJkvQg5JwG7f/kLvsTZBlxFy4qOKkE2SNNrppEvjJowbcQSCAAHPEfdGsUBfARZDGwWyZAXH2wAFAF5JAGy0314v3vyJ1xEI0oZDll4n/4BgcNkTjTgXFyAfZYRAagAj4xZBKJYB2hUhy8LETJLX4QheoYEqU7QGLfDtyi3WJ6Rmt3kNg2W8ebmtKDtGSWIdxyh/mL9bt5TJ+M5N1xK2u6vagCWJ+WJu6l4JCGPMLgt4nl5Xsrk7SsAkQQSFB8CW3x7+9PPJ73743sIo849Fj3mJNas1H1UjVLGcjjmWkGG3U7UdmfG6La1kAwZAXHOCrOt6fy1X2cdK/GPhSMqvm9cD4Lhn3G53ARa6CT+LEOca2FI2kQvAVlnFkF8iAQiWeg0K1l2snrdVsxsQiYBPHWX3QfRz9x7xxTcs0H/33e+UlOsnxSY/UKKmx3K1fux5d01Vu6Iz78TLJ/fC02eEN4zCT31k7pkf6AIvSVw5aSxhEsh5txR2gXBPfy2wC+hRMoiY0dfE9GOBe6UETqJaap0jKDokYARxAPCLFxG24Um3ZQl/8AUZo39RW7G0RjFqLwYE7FGKsEYAH2e6IIm4Uh6pwCC1sgNOobFrV1VrVi7oCIkVsl0fdgTCHAtNQ1MpiZS6wnwGRFdAruAKuZb2azGs4FVLTNcyShd7NGnlonzhOluNEVwBuGoHNIybN0yMc3FlJ9Egf9ARdH1LigDKT9V1EtdrLOH37z/QfembvDBwF0A7o++UfoM2XGe4G955G6iO1YLbUAbaWAs4cbb0hec5IzHEvwEbES/uFjAwtBgcp660ADzWU+6LK3utq857McpUaI4/gDq/xxNm30Q9nqJ7EgimjBXgD7AMzcSllPevvvoajqMuppQeCh4svijWAJ60oS7VVY6sQnKBMWuUc2kTn2NZvybX5VjA64JaOixA/PWvfz3Klewh3G/Ldi0mTUks1inHnOzK+QpgKM2WK57OHEETHCdrc9121YcLKs9lQLUI5xvDREkxSSSh+e49/F6PB2QQNvMKZ/b81D+xeunZuKCwDwJEBBZIarR7wo3rLBZbmoAcw2LV9yR5hEchU2BhZP9hH5HNED5LGTBkHcXGXh7lj93vtSetsoNlHYM65KTZa4iPZqw0j65EMYDmQMYwdqEcHXWGd++WTQitRRVatvKOC+KqIxWOleJbVmDLdjNGY4FH83JJ4SvvlcWb9yavW8chmBNFWmKEGetNATBi7yVnWY1Vss84NpT4ezbWTC3nzvkXxU/94mEDfP3e7zBq7R8kEWWPwgDhJIi4pOOur+zUjOshOI0CpDTjUCmAfIW+oSXzdSnszBvh327auFsPMIDO2L9yPMJc+pP355Nle7P0jSt2eWn2hciefdm13OMhXnPji6wZj8ECJfp5UY7OSdt9vJtJhsMS3fi+9/aWEp1TjQTPIo858u4oQ8aSPDNhJfh5wK/juVpw++AVSJJF3jKxgXb2mUzx7ra+NPiDjwtLPPe0Ywvy4TxnvGjPZlSYZ2+GjPOAy0cadB7A+1TbM2UH8O+D09ex+tz9P/f7eW353PPPA90H11j596ES5FPPWq+/8L/816fRiQ2DWRnBSgjngl9TTPfvsJgkOUk2UN4RaFvH0xorCZ0Ig85IiGZMjB03n85D5zsywbj8zecDbQD2AYOH1B1bCWvvDwJ6l8qHQ5JtxlvN/uOArt5jW1zDPNbBs8tcMxKa60kgruuICZtkV7hzRAYxcDATY5fzjuX6vXblmBZgJYyLUUL7N4vF0GmFvWYEzFP31zHg9Rx6fvc+pg/DWJyGenej+GCU4E+03Rvz/lcFobWxc+vSSOU47lVAdUw/3AvdBznICeOAp1rOkJD7BvfciZO0gQOLNPvUTKUFYv6wsAUjuu4x1wPK4GUAdZ794N4tC8y3BISxwHQ8ifmz1UgupgAPXo2Pgy5rLcDFcstsyXx6HIdx6e1UAqcTb9AXNRJwxDMQBrHA2H1YYIb+x8qQUmF2xdS1dwSAyCKN4uQSFiINJq6WtvBr0J/LxffZy2d+fyF3oDWfA9sZNWTXeQmNLfOkc1A01dWbstTXlTU31g3KerzcAIxph7FTmynrwx9xgBFIoxhInedspPTzvcDKTVl8AX23BbCuE2srAQbr4+s3cnnWOzGg98hcLssV98by6XwCUkBcVQwBoMxjpnmvsoZzsHbaBVqTTLbSJHgjGRtxp5JF1QyqY1i5P7RRyu4efe26RSMLnNAL1jyAF/H8uIMiFL8UEMQiRlkw+m9PDoR0zeeTx1heUm6L5+Cxd3ZbyX9u35NwJ8CjOX6tPsYimJXoOPuhNaxMjCtW4YLCunzS5x++/c7XklyOGrzmaQNwGeZrmivCPAC/lUFGX2dXXQAw5T0sIKB9x2INKBXtY9llLXg94M2geUIoht5fUU5M43D/jFh8UaPGr/Pq9olroKSEtug/6+vWWcJUbFHWGXbndpzhbiFifhnXB1/c2+abMa+FsVnVA1iuyTKYTNCMUZQm9SQIsMXt2ecKrPA9VpU9YZOzIKMAWkDQasGpC94qiGw8VPclw7+Fv3GTdEJCJlA1rlFc1PIL+IJ+7FGjtmIJhoYBywXVtgq6X4nhbXx8AWwAZtykK/Cwpjae5NjnWJbbRwAf13Oc5679sNIF4Db9L0DmuU1eVVC5Kgkq8FnIcrjSHtsfRUDAJs+8qdJcq9u23e1nsTEXKOPWsfd+M1aeVQg9BqicR5vaPr63XQWKpgmNWZWSjAU8AFriFeA8ISYDqOrC6m1czLJZxmshdx3f8eRAYQ2fhu5qAXb5rFF88Hz6X4+Mta2mK9fQS2hC299++QBNmBheg6YZZ/qz0QAKEW8pWfgAq3p6JTHQAL8BMTDy3SKfPTAPD8isfIIcFtA07r9jZVzn3lZItn7ApMcyisaEoKRPlzERWqFS+aGCDJpPskQTRZxXlFVpUGhLfEN7SA7Qxh3I1iJKe96xqRkAk+QutWtj1qgii8+LHDeA/D0uy068F67vNm/jkPbu62WR8bp/Y8qYzIFVdLZd6cdusV0tu7Xo0kfG7TwhfYYkeyRjsQCqTUnjfAyrAacgL1dDnygwP8j+7KFEcKKaAUlAA+ydhNReWMksn7xQTs0YEGxPxM4WhhGMMpqfxQCEYt3yySg7cL8331lwUvnrL7Ke3rhJFvYjGXsFbWw862uA7EYU8p5yohDnlUFJQEiL+uBwFxQbHZNDAHx406NHfATUHYOteBemZN4/FwA+zwvpuO0ryDz+7Q+xsP5zAND/VwPgPwD8Mq7njc+F/+2/eaDj0YDsrgn7gl0tkCtd7UC1gCDvceG7qs0fDT2ufgg/WNvQ6iPMRAPMO8CXBd7YiyY7KeOzNl5SXBdkNtEw9MT6yioii1oB8Hmd/JgLi8+FaU7cUwnvmJkdE+DxIrL7nsGh1X6+TZlTksGwiBPPsLEC+HQB7eDhXBfFoT8Pqty1W3vs0a7l1jjIUuMY0YXpZD5hiAgQexKN1RJcBnRRmYTLFKMJSS/MpxD4sQhauZmGlTF6Y2Vf3Hu1bcArw0ew6MbcTaBjzb6qHGK2EvMqiEHwZyyqdK2LT4E+PJWkLGTTJv7Q5w7g9R4I7+c799a9bijTLllrvSmMGzltIfvxVQnx1C+ljEtLeLARt4zNn/zqVx6U9DvZPhHGLTDoGc9luSNjLgIj5wF03GdtOzA/wICzsFIeykDmjTMrq/qMY8dxewY3QT0uc6hjlA7Gkkd/6YPjnhiT6RPn2W2VDJC6ga0InpwIGNWWQn8WwrX+bDURijmTQEeb7O6pcXz48B8lxMd6HkDbGJ3c8p5iiLgWS0sEUDL+krXVy1b1qFF0Kf5OvvzOeCxlCppbrPLo3utC230QBQXWYgNUhLKJoSxIg2dY6EU5pIF5KmB6cVwUmQMsopT4IrmTWIqUAxBhAHQBUsqZxYLi0kEGyICOCnUXFbtOrOqtk6+/eaBnPNE4/GzXVixYG38C/I1lK0mTACsAvJsal/uiF5U406OY/yb9qbtzeVmtqs6ekTSkAAAgAElEQVQgL9dP2hjvgygWxD1mfWQTDgCGpyV26p2SfKUmOL/BT5Z4NvXy0VMmIgoq1ovjkYfXVOQb5fYWroIHAusbnoThGFpiaJqHBZkdYyVz5HnTb7z5/ng3ICib34m+BAKIHScBEuvHgNnuzSDx7COdlxVopbaqrJaK4WSeOQf3+wqMAXvKEi7AYxf4USiUl5QPIcCU91UwW62ABY22BA9z6H5iAieHAW3V+gSg0Fna/uypMgRrof7t3/5tLBLqB5ZC5t7logBXs75d01Z/BU6r9p6417plpzRUEl7tFvGMJ32o6zHXJ3mY4ufV/7ojty8FvrVkroCT+2xgRn1e20R317Fx92/Ijd5C8VL+hpm14iRAzWOu/aigvGvN9xMBFdjXxb2gq3O1KiQKZpurg3ucK5jMftZ7dMxWcGwXW1lEQwvxFNj34cgjziIMJ4KHdlPzDsc14t8q49Txalss8yz7bxQLk7W8XkD21ED5/nEFO/fbYiC7uYWtzuYWAL3p32mkvYkmxn3CCay86HVH1o53U6aPn00HkyOj66NVHvzd2tFJ6c9nW4ybJXhBOB5IgC4Lf9aN0ZQnKy3xfdic4D/cy0xW7yPlVPPW71v72ZT3Zxnw2z2M5HPJJGrDCNl9Jza72anrll3ARfZnElnV7TkZ6MP1Mn9ZC4ev/dlAz3dSfiKfhTQigLk7tuyws5JN2BOWTTpmZf/vYLLpy7GM0+9d+23DpnzznAJgsc6PUmPKEaF+3OSNumDNnjYiZsabBv2iebBgR4MQ+lDGI1AEAMf/jj86SLtDW2SQ9t7yhrneK6GUNyZGfs8a3jlrfy1K0QPH0UYu5LXJh95/15DDAbDLZHCPAsRMQOTlJsOq/Oz7btN2uN42/rQoV9qOvh/zl84Nv8dC/s9nAS5++GB8ZryS623xcFjHUOd8FgBP/KtpfqHFI6L/6NfyuY+d8M8OgDf12fktOMZjaz9zRVHB53t87j7zv/71PRxh7IKCiwwaIN6bBbMuIwYOs/aHN5jAq4FMbF8agSDT2ogFq46Tmg3V1pgRWF0GABGetQnA0OKnrIVtEHoeMZCUofB6lvmFEkMcfyMh+AXuPALA+w6S56+DVgB8rBTa+DjC9rK9nLdYOrTH4NfH30XwdhIZskzOSs1eMQmO9tUbEObf+IfYnC7o8zfSrT7caDg3wY/xk/sIAPYCLkAbAMhicgZewFA1stsAjEAz0rGZ/xETj7CQXmcDOSqTwIjPAu4Gc8js9nmoAqXzso4hG1C237qxVFCJpQPLUmJCO2ZtlCwfdqGLpcUbZkGPxzZljRhakihQjgpQC/jEkkfTva+zf8/k4jlIIjLcQbkVwI0/JWnNXuOxwJV9spUT36exvUYbyZKLmUwoghrSF6nvqXvgwv3op2fJZqxuAHQx7ips0aDfseOSpanRCiOMZSJApACFRzsRGKED+t3W3NnrvB61JtwHu3rNhjxrkdFy1ydRonRSTlp2XRZx6BVtK2WY3rwmA3D6SMwzc/ns6Xu5SZKBNscZg2jJ893KCQ3g00dZPZbd2H9teZk24yWnP0IWeTageUI0fR7hPwoXVAbiuPMCvJiDMUJ4fJrF2OKMvvMc7oG+wbozfOgvyA0MKpokSW4f1no1EuXbFQ2egbrmpWChwOxP//zPTRfOejvJgtLfiTHVsQr0xBg3Xvr0lFJAKpskIE3JHhQm4XG7PMiYwQt5FsoBAKIT64gISN5F+SPGoN4KTphqKTOCha0XkwuAYwBhLFotKwaRXVVsswV8HPARnPHIwJMQtqq2MKa1/jchK3QDPWHBxXvhmtoIH/IaspuvYiRRYOp33MJx277pbLjJGO9kQTr3rbLwopmJi/nZFvd9Q6CqLqVPFINZhRG8cbVeOe+B2ps4wViXUYx2HivcWAgg7GPA3WaxVZ9f4VrICvD/5BogVh6Lhfqj91fyYLggRREeFj2O5egyQp8tgGNtFaBx9QFb5IhNjccDLspvSLwmJQceHeFnJGCMIAn/SQmoWKprsazggmKkQl4tiLWGWwk3z2fsqyCgfwBg/ohhXS2wWXsXt4zIjbHmeFz543LfWsKr1bJWWMYxykglCRsFwmaRHOt0PLXSn/DWJjM6zKPBM3Gpdb3oWQMrz8frowDYbErPpY2MAf2N4nARnGfdrftL94y2Z7WqXZUXQemi/VufF26V+6+Wap9jfkIekN1aurWFHUTX0Kdcm3M2BcL83ljYNVnhcd3p5AiRazEKJXIIWAYIoCT+sxbX8pmVR20W/OG7x3j7FZrUeYWedqVTxiXgpn23y6xdVLD00pZxoemmXwZfTXy0h2mvB2ce5mt3MIu8GEW5NZtbsjFnBYZ6op2I3OAN1ebJMPQK8WYGxNNPOSN9j1wjOcbauAHYEa7EjaTgkQVUwTRz3ligl4zIhwC4wnLBmNosgcCJlzYAP/1tOxuDt7U7z97+FrfkHlsBjd3n++p13UjZmOXdxQb9Tv22rDphGNYlMG/wXZg51/o6BnMUDtCS66gzltOmnlsAbMFCv5nmZryNulI54bVK+XVSV2DokCw95wraal7z/M24QZI5Neatszdzix2IZEjy3fvsfN6syFU0+MkYkCo3jzKEO26JjSKhfRQAw6uxcdMlWjSeIGuuBWedmSRnx+/rmuM53nOn3VUG7BP44afPuUCXj61je3CXJTlYhjkLfQWen3r+Ou7/PwD+5EidqyC48D/86+sKD8FqBDGDQhGwWGyJFbVlYAiQ9yrBeA/wG85soslfeUmzDe8Wwf62gz0TnF1gEFxcan2UbalvxvIkSQ7vl6VtbpbH17JCuZzKEW4sWOlQrAzwQwIZQWCsMCsB9vpjQixYTt8BWKmLnHbHSrhe04x46/0sgHgfiLtVX7Ekx51lOzY7Tru5AuCTC29O7tyTpu7ytIF45HHnAHQxF9IRbC/z39nAAsAZeoTZCDnHf1xImaQDTSga0goppg86EkvBeSAYQazjcfzO/d+QSI09k7a7DaGRnMtGGgxwMK9s7AgwtljSho45LufJmG0GjsCuP2vhNRh2ndP9cbOm3jHxa9QOjDwwQoKuj+ICQdfy/UbXjGfoPnsQa0NGZIO72yoxc0rGdN2M9BrJQqoEL/oRAesqRZvVpre4EUtIITvyDVmTXo3bY5LNJFkG7ykNQxZtxagJVEeTTx/iXmxBRw15TvykBgiaKe3t46F5ATTrGWyuTkIjSziKJJA07sxvX5HdnYyyKAgCmG7cyBgAPg3EKwMt/MVjrDHACu5kP46LZS0DKGLY4BziRhGC6QslhR4qqVPdPu1mK1dcheEZWALWsWDa4r0o9vxRx/jdmXZHKKdPtgDaIk893gVgNV5el8aFMeMHPT56pJI4D09Ulml/ZpM7rdnr8Qp4/pyEN1F+IJ8gD/HOd9pDu6ywGLo1Zh35hGOc0yXO2Fah7zHS+Fxz0qUqqyYZHjx3LPGed/iKhL3QJUAvLmkAOtdyFu0yt9DmRdEtrpOJW0cBEMUjrwjwAD9cZ2V9lWs65WBs2ROhcP+UlaB+tiy0AsCsw6+++sJ1lJ0MTN+d5IvzRUN35fZOLdLEiAbIel3joYOr9FgR0oa0YwV7nH8IgImLD7jkN2i0WckLMrnnWxI3SfF0XVZ41hv/U64oH/Od+MSXije/QMzdWHDI4cD3y67zevHkT//0j00fN28Sw6u1gfaFcXSZlUsnD3/4wWNIDPBz1fBK9mKEVblearxQcEAAjG0tvLS7VlEUA7Sfv4ZV8HsrHlBDmz2ggNCAbHhb+WnAamik4Jnnud2aQz7X/Xo9p/HJAUJpX+sP1z2W8ld9FWjzvQB45+l7AqwKhmwhJLxCAVSX6Vq8ChZ/0PjVcmzPAbVj3SeOLagFf21L6Zdn9p60r3HJ8Nd1v+w4leZLRwWAjb11OzT/KBBYh/v+FaDXOXDSO9PsLpRu7Z+cEU4yRSwhinu9v5ccc0HyDO/yd/P7RX6f4/IFSt1qVoSzke9ldAI2s0ay3vc1EzqY/cmMR+t8kTcydok15mU5oxremeTWNy6QR9t4MB9zf0JOeD78xzKUlftJ0GnZxzRKaIJKapFQithkkjZRyoKlA6wkFhkrLfsHZhZiw823eOc4WY6Hrsy3cGlGiSdeIkBod+jpn+fHwh5W94zPewG/5yoBiReUk0vZNRrAn2RzWYfxgCvvycCEFyEf/DL5JGbAtrXQD/EK+RCQRJaEH+5g7YOLdaDu+ut81osBLfjdm+QEyKZiazgySzaHbCRScFR+RukWT58qRxWfP1nKHZfL1XiXbHlsYtQyTx7e7TlE1p8N9uxMWdLh+6M8Q1YozXVfcP+9x+00aVrUTkQVjLVsl2tUj/HFvCz6kIzhZq0LkoAGxLn8eZ+jKHP7fQeYc07j4OaMtT72sYeH5Uc/OzkIjt/tKVbvg1lnfwgANh1WIXTe5M+xVa7uaZscP9b3dQ1u8z1t+sStDxQP/+kC4EVY/Mw8mBpCFKHJf/tXl2wBhsCP3+t6Wstvv0eWmJgsMb9mTPYCHCWTbz7EEUBz2DKDCwuIdenbf69HDdfUHZZfm3SH6+BLCKMIzMfPWr/jzthOrwTSMWg7skzSpvW1xhB7Q1msxWw+ZZAH91n6u4t9s1g2QTkbQ7Pe8kwLsPzRBu7B+8xtwPEuXHtD0IZKDoaOV9vt8Zl5aJ36jMFRH7mnwcZ5Y5S7ufaf53IHvvmeOEHq2FYJUuF3H+d9btbry4ShJxLfw7yt6CD2Z7SB1WY7gRUCnl1ydibcNj1/ljrJjI2tqnpnyk3PjAOgDoA75+ClCwjx88Rn79wlOU0ESAtLTuJCTFg059TKjLVnlDtH9K0Er3YLDZ3Yl8ICFYAQgZMyJhG+cn+yoQJicc3DUnb//l0Lj7hQNsYNIZtXLGJ7HNcqKLv/lCxSBlZ2mVhHAmQcg+8suScGna+w8AplMi9YQWNVwO1Lrs9XbkqIVfkS9f8lliM923NOLJyFEggyHg70DmDPu9e/iBIBnERqBUf0G4vgTVkNiX+N0KtsvQLZ3333nbNBs9me3VKZHAnPv5DAbDTw2diTrZR6xAhzf/VX/0KlgF4IoAMiqNeZJC4BWK9O/vTPvhYQUMInaco7h5srqYQyLGgbMFFfuCdWTSxzT568V5blKDBuKhs5Y1jXzArtPJO57TwcgElniSZGfPd+8ZoRjTiJGLHGMgCQoAp3Vu6RmNKY2zmOh8vq1vlLwc8IcHAECyx454y1NIKuZ8M8BGzvzLoifAziZIG+pnngOzRVN9iUk8K9vLV3VWddWkSvVxSeWOe0YLB0O3GfaAXlBdmcb2mQmkzF4I0QBHmePPzpe1mT1Q9ZQonX5nxooLRqa58AcgVBKyOcoTuCN9blAuDG824u1Bqjf/zHb2euYkml9Bvj6HACAdGbyqoNoVcoL58pDyp4rIDXsjzllQ/u33NbUjdYCgMJlIm3TRZg6KSWWsemQet+XhROreG57i38znjgYl9AGgVBeKnXodaFn6txTWz95BEYkGhlhNbJN99806b6fXWT5h5YAHdAssdir7y4AhXjVtfqZsx/N/HXpcGCp2SrJZdBMouTgHBVcgZoUAlCycEQ2pf9YbOS6hjtbfsKYPu7+eJSX7j7QkFwx6CAuyCWcdis5ebHh4L5up46DpvAOeurfXGpuVHe5nk76OQ5KETS/uyRVSYw9raOe08+f9zbrk7gsZBLOMd7LNgOCxvlgMY6RgFuHJcX4kQLhrMP1QsERWr2qXXsDkFv+McuVO8Jn9qfJK9Mkqvwr/BeOIwVK+SnGIWBf4fHILjrmmsqY0bt7Fr9M0fjbu1NGQFjYplR3U1bfB/40JQJTA6DxABjETX45bvX2+QDYM2tABgI6yy+jFmSZIZuk1U/fVkFuoLVCFWA8gvEIGVRmnEDQlcAUkB0sAi3CUUhMaB1of8DmhuFxnb90Kp5gcblrfYiFJZ9WRlT7SoihRRUbs+4R9dI4nbp791YyaEXx3SLZ3juzGuYWHZqUGjDBGaOLWkqhEXhYYmviis2fx6bAeFvRkEWBfvu/eE+osBgw2F+Z9yYt9ICY7MnsWLxoAjaR9Ls881uwYrJDfVl2uAxwgMhLZp5Ys53MFHesFbJgGpc1s4yYepc74qX0G9z9STT9D/NBXozJh1hm3Nppb1Y+E8UuTEelQdxWvlX+eCn7veftgV4RVefHKWdnkpXc/qFv/4LAeAhkFoW1iy+EM56vK7JcTHVotEEAiqw4JVoodsICElixW8fgqMBVlqgOyIv2Jrrdd9alAv+8owFaA9ALMhewXafubZrBb4cnySAafvw6w6l199o1tZ7bQwO6yIL1gvIXnhZqoyHPYRkwWBzgKj7+zAAr2EDukVRoEOwbX7q+wqA23aPBScB8OJBfmjZ1SGGhfNrAa/WtIzEDBKGtKrPFxranrXMnTfZNUEGAFgM0ynrZ89eeJPvtmr8VxqwcACooryNNvpkNVZJHReVDyNPOYrIAQC7DTjr2jDjX5TFVMIDgBZaI9sqc2beLtAg7S7xjW4Tx/XnvCVjzeP28H5b5obWuJYMwvY00MzVxTAbz54cws/3udKA4wKrWCIEZ+gAgE0GXoRNAAh9RYiI0J/MwlgWDByUNOrdAATOffLkra5JGwFP/+bf/CuPBYJks6A2JhDB6K1c8CGGCJWJaYHuSHBFewGGSfwUzW4tBvyG8gFX+QdffelyNtT1fkZ2WLkNvxXQ5Ptz6sxiFVZQKBZDABvvuBRfkXb9H/7+HyaJE8Apfb+lcjnEPqb/L8YaRrkEuUw/VUZjKRVg/NSf/Yu/+BPFJacEDS7jiTUkTlLKAk3Qf/gP/3us3i8pCxUCBb9fwQVe78+fxIKP6zpj5nWo85zbRJ99Lq7YehY0dE1Zbq/p5NDXi5MXGhsSvDLnbEKrIMdY/kox4BW8V2VEgRUJ1hBO6E+F8rp48o7Fm761Tio00KRX/N6cBgVoWPZ5bhMZnar8Ue8bXhFeakuPOvtI8csWAhBCLMBonrFOEkunMcQCWdDnrOKUyXFWXzwUKMUhN2GNb0MJnWwWRRJrJZ7O4WfwsPGGYA74nWP3ZECw5nDmBZpFmcC6aUK4CpRkP3WGaNcKJg79ihOlbS7CxLPrgbS35WZ+9as/yZxoLuk3Fh3mw6CUWH0lUQHYF1A25rK8YtXoFzyu1lYAJOdAF6nZmszvjBNz9Ui11LCKZw5i+bWAMnGKTsLjMdoTc0En9J8+NgtxLb70zzkBXBprwooYT/ctQIh7FTw5xEPn9f6Mc0Eq55LMbwWKK1gsWFsVCms77YLucl4R+j2vQ19Y0/hc5VEtgTuYTbWDC5dZlDtoKJivImnf20MjKyg87v8KsNsO+Ej7ESVfAF+B1JWlDmvXZPtz/Oy04FCZ+0xW/e5LVgBpXdD28gEUIgWnaX/2tGaTRjnW9q1Auv08jvX2HgBTAgii6FMW4MTbthZ6PDSSeGrcTOr3bNB0OIaWAywwjCXAFoiRyCtktOEWnOCLe46Xi8SgJv5ss6y67XMbj429JfZY+yhA+Q5sJjv2CE4WvkagcVsbVx/aajkzz8u4uF5wUsgmvwoPo7xRrIUAv4Dm0o7fM4v+dAXlrPuJwIViF003Y4FwpeNkYa4QtVkUFosRMUjjZVfBclWgrCEEbccuCwI0k8Om9HoMEivDrLTXz7TTfG6hSzzbupd7rXnuY1V1+zi7Qi5ec/ym9ypJUGozL1jmSXiozXrGgvFgwY6gZgkTK9LPep/4p1qvIkiEpuohUmskTagwXsHKdBU37dKWNwta6+sKfJtudngNSngnjhwFlnPm8IC40zs3wSiedsOT1eXp07y8P+Pxh4J3FPUN4ez3Gvji2Up7Q4PI7yheVqs3ty0vWeX+7YHz4fcBwN1/SjsHsoTo9Y34y4c4ZVdSldcfP3unoR0EHq+Tj16zj9yW6+Bj5x63zXNacHB00R/+fGZ+WZ/nNGJ91vn3X9byZzp83vUX/vovFwR0oC3L3aInOnrNGoL5YnWrgGRSRpmEhsX8G1RhJDzsav89MbMsbV2wxA/wpBXM2jUyyi6/vEY5p02axvnnEdTsVsNJQi0tA8D5Bn1sPMNHfMqioTt3gJagm4L6PtpljrIjJS5TPzjbc7NKakHWwgLQQGC1BtcKh1gRrKHk+9zU41Yep2M3lFwoG3pAdkM8ygsvXpDQJgvuKliYSEcB0bbard2v3eL+CwXHyQLNfNKNeba12tYIhxFkTvZNdROSdE9BiclwPclxRoN9vBH0HhVceH+jv+cAB7UpQmliJU9d3kSgT9Ypak4HbE77PXnRmlF+5eo1uWs68VQEAOoPp6xJAAmZet/p3gBU4h1x1wXE+fm4Ub4KOM0mChgO+IA+G6OWPSPAIwqgWIp52RUSOrMbokAt6XL97MS4PVPArz2vdTpAmw2V43b7BWxQxmZAGqQIvTPk1OS9dUv0oyy52Y/2jOCMDecZkHSCPUf7l9KTXcRHjjKpI3RhSaSEji6+phxAAEm+C5t6/ZK4EzoEB0Bv7KOUX8IbF9BOnekrI6y/UCzrG2LxqWTAUs5yD60C9PVM+lrFAIvEnht6Jq7WZ9JA3713Jgv0tYnDVcIh5BYB8CfP3gk43hhrokCIE94BzEi0RwIlbfwEVUtgAhDCixhncJ7dgvWBUldYMrHAu4aqsoHbMifaefn62ckNZXSWG0OEXOZP50A/tb67NIgGkPZRn5l5R0GASytA9gVgflxYm5ivwj/5DQB7WOFf6/P9+7dPvvnyK9PujzI9f//jj7Hk0l+NCRVTpsSvrlO2af1dc9blCBO0CVdd0+eApDt37gZAql3010nYYJjO4/Dm5Ksvvkw8KO6SI8S6BrEs8tD/zw+f2sJOnGvXGS7IeFzgVl1lC3zAAE3HbX3lnlIg8WgZcaXwwIqaera1dnI/gGABRC1/rddKWSq7iEvxReyuiUXXv/C941JJO65I+XJDdZEZf9gA9bFhuG/0+y0h8Eu6SefsGEAWWLrEzcEmMvwEQqcTTAKN0VADKikT03IyxFwnB4YUSDSRPcQ1q985F0FUSZSdCThtgjOEssYE1zLG+NStl/Hg3gW+UWwky3r3on7n+i1TMQoPeNHiHbILdgjDaa8rCsBkUJAhIBLmoZY6W6xLbGFRD691pnr1A8VcAaaBt57jJGTUZ1+UwXaldQiJXOy1h0jkNt9Lzdfmnoglsd8nGlRTHI8a7wX4MejLavVIGaAqeuJGv1pIwuWiJEjio/0eBfv0r8e7d/U+6/2uywunvL2KRiuMFsVA6Te0HYG1Cip2/d5vnY/ux5xXYdrnQWPQ4cgiv0j7tpVhpM8WSlgL43o98ofnZPJ5rHsre2aF6s0XvHs9jJh5RWldNymObQBZk8CmBJP3pgAQ2Pe6bUPh2q4dg53ZdbjPW8D8MP0CIu4jpTBzUZ6S+ZtYXvYpa09m7Y1gA12wAaX+BefoWV4Le06aTUYD5EEn2tN9vhNE0I68b0nM9jTZIZtxf+5OibcLoHCLUYaKNzkx8qM5BeAu26ffOZ8QC2phb2B+NuBj0HQsm3X+XMEECLZs3BtQKugfq7nlsznWrNeMjzztvYbqGs/6vSZeeYXyU7gHEtJhjAHNpR9REDCnWE8UgwwAxkMFGUx8D3o1+B4wbn5ESJfpY5UHoyDL8OwhdL5+QC1W/L52F2jkzdwno7tLMchWvt+GCSKHVkIOEB5BZ+J6qxjz2jJ9x5pthf+ahX34zAZuzYQQov5pADjtPJSbj+Vovrvc2NSdtmyPR5lojndyA3j+WIIoJCYU9ALzJblk/e4QCh0/eOfeI7d/yoP3vHZ5XEfx9cF95zlb6Ia+v5fHF+f1/bg9n/v9vPZbTpn2n/eefTf45Pz+7f3/1H0+ev2//Yt4vpgnZVlEiO079DgKNSbcyfUAeRM341hE6wM1oSSTIDGBrkGgon7pVWn1ccPF3x4tFYJOACADiXTNBroLzgfWRB13zJ9ak00mzJlnMyqOP31LEiJtgNqYbKlWa7Ak8R2LEXik9Wn9DsOgf8gI6oodeM1Ms6iyODiaZ2Id8ZLTzwYSWV8GL+wZAIMK+1yfPA3ZvHlOS6OY2EbmykSNbooSQB38GWpktWb4RJgK4JFmOg1OWSKeA5txqZK4TVVw2V3IuM8kCXBcRtrel4FGjB3jIpKp9jh5fnamu1+1f7IuTvejpAyWCrTiFurU3oKANQviCn75TPqE9xLWX6McmBovrh85DA6aQeDOxjgJeND4zvjKzHWiKjGbBtXzMzRShcGdO3KxHJdZhzPPPGZPR5q9JmBFrcS4+jWWzhamAbG7RSHu/iwYA0xi/0S8bi/MCoqCtg1Y+WMtRKjoi/GvJc3yw7htL3qY7R4FxLR5kz+2PoymmM2f9bVsvhYgoQcDaqx9CEmhBX57idv0APIA06zbl8SLYjnVuQAPBKcXT0X/WFhJ7CUAwviSK8A1UnWPL7+8Ybdqxo5107Jn3ShfK0a5CoDuT/Tf7cHCqL33ChuB3bKH3vTcK+IbAFKs3ptQIDq3MK4/W4J0j7MzJVyyGyDKBMV7CkxdF8+4SkZhAJRos2VMrBgRYKFtWJdfkiBLll82KFv4vPHHykSNZt5fKjY7ggCCiuZOAsLjZ4ohVhwxFvtHP8lC6M3WHNpzZ2bLZ+TLkXfpK3ViaRfPpxYyyvUn+nNeHBPUyKHjPl0FQo/bSxaAP/s8v6uykV24z/THurAiQOdQEpY6yPfv3x9cSRbpt5sLLF4L1B4mEJFNDiUObbgit2xA9Kl8++G9SfCEgiNxudelCKD0D8efPH0k5cYbWfAv2fXZ2ZH1Spw6fEtzP+OHBfGwDiu8Qq7C1OWqwMu60h8WMHumiA5e/V/svcmSZGmSnecx+ewx5VTdXT0UQGIiWwQLAIIGyA2JDQXghsIFX4DPwNMwho0AACAASURBVB1eBG9WAChCEs2s7syMjNHdw90jguc7R/Xe3yzN/XqEVXRVN9OqIs3N7N7//vOvR/WoKnmM3aecM3RsvneUUo2lcLLGLABppN72eqBOo99nQFOdJ+0/Y58Jb6jZ2FndaIU68hzCmvcn9iE2aR+AeW8fE483Axcrln2p7YcecOf0IigLoRPzj6Bj3vfxc47FsUEuv/ceznvv7a146O/aPYR1iWLO0eS9eatuqgq+mcxX6unfnW9ViiQrFnJef7DvfAADiojLolk0KOccH4Eka48+dVR97SeXF6JwspdaFTwAafvqsU/EJSQ+moyfzkVrqjLh7wqA51AyIvY+b6sAgrMOaSK09/r32VyCOOeFfU5lwePU7zo2GMUvnTlomjJA3nsymSdyxtNm2uLzL0f/BIRT1mwZnwDLIORPClHP13lOjeCUMhs89741WoRQUOwSpb+Eddph33pkFPZYyyIdEBKf5YxV75PAjEuU304oyMHAWdDAot5LkLPfLZ1gi2mxqVhDD7RxdAe4/zkbap0hJLVl2c+tw8edxbU+DLJevP8hVOHDW0ocJDIHdZqZU8nvO59X3rNLJpmu47MBUB18rhd7Xwkw/R5UmHplNtU719agzt/UIA8CEHfSx3nSJ72jVFo3nIyfe7/p+bX+7mk+AOCubstAfY6uNMPBw7J/XLr+aXeUYpWKzZEka59yf8319PMcOEvn9dnLsIcacA9zfKWuq902VSd1z4+bDUjzOIwAuAvIPYOAtD5ePxnKYYyHZ264baVOm/qf7yzPVZu7DesKiy57lLH6OysH6szf7p3xZP2uvseg+NPv5+sy1a8DuMyjmwDkDDA3Pz8A+frnb/v7WO9NAHep/lvf/2/+/J7k+WiGrVGzLrsEEX12lGaozgiYBrEzCDYFVNqmcO5Dj0WQ9jXkckUAks/jewQUFeAQV7rOpA8ApKSve7vYgOcF0HRqaJwWagrQIJBHwzqsRA4HhYH3gQbAs+Ac4EmQHw5IokWzT99noUKDRPCgbAdlkIVNQYAAwICtgB40+9kQeRQKJCvNej+ume8zos7sbOgNSiMbGSKp3wJ+ssXS7qaQu89Vh8dHB6ar3reiINaBBFqJLLanIANZmOn3iUKB1ZL+8YEyKwh6EefwRNCWWc/UkjorqqxpA0L4sQCRAy6axAiBSeESQSaHy+p7H7aMyx7ULgt2oVUiBF7qH9FjeeezAYbnUAVd05Olv9AsSM5A93MdXDyN/oeKbAsrc8yzvdpCjfTRbLJSMlqAN9CINQoBEWGNNCb4wb4jtQKHcVmTGRsiEPMaafrdh4wb49rsI9evx5l36ocixueR6qjnUYf4QPnENoizBrsOGAQr5pflbL1gaN0xqM/n9lnynFJZfuYw5xo8M6UwFGD47iNhkgtqPppZh2xSckuMDzkIJ6uBJhVWcweTMP0YMBoqaPuOOtdjaeIR6AiOZDC3pyBdp89Vdyxj5JhdPUwyn5Jrk/cGuVeMg/6HFflkT2ZO9gW6i35Y27BfKD1RotM7tFFyFqtPdwV+zCAR0HDqJIRszY0DUj0d7+88lGUHq/kf/sE3E43zQp2NT+ePCm/9Uu/nAgff/QDFFQW49qqSu73U6XTkO3BM9X8rNjIgJVCoz7KWaXssF2Ym2E9WFDcJeNC8eAZjdSB/c2jztuDqAfsnCsIjRoItiboPxd2lLibaOOvp1XPVU1T0czEJTom67KUppZ9A5rnYC7hgAXYTqCtWQco/FiI+0t4SBYKowtC9BSaRZ6FtMx7nsgK/U5GIz96zas7Z5aAYcGz/dhHAQm4FUSI8GzBpXe2JobIrwIxP8F1AI+ub+WbtvM4CJrjHVaAOTTcWVpQnuIZo7I40j5I/G6t7hDcDJwt26fne82dQGD9clGWH8l8HSDA5CILFPHFkUiji+nwoOsNd+8Yz+V20LTd8tga+fRAtPJbyo2jIrVBsUOUOon1WSKIwoawoUCMczUQ9B/TRtfhoeu2XFmxaIx2kTX2DT3tbjbMHxIrezIIRwDf9FoXjPVnQpWkOEFfjrjSBP9DvCFHqkw4g1vtZ1rF2W+edY2ORgheAonGjjX3+OVgXvnMFFNkARwut92a1F2vNkeaZ+xcrvOZw5yImiBp/E1Sn5QuPJec0J2Gtm9cv5SKC7GBLF9/zXNG6PfYJMtbjHkvUTA/EcnZXyhjGgWBuHXDRSg/7tJCWLkHmfDY4Z2+CjrW1+77qyfxpywxtMBOEPVH9ikWsLTb2oxz2KfrM7AWfk5m3PcnWz9MMf67LOmX/yp7Lud99ve5mMVrdez52/yGP7dw/kpGIAHg8IJY3pw+qzw24rcyugyQSFFegSYMt1R6RTO8a9zqzOnWcy6053u+ec5X7vLbIHJYlz83zvinC1A3F7BAoVGPawGgFYIyAy0fpmgCDjMF8aiXWVIGP+8PK9U980Z8GS/U+FtPnfY9f/7YOdu8MQVr6nrGcTeC4f/feg0VuAPutgGmlWStReg/wGizAbaVnAdDRgrvp2uu6qPfmse7j3zfVf3zOJw7BJFddd/+muox1GhVK60B4vczrAPCn1v02921UgNzmxrpmbN80b0oWvU3/b5qTm+b5bfp/qdpLCpRNv2+qy3Xzb2P5/+5fnHy4Z+CoA4x/BOaotAAc1gl6kwP/jGiPEsIQyK4cJCHpSLw3WVNRwnhpJIrdG0UeNfUBwoKNIGTEPwSpyuIsf6fS6iNAjtr9Drg0CkitOeAhCMIIKhZH9BwohJxN8RGI5aApYU41YspXRUC15VIUTFAG1fWey+HfPkH4zM4biLV7CLY6pDuoCwDmyogsmk7yISMYWwbi+jRystCRSofDGooZL4QPBF3yJjedqwMarA5sEFMLFxEIMx2mzQxqXmno5kMLsSIKB5TF9ysKrYWmEkwsfNTnDicf/5FoHsd3oivXQ6MHpM/qnfFneBGiE6Y+n42p9YGjx8ePPxfQL0t1MxHsBmLhpYBggdBYWMuij/Bb1GGa6yjPEnwQqhEU46NLMAmehnSOoiPghuc4SFaCv07UYspBFvdUaEBZ79THQFg/MWqtk/HUqt/6zJ6yCER2zph53KLQACyM7Ib4PBUYcR1i2ecu+hCBw7RZXyOxROuwXQTaD7+BUFu06Wxbj0xLK3CnEukzaM79osyOro0VD92Js99Ufd1m1pL/RRmFxXCkgLYVLndlbrSQ0cKA/SeZe5oIiF4RbFFIzZZnAJ6NUewTPJf1U+/N6GjWrJUHKNTUFsAcgNA+wSpPDPodlpatPeq301OBYLG+zHqtwbDCrpRZ3suqQ3jO0RFCLnT5rBrWf0eNTduwQoXS5CBJupm8yg/JtywA+id/8sceH/YdrL+MGVYPRwbW5vnji+eilgvA63eA0BmBvtT2+4BNzd8/+aXSNGm/xRKKIgDKFL5OF1LsodxyHtQSKNuCMqWhkzLgLaBZNTftWXmOeQFamXNYBwHAUKexlKMwsiKorMHM5QOBZSjjh6LUGfTYxwwFKcLz+52/+qtvVX8FIZNFkIBOjh6tdz7vioJ3KQswfn749rPECbqE5R33BqIpE12ZPTtW/TnYmPcw1dvplOpMaOE8AI5JCdtEHY5FmHzsBKPTDEimmUTdfS4FB+yMpm5N2Qawehs4YhkNAGnw1rQ+W7zJI41Fuv7x2AaDMI9eE6Sm5wv7u/55vnsfI5hYw42sc/rMDJna3/tsbV/RBiz9DMat11SUU1AciVqtfMRS8iT6evwxAV33FAwIC72DyZXSqc+DKUOBD7aEmrmr8TKms7Vo0JiVFY+m9TnYABlQaICu+ehkKL0BllsIZe0WKGYeNBDyOvfexR5Xijjmhc/ZTi0F08DcIF9nYI6PvRXTAc4e+qK6si7vi12A/GJhkbgWdRAiu9Dm7luUs2GphB7t/chB91YVcE6LZO1h5CI+NyC2Za4p5egafEBsVhBbIQIN1RTjyBENjDvImBZJNjY6ofvfmqhsSB8qONoIUFpBbeCutpuB1+DUdUmU+FCDY8GpmMeMZrJ88CtjoCi8BuWTq1f5cxNDoMAR/Z15nJlukIUyyzIOFM7IHLnOkleu8SFHRdoHNM+ddljqNQDQEZi0BdSF1ryyvFXPmZ7n7Aif/loCwDcD0DqDB5mwa9L3NYDZBCS8Pou9wH3rAjqfey5vaqGp87YYZi2NAG4d+Ky3o58FE2RUWKzXYQnAsr6uA789V24anSWAtTSyS/ev//4TBUQpA7r/l0DW+v3bAtSl9m1bvtf/DYD3Y/tvvb7b3j+WtxGgro3PuE6uq8sqTsp5sWl9eX7+9/9QS8jAMSmGsES0fx+T2wJqAeBzWdFO38rHqfwH6VeU0N7Wam9DQDRg4FDTu2S9HLDs8X0dZwsLnqWHQOWACtkwI1y1CBrKYWuZ2k9zWrAIVLV8hzGeANZ4pjQ4sXWun6XH7EtY6M90XDRmUKDnOoXDH6Fr2thdd1mcJPxhEUPoYKMnaAbWRpdjgEKwmUjYpLxorBfAqk9YALkOwXPqg6CoXBNBButxaFF5bm92DkY2TZIGHP37nB949mOdN6wcKMlZOy7s6/7+yWItypXjA1ugse2sRpZ6VXAwwInbGfDEO58BxvwzG6fbUBTOtvxz+Bl0UaotS5WqR8AEcMs/R8eVpQmgQFABxqt9LPaFbi8dGIiUOUnvck8AxdEK5cR4IKF5j3+YubDYO31RUck0JtCnuR7LAAqUWCgZhChZ7uC3XMIx8wYrc4SwAKXW7NPXaOwfaDzxaWTeMT9sM0SwRdCjXGiLUCV5jp6PjylI7r409R5d+YggsJvqqBftI8/qTK2L8NEURiIy8xlWwQvl/uG9rT3Qe6+IAK4BYF7Z19SKCNLnQGPFCpUxawsjNFsLqwUYPYUNzDOuo4sb19iglyZOYx+BN7PpqlIteWwjc/r6znfMJkEeZEAtwc74jNIA5YUVLDC9sFjqXujGWo5ZkwA65C+nlsqcxw+fANtiH0exwb4Xo+X8rya59Ty64PxiZk800KFdVqDoXVl43G4PDXOcOuHfvA+9Vz67ApDM0SePHipl0EMryxiDlwK+r+TwG2vrYIFzXseAMUe1VplNm23ww2cUZADgc+W5BYz2HGgBH2VH0u4QxCdzBWsV87EVJYy3Zo8t/gApKPuzEifC16vXL+PvKEG+A0SZrqtnUp8//Xu/NDXe6Zws8BKhtmxKqufDQwUx0iBxrniwjL3KZYW9saySDfioZyztFQxKayHAr2ibthTOFqSOXNt707yHZ8ype3/XtNK+NoCeKufaXjcjTXUsN3Wb6dYMvKnhJcT64K0UTgZ6cJykqPB9dS9jawtvAeAL7UE9PxvgjoF32v/bZ0CBUuoZVw2UFZof+EbbCi2gdv/AStdWqCqRMZtjNDxs9F6QOY/Yq96pLHyBTX1W3VCwZL5wLgTYZe0KKPnw4j9Y2vEx1h5B4MFia7lvqp24ATGZLqXosRBnRWnSHEZJGAUue8ws+HDK0Z9RQHvPJMe69858trW4ABx1272rgHwE5sOSq8XSrBWC73AvfemAY4BhK3ZCl0bhRL8FBM/0+fX50wqItsz2fAj7CgVgAbDeBFoDymf+4f/Rf9f6YKMwTZhzl+wApfwdZaCwtjInZ4GuAWjcnjx/SbtEV1u4yrll+WkSoUow874aerWDn3kW8J6oyQH8ACruhaGBJbhAsAFsgOz6647635bIAsxd10nxozIjzq3JHcgMKIN4FgqugceZeRaQzbymAJ8PLiNl1REcRVzMK5/0ijLh+tciALSbRB0APQeGd/xqey73e/cR/XLPh5on+/Sv94PlBoVFFAs0/2b5a+onlDs+f5kvlNjnd/YA5Kx14HEdgNhcn3lOjPdNbZxk0813j/cst/fjr7ip/FHuXx+j2zwp58dP18Rt7u1rltq/7e/j/N00Pkt13fb5S/ePz1+fh56tw/zZ9Pu299/51//I7E2/bN1kUQ6lem17bwyF13u1F5SEHCRM+3jknlCPHXchFhm9YYHx4QXYiWxXlh4XI8CI8BphioPXk7IOew407+UNTEsT2OcJKedM5qp9u6udBZ/OQ0M8nj+h9FZ7oUiTS5gmBnN6I+nrmxbLFHc4dws/8VUMLUsUPtKP2G8OQYtoveR0JBowAocEJAEyuoO9abKI17NoPxFT7VNZ/0wXHFJOnJYANS2Yof59kPckWQfC3ONAFNUXWfCDPw57oAYg9KZxKuXvCaT/9Kf8zlzh0LWFJv6lHQQlh1KlU/BBygNygAEeOBfoe86PD3cUYMj7cTqJdjmHL4Ieihn6VwL6XVl0kKse7BKEBB/FBztffvmlQLQookI1bwQILhQ8KQA4mvt3eggCFZbNPTlMHisI0p7GDCHhDmmXLt9obKGccn0DXA7cAOlvvvpSMqR8ImUJeqDnIWCQOxgBkMa8lwAHzTERZAHA8hnFt9HgfH/nN7/5jfuKeUHwJHyr92S5OVB0RtYLYnLETNaHhEEJHjAIGgDvkccQHz6o/qxPAVYUKnhKI4Q9+/EHv7eloyP+WnlloCQ/OAF4wBBWR6zHSfEkMChw90Y+ug4QpPJIMYS/8HxQZrwa7NIOg2FTbiM8/vC9AhaVNZ0FXfLkdB96hViMGwTPYB3fo7fg+/JpzbrK+mvAzHfxiY9g3lTDWYAmeJMEUZR3midYnmC0QJlnjPFNRRBmLu1K8cD7KTnEBUKvpEzAQGpXDU3IRB8OO8DMNP0zqDVIRfESv2BAV6IwC7wY0ORa+op6w76MAicBwPhsaj4ps2xlxRUkfsNO7cY81wXMmZOTh7K4Hhm48axvv/3W1j7yrXJN+kgWXaJ0YwWWDy7gpKMMA4ocZE3c/h57xqotaRGqs+HzRnqpKPsY64BL00O91zGPE8QKQGUfSscbgCmkz5r3r/QcLMDktcaSzTjc1wTZJfqogMl7WbTpwFg/meV1gJgKq7pgqseyZ8rvagAWwDjjlH0o58BMxUXjEmrrZNmsPWs8KLFej/TdkRLInKfv2iey92DvPwWK+vreWxsA994II6P/9v7aB0nbhR0dsYQkHyx12DYoBDgUqGdM0k8FniLFzp/5uwXlusbpYrjHSpmm2KLMU+dZA0UQHO2JZfVMHxIXIOnErrwPQB+ORd7nswpzHmpd98BpikI3x1qUdEABVexHz5RmbKRoc5bMSmSCur0MkNMtzH3m6QOs1j4vNL8016fzq86pSSBRPR4A4JnzpnuidIpFl6jr7MEHWADVx2dSBL189dxKoZwbyfN8LpYF9aGOnBlEr+9X09FZM61waRp8R7+2X3sfjiWHZEgy1lCvadzqvKrfdQ17Ss+l0UfdbWK/UBq6VQA3qdn8XNgiE5iYfI05xzNPWkHiVdXTqwFwC1uucK0/n/OASqsqtM9pL+LsMwCunqlzCPnLCgOYZJ6KQ918KdZ54uiynxXALZDc09wyVBUbYBfAyfXvyI/M9DRwz3NGhhkyQOStnJBxK6C0XO8XQuDvEADHgzjj3e/roPk6gGn5jcO013mt7QbA2as3CGbVnxmR+r2o5esMPdaJFT8wHU3lSD+HkQejKOzH8fUpAPg6cLVU/48BSCuVvOWHm8rvff6m9t/0mN9G3ZfK2Pb37v9PAb9eXmtzY70/tv1907y7bv59FgD8P/7TXfsA2++XA46/S2vE9x2cw0KbjUVJU4PWnxD0BDEBQEA5I4oZlDwO1s4Xei6KWKJO4gOqDi0jUzGVHXTH1hsdjKbAcdC1oONAInP04/bF9NZbspSC5CqXXsSqUV6I0B3BcnJ+cW+nfHcmdKhzBT/ibKiRWJE5HJ2K3W0MsqIULbrINCoJFve0qQDI7JOo/pqtDNm8UBK0pqlBeb9Tl5eKglPE6GkDxcIXqmt87+w710oAHQD2oaYlJXTzt6lHpmYxRhWYqahaUAFH6lYo4QROweIpC1IdLNH4pg3dD7EWReDZ9G4L1QB8WnbL4kHowecJCw4WCwAMA5cgI27TZUU+dT5KLO91mPj3WBqOFA0ZC9rJw0MB0aQ9srUKIVUfSK3z7NmznZcvX0vgoFP6uVbLcNqmv9QPFnTMAtChQGRclW8dMqClQBpVbPn0y6/knynwFb+yBORqSrwNKuoXB4WRsI9cwfFyX4CAaMOAFg4gXvhiAjaYN1gr8JkN9RKLR9Einds2Fo8WtL//7ln1vcQBW9IDSh11toSTpkmzVrGotOUVH1hAVfsXAwQj9GdeEwDz3r5MmAI33ANAPpWvKSC53QKSv3XWcrIGu2+oB0W2TO55WGB3nAeZAwm01MKy9xMCj6HUILohsQO03qGVMl4wKohCDPCK10Iotxzg0HWJPQAVlDypDiLkQEIC8FIynClwzlsBM9r7l3/5g9t6cvJg52ulezqWFTbRud+Y/n1PFox3VwGNAcAFDKBkq2Htm4mSilcr0HpN7u4jBMb3M5byyplp9CwfSc0BJF3GGaGvrVAGFWr1D9+/yXhqSJC1j3U9ipOAzTvKm/y9y2Acmdht4TIlFKUi/Q+VnH8OUqa5nVDFnldHpNHBmgSzwHm21ZeaF+3TGwtKDroGYm1xZcwAwO0bjpKPYFYBxAIyBCjU2jCEE1PnTP8ABOxPWITvqS+ePP2qtg42Js+QGdDRaDY5a14RwCOg+VCgfbZQxOkFMMa5AvUbpgcR3VFsfdC17Ge47hCdnHeiQnMfAOWl0hhdtcVN5Vl8pq3scWVNhJXRgaccUVuvZlCM1nf+7rNp9tGd01isKCBrA91j//Z+WucBzfThlRfjNVrW+qzo91js5/NnBtgetDnKGtOTSK5sd4AGXI005nc7iMX0xBwa77XPOFo0vud1Hkapm5RrWKi7jQb4g4w8CiJ7ml/jmm5wTWo3ymLvdPvx+7ciKLEr+jyzUtjWTDajWKucxUF/OKaIKUNl6dLZRGDNC80z73OSNZ4cPbJMwf5KtHXWtd2Y9Btj+YMirdsVQgqlR4+IoE7eWoK6qf1akzAfJmp99TVrjfRLKJ5GCmsHq/K5rnq5bhUfwaC8/iVeQjqMMvpv2j0GgmMtnYlR552ggE67J02BDFtZZfC7CrSyH80MMKe4ywzPGvOL94DdHONxQcNZhL4nAOWscK9BbhYDimT27dr/Z2tpryMqJMUv7gdWwkbx6LGr9o+BjyJzDWcJ6/c+luA812ukqjD12TRvqzUjVrPvdrVt7brbf9zOguc1NLzWAV/P9fX6zO2bAe4kl1ZfcM+6D/F6ObghZA5kDY2+6FHIt8IzSvLIv6E/Wc6YJN/NYGcZwK5a0NeB1vL944DeftT6yo8tfx2wjfcvgbmeox9fy+vv2NaCvHT/dcqYab0tKFiW+mTb38ee2QRwN43Pdc/8lPuVB7go0AYxCdCAcNQbGpv5dBgDxVjvlqKgbepgIaADAYD0v0SZTLAjU2Aq+mSCY0nosK+WFh4CLRRSAzPRlBCMifoqwcy+uiUgJPx9aQx9budgmVICqSpKbGMaUA5uDsaiN7LES5leeHHqa/ZhW5r0DmUykX0jT9iYUwIpZ4YP8PJXCtWlAHpRwJxMnb4Df5rGHPDSVokrCSGck1imCBYzUddq09oFOHkb6iBfobjakowwTmReCyaknEh0xXHxd7qHUHPTJluRbabPO4Jiw1fnmcPnmP5GkYG2t8Z10vw7GEnGeRrvgaLU/HbEEoQsb+E+XPPuLa0+Hx/JGmRKqoRnARfnwyUyrz4rnazG6wcJtq8kQCfdj30ICRJEvXUQXwjI7Av0PlSwleOTfVvcDeAQ6qX5+P6H853Xry6cr5OItIxdAj0FyAdI5FCGstfWTJ4FgWG3gkD1nGsAan0CDAPJw+hQsADSPrq/o0nb9xYFAAFjmdM1l5g3lmv175e//GOvK4TJ1wLABHFB8OGFRRgOg8mSlVaF+c31bYF4qby8EbrJa5znMyZYYriONde+k4kSC6009SUVkH1XMQSVFdOgFQtnUYCffP1Y63HXChesbW9lHU2QH5QwH2RhfzILe6rplUAm1/EPbMw8ulsB2SwoW1iPgMjflNVWz24bLgMGE2rz08cntqR29Og+sBPNEmAaOnlcAeI7yGfAGAAY62WCxsnyboUCbghnFkZZzQAmC7rk4n0iCrKAmdMXERxK9X2gIDJYALu+DXBcH603lBuJpJ2gRJ0exVZFjd2V0mB0bIEGTQTic/RX7WXMJ+i/BOpyYCDWAEIlfaUJxTiPlscxqIgptA4iFCYHVl3eW/h2X4g9YfcDR4nP5MSCxj4bhQxMHK0t9jQpIhzwjL3I7/cMGEKPS8yCtlZh+XN7Kjcv/Z/gaKqVx0QgWG0iiN179hmEXltpMDrGIozF/Ur7WMSu+Nw2M8MWJwN1T+ZMWHPW2YjjG2ELFCGuS5ngwIYy2UPZjfmMoGII4FiEwqZwwCYUeuoHPhOci33TlGTaV/sk+6bz+9rFZlVAmeexWBEVSbij+dL+zvNMJHRbj31mtItKqMUNehtYt5tJg1k/UfMZhkv7rc6K0tnneDzUR7DT3897XEBHzpEwBbxnDPPF4LnAbm/RZ/JB6Dpxf8912sZnLKpWiNR+03WwsK6xekCsBSmrvKbZKNMZnnW8LpRnOcBRfVXrgjk+7TEosAsAtpJ9yjWvvkXpkXQxsfThxkB+dyzBKNlPn+FDzm+wbBII6+zszc5r7Zuv5WLgKOZoifSKv7TS0OFTr+CXbBHCxK5uu3EwHdEZkMu8Ux2NY0s5DviFJVvt/erLp5PSoPM7TzRsFcy1o3W43RisUNXaenTyyOPVrlmcwQHY2UNfvPixFL18bh/5tgyuBnGLFDG7kEV4pG9mEGxLunvDHBmt3fSdx7W1HKwXC0GlOC4wm8BkkcNiZNYeoqB4dw2ALUD69whSBFmgY9etxrmEuQ/wvbojRUY9J4BsFYg1IK67VhQxDqjVluC+4KPfbwbA/5KfvQAAIABJREFUSwK+A5lV/4yPXhLGp2uL1dif18taAsDshQ18IzaPABeZKhb0tpznROigbQzTdhTwdcC73o6PBagfO3wfU/6tx+SaSmx7/6ZilwDsUn8s3X8dwO+2fEz/barL0vpY+v1j1sym/t/2/jv/Sj7AFNLuHVbS1T9/X4J8CwkTOMTawb6qs2XM08s97IN7ihDbwl5H4wVMdn7NlK0IrvfJ41aRIrWCiX4aGlKEAPteIryXkMaA55BWHkvtsUcPv/L7W/zqXik9yfMXCi7DoUeaFgkFpto1tTUCmvccb1qiUMEWa9+g0lxyIIeKpgMYbbhpVwEW3tu7j/RZ8WQS0MuAsYAGfTYr+U0ZhelHTluEdihgrWAAFIWil2OJFwNNxFq+w4A4jgnlJgAUwimpXmbhK4JGLIS9JxMQqpUGGZuK2KkD3Ies6/nTDbI3SiKJRi2QjXN8B1rDALAAD3V3iNbrg0z9oBg3yR9LPxVAvy+q6hGBco7v7Pyjf/CN+vilNfbMj0eigJ48PLKAzkG7SxRlzQ8sPeTcu6N/+Ilh7cN/9bvvlMNUc5A6IIih4UdQtzAkMIdQQn9H+Im2nHl5IPS9v3u4c/r8XHMgNE8HepPwxNzqe54+fVwRcgFjbaGV4Iq1CeuzBC2nBHIwj1i1L5Sb1tbU09cW6BGkeC5KDXydOoouuYlN37dDEwJ9fNP2VDf6BwABYDBAlmWbIE6mXhM4DZq8A8hpdvOu396Ib3v66qWDqDXgOVCfEoUbmvaB6IYAo0QT1iGovn0BZdB0xAxQQNyuI8hO1s9KB0Wf88IS7tRJEtzOTwHsAUtWMmBl0yJrKiHftf9ms0n2tQ643pZ0lX0mIRlfZ4LrOb8yDAaAOkwIWaJ21R+mLur7pDejH9k/EkX1DOp7UQ1ThxzqPPdIdHOEYJRA9DsvrqV+B/uiw9t/ECt/gqZxv8EmuWgL+BoUAgLwy1Vbrd0w0NKcVRJc5hb3ek3XGttX8J+DAre2+mKb8f6SuoVlQwRg6PmxoHjtl5AZ0I8vNtT+17ZkPXv2veveaaBYi0eau7b21b5o4RtLrwHtrJAjarcDJ1VQp7b2Hiiv8AisMn6pG9ZhlDUZQ/WN5slVRann2YzLBb+JGp4ggHPEXtqSMiIUx0UilooVxMnBUqBs0wEXUFWHUG9qpl7gFC72yMvnE3D3wRMU72f6b2uMakPs30oLxNxz4OpSPmXO4NMXYD4qG1Pg6ounYCnNo2K99Bg2YBja1bEaet/3ngnQB+QbTSTYU0dEbsoi73xvxQvjCsTBGmhLeizLk790AWDnfIUpZCVQQBOVw++0qf5uGxVWgLBmNLViy6DZICxjx9jiZ4tltPNim6ll4JpzkvkUBRzph8r/HB9hncWcG+y9+0cKqCZGgV0RWN/ag3b3H6KZmRS3pj+bNht/VWsVoWn6OawTmCABdRbecBHhxb4oZVNrX99pXM61H75RtHdAJNZh9nYiZV+K9UR/aqXv/PDsr8PgQtHDs83CLQaDzgliLaBASvYKKfNYEzrzjrx3ZN2aeSJXJ2Kk8I6LjGUC+oTI3PjQWhuFhROfzZnCe659z24D7RrBmilFAd99/fXX7juUyLhgTAwTz2Vdq72rhViD3wLA83f4+ZbrFnPUWtra7/msfWp+NRhsWUSfHYSrvm9/2bJ6vndb2BeIAF9r1IoJ9QEMA82xmTmQMmddU3yAYae18GkAXPJM12kOzpVvWqyaBPf1KNRra3T5480AeBFgRICa1v36HrYONMa91jcVAN4ERJbACbdfEoV82utXg2H13tAKnLEuvQ8tuEBPc+u6ftwEgMfvltrwMQBpUx0+pvxtAey292+q/9L8Wpq/S/dvAsC/zfFZGr+l38f2LfXv5wHAZQFua6kBHvseMnlZjqikj5zavaZ3visAPP6WwC6ArTuOIFqn0hTwBeE5AO79zskBNLc5UE2nXOk0DI7qXC/76hTVxlZRW0AU8dI+LKJHkRpElGu0Yg7mAV0PSxOWFoGVfR2+bKiXWDD0HVTa129+9IHVGmmDSNtEc8A3ALYMVgGpnPsY/z2EBDZs5zqU5hg0zL2Uz2eisCrnaqiRiQGTK9K3poPjDysZgcBi3uDLKAI9ExnFlkf/kDIcq0l/I9vwT4FmfUb1WFHPtnLyXCziCWA0y4YZmwoq4+6dge2YvqE1hYChsXzuCO0NT9QPOw8fHVvzTH5ULFH78msmbRWAzAQqniFhB+DyHu29OgBjD7jt6SNSquDHGaD4UPOF9C2mlEtAwZr28NGRotBC1RPgkNaFyLSA1OcCe/cFepkHWRygyeRstW+fOmpUmNA3AIBQSgWAlQPx7Zme8hYadoKxIBx18JRD1SOydFHBdDpHyEOoS/Tvlz++9BzhwOfaHNhJR+EgWPiqwYhQfwOK+N3+wEpBw+EFILpU2g8DC4AZc8rgWj0rAefsdSyVRLklYMoDwBI+llh5DMqY38hCzOeZAopygnl8qboicGJ9TNoNhBOEbgQtxkhW6ZIBbNXTmgntLcIvFqCmRiKoxF+u/FgNXrAKRgHRNOLZEhKrKeU5wq4Ex5ECSdu5FosaQMJ0MlN3JU47HVCCsTSTIe5fYUJkf4CCHZ8Kxm76l8v8auxkhi3jU8Klfb6ZHwiMANxSvM3sk5TX9WU+GugBzqcosRpTAexWmLmNpbADg7/XnHIgq6IUuh/6uYAa1Z80rY5EK2E5NHnRt9Unlu21xgKAlQpJIL7BM8FODOAl/D4AFLidASzJ0xpFG/dPlmsHK5KCkTli5VdZfQkuhWVpisPQayeANUGPWgsKsAqYDIDTWFCO15v29JqTqwC3rEI/OTzy/RWRrEtxtElAM1uiB9FLMbEXnH6FfZ781A2GpsGu+vYEsHayJsN40BFB4lJO2qV0mK7J1XnZhaYORcqB3krb9c8Cph1JjZpcTrchkXazF49CL79PAb80ATjfmqqYs699sfN97p9jLLRFp6mOowDU6zRnWazQYVQIfMplIJTeD3IVURow/bsgGvc77XfVnnRRBV/U39S15xWWdOaUc2prDwUQ45/r/O3l4w0wzzMrarPO1XahsBUZX3GVg8IORdeVAmA+evyNU8F5MRDvAYq0lRCJUsxeZxDsAGoEW+KNYG0Vuh8FhGUEAHJrp4ve0uZDlOVaU6ylKwHUM+15b7SvvtX7sx//Wsqu1ztv5UN8LsUlgBeLZANfAO9dzTGCFgJ8ofbfgalWfvNRfMFcA6Rr7NTfb/087WkEX6y0XDAhSM/FbMV3fhcXAtx4tPcR3yKW4igQ8MV2f1V+9Y7qzrru/chzi1NGFlgHQmJN6nn0q2Mg2IjAeaF3K/hy3ZUjZhGRXnITQQnot6YrNdBt6y2dbWDbi0Gf2Y9bEeXgCBJAtAfVJpQLvU7KAsxY+nPoSzD6ZsYLyj80mVmf6wCYz+0S13v7SMVnvn0opk/fP77zd+/n84Je/WspCNZ19/X3SwBs6f6tAYI7ZDaerD9vufxZvl6q66bfW05Y6v8ev76u67U8Pte37Tb1XWr/JjA4jum4vy4BtNvU52PH52Pqv+n5S/dH4Z05sOl9qf3jM9fvz1YwK5iWAOyn9N+SAmAsc+P4/cXfm87sWOi8aeg/KCzBEy1IDoqyFrhMd+PfJIDkoqZATlTVDq5iq834uwDOsP+2jGTrYSntHwo/m6I1CK5ND20fHFufVAsOWwR2DhHuR3tOEBx2Z67ZJydkgaJYNe7uvD6X9REaqi2tpaWMpOwySfuEsOUFXBYO005oNxZYfFeL5mPqbfmIcnhhHd2Tlc0Cm8AOAoejZ5ZVl76+Qv6irjyyjA/ddo5x00x1vghT7pyIr4UQQ92jaX8rC+SbFcVEyWgGxQDodgFrwDwaRHjOoShggOMGxYwf1u6+v8G2+xMZowA2f3PPkydowmMloj68RksbQn1buLl3pnEhXOvwZwOvueVgRyUMOHq2BKhdgPGhhHqi+ur3Y1kR8OXC6sY4fK88sacCk69f0x+Zv/vyyzySZQuadVsisToCsAmEMqYOAcsSCTPAgLESrU4WN1NPVbfnz3+sOV3WIfoHS4NenlPkoZQlqS2fJoKqb470HEA2gqKpsyWIkgYmczQReh00q6I4xze5BeIIsenLBIDJvEk6pPahxsrhPJJT9GrjwVDUpF3voF9teUFgtw+orQ74UydQC+N0Lov5heoVITxr4fhYFpqi5bFeANxtSef3E+VhpX4tOM9ANGAglqZaVyVc55r8jkAPpbb950YhfnS/aI01z5wOU4Q++yDHjxwKsMspIcsKDfwiqz9m/9tilEjgtg8g83KgbMxAGktNRzfPZp76pY/4+64sRx2IpEE0dfR4FPXTHamX52JRSd0OKNIKIvMBUMxa17y6JBCZ5r33VI3TFT7NmtjvcbZ2NPBYxrHk46ry9//kz6LMQzGo8nf1HQI7ihL2cCzoXB9qNAG5wtNH5rSvLo7HDnIUwNvvDXwT3d6b9rwBZBDQCFq5mHMD61Jd0xuFN/Q6REYQOSor2E9yld8TywCYoMo7RKm+9NjwPReXwFd0nHNZ9RrnjECzD+P75PGaNtxqRx80H9Sn5IG6M1iJh7r1XOvxWxd2nf+1ApP5mhGA901Gd8NrmkM1/1mnFfxnfG8LLz75zoNeebZ5bwsw71MQJG+jbAxRIDUFnP0GhRHpoVCsoVh6oVgJb0QPdgRqK1NjrfN8pu8BX6VopuZWEJVrUs7N7JeOY6B7oPJ2Cqmk06oI3gwf68AKDllRmb9x6K9zUnvJ/Yd2YWKmMH98L5rRiiJ3T8A9Cq4AN9Lu+KC0BZyJ15rkVsxEmZ58w7NwZ+Jvz8+ai8TwePX6udqOz7ACy2EZlkINIAxQZj2e6IBkHbLPA+BHANzUdavKKwhkzl+CCYb2jaKzFTYobbNvJNaGVv/OIaDf64+cuskg4T3Le2OxhdjnKvVXK7nYt+6wNuXC8QE5xHNabazoza0BhLlhIIyluJk+dl8gIh8pmLBQ955argIoTxGMYSe4mytwZn2fqR4r/Z377A9zXJVYcONy5Zc1+FFsTsJkrxW+d7tKIMqCmxeLBaH6rsAz+1jvwyh57xo8zwB6fc0uA6ybKcCri/enn34GwKXg9DBl7EbQta5Q7t8nWbv34qWO/sTflwDg33UAvNRtIwAer+15PfbPdX/3fbcFwOtzZKmON/3+KQB4fP6d//1//pUitQc4EkX3XCYJa7dbE6yNOQdKBMCINBHU0YI6+Iq1ofxSwT6KUgzYyWY+Rxe13MS5VfKMgeSKfFX+q6UVBGv09V5fBp5Nsb6z8wdfPXLezVAqY0VpAEydnAJBOzx/4/8XgFECucq5EAjDVtavFgDu1CFuGqQtvvF74974OEcQ2Hci+VhkfL6yKevgOhQAOjrasw+r8wBLUg/lzfYtPw6fxcdCtpN/VQX/cB2czLIEyBXLzQO3D59XaLYc4n14EhWW3gMkJypxgvhcVkCQFl5SV6i1Oi853Ero6b4Zg3n0YdPWI967/2j/w4ePJ8tfB/9wHxn04f8ZKxTl8Dc0us6zSZ+cv3mmvkzaFweTkpU0Co0ADWj2zhsr4eQ9FOjqO85T/sngbyUB0XbBWu2KZCWOXvzGWU+0bcoHvHXQE4DjjwTOKmUB84ypgZK7FVcQGJot2Jb0VlDwjJ45jRGQ2/BZfvrk0c4XTx7vfP3lV+6HjmrNFKBvoA7iK/lKVmz7vtf84dq38mFl3NrfFgklY5PowwTWwvKSa9UvrB/6AyDHDBBItSXSgeokkEpwOxIQQABGsG0fUfri9M1LNbp8682KBOBGwLVVgu+g7hkcxf+26Y6mjMty0gA4a6cUVi1AY03R3wn+krzM/PNYYN1zaOsSZrtjh00Cy814aM4A28jI1MWmACdVGPOFfagUAao3nA4E4hYi3Ragm95fy7rqKpQZfPUQZ9PLvjZtmlWOo2hqPOJClck2KgEaUKxHgW2Lmi2wBF+SZeYdViYDyTzPPvsFaAC5l8wX9pWyPANomPzsm2eaP6Y9FkDs+5qCaQuKrkvaF1xKYALQXmbkh50nX3+ZvajyoU9R8su3DrZCxr79Uod2Aorkw+iFSMdvApo9pozJGviLkJ/6deyCTl827X/eqkvzlk7Ov36Niaz7u/F3NH8Fan1GNTj3GYD5nTxcCXzVVt1JwVLfjWO7fshbydsy+3So1b7NjWweepnCy3sLibVxJOc8c9FqXxq48pnozKk2ezbjwFlLF/T1abQVXo7IX/3TfcD68HzRRfa5Vn8DkvCBhnUgNwxH0S8/ep/1Xh9zHxsAt5KbYmxdrBRCzD3mjuZm3Cfyz4e0qep677lRGK0VGaRAlApWlQ+Da4I+nIOME/W9J4YQ+x31Yr1gcTRvHRCt8wDWlZQYE2isepJPnfG8EAW7WR/eYwdlnDtSzKJMPiz5bM76G6GjUlq8PZM1VvszjLI7aOuTZHreFzxk7tzhe/W3h5Uoe1C06zNMMxQSKt/BEQW8D+QORDDGVvy124X3D93fZ/sYkIx22F1D4PP+kVx0xO6BoWLFpM4FA+06c5MTOtp1rObs7bGoA1yijPD6KIWzFSfFWGFEqM+0p0+n3awoYfm1ArJZVJEN41PcNHq6eMxA4awajDj7bg/8CH6zWDLWrdUHBJdisZWo9xVE62cAnD1g02sJAF5/5+1+2dYCvKRAWKr/tvdfB8S73HWAtVSf2/XafNVSedv+/rH98zHP67NibPP6827qv6Vn3aYvPwYAZ0uZFWyu/3/49//LhzfywQNQ/SBr10tFUMWiZqudDhkCSbABkRbBGxKCVx0yAcIBv1gkEEBJbTJp8m1pkOBpShFnRoCjKZ0lIKM99lHrxJvtG9MC5ztZsA6nTRRNNVRJDjeikJIbFJ9fWFJSPM8BRNk3KVP/kRHWZ1rJlv7eIgkygR6M6NNN6w5flyEso5TFs0ES7/g+Y4GSu7OttNGWJrXPsax/R4fQxWR5FCA6FFXy+FDUVSirjvKcKNL0j/vGliX1HfdDA9NBa6V3h6kHwOODWD55obkJ3Os+DkMEbeiT3Pf06VNTz5sCB1BuS+zop+dokBIyHDSmBZ/SwrcWn3IZX56BBbVTsVhI0qH77W/+WlbSl5knevH9eFg3EKb8DgDSZQC83r554TPuUCgVayP1RnlggKB7HE0UJ9870J/RJreWHMUGAJigPMnnafBmJQV1SAAh+sDWCVmDm1LWBzpAYF/BtfDdwvrZPq69UKhzB7zh7/a/4m8LCQAAWSQC/JNugIjo+IY9VtTqh6IvnMoJGpIy0WnNXCj/SuoDCHQqpEkpknLbwoxAM/q2euyQpTz2UcoQrMj1lWCADy3ReC9Qilim09gS5McWX9WifNwInBUfWoIEoaRHgSRaLEJerefQyAWky2824I4nxXexx3gCn4PVtQFzb4b0d1Pmmb9Q+vC79RyTAsnPRlAeNqimJW/SIPc8Ayw4srL9J0O1t99/Cf/+TH8R/Mz1KysXgJg5r9/pM7rK83/w1bUQh0KhqMJuQ1lv2yJmUDOk4WgA7F4CIAMxiDJuKmPyTEdLEYFUkyI+jFSgfJ8NgOhnAhuI4fD82Y+hhoNoGQP2K+/H1RaiSztoXYK88byOps3zm53R1ukZuGS3uy+Fk4OBYR2SUPzgrpQSFk5LOGYrNkBgM3JFG6Pl/Z4sQNS9FF7Ob1pAuOEc+4yxD8o2jw/9kM++176R7LEArzy3Ab2vcxVmoJwo94l6+l7zO1Hsc7Ctv7dSb9zfpu+YB3cJwpPo831u8b7+mb0oXRGfWYvv6vcOKcQd3hds7XRjXB/747rt+dxMhpXUS+7aUG/b15R3n5fsHszLNWouv/eelM6EoVRRXa2wCoB8T150zhj2a3L5eh4W1YgKsX3I4vnBSlL6kvnHWc9cSzleTp7rPQ84/MqvhvZxz6gAaUSzrtji+1ZCWJPGWAsAw1ZghrBooG5zLjIfdQ1nc1z6AVSJT+DUTl53nN6iLotGxT7Ha9qjUXvhX2/XBh+kZkHgF41CtdcqdORJoeJ9XG2mTVCn+Gda0aBUaIVOU6lmPUH1jyeG6+J3a2WtFZzL6TJY0wLBAd6s77Sz179TrXGG1WyyEkD/UMD7XXPi7uFjKTiV3olgms4pSLfovISVhOJVfdWKJ/epAXBFM1fB9M/EuikmUxssGP9mNjmoXvmce96XQqzZQs2MaeWR128pP90qxyaJXOe+d5tIX5f10SyOUUCN/iS/W9B1GenbdDvr92YAvAwAfr8twGP91/e2dMRsvMmk+5t9LQHgpfpvC4KWx7fW4id2y0312wQAP/YxS+3f9veP6Z9eu7ShnzvKX9229Trd9IxNc3apTR/Th7cFwOvAt59x5//43/7Jh7c6+NAAn8p6SmRaB9upQxxg4z9LBrPgPG1AJZywv5cGN0Gn6hr2Lgs6tcFxJmfnK3Yblj5ADUiyA8Qkip1lLS1uhH0DP9OeKg0IkW91aO5K+3d4SC5N8plh0YiAwjsbK75EF+T7tJAc4AuFsNy17OeMnJkBXz23WoHe5xwKU4NcztFizKEQplCUyGb60Fw2bT2Dc5XziHNNWHhHeEhWSAXcEdgAaEGBBdedHJUvYgHg1q7D8IsvJQJiyw06OMo65z7RQUaaEwI6MREAwFBjsQDzO+AJDXACMiWfYMAhFK1Y5r/9Kx2UJR/QBs58WJHJu3p/58cfz3z+g4PaetsLn+AX/+9vftj57vt38imLsr8V/vRFswO7L8eJbZmALyLXWyFNf9nPuVIc8TvgAQkIX2CsmLvSNviAtqXdPe60KBeirtlSq2+S27PmFbPLoB7lwUx1dgRhtfUM4U+hnGP5jDKHOdcBYQCp5HJuCzZ9EgCMcHhPAFf0YfGosdo29YtqgW2I23QiP2IiojsvZeXNtlbdAYbUx6L4hV1QUUpLNj2Q8iT9Xb6YnqMRSJwiy1R6rdNKs+T5LQHDvrOwDbDysF4QDAvYdfAV3m1pY17pHvqWPotfPjlcAanxIU36nWj8HUANn0vLwkUBFoBtn8NWODTDoce7FQ6U0z6OFn/wVRPgIpUVfU+Z61TMFoBa4GogFwuqKmKfNCo0A+CIRAWYNEYmYRY18IOlaX6F9yH6oQTHjj/HPERB15HcHVWVMatXhDRrWrLxWSsWC3S+48veSAz5cl0DXj6wQXgP1IRn0ruysejaGmMtmr7TuOFLeU9xC2wlcbVL2Oln4avHZhO0Pb1H0MzzExCJiL01X2wdj5XPsjLVYX1AsXW6qgLAzUAB6LjemHoQ2Hmvv7GAsz/RHL011RoqelNfEZybmQCQGwGdmQjZ+ifdgH0vC2C6a/ChjyxtBWvrELjOFiXAEjN9AMDj3x1lmzq2JbsBMMom5jR+PIX5JiDen20xq3FrH/V+Z/BQHjE+poJ7f01/NC0ev31ekwUYIGrlb9wGenMH0I8MgJkJMAdN6vWLQicWygAEP5PzQ/+zMsDnbBRB72SiS//xWVZaxpW1o88owvbEDnmvYJTclGCT5c/pM1nj7SBTdYjjx8mE8aZNOe7UzHsu8fzMOWzBSQWy/3D+22JLPcpfOL9rL1UgQ85pINE7Pc8pzRzZNowD77vOWEC9GAsKQdEJhVcKyvPnOsOhLMctJcH50iftgz/tFSgtS3FkBRfgz3cFYDXzqRULkzU7kycX1r7XY33fNP1a8zX+4zxIFPc5zgBxF7yB+l3lXRBjgSAeKJQ5AAcg664GpbK/lHadwWUNmqakPsMqjhLUConac+xvWz64VgLHHcMAmNgaGpd2S2o3DSthK/qzzzHq7PldWRS8laWcBrIYQhz8burFnAu2BNc+k7Fg3yg3MvrKirB0ZwvYIcGvvrwGW5mQkZ8UF60gS/DJHpoUunLPJuFjeMy2PsB22dji1bECritiCUBaBPrkV/bWOsw+oZTQ4G/T/+ugZyOY/5QaLI5vTbRPKHt9Lv1kfrLHDvPzUx6xdP+2vy8B4E1jd9362QQiR0bopvZfBzyX2nXbvrwtAF4fy37+nX+jIFgdMMYHJft577fep7HEsWclMqs3Id+QzfbCNB02stA0QyPLeZHO702pN6npVst0ZIJxaTVP+z7kij6kbD0yZQfwGaueqZ4KonUFguVZut+CbJ3VnBktS7Y6nwMYYGoFsh5O4KnevvzcqjdfxkKWOnOuUx7gjO8mAKwqPT4UrbAo2EhpTq0j3i7BHYheTNAcPh/gP0QaJAPl2Y/lTKl7DMYkUNjyp36mvaaX6lD/5ptvLMQiELSvJoALi4/ptjr88B3lt5cvSJMCUBUwFgiG5hwgFx9VrI5MWCjRHGTIdgTc4J2IuQlu1HkRaTcCIgIcByFBUBKFMz6vEeruPjhWIJFXBt9MqhZaaCVz58WLzI+Wk4qR6M9WJlTwrxVFZsnvjAEufBHucz2gkojaHgt9PjwaLCcMsC1+s48jgh4COTKGsSJGBg5W4t/oHXnD811/467XzAGuI74SabKgeVE/ZENjWBXj+WGlyF0FUSFt1YxpkEMa0D95QuTx5ImlvgwxRgX6odhnLg+mggKLGhDwWUZwRW2WdQ7gZstOsNLEoLClllRCfDcHN0qAozkfdVPpQmWPYDOCyCsFhunNgPlxfHxiv3ms8cxLmAO8cl9o0B3shjKfa+yZC50bedpYav0zL71+RdEYrXEGthrQXeak/m7KdajgcxoY1sF1r96LzERBm2EhkMlc70a0AYABpwiNpSXxYkeo5F9terM4XJsVk5x7C6D2wncknpbg9Nye3KalZ231K8oNQ2lRnWOpnRRIgG1ZMJp621bv7KNRBtgCDyi04B6B0QwKg4P4CnYakRa0LWSzbidQzhpig4xFGkGW/SbUyN7suYdZVn3iRcF9tJ0BBpiIbu/o6wi4iVi8C3CusqYctQbcEXhdl2utFGw0a+AFAAAgAElEQVSstfG6OwtMTYBCn+3Tqn7S71j3DUC8H7AmCKLDWATAeXzHdz03uoXU1RZ+6LosXl0HYKcvDdD8HD9k5b0p5CNANtx1fcP68AY1Ado69yq9TAepbQDcgCvTp6LyOogS1jm+mYEwgJeYEVFYhXo7RhOmBM+1Um5EMQhA6fkH6yZ7tqMqq6EA+juwi1D+4nMu8Eh0/Z6TlBnwGLBji2rb21p5orpbLoBhUhu4YxN4vuCLnnPEEAprpZUI9BafvZlUe3LA9nrPs8NsaMGNcsN8alcHruHswweW+YHvi849XLdQkNS+4/2OzAQ6q9rai3J8sm6y9mDU8HwC3DnSNHqezmYQBaKtjpxVzEGo2UydmrK0yMyaNeXLCICb7dTfTWvUShAkBKK2h8XiIHvaD01tswLXO1z+Mek9/xFs+K6AtCtXhynjzn7pMUFRp39WENY+ZuozFnT2O8pUC/V76lbW79oDOx2bozv7lf2D9Z/9Df9b7WUynrB9BsgWyC33nKZwe7m5j5KujFePictqV6+Mhvsl6Y2SrscKrtKCcZ67bhVd3ntC13AYh+nLhT9+3wFwKwiyNtJ5KwBlAYAtAaCcHTUot+204boYsGqGfFL/f/qzb1PdJaA17zOr9bjuvqX+vE2dxmuW6rft70v1uU4x0fe1zLY+xuPvS+25DgQv1e02v98GAN/0/Dv/9h9zamQ/tJRtGQhhIQIr1iYLv9qQDTo5CDgUOHd12JLHDd+YkcK4IuANWhIfrCWIt4wj49q0/iyvFugOaynBr9yA2lR93rdcCoApq2z7jlmeUiEOaiPNPj4t3iutpcfKSOAfBe8QtfZcAWckgk8+zAkkkfZ6o9bmQDoeDnnsJW115XcsYQDbB2o/YCeU7nfOS3ko31+zkSRgYM28J031nq4nwNOefH4AmwkkpCi8Z2jhD0zZJc3J69dKS6ND1YKvygTAmnpM/lKBVaJ3nsmvCWo0gPSrL55EOFSn4K8Xnx09i4idOky5nrL57sA5NUUbVmAVriMA0u4DhEgicSe4CgIykZDfqm8IJvTHv/xlfJEYf6E/BEoH6iC9A0L9vQMxB+aUOb1hj0I9z+wDrymAHlOFEL9690blIkgkNQ6CUwtctIt6ksLHShZ9QRCrRw8TBAuq56UsuA9IEaH+weLhdBQEcsJypPvJR/r6VFE/lSILfzcEOyhkRN4G2J7Ix5cjQLF0RP8PewwZAWqw5Q6U7TZFFU4ywM4yAWdJt2CFCC9T8VHi612Md/0j7yq0ZawAokEL3TIvkyeUPiGQ0YGD1GAh3t2XMKUHnl+eWnFyKAD8TgJGLD4RxBDUyL9KVGeUEk9P8MFuH/UoT3hWpzuJMiXRWOkvxqEjAfPbn/7pn+Za9Rv1SYC5CJtWkhSAybjFwuXy1O/Mgfv0O3RNr+vZEmd3BsaD/LwlHPG3fZvtA42Mh1JIyh+iW5cPOBb3MdLpRJdnCOoZsV5E8MfH3j6wWC6xJGORgPaHoK9/HYWW8WH+oMBwQD0DeUVoVhR5rnUcg8mi1RuM3t0mfHJDT/dcbiHOWpBRu4N/dgTEzmXafZI4BGENBMexaEnzRZ8CQKJAnNIFGbCUlV1jboqh1iZ9aR96+lbz6KKo0a3UaDCRKMHpswDi0tT74QidRTVwFF+u5PdWBAQgeh+3hTNCNcG52NOwHBIgx2L4e/yXc1Z4nCctYtaEF26/Gpi10Ga/FBQS9KM37gj6DTy8bxRAt5ZTfxsI6AcHwVJfX7zSLw6l7UW6nu/SsQ48bpm/SaMTMJG+IYgZX4XavP6OwiliObdwDuZzv8evnA0h42fqsLV76W/2Du99Ff179AW28O6gTgQ3Y4zUh/ouPuvAeRS9MCUYHf7D+ctG6Mq4fKjLfnltJvCSAb9BTeIFZE/I+N7XOrkn9wO7Lmifv3uP/bByXJd11OurlKSxBKZN/Y+zLtZRAjdpX5kE6Ch62tLLeLXl1opVA+CKocF8A8MZYLFXZG5Xt3l+Rbhh3PDd5UAlGGBYTFau6Ml37qE0RgFSSqlJOGBuGalnDdvKOgu5vbYuCGKpseOcJ2bCvdKad17t6EoYF92OfAIcY3gHeZk5sy4YjyDY41RreRTG3jGdJQu86/Jgd5mJob5FSUF/oKhhquPaoHabou7AWdrnEDxau8xDnB8b6nPYXd2n/Uzkomnd0+0+gxtot2pm2Psok7nmec3Bx78KmOFVoLHU/ttxOTIRGc4G1emkcAKmaTrNI5qCEspTGcVJKabsQoN/OBRqFEPc7zFnz+/5kjzGHwam1yaAOD34mj/+1gPgYoJc184bARsKtt9zALwEOLcFiGP5S/Onr910z9I8u+73bev/27p/Uz+P4Pc6ELmkoOl2fy4QfBsA3Pvvprrc+Xd/HnGOw7+VaWz4CCN0wAU+VgTSQfAmEAebIXQW/FO0Ib17QHCWUCgjIAMeZ02ez7ASIQDM1hQ7yALnUSWKHw6UFuBIX2QfL11oP1IfyGzGtZGyJ6sMjnXomvjadvoPcrjaWqUfsWBxRjTwpi0Iiwjib96cSYCm+Umlkc069Y2AigUjeUGpMGmOiAYJ+HIwnwMdmtJA3/kQn2nANvk2TXvlPqXYIGWPrcCi7h4IuJiiJUDM8/jvvqLoAgDw9fv1f/qPO9/+pSyykom++OKeA0yRWijBm+7ZyvrDD5dqU6jKMvLiGivf4ns7T7546jrR3u++I2coOR8BuzkjTxTt+csvE2jKvkEGxLuqI1GkkxanhVi/WyaNUNu+yXwOPVjUbM5BXSNmtYW9tl5RfudTbQtCW8QAM0fyOUTQYA5dqt929/GZJS8vPrHKM1lpZCx0Ee1WwsAJaZUkbDk/r/qVfiRA1KtXL5wyyVRfjRE0b8A9Y0fKIeoC6ILGHws1lHmlAxGwdB1p42Rxf+droIsnyJTAlYAeioeWqZhDgL745RJJc1csgo5mHJkXCiIGj4cnBwLqRwLeL+zDjBDgFCKVL9b9DbCRL9u5hVisUVh0EUYvd4haTbRrBzQpAMvfvBrAojS4q/sBr7Qz+Y3x0w7FjajjTGOs/B0khns7EBV/P3z4UNFPM5gZQ+UNVlkoTui39gWPFaaVYnKZkDKB5x4fPYmBsEBpU5gbLHbUcixT6/7U99UXPCcC8wzMe85R1rQfVNCddY0tvm+Mt+nfaisyIJZ9C1YSDkhT5HlcAjYRV60EIxWLrT7kFyZ6MgqFOb1Th+QxRbeAt6O3VsR318M+mrGKszEZpBaIsMIAAXWy3lbgGJ4LiHKZYliUxS4C82AdnkBlUTphMphOGWs59+Oucl/7ixV+akOzdeb6ohRT3uCK+M3cGaNtZy6hODLMMI23g2PlPcG4UMBAj7QiBkuRfWazX+5BRa3IrJOgvWZpHS3AqwdtaKqR4QtA1w48AQhTnTv4U57ps6NAzS7uC+ZMDC/Gpl4E9+myZpDO4WFbqdqFEJ1df6zbkuCV4gXcKhf35PtbY9gUaM+Dci9wxGin9WmlQADzRG+lSJ87XlC2opvC3u0Z2uXrfH0pNgwi6IdoiAOCMqdMQ4UuqwWCBfgutBfgI+wfqCdl1WvL69h2u1C4WjOFns/kxWbe2xre4NXfYWFnbQWw0g+m9qJUMwXGpVEC2pPUl2jcpcgxYLXms6yZHHSsOVOv/WSLE/jGcr7ee38uUI8SJcCogVIU2JFVvDeV8i/KAH0PwwL5QcoAUumYIoyCgzGivgZ91KOoxEP7uy88A1CiqFmhlvN/7elrvtzr1P/+nQCU71FQDswD+8ijUmoXhKLltQ+8GQK1+iy5ML9wLVDfBiAiW9Gnac+UOq2WhF1DStbjd7s+cA7ab5x+GdIUaWwcJb77wvMqbLK8dD5bGTPfE7zM2Zb+Z/1Zeet9btAa1HXv1pkT9T2lU69Qruf7oisrJRP9gBIT+Y191i4A83uns7rpvV3moj5rNdrt3qnj7faJ6q4Nb55LNzy3XfuoX7uG9DvFTX1jxg7zf/W9o8mvfz991tPNMCsFz8e9J9iZ+39D/W7Tn9f3TH5Z6t+ei9eN39L4jgrO9f5drz8K0FaE9vOWyl+aV0v3f+7frRxca9f42WdJzc9N/XPT/Fzvv6X+vc18We/P2wLgca2s7Cf/nSjQvaFseu+DwVYWBOQyf3SahTsylaHBxOKG5ZCorPui8iCokXePQ7c18whQ1oijiMTqwuZX2tNxY5s3uAhwKwu9N1g2QTbIt7JCIVdgjVVCeyipe7Kk7ctSyHcE92rBPvRKDmYJAxU46VRmwIDyOigtwHKIUHgvwvkM4BvOR8DMgQDH3avTHMhhBVkstJwDdUxgjSieHRwrCzqWQ+f0E4D6+ps/NtX5r779zc5ffvtGFkxSz4T6ywHN+Z9AFaTnUd5iWSlJUcT3chN1DBP6IWXizyWr5LnAoIBpn90GyzL+Hh3t7hzLX3hfdW866wulgTBY6UihKs/Bf0ootRXIwj5SciIRY0FlWBnLSwmQaKbbx4c2ur8tDM3pEfiedtiXG8GJVEsq4AF+vaog/Ym13HQ+CUTZVjW2ev7J8eHO1189VUTlp7agnylo27lSFdnaLcEKZQbPevz4sRQHTwwCQ9NNXkUAJXOT+eg5KWHIgovasKd5ijUVKzyvc9LOKLKxgQK/y4LMHHyLwKXvsC5zLyDy5ORIYEsCGPRe4IImwYHKeiSHbwD7hfyCAfTvZCU5lvWdQGgXUh5g1adMLNOPv/mFlCSHPsiYq2caZIQ0LBIWXjgg9WwsrgisBmGTkPJh5w/+4Ffenng2fsi0NdE3Y3EkDQcv6ksbGWbohPQXKZSuFEEVJgGW8vaBpm7Pnj3b+eHZd0oDQu7QCDymP+udenHtrso7Pn7kaM4d2bsB4IrypAAkbWygFiHyylR9j4fq1f7v3ItVPGmgMi4WTlm/Zk9E6I+AL0GvItDG75t5r30Dy7mFr7lcP7uAWyyz2rN8AFRwpgrS4kLq1c/KQZwgfuOhjGJuHWBRx1EzOoGYQYgOaGVuDNaRstrm0QFJd+HdT+vPUmUEcwuFsDWKoWPWjhetv4+1i/lDh8CIEOuj/Iq5d95j2Q5DTRwF6yol4+2nxlIT4+lMZex6jn02ipKdr3b19/lTKxzXv7nu+gx8AUgsRKYfrwrW473jWG3S8Eekyauv3XTPpvrQH+y31z89c68B9sY22a/1+tfNB3wsupSf8Rz26gLLAMW5fTUvOcAIhmXrKGBvDWT3fOPGG1wQPM7eGzj4CmGZx83fzTgY2hbqQ0C/Ow3LLbET5jXkMRoo8w3epz0IYc3PQIiwAKAyKIc5D1Mh7339dRaSqq0B0237/3oFyU+BxwQw7Hud4J4/fc9KmddVr6+Zat2K8tX1GNnHFtRm06zM3wEwjkqTtaHwUloHpSuTed6bNvbRNE43rYBVa/mNnb32Y4/RjfegMPC+tKl/r+v38ftN/d/jwNSOYaj7e3z/mLZcd62VFFV+u1b0+3XPXfle97frwSYA3NTxTQB43TJ/q+fVvOt+uKl/JsXqNf3XDIDb9uPG/TlpGDaOz6e0Z9M4f85ywFE3lT+64HzK/Fgan6Xfvf9sMT+X2rf0/HE8NrV/Zh9tPr+XAPKdf/GrkHlac9fHeQPSjuTXGv+A2WiMoPC8ZQNF64tGVZPxQVH0uB4BtCm5pt/oZa07fyAA0rkS6seNbl3j00GHxs16AupY9PCbgdJIqgIr2KEIAoLxOxwomNogoQKfnQrMQJEVAGbpvHFU6TmAycSgKhnT52zJlf1cAxTSuuiZHy5fS3iXBVLnsFMC8A+s2LIoi7P+RiaN9SLWQjP69He5N9uqymczFuu3DkTpQMgql8/IL8j2nPuK/+XrAcz7hwgzd3dO1Sb8TBmaiSKun4iU3ayp+ErJQh79QoYdOYZ2o1DnTNffX34ZywH+s8jqHImWPxC41eEvFQTK4D+Gh+Bk+ozrXF9RDKvRAT34Nqb++Nzahds+yPF/5fncS/vdL/yu7/DFJZiYsQ/XICfpu6Nj5WqGjq3Ph8oXTO5dKwyI/Nva8IpeGUtFASJZM6X71j/R08tywXxNQCuB81J+QEtm3lTaUY8xzWEcDtTfH+4KpO1HKCM6+Z7A5cOjYytAAL5YKAnEBrjHIs06oX78zVp4LhAKuIb6Dlg/khWcnL22wgoQu7lqB7TpHh/mTrNa375Vyq3DY/vtEnX65CG5jhVhWYog5ivPAXBDnz1VzqgfvhfIFksAkEi+4/cSIHdZQ7bwPnAUblI4nYgyEIVF1oYBr63mUUpZM6/xffmaNCOxSqLEcFAUPbctwqyVI1mZo9FhwEsgLyvYeyjM3ZhRWJsmak12g1kWTk3cpn5Z0TFTONlVHOm4Fsp7WfRDzc3amKwZFphZbBZBPdnbb3WmLcfqNb7W96c9nNIL2E6g0gug6un9sT7zjLJoAFZtJcN32eaStuQ1kOBde5YUIil3tk4HbLQSIPRRv1pKbuBrn0A2FSLiirpckec5dEYl40oDP/IDc+Cm15IG/wbsequaLJZfc+o6CtZ1oKa/vw5Aecu8BQAeFSGbGrRU/5uez/yAQWKqLJZsufzc47Pe+zPv+J7z/l6uLvehXOM7y7vWybsLBGh2QtoTirctALyzrQ9RiDdp6NkfnP2Bfd3vUZC25WJXSp6mDHcwrolC7PzLAsA7STvUwb1GoIiF0swx67JgJGBRR0mLAh2Ln+SHigLeiqhR0XFT/3uF0cgb8Jut8OO+dA2gvHayrgHMW03q1Q3nxltgc22cw7esZ0ljH12tvmGBgbtYrrff3+PXzevvt1vxjQq6G8bRwKQB8DVVWar/tv2/VP5N+5v3T5TjN5whK9a66ouV+T4okH+7o/E3U9rH9N+m+bFUy6Xyl35fUiAvPX8JgC49fyx//QyPPpUYKLlqk4Jk6fl3/uXfFx/XZ0B2on7IXVtXIrM2ION3gx297KMr+e2SwxKBkwNTKIEDxZYaPqsAhHp/tvU1qZJCV4S2k1QjnSN1tEp0YzoIzk80lQiFetaRAEZ8AAE3CYsPEMa/NeldKtiLrjqTWfT1q3MBgArUpVMfYHeT/jIAeA7K01RfB+1R5U8UAtp5/fA9FToi6mbWJCIFNGMCT6UMW8AliF5AazVtMLIxXR9gFnsEAu0RaZQIZKXPthgKKFBTqJsAIIMygVxhfY8P1Os9okFrVpwKxDlyMaNqAT4tbJkcoGl9hPoeH+x+NlZHW34Bl0brEZSxxl0AggGupewOwBeV/FJCOn6ytqQHKBkEG1NIMcCc4HmFBzLHZoBMoClv5AP4BfvYlxZBh2roGuquINr2reX7xjSvyANcioNWDtDknqcoACaDGX1Q/dVzGp2B0ztWaoj2O8OKx9x5rTkDaKc7TPlTRZsqiNIFP+mDQ2i1oWWj1LF1H6qdbmIOngtwmgav77AAc79THKFdVgVfvyGvcxQPMmLvPJEFmXXz/Nlbx0NJ/QDCaRfKCQzpVhLo3YKl/jmCtrQcUKEz78PagLLutSi/7ufPY9Shj3l/LGwKtZl+uXKkZPyfA9AB0Y9OHrq+tMNUfD2IumGFN6VZwJw8tZQPAO4c1KFgX0iB8qUt801Hpyz7/eqBWLWbMm+Fga3Y6Z9mBWCJ9ianScLcsm97AW0+n4qKPb46KmfvH1HcRXS3cqfAqt/xsrSAm/Wxaf9pH+RJ6WYwOk/mS/UprwbNiTSQOc3LSg/2QrMnZhppysA/vE//KCy6HnkPyPWz8QKtfSgbilGAgG3lWXfkfixg5bOcWmj95DNKFM/tXhimy5LGq4D3Si/e/sPfBgB8Hfgd+7pbvA4mtgXASz25NQCWFjqWFt6x4TM32MP9paYIgZ4ApADb/H7HbAGULxDwoeziYRxNv9cLTA+mcTF1brJQ3IepYsYBUZxxO9CqssIz9Oi5vCiB+nORJjUnT3WVDjJ0NfYtB1CHygp1FV9XPuf/8/emHAsA39HZCwC+TpGxLQAO06JeDUZGULIEcJd+X54gN1+xXv4tgW8X+jMAXurem6TDpcFb/v26vWmSw0tRvKmk/z8A4AYw167vTuGw3NW/l1csAcDrFLFL903re2H/WSpn/Xxav37p/iUAunT/+qCN17esNSpQ1uu79Pw7f/FfPbAouNphAbK8YCA7sCqASa8JACN/SeCWAWiy3tl6GtZm4J/+0yCPv0154GzkupL7bOipaw2cDBZnYXTUeqyPJYfpvXehkAmKxI+ZppQFNVE1KTygzm5FBC0CQBSA59re4jadb759DQDb7wahVJ0EsIm1Cz/UBKqhztQVoTVBfpB1qUlon/ZpLhouXW8Z3hbMRDgGHJ3Iivjk6SN31q7Mn/guQuMFDIMIEayPALwyDVtJgHCBtl1PhVLtFEqqz0zhDJgNhR1vv/QxQWDocKJZQk+2n7f7jejfooji40qwBA0YkwnAA73UqZQkvJ+e4n8a/05QYpQdAdBcD7jCJztprCiPe+MDTiVIX9gveohxcQRlrNX64tGJgJjadiK/XQJ+HcvnlwAlb+QbfabJ+f0LBfmCLo1PLrRzLAZVOHV5/Yo0E0kd1MGiGB+3XXPmybHKx3IyKWmS/xYAhq8y96OwSZHutQFEyQ/z/I2tzkk7JZopQZ90FWAXYAVFluBh33z51c4XTx+Htm+avazNqv8H9T9rArD4XuMIkD4SyrcVW/e+lg+xKcqaA8w3om5CEb9H5Fjolbr3FCuyAqNdVaoaBF6AICD+xx9QzGQd0ITXSlfF/CfKNM1x+kiAM+uAtWcFVr5jHB4q4Bh1M8AtS7HnAfUFPBpgYzXPKO7tkTM6EcSwWh/Kmk36KT7zvC+++HLnF7/4Rs+4L5/rlx4Hp1aSQAsgPhclAYUSqU8A8vtKE2WgXXOOZ7Z1mb8B3Kxh+jsuDrVRURmCTDGOtvxHidXXkJ7HsQ6y9DIfel3X3/yGtbx/G+9vQHyP0N00jAXvjY1/taNkkeUZtd9lb5gBt4N38erNJ1LNtCbel4Z7vic+xKY769+VcqCmT7KvNP3TLgSMpeswRy32LmRzWtcBDdH8vOnBt/xj6dYlgPc3ZQH2GAwHyDgG6f65D5bq3F1zGwvwUllLAsDy/aUkKcDawHV89xgNVE7OCqh1KPM4vHn/qfKllDE3CODuUyvEe82tKnDsA1wWVJfvAGR1yFsBpEpfaEMybSoMjFYk9XjNaefCPFvtL+0/MGNKftnUhpsEIGprJtFtMM51woEPht/hawnwLgnAn7703ehtLMC37vvfYfcuPXpp/W57/+L61/h96hhYxh8Cwy3V9XP8biPNDXPwpv79m5g/247vtn229Pxtf9+mfkvP9v6wsD/epozrzm6Xj/q15LhNbVkq/84/+9VsAK1YIC6njzT2TwRinJ3xmbNytyyWnI1ii+Z3+xxqJjtAVu5Pap34fHZlCU7TAhzA4Ey0zH75TBwWw/i5rXjjfu6j/zLpYIgaCdXLbkmAKKOpnK228oZBakHf8SUwhowNHXpvfEaf/12XSU5teZcNyAO9amnsZqwokA3sZ3mZKh4fiWKrTnyoyNF/9Ms/FOA7Nl0RH1kAwBsFZjo+kb8pwXz0JCzI+Fh/8cUXAlQPd/7zf/q1QOgb+abK15gAUrZEyveTyL4O0DQI0wjKFRAJatulgNjDR1/4GnP1AYaucHxkEk04AgbA2sBHQjZgxNkW1IEnjwkShqU3gkQrMAL3MzcIaH0serJTjlTADKdi0QBhqUbbb4DieUaORwQTP9EPsaUdhYCCQhGADD/ZH3/8UZbTq53nAl4EPeK5gDbLerqNfiZVxhtdgwW5GbRUqscAcPD0EcAywZZ6oVmRoj5hnqLAAADHrzSWzlxX/SF9BOxeIjxfaqIpQLbPFFuvsdQLfFKvP/zFvq2hgLEG4IzPt989C32asaF8TV4DP1GpyTH5/PkLjbcCfylYDdR+fIux9hPIi4jYAfdYTojYy2S82nkjtsA70oI4yq5Auvp4r2jBFwBMfXcoYEkasZ27iuZM0C90KFoXBFR7KqDO/GIu/vrXv3ZgsHMFi6O/GMtOWeRo0e/pn0SbbV9e5wGuYBydfobfsVAeHz3cefzkoRVFL189rzRLhqDeX9K9KCgygwhaZ8VN0azHCNEd1Mz+2mJV0K8oj2BdAIyJuu7gYCh4NAi2Kqsf42+evLenaAfqtQkgjT7ADaIb/PKOdX2yzHpeYK2eAXf85mcJe9yse461T2vKTXt5ud1oKGrTNTjAp7AUOCimYL6gVGt3k7b04hub9cxiSN5n1rHdTuyvkDl+V1GwtwPAN6OHJQFuS/l7BbgOW/j05yYN+jge1wHfpXpnli4Ln7cpZ1O9b/ddR56OPbWDl4TvkHOp39eDqaAgg3xAGp4+n/uZY517/m+sj92KUKa2D3IUUL0+eLrdGzKZ6+AdDkEDYEVp9H7RB6reNx3AzP0CwNP4Oa2bMzBf211LApiF6Nt19iycjELK33YAfNu2f6brbt33n+n52xa7JGAvlb+0PyyVfxvdzY11WFCQLNV/2985K296LfbPZ15/S/2/bfuX7l96/ra/Lz1/aWyW9tel35fqPz5/k3zGuXJTGUvl3/nn/7VJprYY5ZwyhAhViQOUA42gOrbgjL6y9swx3RMUjoDlVAJ1DZ8Bv1iKfJ+K8wFGoaR9EIi7p/fzM6LzBqgFHHFdBOFxbawDzD5T714RJp9clAQrEBAAqqlJAAUEXHwvCWx0cZ60OAnCJKvtxXvRd7HOpYvHZ41/g9/HutA9fVZjnNlTqhtjzAqm0YCzO965Bit6rC1z0MtsYfVNylogarFkcOGZnW9+8diU07cSCs5fvRGgIDomQmtkFJ5Neh4sgocOHkV+5A8OpoRf8z3SwAjYMHpQj6/UYEdFxqrr/ky05Etdi2UfEIt8TZ2xYHeWEivp+SdZBSCEcA3NdYrIWNZHhG/T12zdf1wAACAASURBVEK2dr9Y72CFCKCWuu7agn3gHIcdwCjCDK83oqRjKbfVVZ2NRT0DEnoqwa6wokLJ33VgMfWnAXjm34+nAp1leKPezBNySzcIdi8zw8uF1HPabYOmjyVd/VoyWWEvg/kGzAA+XrHSppwwFPIMqsuYQId2ig+erYI6HRJBVqFoO/+0+oWo3PS7qdkql6CwGM/bNdb3FZCnDsmHnecwVwl8dvJwd+eJ/HSPFBzsiydPbXm2L5jKR3FyoUowz/d18WspUE5lxSTI1ZHmlivnwF/k32Wt4BLw2lbcULMJbnXfQbsAkv/lv/zfqvMbXYMiJHVjLPmNAFXf/fVzBXM7MmBH8XQpQAgFH+s140MQsIPjI5fHZ753hGbqKUsv3+sbZRPU2Mud4Hj/2M939GSxJDqoVgu/nouVTol3R3FECTBFJyUyqRRvWJU1UH/0i194/4r1tlK6dMRTPeOLr77W+p3T+LQA3wqRUyLP3fByhHxHlU502d7wEfztDqCBG2lcjhpcmwhtot+5b7ZQk8aJDaIG3v7tM3U6+2CzTKS4YcyLyu3nFFCYFVnM71iAAQsOAmbFCLNPz/hAyqtPF0Oh1d70WhJgPv3Jeepi+SNY8V4wKCNKkXAdCF4qv0u6yYKx5AN8Y+fd4ke7qqQnaN1P3luRtOl30iyx9m6KkttRjZuSvPLOKYZvsYnVIwBPfA8rojn/2L+AqZwb9llOloEcShUBWmMBddrSBwokZAYuqXc28ezPUTD5s/6FXZJXr4v++xbdZxeb275W5lrNK6zWN72W5ufSsxcFuHUL/RqgWLp/xeKwVJnP8Pu26/8zVGm1yLX9Y/15S+O/VL9NcyrLuXpmYX79rgHk0vxemn9Ly280TIzrfFj0S1281e9LAG6rwmvPuqmMGUesrpTu96X6LfX/x47f+vVL5W9bv/W9fP156/NnqT7rfX3nX/83e1MZtgzUKwdrkp3ziv+dqJgSdPkbIHVBbkiEUf0DPO2SDql8JAF4IwBuLbPppKxvksobLGM6NM7zATe+myIrq5fB1drvtuTx710iTgcAY7lEqCffLxFjSZmjVDjQAyVIvlObOJo5ZolajTWVlER58mZhija0EN7XUG/TMDmH6Z7Bj84H+KStpv4KdkT+TBLOwzgzmsHHKgf4ng7wt4rajIWaeDoAIHc9roW69OmTgHVHydVnfkfodVo+9YkC8Bo82TcXUKZ78evFX3cKcJlHDmMb8EaUYwf5tHBctPACvlbY6z+dcmXKXYtcDsBtyqke0rTnTFYiBMtyKpAEQP/TP/ml+/ntBUGeFHwJy7SjMUPdxrc07eR5Di4mwGQLgoNlvTPQT/Ra0VkrncsuPqoC+g9EPX6nZ2H9bl/xdzJrmP6tTkAWANjTd02BJuou/W7/SgdheWu/caywjjDsEOWzood6mkYrQYO5DhCe2q6qH8gKaot1MSRsxSUYFsoXATkskbTdFkdddyoOMnmlsUKiuPnuB/I0Q2EN5uG+lJU0KI2XTNl3v9c8sfKD9A/4iJP7MeNiCrkwzVdSXHwtqjFA+NnzH23RJyWQo29rPdg3EIu+UzqRN5oUXdC4L5IKivRnKo9USFfqX/oxcyLrjjGmfewJD0zRVjRa9ceF+v4cP16CPekz+8eRAmt9qfo8VKAuooPjN02as13d83/+5//odUtKpwM5eR8fnrjMKGWyv9gSWhZg/JPbKsU4Pvv+e5dFfeJ/rqeqXW0VReFkBQ0KFQKjCYCTTspUfPt2z1bXdVeHBrSjRXb8mwW263zMiTNghU25JLjt+g6AawCLklD1m2MSZJ8gmFx/byt1RdTuOUZqsNW9KZHVeeET2VH6aaOBNHuSGRy1Fq3dmYX0RMFun0nyqqJe20YMvVmEWTpgt3nydXv2vNOt7umbNMgr41k33gSIx7K75Z9KQaSsJYC8JECY+bFi6123/YbJY5VrvWc9JDrxe5SY10YpDp3q2t9dqtZq7QnTO8ryPht9f/aMvMdnOXoT9t2cvx1Ey/O3APKYf7fTs8zBtkKdNMOsXjeN7zhu499LAHhdoFqfL0sC19L8v65em9q06Vq7QvCqPWGTgufGZywAvKX6bfv7tut/2+cv3v+ZAfDGvWp85ppCY72+f9cB8Lh+em6Pc/xzz5+l/Xdx/ixcsLR/rLS15sXYJ0v1Wyp/aX/a9vnb1u+mvd2/DWtl0/xYGp87/+qf7HL6TNrTgLdZZuoIxQTXIULsY1mR9rD6lvD8WhYSrCQAGwuQOvzii8bhfscBcNqqAvhF+A6QAAjHIpl2xMK8SqFKmP/Z4jH71/oeDlMJcPzPgGEKahMwAcWaCM1dduyTWD0QBjrPMD5+6ab5ullwoj722RXC5Lqu32SVqQN7qr8Fz1hsONqxQDcg5n6AeQvWlEnaJqNXambLcEAMVeJvYUUH9RKD2NZalAxYtxJUqiJnAtjUHoJRvXx9tfPiVUVXBijPZ2PGdU1e9f5KXxW4sXI9zOM+U2dac7HZbFGlXKyqRfHF15dv2ZAxYEHZhaJ7oLkC8D3XP4C6rdmzEUxKlJTFi/sM8AGUlFagkAtCpQYgB2yYxkrOYeX7PRPgaqCEYAeIax/VXRQQagwU3B7HeVFjdZByogQyhAmnbwJI0T7+QReWeX5PuTOTDzUUZfIDI3juYtG3VTX+awBM/HuhbaMAwG+bcSdC84GA3WsBYABmLLUK+gS1WNxjrNu8oAYD1BDs9qUcOTiUBV19eyDr6L7+Ob+0op+di+Z8qXa+enaWwFiMofoIKzX9jGvsF18cGLh+/z0gLOm1eq7jKx1FQCjDDx/J8iqgz1p+rkhZgF4CX51wk8cmjA7q7ajSWJwllZIn3C8s5HFBjZKglhrzipRcfD7AXVefRW6wLz6TAfp409exxpNGKuuW8U/KqR4vXwdFXr9HeSb+gXzQsy5jnT7SnEPpQH5ofJGP9bfzXNuiysQuujDgGpYErusoxOzHn6j1/PNYDgqC9v8FrPY/71fyp8AKzIt+IW83qae8fvTdGIQNhVzSo+V6ooZ7n/JcUXoydUDyYZNLO9HMHXkbtV09t/cfVsi0L2rt07/zb6zz2tPpSOZx0TsYlt6rYF443dtWr799AHjToU4XLIHhTd1E6z/Vh43ytgHADh65MHzM4Wm8fyIsAICvB7gwC5x39oY0Ppt8jh1Ey/mVmaXFkELZxIooRXYfLvdK9hj7dqxv71Hj7z3vPa8B2Bt8wHosbxIAb0N/HgW42ypG1tuyzfL6GAF2XQDk89L8GgXIber5qfd+bgDzqfWa7vvMAHgJYCzV/+86AF5f9znL5k2vDXRL/fSpvy8BuE8tt+/7mPI3nU9L93/M/rHxfBv6+lOev239lsZ/awD8L/+xyKUSlkKRnUFPb0xt9QHfQDfq/LY2tOhAe6MAPLywDDtyrIRB0zGxtkq6AzQ7cJIkcyxDAGADRIM8RRGWpc7ptAsA9+HWAuhIH+zOGA/AjpSa3/B3W5UINrWJgEncR0r5XUWLbuBMCW1t6mA56xSMVQ1rAI+tSQIu9BU+xsi3sT7amOjPCLpms7SlDzAn4RY6aEe8tQVLgiqWL9AlwupjASdytV68Odt5IyQhHGnBGtot1l/AGIL8hajUYp8KDOoRXFAIGlBMPQwuBcjsdmWkokuwJuLGiaLfGwv/qZ401VLjKtQ9pxTKz5O1GOH9g3xAeYZBAz5ZZakEb4Dtkb/R1PNPdbblmdRGXKfPgKVK5eY+6n5LfXM/YIn7UPYzD/m7g7HRPgPmutcgv8AQ4ANAGJCRd+rS9/NuOjT0ZL3Tb8ZtxGrR3w3k8rvAn30tcz/lmZZsCTjtoX4EgWJMOj8pY+vxBCyr8rHs3dl5qHVxdKIgZ6Kgogg5e/3Gfs0EgToQdRnF0bGiokHtdboPaKzyVXYQNVtGBbLU+DevSLWUqM22QmLxLqH3nlAR4LpTE/E93zWr4e3bNwpkp8Bb5NC2f/ZMyX36JH7APA9lA1Rjpz8ibRmKF3UE8+j7717YmhRAL8WWADHU+zY2kdeauUW/0r8EMwcQ098A4p4LkxKq5pf7U/+goIPRHN+Lsa31BEvakbB1vceilCoeP/2HseA7gqY1AHbg5LbEaizuqICD/RP7zjcwXbcCkw6qFVoOxqU+IDAWLAOve2lwrIzxOCuwGb+pH+jjLjNxrSqPuvbQPkgYj6tL9k/Wr4KVFR2anM0wHLqf4x6Shdn7030FvKOuF2KH7KsjHx6fJAI3nHtvNrWQQcbUs+qbTSjlUKYj79beu65t53cHWrvBCvHBA/hTkLUJgGw6QIk90K/fBcBY0oAv/b7EHl+6f2r8J/7huAuTCvHjCvGez37IHlhRlz/2neCMY5qjttSmnJx3vf79Xt+bAt3zZkP+7du0JG5V20GoOb3jbZ7402uWBLxFALrw2MXyS5l2bTELFsQtu29RAfNpvTrctSUAXVx/C+VPVoBrGrIEMJbav1i/pQIWfl+q39L8+tz1G6u/yYI3rp9Nv2/ZPVvfvtS/62cqD7xOAbupMkvlf+7fl8Z/6flL4/sxA7Bp/Jf6d+n5d/7iHzp2xqr10xSpwQJogakEzRKWAlD1PYBEvwGAoRuT/sWCNnYLC2jJGYpQaOuKpOCOXM7mSz5ejvDx4IXa1+kQSINwk49SM4BGmt/6oLnjJj7wHKSDQ7gBcIPqURjk76YsjjTFpicCCv7y//m/jIiwdmOZRRDeBchWGO0DUUsBJ1BEeVkRgAUNoKCD/4EsPdDBG3DbEqt7CTpmizApo9RvWFFJhYTACwrl3MPK+OKN/KBEEz+QEPyAlFASjAHEBD6CBkwhCOq0D+UEbYIG6l4X/ftCArjTTLh/CrXaulTRjm3JSrARW9kc2Ewgiks1+O+usPonjU7AAyt8ppx+gHZqcx9gHcudfJ6FB/kK2z8g5o7mzmgZc8Ap9RPggrkU+i1jEaGf+USVDQaI5qu2zcG1KmIzD1QjT04CXI3tERYLHJEmC3B4qfrfUy5WgxEsjjzLYDoUbCxkDapW1oTXjMoDmPEswDQA2Cm48hvXA8IninoBOdaNfWll/fyzP/sjK4AITvXyJdZholbPYJ35wGeeQV9xX/ut0wdPHrHmlH9X645roPajZLJ7gOYVFOh7Al0IeiismDP3AbtYN6/Od96cKQgX802Vpg+ZX3Tv4b6UVwq+9uzZa1llAZT5nXnjVFykjZLSZ/cBFN2kGILh0YnPGReeT9onns/egN//pSzLb5RCCYB2X4oCyuwcxCh9mKv0uyO8CwEfMqe1tmgfigNeKBRwKbAVWq2C5jztA/pMRPNOgXZ8dOi/Uf6wPon+3HMV33jwVyvRxj2ggTBgtMHrqAxryzTMgr62Uz+ZaQCtU5OgGSz0jQ8/z4ueW4qSLYs19eHeWNZzn8Gpyjk7TVooK6lasVFUaubvvbtY+RMZmxdUdkD7Y9HNqXuszQDU9LUBiVMixSp8KQZEM4C8ZGp/77ZuArLzoRef4tF1xm0cNfTzwEzAf+XQMrNmBjFLB64bObw+9vqPvX+p/CUAsXT/en0+5vNEI/6Ym4ZrMyNjqe2gdR/7TurB8eydil+LiTE/lt20X3OskU9sgtkb27y2BcDe6G96LQDQpbovCZgTBfq6gn4GwDd38ZbjtzQ+S+P7OfeHpWfz+xIAvk0Zv61rfgbAP+3Jpfm17e9L82/b8scWbavA+DwA+B/oyCsL2iT8SKSJMIgVTj6ZRafz7140UAVDs41AF4sOUWoBWbYcIMBK+GoqKv6mbWkcrY0pEYsF/5/zFXYew85fOOYx5PLkOzSJ2n08WZDqPOrPjlTL+e72ABHmAzgAiptnmuV6J+OfaaBTAG+0DFPSe4X9JQIwwBcLuYVswDABd7DICfj73qZZCtQ17RsT4ilAr6y01A5gaUti5WYldU6omaSiiZBr66IbJXBLJE7kWrQKWLUFgMlp+w6rnPoUi1Q/jzIBRBaA8dHEX/ouSYQYEV2P3yVBShirkuxiMBKoUMUQro9Ew7UluebI2ZmsiGpgAgEl0FCnzAK2vXgpOi1WWMnhh8qXS9A0+hggBD5//+GI0g18nOJJL+ifUOTxbY1vJaCUspMrljmF1sXAw+bBAOAOZuWu8ZgXwLZSofxnNR32Be6IBnz/gejTZ4D7LlfBmzRRY00OSLEFsHOoep5lgsFwUCvkA5wAYDYuq+30r320C5QTPbmt1bOypsZYCoHvfgP4nFkD4BVAro146vvqkgn8Aq5pl5UI+iccHwu33jvNF/OhLbAAcrP+9Z2/p558Vtmwl0m9VUbBiblgrwSs3KqXA6UBusvCytg6RVK53lEe18F8wKJPtOn7midQmUkjBYDdFwh9+ki5gPVOv50pShlKGKiL52KQYPF2jmHVDssqABe/XtPqVXH2oCNR3bluT8qSBohQD148f5bRLgo697LWrDxSx6CMwiKPlZb5aUUAVHbGx6arXitNkc8aG2nOIygcFWQO9AMozWrM3Kj50QC58/82APZqMqAFtCpCda2ZBsuzlTkpz3r9ksPZSqFSEGQfQzFwpHkwKA7U5o54zfuvfvUrWYhFCz889juW40T7z6R5e/rSAHYMNuZfVc7Y1m7fNP/dzhkA9/46tbv223UL2PqBOxJ2VstOny4dwEsHeA3NtW9L9y/9vm35S/cv/z5b0JevXb+ilJ7uaOYuiuKPeWdDYbPImqlVsPKQiaE1KaBX65A184ltwAVqSQOx0Cnbju/PANjbwKe/lvQXP1uAb+7bpb5f6r8F9sXS/vvpA587O93q+nP685IFeJv4C9vW/WPOp+vat7T/LPX/tr9/7uePffw5AHCcFfNaKn8jgP4f/tt7kQN7IZVEEs0oPqqRuNNRoUpfCgC/V/oD/DexoDhVZdFCbQmC5qt3Z0AaFL48pwGzjzwsZAp+Yz8eFQSUaJ8iPx96FcGjhjOZ77Es+fd7BLYpH84B+E6CVPnORTiLsDpPGMPXPK+oWGNHtgIA69Pccd3RASFuqyiepiMDWkoZQFeRCpXvD+W82zk5KQdrafv23ReH2SBAgGDyqwSUSzDtNnTaHOratEqsqKHxftg5PHkqkPla9NkXokgXDVvA6r5AJJvHkydPnPuXcTxQ+hyCbkGzJm8seVd/fPGDLeyUB4AiNQ/5fQOCiaYdpIPV73BfgEZC9K79lpPL+JUcOjt/rIGY/Rll9SY4kp6JzysOnYAZLIoAHV4ObKVxf3tF/+zJKnhmCyhRSw8ElHBddAAmfMBttUOLEHYBwjp9eKA2vlKaIFuhOnI4m6rrEdDNXCTSMgZ4wDcKCvqPsWDeniq6McGoAEXkM2ZMDZQMQN+bqkzQrkuhdTMemHYEKeZvFET6u5UWPd/pO1O3a46ANXwd6Y3UN/fUL3v615GDXRcHwpLvsBQ2E51ZD/z222/1fEVWFlPWKaD1XHzBhctlQZaP/QlprFQffHNFo8WSTCAmW/pUV6IwwzTweKlvAMo9XrT/gTrnre4j3yzBrACY9IWVJlqTb99GIVB4x8+a+rfmued9WantckofMVzQ2LF0HyqqtNIfoXTgd+adrfs247+3YiU061jzoXQ6IBpzhpzIsgTHxWLPQdHwLZ8BbRRUPK/3qF7HrJ1XioJNGqQOlsOctY8vFmQirGsNNqDu/cGKMU0g5twI7HqTXQfB+CFN3xVw7Dp4z6v9s5ke/TyUNm/F6ugAXtzTfshEdQfsooDJ7j4Hv0o7A4Av3rKTzpvsepRs1hCWYMrhva3toW0X9x+WxuAD3dHeqXfP0XVquC1PVMPuGq0wrdgHa5+7L9bf3Wd17mwCv1y/ZKFYOsCve3Z/v3T/0u/blr90/9LvCWz1qa/tATBuGTcB4AmgXgeAJ8HjE9vQzKVPvP33/bZt59+igLwEQBc6CALANq8l/cVS+5fat1S3z13+0vO3/X1x+S8B4AXtxbb9u9S+OYr95ivH8dkEYG7KAetjc0sGxlL9f9flLz1/299/m+tjCaDetq/HNm0NgP/tPzv8gCCIP2ELPhYAy+J5IUEVEl2Dm1ApkzcUy+V9gaJLkFODZCxjuIVhfdONTu/SAjQGnQKJPrYBwLYYV9RffdFRIKEqenIDjAugO40CYKffAcBYgPWwyQLs2uaVFEQd4CvCVAPbTv3RQWBivJmB57oGavxtEnb19AMsv23FcaRZWa9UP6xVBxIyz95IABfY2a9osU4rgQXIFtgPjnyLoEsgp6YxtkWaz6cCqmlLIl5akBdoAEBcqG/uKzjTufII4ztqiyfRtQVWKZvnACYAFmSLAPySZojv3sksiyF1X1ZZOPAOHiUAKLnblkFb6fV9fLVCAw6oVx/pS7MpocqqnfzqgGRloQZkAlhoN76qABHqDdDhZUo2ljNbdQWsJZhDqQWYQJflvjevz3a+e/aDAXZoqrqx/J3o/z0B6aMDAkvJ0liWOKyHBIei7W31c6RvLLMqk4i7puMTlEtoEsB7TGogAWusYDyfeQeAJ40T5bx+8dz+mcrsY/DZvsmmgOvfiWjM/Swri/SaqLBCe7v3hLyZrxVduqnBjkYuyzLgjucyflj4sHLzfFsmVdenT58a7KFAcFRk8iypth0w6eXLVwaVWNTPsKoDgDWIANqmJCdNmfpAa5Uc0g/kQGs6vNqIhfG1KMlXAlJiUkvJIUq+rg1IxD84bXIqIYB2gRu7BMB0sPIoUbU7nZnT7agd9PupHH6jUAjzgD4ndyhzp88mFAUG1jXEBN7rVfwQ/MdvBbyZxwA3U5pV7qPHx35nHrQvbgNXOoa2JNLsDC47bzL7itdIgd1xs2/At54HdSUYVkWrbbYHfTPtoRU0zGm7aj9ymUMQPIN9+q7rafCclvceAxAewWdyWsdim2clUCBzdNo/6LIBhHruS7HSVl0+s+ZQJNzDmbpf6osOAtaW5gbAI+jvv634KP/29cPtNocd1yQ/cV6bQPDPAHgeno1/VQC2hauu/XkWoKMQziq8/XsA8IiCBo0383Ay0ax+nwrpvi0BMOfO3+XXkgC61PZFAXhbALyN/oX5sdCApfYvtW+pfz53+UvP3/b3xeFbAIDvFn5f6p+t6/8Rz98IgJcA/s8A+MYhWlo/S+O/dP/48NvIBDdVdtP9nb6X+5bK3/T7nf/pn+59uMKiKxB7JUm054spo4NVFTaifV/1ZQt6BH565+jDSLMBX0otGlqgLWn3p/yhpmHWWWUQ7BonqNE6A6rBKJespF8ZAGoarOdgoKbcTTspwLrA3Qr4HXoZID+uoXUhDH/Ufq1el28blwHkEQYQCqGCP1SO1kM5TzooGJRL+qqVDCrTtFMEXzmRUnX75FFeKwgQbPVvT3TdfrU1iXFy7tjyP41/YCkpTJ9N6igH3MI6VhZ0p1JiXMo6atBB/5eCAoqsMJSpsjQMWdzybd0fm1PZnmpuEG04aZGS2gnDYQX2tijV4LWtpLY0V+AqLORcI8NsLK76G4vkrix9COIEWON614lUTxb2U78Gon/w9WN3DwwCgjABBGn0rgT+BwLcWJoBgPw+zXMUIVhIdd+jp8eTn6Qty9iDidTLfFV7TqXAwMfSrpIoIVACkP7H6cCgPCcXJT7eACkKfSsLrAMkqcIRJ5Mih7nUixCL74WUA44hxLNqmoE3AXJ06pXW1evXbxVB+kAWvNTz7Fw5ogXy7Wev5wNk6MUAHiYPWqZ5zjhFEkBb92KB3RMIdj5cwFZFJSbyM8qDTjXkRpSyKKAq/uMO7kXkNC1YlweYI+K1fXBjpW+ASB+y/p2rtxQXDQ7bhx4Fy6lyEKOQmKjPBoEZT8CV83oDqFHiUO9SVFFHADe5qJk7zY7A/5dXA7kj5Rlugd4sk+J7O+BcUdXbAjsB51pw7AVjmhWD6VLa+J11pgHEUt2BxriV35h7KDIMgBn7Vr4V6LaCQe2D2o2Sxn7P7r8EyZppzPgIzzECABTO5U0kfdgRGlsUJ7biV9uoQ9OsW4FxVYDYyiPNLwJmEXH6XkVVd3/QkQXiKX+kM3uNDaDa8xjFVnavaY/ij3VFwvjj+oE5+mCO9/XfPwPgla79yQcCuW3zwr1pm1fw96TiWS2KXN7t/zGwFFYuMgD+9DqgSNzm9TEC3KbnrFP8169Zmr9LdV8SQJfuX2rfkgV2qfylNFJL9y+N/Odu/1L5S/23dP9S+5fKX7p/Sf2zVP7n7v+l+kcQXj0zNn3mu40AZ6SYbnjYtutvqf5L/du/r8+T/nzb+6+rx7b3L83fbcvfdPYvlbnU1vH+7QHwnz+wktY+jQg4hG8piwwg9lBpWCzQ4dtZwhLX2eoggf6VqKEEtorFV/ZNvTs4jS02Efw9eTHmFrq2nM4zdfDtQm+1BWm2vo4dMAuGRYOthWCfNYTjGKgm4O6616rmb6xDHdCpBbipfOckFKCHgj0Id6O1o4V3fl/3b0s58Xs1oBAf6L46YE8WUIJfkSf1oei857KwvZEl81QpWwBS8aOUpRGrLDRxaQ38HKdziIevgbs+X6qP+fu9+qnpjSgeAE40E6AmLOXPyBqAB4Oo9tvUNQf7EnpJdwEahRKMha0ALGXY6ATgEvX5XJZlyseh8y7WZvxvDaLJp/vWwJFnYszFUCl8NvuEqrD2Z6ZneAZFGBBzH23lufrHvrUPXsSdFzAPwAWw0zei+ELzvS8qN4L6qcyv5EpGF4HfsLBa/GqR16EaA2YBkvjPNqBXE2gbfUydHHSrjBUEq+I60tKcKXp2B62yhbfqTBt5hoIIB2DpH3T4BiP4fQP8Xr06S35ergeg6zm2oIMhUfCAFwH3dH0pJJiTKHaI3K3gve4P+khMZys96COup0+OTwKEabOMtW4LUwXcC5v8jb73+BgEMhb4n7NmA6R4DlZ4eoP5yLUALmdu0rd7yjOLldFrttagg4aVQiWUdc1pdRIAmvRJKHToTlRuUQAAIABJREFUB+b5l0+OdW0AXKef6sBPDRhtgSw6MfOcMgPM8O3WXG5rJkDdJqnsJ1D1AZem1fN8/lbnRKnFfiUmgSNjA/JLuaC13HW5ROFUigsDZ8qkrzqIFJZfrT27VAzUZcpvCvSmg6uvZaXSCisKy+LbwJWAX5QBsF8BwLWPOFCWJj65ra80Pkn51bnRY0E3E6GiSZMPGMDKv/ssPPPtNadOX1jBwR7X9zt4lhgOsByeP3/p5ycrcxQFCcoXOvTDR0/dn93e1sB1f3YAveyxHUehhJFrAPC0v9Y9/XmTALMehGhdAbl0WC4d4GNdNv29dP/S79uWv3T/0u8A4CUh9toypMgiyOJv77Uujs+0/VEpNz2v2CPbPH/bIFZL82upbkvz43OXv1S/pef/DIBLELqmI5f6b2n8tx2fpfuXAPDS/b/N1b/0rI2/D0rb9b1//fq/zQCYtmxq39L8+ty/L83fbZ+/SRZYKvO6ebRp/LcGwP/rP98jEampyAj4vAwuJTnyvickRSdB87OVAAlS0tqFhGYouB/EmyQwMQDaKTOISFrWAwtkBiIRnGyVUPn29S1zqumRZVkZQTDXU2ZAd57t8hHCiqrnvKz3EP7mqNUNgCfmQ1Et+3O/m76nugBuAFaAk5GW2Yol1mdbftff01dVTu2jtpICohyEJ++2NqbhE5XTC0L/TKHFFW8A8igkTEGXZA2AsWVRL3yvHfyoLL8BM2X5BfjZOrb6fPr/qUDK40eKEi1w/gFLEyNQ+VB3dxWYCBq60GPy0hKxG6t0gk6l30Mj/aCUPAnco3oLgR0eyXfziGjVGU8LzSoDQIiADeAieM+b01eigkPlJmIuFotYYEkWdP+DABWorzYIxvdSz4fGbQuaQFZbo/gOK1Vb97gW8HYmgHwlCxj9dKDnUoFzRc99rYjKWAhQ0FyK4tt5agF/pWvYUbrKAMc6SRzQCdBaIHSftEbk4SU/bVnzrNQpq2QsALHo2xJn380Mbo8PwbGYd4AcAyRZ/RgXfIvDAKDfC+DqGlOAy7CBzmJPaY6OjpLmhvUAqMK38/RUPtIolpjHKH6YN4wuE4to6wBXUbDfSnFBcQSnAmCesz5x3SyQ38C8DICpv17UQUPuujswW7BwmAd6p5/ot9o2pn2Lcrj3/+PuTWIty7I0rfPM7PW92bPe3N3czduI8PRoMqkmiypmNFUlQSGBhAQUjcSMEdQEqSQQjJhRqhEICYkJAxCCQaFUSSSZWUllVkZ4NN6ad+Zuffv6vjH+7197nbPvffe9501GpIobYX7fvfc0++y99trrX+tfa/OPvGXwGn2R1+VanM9nFwArjiCfY0cDRbWoAh1OBtOv1aG1I8LRVyLRKkKGg8AOIeZXaUWyImhftgU9Qo65I926KcDXUekCqjmV8WyjyRqr1Empf9oK8MwLHT81rv2hBWBJSXiudo7CI8exY52iImmqzm5qeFt9usi/axJIZsm/x2uiwchocxatCydBKJY6ut6Bc/KrVcDtIBxTyL/BMQ9cPC5Qzp1XDFumL4Lte0quS1WsTtHFdAydI1lrHYLqy1ZH21GB8MUWX+E1jQiyX+U9C9v5q1IsKRYyFGJlvrE3e+S/sJjoyig0rhufj3r/uscNPJ8nSKVenjda1JmF4Xzs+uPEvwr7Irf7caE0gCZXbalO3fU5Ll6hR77+KzY/QoZ7+vHrX6Dcz4v3EWeVMT6SqBrO46799WWOMM37xpMtytr7f2M6c+xA0NK4Bz1HT//2jq0L57WGwtEdFz2d49P7flKEqY4Qt9tF6VrfdLSPat23MmBzPvVf9Ag56NRBPaZh21lyK33hL+r52n+P+ljW2J7fe6/vS3l+5lHV0VVbj82DPWZ8HfjBmeoUrhKU6Xt3gc3iPO1/b9v3NfTUUfqrRJ9O1HNH6sG6/wbMn5P2yWUNPSQG9Rgd6r9a/r+Zxhokwzl/uKpT7qr3/lnHbiXoy3y3Xi2MtIEONiSnAthHzvBf4/jV45vrW73OnTT+f9G/n7S+ntS+Wm69/hN0zF1nvmG/Dzo/21fLRY986H65i9Ag+Rn6D/9GAGCiGK0yxbAExEEllZU7heFNsSZZs+xLSlEZ0zO1xcmBok1DKiQDRTIjLxhfaUiyLQuUuyzs42q/3pNSRhkGq8CAqw8DugFQhPKsQ0tBLP3NGm/gIKPVBqipgqEYh0Yx7LqtNIKGS+QnokKupiwjZERAnjaur68rKrLq55uYHhE40/MoapZ0xcy/TW8D32e/8F0bhSW6RDQSXMfErRQ1cw7HOu8Y4NiYFGAiiuWonEKE3keUCruyV1PHYLd6mxvybIthBuhh8eVZKG4EyIICbZBd1ga8IL4uNN8CjhOE8D6hZ5+aDsoj4pd7me6KepoRKyr28v2acm/Z2hllDzgZURSW5x6VHJAzCN2XFxFQnmlclNpNUXJ5Ho+5HSkY7EG1Xdf+xcjQMAW/KPoDYFXl6G3lLZMrzj6sQIkEFqYD45wgn1rP7IJV3obJ6M7tRZ6iCBLRUfqD8ZZDBlqp5M1bbokKvSOZunT+QkSQBYj5PdU3jgC2izp7blbAMopz8fwU4toScDbFV/eAHkxOM59z7GmLc3CFCK9cueI8WqjGNgaMXEXt1We+MzuCNAG1b1vjbvrpzKyp1vTDw0cPVJ33lOjyU65+zVizDOB8oCDW2qq2DHKRL42vqe8RaSW6uSNEvbqt34mMkjOPsa55iYOpLRYnSvSeIqX5PQs6C0tSwBlfnCzp/GHs0onC85QdrNqItgNGHp9ynMaQImMGy9JvCXJhcfNPNaj8npgsHUoGqDpXKbwG2cwlXsg/88WECLWF78F0cQ3XHo/jyD/W+EP9xWFQFyBzNJ1rFqp8Rt8TFHM+o2RWCjqoPHPeM+Q3DHvmWp6ffZTP7vEu1/I1mC+0my22Sg40cs884R1AbIeW9ZkcKjoe+j9bcuVe4JnHnFFzovm1kZvU5tCVAGc6rgAs2kI0l4J3mutcyxXTaWeJLtfvPD9zYKhExHEOWO/hUSmvqF5Pzn7QJ5z/L+FxVXo6pBgYpxxK6sBY5mZmXQDYPmEuITj5tysUtHfqQHFn+qTD7CgAEkWW4vgoCNW929F27O9t8+PZ0KM0zxZ9ZwXWUbI0F/O7eC5AQFFcpqVQaDC2F6L/MDK9CRkVkwF8OMwcfQUIFSdHAsOu64//qxi7OFaOg80nGoA8q8ejH8Vw+85heagxabzIgZkAfGCE5tCJtQGt/jhzFAAOMFQHqHsiKBqoUwdaa/Y1P9wXeZ2iSIosBkDHC13AVSt78dyxjWPtkOhtsB3xdvCgFIqDJt/5vt/A7kdjrYOl9qIgI7rPN3GsHCkNRzgaUir6HDxxmZxffcNOP7TtL31C4MJ9WeZ3W3Ts8H1z/rRbEKRjrL1ndb/sc3QOV2+vy+LS6ZFsr4Ga5k4ANv4u8+444f8ac2kfZhsOCTVi0H7WrtnCPD70e8pxacsJjrqTHHnfFiD3OEB6AHAZnyO9d9FuM0Bqme2nBLQOzezM8tx+Xs062x1Hd/RJ0b625gVBrNrRYCsmpK59Z75ar8Z7v34f1IrOQZf4JlhWKVcE0b6Lg/WbAMBB9znp/BqAHgcAv638nCSXJ7Uvip4W/Tjg/aTzTwLItYPj2OeXnMNzQy5cXBVWr3GskrSKvNS/t3L07/1l2802er3sl4hp5NoFlVbprC5+ZOClY0YVFeO1qWI2j5d0HEZfMYpLyqDPxaCcn9P+nyV6a2+bDPQdWbW8Kzuw2VSDd6Atsi+u8+LK/sJqTBa+MQDWP0dhZMg5IklLSDgWBfI51GOD4gBg3oqHCJKjdLElyoQMTiJ52wLxFFaibZOqSjyqCE4CNiZURheTAuiCRIwxba/oi45KijK8r3/sI5vVVcPALBNXx1P8iii6aZ/se6rnBoQTwTMQ1DZKUHDZ6iW9xdwnDdX++yYl3PsN68QDGbjOkSQiVikMPtOQTQE48vxGZBQPu7hTCRWXZzGIZZsUGcwIwraLIq01u3JuRPVgFdyCmqr+dgSWvUM1yORa0oYnD9b9vAYuJdKX0ThuhawEmCDiVbbPyig286YsYIfW6aKjcrsdD7evJ9Cg3Gr6k+efFrC38wR5klyR80sOLlWutyWfZ4WwyA3m+8gNFrCkr8MkVWR6w/ma3h5Kn8kh5jqmfkvwrl25GkBJgJNIM8dz/aT4U13XkV87XJgLmoCaQzu635aoEQDCEfK4Jecb4m8zPyxSyD1bbBkMBRXeRZmggxPNsy2v6PcW+/rG91RdF5YNmrT+YeqNiiL93EWmMs+YXNAwZmMOBnBP4EmefqYyMOPDcREAKRketaFJESsH9zAAKnsv10Vo2zhi4hpxz7w37zCok7lBDnS0KRYhxgx3ivPmcW55+yQ5ifQ8yJn3yYb94erZGh/3D/tnQ5UOyi8pB96DW+Pqbci8VzS/wVZRlW+Vz0bucA7tOjeb/FmcJhSiQ7xdc9oOt6hujwMlQDn9DaB1kS5o9KXfsafzmZ2CzXAWh0A4nro+jlztYK60TIbUJegHgD1RcDNsGEeOpSI44A0AEs8BOI2+7SqeD6lRE2znpfNqurSrsDM/9D4zMzMwemxdo346oP/UPlPmPcY4Q4J947uBhw2AY79gn6YFJmjyxfEIkKsBsD732kQBADsALEdUMSgji/hoC+qkHMvawKqNwdppGSOUBlDv3wdQQPzqnKgGfqVJx4HfeJ6CY9o+gN5QOQI8aGmwBwA+MBBGqCS3z9kfnsWTydPC63LVfhMwnwSBKwDR7TwKBCGXg4BtXicKTB6OAnXnJMOlunPXToP+AMD1feq/jx2/soXSAZup5zP0RWwHAWD6zmwGA2C2aWSCYImlg6GMivuUIiE4Wbpxrp0wTg0YEAXrjWoWg7tiKIQLrR99ca2engrF0EnJsWPVd+bX/HgCAD50lbrNsS51ryKnlk1EMIBynJFOhCLb7tMET2UepKxzai4EJaDRXq8FikXEuYq93nFdMydwAfPOulIcSIy5HUg4j0rhNduHlsGj9cdJnRgAmNfgfmy38TriQgEgvyMKP6aRJwPIsBu6Pggw3++USsDYORJzfMNx1DFR6mvxd5HfHjnh+xi/Py8AfHgu9fXpUX1c1qmuC3vHcRAA5thkFrQA+Igx+FYMi5OErvr95PEN2T5Kv/5Ft+8kB+tJz1d31SAHar1+DPq9Xufr3/PvE8//z/72mHBPt7+vi1ZQnCn1tuRQ2Mhb32CUAUbHyAWU0QRQ2ID6Z697p4Qi1y4+Eyl2Jec0nsFUGD/SZcInzaY+o9YymMC5RGcdjUHdoV8ssLHk8B1/k3OZui+oLGFIqmkCScrBJeKKoc05smYmvdWKtoQhElcK/kwouuotY4ze9Xxli5QA4jE0GK1ebEtOJd/VURiwUoIHUxMx7NXoKPizrxxgVaktRXKSIk7RH6KGFEHiOca1t64L0hSwkiA3qY55Pd6deykUyPFsNQTsdYSUyB4LBsAIbxq0UL2zTRAjxO/5njnfPMu2qMH0F8WC2AYHhQcFeZdIs/qDKGdsTxW5kklpx9EAxfnlF190nub42GTPNjemV0pm8ODAGoAiSv8635qWOO+aCHqhaHJPVTh2NBeD27R2ATQ5CDC2o5gKFXu7AkEAubmZOY8P1ZsB6AB1nhuHCo4Wnpt39p3luQFaRLvpJ/qDfrIEI+9mQmDeqy+JsLLP7LNFn1dXH+e4/OxiV1wDMS8Bsfwb0Qfs4mghuguDAkAJ7Q5AcyD5CPATNHh0uatrS+ZPy6tExeCtDa4PMI9iYLY5dDz0Y35n/tkBVfR+gtVQ8tEmFw4recmeO+We/D0nBxWOoWQ6pAMoi9csLCy0jp+Ue6chlIXxnKpUZ3GrpAnzGfnmH3MtmRNmZEh2Kdxlui8yqXFi/LI6tnOvvS0P8rAnB9qMafDIGA9EJNJU76Qyk19cIjSmSkveHLFXrjIF+5DDmnIUoFcgWkAXOdmTEiKPMiLo9D8Oh3Ck8L4lAE3xNO9bDXDGUcdFyvqM46ruF/o96cq85zZGOYeTGcNnKPAHknnaSbtppyt66zscC5YDbPjAqpYVPMIuPFQMSZwIY8xf6bIsbAX4DYZEbBuWOc9ZRb5NZeGiCL67loJmUWBrn2Jt3NxTAseK+txUZ9IMimlVDBLPY9aPNLpa8BcCGdsUpJergGCDFWtS/RqMkqNeJy3w/ef1g+D+Bbj/970WADNhekFw/73Tzu43d/2kyFkPeIvnT0MrJi4rHYZ8MZoBzXr+MD692rX90n3O7/sN9Pr4o/vvJAPk+G1Esj/6QHQao253OHfy1X+/4wCwz2ploQ/EJMDvA/Duz3J/R0ckfwHR6FOM+RIBLn0a8pX9GzKXwI2/IoXpMPhp6b326unIMt9qyl1P5KzIc/9IRByLVyro3nsdH78/ely7X44HwEcbqDw9zppSRbRlARR2Ar0EMHIEpbTffWqLSuehjHA4iC7WjmFn90XxwmD2da8A1F7HS7fYAdP2P3MIfaLr6F6xJEfEj6MimJmAM6516gAHyFF9cHL/OVp0zMvjfezvvz7we1LrB+L+PudjOx+L/IauiTZnfz7HodRzsa4/O0dQXx+XPsd6+tYOgFbvlXGtH/gQ4B3cz9iJva9ePdK/Dduh9cHj/+3H8CT9euIYHuugjPl0nH49aX38dbfv1w2AD63Bg9YDtENlk9Z/nwiA/9v/4KIBsIEUUUFCHTJ+IgIsACJ6KwYyFGiK6bAwGNhIMe3LuCJf1Ia7QW8orBw0AxjtTeu8VYodsY4AfgG90Icle6TMpQ3C+QlwERxUDwDCRn05N8B1/OY5jR3tDuiAMeewZQ8gYXkxwAFUQ+jGCQgAnjBOT3vLmZjcGeHlbxuaPKNOsIFe8mEzMhte7zD08+WOL5VmXfmZdkNJLs+cYD6PNxghqql2kGtKvyZATEOXd66FYQxwxLAHeJJjSxGi3b1N08a5tx0ZBYAbmMnIpzpz3b7s+wRpYjC3Tr6M4iX9k8GOqNThokAGO7q2q+yWbVzy3ml0Y4QDABJU0Xd1pJw+5JigmEbOeVbEjf478Pn+TaAlJhvPFBE2xmRH+/iySLNfMRFuIt1EtHhqyyfbHdmhAQBHrgHgyFPkfyGvfJ8CRISc7/cp8kYfyhFQ/25AwDyBQo0QY4N57sRiv1u2o8nCa9CgvQeuBtnUc31ux0qry/hE5FCng8UOZQC9t62JLaEAa9sCYLxzXeewlirLmwJkdX5qOmNSTgGgkZtM2kEk9+bxIdeR5sA40K4sZBX086FmSvsg57xo0xQqZYNDIb9PGjvnJgDmukkd5zqAs8xl5vunTxeDHu52shWYJ18bTc4K5TE/w/GMnIKfTX2mKFdxOFXDWM4vOfQ6Pp+5jnKz5lNcKgFi9mk3x4NyH3KprbDUxvxHP+X3xy1QtJvrpRMg+jxAA87B+dnp1oGWyrp2eNGPeU62swbYY9IF3maNwlYV8K2dZzUAzu9DJxBNKdRf5oWdODhzol5D5wQNp5QPwNmGowHd68J5JRTQGqEF0LbGcgWeWvppGrEavxOiNyct8J0u7fRcfU6OTb/h46fHQWTbp5cWd9w9Ha3yitMHZNIB0Grb+KPbp7d75taYZy63bt088SRjrLtv7i/ftacDGAk0IoJ1+Ptsf9Bbj3i1Rmh/m8qYV6f15+bhTEma99HvZW7QTwAeAx/1TvWeOZgRCYzfQU8GPWpfUOxZ/AuwbY3ZAL0RAaqN4iKP7bMFw6t/POseSQdoOphr+eg1AA/LhdfE4meK9y6j2A4gNee7geDjAfDRgxsA+EAAGBq9q4G7c0s/poOrvUBxItQg2NtMAIDlaK4DINXfdg72PP/RLRqUx5nXjWHsk0NHQIKBcBSF+bjvY4KGw6Rf7g5/7qi3NQX3mKf5c/npJP13GOCEPMRzS76qeThID+z3i0+PEy8dGtVBtbOB+edtVGD0dLmW9XwPCnlEmA+/M6TWYp4DvVqqX24Oy5GdJ18TALsfS9vbPm11xtFDdRKAPOn3k4TgpPMHrWVcc9C6NuheJ13/u7bvpOuf9Ht9/zy2PqffAXBce486P88Z+Pv//J+/9jyN5vDIh0EUW5sAFNhCJQCyI3OAY62pETGJrWdi/89YWBzJsbCFERUAB4TDr1w79j91LqOMyi2MeqIPRWmmUenqo3bPRkQVap5vketXWdeQaavFys7KbX+4pBjOEeQotOgwLuM7cvVW1qPIQQiVsVw8R6nsPEbBIhwERGgKwIwjwhDa3mHf2c6LCECKSEvZEgaKTWugs+BFFNeGqO6xtb5mQA/VMQBob5Gc0VFRk50PG/3H73mc92AcUj8RmSngkkheTYdNg3cQSPKoSgMSncWwz+I7kQMXrwRJYcQHEAgjmShueHIdzS7FksrQlz4MoEK/AqQz+oehHgV/gupteWpp8gHkLVMSmnAwxMIcwFB07mL0Dys/8mBf8oQWL/tF5/7RGeGluFtGeFGYg37PfaVzoa4j5rMq0ww1lkhxnu/IoQDp1u5Wc0oFqkJ2w1kCSA2vd8yD5eWV2CJHC4H7zPnbxVGh+bO1oyq+SgZIAN2CD2JnrUMjtvVxZM6OjnDOYBSS22z5TJni+8oJxT7C4QwJB0NGIEP+oAivtfmnXKeO5tLXi4uKgGucE8Cldy3n+4TmR16zNw0gJlXKfgLGzOE22JbuGJITg0hr5LaHMYLDbdR5s6pSPDNlBkEAz80KxIdT6syQ6CnQ84v+yD7Ld3K4edULRgcgaaMmVimCVc+RnDd5LJ/zeWLf3QDAycrIc/OYjArH80TuPwyAjIjn/GLf5mx/jlu+cw7OgpiDUQSwN4obemyQBz7HiWh7ykfrVcibMzHRIZnvQjTX8zrGDg0XehgnJ2krckJZ1wUV+jlzS93HqtECCCJD7dn8wW+pTyLPq43gaR5Jq0Ye2hGvkwzA+rRBRnj/YprHJzBhr+wEgb3nHxH5KcCrM9ZrC7I8R2VYdQC4bmkFYiuw0NtvR/VI11eMfZiPfaixst5dVuYo655bPE8AWN3vxOhLbaoyniycLNURSfLuDI7kxecj3zF8h6TDKRBngx157jV0a2YTejoN+zSszSZqo5eH+2xwgKVe38pYFOO4iH7PhTIiaT2RXV3GzSn4rVDRCb2IwmvZAGBvrKl2O4vrO0Sgjpw4X+OHjL5mv3e54J2zpnWC5ZxuAbCFp4c+n3PKs76S6zaiWzs2Svt6r1/PnzjA87cPlNV0Xzs5WAmPngLH978HMLcrTKtuwDtyrZuQ6tG9f41O/o6HnKT/AJC9r0qX9s3L0MOpjyMQgOnU6wTrnQ9p2+Q96nQVrjB0IBvIuZeD5zlWytHzX1dVGkNULOnLAf46OcG0n7lT66u++VfP/5rO3vXr8Q7HkwDcSb+fNPwnnZ/tPMrJfpJ8nHT979q+k65/0u/1/QcB1LB3+2V8kJ6vAGDqjX49VIShxyb4+39L6sUREsBX2EKOsOgdyt04NFsD3gKGHBWUIebIIAVwOMHmftsq54uWRqehXkdgEFgq/7L9yZRy1ADAGZmhcbnPZUSSgkLZ/evtjLKLbhh5fvAA41lMi306rZBzkYEqDKBBYeqMbUUwnIdG1K9EP8AvNJ9/jrxybPkHEI2IZQF2BeDlRMuCPEkznVOOakTZYl/Q2NalM65GC4UyB6UGr/TD8vJy++xp1HNsAAsV8MJ+yTHToKXhnv2VgIb28Tx1tIhCPBMj0wZf+UqDLe4hemXZsgYZqIFURnXJccawhzKcFGSow1BbAY7bopBiuLjKuHi+RAxddVfjYKq2KhQTBOH7pBbvlbLZJicbeJLMjrHOdlxQgxX1Qv6U3zU6MuWI1R4Uay1mdZEE6E2AZKwm7xdZ3utkeKpGQ7ElkphWWCbPU4UbgJKfzzgXVYDPex5L7et+OxSYwtDDjLGjBq0cjh6aDPU5xirkiwU054bgsrd8wosZuZcBqDKqwBi0gIkIiedBqbZd5sS2cpKjuwKk8uJv0/iL4yUisOH48VyoppCLrnnuZ457OizCKUGUspb9/DvlhaAy58O4SKruELnW7KWscRqVzLtVyJP+8XmEPZPVCCLosEBQOhn9dD57AXrMG14BgLeCMlwcQSHnwCeKREWhO1+nihQh1lCYHaHHQcKCzTyAwo6jTu2eUoGD2Pot+q7HQSB5y3SJzLHlmHTS8W5wSz481ephJeBEYGxwhqixYzwvc0jHbFG8TECe3y3HcqqdVpVuj2vVPp6D9jlHl/5HF7u9pciclAwpCE5JMJUcw7ssAEnjKH3OoPfqz06Xmrsg4cHhZUMdb3yRI+YLc97bM5Xj9uW4dPErL0rBWkB3u4iE71eiRNGT1rhmQtjwLeCX74hMmKoHAMao/G4AeBDwTfnsX0DrYx0B5vnd/ngGG/FtVLSLpuT1et/tBSjnIlgRPWtzfIvTLs7J3Dzdp+0n9Qnzzv1hX++ASGhGnvL37L+46mmNxVExwHyewW33QOg/mbPMYxQAd2Tk9/A4hRndvfoNtXqtO9wOHC6S/1Yh1deKe3n8+hyyLSBSOz3Xijwd7r+6CErpN67ZjjZ3sJTGvfoMLY9mYcIYaBUbqHuOjjkwJBpbP9D11Yu+8jl9joXWgdHbhUcO17f54TgKegDgul18qvP18wGqHusBGMxx+iAksKd/HPGrgfDgYkle1t2IBDJdKpexXUnF8Pz0vUNecwnbp09rua0dVCd879aLvh1k68GvEw14A+JvMzJf75zjjH/3W//N+5xB0f50WPXek/FitFvzr39sGT9SHCq95HHGvkfd6a/T+9rJ4hga+fHghTUnExv7dUvf50NOuWgJtlxPFwwAwMc7Nv/5AMA5cv369SRweKL8niCGv8nzjwLAdRP7n/ebtG/Q9Yf+/t8MAFxYwO1iiu3p7WzAD+STiFyUAAAgAElEQVQoJkguwJDPgD10H0WcIkUvjGgAcFbOZQGhwFDSI61v7UmT2tHin9WDu6hMRFpTJWHg+aEPCXZMXBtsRQGlIvOiWQCvqdKt1U7N0Y4mTFGbPZQp4KscR6Xd6CiOU9VoVUUOMJj0wIjwBSVZFWidNptGZgeUaRKXsZNAx0yoI7PCqyM8BtTPm3Pn5luj28ZXAS8JYACgtXGejgKDGxmkG1vLnQFbQFEafVwvI/AJhPmupVLKAKdKd73naEcRjRGwkU8lIL0iSrfTghWimUETDx/eaQFcnovIHkWjGBdHCMnNdbVSQQ2KEAGQqaItADk5oedzpMDmuP6jXiVX2IBAixNjb+CaHsZit7n4geRni7EBQISBQ9W3pMjx2Vss6Xy+926oOi6uH8c7m9cOnu68PN4AaWLa5yWPKwG26aJ8r7Ftc4gt29FXeERZoKL6bxTp8jgSZSvjxAFc215MnxuymfOI7+poYCqCBMlUPJ8VvbqNyFcAOCO+ALf8Pc9LGQvAHai4Bsspe7QzqdFtm/sUJtRsU+TVbgBf9G940MMxBuCEqhyAaBS6rqKSvPupFcXFMYJ+yOc2KMOhBZA2gO4qgkf0OxphJwMQimI4yCrzXv945zPX31CxuVz+eaed+c62RUTA0wCOexbmBjR6fYYCnt9l++r+dLtbQB1R+TpStL665iJrrpIP0GO7OJ7Xibzs5ywHlGQi23vcOwY6/UgHuNq4Pm9Rib8Y6czdBOS+uPqBmgf12AY7oZUkV5IOZx+6JxxrHhangHArqu7n7zA/4nrZV6F76xhWWoOpjUsxmxD9aFYBLIyQSDhtPmDVsK/9Zy6IR4Hg1J0Df5fSoaCazcAyb73OpIAlZa5qTWKxiFzxjLF2RCVhjHH0Hh7UKHQVaxcPXnKEC2DOIj9KYqyogfRFyGcrB0kd9D2iVkEbsdN3vvIxAOp4A0l3MQcyIXR9Zy5e50R75A6NSx3B6zfO3EPZlwNG1IDzgMr3Xi27I9oIeufUG2TEMsu9NjuCHO6UmmJsxylGsvV8L7CKom1objZSzzkR/ZAmceUXNsjL73v7NJ0kvXKeY9JVIY8rt474AsN7ig99bamvD+w34I9yhwz6PqLt1RP7wt2TBrejBlA9EVuxPdgJvbcGTNh1nbR0+qC3pdGe063zi7kTYK12CDm/zvJZCu2VCuuByqSPTmstH4JF83U0aM/M8lggH72vvs/pWGxHvzsa6niHHr/V4H3nk5wKYJ1C/+VYlWewA6D06RFuMj9DKwE1ku/X351UBGU+5OSUtuA71fbRN30cdGPm6J8EeA8DVezGAMADAH7R3Z3+7+S/R5ccKqL1zZ7hmwCwQVc+6fy6rYP06//fAXDaI/TdoLX+pP6r+3wgAP4Hf3fYOcAu6oPycfVRgIftKxu0vOf+nMiatw5BebkoS4DkNpWW3/QjW5mQW0gEL8GvgWJGGAplMyIO3Nd3d3vTuGLPVy8gLjpUQtT6PYzxqOKbdL2M4mCAdkAiveORO0kUwpFoRfA4DyB2oMhfRnBo+BmKPjhi6SpD/mxPpv7jvTT1fBj6fHaEknKxBlAJrCuKMJFA9JPbWwpVVZE6+g6gQkErqIoRcYMeDiU2jCcM2jQ4c3/S3C8UAIlBOqTnIcKaHlPaT0T1NNFl9loqxZ2SQpaUXoxhwK/pswUAZs5VRsjIhWUfWwDr+uaGiwARMTWg9LOEiJGbjE2PA4F8XbZvGVVFMvYBBkAPK9k7f4dOaYmTlRBC2Y17APQAIvy9A83YshL059qg8pgeEL2PNuS483dGU922ll5dlvNqDPgto141AM3vAP2DlIzBkBTwc1nw+1qIiWgbKBHVo+2m7EtmqD6tl6ER57hgVhhcvreey0Wx4gFaU9A5yvzPEUCAPYZ5eF7TUeCL1FG7MqcCzBRHTQE0NbjL/qEd9Gnuz8r34ezpqqHXwLdWNtlXLW2+RE8SZGf/83vQ56MKMq90BJkWDlg1oyQAHf3AvHcE2bUHMnKv30oRNoDkPttfSWeMah/raDdnBpAJRgu04xiDNOAylSDyzCOlA6q1+6aKHGf/5nt/ZCcjyXxvB1A6NIoM1vRpHFg1cM4Ic/YxFQHjO+3RbLnHEdC121FWO9h6ny9zxk8pRcJ+o2qc89r0dzpA+oubefzUj1T3D8MzrnEAI6bongBvEZEnhSFlgxSW7Gfr84y0+CrxSsMq37vvu2O4LSkJ3+U1CNgeZTQcWkDpZ7aSSuPWIJhIFe+d4d6CXuTLhl9ROIyJKMSOpDkSFeDXBlnZ7ijvGUAn9FWA4RJ5UQXkzoArfdE6e7MNlUEbI9V22XcDULrfYbuyHsWib48wTnEeV47pQQbG8WPLHt9QYPCw5D3SkRCf6xy/jDR2hYlCJsOI1pjx7urE5cW2OUovCXBQOX4yam9HBQC4MIda2a0ugS4tw+B5zCgWXWdJcA58vvrHL+yCrpMdbyvtAZwgSRkB+7az4HgA3OnsI+ZZ6+SprxN/ZzpcDETVvqQr2Ao0h6NdvzxvsoS6xy+3UYrza74CPZNR8AC+cUS9LRXftHMnwR5RQ8uMxu+MAhQGwN/uNRhAVA97DAB2a3/NIPg4Az9YNCnvZd544NT+nE8lPc99287VCgy2VnevfMTx2LjZF/F77/jJLsEmPgYAHw9QWO9zG7VfLwC27i3ztmfMW4bBYPn5iwaYg9ayfjvsOMn/JgBx0HV+k+cPWj9+7QD4v/43QsIzCkwk1/RdjEiwZyp/5hW6rXbU6jvsLgpKhdEZx/N3RBWiEJXPK78TNQ7KZQEEmVNsqkUHUGzA2xjnxqFTMYx7ojGAvnpdK5GfelUn+uxiGbZSMlIbF8WQPSWQmAZuAIwwb4DcNfXDFFoM5fJgrpoHfc1VaU0Esvx0kyxURUZUbZyjl3LxLOcYxHHd0h9pLNfAo6aP5/kpLKMysNNQJ/JKtVreY79XIp+FejRgQ/dW4FsKWU3FQ/8FNTP2sQwBCL0YkdPQiKk4eQ4f1L6jLkM3RtXjWEXr37spN8iQrVfdpGnWINdAr6X1prFYGyidnOWd+u9zkoLrj2D0HK/JoJrAbX/kGLoitUEVC3VMmDRUeyImavJ+kTeOi66q3h3BRr4yAl6wSpWLFlXKu3mR4Cv7qY749SuzrLTdL1MJ/jmeHOx+xVQvJB3FvhTRA0RVDoaM7HYj3fsXNPaQGkQ2HAH5HhH8eH76DeCbVGE7usp2Q+E0whlENM8S6m7n+dgWycu2c+y77ZFie6EuZaCtQl2oxgmIcWAkhTojuDUA9pwo8zccNSU/u8xn+qKOKrfsi/I7+iSKzEGHLmwUHiHnixdoHibmUc4nP58FKyL8yEHm59eyXuuTbGcLZOWIGkXRe37G/KnHun+hzefjOEeL1e8AaJxUOMBIgcBhlPoq//YcEqgM6nhE9dKZd0rPnW3P8ajbcdS8HSRPgwyc+nnqtSMelirg6653AQsoi3rtsQWaZi9t3FFROwr9HchZsqcibaRe2LklJ8ApsTsUgmoBcMQj2G5Netf+UwpHsl1eSCVOQ3MVNOe9vyHOExnvQcOO++FA5J60JfchjzUknKjOG3X6UVBPuTZ9yitzzbtcehUJLA68/vHN/oOhwrU4DlnFYYKDiM/8zTXJvec91yQcZjzXqPI3vE5WTrh6XDg+riemFEwJ3YfigSEPYi9oq7qxyVlvvUfNDFImdiVLsFJwBlENHecwKTbcg/44JUeR2UO6Ds80rN/XVKl/ZFj7qI/rWmsCtOrt0Qk5hhSd2tpelYMNxxjOaIoeIqfSCQJRB3Je7+ke/h59wjZ/rCnFCWinnX7HOe0ieOqTLJSXhhmOK/rfelZrOc5PV04uTjFvR2jHHPIW+fMRVaCZ6gNht1HtoEDf4Gz23IAyxnklfYF70y5/rxesDs8V9e2BCpNSS4Rr4YzKOhHp2M6UmSz2eSCHtNWGx1wyjCMfRyL7C+IM5dpprOG8xVhjyw4UTubJRSn9eJYzfK+fZXcAls4opSjmlZzgah8pH8PTs80+Wz/q37T+PoVMaEydBIETlggKOlz6e5htPIqc8IxbquEwLhbO/oaur/aMTM/R+qZZ31LHaVvLzWfN6Ew4QdkSMp2tjA/yxPXbsaL/siiJax1QCDPkzgPUevOt4EJWvT0Df0dQgpfnUnH6nSIHLakC5fcjAUrafkU2OA7nL/dJp2Mye7hn1uwYpOvcDmwvRMpmFZ65NM7NtfP4sHMBYztEKhjtc1VJ3VPjs6V5h2wzvqTsuPZJ2qLIALZJWcttC5e1zn1d1nkc1Pm8ntc+L4qEZopQMQjj+yoAhs7d3wlrG/1WX799lrbPmF8dQ8nHEjwoFOjWXqbNFSBHR+b8iS1NVfOmOOJdYFSpVXV9j1yD0onMMfmqr/tdgeGgaw4a5+96n3+ezh8EgI+S/fw+5zuf066pr1OvW3lMja2G/pt/M3An/9Bv5Pay+Hihl1DuezEOkBu/V0YjFFUVUfG5/GM7D6IZZaIgTDbQixcpjNKYr8xV/ka/cL5hVAHO7XH6faTsOVwDj4xk+hQXjQoQ5knRAvQwCnKh7AAcIepynBOeCaJV3qf0iJbIBBTtmKC9HqT0vHnhKJ1fHqGMTRh6BsbV9bvslQRGHXAeBMYSQKfxloDMg+1FFUOKP6JIFYtZFOVKpQJQTYpIvEeeb1mY/Vvtfas8HFy+ze/o6HB1O/f3DgPP40Blr5FKpLIsKCUKkNtM9At+rSDraySFt75nj6wAqlKJFhnJa/co3P4b9n0edA0A2h7R33J9GykF/IZ9Ew4Vy0XtOCp/23tM7nEfXadVWgBAe4B6qYhxu4ggUaE67t+Nd/RVjDuGUI5/jnv9nkZz/bi1grDx2bew189r0MXCWW2zlZ+Dqsn8Ygp023DBpIj5Ty6sIrBl7AcpwGA7BIMjKoWzCMa+oTzHLsBEbUjadv9z1FXa3Ws9ssD2Xx3FuS4wlUB20AKY7cRQdgS9Mg565RsWTIkwF+ddv4MCw8r6D0CTBkR6EHly9f/RL/WJxAP8U9Pg05jivARD+ey1zENhI5KOB9/R9TR+rOuKfpJ+7dgE8V0WnQE4jEiE2R2AfuLZ0PcGt2J9ZM0A3xOg5CJG3X3wsm5ikGPMF8dB/yJWO6COmsfZP4Pkp38B7DlWcjjMHKPAF6kJOElgxMgwAxjKgm+2RKHH6bLHM6pPRgWSGLNTgGQ5H/e0jdsZthMgTUTXYtu2HUAVTistmjY+y3y30xTDkTQbbb/l7etUhn9b12aKufI7aSmlsjZ9Qr58dDoGcVTDD0ZAsG+GzBDoiqSlM4S+cvpAbbRzmepzrM8BSIN1tO+aBTHfAK9q2zZzTiweDEE7QktuuJ4Dls+eDNhw7IYjJfetjv2ydH2B3NwHPve3zuPsgPbzqg3gLO8Tv+N93s/o3juSfZ4fYOg9xF0YEAcTLC4oZsrRX3nk7hkdnlEHTin/hsnIor7v9KCJ87P6blkThGrFWm+U8rMlAK3qBALMk0FVA/yz9zX2DuCtsFbYV9xrePHx2ngv62ECAHR37hBhVFuYPxnVpq2Rb6NJaiCJvKP8SHwR6FUEfEhrQC33OUf7gVRdJ8VzFQBQdoBox7XYKmEPRJ5+jxO0hLNbZxZFKADvOBpRJi4m2dk7MJaQC68jGHkAGxzgegQg097+RjM2rX5n9HG2YNAhQRXzBxvKuhUAUmqwGOjptaMaLwYmmleM8zb30/fpIPM6ijcJgK1/ZkIh/xSTpD0qiGlfvOcW/VuMSTP4uBBbf6jPJee8B1FG7ed7t0FV/kuaSAIh5N39w5z2CWUCc71Q1mVO4gQMx0e+DukoHZ8gkmPS+cPkTT3dylL5nWukPOT1BgEZ1s3TANuWxhvODVdW881Ku2E76hl3SlvPaEeKUeaPnmP12WPb+snSbNuf66TBgSd49ENGTN0P5PC3T+7frQeKfYLM4ygNfNEFQApij2tSBAs2TAlOdR0Zdk2C17T/evqBGhnoKhsTJaBWORdQdQmQuFbYQkUH4oRkeOUgyGMSKyAH3Id75/qR7eoHwf0Bkrb9X/OPOsL5NU/5Rof98wKA+/v16z7kUc+X39d4qbZrW335X/4dZcMUcMe8hopouqmjJSqCZYXG/r9lO5zi5AkPNBFCKT2BYOdSFi8OBYtiIsnAdQXcBFgd0MrvXDzJBlJMsmxL/t5vwHnyMMfK3B7Go1sBEDquNvJSqWXkNrfB8TsGi7YRahXcgF4Pr1HXrv7ruwJxTiqOrCayF6Aq5IcBUEcAOY+cvv6Frv8e/c+Xv2MS7GKAsLctEYWkIrJA6XMWscnvHUV1JDuMifi+UMTaZ+8FwL3UtA5AtIrZRQziNaiddZceNmDxAJfFJAF5u21HXK825utx9bWI7FsDHw1ya2pofzvrNh814er7Hzq+FLCpr9sT5dcPlru+VweGAT0YnNkHnYEap5T5UhwoXf8F1ZeR8rrvqQZzgcWYyVEYD9U4J+U895vN8e8WmGhn/4JLBKZWHD3PWp7NEsPCU71zNQNEPNwArPI5t59ykzGyFQG2PVh5beu/7UCDKk+UCco/4AHgUCj0I4oYYDgn5bqWkTDio8ptPkMd3eaWFE9zRK4CqAnmunz4XoZGXg9z2AukHiav369k1xX1yH6t50f8fdBMjANwYs51ergyQAf0S9c/Q95Wq36+/DvHqZ9ZUn/vxYH5Y6O9/CsKqi2GlxRlGymZehKpIuiXERmugMMzeuf3za14XkfwNHbUPqjHM5kjDiIB6iiA6C3N4vw0BhOMnzR/BxkgA43FQWsEDS0OJAMVtnWSXO0KbOH4gVVw6cJFATGtEYpOjbJnHFNVWwMe6DvA55CK4u0KJG6LdUORvFHt+z6kFJE9HY/h3zro7AwVgCbSTwTS/3TPPe4TW5wFDZ6c9ojKYXsHeGG+Ey3CoIt1ObaiEgAkikeedslZzxQafkP2+1M4Up+lvO/CwEqDvgDYVh7LeuHUFUd0AkC0NS80F4dVxM2yXPRPbteX+oXUlzMCKQBPitkZ8Jb94MekW3bYJ1ynIy/UtNhXUcSJKUVvJRNbqyv6HECbZ+TeB/usxRF1fv58UyBW0WP1+/7WsNgqOCim1bXQquXUOLXTrKw81P33lSqhfivFC8nbPiXq+tCpKd1f+qkF1oaNLeg1SNM5+0r9sXjQ38iCzrDjSw1HB5yx04Q2hT4xoCdpC1sK64e26NnNpgOcaNs797GLI4w7ip9MkRDJcEDQr5GmFKySeuw4zkCNfivjEkY+xfVI6yn1O5wiwT7ykYpympoUBfANT402e+tLkkd+Z7s/ip6qKKD9NIqK40ApkbxMKUGeeBCnVmgctzQXJifHDRaYM+NyWDCf9yTTtJ3jNlWocUJR3IaUqMUVr08w14hAhgNHP01O6z+6N8UzAWrqQaKXZrBpLk06Qq3+2lX/22uO8tb7qM5THYQEvrvSh1GXRscTENAxpNJQayLPcYFU9BlzSayBg7JX/enibNqXE8s6TAVgdxSBjrnXreNdzReNPQ7swv5L3Vq/0+c1Iyr1ceppp/mVaG+Ob70GZ7pb6rT6HQB8KgEwwmdbTm8wHuxMRc7Qq/yGAzLmzZ7mEClZlhWq3do5Y4ExIyKd7m4rqV16dvrAz1EcLtY36tN95mGxP9KRyPjW9mfaJbX9mTKPozHTe1pQYhwQayL39LqILkp7owa5PK8DZ50NlWsI1009534pzp/ABIwLqQ9yYNqRFI4vj3txzuTcy/HsHwO+/64AuLcmx2EJ+q7XPwogDpLVQd/9Js4/yvb7Om1Mp0Ue249B+q/dP4ZD/9W/Nd0DgF2d1EC4RArJBwa4oVzL4psAl++GCQFUEcaMeEakMxS5aVuoiUqQU8ANGNKDVRn64WyLxSOMIfRueG1aY1X32EH5IbQGtBWALkAq6GER+TwswKrSOo5irPcy6O12739Z2jLonW0c4hUR2PirA/qmfmU/BFfFEZewayO/zi8iAz6X/5BjG8/D5yzuk7/zHsV8MBow3rlHAFpP8gJ8XD2ziqymAqoV0b4MsBZotY/egeAEmmmw1yDWUbg2B2UwAO6fQL0C2guAvy6AroFg5N0dTRHu30cyqa0GXXYWhwLPz8e918WN2vM8TnF+PQ9iJLO4Do4PqOhZVKR0tHN4gpZTb6VVS2B/n9QVUX1LF1fqxqsfrKaCTXDV70TI8amBUn3/oyJoNVirHOD1qf47F/DD4C/6bIg8edMCA7j3vJerJRiqZcmLd2AWg4wESv0GRgLgNEK6xTHmoouS1YXJmFsVjRkQl9GSLp0hAK9TDErEowZvNRgmBzhfg/RPOPo6aldM/wDA6AGiYLzymjWA5/vdsq0Wf3NO/3EZgbZ0Ftoax+QzwVjIKJJ/NwDoIgjYRacLwCIyFMAVicW0D+oswGVUxiI0ViI/vAMW94sRjBMw9rstjo4SJTOV3JHFzgAxdVH9n9T5dNBkH/bqn7hev2zVMt4ygPqMpzgmDCFYNABB/pH/OypDnMrdtGFJ9Np9GcinVaxqjP3HxfgQ8zLaDJWOqC0bucsYxOhfFTVzR+vAqIDx+OSEi6xhm4F7DgTuMLhi4w/YC6qyL6ouq0/UuIAirevQP+ySoH6eYP9wnMysLRiiMnJ3BTwA5EygZHDkdkfO4fbKALVT4yNwHsEXjMjuPVYWBdYUicaBiiODeQzl3/pM14Dyi+ObKOyuKrBnMUN+H1e7PDdK5CVrSNBMigy6NgEMMT0RABUAxmeq6BMhByjSP4z3tj6PaR6dElA5oMo4xq4utCrnEZGq04rSntYY7Wmts+NF39E/m7vaYm581XTz9RX2bh8Ro2NBzwzY3mpmz04JAN9tpmehX+806xurmuuntTXilMZipFlZliPt9HwzMXnWcrS6vGTK86jagtysra/KgSPgLefG3PxsMzk1KUbcpqPUyKhlU+PepkoBqjTO9GxbCwKcpnEn0iToIWAGENeX6CxU0LAcKES3JU+O9gOkqy3r6J8A2xGR4rj8TFV8xjhrBNRyH7n8ANWoQbBTAPAZRb33vG3hjkDpqNIXnol2rL5VGziHbRd3FC1l9w3ov5MTU679kXbKltIAxsZGvTsEzr1wkLKdnoCiJM/btqkTkA1YIBsqAjiuIoCnqWWic5Naj/7Z1OfxuTnNsRXrsdPqC5wTIyqcOTo66WO/+OKLZmXxWTOtNp6dVUFN6ZqpyZFmZk6AGmfowXizsQkdH9bAsKv+s06zO8UejALJM0UIcSwVLywazpFb5hmMD5hY2L1D0Bz1LAB7AjMUyKNYI/IYxdR6iyxaV5d5VOv8HpBq27Xo80oH51jhLKgBcL+eGwSAW6AIAG5T0JhyYcdiD9n2Lph93wwR+kcOBs3PDbFuDjSXqBvjoqYlYGW7320trYClQKqH7SsWa/4VwOwFhzW7MBDVjnD0cOeY93Y4OR0gvs/UOddLwMkH2wIHNH1EG0jtaO2xWItGNK6Ml4E3t+T5+MdaxRrc+iXC3sodTdxHpW9yvsB24RVrCwwlyTI7p1ATCCdRxQTItbQG3Tk2tR3Svx7lMV/3/bsCzJPu812v/5s8/9sA4ZPal+PoeVHs5J7x+0//5RG0cQcyAV/ebiMYLxOq0gvgtcHUAuBur1GEuKZURqS4eKph/9ibh2Ebwpd5h22DgpNSDDciO8XjU0A3YNK2IE48PMUtzTomy0jxXhtwQ20uINhAkwXd98+p04lLgoYtqsCWSZQTv1UAOnx0LH7s388xjkkjir+iqJONdQy7chHvy9sC4ICwtcFvfcLAlJxd65hSVZbncY6FfQmlSBirZkvhDuOtM+ZiG56oohsR+Syq4/ta0WWkHiuuG5feiZQAvi+yWkKX9aQnIhf903lIe34vBZ8Gg1vOKZ67Ykj1X6tuV1yj8/SZgaAiMpkjOgigJgDuB7ypaL8uAK6Pa/uf1pRqvnGfkLMAEKGq+b13H7wA3vmK2izdM/WOw2EPY92P3M15qdWrXyGfpKATQNQAeBDI4BbtwptgAgpSmb/t89STp3w5CKDwkwvvJQAuDoN0HGSfpLOrXoj4O0EqheBiW7Mqf6kCO9m+2jHQ/a19dkWB7ii+XeSlNiZpQ1LEakoNCzCykIVCaiMo+6s/R7o+huk0pehJ6sS6f/P+jrgc84IKWrc1gXjetz8HvP8ePZQ2HDTWn4hk6FIHByyvGDjhsEJkE7ARudlSFDLqQMBIkbHM2kGwRrmj6LphcpwxlKJTPO5EOynet7ktw7lESSKfPQx8Xhj8rYOwT5b4yLGDKGS1/KaccHw9zr6c86dlzE/NOWIENXZDlN0dgQHAMPc/Ozcr41hyIjCwt73ebK4uKmo/Yscp9Oh9csxwCuh9dHxaxrsMd3XYyspqs7Sy5kKAozLAx104kB0RBI719ynJ7I6uv6ro2GmByWEAtCIz2xuKqpF3vhvRxaiKr0r86hIio9x7SGiatRhHw776e8jyHw7ntjiZPuO8JXKX60EUEsThxrORH0iF/0k9K4ABgKnIt4DMqEDNmJgJbD3mIpZq/8bqqqKt0GUPmtWNdc2b2P6O6B5L8JiirkR6eWdcMcxdJV//B8ADWKGU8juf92X4knMLgHq2tOg1k+fD0N3TP2SI+YUh7f51WQv1sWjOw9DKVUxse2+12R56ZsP6zKnZZnbuBVES5poHn37ZLC49bi5fOavxUIrEgSLJz6Odw2fUztPkqY7qehPNyvqwAPBc8+jRo+YXv3i32RDovXzxosbjefPw0f1mTM80K+B75fL5ZuHcWaTScoRM0Ejn7haHEJHqEQEvb5Gn5wOgUsxvV1HjHck5ztphgV/sBCJtdiC4CGHoF0Al8prpDIhopmCk8yp1UQBi6Qan4MQ6HzIech6LTNCzHd1SBJ55YWq/j1M7zuj7UwLREgnsF/PCNCd2C/sAcKkIiaIAACAASURBVAgleVmyjKMGOv+mnEHjGifa8eDuA0VxlTeu47BzxmUrsk6urizpu1PN1WuXmzWdOyHAvLmuavwaxBlte0lO+Y7m2bT2qF9cW9c0nNC52g5TzuDltd1mRTtvrK5s6N9688XnnzZ3bz/2duUXF5pmXkz3F68tNDdeviZwPiEdI/uKgpsCSthNAFsDKc3HfXLJ7X2SdOl7Isq0D6DMUk3OMZHvUck1n9FFzLcRcpJhs+gzjiH8ZDC5YjeIWOexy6yboM4X3TTIGM9Ck7ldHTTvmmqbkf3U23mNXI8HgYJ+AGydbaM7bGwXz9QcsoNRY4OeIVXtudhWp2GcuVCnnErqM9dfQMmXnG6nOPJA2Io4aTzxKFpKqgTzhx5k3cYRF046fohisZIgHF+myKvPYalUeoDvo8hsOEQzRYpIPBjDASzkmkgzqU1q17jmUxRtVSoG7pEynkHB982j9+tAT8EA6MJkVtBnkR4YQSes9AM5E0/J2ZG7nGQNjbQ5+sdz0FicZF8V0Tjy7SQAd9L5J/3+Xa//mzr/24Bfnr22C/ttPC/xhTlT91MPAP53/4qlKECmPUBhyGTV59gWqARnYna1nxFg9Cnn5vnoBBYHFmewgZU61zc4LDmxTIw0UosLx5M4wa6jIhEZwnPs68c8c7orn31N/RsjCqR3w7nyG18E/MAQ6+iEBqeustoB5VEt/EympG87qpRGICoPb7bb41kWbyVSzbeRrxUd7WmFB60CwglAY5pWEUFP9vA2ttctd6nbVxuAh4Uxolf9Ua9sD98PygH0I5T+jyIdR70yv7Q3ytJG6mh5FX0cBILrCGTepVdpdLnVAdIrdFi1syu21bU11ng8iEeD8H6KST8Q/7oKbNCzYWRkZCta5aw2/QtarT2eVf923soiRzqD2H1p/sBnz+7t7l+YGdyH/EXWvAFUZ+fEVJT3fmp0MgVsGFVUx44aHxHZpNbn8fVCw/3rKst1bnkC2cxF7mhOYajn757POa0GOFEw1PJVGwmeI65XEBSvfgCcyjDB1GDZ494hbzVNrZ5/OVdqIG5gCItDp/Z6oY+eSTXwrRU1hV2InOQ8yueo75vtyTZ0zgrGOAzfeiGoI739z5X6JI8BmKbz0OPCmDKv0X2OFANAgo7r0ncyNl1ICOMCKqoop2syZtHV3hbPlDK7ZgSmVhRtU7SOavvsQ020wRTWALk4M/dUqAgnqwtAVdXR+Tv3YB40dvm8dYSkv49zXNN5kZ95dz+cnmzWt4m6TSjKtd3cFwi6/+hxs7K6LmC05qjW+spB8+IL081f+vE7zVVZ4DubK82UDORJgYDdzTXBoSFdQ/s7C7AOk08uY35xcb25+emt5tZXt5uFhbNhND4XWHm+LTA12ly9dK45f3bGkSlBUFN2yQt+trTcPH7wVOBtTZF/FZpSvz1Re3DyTCtaeuHyOYGwOQPFcbVhQovfKUUXiWLUjhn6wTl/xXmSTgLWYv7xeU3gfWVN+baKfm5uiqqq6CvFE9m2a+7sfHNh4ZyAuOjJMoyHFd1f1/EL58+7uM2du3d9/83NdR2/FAXBJIdj+o4iR4xnVi+fmJlr1pcXDcQA1USkMc4B4julgN/jx49NA8dZAEjnOmw/BvgjEonT5ZRkbviMilHtnmoWFTF8+nSxWdlcbh6t3GlWNqDeLjRXLr0moPW8+cXP329WBdhfellA6fWLzdrGw+bcwlTz5ptveNuxe3cfC5jtq60Xmw8/f6B7jjeffPpx86d/ett2w2//5Fxz5eKFZnXpqcZs131+WkBzW/R+mA5zynm9eOl888ILL2js5TAhb1Z6mHQs5gs2y9rymsEfz0L0HAr02KhqDmj8x6BsS+4ByIwTY2JHuYMHisyRNlZ0DLLLPEg6ZhvxN+ghfTkouuH4YG0IpgXRXAN1ySMFqdDjQfMUk4HCRwI/6yvLzYj6eUPjfErAd0NsukePFzUu0IYjEnz3wcNmVSB1dl5yp+feoHCS3rGrvvz8VvP+rx6oryaaS5cuuW8Av08fP2oWBG7f+f5bzas3XpYMP2yWF582szPTHteH9+56fBYuX2y+uPeoufHW9/X9QnP3/pPmc43Hx3Jg3L3zOIp0aUDkc2pmlK79xmujzY2XFjR/Zpsrcm6cnRUa3peDSWOKg2Z5edkgnbmNfNNv/OOe9HGyXnJnDfr/rJ6LZWdPx5khoLmD/Eb1fDljoO3bJg6mjEGSbDZfizEg4l/WrbAvKxtGn3crB2btfMzjWopv2sOF3ls7NY9cVQB9mdNtMkuslR0ALnuxe7tA6WHYGJL1A9GhN9a35XzT/JYBvypdB9OFsSPSfVZshytXL0pHaYtOyRbF4p5LzyDkrDa5e4cdiuq70LtBW06qvB2m6q+oMYC+7XZlqAM0nV0Ta3j7D3hbnNqR3tSxH3INs01RAifZX2EjdOt51A6Ja5GqkPPKLCPpvK21xaJ3OsdTfa3a7qvX6KNX+m/2y0n25yAH7ze5w28KwB7Vpm96/28KhDN1apB9xXfH4yfJ8r//18fb/d8Bf3hYLLDYvxJoKCCm7OJRIncCZQ+lwR6YRot2PLoZBwaSkaphpWEwGaauI7iA48KaAGiz2EzIs4gQWCCJMHMuhpdDdsqrciQiPnuCAX4xmk2T0gTcCFppRvi4n+NwnK6/qWFVA/QE6vmdAQiKq6VWh7Lz77oHSj0MQ64awNyvAoI9AHzkGi2wLp/tLShAwvepI7DF6+VobW+OcS1M9W/1xKyN6OMAcBTx6n3Vk+6MPIGHX71RxXzWDjy6A6IbKuWf1xmkNAYd1w/8ueZAoGkBOwKoa4wSWA469yQAfpICqgFJ/bz87cqhqgJLyxzzLZRzU3wKQPXCWTB9C+WK7PD83oWmyFRPH5XnrQOs8Xu4dtqiEoimr58unxLBK58DQFfH9x0HNSzmQpH5UqwizyMPkvPzc//9OT/I+939ywz0eaaeFQZGHRnP47OybVLp+8fQkcIiYxnB68BueHgBoYMAcL141H3b/g2BohT1GPQ7PVc7UPplhc/AxXq2HCVPgxZPvmO7tUFzI4+vt5myjikGVuqCdMD13zfPxyCsPdu5YKRxiHAm5RinZW6H62fn2VBhnudQ2hQpkQlEhHJ5SQanDKifvn9LBvS+9sseac6fX2jOL8w1F8/PKzqjyAORHjFsNtZWBJQ2TIkeU8Qa4zKp19OzI82c6IwYqLQpKZKu+Fs58I7SC7WDaZD+yUrUnM9YmrJdKggfKJo4Nnuj+eL20+ZP/vTPmj/72WKzqHpJMwr0nb/I2qTonyrMXtZz/Yt/5Xeaa5cvNJ9++Mvm/u0vFJmA8dM0L7/6ajM+PSOweqr56Oat5o//5OfNR59QrKppSGv83d/9saJI3FtbyG3LISDC1fzcuAz6SJ2ZnDmHFnD/3H/wpHl4/7EibjLeFVmjCO/C2WlFoja9Hk/PKlImkLgnII1TYfTMfvOjN18REJgUmNN+5Rosir4B3HmnPxMM8/wAAf7x/E+ePBHYWVYx3dO6/oHGT5FrAeCnTwTwp4dlBM83SwIURJonBXhwkvzoJz/0vu6f3/rCx++qfsbe9pruJcCuxkKNPXv2XDMvUDGm46zfBLTuCfBMTU07En7nzl1/f+7cgtv3+NGiqbBEMwEbHHPlypVmdnbWzzCpnGpoy6MjUzbeHz1caj784Gbz1Vf31PbNZuzcZPNYDofJsQvN3My15vaXz5r337tlmb105XRz9YVZR4FfevlC88orLwvE7jUfvP9Jc0djrlh881jODqj99+7t6LumIcj7L/z2VHNVY72j55qeGmteuHqpuX/vq+bjDx94VwvhgualFy42b//wHTlMHgo47hio7wn4ens1Gf07opnuyTFCBBEK9anTe5KlSQHxWVN4vX+Ann9jfbk5J8CB/GcBuXn1PeNkzS0dsbS05L5iTgCIkykxLofCxuaqqZzMU36flNC5erkcDUToz2jOMv/PnT3vNenx4ye+NrLy7nufNdMLbzZPlrZ03qyA7kbz03ffa54tUjl7pHkkWVB3NcurmhOqJXZG3P8l0cYXBHiZ60TIb3+xq4ismCwC9pvSByIHGIddunimefX6i80PBII/+ehDjeFOMy/Auq2cYew20t7uyvGxJf13/fXvSy6eNH/4x581z5653pXl/fLlWc0LgXSZYJcujDU/eOvF5sb1c5J7Oc1ktlw8PxfsDNGuP/jgA9OlkR2e78GDB54Hq6vbauusI8/Zn/R1FKeTc+vqBTl3lt2nOF94AYyJCqZtig04MSmWBrnEHpMoHAdtep+c41Q8Zbyqj62zCbo459A2Ki+nPkrHRqZ8BIBLJk5XBIprps7Pv127gkiq18BIMfDLgJ33M47YD4tO/lyMiU3plG3VjFmWrvni89vNx5/JEaEMG0Csiq9LlqLfX7zaND985wfN66+93JzDySDAD7NnS1R4nH48/xgV4tWHU5LVXY3pppyge5Jz1nsCaDiucSBgNwRlPvQB+9Zvch3ZFdgDyyvybvjZAqwwLrBCkO3cws9OXD0bvyegcYFFrTvkYONsy0gfMr++vtk6QIj0okdC/814bmRxq6lpMV3EyKDoHvdK+yL7l7HojyD2A7ST7MdaFv4i/v6mALS/jb/J878p+K3HKed2/f51+nvoX38nw5p1BLiLtgJYk358Rh+iUireL4wlvatoAoUGshIrC3M8SESWwggtxZ8SCHRBHVObAMYjVJ6W0sniW6Y+S+ihZDA56irUVK2LaPDzZlaThb3IejqPCUVOgg24PjBXRRmtiMvkS+9rbjER4D0jM2nm5rU6ELy9TQQy4WDX5VkzIZ0C6KMafCdzlqqiNVWZCVV7MzKHr6bypZK0V0tKORVjHfnJ73KCDhRkvHYGWgnh+kSmzsksCjiPqEFJ/3etgj7inPr3LBLTfVcDvKNFOAsaxJad4e3IHDfTd3im1ivS+3se55yeAq6OutNRIIrjVT7OlJ9Dz+9rxvZTaaDXUtjmDIsSB3zMHPQOCMVCywJHZCheg50DQ4q2DRpbA8IComuAFQAqnAl8X2+TEselLOg4PL6FjurrdarCMutnrHLAoTwGNambHz3AkrygQuOgDVxhm5w/5o89yFAny0Jf7lUX6Yr8VPZZZe7HojfMdaxvYJBElVhv81CMguj/ZDKUa5d70AcY3Skq3DxFxpVGeULmIwc6pzF/J6KXToPihebXVhQqBecK7Yxl/tg5ckJ0OmOnP4qXC7BPdwG9eP52vMlhw3mG395eDN7JqeWd3Cy83AKWMsYp0sSDJqgkQrKhIkNriszAgsGInJoSwMLQk8Hicdc1t2WouMgSW97Ig765sdfcvvuw+fjjT5qv7mw3v7zZNGsynoSHFIHTv6sjitCcFwDW9jUyzimCtfj0mfL41m1cYezPzs47/2xfAGpmekhgaNIGCBGITbWL6OpFGdhzMloxRvPV6hzrW57xlI25rEyM7ua6kSYTY21KqfqeSMSKopuLQrgrimiRE6kSXc07P/lXmo8/v9f84T/54+bPfrrSCNcLaAqY6nl4vfqqjFUBxrd/8GZz4exs84s/+1OBrK3mlZdPNzdu3GiuvXK9uaco7Ucff9p88NFqc+e+WZIGDMJwrqR8SZHjy5cWBBoVrRJo5bkXnz1SpGxZIO2CC7utqm1Pnshw0/0jjcU7wwhA37ADAYBoZ6wikeui6W6p/aSS/vD12eaFK+dl5Cs6qxOfKTL6TCgCg5sKzuTZMseZL4AA+h5ZeHjvvtq62mzqHruiR55VxI65dufOsvuO4VegV2AWcBOff/ev/WWP089//nNHKbcUET1/TsBp5ZnAhnpTz3f16gsCIZd8HwDF0tJK8+WXX+j6C7Yb3nvvA8v8Sy+97HZ99qnAtG7Aerimh8dYfu11ORWUh333/r3m4oWriuBSJEwR6u3nza1b9wSAH2gsZVjLwTCzMCb521XE+iVFyc8L3H7RvPerR3om0pea5oWXmub6y3PNlWtyNGgOrSyvy3mz0SwtbsjZcdCs6zi0FbXqsEWEywVuodQSzVxvvvfmi807P3y7eXDvdvPuT38ZjkD9o7bem9+70dz88ktRwvcU4RSAoP4bjg/Z+tOSnwlFfF29GxtHf4LBFtRfEwLAgOLtLdGCFeW8eGGmmdJWWxSUGtMYX7t2tbmg8WQcmO+PHz5s822RaeYuL5we6xqDdUXwAAQUo7ogxgEAgtzzFTlStiiSJ5Dw6o031cdjzeeffWWdsLK80fyfv/dR85WKaK8K+Lz++hXNu5nmV7/6yDWlyA++c2/bc+GJQCl9Scr7I/X7KwK839N8YH7j1JmdmXL09c6dDcvJlSuTzaXzF5zesbL0rPniswd6xlH16enm0YON5ifvvCRAPt/8r//7z5tNzeW33rnY3L79sPnlr5pGNeea8xfO29kBmP3VL36uPhErQID30oWp5sK5cQGaZ7IX95pXX76iyL/6Vfrij//o/ebDj5vmR+8IOF8929y/K5mU6sBhoTRmj8HDxxpntX9OTo6XXhiX3lHut5xyT548tm126eJ569b7ikTjwLqwMGy5npsd1fOcVZvlvJieMKV7XON0Wsh8XCkPEXEMajPUXQM/QJvGbkSAEEfBk8fPrFMvXLig+56zbgKssQYwL8wAYNmnDoHTBSOSzBh6X3JFbbG3/Xem+knYpmB06Bmgqu9q/h6g8+Q0PgMVX85G5o4q9TVPn63JwfNQY7lsB8eHH6w0v1B/X9b8OKc+P3sWZsie+oe0k6a5dhW9ckXvl2Vf75nCvyydtbT4xPUHGHOcVDdefVM6c8U6B0ZIOKIBv7RH0ffJGa8t/MM5hJygg9FPtHuXXQj0tPgWJsdPybk0LRlYUN/PS77p27DtYR+Z5i+dTzXrNQ0uTqfx4QnXKWANYA6srKzIyfNY/f1Qf8PAk3xrzLm+ul39TN0KtnvD2TUjXXPdzluAN3dxVe+0XwoA9vqbxb6wghzti8CWKfbFwc9x2C841OI9V66whyJFjldlK7QHDQ4gDKye3d4v7J464ND/uT9wcfj4bOPg9z9/AFy3l6Z39tCgIMHxrYu1klevHd/Zez34rw/P+Lx/+8dhO/mDjYbuH01DUAzcSlSXRS0o0uXgqriJH6BUFPWAl7zfHiMYg60YJ8jDCJGF8gD2AunDaRn1VJ47pcUer1JSqp3DRI4COcoC4yNqx4iOEXmupbeklwhqX3rZQvpKFcUSLWrbJ4OEvJ5D4KMvKkeOwuGOjoq0kfPQO1QZ1UsAkYXE+q+Rezh2ubkxGNme9Ermd9l3+XnEVfTi5oPeEzj3A1aDDY1hHSHmczg44h8FNnbZBquMVz5hC7QlfFB8Anj0RrGzLf0AvN/Lg+cyX74G8lQEtWf8eru3CGzkhweIMAle/zqKcP39oN9N4cVJUwG7vE22c1CEqW2vuv2MFqYAje238UdxLMT54an1mCUwttcEkKVVWkC4nsBua4JXT/B0UuR1AYxah2QEyOeurZgEUjgKWlYbUdQ3gDZpCHLT0BRUBx3XgonBzeLLdQ+oZO1iKRFpJYoRDi55jGVEheNJuXta7ClQw56deEzH9XlTzp+JiQXRRde96FORmWJBmzsshPISUwG4pAMsy8CfEEWURWt2bj6ojTLMDiRnm9AAtWCPka8kj/WQHGqOnJS9F5kDdAlFSbapIKuuO635P0plT7mtp+ThJmKxvfVcgA1dFQCONlCQx7k+9jAXJ4Jp1WFgPJeuAbiTpwe1BMOGojwYMlAFqYJKARdyl54trygHbV50WUUIqP6pyNQp3ZPKqeS7bikSA31uWHmD5Lk5d0mTx9vR6AG8TTEATecy7zcVPRufFZDQOwu8t1Qjj7bdp1DzCqCtMSCnbmnxsaMozqsTUKW/1mR4zGHRKdKzpPy5HeU2nhkTKNmR4SWj554iZg8eL7nwybiiQ1QgXlwUSHr6tBnS+L2gbTUndVvA1aSMu4tXLgosXPWWJZsKxUCxhsa6qecE5L3/wSeK2glAAhzUrumzF1yJGsNmXfRTxH1iQs/MHotlK5SF+QVHsT7+aFNgm+jCVVMm19cfNy9dHRfQuOdI8TCMG40z/6YnzzRzMmynBKQxGIm+MF7jiiQy6Zdk1awKvfzB//uBihXJqJ073bwsg/j1V192xOjh/dvOXXU0bfacoqtPm5uf3Wm++Oq+jEHlNeqczz+LSO/f+Tv/jo243/u9fywjnqhZgD6G4Xvfk4Uoo/SuwoPyFTTXXxwX8H3FxXXuychaEgBZFYqcFKiBMkqO5a0vFO0m91W2Jwb6q6/OCTBftzH/RIADZ8G6iuG+9vpw8/L1awJPz9SmZRtqf/13X29ufnJTz63UIQH5x4+peitj/IKMQ4EG9ynqQddfebrcnNe13n7zbPODH/yWImC3BFoUpVTho/sPNOZKaXzlxoVm4cIlRUzvND/92TOBq6HmX/vbf0uqZ6j5x7//B819RfkePlVVXo3LiBzQW6JeX7l8yQA1Dcp/9I9uCtgK8AkMopuZW48U+bx9W4Bd96CvLl4gSgY1e6J5483XBfivKLqz1PzhH/yRqKXKlZa8jMvQRD/taJ7gNB9RYvN5AbZ7Mszp83MLM84/vqgcXIzdm598JvlTlFMR6qWVHfXFavP4yfOGQsLMc17swPPii2OSafaiphiTIpaK4gs/NsKN6mMosU3z8isveR7evHlTET9FIxWlRjdu76wKbC4I+D0WrRpQKfkTgL18GTtjqLn64guSv3mfi2F97949R9VYdw7kbLq/LCDLOijQCNnKNTOJxuqeMOGYW/L5KJI/1ZwV+J2Wk4nCu1sCCzg27t9Zs+2gVPPm/PyY5EhyPzPeTEtwYA0QZSTfmvm5sLCgub8uh8KXljPycnel48cIh0o3rq4qujtxWv29omea95zc3DrQvJ5rXn/jR81Xtxeb/+v3fm4gCLtA3dCsA6jlWED9TYwhYwKFegBAdoCPfT3zc80v5rVkTjJ6/fqM+ueyoog3m9955/uuZE+axJ/JMfLFl9wPGT/VTOuhnirCr24TS0EOIX1/Vc6aa3KQIcALmnwfygGyqCj8w4fPJC9ECwVoNajoxyU5Ki5fnnd0E0o1ed2LzzYkHxMCvdLNe+vND793vfni0w+be3dcRLq5dmVcdO0Zr1/ofpzA7/7igaLU0rN6aObwi9fHvf0eawZy88UXqwJLMVcvyonHmifRFVND4zaPk1XzA72m36+/sNC884PvaXxGmi/v328mL1wRBX8ztkbTOvLk8f3mkRgPE+NnpNsuaV6cFzh8ImejKmGrAy9pLvK+ponzTHr4i3tfel5ckSMMgD0/FznSt2/dNvPhsy/ueqz2ng83L77ymmjjV5oPP/lETsg7zUvXpKvPymGkfOjF5c3m0VMVE9vXBl8T88K8M817H95qfv8PP5T8Kuo8dVbrzIHXASKngNBHj3ab83pe1heWRGpEsbaekYDGTghK79C+2gr+Ni+/gBNgXrIbOhr39cz0vNaYTc1N7aVOgUDp3W0BZQJZz7XmPpLuWjg3allZlsK9+fFjA5Y5sX4otkZNhOlJ8np3mgvzk+7f/a0V3WdGzyYHkO0j0hCfN9deek0V9mebDz75snki59W6QOxXX95rrqr/wSLLcrStqJYAL/QAgbRJjREsFWQGfanAs+aFZOSanE3q48mp4WZ6ZsxOPHQrzieKDEJtJ20FlpIZSfICrT556rQAnAvQxyfF+iHYp2R/VxHnedgT+kD2E8YKW+kdQKF3jRb9U90GcMJzCpXZNAtb9ZSYQw5UDCoC2l8UdMDnTIE77vz+6tt1kdyTKNbHAWDDbymvPuhTDOGwiQ+fz/fx7JFD1m8/l9PL27EA3PT3wwAah0B7Xsu27BxLdkAUzDT0H//VaL+BRAV+8zMCawCs+yQITuzL9yiLeNDef/md7f9y/Rpc852N9sLaSEPP97EAFyCOAc5ntnvDgCWBnmgx0Q0Zr1OajUTRMoLLtiv+28WeqBJdIgjpaSgP7vZpgu0PBUU4nQDxd+u6aSkXCXBrMO9rmHbSxffSyZPVektaWxUn670XFLH6nnH9Xg9GWzE7QWYBpBw77KImva9aaJIymVSOGpjyHR64fBkQ1P1TUUvrO9QR6ihF1gHgQ40pXxwlyPX3/X1rGUkBGnRhcl/xOBbqcZ0L268QeoB1RVU+IIKK3CO/1fvXKZLl9gFQeujZIfCZW5pVCdtc4arY14EKeA2pKE5vBLjkEOU1ezyE3WSnuARK9LTARhSC0qTWsTmGrsao71ylE28s1rwekPmBAZtywT7CADUXhtD5HIcyp6iI86egRkJbw7Os/qHiL6R/5J5qq2sCPaPygo9oHj5nT3DnZMeWKdviVXEeRUfGRkW7M+jEACalQnMT3UKFWRlPUMHZW3XPXt0zBth7qrjq+WUdGcVHdvWsLCr7FH/R8WNEylQFdO9AOYLDsrAaba+hC5u6rHOoUj+sLVBY1EnjIOeWfhmRdxwq3LJyGEcEWNEpROtGBdqJxPAv91HFWw2ogI49L7B5TyADA31WhuVzAYYxrfymT6ltiKsXPe6tSAGG4aZ4hNvsYakFdEKFkii4RHRuQ/mk23sbihZGuHFJOXnOCZRhy3jgpKDPyc8kkoGsz+tYjGeq3zOuV2RELqlgzNI6FYmnm+GZC83W8/HmzkMZygJBv/9PfirDSMakDFfWCtqHoS7WqSsTX1eETxhMBpioorIAcSyQm0oFWIpeTc+fE0g4aL6887B5/8Pbio4AlgFkMzJwBSIE5tmKZ3FRuX8CZBjSOE1xftBfRJ8xpohwCjP5/leuTDh6tbcnp8jIelAIZRfAClaaq3LPJkQKVk6e8jQvKXJEPqqLMapN7GG5Jorbl8qvffhkq3kkQxUwK6Zy88K1meatN2+YYnr/7pc2nC9ekh+vggAAIABJREFUvqrjFtX+xzpXxuXeaf+9vLorh4bO1flv/+AVG/z37z+SY0bgREvGebWDCBQGEO1fl+XPeFwWcAeQk8P4QJGjpwop4UQCaGPYUhwH+uW6qJcAYIK2Fy/ON69cf7n59NNPm0UBzrOiNTMv3nj9hiK+TxSNud3IRlakEvrt6827P78pw3GoeeedtxU9u+mIOMAEKxXqMu1gjo6riNHbN0QlXqMQlPL6ZIivqoAQkeNhDQLP/sKLr8gJ8lCg/I5BMZsinNP9AbjnZUz/4//nnyhytio9gWF4Vo4R8msF6NWf4yoO9ODBlmmpr74qeReCIY/3uqitS4rsvffBp3ZMoVoAmaGvAY+XHW3G0UK/PpMBqj/dLo7jXhcEmC8r4rb49IkL4FxUzi2vL7+8K33EMacFiPYttxjnEGH4fk/jBy13WznXON2EFTUnY25+X3Rb5tW77/5M7Qgwzz2Rxxs3rqtNU3YEEEGn/4jAvvnqdUXi7zdvvPGWdeUv339Pdk7sTfqn7y4a+GMoU2p6VaFSnC3YRKz6OIGGdH/vpFbsGNdOoR/QbThIeV7Nl2lFt9AtVLvGOU614o0NvJhBPQUoX5Iz5pLouvPzMqafbzUryi+bndE80sW25WQ5Z0NdIWq9YAY9VM76pkLd06JW7wnIT4u6znnWfbq/MIHaf6r5nb/8LzW3vnzS/N7//UtFV1+SfhwW3fhTOR9F27+nKOLUkKN5tjuIWlIkSp+IIp87Oyd990SA85SOCXBGhO6Fq9dEeV5pzilKh15dl+H//kcfi1UgAKFnYcyGVSiOfn78WNR/ulAdM6WiopMCfDsb26rkPK01QzpCQQ4A4YYi6aOK9iJn5IyGDh6TTCyakTGmnPcdiqfhQNAcReR+6zWA0ynPPXRm7j2eRcWeyqvxxRebcpKQ06u6BJKJCxfEgqCyu9aArd0zzjfGcYJ+BKQTLUQ/vnB5UnpFddkFWphrYwqWXDo33bzy4hWtPTvNzS9uN58+2mzG5eF4Lqfp3dui36rPGcfvvTEhoC8avQrnseaMaI3AsXNJiJOo/Mcffdp89Nk9sVCijs7lS2P6d655+aWrbucv3v1l8/CBztOzkae/uKotvRTNHZ2aVeGyITmBYm/rS3IAvfnaZQmcmD6aG5u7w9KHB9JNm80/+9lXdhZhQhDVR3aZCwsXJu1MGcd2PqV1RMp3icjp4qZtfJxQa9Ij6Hr5RO1QvHpJoFW20rRkGAfGqBam50SW5QD6+NOvrGvPCyAPSVbJbx8X+MSBh+6EfbKryXv3zqPm9lfh5Jifo/q1ovhagHbWVVgQR9G0cuRHDnR95SBf1NqqSu7M1VNiLKxJ/p8I5C+ticmj7c72VPyVwmnasd1RdvQMjmFwwwhrmP4AAF+8cFYMijtytM1o/o8JcKtOgZTGs6ePNJ8Xm7/6V36i8VAah+gbFMSamR5rziklh0rwOM63NTnntM5Bqx5XNPu0vCzryu9nbYRir5Xf+yhPKw8d03lrc8e0bOSX6ulQuQP46l8BwQfYSGabyXrekz44Kr1vkM3b991JANa2aMEN1hslop4BsDoANeh2JwHgQ5G/9iL9ALizXdtDDIDRNAN+KwedFIGWhAW5DtYUjE5isFKqXZy5RNsdjAjGb27L6eP/i7+pHOAWpCYltAAwF7kJheNOLNGcLBiFoXvaCKADv7Q7MVTSf2MQ4okSBPM3p5qZB4CiKiENMriD2tedk/TnpA0HQCYKLQOYBaccm7Q3A+BCGU0KZV0u3s9iwBOGtDuQx6jbWAagH5QlRTMHsT/SGW05DKAT2PafHx6ifMXf7fm0jyq5fX3XRoeBnq5o173qe+e3g3KEcwIQTa/vmXkQUXhAk5ttSjymvX6eNkJahLeOAPcD8Kp5PX3D9/0TuL/9xwLgIkP9FOiaCh0FmQPd9lOkoUA/lyI3kMQsUUe6MjG56EwkQNkx7+630i31GNTj2RvZde3Btr/5a6fI3yDwX1+/7sN2XAX6hvaUlykvoqlHGkrantR9F5vR8JF7yTjipQXsppNplyqvAhqojHFtj+GKkbLqvGG8ItsADaLRWckygVlXlCJy8xw5liNl04BV95QHmIgdbUG5AYLGFKVdXtmy15itYqZZyEuF9h0B5VNYlVR6lGEyoRV3UqB0V9ebmZ1yjtuW/t7B48p81++u5Mn2LcoteipKF3uAkku5urYnw/BZ7EmpVXUIhojQNdVX0R8slmzhMqUFiy1mhI0NWlxRVS/AsCtj6jMGMc8KfQuDmOjPWUUzw9l2RiDqmSKSRIwVASDCrs42q0KudOheQ64ArmMVnWXrldNEaWWVfiWeLIYZW23Mjc/IyFShJI3PUyGNB4pUOnIow3pclNLXbrxq8HfAVjFCU9AIR5zjp2iqFuM1RXFvqajPknjIY7MXBcaUD/fZ/eZP3r3VfPYlFFEZPjLuxKRz1AwAggFCoVMNk7IgFRHBu6+cR/ThkhwCLNxsj0N9v9uKrCAODBXX8TagOCM1DkQMiHxSVRRK8dKStpohB1C/ES0al9FPv23L6AR0o0K4fzgziYQfKLKj6L0cQduSCSqi33hxRsbjKwLnO83Du18xG21EMB7kqJ6RQQwt++FjUVkFjgjEDysCf05yMqIxxsihYvLSs8eOqK8L0d67v9NIJJrL10T1nl7Q3yuSJarENjLy1pp5aLTLOGsA97BiDpQDet4U5z/4g3+q/tKx3qoGWrOMILWd6NrqmtZHiADIkH8jchVUyG05ZYZhKelhVxS9vKioRm6pBdh4qlxMWAYL52YUHb6iCNhDteWZDLYxAYxzAvGjusdi89WtRQFKcjs1fwQ6hbkNOK9cGW5ev/FCc3FOBu/iIztYrl27ZufKo0dPTHOdVOTirpw1D3Sve3cFMjQ2RDfn5wAzc/pbFEMBx48+/sxg98UXrzsn99NPH7qoE2MYuaWKlMhh8URcWNTdjRtXDSBu3RIwmtdWUcsUuymOa0fPg2q/tCRWiMQj6wDhOAHEcC2DAQHgf/rHf+So6dRUOHKX1VfjE0HJxpH15OmSjN/nimoqgsMURb+JHgvFH7A2pL2AiSQhW2+99Zqp7r/61eeWccaS9jOe8/OSD3mRHosNQVv5XWpRoCYA9N/7e3/P4/rf/YN/KNl6ZFr2hnQIdEuqVdtRKCOerV0yj3BVzj8ciji5QHzMTRf9lCzsS1b3XEQsABXywYu/mR/0L7muY+ornhOZheZLe87Oj8oBoyJpOP1klD97smw6OlFYolfk+cI6WRH1/MHd5eblF+W4klENgCKazlzlPkTmJ6akIydmNWdnVa9FstlMCkzti+5/UwwG3evSjOZQ1GGBxrqhTr54kcrnZ5ovbj21o2JZIMdU45moJ4CzkBzxSelXmfeKZItur3s+UDs1jQ2AGS/0xozYI8vyMuEISF8maya7L8pv6vnrLZKIomtg6Fuor2PSbaxjAP735ZTAkYHeyPQAZIrtooVPHaklgsccyRQPnJYAlGfPFIkU6yIZHQDpa9cmrW9hoeB0/Pzz+2ZfQC555bqAofQujplpvS/I4Tij9znp+TNE+xR1BvzeubXV/LN31X7dW2m1FEp2xXyRoNweTWFH/onEsw3UFAAdZ6EGHVozFHQK711SygD2B7qLPFvyxJGj24pukr+8I1A7MXVOzrqt5rOvFOHVveYvik6s/y3KAXhRtHoFmrVuKa+ZcR5RzYC9U83TpU2ldtxpPvpI6x66XvIukpVZHjw7zl1k7iw57kr6xQn9/gcf2al49rwK7gmo43z+4L0vPVZKl7VMCZcqjUUy9HTdDhZITegV5hPsCWQP+Z6bp5Adke41PYfWOTt5h5pPP4GWH+khvEsFeL5cWjgl0Dsrx7ccDcNso6QcdjlJfvzj73k9/eM/wbmi8XltRuBXDk55Ps8KxN9UXr6WR89pxoBxhhI/IX02LZbUV7fuW2Z+/MMrcpDikFjT2idwLCfztHQs82tLOeCbYk1QnO6K5tALlxf0OxFc2Ucaa/QGcwPZGqP2gZwwsf3hKbEgblnu5jU52fMcx5T3wi6F2JBnm6B24JcCk9hpDt6QZtYfQBlk6R393UkAMSjpwfY0lbxwhtNejwDe4Bgudz3x+mDYsGgHNrI7fxDIJSTSG0Dsv8jx97erMeLJFDtziCXaQ7AgmblhxwOLqUoe6zV401XL/+HfXTC0ca4bVF5MDg+Or+oiGD3f08KSK+dQMwZ0oQDnDeobPZfhgIMjgm4BLFqAIf/Nnjy54QHISq5MiID03nxbniUmiEGcD9MFaBeGJSGMEsDkpxpc+28OLf3uwln8438lAsg7BQA8fBVoTYDMc2UV2vz5MAAutN1yDRfv6rte76CGuORAxQbrhRLQRpJ7q0VnEaruOtwjorXF/9AHkjth9DH0XXmAmtob4DImSO0lqiO8/fvQHZJyOy44P64VE6G3aFLcOr73CPR9rs+rj+P7uojS4eNCkPM1CET2Oyj6AfZz9lHE4WJkxf+7d74/QH7tWWIe9L77voXqnJT3VAfhUWFP0zK+RS6YiPkiV2Rf57OFSs8zFNpGRnODLlO/4plPCwBPHkyLRRF0XzddixTncY4rJwpkkEc5Km+oq6oKSCJzgOFt5XDh3XXlXlZIGZXktA9hwejvNVF9pmbPOnLJtjBsI8ENvH+fLBL69gwAp+RpYiifktHPb6h6FgFvKUPOzfCUc/hcXEW0XLzgVJx9rKQy4XAZGORcKeIIFVdWBNVyRwVcSYFgAQKMElFlL9Jd31+Gl8b+6Qb7hbKdjPZglaH28NGKircE0JKNbyoq9TfIyZvSgjipD/TPtnKItoToLggwjZvuJaqhFjI846YiF1o4kb7PPvssKFP6/apCQvflGseAOK9KpGOioK1uqRCNbgTVHJBLlHtZ0aKHj2RAnhcVVPQ3+nJDHvx79x+YUojTTTVcmoe3gm5HgO+NN6H6jsoguyfDIfIvX3vtuqlgKzIiryq0sCA65hVFFp49e2rj445ooZ/L6P3q7pNGNlWjAF6jFN1GznJZLBE5I3WKfpAfwkbkPJ5wdQhG6dqacoAF+onkkVeKUQJQlu2hyLX6UcaTqztLtlwvTO9e++UgYQx2ZP1xPos/406RE9ZY5At5cy5Y2X9xTEa7+5bTS843eW3UYthYEzBRaO/KwqSM0KvOO3vy4J5lmDUAWis5fcJsNuRgmtEeIrYU4JnR2GyqoBCgGkNt6ZlkU+3kd3IASYVzPTbJEtTVKUXvqXKMs+TixWlFKFcN3pkPGHMXZZkBgr669aVlI4uR4TSJCstal6hZoc8YFUQHp2Ulrq2oSq4iXBxj9gQpIpK3t954w9eAvurvNC7knhEhevXGdZ2/7K2VRtRv86Jwso7Aonh4/64rSePQuSuwo8M8lsKPKjD0qvMgee6bNz91v7KCI7OTcjCtCIU8FQCgH4gyyt4WmB5vXlT0l1y5Dz6+IxrqjIsfhVGsnEFVxWG8MNZp57rmFudzTxwgpvWW/GhCcPhHAT1oOdWrctVv9AtFmDbl+DDTQOezgxIUaQQfCjRVillbiIw9U344DhJAItcjH5G5viwPx9lzF5zHuCSa7Koo/uQrHyjyRNVi7INpISDGbEkVtNG5u0IIXOucckX5DMNqVfR2IsI4e9dhSuhlcCz5nRQ4YayY18xv1vs1CcJXKtaFjM2q8Bjglyglc5b9nZn79A1RS2kOW1SMMdTPMd0P+4WK594vWH/HEoBTLCITTq/X+BPRFgIWE0ZRV32HMc4cgNZ9TYY4BbiePXmosdf2SZqHb7zxusflYzEJcCqOso3Y4r4rJMO8oDgXGUUK7Dd/6bffad5+W7nL0kH/2//xj9TmGUXOh5tfvPdUdNILooS/1dy+97D5+fs3tSbg6JZOlH5m7r711nVF8865qBRFipCNqFUSNSPWJBMch07FgUjUE5DFfBxiiy8idlIgp6XLmN84MEclBDgqouq/AI6eGV0AsKO4VgJX7tEWqdLf6H3SJ+i7JRXrgsEA4MGGoAr6kBAX18SUGR+nnsA5nw/74P79dQNnXjhzkOFpRRmZz0+f7kq2hgT+Lilt4L4p+udE172hqtVE9L768jNX7p6Tg++CckUvXzyrPsDe3NYckD4SJfajz7cb+cBMN2a/aAIyO6okvS4nrGnw6pOIKOOIgdLdiI4bbVWKtIqJXWgePET/kkssOVL0/rzaT+70LUWXF58pZ106CVAJy4D5pymAyLi/lX3RjOk++Bb4HRlR19umZU7KzydQHPqc/sodW1gTpLIdicc7dU55t+jyu2INoedfevmqdM4Fy+/7v3rf7BQitCIgiMqutYKIv6bb/Fk5AlVBXv41O7ns7NK9WDeY76xfb6lwGawVnOo4vlYUPX0k8GrWiNqgIL9SLpSD/upLyjc+r2ch33jF4JNORO+hj3727qocN1yPbbpONZ99LrnR/QC8MBZ25HBE16P76Qd0CW24qpSeh/cfet5df1Fr55UFO6aeKZ0IGTwtoZgV3eXs3KT0DjnmqvCuf7OKBI8KjAOYJ6WX2cub9jAXmAMErqiJsaX1z4EC9SnpCuAn0ldYO7yusT92hS2wn2przgzGo/FnCO8xrxMBamX/13Z9gmIXNj5kX3Y3PPH6ANAa+/ZRudvzB0W5nbqHcBb6zIDnPP7+ceOAvfHqju+tC3X49zh26H/6T86ZpZkR0QTC8ZnCNxG+z9/bd99N4EFGOMtfHSmrAbCrRqOgCvLOSFt8lsKVwZKVYLuoYolEE6FTIxMAm+Jq5B7VqjHuWUh5BTCNx2zfeYYiXBkl5hBHmbPDkrvl8+LbFgATTC8VQ9tIHzdq71cWv4rgfAiEZRGcanDd8e5fJhHToa7SS/vsJSgACvXWDWYIMQKDGylyj/MWh56fhVj9ExG/Xg9MUsbxSGYfpQMhC4ElAMumHwKPOhFPce1QyO1y8h1v2XHUZOen9uU25DZCzjcb8Ht7PGNlD1qOezd+R7W5Hh/k3lFKogrFS+NcXXVqvrNRe3rr+t89Rsq5ZC/mUCLlnxtEwwCJxcN26HeGXUbZkFy4uUdqkb0slmBPVXFMxfPU4FkKV4vqJN49ok6Za8JROs8gVdYQxtquDGm+o1V873wdrc4UjxtnKxrJwJ4SOikcswmgUXWZkfFZefU1+8nZU6Xrr+4qaqm8obOqUrKgfzs6eFtW1/qyCoYoOslWCtDTprVwXFL+35gWFaJm9xVmYO/BddHbAMCfffrARgBggygnCxX5V8J0zfffHLNHem93Q0D1lOlI7E+KPLr6o3MwqEZM1UYBj5HZ5jNRNJ/KCrkvmt7tLx8J0ChqA9jRof6nobl0URHOS8rxgcoK6NZWH2I9qqiHFl/dl/0lyQ16UeVMX3rxZUcfoJOyRRQe7DuKRFKgh8WCSOnTp1o8oUxPDjfz2pNSdYVjixaomRgCw5M21j+XETM1Oa+8uLsCIvJsE5WSI4I5zEI6M31WeZxrzbs/WzKt+F/9mz9RpdpXm58pl+6nP/3YoEU1UwTWZTiZqjvevP2972lRv9R8qKjIHRmw5PsemEYILW6ruf9wWZEYjYfOxfZDYqa1/QhURAwa5jj7Z0LFBFhuqbN2NH6bskTs/JBIE7lBWEztLBMJAxHKJ7qC6CKANyr1y6EiPZz6JSiIYWymPknGAVFz5DGp5UTXdnY0B6A2k9aiOTLm3CvpXTlqoIkCFqCvA7T9LLIoYSpsCmhblgtQo5jNgdYaKjWTR3dHFOmVpQDjFy9TpVkVRwUIyYM7IwfLjPLQV2WsDin6TP4d40xeHNN1XPl7RCB5FrYH4ZmzmD4GVv49MyNzTesRsgmwIoq5oig4hiAODKJB/I1cXLlUikzdlbDrdf6sZEchotWVp95SaEdG2Q9/9FvORWc7FsuaHB7vv/e+jHflwSoahBMglyvkhfzI66JM7slY/OD9T/27x0jPPKcIlJpu69hasTjHorYZoASHlgxQy2sY5RmlZ94hLxvyODx9Kuqf5in9SPQWkEixG+b6sAAHDj6zmNRHY6ItAxBhdGyJsmhnnP5HhBT5MUNFh2LQ40vjmgBe7k0/RYpFfEZdYsRzPPJIzQ+NnPpSEVNZ8DCjmEejqqp9VlRaagpA20T2uBasgTXlLyKDfEd/4ZiIvUGjWjPbFbE71VWF0NgHGBkmOn/nHhWiKei2YAPWKRdsB2mALsjLntBUeib3TzJNIb6otQHYxS4JB30y5WCwAYB2iQgTUS4L1o507rb2vqWKOs4+KnxDd4atQuRpQ6wO8nLJ958TmnjppZcso+/+8n3355x05bB0+5ZooXxWKrOKdr3qLbNef/UVOxH+h//+fxE7JEABYErTtnnh+g3pk83mlhgtOLMAlfPzyqlVfz5RTid+ivMXFuxIwf6hwBprJE4a5gTOS9P7ifZrHdmS83FUMnrgPV4VzVWnr6rtVAlmfjCe7Ixmx5mutydAHIVM5ZDAKweLDaet+oh3s9pY99Qe+p/PUJyzmi/6gwgv+nx0GEdKFD2kEjnjze84mza0QwigGKAdv++Ymu95ree/sKAqxsxhUYmn5b2B/RPpDsrN1rpi+q8dhurraSrXKxdYuuilFy7LGXnJ9Rbe++SZIulrWnvkKNNz/rW/+pPmt3/8IzEuvmr+6A9+34CI+8FCQA8wJ8iTH9P9AL6Pn6mgmypry79qwPz2b83a0fnhhzcVXYy5giOGSDkyKZyH2WAwC3tyBhCp8XVcCOCn6CZulmXJBPp7YgomV6QCGBjqeK41J2o99Pabv3hkkE7KgXf7xWxRf6KrzWZRn24rj5yxRmwZwl21FabCb/3oiuRpvHnvo8/EXIoIsAKr1n3c5/JltphCbpS7/3jPgPiGgC4ODeQYvftA22DNiZ2RLB+c8oDocGiEncDcZQ4byOv+6CkcPjyPfGFO99iSk8ysA8y5YirBcvrxj27ot1WlxDySg0g1F1QL4Ktbn8lh+Fw2htZ8ifZZMRvm5OiaEmMJh9r5syomp+IKM9OqIq9QPjUtzshO39eDu8CXHFU45tk/fkUO+EdPtH5rYbggpxEV/7fFoDrQ+uV9rzXO1r9ZbNa1amhhCQTZPqwhcVlwv+bbSQDVzLQSABsEgLNO01G3O+n6LX04L3AUAB54A2rf4JA8+vmPu3/WFa2PyeK49e16fu9jsg79j//ROFDUg5KKuW1Qa7Rj+JRG9qB9MislRQZjLYpONN3zPqgqLzmDz+VVC852rxukozCzD1vsuWY5qgprOayfpd8RqdIEjkswyOH5fRpk+Y4QRvmgeNkr4maUqGYdkTXAToSdtW+hMKAS6k7pHem2+Gv5undAYzLVwLVrWxqQ8VB94xbttdep9+61syn6K65jowIQ1H4OWkRQI4gWdiA7v3e/l8WojiJz3Tye/MTsu7hfjGNOtro36t/qPu8X8uMEtrd39VwZwq8ozv1UZzqqlr/2d/oQ76wdNLFxe2zQDiU63tm/NDd2P/TuXXwl/znp3bgaBBOBLWBYMhVyHg4lr1g6f3RIbnR4lF2HRP+ZeRFfOhJdiVjOFMVXm2EAiIwlR9RAeyg7jRmVb8lTwQAZZysR3Usw2BRJtu3AsKDSKclBOKVYkNkPE4/mkKqFyqQRQNhx0aB7Aoz/7Kcb2i5DBtbbFBF5SeAstvCYkAt6RpYCi9zdu3v2tL/xxhWB6HHlMD0VuN2QYUalDa1Goi796Z98oGJOYQBfU2GSWdH9luQVvnh+rHn7+681s6Iera2JwqmZOSWA6eiJJjELc3jqAEuiGWrROzg903z2UBTXpypk8vldGR3KcSTiK8MCw21DuVBU4335+gUtTgKby09FEWQPUC3UenQiWQquaQEelYdb26zIeJ8c1Z6SMsqWRL3cEJrd/P9Ye7MmO68sPe8kgEzknIlEIoHERJAEyWIVq6pVrZIlq1phhSMclu0IDxG+84UdvrJ/i3+A/St856tW2GG3pJZbLbmqq0hwAogZyASQE3JCYvDzvGvvPAcgWS05fBjgyTN93x7WXuO71gLftXp5NVGL33/xMJWOL9AjUcXIyKtpfCoktv05AKr5+DERs9jpk3ieDwLTVTC71MvnMbxQwKSDU+zTFAP4+KPPBp9/cSMRuQuXXLdpoKXfse6Py5DP4ULoYwwYJV4h4qzHe+0xVZxRDv7Or64FirzOeO8+QLHgPZdMWGGEE9FOlfpEtxDaVuY0TGSF7yrEVRCaKOhg3QLdVtE3PwwtZmsbZZWtO32KvEQskTdGfjkTLzEI9NIvLEJjaWMzJOHOYzTWynCqSRhh8mGen489aE391xNj5FNo2hsuJKBArurvHJ5rlyAy05lGoTWCscda+5gDQvrKXtbuA2O4AEZvgQIlj+9TrAgjrEcmjEqo/LugRt5UDF8YVbLtEXTQ81j9vnPBhg6v7POKozwGUClgvpZ+ZmY8Z1VEyIcRdL/j5yqB/q1hqngTRqoyF4CBRrUGHvNavXgq1VdV+ByPiqSLoiLpuKK0qnzy7Gfy8ijTPBPgS4Tf+xkd9z3n6lhVnK3e6yPOPq6hwZtoq1FZFUzu8a6jorOabjwKfdWY9PfuXacRI8qCRdznvm5etztA0m62rZef9/XrRq/jooB2xh85phKvct9kVUPrlZHsHF0z5uQZd/edq8Wnsj4jv3FtHGucNRp4jTY1jHs0O/nIXEPjVMTJYyLlZymkJs0/wYE0Q3XyXWgssFvXLzdseoXqTmPr7p/nPZlEbeEqkl0FJUV9GF21UI8pH84pDiF+f8SmHFCs7giCtgfyOD8UBtsvJS2ZQz7PuPytvn73yzNzhuJMBgHSxpGzrKI9i+H7HgXsHlARykDG/fs4Gy0sxT77G3yQcSpOAYl4BgzXKsiHRNs2sZDdwx4FniLiZd9f5bD5v2eIiMkf5OU+whuYhKkj+u+PsExliZ9/AAAgAElEQVQsCnQIk3ZvNKR2iIqZnmJqhIblC1tWwTRtO+ffwoKTEqAjU30r66uUVhgj+/ieDi4d7KZk+Cz6R0PV/thbeAQDk7foEpa1EEg7CrzCA2Rg5ZSODp7ngYsLjdwi4V/4sD28rXUwxxpcppXVgwffxOEahyqHyNoyon2MejKl5HIbSdQpIGwdFoXT6Qyw8yuMfWbwv/5v/wJZjbNXQuROF3HAfUQhvkXyza3T8Bd/8RflHElRR404HU8YltIkU/3ss/eA+d/P+Zd8Pv7k7GAVb6y56k8wrOV/M6Cwjuh/vUZO+AELPM21lfEvgKuTxEM0ejOy/ogDcgpmPWaPZ5iAhQxdK3VmHUjm5Rpwkc+rz5lqZA3YedKBLJB4xLUfPF7DoMPxCD0sLlosCgeEvEMDFB5HS+wUwXJ9hDEzLKpun4m8vX9vu6KwMm+nx+9EUGjc2rd7Bd789//+r4MqEAkj6qLXiFgjt+Pu3ftJc5DOw0/Cb4qvy6viFBNtwD1FH8gstnHansYaf6XcMKVAZxmHWuesTt5nRPovX2Ie6jupJj4BogvHGNf+7CdApU/QF9kq2ngRhHrPct0rF09wjui5DhLlEo5z0SRXSIkZH5cTvAJxo65zNwLl+cHY4N6jNV0HOF/PYmTPxzF1lrUThr1JBbic5+jdMg4XRyr3WQRtGYBRcxoL+Xd5lhH9se93hb93s7A6ufIqRYwThfzhGjgVoHNof8vn3bCvLf/e448a2AmsujD/3wxgb1YtR4d2Ry92XAMZ2naj9tOofTH2v/x3p3jdtItjg6+Ui/Ci4TV+cILjxxHOH95CoUc/trVR6hPhKgLpjxhgzZJLCwcNsSZdRiGtvv8CaMIwh7n29C04c6gDL6QwJaHb7boFE3V/Gd+IAVPNWepRlZ9rg8KYxZD3D2M0+R2T+UvyjRp9vbKwXkgfx0I03xvO1RzNUQUkxmo3ah2fHjnXp+3F8Ln6CMuQR9euxjG8vn+H1pMb2lUbXwshV4Ezv7FyA0af+xVSnr8Zwr0Hm9+rPFDhR99vJTTqaRrNIR59v/89mgP8QwbyaB/WHyJAIbj1cGd+vBp0mE5J2ZHv9Z9WO6NULH7nWf/KD72f7+nlVwNs18zaZzjNCJaGkvzV2te4j3zWk/CFyExw/dBUK45VZ6K8hFUfwF80Y1gj/XgL3XjhwcLRiH5Bx2l9g8FjcQriMygjeH+Bzy0vX0SxPgRGiBCgCNM6RYEe0XN0EevwFA4YKzCfodjROJFfBa7K0i7tH9apIrz+bGdw9/ETKmluBxZ77QPpBs/10zKMrO55gaIi0pF5gRam8fGM8NO9ewhMqy5eukqe48cIwyWKYDwmCnwTJXMTBQIBtk/+DZLuAt74Dz64iLcdAw+I2cSpgsd88/X9GBpnyQU7S7+GCeDYm1Q9uksf0HtGOzHKLWZkdVKXRkjUHMaNStcJzu38whSVQZdReCbJu3xMG46nCMYTVPO8huC+MHi2s0Ye7ySG7otUCn66tkW0FogXgtZtAHmZB+mdgZddvgQECs/uZVptXEYJsq3I/XsbUW7kAw8eahgKz5vESKNgF8sROLiHLXBAWl9wvWWhVnjAZ4lErhMST/4diqHOicALuaFwvru37yRSYPzLnEoVMrm1c7XwU4xrSUFjU/riWWXnRSp9F6RxyigSmoGUZPXiROPkXVxDb3vILFRa1/ZZ8SzpagBIDx2k5PfyGXRpEcJePdTnbgjIj/2dyktaUDQep2Hkv87DvKmtbFR6VHLiOPD+jFnFv8MWNX6kSw3XHrEyaqVxp1Jm7qTRGv/u/vU9aEK68Tqut0VgIL/A5qRjjUX54T4eDI0g+aSwcKMe0rEGRYcvB57JwP2+kMweGbENyjx5tiry8imjUsn5YtH9ng+jHUbQzAuTv/nd40iWi2SFcgZtsRXzGIX8VWTTqHAVu+p9K5NfDn30+gxWtT0HFnofS1oosc6utGLxPoR/bIFkr1x5sDxHtI/XSG9oFtnxnjWxlEfVewAVgmJtNNXf+z2jwJ5tIaVe19+bkmCqwJ79f5G/Riidk/+En/o9x+zvXEMfXbZ0OZO2iRDV8vIljEAg/njFLLBk7rNtuY6M6GMo9L63+1znAENLx4sC36JXKrrK5kOUfWVc73FtdNiHfVyP1wo+2FEJ0qD7rYNFCKaOCA1Ac5eNjEfmcj17Qvu+t+zGuLQrrfv7nEMJTgPBpy6nc/f6jsWVUtxdQ7rpeRmrv/EaLQDiGfFvgtg5A7CkONlgwUkPiUHvb/ingeD3jfCb0x1HkcXC27nWWeRvOsz0mVBZzyBjtWWZHFrS++TjS4NPP7o+uIcxcvfuXZwc0E7WsUXpDc4aZWuqnff17wkMDmWGBvAmRd0c2zT7tif/94xOSHcYYKbcWNSQs7ALfQcmzGIdQbemLexxEFMnQWOaBU/9CgshNmSbr09D10FpceFNMMApvsRrnXBnED6eVdv/iOCy+r6IkFT+10GnFGQCvm9fZuevvrYHdliN0pQD4a86Ro3wS0s6C9WVNjE2hVgfYGBhN8bJK+/RUbcC7dsO6TmM6+6jDRzD1BQgNDslHN98cWjXdZpB5qg/nWaDxpjHLpv7FMN9B8dsHFA4e/d0fEEf5y8A36Y43SWcrdLGtxRw2JVRYeKuXno/+cA32SMncZoxHzFH6fm95WuRaVagl9eYiuO51QFhVf9AdiEs2/29xPmZshvuIWthxPmXP/l0sP6ItkHIILVbU3CCHuN60cd0vpvSxO8sYPaLzz4lUkpuLeHppDsBofjNn/0Z8zk9+Jd/+VfIfELB6CLWfZCeZsmdtvicnQ40VC/QDu4p9Rnu3KFGB7R79iwQc/KNN0Fm3boLJMtxsY57rLv0uwT8PDyEgVt88yTXnmSNhRu/jHfVrgeng8YIWkBdCVrR0avTRGFnGqepEedot2dqgtWv1RNc57N0ddC7aksvu0gY6RYNtkru++Ic9Q1AwHz84fTgH/3m1xR+W8FRfipt3f7pn/8l+gI1JHBAnkGufPYzHPi0RdNgnqeS+4AK7ttULbePskg77YfUIbKdVbp8qKupc0OrBAJHEbR/W+2Zf5fPcyBF0MVEl+EUIvftWjeFJP2h63bE7Q99LqdKUGI0yveOMTI0Nn/IyLVdVPOWNJ757tPfFoH2jPfgUH23LLT8/U5x2rc+b8MZ+5//+9PH5lJ9YXSg7wxai71zw1GDsDFI3xLy1PC9P/hcRYkcYRMS1nDmtcTRDbQYZ16pFeCpCPBwYiWIC3IkfK9XIgt0OYJoaOylVHlblrp+zanfK33V8kYVQnJgdZ0yYoz85L3I3SFeP5fin2plX9gS7iWsemqq3snAT5tVWhszrLb8sgnrMlLLUO3R1t5PrcOCNKaO2zzBAOLBthpuX0u9QaP3adTUI7rfM4DVH0YcAt0oVWnoioOX8J69NZKvnWfyPK16O7KWnfBGHQE9+f6HjGyHKnzpmGA74Y48dwO6TeXtp+M9Kw+aUqeT1nH/Vtektup7n797QGKqlNuLf2Uop/fcyOuhsasxyn0Zf12/VZsbOXSjfCHzf4cOZIynGfPJrt1o7FYlKy4o3ZRlo2CSOsNw2gH3M+9/SFGOFwi3Q5RIi6m8eIGSTGRt/4UecQteUFiCIhr/5ndf0rsVhRrFH2dsqt+CkgP+O5fIoDk6QqB3bQzqvYnWPgeDuG5+HvJHGJ2FLS5cvJR2ILY1unbtCkKCCC7FeTSsTiEcAjHG6xrhcg6IGZ7lHazIKSwd8yZPoxzdu0dup95wzwtKiJ76WZQB4Woav0KOTrwBxqsCyhKkwA7XM/o1ZxEKhrhGvhLO6sGYSqyRKI0pBGpyXfXkYhAtk2R7AifB+ZXFtBXZJfS7i7KikmQE4CRa4dd42s/Rt/Ik7Vae0Jd1fY0WORht7qlRYhXNKMtcW0iyRhdTHFz/CLjaz36GAF0a/O//9P8i2l2RAuHctkUBnAi80fNhEQzLc7EXKAAW5RKyKkFqjC1TJOXB443AE71nq60RpXYaLXjzmTlQFakSAkYgO5FfjdOKdhevkY1oFMbhpRKRgie81+DgwsFco6Tb8Fursqp4TZnfLRQUPmcUaoZ+pBoWr3ktXNOIdXKe+FvY8yRRcmnF/XtNztppHDBvaGMhj+j5vdX+yDEAk+YPeYzn3L97lVbzJVXkHtMjWIVLyva9RHpYMRXbXoHZqqQVzTaPs9qZWBDLnrEvoX/z6qepqGNkchr4ufx1E4Nt1rZbeAhUBI16jAlPI+d2X0OL91yv15yT0xwK+V0MRWjSuVgozWrO5q05fg1Uz7BGnd5z5+H3NundokKu4qwBaO6XimjgnRiYfk9HxnO+55yEcnYjMAUIrbrL2vS5+n3vJzrjAU6qlWVzlT0T9TsjKfLiVIXmoWHh2liFWieK3/HvDcLOyd202jFOlxjGzZCwmFyvknsIMU03o97xTdjvuc1P3uf3lMMql66FzxYA8x67GMBCoBcJl2u49/m7TkLK67fVYm3UEdodqmI2nwFFHedwmSeqBTfDITrFulh5Pn1UCQ07p0Qt2HtrFfj71J1SAYYQlUPS5qFF+GCy0rEGkufAZ4vhWYk2/aF5FmK+j3HhuGagGx0DaXNEXv0k87f9mXmLwuS7Af7CQxiFr5zFFhM0N9hWdOogGh6uU5d3rqUVqSM32QfXwVzG3uIschoI9Okx0i2wStU90uqLc6CRZf73DvnYnmONp30MLKtIi+wxv/a0eYncf59xzFL0Z+0RBg88T4N+BgPiBQaEhYI1kCOzOfMWwjN/VOcPgJHwkA8uoqDzocWg5F3dUa8RHX7RnIAx6Phd+IzRc51VvIfvNY/wRe4tL7Idkfn6/sbvy9dtkSavko/Jk8zF3dkxylvXMvrsQwdHRzdoJGr7fPrpBzlXN27cgK7sh43jiuj8VDog+K9SSlxr1/056QheLbBec4QZqOiT+Ju4n3xzWri+zF31kEFWbmdFRqWnfb4vNFZHn2dHR39qaigXLErIuivnZonEqwMo/5Q78tkFiqq5k1YOdk/t0asM7SklsrIKSMBPiGAIMbY12lnaYF26TPEpBnnji9tBgGjDrV6kVRqLu0YvYWHlh8h7C8PN4ujlhJOGVHzHM6he7N9bpOzIq0RmqYM6joq0mebS9HzmPcEZ1MC1CJZyKvq5jgfu4z/X1ArJonzs6b5qZWv4nEUY/5Q881vkSu/hQXqKU/01dDQ1OY9uAd9DF1mlCr2OMx1mqahMe0TpI04UaMGUignO4/WPPk1f39+5vyJoTBOKMnwqcPtlLMwUMbKTglB22y6ymLNEl/cNIujo0ojV2ddyROznqxyzkJaOl+soO+9fuzb4La3o7tD8+sKFRQrIETmHFs6QAy0ywv7sh1Q+d5nMefafWqAQ+E8/XoQeZvkezhwUk3/5L9ZyXmiDHFmtkwSfRJBDv/hsdfATCgVakX0KmWY9izic1U9jBIvb8HCVkyZdQN6BDv//9dr5/bE2SHV6u4b8/ecyJ37sc8mp2U91oXqMRHT/NgP4JHpmRcV/+PHHDWBXr1zzo9/rnVeye00fH773dqebsf/pvzlNH+BhEaT83SKlPQ/jXaNx1CBIcZAeL/+R58q5rSJW/bl7DcbSB8pHGbh9LGUA13v5dMRAzveMhvGcAkEtLzcQ5mPjtwxZe5fWoxm+3dxvm6QSksig3hi9IzA5F1NGLZMyF8dIa4g3bpDmjdWO5aqNb4exdqM4wkEjXuXvOMe4onfveiZOGQJujw4zP95Mc2Dl2sePtx0SGl0aT72w0qgxO7qW7xrF3zOSR2AE737Wvel1vRrIW/eJu3xkiO/8OZJi/YNfGs0VLA/62xcbdWaM3rtooNrx+EgUh59KMf1Z4er2K8T1pquV+7kCM9ALv9sKmPQ+zKXk6P0sQ/iHDGB5c75P/iCt3HNTDb64TIwEemnpg/fHKYpkZMb7eC2LrKQyOcqcBVNUgHfo9TEeTeVEeiNu8trKwYENmlNlzM0KkkQxHtLEcY0CHKf4/eLS2cEB11tDKbZoxSu8i199dQeBMI9wWBl8DSx4aups2r7cfWCEpmg20TokkB7oPyVH5u69b/BqkrfC2DUyhSdbvGYSCLKe8acUPSE9hoqv5k/ZJoP8IYoxpR8oUdXkillIxeIkXNuInhGHedp5XL/+ceBOz/CoG8m0TMQW0WiNOUl/P9BzHRdVbV6jTIHiUTPHyb8lz9CGeycUyyPtHFgWdIzyaitggjZReXT/OBt8vrjAOiKgjZwm11HDm9+o/FmF9BXXV7U1CmSfQBWARCLdz3bcHIOwUg1vFRUHosJ3ZZXcNAax8+yQ3Llas/5b19B8LT3KqxfpyQnsy5Yu9pmUrRm5JQVrgFOdHOyKMjneKGlOR5oyYpH85zKIXD97p6YdXBwuGjVElEW46BU3gtdaMBh18d9zhHXmykCEhpc5jjLNdd3HU2MsOGuSytcoVhHUXD/6RzvrBSe3SrI9STXE6vunWYR459mc0QhfcvnCP4sH1r86/t15psGTiuRCAz23LHzkjd775MxpAHsP8vkgWL/rQc555OJ6s0UbCOlLQSqubaXxCRwZ0qgKkg/beanYzqMsnYIJ2EvUa50mKr4POuc0UHVbKfRHd951p2LPJ7TlVDfcHKPfSwEvrl9jqar53XnYX/eWY7bW6fI0Bp1r5PpqwNlajM/LSCzj2kVJrqlrgIHo/TSovW5XTOOEzNkYyu9Rb7g7bQ2FXhjvpcy2OQRTyIuDJL3qnPDefXyZm4451tq/hYcm+tycEv6d6zYj3+rwVeysDL6+Dl4zEbpEyOsMp8c4c/W6MWLxYFV7tJK5OgWTkmPdAtbFgkB9XN7jZVBHGJXCNzV4jP66+RwYDRf5lXLa8YmEMOqWdiwYyD4LuTxMISMqgjfUSuXvlnyuyGFFuj1LPmsJ1hiGilZSg5w/jhUdClXgqmDPMXbtAYqH5ZC5uw5ZX3uDNhop451rHlZLR6GJ7rVnT/SI69ERCF5fx6fpK9ZusDe31M0vyJ4xscWK05XSYH9y+UDv9R4dyHVxlZm/TqB0v3AtMfJmKWN88LyMev9ZGC4Fw6A94cvOKnvLtfOd6GXhPjHWbR2j40k1UGPXceXZveXFOAzO6Bus5TiyHhnt5+W/SD5rh83HJuVashX/lgcG/sreKL/8TVIMeNbIdu+DfGlqQxPrJYPbfaS98AIN8KZOhRbhIy+RW5Ev2dvi8drESObIHusP5Dr8l7PmmJsO6H3xn8WRKdKkGFw9pfK38smUFAN+fM91EcUSIzDRaPk/yBAEmO2O5oiKq3tYXE1j2rnZC/gl/06BNDM9Rn3XPTqi1ZC1F6TWKvDqOC0o2BT8pvj3GjYd8adOWzTovllDYWgQ1NDVWYvee+Cl68Wl3BTiKOeYXPUtHBvZp8bfPQM6k9/g3JEee80Ao79niHCbb60TT1l3fpkIPgaqssV8fyHq1Ldi/YmiR7/yvLimRH81dBnrJIsCV2LNSOdhY/eZ9hJFPJ6TRuXiGyjTkbqE82oDPWmbooQ6hHQg/lf/+X8R5/2f//mfU1tjhR7LD2AbOAc4U87nDU73VzqtGIOQd6uM//ynHwy+A7EmPPrq5UmMYpx2VJr0O5dWl9ABLoICuzG4+XUhTD76YDD49a8mBz/76CoQapzFuMFnWoE0ES1qoMoUD4qOAztmjBqY2jxFy/6vivjpbHGvfPZz99DP/d4R1/S5BwSlYeVi//5kZEcV8/X33aDt96nOBJ4z+b98Xzkl/5OPiVgqTqM+3JHCHUkZGjGirX6rXOmHTi7RDuRJF8orNLuqnZJccwy04hg1pF5ba6YpW13GdvobRYj23w7vY6vJVnRVeSpf0jlp3R7GW873Rsu6pNoZyXlu4x37H/8xZ7MxkDLchv98vxswx3MbziB/jeZ+vfPR8ct3bJomSIrpxAHS7l8bUQJSeM3wUDeDox/KbH4znHt/gRadrk0ZtnGy7YmEdGxY5xrtNdrw4YvnHGgWS6Uv17UFUxVuCMIqinkziGUP7bcSQ8pyyKSymM0wbrOWIKPYxaPoRMt7nOfGsMygfuWpbxsyfC5WNLrReUPuOwLXdp7dPB41/Py1Bvvoc8qC5+7Fo6tMeBka/VlSfxfq0HSL7xUxq2j50Pj9MR9IKiC6/t7n+LkJHA0JuOdoroHSIfDxd3IP3JtjqLwGk8uGARCh1AzQLlScZF+Pju4P5Mx1d5/ac6evHBYZh+NrRdb6OigkR4u6vb0+0Aa8zLw0IZwikDWyTuJVTYVc91Ylii/Zc/AURq3KWwlaPldJsogOGoBCUSNR4WFfXRvXG8k9jUf1X/31bwd/8ztgWsz17IqFZmiJQphyc+vN4P2PLlGIwV51S3w+loJLaYEyfw6oz9bgNiWBt7eBP7K5E2gSE0TwXimcuNZJqhwuntGx8xKmTgsLDDSLWEzCoPW0a/RpyHoWrISoQaKXX7jpLNFJIxSjDgz3onJ1S0lJtd5WTViai1LAtZoeHiGY1jw8+0/j03vprIhAba8lB3m+vChFdBqMVgUjLXpUvjSIYzBWRWc93hNECvZwo/u5eUtGhS3e8ZqCURMoyJNU+Dw5ifeb/94kl1yPP8on+6dv3cialXztjWuF1jGMrXGKrrx8jVINIcyzBieY7EsmEUGBJ/MUedQnuba6goqhxWFeBaIuJJAoCJGHE0SNqFxGATL4HBrRGww4Fc30TGT8UTobQ68qmJW7m8whFtAIkTztFdFt/42ZP4sDxd87jgOsaw0PZ2S04gDL/g1RQGHQ01bp5dxYiVe4p1GlRPpSJVdDQMWroIhRktnzRNz4W2edENcXEIbRDeH/Ig+sEq5Q9/d+rwwlKrbq6IEPdaHWDRWdVt1gtkBS53Ojzq6eA2jxK2kqSqf8irn6PSNhXmeWBF7biqgcq0ukyrcqkhFqfhR4MeMx/83zub1ppZSCV6t0m7ubQksqssgS55Hr60Qx6s2aOq/XifDVHrknrotFhp5b9ZofB6HU0DujKJ0U1mo8R/rtBnEXwFb9jQ/Z+xukUVFuCvtJjUnHIV92Ityir4v7legktPfWusnnmnD3OUZ18+YYNT+unxinx/BcdZj6UBcoo9DIY6JH3Nzz38caHYyV1lBKtXeYoIaWEWTrWqiEqIgKhZykqJjvp+ga3jFRT8ISdcLt8z0dd+6lvDX9wF3HMHgN4XKM+ZAGOsqhHCxD+HJ4QfSX2qMede5Og753XqdHYV2/jQ2irw3p4fXcq/ATUxe43ywOtP6I4aCB3M6mhoJz16FSjs8ynLsx7bU0kmt/Sh/odK9DNH97/nU4NOU952V4x5znaAMayTxFHXV/Qw/IEDTzYyczXzT3WMeUekJHWxgBFy1xhBVqPq3z01k5S4ngUy/JqSWaGEOfhzUBUp0bp4dG/Cy9T1/olNLAdpLN2x0ZGoixDkgRIvCwKBim4pSz14c9wuMUMjzGI907dDY0GlVW6szwPHk/ESDS6VH6pkvfRHxBBcj7hPq/QuH3fSN8e5y9I2RZCMGRcd84Vpozyv0z+tgdRfLOfrb97ARj2aOAoqSmzPH8lw5KFBULSOPN9mQaD55J/4U2wltK5ozDR5xqT6NQNvmZJ8Z9iX4sXbFeynjpN/qJ8lG+ustacKFJZJXF7jwj29Rd0LHrhlucST3iDfupE01ucJS0P/N95Y3WGanv+k9e9lZKZamStURNfy4aFGpeTuh+vnyWEkcfvYiq8jhyW9HF35KYDtm/86vPwut12hsF3qXbgWdHw911ELp9/frlGPh37tIvmPeuvneWa7wZ3APybHE0gxTxV7Je5hS7RhHH6s78bT71vAzb9BQquh8RFVaOn8Zb/goD8dr1D9NW8O53d/P9i1STPkMLiK+//hoEUEvB4T6/+MXHaUP43XePMGZXCAqQuyu0S+SFfFeZCB26hl7faL5R4Bki1bNBR03Sq3iW/GNaRir3ER63v7kbJzd1+CjqRa7wRSPFXO8NQYFDkDIg5C7iAL9EVwH5ofSsvjkF71OWGqn35kn5dH/aVvZnU29GP/d7QZ4khQSEFhGL2BfSffPMRF54Ftppfff1cR9cPjfdxHPteRKJFedu04+VG38stikhn0o7uu6AGRq+dSALKXrsFdJx0Q3JZsuMc/47L3yL8NqLQpMNHen9jPuxMsMWlxb3jKwPX2nF9HTEcF7Uw6PntwBqGfhDhPDYf/0nQwNYwva7/bkfjD7m7z03pSQr/W/x8Pfx+jUlOQpuGGkJnv6I4d1eZDx1do/Hps3rawVK8nn8fCg1hjmxfC404fi3TQEfNfI5W5XbgYassawHNsKZk5l1sA1TU8r1lFutNAqOYxTCkKiJwqGMYPlNf84m8V5X4FrB6jJEs9YwCZvIjYi8IpDGtTJvJzt8PbrMEl7ETFujIeEODT0v9a7h5+06YXfDsBuM/f3++ocMz1EDsq/7j+UQvF31m5m6RtnfysHuBmYU7h8wQI2Sjhrqo/16hY6Y/9qh6X1cWS3pzAOe6qFDAzxODhWX5hkqWnRQbxvefd4qmqPrN/o9rz8G8eidF5GQXF0E8hs8WylsZT4uhpQG8AuMrn0Kopir85rv7CHhNoDiHfH7Vygctgcw50eFfwFjlphfCv9cOH918P/89vdUgwVWxOuzVPoUsii8zhYl0/TMdDNlpubtPN2odh0TeD1VNB3TcyJdVoeVWJyqeZ+RNwxRA1QPux5nUYgyfQ1FI63mlAkvRn+t93idtjP8rTdd7zbyLd7SXu1WIa8y7ZmKktGMDb/Tz2GqUTahffIlhiiFp/Qme5ZkZqcgEiN7KsF6bj1AnhWjOj5XPT6YIhVgZ2ll8ZJCYBqtRtvLk1mRDr3ymxtWqbaIihBlgMl6lZH8J9gf4Y72VjUqpF/ZvqiTQGiFg4lMsa+vXts9QpZC5J0AACAASURBVMbj8INxjFe1gNcYr1H81AZ0SKnkcgXnq8JqCxgZr17PK1SWfvToHsIPY5pKort7tPRIBLIEP13Yea5CEzG+GL8CySrbngdhpxVFQyGUKhDEQmY9LTHSokgPvfWJxijENX5YfCt9HqIFGHGdUDlW02MjbV2lU+SkMEH5GIOXNtyWrgTGoE1lVaswFw9S6YmyanQbYtnF8DnJOo1Wbq0I/DAqPDTIymHV+b/3m5udj6NAZT3e3ha5qPNkFViU3ijLDqwgrF2Bdn2iJOvxTqJmj9JVxM/1FIKnYhADWGMYA0y6n6IicEVBWmRHJZi18RzVfDmrEL+RqDmUGGnQ+3ao4T5Q4CmUIY0DDWD5guPo8+hGvzBVYZjHRi59Y2JQq8RI10ac/Ofay5dlXY3djzWnrIVzlEnThiRYCGHPCj2rGlv9dET0ZY9G1zeKr9flmiqZ8l+Vb2VohyOOyvmmS1XBdUlbXm3eJb8zkhejLnepCE/vlW1ust7+ac7QkS2AOAdTOF92iWZNQDPjhMlU1pPDDH1PiFaw+jWarnJRxUsZoKwd5zrmfnrfHXCGgYs2pJb5oaGnNmsNomO0VZtIj1z5vs6KQyOZOgDhO70CeRlFneC7blErWSiF2pceMZTndCPI9e16yayteKJ/luLVo+ciG4wg91Zg7nW5MtpD6C6OKNMwNKA926ELFdF2fo1gS+9CbNNOiGvYiq5HwY1on+K3rpfn5pWRdqtVZzxlCArNNwIUoyehTomrITQ4L+MgICwip9Hrd6x+7/rFkcHv7A9vjm3xs0i8Y4PTiU9YxDSRJY3yhtrj9zEQma9yqhv9XZHvSqzvu0YWa5KnOC9z2RM9N6UGw1jOaoTO53LgGMk2cIAzhWsvLtMPrCm1fe9GU7hc/9rrriAXr0ltEVOoTCWySBS00osnpeo0fEDZY8TQcXoNI46Vu158LHOOzljtb3KmRdJY6dtz4rlhjY8dH3LtePHYa6HxOlsPkUfC9XFkjkNLygxTCYSCRxZgEVYWn4dYvg9yA76ltiI/S8ZU5xmOqW1xR7DEsdXOayc9C2ZlrXjaw0H1lgHcSLTzAfl8KrQr+rh2r4CfXvL8+7N/9OuMVwN0nYp8OzsYeO18OGZh7isrOoXHyP21JZAVxqsTwtN1apg0XTRz0ZnNb/EJRj/RESvPOUM9jEU6GYyhH2yTq/yCug2KsUl0nDes0dX3P0jayS3aB3pmL16kVzZIpW+/fRLdxDMsbzedZw9EiPeepw3eXZN42eOUJkWWx4lj7nMbv8dK/XqV/sRzGL/7wKOlyEXO1BGy4QlovBfYrytU3P/gvdnBVeqCLCDjX78kmLC9HuObIv2MZ5EaKFdSrT50S56CfKhSSgpBFeRq9IhycHmIfR538O3zbI3nWj4jrfEv6TjSZJzk6iPqTrjv+Z3Pvva6KXoVQxBaln7jlOJ8w4P7eZMsdEB57nIueG0KkfSqHhye1hy9nb5e2zmiG5TNTunRXs9VocGGrViHsqbOX4TQSMS4R447rY460SuiW3pF+KypUwQTzOvuzscggdpZt05E1xWkxc6b+3jz/N/+B7iROk+OltEMgvZeZ+r9QPTnfC/8sLzD/zaPzgi7siUTURB7zXcVo24DevXRAxqD2X/e0P855DrPbz3CgBTgPjeerVAvaHMp5tFbjA61aJXPgSEq9PmO/0B6lseL74+jvBixVDAZ2Uw0i8iMBnCy2EK0nbnUs5G+KHh63JvnMEM/nkdLjn9rD4YGbxWe6hqRB6MMnv44DoD3RXpnHXof4+E9a1xDQht6bfp77z7/2N76vYZw+NHtP/aWt0PyFvE1RdMfd89Q/7wTe++/OXowjscXTuVBqqrc70ayZaL2LzRPoBe30mPll1OQgEc/YG9FUdoB8/OeuzZ6/07HRi5ev54gp2oxgnyLPL9HD59QkAm4DsQ0O7OA8J5TTScnb59iSY+AwlZ4R4gs6W+DcQouWEjBHFI6K4RG3PJ18lula6NCxxEwhYP1IKBZI80aotpgCoMYXxHK5ZkO7FsvrQVSLCDUzonk43esiKsA837St+8JP54WsgY0zqVdIMfIM/DSQiBATWxmb5uOlwxe1ERy9xDU5uVVZMvzU/meOodkgC9oHWDFz0kNEN8LtLHBSYmYnnxBxJuoqb+tKIIGV0tfkMEbXbJvKozSXDiNOoVkEAwnMVLerA9eniA6apSdSLqKaHJWjThAG66Thmagdm65ipkQal5Lu7Ms3j59G53vDIVc7DttCxevI9RUg8h8wPJ648Fl7gpTDdFdCrxsste2n7D9S85qE1BZ0AgcFJYU85F/1F7Kl1Qq4sTD8dBqfFS7Fwb1IjD5BhFtfKwilNJDS9nQYcMcJonCCn+MQpeHzpiiW73MKpKJFnjs+eCIKIr04FCt3/YGGLx9lTtP6LRdCqE5dRZOsq9rWT4q20mLkF4wcLaFoDo32yI1AVXXGrY26bDP7G+M4yY7jNWepPAUhFtKafcQtwiR8sEoaFhWnVcdDZ1faCBrOIZ36AQIbKAEYPcqx4MsPbZInYpLHBfcS+SGvWu7wVhQwnaWIB/pRgXSSs+eCddsCYeCRtU2LadmUHa2UWBO4oUezXF1NXvNhMCArTKaAnHKiZpjl3cqdkaAOkrI8R+f98aHNPqkiyowZa6/fXQrB9kDXLxpKINLOShRYcTB+VsGxbWI0cHvuiIhLLYrFOm57DnrsolnFd7OHySxMogrlUNnj1Bir9tbj00Q5dinN6jfnaOIjDQRZ0LLRJLue264F5PWAx6OHtSqHTA+DaFUUQaWErqKst+ihxV+Do1lf48N0GpvpGOj1tccdouUufbmgAo/FM4trxGBg7ON8R6wP0aV5J9xrhsJNDXDdezKXVOshkZuKYNH2zrs/F1V4ZXtxLmoruG5sKiQymbovsHmVeIg6pfwp1PkmXo/Z+RZ1eHWTnHbl4qya1x2QzTRRO/hvNFPp0S7NORCKYKVu+0+76G0J70hubDyHRyELFjfM3m+x8e+yD560c5J+L2PrtcUOysHlM9ZB3fuJNeVl3CvpGsZedbBBt1pPC0gMxxraEzG534HkllGua3yXKMegbK4Vs4Ih0DDd5uy6EEZiMQyrYXnrEecAZW7asS56w+df/XX5sp3uu/pZJ0PSee2pUsvVE+Q8kljHkPbOWVN1U01N6O7tT4O0ZMbClGrTTRGLNHmSIzDdhhlyjqyaYmwOWfn5xVYqzna2L1EjggN1rEqY/U7om0mSOl4joe5HClT5aTAY6ZMPaBytbJS+o0DovHOqgzDOdERD40JkQ1vSK50g7KqD2tMQ1P2tw2iYORfrUVFEJ1TT9+Qhj3Lnn2RmoVYKrqotJVCQkj7Qk9dL+liZ6d4vulV6gfmg8sf7Oes0919iKOJfzrqdboXDy3ZmLPU9HHVPVEs6kCxH3S265/kvUSom54j9aYDgP5e3jd/3ei8/My/vQagt8E0+j2xiVzLx1tqdOSPehHQax12OmOEWDt3nPF24TDXN1Fi9D1z08dPwG9Bewl9JuGCZ/YIZ/6ZxamkjZ3m/FnsLz3CrWmAkSbmY1R2DvkxCD2KFPb0klHnakcmWY8hzpmc8eLvXqt/Lv13h6Dz63sYHQk+2X9XCK9TcfrIn3uaiult/t3bF/brdvqegZ92c6Q75Z1bnbFCfejISOvNpiP2oF5SPlGARlNu+1j7ffo4hnboCGJMWXai6ZNqBlaD51n+45iUe7ZSLJMpRB/+0xGmCYz9D//pKmtWBtXo86hB0j/Lxuhl9wgn8UIhYrWDoUFWZDR8vGtMjR60zF/Qf1duoD6JLIy2Hazy0A2LTw2vXNrsm1a9r4i3fS9waN8xpF8Q5vISl1HbPca2WpmhC9SE0R0YyYSRQb1znDIryFaNksLIC83SODbyEyM5XhGfKxochSLWuQqqza5LgBjxC9EJ38jfx+ZsjbG38cn4S7CPrme9NzSIR9c23nxu0351/FHbzrpUG1v93RWH4XMxyOHB78pPv1gKtfyRx8kORf+R73RoVf/4XQ/Puz9710DudPhD43edzKErZ4ZtEtwTBdKwj2+gkArqROrq/aTOq3SjAA29Rb3gy9swqj7+dwVaqIso4tHRFFFTvexjFGVaB17zIPmg0ohtfPYTIZtMQalHj96kEInRUyOk2hSXKKLwBEaMA3NAUeHQhw/aUkbpMwDqteJxBbImFLKMnYpir5LrotAW2iYtGKGSAR0i2GaozmrBF68TBmQbClsKeSbM84+H2cq2M1XgiJtMwKRkenu0/zFaaCuBA4rdeA6MOJlLarEZK13KKI287uAl1LNpNEhPr8q+CnopnER++G4ZkETEUQ7sI+pjBuv8tJFWhLVKfzkjqsKrr6swkG2bhL4J9a18uUSBkGb2EGdJyvDXsOTewrtVzHtETQeAfNjrxYiUB7Du8pm0ImJt7aOpAOy5ZhG6WUsNc9pPrO1GGXAP/CyGKP82LJalvnHM3Kt433HfdNZ4nx6Zl4BkqYg+oaKk19DpaSTdvbUC9R4wU/nECZiL87XUShQu7qqxo+DQM6uidtQUkHLKwbMoIjHmZKUHI0g62owYYxR7yvV6F+xQ1cpCIUbEhE2yN3i1HwAJdg7l0deBYLEvDAbhseGVpQgWj1ahqbxO92qSKmF7KX4mTSvkKopUUNFWTTfKcimQ3SeQfqlcR1reAe4naqLOd8FukxrSlLXvOaYSse1RJ8YM7TqndAuAVhXgRleMSmzTM8ZzqSKtvDIfs/q0FhTCfUrec2OgWbsGYYysUGY29gfJRxFbWKiexBZAiSHFuCuyWIiKfq3wDZ2kjKVyKFVSymDvBncmrcLoV5vxnvZlMQ4K6vYciGZyEbl2r8Iri5OvidoIwsnrNBHc+Xe1dRNqh+JsjhvzLqVkqOw6rhM6GKJ0F0+oyPWwF6u8oBvYrs8JlXE2PONLJKxg7ipS3WDchdc5x/l5kSrSSuuBqhxtzgJ/4x7vBmLf1tkzrKjzrDY5fawvOMdY35Wj2Pmy1Xc77fQctpKXFdnbo/fPqEHv32XQF5+foVyyRcIOrdjeeIT8sku97siRv8R4aQza8asMz3BeT7Menk8jmDocEqHNnpZROKpLVZqVO8Z+oGesURvgNJVyZQrPccSpSs3Pct45Gwe2qOO6Wd/oEC5QyQX/BNiCENEJVpBvv1dKcEH3fc+iZb0egGNXIfSsBOaMV3+D/VWVi5zhutKUz8I+ffTc8A7r74VJu+I8iYw5TilrRl+qCCcqZaVxqppHByn6jQMyDov6pyGTnF4dTrxOMSG+q4/KiGhy+eOwrvdF6RkRl6G7HieTI9ki3Eab2hi6jtcdT6NzOY4Qc70ANHnWOapMjuOIW7pDcRLWEa0zmxUpx1JoBJ3jEGSMDoe+rwm8xIlUUb0KYMjc7OpQV5A+/KcstBXRK2Dsia57U+cudUg/otcoMmTqlBH5OK5I27Og1BHF/wyu2G7vpfzTyHgcivBQdSERiccyVZ2neLBOmtgCSRWqMRYSZuikce2Sgug545rlsCj6L0ddrYdj1lHVC5DVNIuHSIPSQOd/8h0fGvOdTv3cOXroHbNnO46pVlciuoO8U3RQc/jZb1d6K6NPxMAcBcGogs9vgxYzRxposjqQ1elTqRzlKs40EHZG02eoFnfsYAGCLMLIRxyFGlGMX4dFOSJssaTD36JpGL0SMvOeQe4sUDjrxf42K4RSYDRS572IUaG50hP/7K+9h37k2uts1dEkX5fuI1ukl3Y+Gnkdn41yTBVaSId4z5OPPZK0Dc97OVNjV2SP6nqxC3hOBfrmOAzPzXq6xi2QYqHM5jyQVHu032v1s1mOPNMiqphhpUpZqNTK4K3KnlOJbilCYmgAp2gkdDaOLll00nm32ER7ng/tm84nq3hjIbj8fVKxgkIZGvjhreh/OhikB+lwAv1F+62frThY4aHScW+jdkzP6I/S9dh/+Xcns/vvGh79veGmlJbQBVL9bREWIy0/bKCNXvf719MSVxnRBdnzYxsPaBEgf2NOV524cJZ37s97xx7w8JjGiKoQhtw2EeAmYOM9bHkeOeR40ybGgAaa26fxy2cptc6PNIJ9FiLAsZQNFHwszKMEpAqSENsyRFsxn8BUCg7rQ9iSeW5C5Qo+U1DDRDU4ZF5n6D8o7/vxQ3n/lgH6/XVO+4Ac4FJQu+Dvr1Wo+/ujbYCG3//+NUeN1HcN1lGD1HFqUP6xR4ecjXq1usDyd71oSL/GWw4S5vVDEdjRMQkF8TEKte5Qap+j+EnoKuGupx4iFRUOhu1dwiyaQdMPdinYVTjgOLDWBnisYMpgAMS8fm31wIpy2HrAthdG2LqQnMbFPo6VJq3vc0Ova8GreL3xFO4fPYMxllDw/jJvD7/r0MfTPX/FECrfMsKIwQnJ2QeLrIGlAVtVezEIcK1OCjG0qWrOTcFRwiAZu/lOCqMDojVn6VXkPcyP8doxolFMNSIWF+aSR7p/sIMy8zy5wEZAhdA6548++oj84Y0YIYlQwUztaev1prE+3d9dhIz3NYcmESHG5j7MYFAfsWCusRHxXnl0HKXAHCLbo8wSIVOJ83rmIgq7lY4TrUIRMCJpHqWeY09B8j+NTuuRRYHapj+Sxq/3UCiZ05xoJWVOzN/VuFAB8YzIpPvDObuW7otGgGTW90V4p9UpdyhZuYdR81plQWUOxp+CL82JIa0s0Uvwk08+oZrzs8FtcpRcWxn6xgZtQYi+qsTt7hPNYP7JCzMSw5nXkFdpSaGquMer3YuwP+cxRzXKRca39nA9zhyPfgqTcBHXOmakFhkPx2oUrHuZIwSbI+7MCtVD2cc3GqyMV7hoqmrz9xQKRB4Qs9BIjXYfroWCcuksAud0wb31rKs8KzSdt5+rUIbXRVmqf25SGQf1bCGbgGba++6g5879dB3dkn7mpK0I+makem0/H8f4Dtw1VXZLOTXHsdpB4STBS73FXlkVN8I821yQx11op0Pyu9D3firiKivb2zpsiluqX/XIfY8mdGX12Ijji32uGin+tqe+yCr7vPu66IzR8TJuGyPFmRA8RydNMZCNjRfH/X2NWOsMmyIibcTHFATp2R90p2cU8BgBBRezdZbXN/IX3o3Dtct6x6X/NQawUbA4CI2ku8nlKS95J8TEaJGfi4BSESzD+fkOxe1itZRirZKoYuFri2M9ekBlZYvQWIyFz1VIdEREfgpftwCYRnFqdbi3lffbc7Z0UhnlU6kJFF4DwX+ls5bBwthicCjTE2UYQuWk9Z6f3vl6GfmV2mIhmh6V72dfZTURWxhHP0Nl/FbxqETAvLfjYKpBg3VHR1JchjQuPTq10Efbp66gehGdTxZy0WHh2VPBX+Bca+hVe6c6+8J/0yJL5xF0LT+0J/DK4gqDrZQI9Qudixp9PjRwD4C4VqEzrwNPSQ/vlroBfNlqT9JBqk27HhYC5LWOfscewzj0WOsbOuD3nnXP6OLZghjL95x3Rb6HDhSrZ4fe2v52SHCnbzUuna5Vab4Mpo4Ycd+ccxlnteF1zkrnyXtxZjTe0jaw+Esp2v23zk1kUje+JDFjLxaxVbV0jexTbCRf56pnqqfaxVBv93AUKcPi+WRvjHpW9Zg6d/ZFzjkLtNN1dPUKHp714zs6bmtcnAO+F8Sh9h//vI/bE/7nkfT8NZ3QMQfFWEHnMnA9wzJurwPTThpfIu11j2NkAPdNao0pG4zP9J6cOcfZdFNhwCm+1xxgo+un0ZZCS5zZGFKp1m0/+ULX1H7IfN1DBtcKrXVnU0XQ5SfWiqhq+4d2n4Av5b7yg1ynzl2imObMyisatN6Ero6kiAEEhGlvl3VkLFaLf24PMZbCLhIaeQlCEJ7VkeSYql2pnKf47CwwaVal0VU51iSwN1zb1JWOXnQN/ZXQ5dTEMKDmsqUIo7ZGXTX7GPetulX97XfjAGwOYKki8rFByFss4JifOZjO2/rfccQ0NbtHvrtMrGh751z1234efE4xtWb/xODmMWowe767vOpy2e/kfCh/4Q/991129fuF5pX3nbdJ3upauUk9Gx3XtyE/Ub8JCq85lqKHZm91wFZ/+c47U/CT81iFY8txW85WHULVrks5fooUSIOV6mY6QIoPlzNWGrIdprTSCxF2RG23M8b+4dVhDvCo56BPUsJ99zG6QU3H+v6X3nmnNqx2qhtRXnqMAVZIulcqqw1se4WCWn9F0L0TCfW9WZTsmJsRgOXRKj5TRrCsKe/r3RDfrpLIggSqCfFPAJ+cgCGJmS9Ys4WtLDRTTNGCMWMo2sa99ex0A7hygBVqev88d1UsqXvuA83jwCm0ZTjJM5ConOoIwaa0RXMg9PUpQ7UeJbiGr2sxhkbrsQGqx8r1GXl20awW3N8/xsUF6lOL2pXrdw3bH3s9+r5zPdmgxD9GAF1Y9X0fNXBzTsJYhxCQ7mUvZaWEcH+MHvTQU5hQYxgeONec1yqe6nNOUVh7Cqfo1VXZUHDwW3l1CtyVTPreo9O4yz+qwI8ynjAUhRb3CmPycjIDacdokMLVOTRjw/ejQCeax/zol3OaHJ8FXIP25LXpfKK3KGUzRB8nSJBJpEFa7fhdo3At4qig8q7mOSqMNK6MRkRR4voy7nhTs0ZFQyqoUzB+owLVgopeuShcFot5Quja9+fmaGuCEqUh6yIv0XtHQfScNkL2TtQQ1bD2DNkOpcP2Eh1A8JhTqwJ+GitExiNKIx5uleQ2Dh0TJ1HAnm1SuAInmgLLVhVvqIo5TpEvo+a2uNhKgaP99D2MUQqkTuYovNnKkItAw14LAQ7+3d6/agfQJQd4Auvg6TOKmHB+41AQvnQKJonW94rId1qomfZAMTAVJhmnRqzrOgu+3PVMDilEZi6bgtsovH/v0AspvFHFCSdHxqSAxtB0z3QGuJZffPFV+rtacXUfhXYWuPwk1TwtKCT5zGFkWaTqyIJLeDAn6dMcT7h03LzfKk/C3BLZ5fru4SIVue0VfOvhLVAGOggKVm5RiYJAVqRumnZPRpGNxiSCwLVdC51CCugl+hS6vi/IjdUxdED010I4tjuam18M/Nu9fA59+L2+f1OzM4Pz0IUQc3s82urKgidW0/YMqFBbjCcKbYRpgwfK7lSIvTtr95yenIkYjRjJniXPvc8rZ1uOnYulQyqFmCrPUeoHCQj9wrvZ6wNocpeCPtkTBLsRpEX6W09TFf0JfV/W1+j/hcXxCqtv97n7pHCG9wQ5MoQFO76kuiRqsJeCcEuLM4Gj+dp1FqqZ1kasW2ibR6Ju7GFoPnv2enD//pPk2fsVfbnmE6tEekb39ohQcsQq+mZdACO+xcd6RDnKjPpt429xvpZNVI6WdxSehmY/dqr2vXAu8ohkBjhvpaYGqcpvmHPxq7CErHXxTSGKsV342/QLdVVlfgqxiXAgHw8SC7913AvAni1aZCS0cjYpBMf56NBWjTrf9ywGvklES5mcYojKy4aYchCJZLnHwpqZmPI1spS/XxgVEGILHWow9+hAN+7jIFTJlsdyxqT9Hr3tjsWgTjRWjfw07bAM3JJL0ts0RfC8Zjkcm2EcXqIhg47BHF5ZYt4lyiapi6iQD9vyVFV11ptD3dtcqZhNGeGC36tYawDPEu2w/VacteaRcg+r5GoIOK5dzwqfGY0xn9pCSfO0cEkLpqbkvmKDVBR15oXHJ5JMIT0cPZ45ebJR5TitiF4+15g1EteMmH2QP7GP3W/OcuRVzmz9kzykO9deHpUKzr5ukNSuRHel2XOcpdVZoHEXITk0kkVsee9e9V2ZVBEf712w//qsFNEqVFU6YSm5+fPYqVOvhvJOAzWGI9+rQm8VNcscvJ69qpvCoDJ+gk1O4TXG6VkQ0t91kSBZEj7VWNKrUUXzPBxdZbPBTTeAEyFV1luFW7pqSESh/GqEQVR4H1GEOIGM7pok0aN0rvG4xpedIDrt8AOLS7oOcRQgL5NWw9qqIxgJTZSLg5ve5cpC0xw0WtnUw5ZaU+mAIKCsq9GMdZmAUFFpqa9p9IcGH40zxrE3fuT4x0lfCmKHqtRpZWbaUc6bm1IBq31QGD5shah8tmq/BSPlEzvAgU1F8DGe+jvyEpEQhaJwLdQ3TjTH2qHpFLwXCDayfGeD80EQTX1pDQSeMsEWR/sHFL9MNWSRXBVkK7oZSyG+pEToYGYS6eTijaUNFtKUIPV2KU4HppBpeZQ6inShzPNDK1efbMiJqJDug/yEK09qoLG2vTe8H7s+OiEsVOeZzplLQKyjmoqPjAYjuxOjIzGG8P06B52fjDr9ugMp9NeQIf2a754VHWaj9ly30/oZM3XiRx/Q3JR0G4eAAcCqzCCdR7NkUTTw09HCM+mzfKC99ro6eXpaavhDkUrOqrq3PGj00flLnAJcywRead/X6hzy2p72GYO9OQiKH5Uc6IjgrMVv3htaVzEEmmHx1l2b0tLfi8e+TdDn/roXMCnVpAbm5pZhVwp49dVtRoUHqf3LZ92obMzc11mQNqbOhNvly/BsC6b3JcpBW2QPcTdsYqdkQauxusqxnrmT5FxMGwXWAE4PyiJMo7qnYb4TfN/okB4G+3dqPKVAB5ueglh6xFJQp/IdojCwozJUCUfGFAMw+SHFVYbGb3sty4tgaeujcuh6J4JdRvTbj2JAbQfqxB1HfoUEj0aE/djIZx2sMN12n65YDaMHwyh8BEscDkWE/Xb9oBwfGL7QoUlvjdHf5kfVfy/3dk+bEO2H1bEfokD1/MbuzeqGbfcGlcJWj3eN4F4RuBP4KPNwXXQQdI+QSmBgvjAFFRhzAW0lo9Kg4ZYqly6VTpTgruhxiWEa5cu8hmZtC7UNrJTCTSfNgWqJ2AqLfXMu+c/ox2n+qTRvYUgahZPhC+mQSM2Rek3kb+k0RYq2DtLXUyPKXNmbN7+JkiNTf3DvLobINEUbGzxv2QAAIABJREFUyL/V2NZIS9U7XW+vB9euXqIN0lqMGQ1ZFZt9wmquscpO2DGMWI/ZKdEJbJ4CSMYs85tGWClgVC7TKgRBY+GPWzcfDZ4RMcN+SDN7acjzZU715pbeeos70IOQqo/mBqdPaTN0LHgzbYVRnjUQXHMFztazihQn6g+BHBw9H8wuA+uGi5kKsWeBHKLp4/QKtvfrKeBdX3z1ZdbOx/z8JG2iziYKHki3ESoVcmheb7BVZd3xVD8NtFVhVs/ut9HRCfG6GEFHREaeE22fIM/5NAJSxrkH1Hu35RwKk3K/VBYlXisNS49nFpejkFucaY5x7Gw/RemvlkMKuB3CjD77WgPa9d8kj020gPOxau8Jk28519sU4DrLvr5gHPKPSZTtKZwhKisvUjjJ6BhogBbdSf4VofIysIkMY+C9OAmSgTQUBakPDVkhX1sUVVN4X7m8HOUhihr7796n2Ax7sojxsP7gdqqRzuL0mJsjH4211OlgaoS53VZ7loZ1PiQazTkWCZAIPxFii2T0fFdpS+eAxrJwMysDiy4oo7niJD1Kl2r/nJvne1tl2OgQUvlqNHocBUr19Nb6SQOYNTn28Mp34b8apToBrLh9bmUpketnz54M7j28F2fDyvnVwKw1fM8ureQs7O+Vk8a5dmRIFNlm7OhAcgx79MA0z+oy/a8tKHT37t3k3s1THffJ+tPBhx9+kp6yFsWSP3TelgrvjHUcQ8eeuO6dRax0GEm77pFV3xfmV6IY6ky0kIxoCn/rmdGrvbxyDseCPYT3o+C+hl/tYwh5/icoQWvVcZ0/KsgF/SqZO3RUtkrF7JcOrV0aTsuTpeUUnNE4Z09V6ibJ/3efqzJ4XWdjg5YfUbatmG3F81I2NAxOMJ6ZWWgLOrS4zB5rukDVWmnT+TEdCuBo3IiYKANIx/IxzA6qoEZW+FoDOYSvJPIVI6nyzf2dFFRFloxkAXNkHBpXS4sUUOKPVAsf0dUi32TnKqwt374bQhPU8shZgXacf48idkemn0XWsybeo9fZyI/qmJXhhR5wRAQo7Vvkfe0zfWGTlJE1guEjBjfP1Ru4FJZZ1lmeqWPgyRoFIKDt1dXVoGaesXA6m4yaq/gmssHcn4uEsVKyuZdc8NCUCO5tDnOvnSBdGKl3Pd0HUzBijDA2bRmh/D6sOnyaPtkvhPFykTpjld7gw70/4Jx7xns0M05LobOJMApgHKMNjukhVZegO/A1IHsF6jjY25nukfx8Xwi2cGbOsJHI3i5rWDTMdl84N93rpDh4XpU/zN2cYA1NlI8DzsVoxNKxlwFZhq9z73qEDlFbe3W47yvm/oI0Jh0BL3VcCmNNMKaUcoeetEF9Ic3RHr2GxY8M49r7geuWIVs2lObgsMq1e+fZly86nugv7kd7nGw8L1EurhHjQOU+loJ535WCkhz+GIoV2VSPrg4KYhOzY1lPAzmBH/OhqKKFBc9pFTDSiSxfD5Je+mYtXlBIUzRHOqEwr+RByz9aPQDPhOuQlmjq49CWjtK0ieSf8GznXHRXtCOiRvpUj0t1/vZaXc25TZ6ejVw1LXDC/sXJUbKXt/BteJM5+aZUcE35YIdde/7VpeWzRo/fkLw79lq9Zhy+T691HPQiKMy13Rbug87ie/Zhl9eq8wSBwIbq5D+hzGUuvbDt68BnnR97xWdBrDCuaj9UZ8R1l9ckbZw5UvMraKPYCqyNLRbtje15FbbuWqoHlTzD8QftnkIm6KB4Dipp3sKGDVnSC/wlFSiGGoVTcV4fO+xaakGCIhrYzNX+zO+2ra17Fd80hW0UERmzwjQS7Yxml/WgU3diFc8q/tsfXabE0I1+LC2D8kEpjKuAdTWlKLxCPi0NsX46kcIW9Q02Y7X5wGp9jUG0uhBFR+UQ6HqCZz9nqp2tcp4Xoz3BBTWA34ia8rZtuDln7fzqRBs6sBx0fa//G/vNB2e5n66owq9biVWvbTDsjOw0m2dRGJt5e5gnEMpbz7cSPVmgr9cmCmN0yvB1BCgRjBKWhqYLOrdANEXFfpff7ZMAb7NomfM2BSRchbFUd61DJDFUhKvy1qoFSEEVI4yacNnZac2la07pcdlzA8SDG/U0+T6Hl89nZoBbscNOdRZFOh5/lOM3CG3XbWmpPHcgJolsCO+bJWIA5BN7JVWi2ST04bRWEW6hgWIvTaXKtC45CMPIiblvKpwqP1b19TGJIlnCj3k0ZiAyVeE1RpP4E0Ja9Tp6WCAevbW25/DynQanUYxTERVCE0JrC4CxUxjlM0QRUEy8rjxzhyCH85lEOFtsoPrfGuWqfzLLEKBMtHlYLLag4pwKp4xZj/QqvdX2drcSsdgl2iUhTwNlq55fFvFw6lbEZW0pBmNk7EhhBa3IyG3Fc5J1mUbIrj8lshgsvyCWYiT7EPbF8+fJY9qhD+5GciwsHCWNmTOqcWDBmQ0UWZXlC2zKxsbTMKBLly4NdlBKN1Hoxolm2mpBIte4VJiqsJoLc+nSKpX6nqQXqgam9+iROXNc58+gALzeIWd3PfM2n3BcWA15ZS+5pkJDeplEsZ5nbXz2jQO0iNdqadDsBpUU7M/nnKTV6t1YRQMU1CrNPlQIjaZdvHgRI+7c4OHDh0TLgN9RRMffnWcthANpMDwDLvuI9gu//S0KKwoiXx/85OM52gdcJgJ2yGdUO+Q+c+SPfnj13OC3v7udglhX37tAP2B64qFV3rp5m/ktReG24rTMedzogkyVuXpPGf88MGQVsA8/+iRQWGHcM1S3vXnzuxgWi2cXMwf738UzTDR1F+GyC+Q6cJIIwYJNJwKiQoOC5t/J3+UazttrlKcOgxMeYgR1aeU8RZQ4J5yNmzdvUu1xAWNrIb9x773OFus2RQTJqo4KMGG/vTCDdKzyskDLA2nS8x3FERq6sLqS7x9wrfsP7ub+VdTkRBwFOxg+2xyWmfkJKmevp42Ua/IY49/oqdHPZZr2Gs3ewmiYmZlLrvPiwlnyuMmb5X7LZyh+ZosjipIUwzbagjHGGOR30lwiNxgHFQG1CBWQVEJmKh337j/gd1UNUiPpDHvvOjjv1UsXi55iUArBJl9M/sscOmpC5r57SJVccHdzfCY9vSQEa57w1hZzM7rB3++//2GiafelOc7grBBLlGsLdTy8++3gyhUcJxiHJ4n6ntCggn6nKeD2aO1J7mcbCpWRA87qFMbDpBEpHIOvUEBOnZiPw2ITKGwg/JwNW7ScW7lIBW4LGFU/0Un23OjSa5QkKzCLqpnDySBf1FO+T+RZ3jAzPZdIuXvnmhffFM4/iYf/UcZj8QzpWsfCDtFZHxevXOTsLLBXz1hjHBuszRFnZYezr3S0SJnXFSEh//CMbuDhmZxln8+ukJ//aPDV1zeSS7S8vFTRgni2SyCfWVrIet757lbk0sWLl+mf/QieR6SflmV6/DcxVKVN91PI8SY8zEjfhQsrUcieba1zls8GRaFidpIqsEcvMYQmzzT0BxBY1qlgfxqP5+K4ke8pGzWAe0VwjatxeOztO2vMeQ/+NDdYuXAe/rsb/uFeOI4zZxbijFEeiWbwbJWxg0Ks82hibrD+ZDO8fhHBPGZePXz4Ao6EHcb41Y0vs/ae77RBw7Hia9dM4/7mvZvQ0xQyYi/Gcyl7L4ncL4f23Pf79++zFu7nKfbc67wIj7Ia/f4LHV5l6KWwUVqKlaLeDQaVJKHyq6v1vfv3t1nzweAyZ3yGe+qg0TFx797G4PLlszEkXQOr0j6jR7eyW9Z04cJS2sfduCGaxCJupGuYi8+1XAuWJy1NLl48mUjsc+hVnUNUQzeG1XPee28x+/S73z9Osf9kcWk3cQ+jEBaWcsxG8/2dD+1Kv6MO4SPGOPcyGOY6JAefZutHRKzzGaxVhVQDQgi7/D3t2FpAQWel6//wyQ65/GUwGdmUJU+xfyrbScfh915blHoiLKJ75cNNCdS3aATX93pqTKG2yoG/fM5KyLRV4zqXV03WPcmaHnA9IeRREmmNtxfdwzoWbAUOvVoHIfqu8zhOVhFxB8wtcGMrilrADP0hDkzdg+hMKrvSmfS6tSE/scYGfAI6Vm7JI0UT6Rz1XDzHYTkGP/KsSLuOe+NpVW3WSN/cfDVYXBINIywf48RN5r7S/i732uLz09Tp8FHyysgdvEgHE3rcHP3+tras2DtEhPSUlKoxsJu5zTA+jUmdpDr+KuAhfPdVeEZyftlMCzN2KLf31ACYwCmq2V0wT9e8zFlbNFVkvFqP+ZCnVUX2siS6YVQhhnIwdiipZyxt7hhfEC7qMjhrKlDTqlizv1OnzyALDwYr8KXnWxiJrPH5c8hTDWCIRT3jJHuclC34s3nHiUIy+Mg8HWGhVQufWVsCG8DcW51XOOo3N01dKhr0fJBuH9pwPNvAlzXSrePRz4+5587PYmx+v2pTkCrFWgZurj9aOpZuWGYLPRq8SCVvUZzwxXJiVtE56ULdS5pSfurQddzSmW3uzL3SCbW9vRlkiuvjdc4sn43h63crj7yg/O6RjvIExln1OL807przTZtyaDa2cbI+8hH/OZ9Z6EqHy/Mt6E/boiFEArs2Cm8P3uwX95ZmRRNxVQMx6miui5Wap+zVhBzWPhIgOGlFer65R1DJ9XHdbWupnnqE0W5by0D9q5lAeOqZMyAGQysNVaUNyz/PlAa2+lJVcnffrFzeui606vtTou4Yn/qzvCwFWeVv2moathaB5AOLaHr2taUSbBQZZjE+GMDuQRnr4dMaxa3w2TQ1Ro7Qv1zbjFs4tXZH56XaMKYntfXv8iKR37YJp9FbDTZ1Z5jvO79y4qKH/OmVhTeppKYX9qTRK2FLzKTBRF7ARM+fP8Pin4yHWgid/TNfaQhAPKdaiq6D9uxqjMrsXfxzlKhXYD1GuVCgnVlAwcKDbeuGFKXhuxoc5vtli5mlLT68h0nvhxCJUVkZh33ZVK5eslFJXeBeGmd6f4RbWZ212EARnblRJbTrfZVC35+i7UcggBzkJSJrrHGiGKxTGMWBJdaF70Go5thofHhOXDiF0BRGYLwHRsNYxTNItFcc/NNIU41AI4AqrRJtqj8ztt4o2uixHkX7dLoJ0/SwPNS7LkxFTwa7JCxlFqqdoResTPwQxdBcQxW2HRRpIzTmn2yi9AyIPr5hz1zIKSPWlqNlrCpxsxhzHVpkvqbeUj00hxyYMYxjX2s4T+CwWF+jpyzCf3G+IEdCyuc5pGPkqE4DQZ8YtwpwCdUDcB/B1CP1VaYOmKPexDkiWTNzGFsY0vaDE2AyO38GmBZ5rvaqZMz3HmxGoJ9JK58ZlKyzg3mE9e2b30bAyhhXlucCPz3EAzADxb9HG5nf/c2/CR2cRZmbcxMY3xpVohQgk0SxTnLSVEj0PN8kcvn1lx7sweDv/d2lNET/8otv49G3IqUHz3GrzH300bXBk817xWR4nGbjT4FpOcKoMuoojXz9lYZxK1ikMG/5N4FQ8TN0RBSrivZpeD97VtUv3V9Jj7cGV68OBrduqdAO6Im3EKYqM755834UEunJAgly9BnawhiZekr/0C++IEoJDf6Tf3JucJES0f/6X/8NUafB4JefLQ4++fg684XuyGHfQem3kNUUBoVRTr2Gjn+O6LWGhM4rjTDHtIDRtriwlPcfP3owuIATy7zjCxdWOV+iF4gOEolUaLjPGhoq21Zj1ZgwYcFcqUkZMEr3Llw0UHgV6iiuVVBDZUZhcu36dWzmo8Ht27ezZyozGiB+/879tcHFq59SSOn14O7tb1mvQyJ08xF4JhTssriee787xR6rAC3SvsB1ViCfYL+eAb3VkE6kgCigOYbdULz17ddRhmV0KdjFub93716uo6PAqIn9jH1OwRZo1bU5xeFfW38CA59Of2QdOKcnZ4nA7BMBPsfzbiKL72N0zWhokR9tNN3raqyoxGj0XGXj//CHP4TfLHAWVBJUkqqgg1KGPOVpoq6coZvfrhGpnIbe9ga//JPl9PcT/vb5H77kTKktFXOTTy8snmYcaJrsxRGVcI6Y908++Yi1gQafPW2IiipAduPzLwfvf3gtUOgnROC3UOrlUTsYIIcHb2jTgLF9cYUx4kDEoNpHUO7iFBzHwtjEWHj04BH3mx1cWD7D2UPZeLE72N2idRSRW4Xq5SsfxxBcf7rNXp9HuMNPMD5eIy+2MYqeUkDsm29KKXjvymDw009XUbbmcUo9iwNmF4/jWRw18jf5xuN119L+l2MYM5fZn/lEc31Y1GoBhcYIu/T7xY3Dwd/8fjD4j/7jcdYOxwQtMsx7NK/rFQfr3Fng5A1xZC2JFO5h7vM4N1R0LUq4TQTkg+sfZe++hnFo+FwBVRFEAE6eJRwyyj15n5EEDUyjsfLJB5Rvn5g5jzNhDsNuPtWeVdyVYxp6wmM2cK6dwYn0Es1v73AHvodziPFJ2675xAROQNAPKlnyAVt1ef3n6Q/5mr6SRp7nslZPnz5JX1J7QjuW8zgZHjx4NngI9M/ezJOcf/Papogq6OyzfddDjM8Lly4Adad6NWMwXcHiZ0aLVFj+cOO7yF+VssuXV3MWXiMjzgFvV4FV0Tfc4fg0oFV0NDjPLAINUQ6xbirIfnacfxvFk5QOCDf5poniISvgCa6vv5cHWhMhPmJ7waq8tuInHe7nudEhtALj7PzE7/m3/56ytpdXmRsRHx3ajymdb1HGn/7sZzjMZgc3QI+oHMvzhNpOwXPv3bk/+OLLG3EYzDKOFw2K6fU8u8oHHSBSkXNSb5Bn+X35zia8wLWX36/x9+++eDBYWubaKNjuXxyf/CHPkg/J8+QVs/xeneUxrVOewlN0DCydWyGAgAKrUwq5lp7djMN6C0ETkRqh0toCNXmOgh3jtf5Yf4psDkSz5I3k3lFbvjaF4Nkzi+fV+wZ0L1xYYH9pHwQl3vjyG+Yzx9ospgbE3XtbMZyV0RdWMY6eb0TX0XBRhhqEFEZ/Gka0/gQ+ppOea85TEEhkkrqD97UdjPN/+BDnCr9NtFI9s4Aokd06RBeg2Z0NHIpN6bbQouf06VNa1RAosRJ75SdX8TkjWBOcIZ+NAk5gwO7isE4MR7u6XcfrSbpnCWxsbpeOsrSME573H68DJef7Cyj/62sWySn26roeryNk2/OiXerFxWnWrGplPH7wEFmDs451B0hUufvcS1r2u+oL7nkKXxmNC8zOyFlFrpx4RbLcSB16hUgYQjQbvJlBlq7aq+dXETbH4KPL3KIJ9dIqgJUirAYp+O0LNi4GYasDkiJ47ry35N/srIEF+BIK8BF64jhjOwOPlcfbnm8WhEeGbBSOzZO3BTmCfmFqzQ5GbJwcLTdYXWFKL0+MWBAEeINE0cgGssb8rxvDZKXgwLKmQaVnpOI8Y3JvpKFuxHSDVwNJIy9FLrnejM4LEY5GtY2d6chRVOofaOckBl7LAXbt1Kccr/qqPO05NRLm51uVfy6nwSbCz+V59PgFNgyoKQ0A7RXTpQzUqd0yUBFnE/CZA+6foIIdYeAcZeChS2KV3rsLX+R3Bit0DOxx3jc2TVGz2B00gfHnOZAynEPSCTToFJiuRRxGRvoreJXP+Occ/VwbKioxD5Y784eVh467HtqNvu5ICbKB63s9v++zr1NuiGv7PdcvZ4Gz23ui53xoQLb7+h3bWKlXyjN8PY8N4WMfdGMMzWaI1n4UDN33k+ZgMM01Vafme2Y5yKf83IdzlAeIrHeg2nTJvW5pkQb9qAVXgUKu3+rcZlF8HXSxjgeux5awV9W3eA+bDJUp74/9+vrkGyG9wnxt6SMBagyC7swCemYnUSpShYyVF0ZiEn9yMmJtVmRQFSe9GBE0wuw0Kk6hpAa6knLf1SZFJdTDFA+7EDaUXw+sbVP8QnrrZoF9NrKJ4ovHRcEuDNMNGEO4vIYzqpi9ICphjqSCQ+FzfgXFlsVVgfehB1+BtYfiIgTM/DkfMo/zeL0O8QipUAmJDuzSYcFNE43EANsmsuHnRh1k7h5mD+rs3InBebxEOmF2MQyMyupptBrvFMar0R8XyOjpa66nQDVKLcTmpVRlQQC8c4821oAy4W0UnsN8n28LBVFQaajphbOXaYNxudEx1Km8S+TDXILkkbBumxsviRTVYbD3mSXnz184gwAWdloQt0SAWdwz4FqNQj3lwrah0OASTidMZItebRK8ROc4NN683hLRUlt2GM22wuznv78z+Gf/fDD45FMjwHiKMVyN3hgtu3tXo6EcBwo/CdxAqH97uLAxiCDMAt+9OPjr//urwd07JWzU6Qn8DZYRWtKJ0ROZ262bReQatdgVPFfE7AAFnnTR0OnMDMYaF0gu6+OD3O8nn1wffH3jG+ZWLW22YTwemvNEt1Xs9PBPwvySs2KGPubdCXJqLNSgw0Zm1SEYlcdD3zRofYHcSyN8wmnMz5lF+VUhVjCVcT3MC/T3GnwqcipN0oXfU5iqzDoOjVd7qRox1sOq0bmNk8TIiQacv5P+VTC2ieyZBzmPsbPEOmxBP/YGVHnRy61h2KvpbhtlXVpOZFt6F5pfMHCgZfxqjzU8xbyENUu7Zokp4HRYGMmSGajYRSFk/e0nOxFoDoIVhdZ5vjHv1xw9zlzPG3F+XUlVsKnAakQUY6wqpBqHB0QGf//FTQz1Jb7jOIF9E2UXArVOtE+mWT3eUPJahEAD2OiO8O4JJJkdfKXhL7+8xRoXA6cuF9c/j/H2OMbDZQzV8B/md+PGDZwRL+PY8lxI4x9+eCXn6Nbtu/FM76PV3Hvo+dEpSCVVFHXhe59/UedQfUVHCP4z+v/VPRUWett1/mvcljJ8YvDZZ58N/uqvfofhXfe7uKojZDoKxDmgudMoxr///PPBN1/VOZE+//F/+JMI2i324P/8P+7FUAmzV7njdle45+WL52J026/84f195jyfnr9PMALm0SqET1oBfOvZdmC0Qq82oQdp4tmG0NaKBlEvZLAKn5gmEjoONG2N739z885gA6URNC4GavS4wacfDwa/+Ow6/RBF2hylLZwOi1t37gYqb9XyZc7m1fc5HxgcJ5DaRha/+P3e4Nq18cGvfvkncWrevX0zxt8ZioP94hc/4fVXcWpV5PewGZvWYShF+DxrtAv/L8OnKtraVkEZ8uCR+d2kMwSBwJw9k1CE/Y5VxIwyT1i9Uqct51+604BR4ZzFyWMPySkcExapi2IJrXm2NIQ8x1Ytt4WXNOu9lSM6h0U0pCAawvTJhh54FSMMTjb4CesgfVxYGWMdaMEDr5/GcTDLnggV1gH8AgPTCMBrjK8nGCe3bu5x3oxwSk8XAkG+c+cOtDoYvH+Nf+/DrwOxB22EQqlxnkq+5L8/faJ80SFMYTVk3gGKx+ISUGsMXtMAFoD6LeNoFI11++53g7VHeNCkTdbzBc7k3YMx2rOJVoKXf3KS6OcFTomV9V/Tp3MtSAyNS+8nbx1nzeRP8phNomMPH9s3FkQH6C4NV/mg3/dvc6SNiC2gbPradRQ5o2Hk65fkDR683kdXqKqonqEplJQ4qxLFMW9+f/DBBx80GGk5t6QF+f+tm48ZC4Y0c17BiNtBNt+5hdPg2snB+1ffH3z97beD9y6/F75qkbdZ8t2F8eogXEIInWRvt0jC1gG9jePiCdFDdQjXwKiQ5+fZE5wcHvpEpw+Tp6vzzPV4iGP/FdcTreGYezVddQbHL9pHpI/y0kigPFY+bRE9N2Fji0r76Ao+zrDORus1mI5esibcy3QM992/ezEor1H90N0leATydhoB7Hom11eHu8ZKFFPXZRknyYO8l5x2kU/wxAWcQFtEve7fv5v7n8aJs4TVu8A/ZcUWhu8W6R1HGFDnVs5Ed1EWP3mM4wuE2gKoBx3y9rDfxImlLFkCJaHz3rEop6wjYfRI1Lf80jQLZYooo6RhcEYvEG1cQw5K0zpGXCf5+9raHrqcDqyRtifOK9TJe6moDuprdqHWB2eLyEEjgsm1hHeoq+rYFJGnwSFqTlSeiq885ASD2kWPiuFhxErnIkEaHR7qYvKfR482caRRW4P5q1NuwxeFuM+SOiOUtbfREhpqyog5rjpKNzHqjYDHeVH2baHvNDBiALRIlIaIqnSTKR2ur47ZA0ndMDdq5Vh9P1FA0X1eXmdCu4fz1HCQB3XDx/sHsdyNJg2E6JGFfHCc/k5jQePJ+el/E/A2+ujj1wCLEcP19POd1PPAw7S/3EK5LXJCh4xv8BDpq+EbI4k1lj9JC3/zuwc47mpevQCb1+5oCunG91GrI3vVE/v3YMdxyHhN7+Me9mCV3/P7BiC8lvqwSAqdIq6fv9G5otnhd2OQojOqD4iKSIsmJiyASHvMyKY+jZT60AbJwssW1JdIS2F8Ijl8PwE0bSi+q5NDlJoL4/vq1nFquSa210OHzX41o93Lav9kP9W5rPLuumkAtyiz+9YDLKlqbUSXryurXQMRKNFTeLMbveU0q/d6NFQa2NG5rr0lTTDeHomvCGmDKGs71BbHPky7xnYtaafTZYKEOCWKb1dQST3DPfRaccxplLb9LaLxLNXY1I/8bGq6Aiq2j1wiICJvEZFh2oaBMJW1GL127kFnPBU5jf1l0axYabZLM5CqHWHqCMgMHP4vLbiorWnbOCZvodSxj0jRAuGWDQuqkzGh4xxHcrXw9cYgW7IROn790HYuyfkToolh4sTMp5mbt/oqsBm0IhzTWaxZvAJ6pHZpNxIbWeJzEbjfPBqYRqneEpVlG0O7QTMzQhXnImgePQK2YMSVjZ2bK+G6iTEjUb5PA+pF8o4ePFgDqlMKpkJbhUZh/PgBXuLLK8HJq7hsPqOyMwRz/rwRFL+LwQzlynT1hMXoZ3x6MFcwlIROqgylUTvjC7RqHeOe72iwzfE9FRND7UIJCEIgaLkuwlYjQoPHvAYjZvEa6T0SysRvNoFgLhINWcfwXKJP2BKetw0UNHNRZBDOYZquHUibAAAgAElEQVS11FAyopocA8ZxgGfOPVkmsnBIH9KzGLQ7zzdhSC8GFy+d5++nwD63UmnuvSvkLHKS9Ui6v1tA0eaJqswQeXpCtOg5UYkHj3Z4LTx4mnljRHLq/9VfkbfK4fiz3xiNOYlRCsSIjQ+ErhmLVSRpDIXeSD+5TOvPAhM1HzM5n0TnnuDJTSEBZN/Cgu1JXiIwiyF99NGlCFkj3MtLVS7dCJlKvpCqeb1mCFR9bq6fHjb3Su+dAj0KGU4KDXdzMC4QJRVWmWIvcjcPINGjQzzE5mSdSUVjy95VFd8xlLxJlFNz85L/lEIhwrAt1iB0olp4JEfW6DduI+HYCxTEMUoZyC+jNbrqeKSVrpwF2qmSx1h8T0Um6yXja3Bhhb17IzR2k1w7BcpD9nr10uVSEiH4O7duB9aTHAw2cIbrLGD8Ss86Y+Y5vN7n3oP7MJEqVf9auDPrcv/+w5w7mckM+Z2OQaPfyMY4xHEOw/b+rW8DMd4g4qxjaQ66M9csRZowBs9gzDheYeTrjx4mEuX9peVAscwB0dMMQfq97ghwbbI/jC0OGpSH3v9TpdYxCZH99hYOHpYFnXOAroaTRUPlEDqVPohaIVk0iDV4XdNFlKj1dWDnODWm+Pvs6iUEyiFN779NdFxG+t57M4kePiWKe+cOObqL7Jnwar7vmRLuZI6sRtv5FQsXYUjDvHQ6rEJDojnuE/m0z/EOCuYOjhBRKevrr4EEWsWyWmaJkth//hiaYb3hTzPkApurPZEItlQr2gXljPkYEXz0eA0DZEDhrxIg/8l/9tPBl998idH3CiP87OCv/1pluxw9n356rUHFjbxXKxoVXBEGRh7mjPYyh5//7MPBndssIuutAJYvrV4gSsqarBHduHYN5dUcbOhAp4dK8wbQ4Y2NXeqVnBxcu/hTlGZyYVFKn5MvuLZOFNa+XEQmzIH+5pvteIGN3l44T3E0pOwM1asv44myaIstZE6wFyr9Kg7y+gWKfun8NB3i4QNh1KRDYCg8uMfZZnwffmCeqc5O2xrUOZ0HDVNVto2CzsQY/uabtSg7EawqWg2pNDM3nojcoU5Ywk9CmYW1W4Dlm6+FCw8GH183Sj4fOpEuVXTMXV5/tBYeb8RqFw3tKVWeFdU6cVXAhfHdv0eUG3nnOuPrCmroOZGOOZyeVjLfpHVUFHruuflsN85g7ymf84j7mbLB3NmtrcrHXDk/TqQSo9QenkRmo4yg1dy9dzj4igi5Mu/9913npfA34d5/+Pxo8Hd/Ja85nUgvCOsYycKrd3ZQ8KEVFa95aFso8BOcTI8eWplUh2UpuLLB995fxTkCZBxt8Cky8Dk0CTqbtm1FaxZTUsu7cgUnLbzAHsdC5zJGFUPSBOTJnvF55ENB9vf4/fbgvWs/R5YDfRfVZOEaoa3wyi32xDSOf/gP/kE5jfF+GtGUJ8gTNaJXkMHPdh9x/53QdhSsFvapvC15nDKa1mD8psMYexsfHWMa9t9++yz0MQ/vePiQInHoCdfeW82ZMY/Ue9qj3Ue/hjRmVOwxUeRD5Mrjx3uscSlpV3EwnVuiVQqT13GSCvlPq83cdfp+6rw0snv7zoNU0T4DOsICPvJP0THPiJ4Jr7x45TLpPZw14O8TGK2p4EzI45xQdRb9n//lveRUy/exfdGtLMJpXKCKyBxg5K0A67dS9Qt7xapEmztvPQcG45k2sqrc7gVxAp9X7fYCVgZuiKcrV65g3Mzg/LsVuaVeUvK7IK2iOaRHiw8mik0ERMeXsOznwOM1rHXGTgLZtYDcGyb+FD7xKm0HrUqO4+GyaRu034OG3CPpOLIG+k0+L4db/SD8nzlMgyQcnIDv0ApKJ7I0IQ9wbdV5XGflR9KKmHtg8lyj6ldItCAXKCpodD0tgJBXOg49O473Asqg313CMycM8iay1PubamKxOlNZ1oDJa1Yriz2fK+fQIeBFOkTu3Pkujp7z58rh8S21OXb5zdXLl5KyZMmqF1ThU49SB1AH0iFsNWKd5zrarJjeAz7hv/ZIDrRYR1gZDw31HH6RtKKcteqtXVHPSpOpWhoYWxaFTJoEVe45N1XYp3pLB3WYhOVyEqbQUqw1I78xYRMhM2KrU/QxaX5uoXxCo5UAfKJwnvfLl7W0KhBhmNwzr1NUXqWxaNqQKY2iEfehCd/X6PUoe47YftZpLgXbzG1Xz4guwlobDZXuHuBEcl7OVx7Qi7Gpd/m3PDnphNy7F3zyWVrQIWlKlN/zOyI0tlAcKg1tuJbqDa6fjniDCNoBXsP7avD2/ZHeTO0yHUZdUh3i4cP7GZdFP1NXBfr0TEmHr0Fj6iAxMFh6XFUpHm3HJvKqWkNWEVE/91xIK/2aKfrFeN0T51XtqarAm/w4hSShGdtP1vpVe8ZDHPUzswTx0FvdXx2PwrM7es+1K1rqdUMqBc71cPzqgNvwZYMuQijSb1vF25NlPSTHwhjct+iyeBuk36JRofQWJFR2ghbVIZcgSCu2CI8pyPluxtrze3v6lhFy87Wn5DkGVOw+wTqbPuW+qG+5p55rHYFpw8n703YB4d7aSKcIOHzz8NsEEuXrvTuK4+gOv174sN+/KtYX1N3H2PWlwRs9KWfPWpDBhSc3EKZorpphYtYTIp7KIj55ohKgMMdbT+XPJ49h0AieaTzRgZcRTbKIi0JBmCCOkeSC3n2wT/5ZeYtWzs8korJLdFP4YXigkd3mzvJwi/W3x5WHRMXVa0uQMm0Xp+BqX2PVPxtc/+A8ijy5X8KTULJt2+Jm+ZDgb379VX5/Gk7ib2/ftqqpygZCDI3ZZfAgqaQV/p+ID8zrwb3HRKGcewvvs9HCQZK/yhhfAYHRY4K+GG7h9zS8k7PG/Yxg7ttihj5g5q0K7ZwDrruz8STQkCmhFiiQVxDUv//D/TDClXPAdTDQFYpXLtcBF6q2jiJvQSXz2MIoOEzO5dNPfja48duvBmeJYjwRJsg1Pv7pdTzhO8C8CFcZpYGoJMApohwK0Y11G3UXnAn7dICjEsUf7/+HRsKu5nsP799LrtdvfvNLDh2wzqdE41ATVSjnsO5ttr65uQNzeJAqkFbd86DLIDW+5onoGVHVIy+TdG+6gWQkRYEh3MuctcfPHgW6cAE4WHcwvBAPzcMcy+nk+9Qh0wjWqPF61bAbpgp0y6JPifRo/KXBuLkLr4n4biUX9Ig1SOEa1t+D4n64zxZxeYbiPpn+tRzc5EdZXdAIRBmvW1hnwi793SvyFzXCy9+GeaPL1O0XucA9u/DqEdDOsD2EnZEHEshDWk1lXu4jdN4CSFasVUE5gH6S98g9nwEL1WGSip4QrnN/SpjpFcrRJIbIBx9/GuizhavMP3+CB8YcOY+ARuQCCm6MCNZQxVCFyWiTiIBzyxRpYA7mjD18eBB60IOqkPM4qhx/9BHwOA1kiwoRxfQ6vi/SwO/oIZVRCy3yfQW2xoOf+dwNCcfj77VTfvWrlWPFTMfR55+vlTOMz65eJT+Vvbx31xzwk4Pr71+LwWBOtsqUUNZnRCk1RGYx6new+swxMbIinSiENa4CV+XmT1Fc9UJqOBhd/vjjjweXiT7fIOoqc/7www/jPFDQC0V2f6wyaf7gPjlrH374/uAbrPRTrJF0YTT17t37OHdeoBjND64BG3VNAsVKMQhb+BwGMr5LhFbExN37QO5QDIQqnj+3gOK1O7hNFJrgJjyu9ufXv/4JBvCNY6/9Rx9V1NqH8+7C1/FJ5/LFCBbOpdGMJ1gzt29tIrSnBx9cuxoh7xiEf6USKNajThCVjy2iwPIU6f0skSAZ2BwRsRn+jQmhR6AaldMAfnD/UZwey0R3hNp/9fm3ycW5/sFqjY9UCBXb1GZQMMNXjIypaK5euDz4Z3/xFXu6OLh25X3OqfnKb7jWHEb4euDBW1sYcipLOKLkv/s4q6yaLRRdw/8OOa4+XKcFxmARnNPwDg38p5yh6bnlwccf/SQy4auvv8jZNvIuDYkq2GcNjIy/RDMzYr4N33LdVLYf6KHF2bECcXi+PJPyKQvf+XiifIAW/MxInjz3g/eAxPDoucmJPHH2k2cYBUCESEXyVOIdl/zC6N481vQuxoQ53VHQoKdvv8MghGyWl8lzZ/22Od8qsTrsRKG8z176vlFp6x6YW7dB5VON+CtXyEFn/Y04GdnU0FCbLujXy/Dfh/eOBquXUeKXz4XfaSCIFHmO8fN43aJvhZ6Rn165cilFHh+vGTEUTWJByOYYIGzhfpiX7Tp4dpST2zisLWqUQmhcfwkPuXl31qswB3oBeREEVSJelaOvouMeiKKZRgfQAO25d65Lr+jsd/xuLySUfEroX9qWn2qEuMbyPvPe5qxAjaHlHqoDqC9Y2K0XVPMcmftfymbBlmfYE+fq3gtPVi+y/ocOlio0Zk/KKg4lP1eGeP5Uyp4zx0XuYVVfIff2m5YviVgQKm8tBZXSnbSPw0jFQHu+RY0C03ZQ/G7d+g4dq+DlqTqOoWEOv/JQniziLRFNiw5BJK+tnM0/EXW1j5BWq3ovTTrPKH4tIqdRWnnfLzmDF1LHQvniQ2O20lXQ9/SU42A3mvwEePYB51+4oPqZKQUvSbVRD/E3Rl63iFxPkvu2x/fWcHqnOBJ8ePXi+aRxGfFXuXfflA0V/cchB4Rf3SV5vsn5eRm0gs/JyYxRYeEiUSpPs8edHqSvFFrkc2WgjnhvPDt9Jukl6ncp2sOcrZFhtXHHG0c08zM2aX9z8yydr/qeRt1TUCpCWMvwKkeWTmXXfQvDXINYFFIpzC1PUuWb8RjBFiJukToLggVZB5M3Tc8z4Tl5hMPNfM5R/cACS6JhUrSOw9p7TbsvvXhdINIatSLhmu7anQEJyGgcxACuIknD61cesNd1X1J0U9cn1zGVMHDqVHBCWrFcBik8B+plOnGM9O+b1sBn1itIeqCIDPbf+1o0UD43D49cmCftZAs+bK0HaFEjU5oySOTcL61ezN67HyIPROl4Zqt+wyZy9augJMxl76g5HVPO23t5H/lqkDdMRv7je0nB47rSwyFOtRhM/Ebe0h1snZacf1AVjCu54dnnepb/WNdCg9S1TM2RpLGZ5nAmTlVpUPTa47WHub5rIa2mEjsInpMngdVTC8Po98vkEEvD/i0t1fM5HChWk9cBawDC9AVz3o1UylvkcRqX3t8IZ1rSWXgLOhOFYoGyN14LPlr9jqsntHm7M/Ma7c2g7XuknEg9GaOV6mZGUEuOdRrKekOluxqecTBBZ6xjUgnbetX6V061tNrRjd241EjVkSVf6/wxxjq/97ejSB75TP9O578WJL20dA4U43bWJUEeA0pE3jqNu/6iDR3fvLWkbJtlmyPRBlTA2iMF8CWpoFk7/vX0O6/lWCw6OEmE2L8LxWQRswpyanON/dmnk7S9srCJugAQRELKkyoQejLgxFbOvECETwNhR6U9bUIYJsbyFERwliq2L3H9u5kK6kPgOzfv3g4UeJk8kx1yQo0M30GhZZ4o+QgQoHbCv4QwvzqiZyhRSD18GgGqdBrPQoet0miVNBff3CEFyUvgBEZabNOxjDL51ee3Eub3H0hTFPbrGHp6c/HOInSFCd+6WYUlfv5zvMFUvSAVjigRkcPNw8Hq1TMc4I0o5xaOswDWxx+fg8gXAuG6dWstCq4LFlhHy1NYWprl/kuDW/fuJBqucXHx4kI24TGFl1zkpSUrv5pXTCGaK+eIoGDgkO967zbCgvtcuXo2TOYPf/gq0dlz56yqSgEYDBSLcq1iIEoIVuI8j+It9MoD+uWXDyhQg4cOo/vv/fLj9IK98c23RHGOyMN7L31J15nTHAdYyJYRg4lEny3vDwGYu9sKme0xKT1Yh7TkkAl88N4HDfJKfh+5gbu7T/FyomCx5xZgWmduOihWKIJyhqjt/iFKwxuZMAoQXu54IG1QzsHw3iorHjyZhwffg9uF4jY4m1v0MZ1FUZAxpnKuud4whMcPH4V578L0FlJUhogUazvq/dMr+AJ62MZYP90abatsCan0WtLr2vojCnoVAkADUmapY8UKfY+Ei5KrZtn7U+ahMWajxU8J0VnVVKGmEa0hYF61kMIDohVCKRQU9r80Yq+nWbrVkFIRuIiHeHnpbCp2PiJfyOIFt29tDM6eM1/9iCiv0e3B4Ctgrybwi5a/em0Kg+hCorb3HxwkOmlOkY7uf//fkzYwvO6s5/WVS+azviJ6ChQNOhLSpUK8uKiXdSYRx8BQbPwuEgJBYQRuO61q9KxWTpOM37Myy7PrtYsirfddZ5V0Lv+Uri8AkTUKdQgjiuCEZry2voBz54CHwcyNJshwZW4KEIVH7w0s89EouEFBHT7ietX32MqNM3p/8aK7bsLMV1kDDZD1J4+jZP7ys59hkO2xD9uBhWoAeSaEdgofnibvfMvcW6CKPlLpkblfJfoizfjd2zcfcP8JziXn8IN5+MDPB1/84XMieCoHQH03n7Kml7JORsJTDdzIOedGB47rqUNHSPoM93Wu90CcoB/FEWCE1Mfy8lQMZtdhg2veBdvvmbUQoMaCAsFojTSsw+jCBQvNbaAk3Qvf6MWJ3Ouu6KvEpTowC9dh5v0MuMZCSr2n5+RLchsvQ3sXV8/HKCinTeWMKXwmMA7SJ9pK4RCSBssl4OE7KKY67YRkbjFOoUcawdWzuJw9yV21sjEFYkSDqEwbVdsmZUMhqKJsDYWzRMOsornxbCd5hlYpNkKrIqAjyt7MGru2TlJhffIYOHtbFx1CIg8co8gc+ZFKj/yiUBREX4mupfqlihyKx9FreBvzVPkwtcTPHO8esuIAR6OIkIVFHLYI2Ah3xmHl1EXqU+jdf6OzC/p1jaR97+f+zYQWNpKDqxC24rNCagVD0of3T8EzvdNWXSWio8yzoJeOvc4P5Bt61v9fpt70N88zS/N7qI0UN3Hfd1Gkdlu2bJfbLrvKVdNV1ZnuQQbTGMwEAZL+mAwwnwLkb0g+52MwQIJkMJhJpnumM92o6lq9lMu2LGuXSIr7vu+kFor5/c793i7TEGSRL9/3ee7nvs9ynetcJxhAzrXEMexQRTc5sddeEQ2vX8aP+9bnZqAk8GegY+ItM0gQyuep/bTCZYDf0tIWiPsyNtmgIxSmSzNiM202ZnMraMQ+8E8KFFLbQqpKPI9kQHDAhLEO5pICavr5EN7iGTULJvHsPEs5oJQZ4Tp6ZvYJWFwP10tbEOBTVE1sXyD55+x73X7PzzdQ9mfua9uODMgd11fFYVJtViq6QOoprnObPnSV39XVEGJS0M/kqJbE1ucSwngAJquAGcYHqnXrsFcBsAzMpDKbCGgvtMcxM5ufu37addfNwM8A2/vzet0nInIGjlLgY2qAIlPYPYGFUpE6FGJVhT8gaY2qg/mX/hQfFLoC7EnX37MbFUbWd4+EQoHQqCRhU2oY0ZWTGCvOu+wN1z2U7rn/Fwo8hrR3SaU3PrzUW2pbFv82Qc4VjQAi+BMqydyLdlYfbELvucqtYQKJAiQ+l5jbTGX6BNVfFeoNQIMRx1nr7JAFB5OCINIqnmJnVpxqqbxa9SznvnxPn717R50OGUKbAKaCNt6z1GSfmz382r069qkJ8dziHL6H/U8Fx/UwtvHLPeL+NRH9FixhHQV6zVA9ZzGPVSFTWCypnc6ANwEEJg3+3ARJrYNagHTt7gGlTZ9zuTOp+V0raN+26cU6Mf1gYo7fOwWodiH8o9fpXOCoGuGf9APGdKlHmyKPIjnsS4GWFnpmKkng9BcWKnztt8ktyYLPwq/EbpD9IliaKrk52fXnOcHLyUp+ttnueNZ8TTAnud8/Js22WJQ0boLqmqrFsT7s+Sy05b70mRvfSIGWmbDDmfdc2ubmuD2TNwsRwZhzx/Eep6I6mYpL2mmp/SoZS/PVv/tnB9+on8z2KMcGMkSsKjZT6LCYFYAlPfoVqsiXGG4JtGr61m+7xo7Xs13KIoF+N1e+vTfvewEKv88p2shYkwwWuJ6+VnuqP/Vsa0u1odon31s752c3A5S6fz0nfvl6i1naJ+8/bB+gVva7KdEiBiIOPntW25Q0T3KCl3u2vUbvNdsVbYFfib1AbEX86LpuURnWd3ntApAx5aOUlFqZVwAqxLIkW/CsYuq0Pd3RK4qtKimba4et3qvQb8Es2S2qwty7gLHXnRPcVGhkH3AdIcbG79TADPU19sjKxHR8VWb/yhIyxtRUiHvLuKmCjbvPHsAkEH+lOBSMOhgFFk8laOF6oxBncUIIKfqdvezYU/wcpu/OZsrPZI+dwt7KCJWc4veam1kP3liRrxridtdHjYxXKnH7JgoOSmrg/9PIXEHT1BPu+9sJm3v5jWm9B/9ti6QFzbKf3Wg/XqWi5EBp7BYGTOVe6brScUB/QXlOSOXg/6O5HdXTjU1obRitXoLMdTMxPk0nWw0dWE72BqqqBqWq5lrNGrp4naRiv/ji1kjw3636vMBwabDqz6kSJu010UXs3XDMivRbQy/nSMFyLIZB+QOFIJDx8O7igL3BtbUdhFb4mySUjy+uXKnEaLfF5h0f3yIAdTh4UgTs728KpHBpaTGQp1Nwys9Cm5qaVaDHYIBF40N7elDBbO0MGo1UBVFlq2vroJ2JPgE1ypmdbOiWThAYLnZyci4qa9KrRdVdbOJQqGggaiSmbagpmszPzpBQsgYwlSPAtLd6dTXN4vI1odgZlOryohEBp69ujQa1mzYoeuYuxwZ9SPXqyRNHcRTFT3/QyjNinAlUvDWoayfO1Mf/LyyrcFpTfPj970eV6Nk+CRjiOed7SGq3FqmM3w9RlENgwKvX3iAQ3Sju338QiLSHoZlA1qr1ztZq0KBaFazCgaaZribDVvk3oMDVomY7DuCQel78vlXAnu7K4nz/QNA2NIxSikIGnqBJP+BBGIdCtrzBvjlH35GOnGdvwqBDfXgPwSTur7MThJfgRYOpIqFGT6dqwmwFegFkbhyAwwqUIlMBenAY3Bv4X4In9pE9lDyXG6+dj89/9Ggsfm4ifMjpWUON3FlwUtleghhNTFG94wDa89FwjgMXfP0kduEYCRkn9scAPEdjvuNXrK6zPYKC2tlTVXQiKmUCpeG3V2lhdg5VYahYJENbJP6Xhy8GdVsHqSOxD9vqrf+vQu85Eq+g/BLkrWNdQolb42cfUKjaEYgZzFIBn6PXVUBcq9JEL5xGe25uKcaQuB7k4qC1OHOMoIIo7k33aW21Z85g+CXn5jLPKQk1OWbAyop7cJq+QR2GQbP9jEmsAgOkmI5UOfaCjtPgRceh0dfpaPiz447qtP3TAgn8Tk7IznKGXh4d8CxxUJzrXdZKI1ZPAmzFzIDSZNhnJUXZBNjExPf1M08AutSgyhzjfbgpnZ5OTefWzE0bxHvtghg6/zHUmAxETSrnUI2tb6qjKofgVVTUHYllFZskAvu0AAU6C+9Y9RXdH5sYj/tKmgIHVIm36DUcps1iOa7NdWkj+fE17nupVF6re1ojrr2w8rpCMtXZ0c1rFNNKzsdn5vrppHOFUiepvXHP+14GVYprZZTVa91ik/t5QTGOsT+wZmSaYIy0LxHg8kwMHhS/8ueCP9qZeiqxi8wRtjtNxeuXPCOrISpCLwMoaGsEAAQiVGavgh/XTLJx0kCUYHYTsGAHtU7piy/oa11cnWdtW6mSN7E26xHs2lNvEGP1XHv6CsozJz0SYJ/FBhWx0wbegK3uNwNJhVzc+66d44jSOJw0L3ZqeiKSQe/D165tcp6g4HVBvzSJtKpgAtnGNZi0RE8kRt0RXKrCu7bb0BbaSB7XCXoa7dPkmeTKQsxd5b5zRcrkRPulSn5Gw026En3OUU7S/52zCu2Xc22gYa+pIoa2Ehxh06RKm1CZqFhZ0l/4ukqCTYXHbLxwvJNnzPcNQTWel3vWvbpLj6UCdF67a6Y+RRJWFLRFGZf/8RpzFdvrcz/5x7Mma8VrT5ULKw5J/0CFcyt/3fTJqnzr7/msPUOJotwUdkCaYUb/A5HnfAnqhNAV+9zWkLRHEaFizaXbBsVOlhNGySq6/ngVymwN1HNZF7INjggaVW/2rPg6qafuTf8ds8SdK8le8PsCbjEL3ZFksHasFLlfZBN19nQHWG2FscMkhEBmp6SJEGrBPIcGq4lWyhwngz1e55nr22troMCxjiHqU9IRcZ1cN89Mqr7DwIgg0eqGKu6pOVLRtlBPDRCzIRJVwSwpo+omJLodc0tLFMTMWsrJjsnYc/yt1WBBGp+/z9nk2TFs/tsEzIA4VPxZT/UbovJnAqbauX2F7qDSLNeccOVE2Ofm2gtQxyQEqTieeEEuwU8rr9Iin5MEkdDu0BSo3oHVbP1aN4HK8spCJLP63DqcHq31Md5uYmo6HK37rsbqPIlfNTbCcTbRSwlAZEVYkbT4YhGjFxq/KCg2j42tx37nipDXGlV57t0k0muTLZdFDC1LCsJLITZOi3YjHTVfAh0mByrh66wVuTNJ8F4EuWXP7QT7gAKOfdRORIhg2RaME4BW9ODwe6NPYBbymcZe7j+TWMF1z8byMsg1v9Vki4efTeJynoKD9ibom7IwnNkb1aWS7g3PNipbBv4mvlFFNrL1y2JBAqszWPEtgBGFgsSAyMleKh4Y5KckWXaCz10blWitClWpY5JmF0fbADHgHxNv9qMgEM8kXQv3RQ/qIQmcve6hNUJbj0CH9mSFODnTZQOAVFsCm56r8LYSVRLvt7Y1R5zi81tBl8H4zYJ50HVhPvj8fB99mGJqra1pHy5QCTjXKLCXEkNf7+cmsCyB9/6JNkKSvNwm4edLmTUWEpzQHnrPfvlZ/vG1nl8/V/9rsqdP9DrDbuBXPddN2DjPpQWzlRUrvDJrWr/VLVHbINiH2OW0pmlqR2ic0OLT0EicQwydrzVTbFP7nMyLnhDe3NiwJeBEXItrGXa5xCB0goI5wf6kb3sAACAASURBVFkmwlgRts1PZWdj5BB8si+W61IV2T1pjOo2kBpfRrHSXlf3pfPAA7DWWMWw+MQA8Npyhd357a6ve8Yk2GPi9fi6swh96g92AcH3aYeSIbZJwXCLdlPzMdXQBcj8DM+Tfk4Ax7O6iX+VEm0u4h58IZOFy9iEreTfkjNy73A8Ks+DdlfRK/42gTVpPx2jLLnH0IUo7VV1arhQGbRWw/UPXpzXvTAnUyCp6zdSgHDqTBY1da0WF3jm5GAyyqz4x6hP52LbLsD6l/3l2/3Hjgkxa+7oqCZpo3LFLjVg2GMR6hU+guKsI5eHbiBdqfoa/Vve1NNReuW4eDNtbwQBxuIi/WuvsJJriErMLyJ406fTRD6fYOXMKfqHeF970CJAO+1cTCtwJMKK39CLQ1EtbqgJSrAjmaQS2ZuqyuMeyUo5h+5ZadyOtqSVDFmDOEcFzk1x6RLKsjj4Tz8dC7TiJz95g4B2PpyLG3kNjmcbtIQGxB2299ahgaxHQK3zmJpCwZgFbWkhKCtRTMLxkAR7EDtaEzXRnsNHj6Zxvg1RRRkdfUpSehCiUV2IO0ljUClRfrsKoPai7fP5z6BFXxhsAWioL56OjOP4WthsbCDQVr9M9qRXRMCC8xWJfXDPQ1ggqMPvQc3wQE1M7EXfEPYXgwx9j0B0ep5eJpCYaRidikSb+ITh5X4oXBZXL9N3+KfXcGBbxcM7BOxWnbH79RziBRR5rRHvUxH48su0Ybu5F3vJAOB57lQ7OcRLVAftF7dqqSlu79TR4KA5LKIrrncDRsxxPlZftoNWeMj4EIIjfubPRWfq6AfeQYG15/xlKiE1kSBOTc1G4ODBnJ9V2IfEi32RgicEcVpSL5g0hn762qTUHBDcjT7l91iDYZR6rFJuIu4VPQk4F5MSkWRpTI2NDaGKuIgQTKVUH4xiM3tnjmqzB2NgYDAq1zpmD3lHOz1cGM2g0Bucs/e9FxM6g1QNbYihoHRp8i+qdJa9KeVMP+yh9m/Xpa8vGXmpxsYDCiF1ENz6nK0IaDCfjFKpBJBppaLcYf8JDkMF9RB+sdeWexeJVynda5icVvmVRF/BCvaHia3v29vfR2JE31ZQuFHexspYARD0cV1mZzX2CW1vaaml1xAF317Fi2r5/NpIxCYnoefxhibHqbcZZ2zw4YgaKgdJxZAqBbtAp6LT07jrGHRsPah3+1l+XxGwCBDYjCHUUmpp0JBtbC5HAuwsXD/HdXbPG/xJLzWYNBi3YqHTUjE4KP0ESq79M5BADacBsyhqHpEUqC+Bic+oSiSFyp/zNXOviNcVQmbYqWrQ3n2es8i1ya2VIa/BFgqvWWBCdDQokKzPIoGQ+7C9nUD/CBonQbSozhZI3JYiALINePiGGDoaA7BNwI6Ozu5g1VgxaiABHr1zi+eDSizVU59NbvdQMXsYGyYS73Vod3TQggwKArlGOu/YF1Y82HzZ6ecZxF6rjk7gKFMHXa+Y42lggsOrBuDaWpkNp1rregGy7PN8DQ6tWOe50npgWwukivrgHYOly60HrV9bpx2E78m00Y63kQBbTZ6HJt53fhBADgi4JGu5gvGQTlkF8LSNzXUvqOBawRi2YCqQ/Ag0hDpn6boNoPy3CZq2zx4vz+E+tEPBq3VmaNfi3Lb5vuvjXoogI6iXnBmCFgM1987li8PxORP0vRvMy1RxBJ3XqwhiXA9JQA7C5rCzPd19YY8U4vB3dLB5j+lAd9BxsMJlRdJ1zUFXotol8T33UbwHAaJ+JkaoEJxVQz8/RWRThr038TbBCwE8rtdg0Z5/Xx+0vm+TqFTBsJJtcrq6uh59+var+VnaSp+9Z9LfdZ/6WZ7jSJ5LNitR1HzO+HiFxkhw3B/alwz8RCIR1dHjAHh8H+npUSXFiPX390a7jTbR+40ZybyvSXumwEUloSR8J5CcdQKkqiaxOGdsm+wzeYCzlc91psDlliP1OZoArLwH79Hvx7gp7IL9nDskwCskwK5LVDTtXeT7+1QTjAllM2WV7lAlJobq7Khl3fpoC9rE90wHYCgg1dBUHSJhO6z7W2/e4OzNxnXKcnBfmgj7rBbQF9nHhxkMyjjZIpD98ouViD0hZcTnyuzq6UPcgOuZX6THP1gS6I7wXEygBS4dD9UBcKadUmvBvnoZRie5Binxgm0Go4oEGgc5zk47vLMHEIAYk20FXl9QD+1FJIA0IdSOxZxhtT7oGdcfCVBEkFwKOmM0iX2q9PYeHTkT2Aq54jKpZ9P+X/e4yrYCGxYBxp7QakbnhPt6H3+rzdE/7QLA93TX4xGoiOEfx8eOig/ep8/DeJc9IwAUyVepMq2A5MkjgDFsuKMlDZRDgIoLDUVunp/v/a12BHbTZNM9nRPFXfafIEU7wKCfsYROhX6nEZsbtF/uT9spmtoM6KUK/sQkZ6axorh58+2wedr93G4ySxxifKLop599vq//28qj59zKsntTm9qEgJd+UZDDtc/aEJ4/WwDc97aMpQQ3VX+ljWamj0lMmp+rEFeiNHuvmab73X7FqPiWfhYgtRfJw1Ps0FF/2mvvWyX4EApkE0bCFsmuMQgVS20Qfjb74CPBJIo+jqhZXU1aBSkmOF1cwf/ktkJ7q90jIQbHV1BJBRNgbtbVniJOG4hzacwg86KauECRtaAhB3DpPka0boLKPPt4YCAlKrNzK8X5IcQvidnDl5dA7ERVNfGXVUlVgy9jJO8vWtj42/uz8ru+thQtQDJG/DztldV+baZ2wjgg2VuEdMk33LPaG/1qgD+W3ng/v5fo9gJhxjyJiq2v8XXeg3ZfcNA9nMZhwXwDMDrN3znx9hqy/xK88hmbP/hs/aON07/4/IxBnNGsL1cbRxHNM5zX1F6TVJSb8dH+O1qYWON4f2Id16GhkQT0FWDpwXbErY5u0qepXyK13fPvefLaMzXYQqMxlRRiW5LKsR2ebSvsCle+gBUh+8sxXuX47k0KjRvr0t5pN2A04hF9z/ocAUnX2gKnxUALHOpnJLDFeACdDtpLUrKf2kfc6wHgKHTs3sQe7MjCUN8HQ7mJXoYV5yAZWPRgr5TwntCkOOd0gzhvijWz97nnEUQ2naBj7N3bm2LXbAsz8JPPdgZlXTu/okXxrz4YhI1lVZdZmFywfY7S2PahHnkV733vPVCxseKbrx8EEtHOyBcfupXZtk4WheDDN1LEp7sLWh/9wcfHUCdALDYJSnQ03kQTSllnTjtnFQQJ0u7yUpq7VY5TmZiag3LSE2IeczMkAQS5D+6NRoVihmqcamxSDd//4G0CyS3Uh59EtdrxIFUkDG+98ydB+fn4k98FJe/114ciUJ5CHEajIX1Bh+uNeyjcfKLQHrz5hRkqn9skl9VByRwbm4rRNl6zSd4pDJY0WymprpuB1fnzdd9SLaRMRlWLyt0AhuDJkycIm2CUFQyrRygH1MKqeRejKGJ8iDRSAqehwQuxvlLBV9CDT4c6zbrLFQgTOK/D0RoayaAK2g9C4K6R2OAQ86hCrEV6Ofl00BFqGzFYznfDiNy+vVu8cQP1yTV+Hwf4T/5xd1Fd8SoC1B7o3+Mk/AIOyoTX269MSuP6lNsvZnUDdH8L5UPX2x6rZzh8r9V5qM7cNan1GqUpu/HWuRedezPcfg/7DIGFG985viKre/bL8O89DmgdvVZNHahRKgZW6veRVhnoGkmbaJjjRTy8Oh1RZ41RThSkKj+DBuks4LOsTRnBheM//L2oNGMswgkJ2kAn9HPto3MmZ9DzcIrLKy9Af+nPK/VCOt9StNCArw4UOCOzGiGD7+inCGeXenSsQukocmU6U2ZSsiGCn/pGEoWQ5EKaVomm5msV+krGSeUJRBBAF5TdtzrRCEgzNjIa9xPop8qZjrjiXqLdQAojhrOG6/QMurfdi1LM7HUcGZtHhOa1eEA6bj8nRGBwPl6XNN3Ur2FVl8oc12bAFKgze1TjmUdzuCcqsEICNAaAXq/Ps0KKp7IEorLc83cdeQ62vd/kMJKHzRXgQ/a3CqNrVLitYPq7WZwlJ3cmyWFoef5RcS5VP3wfHUfFWVRuCSg1/O6t/Bqfhz0jOkL3i1U0g3tHC61wmGOPx9zbVHX0dTo4f99+MdcqxL943o72yWh8c1CaUoXN9W7s7NI7R0V8BiDRnslagAQBRBPzBvqgnnNdk08nlcsEsS8DMOsNUSCrpi+wTVZ1vd5TnJejkuCVyY3rZbLz3Wcb9Ey+vE6vrREjlStXOvEE8FHxCTV+6a1UbXEK9rP57J3HbWLt3hQoiv3EPjtkD8cYOuiwVn91ztpj96HBqGJAjiWzH9s9YqJmoLy762xCgBLnwiMOp83dJIG7duVa0AvPINLxksq+800FIGO2ILz/FXQFToNeL4UOg7oB7Cvow0mwJInJCfI0Ycejks/nOfbG6rYVuNHRESrNsCygEH/xFSpSfDmCwefknlXwTHtuoKNPdh1Vn3ZttPuuha+5c+chQRFjbaAjmwTduPF6nGeTM1HtRpTZQkiH6rLXZGLq1wxMnnfeuVbMryyxPuuRHPh73of3kITLTgB89cX/72KY075PgWg4Y6tsVrvwuQN95+NcpfuvCibAPUDKnh6pqzUkE/OsuQCBY8mYXc3a+KyzoJ7fC/ZQAIQInHHTuQLse5mUev1zgF/+f1Cr2TvG0REglapQmWpvsGWLj8BB7u3z+lw/r93z4ZziF8+Ylcuzt8rnfbYDKOYKl3tYamJOxA3cEqiWREr2YiTYMb2C7WE/Et09AWqJafLsW+HA3Ofn/HAD46oq9pZtGaxnjdEPtt2KhPbf8ysw9Jg9wpaJMSLXr/RE5XcWkLWSKpfqyJ6l2ur6b5+NVW3ZCieix9YZnKk8YaXJa1Hl2N+RYiv4Ws4IAoU9DxgbpjCS43kEKvYOScbpyW/AOSvid5ZgQCZCiMxQEdzh3KZElWAU0Ce+r58nge4DQd+m6qS4l5USW4Gk/HrmbGHQtzoqT0BzH1CIcBhqb6rAB4iPfbESJEChinwNFTvHVZr0+jy6Ou0pV1gNej0U5GdBBSVeqW7iXCJAtUrVDF9h8LzBOa6mYq84k3OwjRnYNhEHvnWTnn72cQOMo3UmERyQmEqftUhyiH1sITl0zKHVBNfCM6l9ybZLm3WKpPvkK+1KLe89G+Jgvnnu9RbQ0HbNwvSyn99n4B53ooIB88XLlyhgbAdQbDVU2qpFB9fK/eP9Ok7QIkANsW0jYlgrnOklJmP0DvSh39AbzKG7d+9EzKWOBL8SehE1+Fftp2MUBdEzuCujwN52z6GMNgE/kybPvomXzyEDXdGnyXO3tUKwyfPm81a/RjAtgbvESDAQPQ+eYdc0BBs5AzG1pGTvg4Jc8p+5MuZaTk/CZIIl5e/m3szw6STcnn/zbunKt26NJZCcLW07kO97QOJ7dCSlO7XKRPsFY3kaaG2bmd7Dvg3TnvckfsdH19vbFq9ZWDiiyMU4RdoZW5utqCWg7NNPH8McPFVcvHgxAEVtzIGK38GEkFFB3N3fEetgfOWEhuYWdHOgkZs85+qs9zE2iuAm4UI7vYK5ius9yjLx/hLbBdtO9lPHGsZEGb4flGJiSGe+S933mcwypk/wxwKITJMcjxjD+FqrgT4PP8dcIVW4t4PhYlKXepDTLGftu5+RW62CRsza+dyzDfb6tWU+P1t/FKzMLSCZxePr9d+yklK7CvEU1/wCeyOjyh558x6BA1sUy/CNsl5O4K9NrENRn7yivROhUICI0EHBNp5hn9mSpM6HcV41Z9JinX6iigTS/WgBRfugJsoBIrSOTwy6N/6QSI0CGsrc2BrXbnJiDRCiAZ9bG4nvGvbBeD/AENZ8liKMKtT1iPiqt+Pn6Oe9J22k/kQmhgW7wUH1ZGzDstIMgwb7cppf3sQPaLNm5xhzCONyizY9bjEVygDagk0ghZq/1R4xCV4E6LrOPjuF71mDqeD+i9GWvE/o6/DL6UwjkMu1Oo3Dczc+rq9OoLLtgGX/9GJxrOEwGDlLiV06pZm3SaD36BikqNpxQUqjm4iqA+KoiYVljBUUhsUlEYuiuPm6o3K4uPltKqxUvbptorfx2+Zt6SnShTBQobJLEEUF4dHIQxI13sdZqyzeBmMdmumN05Dbm6OapCICm1RtRSW3GcJOXgf1sKFYInOjgECFhQdtsEqQO4moiLnC4Pl0ED1YOk2v39FFB1RKpVb29dF8j2fc4H2fgGhaLW1rw0DhiVwPD8Io1W0LOkFTxInSihViLPUc/HDybMxj6A8ifznQFLlw0UNshl9eYwPU1VZQ9e0j2CUIkt7lHFGSmtm5LSggbBgCRAM8B6ov0d9loqSQiO/ha6X52ANtdVSFRQM6E4NdEse2ZhEeemxQct2gevvqBE3/ZRX012wwzmQ1uPRvvsHMSBxVOdX2VpDPipPQV2kcl664QubsOIwKZp46Csl+Bu9NYTJ7M5+Hk03iH66xc4BVgSxTvY0gOyenmb5ob5vGR0raJgmKtER7P7qgpYvciHBLwZMSXUlVuTjF/yNg0orhPMtnSIX0ucc8ZAxBRmdTXwx9xTyAk/z8hb3RJHlnQKWOWX8VDt30Xrufl8dA2OcXggcqKXLw8jghnf6Gxo8jL03I+1hnLzh3NJIgAgZBEoO2QHTZDxqsjFJmimHMf8NSZQem8UzGKaFgHspsEHX6uQLpzwVT9hBy88vDHT02im+QMPm+7nfpMDpE38vmf3t29egal/ielCsr/GEUrQSm5NgAPleqvH+vwb/rSC404t6TTtsRIVmd1XtyT/g6lcB9Ta4CeY2OD8kGXATWtahQPdvD7/0K0PBHhF9lQ42awITCIxEYihoLZFiddBPjlM44R4y/pYZW4ci9X/dPJNz2fbkGUiihKX9Lq1RVnZ8ZrL5iv+gY9krAhM5NAyuyn/rI6BWWxoitcM2zMIsVWnuiT54A+eQe/AzvzSDS162xP3cwgrY+iPzXQQ/XbhhROJ+89yJ0CgKfTRVHSdCsYFipsf+8gmBvGSrYyaBsonzKtYmMe77tQbQ3355RgSwhcXv03TOi097XKftPVX7nd6NSLQDA3vG5ZPTfPRGINetlQHGWgP4VtiKh1PStk9yLrE6OT0R12fuT8p8SX2Y887uuj+IcUVXDVnkNJvvpc/Q69HaVzoZOL0CgoLdpr+nXVIF5m31KIqI/eEYyZIXXRyuSLQvk+AWVVe5V6tyXUEu6u0l2+E9fs4HzlVa3yV7rBEjo6eqOBM0AV+BLUaYprl8wy4qcAj0N55ifilqryXsD/Q1T04sE7Umc0b2S+usUPTFYqcFh9jH+ZyZ6cLUBEYzhDLxXbeoxr/Pv1NMn6+RCCkSpBLtO7jE1MNw3Xpevef3Nm8UawZ29c0fcrGMWItgtVVk84wHYEWwYKPtvz6jfE8n33BpwTE4TJODgHU83PNwfr9tnz+UeSNkDKqKHnoHJDM8pkjb2j884J4rer3vBP+neU19hshmpMuI9+bMMCMU8UCtkPGcftffn9WXWhrbe57oEW0aKoz830FdESd2KCK6xudXsKW2siXJPD4J1Ol/OpOupNoJU69in9nFxPSbEud96enKpGEJ40eTFc5t7HgW2smiigEOuruT7y7Y1En7uI5JpqNvRFsF9B/jFGkWV3YCMhFL1an1m9AwTVflZUWEnKPR3NmmT8Nls0gev3/E91rAZvofvpdCRSaAB60Fp3rh0wcqKetYV2xr7YCf8jsmWflBqYhLDYq34t3PGDUCtOpngGvCq0q+dl06r2KLVdO13SrKrYwZ2rja59wTakyIw7Cf+vQSrwnXWDgioNDLGSIaK+8v7NOHSh9ovW0NA39vTH8BhqrIBXgQllvnoc6ghkwBXVtVH75434jW9BJyZX+SMU5XRHbS2MvUBkLijvSf8zcrqXDE5tcX7niG56SP2m6P6V1lcHBzA5tG2QfIoW0MbHElX0JCxZSas2NRjxnBVxwg0mCTYKG2pz1dGgxVj78P78hk4Uz2er5cni8XEj31o8C8gYEIZOjVcqPvJ5N7zNz41yXOEQYIvFrF3/beIFa1VVdhGA0AuueWrr2ZDo2JwMAnDCWZmEFFBpxiTVgqwbbE5LaDKa7wmY4PcbiJ4bOIuDfvRo0fxfeMK7azAtBoxg4NqRQBco5mjLfMrJ1b+ndk7ofNgcMBXPiP5HHu29ndtG8OfYNdWVxWsMo6FfcceMfmdpaDUyrWbjOoTtBsmWVYtFbQ7A/vGJE0hsQX2TSRm9muzPm+99XbEZL/61a8BUogN2ZuHJMg1NVb8jkgqhiiIVaOO/ZhrPCbRFwCrSywObJfXpB3Vf7mO2/iKFlgcCbCmiokP2AaYrWWKy/T0bCTEeYSj7+9oPPdMZojkcYt52oZaCDW1JO8kp66/iX60pgRjszLad2RTGRvlooP2MOsYLDDHXWBli2eSixRRRccvR+GENZyf34Dp0lJiuSUdDv2p9i/E2MhvjGtNhI2VtG+CPdHaxvdtc5OVZHuZLQEWzDw3YXdN0th/tmYk9k0lPo04GVBwfROQDLtSDQBTSYy7gR+aX6RVx95WkmCF1E7C3Do6UtQv9XvvYL8rSFSlIs/CTgmNmk0r6+4J9CP04QIsJdGvE5yvS8xxtI0qqs4CmfzndUZ7FdXu3EblungebcNTt6Ga+7fqPPJwjJja1hoBGHOlFH96PdqwBMamZD8zW42rff5HTG2Qpago4Fn24nap+Gfbguif8b6/L+hiEUiwX3bUC1s/WINlALwW9oyIqPbUsWsvZGhQGK2vQ6gQ7SVHhWoHZDbOozdUTp7bASPR3KSS81j2VzeLYyubopz28B5E32uiU57kZs8Q5Eg/aCM4cy7uCj2X9oR20fv6kurl3lFlcfvu42KZ8QsUQKOSuAQFF79WvP1mVziYWQzQKx5qOUlWBTxz1QYfPlCynGT6vM3P9lihGggSsQvi4d/1HEgRzAp7cKmkzMHr3QApsOWDWKq4AMdokepBI0nrCxIDH9A+i7W4KPrAApCs1uB47I/TAdpDadJg1dVgzu+Xcf2vntmja98XCpIYtB2MkX9L4xifGIv+2XIMq+iJirkGUd8mBW5CKAGYq6C2RBM9C5lFL8bHd1nsshiJ5MiZZVCLvZ00BNu5aA4Cp/21gKUFCk4PID2i0kc3NkBWoWFZwRDR9nrdvFJtLP0rNOH31qAj1aKCeBKKukb9mRQjH6RqcEEXSiMnPKxtoPlu3l2qbeX8sv2XBlvHoHcRmDAH0LVR4CKqaHzODoi0FUoDHQOxoCJiHFehjEkTOcuBbSVh8r6lukgTTRQVepkIKEQ+60rJm0JU9puGoIQBaPR7EpTB71/jAEZiyzNw3pdVOqmL0Q9WqhikxBb6b6mS6PM+UpQC1F0aiU4j92FIcw6VUgLTK3DydfhWsXQcHmidsYZQo+Oh0KCmAC/9XGPuPWkEDNz8ygICid6UFApNNqX1haBJiWbie/qzjDLGPFF+nlA+K8AqB2YkHHrI4U5UpsOA6vh4FnsYbP8tCp8UaVULJEFUEt/fNVCI6eBcV1AyU8IslVWE04qZVNsIKDlXOXD09Qb7GWnepBLexgxLjZAJpFVtRz5okDdoN9DAm3w0Ba0kVeR2ScAjAMPQ20emIQx6LgljjfucRMyAJdiyGER7izRwjgHK4jOK3OkgpSoeArJYWZa6aN+zrQp5BqzIa7fRCGu+jJKkz88qVNCaMV4hEIej0FlPjqe53xrhq1e7oiXCXk9/RzBJOnUGJkSMrWRLFbKf37OTk8ss1ONzTf0+OBbogw2MRTFg0QkfEEj3UElZRGDNXs6TGD3nX5rYh3gOYMnGKuAAYFk7VTLXzL4dKUr2kgoMyI90f81MT0V/i/sm9+skUMlKYBLgyBWRRCdKgIzBrdcsUKQSrQGuwaz7wPWWcufnLBH4eP+J1ZEQTZ+JlRqBiVBJ52fayLU12wVUT24Jh+NzkmIXLBpAOfdDYqqk+eOCDwvYgkrPPfSSRQKKJoTetE9LOOse5snU4LwdF2MCouica7jEulVSwTsLUCHl0r3k1wLIs31Y9ehQtJN0xv7GlhmQbAeYuBL+xGuLAIrkeZ7PNCAwwfaMZRphZhP4++OTJNHhnKl8RPU3BXCCLuXOscbnZeaNax0CbqX94v3at58rre65Wva/Z6GBBP+AhbCy5dr4GpFpqwl+5Sp+A8GytiztLRkHVO9Yz3lFgEiWpLy610MkJVREnTfPOcMm5j3rdSmg5fcFPPy86G0r2QGBGu/Z643eW+1j2KFUGfb3MgCkbTQgjyBEcSXsqp8tkJuC65SMaPm0iQZ0njn9wBijYPxcA3/BTFWL9ZfaWBNf17EbhkMwZ1gX7WcC/aBbcw07oYKqaA5K39i2R/fuBljmXs7goaO+XIo6gG3Ba4EMf+Z7frenLRJgZ3/x5b2kNUwqpqmlKQlB6Q8EyZKAp1omaSTdi5fM0T6lKrG9+QhrwQJSUTUqLQCL01SLZan19/eXaOGAco6JIghRTLKc5OHVS1sKYGNI42Z9BMKs3Eo1VESqnqTT2MCzd6i4jGfIcXXsWQNVZxFHj7ljVvg9hZicQ6yPdL2MJWwhcc3cc4n+6Exh2TQCC1ZM9kPzQPrr8gJtYgS5Jjd+OZnB823vsGvhc/feY0ThKowq4qRWfPP4OC1Q3EdzM2PleGaCg9q51TWeFx/V3UW/N4GxIIfK3vMoJQrKTMxsE+PoVwAwrNjhK87Y7kWgGqNciJmspMlaSvT2JKamTYkeR3yd1VaTcwEnVaJV4+7q6QybGPsZW+xzGwOAqsa2CSRq37Q/NXVogWBr1KcwCY7KfPROc+3GJZ4lRx4aUOP7NtmftqKYcKnYXQ7LTSVhp2VYSDAu9GyNj+8Rs6lXk9ShZYt4rrKAm0CvY7QEF5JtSC0G3peMKp/PLuujLfDZOanC52wBwbPlpRn4YwAAIABJREFUl21vJqv20HsmPTuCvwlATIyp744/ci9s09tm7cV+zAB7eRb+7f36+16Dib7P2tYdgX7txeIC7UMAV2pPGEdt4K9DlJT7N6no7u2P/aXa8yRr4559/fUbRRPl8Cf378d9eg49bxmUVb3ftoBJWIQK0HtmFczL/a9eu8C4sZXxt/ft+vhv94IAy0mSIEU4J8Yng8psbOy9ByOoZDO0a2ltPKtJK8N73sJnqfDrWcmFCZP8VDVPYKBV/XV0gvSlofyPz5+ePoqJFecZaWYfuPiCv+N9+Ufb5rPqRYFf4CAq6tpDnrGf3cYkCWOwqYf32TvoY/D9Q/bxc+LzUwGooCLuaDLuR/E3e5TLHQUohZ54Yp8EWDV6+5ydq576mwHR2edV2EXFKHewQy1tjAml2KTQ1CIA+ktyjdPc38T0agipkrsX1M8C8PceVjZIMrFP9nQvrcG6pMUjRrMyq960hS2C5oAtk7Jbqd4TjzxTvDRiCXKDgy3yqvMwEp4CbK0XQ8MdnOs0Bu2Iee01AFt1UMPLibmNI7Up+5uOXbMykACzAJY560F7571DU0VmIZvDFhnXV2DbdbU9tIWYL+Ib1tPij5oPVr+dLb4B4/LGu+8Vv//1rylkcj2DKkavh57T4EAT+cVqJNvGQjJjFTPeZEIIGDrtntXYbp4L504BL+c3a5fP9/fE9+8zf5qPLsr+zf/YdxwVoH2rQXLQQbWcaWuTtMnQyUoqoVQvSNgGB7uiIrgMhURRIUVkztT0gsBDU0bUpJWZdWdPs1kdbYO4TSXZ9vaG1R8TziT6pHKnA8ltYm/lAYcEPc4m00hFcVKAW5OomCyMaI7G0EMjmqPhdYM69/bohEFFor654PYMt9LHrAEYG2HRhlR8syHeYC71ZSkmU4P6oM5jc5n+SJLtJFBxBqoZQl0s2PfevRhUtBlEV+xtq+KhayAUW7Jvp65OxT3ojE30oloN4eGNg46vshb21ra1Qp/gQLwgcTSgNBC2j81KlOqkVsZOIONdTa/JmvRzHqKqqdKdRHmlLiQRkdR4byB3CuqgiUI5VTOFCgzeq6uoqDh7Tcfyguq3KgM2yNOnneirKbgLNVI2VwTiGE0lyBdBKvafbXB4XGP7wwAIcCpuVsXCDg9FoUTP7Md0nIfjSpxlSQIGpVGK5MFLlFC5Lx2Vs1qlkyS0DVq4I1hE/4Nu6vdSZVYHkccz+bk6qkxxS0mOCUEK5nL1SxAmV7/ya84QGNeixv1cRT77W0pBXlQ8FQuQLsbhyohqRgFzRVRPY7CXk+ygPMWordR7nY219H7fP91LMoZZ1VMHE86cnwWtulRtyWiwnxngTClpzn2u8Voe3Inoi0jVNakugl97HFqvXfTV/e7+leZ0TsPKHpV6Zc+bn6GSbKqopv4hr83nbSXV/SManio9qIlapZWzzlfMxiRxfq5wQckAmtW4Z3xWocpc6tnQGekQ10Ev/T17RL+lZrFfxscTcm7LQHs7PbSl9fDzPTOuv2vgl/+fqUK+bn2d3gJnvrEvFZ9SHMUvUekQ5fhO/02eTeezNZkxiZieWYm+IkUaGhoUDXF0UXckTLJBICDEzG8BFtfc4MoxOa2cyRXpnQo5sL7u1xQ0MceSfEyUN193Tiy+mwS59lYr88gbnZ3JuTbKQDEUc0nWRLFzddnANUAklUVxWDXcm0Gg58v7DRVYEoR1evasYErZkjrnfaseq32KcV2hLisFnn1SqnJoUxV30ea0dSBOyAPxj47R/eXrghrMPlKfwDqKTAuTYG2v12C1RYeiII/PyMDIdfE5msyp/NvBe3vPUsRUWD1i3yn6ApIYFfM6KrR17FMBrsaG1rC7iyKvBARdUIc2QJX3sBfbBEQGGE+n0AaAeaK6t88nqpC8nZoQgmV9UIhNKhSg0f5ZJcgsEsGic/UE3AQO2jm1EVQTdl/FyB5saKikEujV85xV+5bZUBXq39DlOGxt/L4K0bmlIVdbTI4VNZJVFGKH7BfPlWrjrodr9oo9XY+qaQ2Jk87fSpJrbk+uwd/jx4/DFiaF1LqSuFcaRWIFT2qsAiiCWbn6mfY+gAQAoufOfaayqknQt8ItJDsmnAYXCmpFNZMzbhJo0Jj3qclPtkMmovrTTH/2c8o5EyFAgs+Xou01SXMTyIwWANbP82IitEfrSxOgrBU6QbGdHRJFgqMXMKpsD1Lnq6qK9Yiqi732AtsEZs4GDZZDqgKZBKYvkmDWa3MZkJU42XnvCwva2NTSUw9y7zP0WQqaeC8hTgTooP0zsK30PJSqZene01r7O+5fz4172mcRa0VFItGvnSVrQGeVYCHiB89XFb7N+e/u2fo6VPfpB7WKZK+2Qbbn2ud7bOBG9KkvqDjt+B57CNE6cCQaZ01AUEDdxCYSIfaNAFBidKR2GW1BVPf4XfelVXVVrt2HinwFC42z8OTJGnFXarnys+0V5NjzOoJf+rFPo6nyGC2S/v6ueO737rnnVNj37Nn7nUQjrbAkINieXtsvUpHDaUBN0FCfm0hTodvZUVwIKvQa9Ft6kze31DpgZjxg/J07VHfBYwd6CWAR/jPQ34SFZjrXR0HkFdVigYDerjaA+1fFyGNo4Lz+0lB32ELpyXmvBssGIExFZSca+HwMTH0uslGilYOA3vngUm/co+4ZQXLXxTilESX3NRiBTqXwmWpDQh2X+CInLVGZDXHVJPAnW+wHP/yo+O1vP6YKtF6cYDtevaKwoVRb2ztSa4nBugJnLYzYDCNtSsXmVIvCeMykxX1mC0euKLpPfW76J22KbAnvq7e3N/yzIN3U1Ez4CEXy9DtqYJhw6VdNDrKvCDFDFtu9kjUc3Ms+U9fQ7/l3A61m2j17o329e8oWAJ/1Gr2b4iSya6xy2g/dgMaCZ8meWOnFp07CBGO8nYm6c5E9nxvqLwCs9/T1xn3qB+2Dj3Yc9VygL0szn4fp2dCQlIaTzWXE2y67GH9s7quQZdwDzzpPibCgY77h671u2y1dz4g3uG6B6XpAdAF1AVjjHO2rsbaVPBNGmSkCs/bMzy9MszfoDbYI4XgrQTzWWgbYKtVXq5OOuXNvjE9OQ9ld5iychp3aE89GGyPLJPlAxeuaonc1J7zem39Sgp161ANU81pUJCYB9vll0DIn+TkGCjadTAvsU8TVMuJKlHD3c2tLJyyBJ2H7xIHPske22d/btBY5Hq+OJHUL2zQ1TSsd4XknDCrp4Xfupxn1hDroByBUzH3PwSx4wbnYArCHLFX0DzZiw2AaTSYRLVmuir3KhpXSPtBXWVy9eAURzzniqPkAVvr6U+X30WNaTt/3vbFbhe2IgI/VrD3Cwfb4G8tr02sqHFfI9INS68m6Ok34JPMTz+wSe6SyBr9A3OE89FeeKfadoprmJK84J54pfxbCr+yDOp6/7Y2TJPo3b14vWgAEpwG/7t+l1Yl45urVXsT5WAdAkw3acZ+r5RHnUT9YFmM1h4Zs7zGeb+L+J3le5p8KATaFrV5cRK+AkZtl//Z/aEfYNymqiWDaB2gVWFrJM4LJl1CWDco2aJIHpKOidp7DAb9/cZrDy6y/PUUYMOYg+uVsxGqCS1G1VyRix/yx91UagoGYDuq0gRuGyGqD8zqtnkYfD5vZDahxcLOtMGDXByICp+EI0QE2p4mzB8eNdY5RLgcHUCOp0mp8NFBLC4lSKoXlgNE+TU3SKNLoFOecmVyqMq0D8aAKoFdT/YzqICiRgcxprvNNesFOcz8jjx9FtUIHZZXkLAbSv6OB3lEWBFf2GopSKjY0CmWvOg5xcxgVDV4K+hWwoBxvnwFccq+/hUT98MVuUMg0WjrbCpJpKzgivRoaFYC3oTHYW331MsiT1UnmNIow+zDLXtrnyCYgMKlC1rsCWok0xH2cvfQaN0RQRkB3D0giVWk+RVXfyrpOem1rPj7DpncVMU/i/FxHA0DnFDuP2cqtVHavuYY5j4egUiuML3EQ/KvTOHmekf2yGh8Na0pWaYoHzfTePfwOshapCroRhzAZEdDsM9DeMdaup6+NwKxEldKYmKDkoDQbGRMVvyKoEhDg9bnqYTXP3/M1mVZlsOG+ylWGoHhzYDzE7o1tDrzBYQ64BF9yv1FQXXAe/jzR65K8vu+nAU3OKc239Hdy0pwpxiaXOtQAT9jfqgJ6r96zCPBJnH8W/nD8zB6JzDLVCANMmRgWFcsxOn1U03TuMhTsK3uOeEBrexMIPBV9DLrVoqjSlALhrNhsb6pfOuBEQUyz4EyMD7inpbVDAqCkQGp/OhBR9L0LVORqa1RfeGZWLuyji8HpdotLWwRIkd7rmpskRCBTopPmoCHoNaVKfr6GQLgJPMuwPQYCzp82GPesB00IBDSrNkYPoTRjxyVw3kwYBOrs2evpvRCvlaIeqDCOTPrcCSl89nsTVHjPQRnnWW3Sj6Yt0JYcAPCcOH0EypoSPX8/QBOuwf8P+h2JWGso8W7H7yVAIvXju4ea6v8oquHejr5Iri/E01Tf5dy571KCY2BGHc1IxBSMdRVo8v4T4GOFy8DfOZdSnhmFpsAfz0Iqrvs1AXiOTBDcImAhSPB+7WcX4lwnwK4BRRZhXWIf1at6CUoeIzN4iQCKQadskHMET2u0nOhsuro7Yp86bN7APQlXJPGNCPRIhAQnXAv3tGfC5O0sCa9iPCblzY2KkXEOOJ7NjVDjAVA3N2X+4KyxG+cI2BdhELXhE+ynP8bWfHVbECEpvXu+XGPXOlSztdtck/GnMW8v/bCixxuIjfm8DerL7Pm3L0VaI9dUYx8Tz07qn3vWBLYa1LqfIFTq6gq0OZkj2h7FMnsRgJIOZY9vogenRKEpKhmJMqs9VMPA5+6zyc/OKn0nfYQGaDpbE6zw0Pxppa9btX73nvbXxNC1FDALZgX7KuwA4KdBs2uqjYjEmn0ho8Y9KgV5C/HInp402kq7qhJ30NxJGhdXEDshMAqQg6NezrkwIPda15m8kOmKoWI+tkQF6I+j+rT/6id4ngVgDMJ8D++gt7ceH9ZQPHlM/xh9oLNzMLRYZvsIfRYsL4kOARqUu/UVR6AxQol7qOc5P2K8iYnXSQIc9+0eDCurPPFsCZD1vWcAo4cudFGxnAodC2dlzmDLqhiLoa/Vt42MPI7ExEBa4Up7/vy396qfERi5eGEwbFXqTVyItfYMupeMaZKSc6rMSZn0eWrrfBYdnbRoPVuNCofstGN8YDUU4JHRCcSc+qlCEDPgK0efTlnwid7JbUQ4m1qrUf/tj946W3b8LFk4zbCsrJKvc06s7EnJT0rwJDEE4vPzakh4r1ShSYBcL2f93rkzywzdUzHOzDN+996TYEFIPR8d5WfQSqOfO8bO7POeaTRYf19nsTjrWEJAbexuMDM4BwLUiwH0WdlPY2zO8Le2ZXlllWpeAsaamToh+8b7PHeOWGVmEc2Qw6ITQcR1pjM0tRqwn6YlrSEAijsw/aRg1gEcTE46Uo74S6YZcWJPB3sS38RSMrquiUJIGf2DjKDh2XYw2k7AsiJAcKuViQVgRWmXwDfOsvoE3KMCjQmYQTCRM7rDtfUO9McsX5+dSU1u3XBPLxLvncLuCXaEEjTPPNqvuBaDXmONZhIEK8trANnu6X/2l/+8+MUvfokIKXNom04XXfzc2MtKr8BdSn7wtcSCJk7uR7+0j9oKK5EWUM7DTvr8y3tctzEsjBL+Vvgz7C2/t0YPs+PM1Aew8ueem56w99UpB40B5CwtzkSvfWaJ5eRIP54AYjUMUvuSe8Ak1L+9lmX2/Dk0eCaJEx3RJdARivn4aH/fOMy9d47PMkZ07zRDsdXee566UPg+c5oCCfY77515bEAd4zijkqoYpGrqrIex7Bp6B1WAqIJoT0dHWF9ZW55V70W6unuLQhpr1coZ8Xr0JU6t0FcJBBgzOxfY5+3z9B43ADrO9yE4ii+z5aaWZ3Hn9jc8LwpJLbAvadtyPaXgqrYvo8qkqbWjORTKa1VQFxhW+I7XmQyqBm4hwaKPDJcDbM+mLW98vuNW3SthBzh/Ak770GUF3YxhjE2M37T1rqO2SfDRGDDWASbS0hKaR9gPxW2DvVhKdCMxxtdHjyxfmRGYCwDaQN9H298IePqSaTjuedknJr9PxkbxyRQFAS5wZ1RhEb7ldaNPJ0hSGQnVDyDHOfZ3Dpku04ovUJn9BOdqCUrpc2zYGqy4WWyE88zdc2OM4JQRh1ksWqxSsM9f4KcF+a2Ij4yQp2HLe/tai08/WQJMS+2eXV30yspiaHOEm2Ame0j2S8RpSZCssaEjbLGMPv1tBjLy+L88/3yTa7O4J9uW8C4mvJh7lWNX2xAcNvZrZnLKKg/dRPgMfsn20VGEYdvaaqMdcYPCgEwEjbHnvamNNglE9CbQJtjaYm+jOyBAn6jbtdEeop6Iuk7VjF60hVR/pK0+y/vb7lf2v/+LimONmMpbOr4GDuML6UvMRd1lgXcJxGuYtTkzM5vG8fQREIIY2njtEPYxlN0MJKodeURiZAHSarHzn+z7VEq9HGl8A397D2bpjVsi6GK9uACMOknSPihyPeNIVAVTvMr5sEsLOB/nNUHLVgXahC9mlxE82mt3mgfejApaEz3IVp91mBqUERy2SYPzSQ2aD1G5tEfCjRg0WTz8yoqGIc20qmWWVVUls2D5pTyMWnS3GkM2Owu6xNOWMpeEQFKvn186VX/2Ck6BRsteSsUpZuYWg9ItLamaxZdSI61ZVNiAxoMhvc7DJf2wgsOiyIPXZw90JZvbAy8aeO8eqlZ8id54r9L/Xkn5onIYnHyem2IDHjjpKfXsWmc0HxCIJeEv1YgPi26QPAN8ezukSoqYGEiZkDqGxurOsSpvPOcjxiHoYKLaBrVzdZWAkefmmmL7uIcW1p6KC2rWL0B86zgcx6CIaeRJQmejQgwYEMaT6w06HmiDxkNhAh1N7ndx7q7Jgsil0pS5uquBV1zHNcsVW8U8YgQQrzNBdy03UQfVAGTk3wqq9+zvq+iqsTbYtUIUibh7O1A9qScWH0k82AjfTdzC+Tm6xR46/j8AgZKYi/iXhjv6Xnn+JlYad7+XqXdZCMtn6Pv6Pl6TzzhRDVMvpwmJSWfQg3lfexgEh6SnCQqdwTlokN2XHRgHq1c7Jg7cww4olqIeR9zHWYJ+KTYxP5PnGgADAa2faYIV621vNQFIuTwlYWGMiMruJ/i9MhzdMWsdVX5nSkr9DWVXqPLOfrTvmEPuvhbVExxz/1hxrIBN8Lw0xNyZkL43lJJY64yeZtEO19EAKJyzatD8qSV5V5xIhxtAGOPHnuuoeI2CarmKbzJpwG610WTDgErQYWp6IQI7z5nPIvdHCb5IgW6lTzQjsIpNWV3MwgjPrerAmnBveq0BwMQ66bySIN3S/HoYVvdoEhlKLQO5sm+vqtdioB2/zu5MYyASzS0DDlZsQ2QLlkQaaaLYmGNykrK3+8I1cx9HhYOvvE8S8yX1lce+DgprEpJoIaDT9phY7XLPUlprSSh12HOISgiidKPF0EMQZuDpM5b+XIZtaGatV0ig1CC4fPky1w3tHxsijTfN201U4+g1JSGVNmfFSnr4MXQsmReyTl5Aj1Kh9gKS9CvLs1CZnzE/l4oVFMs2Rl4cELR0gLgbkOwTEDkeTzqY9K7P/gC1Dig7ADPsYhrHYE8klDd6QzS3LqUUpp6eNoK29nBwGwRbDQQmo2OTac4r6yYoYGDpKAV7r1w/A8gFguQmgn1FiVQbt1fTals7I3PKATEUE/TMLmOne8nqlkjSPbdSI7Uf8wCU2v+z7H2fr2fffwtSSpVNVQEElvAXVs89b/qQTa7TPRV95wTpKfhJSphWGgXOHAulf0k9V1bnkhCbdOdIFqBMela0g9HX6fzrUgDsWZDmaOXDr7Ap/I5Jj7bGPRGJBn7J+/j880d8zimEvm4EMCsDYoeKonjWVeZt/+HLB1D7m4s791aK69fa0xxzEvDB4fOxn1y3sIfscxnPXR0kT8sEzFQ3tfkmUzu0MNlHvsxc3m1ERjwTUtCam88ifHZAHOHJSkJDP/7xa9gXWhi2oOljw6XGS+m0d62fefSCJc9ZY/eL7T4rBkdETqrVawgE67pRiU0zqbdizJl+xMTR/ROq5aV1MdCOnlZbgqi8+7fjxwT/TIybGtlXJFvlALIzqNP6b1J1Wi/WGd+ISrD0ucFa7puKFKCPkybm5mYjeTBBcp2fE9HZi+z/6+v8zCeM1dE2uUl/+1tmwrOXr19LGiLaZl8bzCiu9Rzl0jmSGTURpIVX0d9o5UTQzwqLLLN94oo5R6VxX9JZ1xF1WieeEug3ftKvJQCMOeqcp9SKQ4DJ50qRFliz0qaqtgliO4nr9KwilFZgy0jG14vzw7Q1sdYyKBTkunhxkGoSglH8gqKWTryAuV5cYuKHsYrxmSDE1NO5oqG2rOgHTNtA5K4au2g7hGqzts9JBTUesK9SE/vTn/2w+OyLP8T7yn6TcfD1rccwn+zfjWZH7OrL4uZbrwW9cYI9e4iOzMAAavoskiP6wDDDNhgjCTroJ2WkzU3PBFhRc+4sVbOu6Oeenqfnk/j2x3/6k+LLW1+TjD4p3rjcU2wZ4/BgjFF9HlaxckuVoLOzvz2DiUmVzqUVx8Ghi8Vf/+0vsS20pNl55nxgQDMZbo5h037qr5MYHeAmPmCL5CQAffava9wOICXAI33beEfALp6jzBqe0zLnz4ft5znvWlGuEMokgJb1I1XdeEj74eevk/i7n5JuAC1wfJQKva6X19A/cCEEa6WAn4VJaCveDgCwPqmSOGRsEiZDNz6Fe5Tx9fTpM5ieaXaqBaP+vjb8SVfM3RZwwpPFczOx1EYJHhrbev1pyoJn0JE+JMtSwPF52mMp07bmCBAvQM8eoBc1jQBMLA59aFDAS2yU1B6RRPHcAxUVVONpXTBvcQSefkrg3PtOjAx6JfHlXehKeBb8fce96XcVqhU8vwCItb8LSIzYrgmb6+rIRBkIVdgyNVmMg+yxn2U/qRkzTJ+n/mZ6cioVXXjW2hxb09T6UFStgmsQ+AiGId9zBcxXyiwGsdefc62e/Sri7RWYFseswcULQxFb3b17N9l7gD7/di90dbFHsW9zswvRHpra9bBj6qYA3PkzfewatuEUjEpH662ZPXNPxkZJywLtHZL89pZz+D2EXhXWw8+u4NOtqKvor1386//wa2KAdJ6006ovd3c28D3adtgnguDa9OZGip680BzH/l+BPvMIfaEjhxIlPwmXer0+u8zyfAqgWElOuAr7lnopNl2w8jQ0fKYK4CwstFgFnqUl6smTuYhh3nnn9Uh+R56sYI8EF2EMcTZq6juIl//Y3uZn5Gkn7kXbMNcZC9ve3hDgkcXTXfICxee8trJ/+y8bji1ZWxs30K0BAd8ymEekynlQZvihdsj3rFRSCAz6cwu9XtJiHj1eDCn0fipU+xj/bQ71MQ/tGUltLTN+Q4EUp260v21fFUlMmRtLOgYHoFMqEQd/inL2+BS0HhZfCnFfN5soeoK3gxpp4mN1rBxP9Bxj5WzXZoz+OarIL1BddNFNFFZpxHe0i4dxZmYqDmY7ibiGNwe5jmcy4DoGFtlHgKm2jtI4hiXTXA34nsnTLwW9Hp5tDJcOQwaXymTVPACDvm2CDM5MUC2tvpZxwERyZkmEiQVAP0HfWNdVetucaeuhFkUcHaV/knW8DMJj/5GH1sDtmQrAOCwNQVb1tSpRQ1CzA1XlGcGqat0iYlIl+/o0jPDglZ1XNQ7ugwJTIl+598tE95TN2VTmz4K6GmC8xJp5iPbZDI4hqKQ3u5w/h1DdMlhgZV1UTIQsHICcDPqmpS2fPgWij8M/RwCxB0UuUFOMqLbdZPg0h3rPgA+Hq6HYZW9E1ZyLTAPIUwLTgYEKNckSehk0I8W/cCTPMS7uu+iNI0AQ+LAyIlJczWtcSwNYja3ARkq+E71QMMHSyA6UxQgySnP57AUSSJFJcIQKbzUJmNXt6LHDMEl7LLfMYaRioqhaZ/SApGAqEme/77Rv1pMmJhxDUnj1cxSCihPL9byU1my1mIOn1ThmP31L61fsiD0XXBUrj86h5ByonBtqwXg9xQZYtOI5wecZrm+P5231rhzE9WCRXllnQp6lChY904oAcB0ACvZVS5UPkQU8s+dC8aVI+KWHW4Xk/p4RgD8H+DCBskJvwFgRfSrMYMXRG5gL1pj8lineQzIs5VWqtl/uUfeOAEMGF6J6xZ8UeCUH6HPxOeZ95fcDJfV6AFFeihJzTSZZ5crxi9rGcHf6t3jmBk6+R1QR+GOwcZq/7aMRQZUFYAAgANAGWirYlD4D+hEOyITFinobdB4RZo2i1TtBnRaqK563pNKtCJBKyFYrKmIf2we4hMifg+hv3LhIIqCKsEIP0F2Zd350tBMslwBE5NCU6PgK5gg4aIR9T0VG3Ocmjzos39u10enbsqFxNlnzvb0Oz4prlCnjQWv/DrMhRiIQ+nRRXVlhX2hDNggWm6F7W5G0hWUKh0mMXgxfrCiuErAfkPw6KkoVyANQ0OraBn6XpIDHqQMee/ok+g9XqbCu4MwqaPs4xLHax1/LXrWiYJChuvEZbIViHTMElfVceydgnuKAO1tWiqk+qRCvmu4Jqgjs8cZm1C45myv87DSLaeVrE4c9+pSKMbbcymMHVMt+1JAV6lC863DvmEBAB1pB8ILKLpRbFSvd5xNU31RJFzyUpllfT58pjj9aGvgcbZF7oh8RrFu3bkUQ1kA5yrDSHk7/3Us12QTT5+1zm6MC6fv4nBqhPjaVaLM+R5/PMoiytHPfV0R6jiDSqQWCLAbKzpd3NIX22r2gD9Lu+dysALn/rRSlyr+sFOaHIxy2srr0Ld3ZfeRz97ocBdLJ3ooeWuypeynEgdi4AjzS3V9xXq36+d75fLnHAiAnNWr5AAAgAElEQVQlidCHiIb7njMg5e65mzdvRrV8ama6uP8Y2wez6+ab1xjDNgKg0l7cvjPJ5wD6hKYGoAxmSlDtDP5ud5c91mJPL8Ez0dFJx2Kxl0yA+6jUKfKj3TfAVF9AhsgU4HkzdFWIqgmcJDCfm4Mqy7z0jz54sxh/+pgKPIrTMJGkhtrGc/XS1aDKq56un95gZNAiwLW6cV29VJ14vVTXTfaqvWyeE2mrIU5IIGcCLn3W4FT9h2jjiCp5aovxDK6SOF6+PMBaUBmkl9QK4Q5JU31DG34du8PUin0Ai4cIGQlc9FGl0o5tINxjNauW5Or+Q5Rvm89EkhvjVfC9fukiQlAPNyKNX3v2ySe3STrK+N1+7h8VboKGLYCc733vbV73sniK5sj40zUCQaYx8Jz0U9euXKXfj3msjicjQH7JM5VpFvQ4z38nINAo4xiJLaygObpygEqy53TccT/MwGyB5eDzSAJUz0OF3mB1YgqBLyUm8Dfbm1RxAR2mZlUXZ83oQzzF+R99ulJcvQZwTT+2e8o1dmyjc0sHSQae0t8/OnpYvP4a9hfQferpC2IaqpWwwlaXnjNGqjO0T1qJ8+ybljaaKoXHxZ/9xc3ia1TYN7ADQ0NMxSBhuXPnCfY8TU4z3Ag2AoKlU1MUCfi+brmBuE/Wz8ICMSHLzfRDGFKKdNLuJHDJ+dbvacu6+6jkE6N98snn6BUUxbWrbcUQ49AeQDudQOS0FSzlg3cpeWkXQrUX5iNrHe1EAlScVRNXxwY2EvT7nD3/wRohSfnsi69ChVyf6xmxos0WQRyqIvbc05Fl9scpfq8rqpT24s7ObpKEKEAlZVOgm4AfYEvdllUYSiZC/lvRyR3O0yl+XktymuNgCwH6sUZKelPQ9LUZ57gmgVSZEH6poyI44jbx/A8MDgNOrkWlcwxWAQxhrhFmI7ZqDVaAyXUzgOAsScVJdULww6Nj4yQgL2F92iN/yD4qB/RCcI3P93omsR+nSuOR9E/aWpOtFSrFB9huY8HebhMNq7KpzUsavDZgk/F1KgdX8jm2M2ShLFt+/P/r16/j4yuKx/cffVsBt2ptMqvd1D/aA3ya83Tx4lDYRquixpHGdtKzQ1KBazg/MGC0EnGBFXGfrfHSCYof0vOPXh0Wa9iLoNkTc0jHtTixDVulGf/jOge7kTjxlfkL/tMCTCSQrFeIlHKDm47mIz73OUVLD2fa7wtg+W/HemWqcIyBA5TgKAULx/hVuy4T1rzIMa6LxHjegHOxrVjbemKFNSvxdyAWrJCV7UHmHXvc9z6tiWeJNV5hbxR4fcb7ug9tnxL8buRa7cdfQn9CgKW1r7tYBTSZwt9GtZsCZFRzXTiusVqNG/aScbbJvfmYfsaijUDkHizTfgTvNqQsQzX+I12f8YD4/zg/2FuZQYk5p2jiQuyBxUVtjqK9qX1v4PwF8sKyYK/Uch336D0XvHPigiF5xEb4xHOIplnN9RK3iAGj/Yu41vdcWXkJmJvahXzPPIIzJjFE8UB/fzL8eRQx/ucbxXEbB+E8xszxFVtUX0fHQE/ZC5rYphaGVkMDCmEQNsA6DseKah0lZZFx+3/UK+kJ1I9ZgjwE1bpE6EVqzAfMHc5wOJe3qBhIOSZZrHF2IeoJ85Nj0B96AyldWCAZJXZQiv76VRJxLtoK5zM53lzLGYJeacqi+55zqORFE05ugypGU5MUn6rYkOUcCil1y8soZZKEawizyIGLKJUqeiMJWg5JDtQf6oJOoZBI9CfzoFYw3hYl+wfoe6bKOz8LbQgDrHBXiRETB8wzg12BCkcli2DR3psyEREM3cTMAf8m0SF4WYImVkM1u1QY4hoYjdTBEPhjBAlw7iZVOnH7qf3q7k7Dxe0jWV8n6OAgXhw8H+NWllkgH3gjis5nyu1zsOqOaiefw5mOPmg3ryijhsK+LWnKhGHM3WJUjKImPA+pvyuLu1TfkTBv7Q4V6H2q/gbsp6Inz42VEiuDHQPFUP61fw3a+DYHqpag0kqBziuq6NG7CSJG76Nyks9NYNi9hzgl6d0ODD6Q8qRQjFw4e2NJdk+CJEUGbyTswvKZ/r+IjYFkBYbBgMf7KnPRMWTPASnWWAurLpVUDsSsjqxOWiTn/6W0hVgTvyZ4InplY32gnXy/Gsr484NNHPRMSnpErNm7aW6nwYS005Ssud4p6ZMenFSDVRW1PyIqOfzJvbb2W3rwTTgz9cUDmKruCXmKZNtAGBqoB9EA0vNWhWERYdTBZ+q3B9eESpEgHXwXgfseSHEt17os/YS18LN1dgI9PiMT4Ki4Ynx16gJBMe+Nvel1+aXh2QCl0zAriGEo/fIF7ITNNOe3AWBlm0HotVQiTBJ37bO2fxWj7p42ETIpcn0yBT0nwOl6VP9zDRNLwTX8do1K10SbGc6ec8Hdq76q0445fgAzrkvu3zZ4c56uaLkBg9+XDqeRPwj6Ej1+PK8LQ+cj4bGy6mtc7zyaxtdIUbMlI+alOhqNRFRDurS0ET1xbW1Jql8qnPenvfj9ZwTZ2JoPP3yz+PWvbgW+cf36MPcO+6AOp0arxMTEeDgoq0HRC0xwE/2C0o14tu5hP8eEwCDSM2JiZ0Lo9Wm7NNoGWK6hSLU9UDkwWKa/R7El1zGLrFk5l9Jsz5nMERkeDQAAL+wn5gx7j7nv056ZNfrVdOAGoZPYFXsJ26DBKXzSS4X4s88+J7HriyrWIjNLnUuYn63MDx3/aoB1SZBuHdrRV19BX7tQhXhGL/YESj+iJp5j54Ua+E9OzIaYx2mE+qzqfH1vrPjwozeiuvdkhASdqUJvEYB6nffvL2ATK0B73wmq2+OHjxiHZ7JRxtiVG1wvY7diDvaJ4v6De6w99wzgs4bIRw+9Uaq5K7i1ugIdnrYBK2Se0elp1/gktpgWE1AXq/Mi+wYbI9CCh4epdgL6SKe0P0oz1dfTVLz19hvFr375C9bxmCCrKaq66wSLT1HXf/vtIdZsoPgP//ffh0qoFWB1NGyXaSdptWdOAT6RcUEkn7c0SwOtJ09sizExaot2lXkC4s7OtE9NTDyv9rbm/R8zi7Gl2pAhBFhiZiXPwDnmjq4QgHI0VxaCCTppqdUht5q4FwRhrApbDY6+bp7lCt9vwGfZq77HWVb93OBQmqD7U1/4+NGDqCr1k1jNzE5ED7X7Vfq9Cby+wf1hxUiBMBVK/begwgIBvYCTQlIybxT5kelhAvoaVedZNDY2ceaqb5u4RO851+DecS3c617DGkGaE6isSgwN1UdVz2DQyQqO39Hie64zM8Ne2/NMXnAdomcR267N3QTIrgL03Gd0kSN9Ll52Jq9MDfqRQawd+/HB99+nwvk4xCX7+gf5/wfFA/pZ+/pqiIea4/1k5wxe6KcKORZsgn762wWV1wHX7XGU0jdM5dyz3sr8WZ//LBRjmWq2BnzF6K7hC20k8ItB49bvSJlXVGxz8yWBYV3RiRCUc5cfQynXliTfA9NMgSs+YIVAcehiG74s9aNaEXV2vaJ4JtuOEmlmLnw5G1oFam2Pe8i2CP9+zjk45v36BoaK3/32G9a1lzVeZ91RSMbdWSWxLa4bqrV07+U1fR4JJxUYA9NdfNTDJ8uxflcvtbMnESnC7nVSld8lEXIs2gyVMn3AEEHyAftFFo6taD//+V32E7aWdXk4Msfz7w5a7jzxiF07tdDNnTGqSrFgm5oBQ8NXuI4JqreMwuGJXx4igeQ1Xe3s12BnYDfxY4fYBAWauuhFdl97nm7fnaDdgHjuPLoSVq0NyvFrG8ujxUViPIN317CvbyDU3vOImvnQeagFpNoGHIK2Squde2qOkXcWXToQBbNq5b+NlxSdFIjtArBTd8A9F34AsNDzKaNhZuYFNs2KOKrVAA1W27LQWeofT+0RMh6Mp/TNSUcgMRWt7HpOpHM7A/0PqOsrdNaCk5Ippa5DsNBMoHmtAPHwxeshPqsGzzSVtB39OrFGDQu1AAPg4pW+opt7sUi1iI2y7/3+/QfRF14JA6MWW+m4N/2aa61mQE8vMT8JUTlnZ3Z6CftmxRvGBvFoA2CowojSTS0UuXetyPf3t4cdevDgYcQrdTUIdnHGpazXMalEvzc/v1p8//0PiHOJoSdokaDQZsJjBXBsDFX6VhIggLrpuSlignLO8AVmOz/lZzvYbRht7OmlJVihPC9to5oYCiaNPqY9CJJabzcj0PSj6Nf0EWeXnXgRTFWBIHVrtplK09JkTKI4bSstHfRtA7w1AVTLUsoAhWCrNkjl9ShskVekvnt9vsUbi2WlvuLS5A2FR3MLlaOF5vCz7370o5goMaJmBH5BlpL5k3Rzi4P1wW6S1m0LVio2nYj4ymIQPcX4nuGLV4nuC0a/TcTzPqaIYKXZvnf3giMMLUzKoDEmfI4v7ewh5ueeHj98EOrPkUNgI37zy9vFa9cUu5NafiYm8TiC9JRiXSSQMUrWFiXi5/3ne8X33vteAPsxfojvj8DEWUc87xLIlDGv8Yw+7DFgYY4ndskzjdfWt80XbLnpiwR4G5tyj73RiVr96MRk8fs/rBQ//bPLoVfjfkhsqjQFRCZbAzHhwwewfu2XPicTDsDm2nns39Poqb7C+DvjPm32KnmWNi21YaSWxbL/7V/2HRuYPh17GgFgqLnR41tFQjE+Aw2O4K6F+WyiRC7eJkjYFQKGNdFwAqjWDqqfGkqC4m0oa6rd6XRV2KuGC+3hujBIlZMH+nTiFQaDMUPQVBaW1zkcB8VrlwaKh3fHIwgeHBziJtcwQAshnKW3G2BumAphQckEPRINqK/HkdrLi0GjoIlwVVG891570GyU4X+Og+2kslNNMKJktkipI2QU97FXKVTlSPZrcQQLoFXTs8fFa6/3kNTVcpBS9cgZe6uox73//sWgffzh84/ZoEigw2ZqJjE4xpCsrUGR61J0IKn+jo4xzoMZU5PMAW5ENfYEycYSKqkihXfvk7FzP1ev4yj5fIP3nU2MCBXQqJ4FDZMeBoLO7p4OKiAj0UOUKksk2YvKslPpZHZbNRtTRLmd+VxTAAjY5KLFPqnVrWKAvgQ3iFRpK3pNVAtF96SpzDBT8BT31oKgiih9JQjv+tJk0GuqKulBQ5Ck48qbxdLDpwF6mIjoKA1+TnBt9VQ3pFefpQK9w3gGKSPS76RpmNhHTyiB8ePHI1GJk64e8/FYd69FVMlkKHo5+X/pMCY+Jo8hcOFAc76fVQRN4DLV0+/7OTHPlgMf7DaENpyDKOJmcvGMec3OtDtTbtWagBaxtiMqhA7vfvnqJKjvfPHV1wYFVvNIQNjr1BG5VpAsaeOwFhpBJWOuHwfTAuzgYE/sZ41P7gOOKqR0FvtoOQQapHNUpqweayCDJh9qrmkWWU5kTaZNYuJeMBRRGWIv5P5nnW6i5lk5VbVPcaYkMOFne89BxVegjp9V8JnH9rqWRg7oPKLiy3s4Z9Iv0WuR7BjLoSqnz4Hr9J4ECdh1xTMimBCWwrH5t1R/sYig9PKZqsEr+OM1WzUV6nZvpD7YRDn3njJl1+qjTltjtYYh7OqiJ6xE48337O9I41Bbtg0YPonYUIkTgWfPixhmY++6+d46DwPjoP/w3qeo+H326a1A4N0reYawr5Uq6FqZULbS6/L5p5/Gel9iPq0G3IDOIBg9mGjF2OQsnoPaaKAegYp0Ys6kY0t8ho1UQKXIifx/+eXtQPuHoFD5nkE3B7BRtXZ2bqa4/trlcFwGRSZb3lf0HNvuAc0yASxWaOc5l1YtpbmyL1kH72FXJwvIopqriaxJz29/90mMf/vzP/9xzLNbgqYnIPQCwOra1YFA9+3/NZm1Amz1wHtxTxk8LBA8qD3QCPCoUveXX30T+JOK6IqOuMYGlwYntkl88w0K7s7gYx800k6S+/dNtKyAeQb8nceI9FwYbAuVe9dVgO7JozUcHlUNEr7urr7i66+/iaDEBFo62QzXMjNHwmarCpUSt+rMzCGVsIGwB2NjE8VlqjSTiJY8un9AxbIpbHs9dufVK8YLAeItzm8Vw5c7I/ktoyXjJHthCZ9yAhBvYnKWZ94ZgNvnn49GNa63sxK7tF/84AOSVbNcnu3la5eLX/7mqwBlX7tGPxkJhRVzMIDi++9dw+fsF7e+esr611Ht3WQvMRtXHQoSMpMz6gAE/LbeALaBPC4tQ9cCfH373ZsRUGsP1VS4MnyVNRmJ5FcxlxPYrwaMtgylHebINjTI/nFUCn1z7LNf/IIkE+f97rs9pfeA7okDl03VCZU8zSlW8ds+ZteFSj5+zMr9ECBpNf2JPvcako4dghEpf163yZeCYVZH01gOJxIksbwj59E7M5XWp3Z8UlQ0tghARx8BxkLntbeScpsjRxTd0/a34Mf14bbEfP77kUjiOwgIBNRMfu0dvo3BramleqEiKrZSFeEJqF4yngaohE7y/36WFbSDPajjzVRAqIwayBs06X8m6Zt0zn0nSsT217719ttFNZW9ia+/jgkLJo4+E8+ne9i9abJg76WjXbxP7Y8AUxbLWl5OojbkZsVrrwGUkJjcvrtY/NnP3ol50IqBOX7EynVnd1/xyWefFr//fL24cj3tgTWAOn3w11/xvSuI5gAcdtCn/Sffe7P4zW//gfd+VbzD/z8imDMJaacCeApBUbfexx8/KF67PhiMuv7z7ez1weL3v/uMJPo88ZWJ/iLJ84WIK2wxeM4zUrFe4M1eYkeoVdIyssE19g20UOHqjjaSVij+n3z8BYEnxQwSq3XA0aXVvaKfBHuWinO0nmBb+nq6eJ5lxaPx6YIQprh243KINtUDbPzuVw/ZQ4wWsmeTJK4TeqlieX//Dx/HMzjXAnuM81qLeJwKs3NUjGO6xNYx1fzLUVFU+PO3JNR9/Y342o7iVx/fizY5bdwH3x/mHDCmibhInHtgoIdK9HT4FXsD2Z4AKSQbbaLH9NKSwA4MXQJ0grJPPPbzX6wVb75ViX/fLzrbEF09g4CdGjb4qVrEdlaWofl2nyx+/NEP6F9/xLWdJEaSGaDSrKOtoGWymY3NjgGfamuOASL6wp9JDX79ww+L3//8l8SgzhYFIBkCAAG0qzsH04i2r/qGigDjvvjic/bNjZi7euv2nbDpfpkImARNAPz9xZ//rBjl7JlQW9H85pu7MbZHoCu1lXD+8DUbgCbH4VPtGYcyy70oKnnpchoZJDjTQMXKSunU7Ez4YZPq/v4B7GvyQb/45S8BE5y1THJjkQE7rBqusU6182yJV+cXnNRwrvirf/Wvi//3//p3xd//F3rNiYHs5b/59vXwN/NUHQfxN+6zcezoS4y0bIJW3kj9hK0NQIx2aLZEDibMszCAxmAthEguz3If37AwT98otOmLw/wbZWGEaqItYg60ky1LUakt2BUWiY5pubOdq64eIPfUS+7pPHsDIApl6fpzbcThh8GA+ODDm5yBKarOK8UPeUZdXZeLv/mb/wjrQdYN4/jQI9KPm+S52XbdbNjeLhKpeYpiH/9urbj5Gr2/+KBtaMcdUE17Oluw+VMUyBCpBZgZQQDXa+8/b18tTDFGL/7Ju+8G//vf/R9/z32TWDPtpq2jHFpwF+yIpzEdJ9ohcaa2YBijOaN8a1Px2yrWqCeAOYUAfZ1+UHFT96N2aeTReIiRXTg/EDZ9Tb8eU0FohyvRlNUxMd5JYp0I4PL/Jo9V2MltEtNlbKLq98Y7+obwE8T4jx8/jHPnXjOxFvx/zrlWWNdWAQXcGkjwnxG72ZseAmrE0LUUIn73m7tJJAowVD8ePQ4KbKmrUtJVkFVajpZDjGeLsaHD6AQ8CE2BDz/4KPy+hZwAdFmfn/3kHwFo3w/Gk0XPVwBmq0voOYU+jXOF0UGAqbDDPX1x937RCRj19cMnxW9//6x4/wf1FH76wobbGtcG68qk/hz56RTMmUpyonHAy3lATQusFy93F1PEGUtUmZuIRVyzVUCsYeL5GKlGddmcoexfvV9F/IYoVNBCRRYAI/hzHsVnueQPH9FXQ0leNbYo9JGY4s8IXK2aYtB+8E7x5ddfhqE6ywOYmLIqbL8DAeIFjCSGuRKIS1W2GM6Ngz8J7WGLCs8kyPzN1weLW38Yi2Ds4jC9GhjGO9+I9CekUapgqpZR2eM6lwlyqhFhiFldVJufHZ4GTdrBkJ4B/WTeFpvL8v5ZkP4BJK/lra+x4Cbkq8sIOVlxApXZQCa8C1EVHeXk9BwH0vmXjrFAIWxlPwL79s4zGHGc8PYiCEVrUAhXELLoJogbebRQvPnmZQ70UjGCAWhrA2HGENkTY1XK4HxkDEdKdbirV7oG9CMMaFvM5FSBlXEKfG+NypPJlOOWdqCXdROodXcxMiimGWmw1yKY8TxbInT2VhdB5Qz0OylYo09Wix98vwUFbqob0NjXEQVQma5Bypeo+LijbjCMJKYj43y/6WQxAN1RWXVn0J5iJjB2E9S2l8CEZ7cIheDKEHvhOPrE7KkzeFEwSEGyMgK9zi76Kunr8bnYr62xzNVhe1A313dCpU26xAYJUHMLY61UA1Qvkk0Uiqvcjoip6sIekFxdNZHJfbdZQdOf+f3oneOPn2XyJTVoZ99B26qSouC7zh5mfzq2Qeauaw/OENQpz5cCwx4QbBdBgmOh2FeMIUKIO35PJ6x6oQVSdbYUlRwagt7KPxQ+szXTfVFdTWWRflOT/w3u1YRchNTA1rmPJoz2p+mYpONFkhSUG9WQCfa4edkG/p5jTHR8/kyjZ6Kaep7TumhQv7sm5SB0rrvvaaBJrTkMvnbf76uea0Ar7cL3szcl3g+valDpdbn+0ouxM8U5+pd2RK1tymfPKeqAnUvjt5ztSnVVxFMxqOdc83PQdf8+5RxoDKC9Pc6Y0W4oUsF3glKt+m6oA6ts7VrYu25fOe8rhUuVwHZYF9uoQDc2pDE9IuKCJtLfNcIaVlFFEwPHNETVokTtVlV1BVDukB5Ge5NFzt0TWYxiblYUPgnAWDHxDC0uU9k2oZdCbe8QFZYlbMPi0kvomI7ooNea83njrTeLFYynqLSq7VbfO+wXtapbOo8CHNF7A9DiWioS008gKt2yHYeqrbC3UGps7gH3Ps5SVZKqZYWsFuBwbPwpjr+M/lPmcnP27bFdpwI/SLVtxx4+LvTyW+8UI3fuRtL7xhtUT/lbNHxmEgV3Htt7JEruhwbe090rhWieoMHZxY5tCeVpzqltA30oLz8C2defaddHny6DsH4YvZu3v7nH8wOEEGjBixjE+SWSPXwZtXkC8SWQdCuk9srqjKJ1g0TYANA+899/9oSEOI0ouHTpcjH0xlvFNx9/zLWvcn/dJL6zBE3M822CRg7IWlvXVPzn/+8BFVWqF7y/66I42+3b0wCS7kcr6QR0UPb++//uI2zWKmurw6dqz3u+eA5FuraxuMc8QhP/NYCM2/eeQ2Gmx/C/+jCADvfT5NhawWMp/uSdG7zHRnHnFtWybihSBCizJCIi/SuIC+7zPHEhxZ/96Qec0WfFrS//ENRXZ9WGuBsO3X3ZCq3000/GggraYD8UtnhwuI/PZz+tzBfXrl0L6u/RM7UaXhBkXw7Whm1C/azdOhXwsYmnUWUglqe6dKr44UcfBho/8XQRMOBqAFVf33rEZ6UAy7FPUm89BwZVDVQeursGg/6+wLp2s5+dx1wNGMqA02KLvrVx0GGF1Nx7PpPqqrqo2shKcKZ4F0J6BlZdV98oJp+MwdyhX5iKyce/+00APPbory7T/4Z2h/bQvlSBSFsh1Ix4eeRMSvevYGMaoZTOISwJgKBXUOQWFqeigufZO4cg2Uv7n+SbHEHdJuaw6iDwZr9kFb8rQGoLhpVqg7rPP7/PvZ/k/phZacaKDXVMhom4rxseHg5QSDsZlYbHswRvDfG7VudMfq3EWglwrXp7PacbsWel8afRJ2hxzC5HMKpaeROzbr+ESfLg/nJx4+ZAVCLv3r0XjCIpjfP0119FEPQ3v37Kmezkmc0V//U//UGARf/L//q3TJE4Xfz0Jz8KIOT2V9Kk6Smn8ovLI07pLW59cR87iJ/CBv/0Z/Q7M8+6pR42BomKSarijwc8l/ujU0XfBejeOAL3wPAFgkzAK+OwBu5nbWMZoOSdYhngbYsefkeaeP+DUDsPSZQOAIDXqPofk0y6Hva3NhP8Wy/99A/sT5NQfRz7shLw/Qj/pc0mny/euNEdVEErSfcfj0K3R3ODzTqzYCFDsSdosIxPunQRwAQ714vPP8v+yzPWjQXvAoY1AXI9fASt/eq54kckpv/nv/mbggEiJMNvEp+tB/js2ZpipBLmtrh0rRE7g5I4Nt44amyC3nBFquib/4dfLRbf/6AbMaABzuanRX9XNba7uZiHSbBIcgJBkFiG4gBMHGexm+zfvzsbhZ2+AAqeAYJTtebg/fSnlwA4Kog3bycBMmIrK2cXAEm//vyLaG97xjMI1XH618FfObuJ+r1LW5hgrKrJCgRaXU9jiCxOnGR/LEabhM/fQsq1a4O8j3EOwqn4Off2DONBO9iDSwAeIbCID56cVCApqfQOXbwAeHEB8OxxVNK2IvGoCVDH6rPj/6oB+z3ftrXpy8YY+WYcOgeLspMq8yLtOzfeugK48wR/DOtv5zk93ld4/4rib//6i6Ibm/jm6x0AJoCXPEOi/xI99AwxJoKFtK7YyxmJHRVJz/XDB4uAS8RBUvi3YVLMI15FTH7aSRHLaM7AhmxhIszoyGqwKO3qMq4Skjeer65qxM+dDgHJkQf2426GkJ/2Duyz+G//mx9hq/aKf//vPw9wsB119f7BzuKTT7+k2FZZ9CF8ebKsuvgvf/dpxHc//VlHJFP7B4wiI09op/VC5eRpR+Thb19in5xH3EVSuIvP2Ac0rWPfv3blAte/TGytPzkTVXup2ivE0I0hmGS/a2mcJPsz+udxjiaXt76Yhm2VWlw0hjEAACAASURBVENkmDoOcoWzZaEuWs2Ig9T42eW5OhbIotwi9tdYzVaRCqrvyxSk9rB5guy247TTzuS4KBkzViDSCCEqueoXsf76dK+ngZYPX+cAonNMoVkgkZX+L216CwDCoocFGd9zFlZIM2BriH9JuScRn5qejOfZyn28kNpMLDNA69Ek4KF+QQVup3II3DnZFQyGWKk3RNH0PcHMxV42wYja3qYPl4fr/r/19SjMoTPFtes3ECdDzBFgeGRkLOJ1WUJXrl4ORP3BvTvR/91IXNXaBhvg3r1in7N2GUXqavSYFh23SWvdKve4pfYIger0EvojVKP7Yas8eTxG3nNYIM1S/Ou/+seM6foGRhg27yKAOC1d0r/VQZES/vDJdLAZz55NrZV7xGUKEdYBlpkUl/1Pf3HheGRkFINEAktTvF/SEKXw4JuKnoFBEPXp6D0ywZpCAAHNqeLKEKVkuPPnqdDe+mKyaO+uLM7hNCZA2w5ZxBrKa86ManDWI6iDlTHpWvbZbLCRmgggFDZop8FawQKTi+6uVpCm9kCcRONE0zTmKspZDR0ZQ/EQw3/hAkHh5UvFIUZhBmqys0AVbznDAawhMRlDPdIelPfefTuU7pYWZqExfcNnpD4NadkNBAkb9KYNdDNiAWrIDsrQHZ39bLDK4pt7D4ICdOXqIGikjf7Sko6Kt97owWjNc/gIhkgQ97YPiz/96bv0rdxmY1DdIRhqIdmz4iv1S5rIPq87y6Yop1dTiphqr1auL17qYLNoJGZCUOYVwZZ9io0EQhsbBuSspwEqfSoKRrS3JIqn4xmGUZ/48ksqF6BrdYhOfPjB2xhojA1r/s1X9zhYVjyS0algHdbXUTeU7ghydfXa69H4/tnnTwLo6O9JYgInuKevvmLNCXJuvnmejTseSZXokQGEo6CkxK2RsKgubUXYalI192bPQKoGch9sWB2BfYMecIMdKfNVqnvjXJU/t1fFbD7mYkb1NveUJm5uJIxBs0z9mP5/Vmb059H7GwkwjfRQSFXUtLy+T3JmNUkAYpfqyAbqqZ1YasVNfKAmT5Gwsw8FPp4hWVl5kp47rEsSa0jJihTRqNISXMU1mrhR1Y3Ektekir3wkRBDEnWqjIqYlGDpw1CbVWOUJsL3U9WToNGP8KvEQY7qtwIRvE+mSnvwvpvsS+XV+dlD4n0nNeVUSTcQ25PiwvNz7m84Kv5TCVdKSwjB6HAVW+FjTYCtAkcFnuvZQ0naJNdzJFJYLpVOoSmJb/YwazTtS1d8DIN0wiCcQFAwxXtzfqmqv+VyuLhu1eOtBqhiHsq9/MxWBKvku1CupHafsY9FVVQiklZ6WFQ0r8Ew2dvt+kUl30HngAu5J//ggICLQN119x5F8FQKvP9gFMQYCiD78vHjyfjdVs6JCOX45FGAYlXaHKhkBrtBRcMZSh0LhXF79KzkEkDPWyHFOAY1ms956403I3lVlGSBPlMFwwQOrCiIyvvMDW66OnoiGbXS24+Qh/vDUUL2gpkA+15+dprJSO8MrSNWyN977/2o9JTBYlCMqB6D7XotMMfzXFC9G4O6ZbJRS9XvLhVsvbP3rmO0NeLJoylQ7JqoghnEnx8aDhvz+RdPI9n4/ofXEt2e52LwfgVKkmM+/tN/ul/86Ifdca4fozrZCAX2EoIu/89//E0Al+9/8GGoD9tqMk+PKyxG7K093fzBnshSEbxa3XhevPu96+EoTe4U0rqHiMcCNtk5gwZ1V69cx9YzYoPX1FGB/Orr2yDrKJtyplTlvHL5tQByRIVVZ7Y39e9+vk0lzrEkL6HCfYQtGim+/PweAVhR/OU/+wmg0xJCQMwEJRhsae0t/vDFN8V//jvYOACyg8MEiCs7USX8msqMaLhjk3YQ/fknf/ER9K5fAYhi9wjg+vuh/KF5MA8qVsbmAfoB6FAxnz7ZN14rHj28G6N2DtmPKn1Ka7Of0mTKSuY//OpO7Lk+qKwvoNMdQgc7PnlUXMbR+zysKK+tkOUYbMAycXTH1MRScWm4rXj7zdeLXzLfcJ9zaFVWf6Q9NQmUuTRHdbiJREXhrU1AlRrZHjGH8v8n6r2j+z6zM7+XTQRJkASJRqIQlSQIEIW9d6pxRn00oyn2zLrt2rv2ZjeJ0zaJ7Rxn/8g5e85mEzsuGY/H9niskWZG0qhRokixghUEiN57IYhCEOwtn8/7Exzo6EiigB++5X3ve+9zn+e5qRF88/0LwKXSWZSuPE4SZLeui/cp0FjEvbW20AGjaHHN6MJp56h0685wn+ffCB1NCtmSxfOiAcrxM3SncKNeiftxO4mQ7p1qflZT/I+B0sNjifKDe86GNUHiaSkfsMv4gBifnpYAdsf5bOOkyWA+dMf8vBWcZ+ixAKTjmCiuIxlwRYaRyYodW4EamQje+wLipTrv28TphEEUXhjOgGatrVlbEEfanAZkAeuIdDblJjmAVjOu7TI+Ll1qoChdF+OAazAxtmsCMMDRUp7/s2PRnI25zD3AjCaehd8XDXR0FedsEVxIxGbmW9Mxd7amsWEh1y61tLd3LLz6ynNcJ0wr1vKli+eIZxitoB3vxFzpNrlGwjSS5JN3vH37rvDOzz6OhU0JdMV+8oh7sBlSVywkWSNeAgZM0127eDZRNOSQT/VjBLptb0noGewNly7jYA6J7Pu/DjURkOIRZ11dbVNYXVKOadm1sH4tBRZxehxDp4SU6l5YW7aWnx1F14mRH3vQhE8AGmg1LGEtmuP00BlOIR4uooC6gVY3l2JjMf++iHNdxkjCrwATJwJKEu+7HVpiV+8DpCZ0yWhm1GLUmYnB2Xa6oh2tTfg6zA5btmyJkq4BRLeNUDJteGjSY/5SjB7T/Kyr7U44fKCAPHFupAr7zNs60Jy2DnNP+IKgVa7ctCV8evQLKPoraDDkhY8+OR6qz1vIYqD27Db2bXfYWFkMKDUedm3fEi5Un4l0yFXZ+ARw9m3bsiFcPF9DoQqLkLXfAbC0FABnMdc9yLXZxfQdbdpUFsH+rXv3hzHingZhGkzW0yUaZNxTIRTpOM8XeccIZ4Hzjiu2bQn3BENZN57JdmctHmKHnrPTsVqe4wntobpFzNu4zyGesbE5N3cFAOYwn63LPzRk+PieD7JV5hJnjTWbt2yNlOCrdMNcn459MydLGOJNcC3MAqfjLr2+rW0gbNkGyMZZe+FSJzkOuTtF/QisPgvfac7QufOXcJ/D7CX2BP4Peso4Sid7BdRl1rHNoR3b10QGXxJFus71Uzg0u6+3AGRevnIJEAr3OnaGeaAd9VGc5o2nqUj01q0tifT2cWI5fWgAsnnh/PmRWEDZiRYPTwI0uc+1KLUTzJu4MRRNy4xrjY1o9dnXAihl6yspsHAm7x6ggwuoyB40D8rMwAyUc1IXX8e0Xq29Try1cLRLypg/YsI94lorLFLGQ0evofRMANp0pEXSkum2L+G8uT3GxAPSlvJKGA6MI3U2rwwux3X19XdzL2siQ+cmzyoVKrXv0lxQSr3xVMDYBoZgh1+aldkLWJaS8KxwTZv7RV0qHh3mGysAPWTeXOeB6YOwhHc3Dpjh+e096010966u0xjhkhMZb2Z8fIzH0WyO3OsGf67MZylTF1bJokGLnaAEsy9XF0UW0YXqc7Hg9VquU4sISKSxzz2nHQO0lHvIAky7CS39S1h0m6oq4z43r/v80/MRhDFn9/cNDU/RCMoBhCgyIrL/e2LOU4jsaTkUgr4oB9Dv4h7A23pAwuTwzrsfRGNWKdiCr71drBdqt+9894XQWH+N3BypCZ38O5z59Q11oaUO40F+5ypYcMZkXdsF3JJhkNwF+Dp1qTV0wmgAH6TrrSM7wAPWOqU0DUrIAVvaOkMeDc/ooUOEG4MNd+HiMPm/NHxZAa7BpeRBOnuHcPBgcXxvs/74+7ufOuonlYUjRbgfVEotq3oJ4iwIFMYvbLY4x5Q7WMJLfWCHEXpTDsF9PsjLuDsARCmFoKFG0AQ3A5RiDoWFneUhuPodbfe5QEb/0GmcpqK/w2JuaB4Mmzbr2ncLpEL6p3QMOpkETDsLdgOuQHOyK+OoiEa0SNLVRP/z0V2pFenFUXA+D1x69g1cJJ9QYLKmsLangF2XFxHx5uYuAjvOqLHbSsK7Dm0OWd1TW/OOBeKh6tNVWJjOZ2GbjfHGPIq0FDpTjmp6+Mh5otApSWQHB9FoYftvNzdbl+vroCkksXG8EcmUM0ajoyIHzSsvvwbd6QxJX1vsZjgfcgndqjhvk06xtKYuEvVVHHbO1BR8zaXwVfQupbCnx7nCmitpGOacUXQf6hhJ3DXnUXNotzYjc1k4f+Y03QY6g9wPIFAcP1CYvwjEuDgRyIcfgyimUXiX07HuYNOoUVvHzSdm6Bnkampa2cCLoDXhFssiU0weaRlcb1c3brWsraysWVH74Qa9CyVuwdwnPHfNY5Ip0gUvCMxEnoUE0Ciq5z7s4ki9MCm00PIwiF1l9QxfFYUzpkkGGhGv2P3k328TKEUdnW2Y0OkmDIjiaAs2WBfgiZoeKUwaHEib0rDpARtZxG42m8iiwELHrruByN/thdyGHbDYubpQHWe0plF/qR6Wh27iaxFuEZqgaQuO84z5b6/FBPA2CzI6S/OOpBBbAKtDXkxRagEdZz3ymRZQ9/hzN5+FZHSZlMDtrGidPfjSdVkuQEI/nOh0W7xonCOzwSQh4TBsYQ09nkB/xw4KQlrHiVlY2b6N+j86thZfRuWE66SAAt/Fc4xUaK7DAvomh7PPwsLIjrp7wbFoupB6Xb47NfhSYywRkkBUZzrCES+2Bcb7iTRg7sXPnTGTuMO1m8BrZmcH2PEFmkdY8NhxViulIZP0Twtm79lnOWOoJVhk8NRmX4dn++quGf9skU6zFJBLoayLsA4PC8xIZ8YYgoRinHWoBf4cAqKdYmlkdhZzMYDR3dTi00JGw60UkEhdZ+1E2NUU8RfIMeG3MLYwz4Yy5CgXkVf3g19SLHUhF2gwdmZ95UapnlQ6qvTvjRtL6awm9E5qqXQD7uo1+dsQDzxjh6ZJoxxSSzF+aER+IDV4x46KuP5dYx5MjS3NseiyGEz5yoRFnbpGYuqARGCXEl+6iAuNzVMUkiEcOpQbadAiyjJ4GhoB77jub7yxD9CulsNgMmzciv6T96N3g067Jn/ZFN6Cj3aqbwMOGn9ySNiSWdPLiIm66TY0dlPEV4ScAtgksFGOHasOhw9tju/1IqNBttB1cE+bTAlmiMLnQ2/TXKe2rjHSuTeSeHo/XqOjLK7zPKQ9kwcjUUjjftKIcziD8o6GBsY4PF+iCLwPxfRoePGF/RHQKMxby9iaTuLbDYr5nqjr/F/+5N+GTz49BmDaETXsq2DUmOyV0NE8daotIBcOr71ymGIdcyMSjimuqaf7JjS42aEckCCN9eDYo+PHPw/bKaQTjpbTJNdNkfbovEx1rEMUeT/9+XR46ZW5ULR2hqOfnwREXcL8zPxwhoJSvEzTyCWM9nFuOkcReloLoBB+57feCJdrr8Geag37Dx0O58+diWtoc1VFlKZMc73XGRdSWVaCEUwdCQuMk69ilgwk9/EAa6YAMHQ+MaaLe3U92Imwc7EIhkUvzCaTshyKGhMbEflcdNGjsKg0k3EOr+BuLh3pS7WAvuxtdjyFyyT63JKwjHUxgrP1M2zqPLoT+m8MsW8mSKIcNXJPUI97Gka25Bg9w0wS1Fx1nhacd6GqazIoBVq03zPchNbzUbqb1H/vwfNeXfc4shqB03y68koK1KLPmNO5dvrwQLBrYVfXNb2bQZXDUELV762na9fa1hIBW7vBxghjb5w9zL7P5H3KBigtgU6LXt8kMU5ogDliJ8/z2yJE9kTUSGs6wzniWeJ5azdfsNrCpZxk8cKFCxS6E+HV15+LOcrlKzeQy4RQVVEaXajboVMKijnr245RB02G+46DgbFSXl4ZtfQDUObTcdzNMGbRqW1mhu8Iz951QsgDkJgXKiniRnguc/hDAbfBnsT0gPJ1jLOhs/h4trp3il7iizM7W5snSVbVf+JKzqxLFSuZUB8Ehy9enAj7dkn3xDyupzNOP7hNC9qjbdOm1bG4G4t+Ks+E7du2kjfAOhmagoqLVlD/D71R7M5wrhZB2RTYG6Cg0xtGI8NNGypYd89Eyu+GbbscWhru8L5v0KAwIZX11Efy/AyNlHye8QCdqFxc4tehIWyj46rW2TNA0HL/oWfRNPdHWVMHNPmFSDOaWzvIAWHFEMRePLIN0GyIeDUUvv3Wm3TNp8KF82fxplkAWAobhXNadlITe9ZrnTE09J8pxFk7U73knFVlFB/sU0G8FXRSC4pKorFOD4ZxAmODww/C/v3lND04GAFEV5FY9iNHyIDjq15b2qvxS2mDyXc719hC53PjhnzyrRLo3hQ/nKd3NJblr66O9mgC6LrQt6Edavdavk9gt4l5zosXz0XDWM71SAPuI1aUxvW8eev28ItffEaxl4jndhRvTz/gOaaTl2YC+tSHr7/8bCyAP/jwFM7UdKKJu/3ExVmOKWXM1YlTHTHPLXXuMUZvvX1t7BHHJyGbouXvuLrdOwB+eXY3KDqVz/3djxsjSPD1l0uJnY3Evywo6BsxL6uJ9ORFyWmwIFriaK9VUFR99yuzMsOGjes5A4egkBeEv/5/f0Ue6JlWHq6j7x3EnNGmj+MWM1c6Gxk6PMW3Zopd0Fid3CVjT6+3F44cQJ7Zy9rt4Prm8L4FttNCPgxVQYzbd20K0Gls6eZe5sY12ct7Gx2HhUpxNt8ihhccR2XyCp+Qhy7jHEtx8sIzjtoSSMC7gt+/betaWEtrKZzORcO2fsaFpeKav379+ihN8ux3D/ZQzOXDCO1F91xZuT7KYeoo4GQOrUiXKox5FA/tJkZfKhjz85fEeGTh7jobZTqCZ2ouzbcF3JP5xUzjI04/4Lx5RHeK8iA2sWyApZDnRIMvYm5LCyAGIdcuvPW3XhLrS8uIlzAEnFVHflUPRX8CSaQmvBbik8SQSZhUpexlDwWvueT5r4fHjHPq5zxog+GhJ1MJEwKmqHFOfvllzDv6+xwZOSfs3LkzMoc6uf84pWfkCUyZZ5BfCP7SuFuuiztO/l/JkGaTj5ytvhi9YrZv3xnj4d/+bQcSJHO0hKT2AYBSIWDxZfKjZXRo52ioah2GcZpjHXvwxshbtzr0kkfVtw8GUoAAwSukIrNpZjySUonX9rL+05T8JMBOY3oXdG4BY3Nkz+uaq1cBBAGRYSxUnx+PTM+qTdSMSue+vTXjqfoRD/086CIWwHGgOt0FjbCy81eD8tElQP9ZzmEsxz/PZIiO2FUCztbKsvCYlXrqfAM2/jiXUoy2o5/QRMRAe5M3lU5x3ckBbYd0weL5Ub+7nGIpneA3Ocm8RjrJUkmlfap96+6WuglFZm9F1D7ZJ4sDxsmSRUt7et3I6Pco0sgrYsKYBlUiLiIOfIu3QiiNak/tUPmzaoAtqgaha5AbsNjpPPB5gx2NIYdN8/iJMwvvQ/VB58BLqKTbu5ADvwMt7i1E8T609etX8oyKwrHPT0defGX5+rB7Z0X46T/+mIRyisUlt9/iHToXAf+5554jqDWxeTujpssunEW+G9WiXjpgOs9IfXRT0xMOz6SIivkiE7biD1nYiWSiq1MNgUhbgt67fDnOaTiJUhbG2Yg9BNbBgUfh8H7mNLOpbtE1yNCQh83lgS4SaefFmY8eRvd5Z8kknSW801a6BiaTolN2TG4TjEUV1VY1NEj3S8x+9AwoKFgcr91nWX0O+td6Igf/LnVsObpNN1ZE3dm5mUS9Lih40kMd82CCJoVEC/sZvWjs2PIOLUpjp/KrIihREEoFFjdMfCW6suhbv+oQ+0QdWyHn2WIpamh1+XMgOkEg/iz/T3MV62y7DHGWqtlC/MCENlaH8ZnRNgkDmsT1WcjEsT38Xn/3jIGT/KnYKZaCTGLppz3g4FHzLq1QcEQU7zEJw8w9RJdqwSELRBZ3vH9uXGfPGUOsme+NBTBvdob+4ry95RRJCQM3TbwsTJEAOECez7B8ng1g5LMzEfU6NS+YMZ5ypI0d3IW4lEeqNR0MTcGTnbHs90vJpnp0TqraYTsDC+LYCmb00aWRRjsfKppDyqfppkspt4O7kGTD7rhdITu4c4Sv+d1S5vyn/32fgig5dq+gT/Pni9gfOlSaEBjo1a64b2dMtIwBM8/Z9yeLwgRUwMNCyuJTLYfFhe6gj4iYHl5Rt28Hmt9pgmMyYlFsASzoNMrat3O1DpqNHRw/2z3m/fbhdbBmTTbF0k328TSHd3LYvGFzNLU4e7ou7NhZGve1TA/nLbufvA6LxK4uDDJ4PmIq0hZ9PyberjH//xKCrCMnpKndIGJrPlJXj4/COgol4u0UFMZ7UGpyOXzGAGoaG29Eoxb3kBQ6u1gi/kW4OIsWnTl5MjqzFqGvi+PZOMxdD1IzNTBUjykF7OyZ85EhIWVObeQwxUMKa8jO4WL2Yxb3UN/QEBbBMkkj/kWdGbS6ahJRdcAaXkSmRaQgj8VRJlK9nF2eQdyurj6LWdUODkhGqPGuL16sJRZuiPSxJH5va2tv2APFUUqsxUTG+qow3tYNZQ0KEoVPfX0jhdhj3uGiSHfLL8qISX405ILeeK2+OaxGO/t//ZcvWD/EHvZN2fpUGDhj4Vtv7QPpzqM73Ru++PwEet29MVmsbegimVwTR0CYKHiWOEZhZdYiKFO3ATGgQO9YHwZI/jdtrIosIxRZcab2ZcaiFOZD4WQ9ymrJxyDE2ZrXoJ4XFRXHbuHxEyeJ+6lh27PPh2nW1iTPOwnX6IbWhoi0/+rjGhIo4iYABE382M0xMbA74Ls23kxODpNEZ1JgL0PDxXzV5Ozws3d/FfXc16ErbqpcGV5749Vwm3VRffpLgCWMFDlXF/Ou7copKVIuY0E3yRrJJGEbJuba3dAw0PitHGAJjCP3REvTANdUEEcVjdANnED/5mgRwcE+Zshu3pqHNIRim47IHNgd9x/xROhyOCLKJHiREhXiwjO8YwE9i1zHT8my6SBXWMQIkQfENoETwZ00QAs7vfpKtLTWQ4fHyInug4YzusHe5tB25uUUHZQ4VIA4pZ72MWCeY94iaEqnws9w3Tc01LMfCqO+XZO3dRhnuZdNaJP4e4BrWAag5V4T6NUR1kK2tUVGAq7v7Em7FTNni518z4aWpj7W3nJMcKDyo582hrtPmnAH9gyQopiTvSoaugg6O4JEwMuO3ANphFDQ+5iNXFK+AkA4D8r4ed6Jo/ziwRLBcouBLVs2x3vSVM94U0gH9L33LlNUFYdJGEiPlDnRkalYVxkdb5vrKSQ3rYTmmE7xwngmaMXXoMWrG7TQunj2amCL0flDpobG8v6sxdBbm+gkoXWje6YRzG2AeJlyapKvNY9AWebMIV4qU332wO7QdO0q73Y6fPubh0mKh+gWNUS9fxYxymt9BrQ+neKnE4p+W8s48ZB9wbvTS0LAUs2mchBzlW6ox7MJfsuJ0co+TPxNLHv7h0P5xq3MlDVZ7Q4r2D+ezx9+8H6kZ1aRd0yisVwEADjEuj18+HB8pnHEG+/sLIyPLdvWR6py6R6yZgz3vjzxJe9eujpeDexJ31Md3aPWqO3PJRlnlA7dcg2wFslA5Pf00kRwfNsynfEBaCfibOyFPItM/qY4oAEwyM8sXYp3Cg9pEiafyfczsMq8D5s/XpPmVzIwNHXSV2Yj8cP/7oBl4drq5dqVDtznjFcmsnvnLmJDSmi/1hjHeAlADo7ow4BzN/T8afKx3XsPhBG6/m///EwoBdA4fORIGKHw7sfHxpxI6r+5osZrdrA9C2QojI8nmkVbN65mLXSS+yrfYxQmL1G99mJkJfVoJ20w2WCQJmwjZ0FyKu93AbGV+4WZOcbnrCtbHg4coHt+7gTAiyZms8KvfefNKJm5dO489P0b8XdZlGZlLyJfhc0D4DHFeWAHOIXn1s+7vsnIs1QWYFp0+9f8DjCFZ71799o4wrOvtzPOiV7LGKZuEM62loeAmMWA0Y7TJC/vRU4EGOmMayVYdoLzMILzcJ8ch3WCKe1dPFrGYDOaf5SVM+oOg66Hj2EXJmeGRmoUcILYHCP0IW2BGQU7Zgrgp59KcmhomphGJam/CXvjm6/tDhsqSsIf/nd/DVN0IfuSTirr3fdcgDOyZontHa2xcSFzMXbzb3Je5cla0+A3IaXKZw/oF9CP708uUsNlgOSOwkon5j0iTjj+SADMHL4ZVqU0+ig1I+1ZikGvumlHLklnF6hzVKC/y3yovZMZ8NQiW7bA8uEFmKPPTOCIeQ4x8jrNxY0bysMy/B74kHCdhpD1kuwe95PnpmspFVMyRx6aEhcVpMd9rl/GIyj0bYAwq0HvVu7aFc79+O+iea7x3xxEwKgOyZQd+qWAhsYhxz3V1naQZ8Gy3bkpnDl3gT0wJzz/7V8LDzGaaka2kYv2+tKVOs7MDj7DjuvGCJ6dPSd7CpkDHfZrgONb9m+mAZESTh07Hq73w54qorvO+T2IIfIiPn/vs0fCKB3cJtgSX5ypId5AQWesY1//GOc11P/Z1q5JkSF84XwfAFyioUnIxhtlLaAk/grV1bHmWZ6aGToFha0FiFf72H+z9meFp1kMGk7hxjJxyeyF4mJnqrWDsSPUFibsTwlw09iaZ2elRBR9Be1FzTGGQefX0TW16v7iy2uxIOWcjeJ7kQsRkW2b1kckuae7k8L1euwgkPUn6NWYPd2aGCAJHEO/QfBGa52P/kZ0uq3VcRC8/K05sSNj2945e86kEyFv72gDQYeiBTXvJuM/Mig41LY8pgBxlMAq5lAarG8wp1B959q1y0AhJiKnvaRsbqR079+9MwwwgkHreeeJ3gBdMuCmkVxIK2tsxRlwITx7AtmVK+OhakM6XY7nKXjfIaHN4YUOaDfuXAAAIABJREFUx4P8T/7o90mUzxCwroBybYqdwM8/r8bJuiBSuiagp0U3SjQxbc12NxIaEOniGbieDo5gCc7979uXEQvrmyBNI6AwJtImHUVszjoG7+mKzn4DYQYlB7U/D+igXKCITaQb2vBALwjvdrruj9EoX2O0Ad1CotfWrZtjkLYg0PXzLrCUVEPk3WHvwdxoknXsWB1JZWLgdEXF+nh4/+QnZ/hZqD8UTWqnHLGg8ZlO2Fu3FEbzqNbGq5E2GeWevFMp1PksTPUIajrGoCNm4qybRVfAhHCK1pSFhdorfyY5UuQTIzzskkUmMl9Sjk1yNK1wHSQBEc4USf9cEZOEPQE5tzMYTWEo0KxtLUz92aidZS1byPq36Ejs/oLkRjor63CMYmqmuxw/n+hrl9ef1TF5DMpedJ6NNGKdpRN0aYtW5ym7ln0+DlpPpZgw+E2ji1m5EmMnHpZjJ7wXi1pHbjnewWTEQOS/L06BdgJCLDVX6qL3oh7OwDVT8Jt0Kvif0Vl7r1Jxvben0q7JdvwejQT0co5FPF2zfx7XQ+BUVyb13PuyE2GAX6w5hrNMLfKJkhakuiYmwIeE3trvjx3ur8CpGWt7O2BqB6XFSlcxqiyAzubpZafAwG8S6/3YWZ3CHdJCdQHXYCGtHGoxuiEL74cc7nZHY6eanxcIENBQ8zjB85+x1o/UIxKHUUaKWetv24JzLJrQBxTggkA6BQreSHGXFeCB4zOWeqSj5gSIbHGxOlSTWTYST1D5xevfeB0Zx6VI+18JYuq9r2Au5Xz27ipoxX0YmbTRXRK9XQ9i6drSsdEYIjrvuxsexnylmFnYXNhqgvsoh6RxVDmEvgU67vb03Aw7d1XF52tC7RguCxwdlC2cTbikXcXknpPcmBG7+HztePnlMAog5T68eLEpOlJ7qA6TVHkfaVCFvP+RYcxD1C/Rud26fVsEQqo5AAYHp+nq5cUDWzTWglst2dkLzIMkTu/eXc7KwV2ZhK0CxLudrqoMF+eQXrh4wbwBkIDkBppvaenaSNF1bbe2TQJU0s2miMgC+Z+Dp8AY3e/aupF4CD3//N7ws7dPoturiEDlFEkLuw/0NnHgSyd0X/ZCm961tyoWOcY//R3y89eEn//yFPuMDg0xxzPFsS2bt6wLh//lvwj/+Mf/azh/6m74d/92F13L61EKozlO5YYtkXLdRyFoEgAjL3ZidfI+fGg9ndx6zIo2cnCmhz50zrJfBtFQWuAP0lFsb71HQjAnPPvss+HEiRNxvNL+A4cjxb+GTulOCu7Tp8/y7FoCXifhwPNFcR/4uyxwrtQ0ho8/CuFP/mQP62soxlLHaGzcXE5BDLXtRj/3hLkgAGZB4WYS++q4lxxTMUJRxZjG8Ou/9ibXPRhOHT8T9u1ez6SDodg5KyTuT99ixIQlKMXGE87Wc3Qg/b3ujUlAlGG6VvppZLD2OuiKz+P6nVetA2wnlFTpvdIJm1sGoZKuC5fthPOMZxGn/GdOdj6SC7pZtKu3VlaGcTqDo5wdUtiWYVaTsSIrxr4unhUeNmipmWbAHvA5LaCb67kjIDo5eR3QEeOzjJTIBoszlGF/uV/usk9pUaH7RnPH3swkwUqYAA2xBhjXQSLqXhNosnC0KGoBVFFnnU8hWEv3XOOay9WNYUNlUSxSvH9/zv2jLEc2xy0YLrkIHd2rtTVX+R4cU3k2savPQaabu13nJu7VQsk9l0fyJuXSvTeCKdUWPAE0xtI112J6hoXVhn7/DufY1l3sRaoMr1XQxXzIzvs1qMm7du+IZ5s5wF26T3GqAv+UajlO0jvJ4tYlfT7P4lfvd8TJFjsB1e/D3XxIPOzhuRtHhogn6cywdcykhyTjS8OhF3eGJ0nLwrvvfYj2dk7IpivZ0TJCYTc3DF5HPnBgc+igAztCDPW8FfRYDpNgIfmJMyFUIq0FRLwLQNzajskWyePmrVuieZxFtwl3Fui37uvDA7diDDB9s1tXsjad5PTZ8Pd/+5PwjTdfIg9Au87YnPmY0qQRO6U9j9LUyIei/ZD3XVa5ORz99FP23jUAIEbpCJID6JBexVmqxvwdr78arkOPNFHu5zlbbAlKCG7ojeD84S9OtMI8KWYP7gk/+tGPHTQRXePtXm/aWBGNFS9eOheqaE6o012NmdggTRTPbhktTQBii5N168+M7MBSaPVj/L4s1odSKePIiuw8WCZnwja6Xq6badZWI2Chc5+VC+gHYodw964d4crFs+xJpBQk2HMB+hqIn4Nokb/x+r6whFx2GP2uVFkZPk24vyvjqNpYFjtgGw4eDs11bWGaZLgBicpt4unu3bsi4CsqfYt94DpPzAjHrJN1tYaO8H/8j28T/3MwEoI9eWuQWA/bCKYgvSdi+aKwdRsyB87Xi5frwufHMOuj7isryyJ2z4YGmhsbPd1drAsAiIXQlO2yNjdcgv6NwazOucXp4cgPfi00fXo0nr86+avFzoZuO0FsHmYtTwv4k+Af3scsZ6YHPILRkZYOiMszdAqKMqihoT7OYIAmnJnL6eQ9Vj7Ben5ALiKFP5lu91RkRKQRd2/DEr0b3vjmQd49LtyYW6VwMfX1Y3EW/PKlGUgVeDcrl8K0uQl1WQAIYLMT6vKyFVFuxzEd59amrWBSRh7yRfb+PWK7niXdTAcw30TlBTs1hN/63puR0v722z/n/X3lFNzTAeAxTSxKilMFNuO3odzEBuE//v17seh98fmNrK8r5LfkFUgzZVRWwwZpbsTNmGfH1FDOFRpoFesoiDNjTIugEbFJYM5ml/9ui0NGzVMom6sBc5QajBFDZPWlwxdPQQJ1gd9j7VFRUZUYQws7xTPTJpM502LMiqvK8CcgpuiPFHM7TVhlJwJCt9MUc5jKrl2VcaqAjFILWxucgqSCfI/ZW204bZvnbiPOCQw1UWvIMpBNszTmUTAFyKmUjmlk6XVeh9mwCs8JTZKNb/o5KJFIzdR8cnGop7j44nhzXIdOCRQAnpnU0U0t6GildMD0ZIrXR+RBJ48NsQ74eZgJV6+2A7LSYcfE9ineTA8ZpVhSzrg8YtnPfuZIQ569DFfOvP7RXqRfBdQXeD801AIIASztKOGfQ1GKptTFRplyq05yvUbGki3HnGx45Da1ZH6Y9d2yeU/ljc+lKJiA138dEyiYQnRzCY5lmXR0odUwo3eKgVXse4IHrXeS+wK0AHdwiZxGPC/tcJJN1dHnzDK1hM4sVDfI97PhV7Oh5Ji7iQcobvv4u6UdfSaI/JtH9od+DpLGxr5IRamoQAjNYd0HjcGkMFGAkGAO2lHycMhGF7aDGxqPWqURdLw66Gmlrs5oIR9yrRZ6F4uRtQuquTQGUV+6JgN2YzR+SSTgPMS8lbHQlLc+Dhp3E13vTZKwcQrb+SyQHjocdsQq6Ah10lpfvjwjmlfVXOEhsaP+m3//axSv/STEjTGINzZgpMLm2LxxWUQ6NVcZxmQliYJgAa1nE0VNKzra2tGAdYWde+dGbZNzZVuaMUXhsFiFG+Sw9OhO6DMkCHtxorZ4HB7uJYHNYkGlUPAuBtm4Gt1TH4LaZ0NRK6Br4Sy+QahFjqeYYgD0+lLQf13g+AA3RrQq52B1k92gCD76+ZXw0qsHY3frETNZnzx5wOdLRRmJs+IOHSrh+q+DrDpTkHlndJia6ZLv3FEZ1hTlkIB8HJ2Tp0i4DRDZK5exsEpA7hG2gxQtISokc9hLKXQsgi6yzjeLhwjvLXmR5iAWU4nRQTNa3xnzgZkuptfvl8Wd35swgsKICG22/0s0Toc9C6+EVtcCcmamMawADhnpKNJJZAD4T1GjLkwnaHjFz9C5OIlA78xEUc80Oi9qwBJUbBLz8YRz6LJlieLELpPP0I6CczuzKZ7sBE/gvJm1EkTcmXC+d77Xz1DjaQdeBNsvEemHHI52vqT8C3ZYuEYzKJ5FLBA0o5Iu/dVYH4vpmQ54EtH+AZlWtN0nE7B+VJMi7SSazPAHakfi3NA4k1h3ZrrmZD6J54phEvtdNNK14fpNjHuyW+9cXB1qoQ5D81aPaQfHfSRwYAJpUJaVkfjbzrPX4r8LWDDjjwRdJoHg1Rj7NFGkW4AnUI4UnCgcq+DYkAXuz6+0H37WXQ5GZQcL4uw3nhv3IGg0iR7QLzsScQwDNLhbJDpqgqRGqhF0PEySrn/EjgXEktu8zzQCv7qyeXS5WknUKivKMclDT4djbjX0U021mlsa4yi2/fvXMFoMhBxKriYwIrjPECOqKYZ8j9v27w93SK6l75qs+Wz7+h6Fl17eFg+8NLodn374USx68/JBlnHTNIFbTlfFuaK9OFmuIn4WYcZTW3MBsC496oHifETAIUfCuH/U1M7nfcvEWI1ex3fjeCtlBisoQkTZHbXShKauHX+EouJM1iZjHUBYRkjg7WRIfa2kiLmAeM7CwM6Omth9r78ezn/ycahD/5gDEKmOXpMsAb0pDuM8nIDj3DwO/5pLwxRFaqXzOB/6eZ/KNjCwglLUAFNIgG6UQnzhomdg1mwgLjdFyq6HrIYddr0dJzNGfJ0/nxEki5eDBF8kBo5RZKNZl5IGCJdKR2aQ61ay0N1/N1RVrQWcWUinujWOVWgmwXnrrdXhJDTmvftWhVd/73fCib/4szhL9S77+1tvfZfua3v40//9bPjd3yuP501i3qtFQyCGiYTjpP31TRF5v3TpQgSSpNuqqbc48XmfPm2SbGKdj86yG9ovydZqxjNt3x1pmJo/6XB59gJ7mTOG7UChnx3f1zvvfAZFsDR8+gmJML/v8H46JlAqu0jUDu7HtRVmlLRNHb+v1jRwTuwJNZcbI9o+QaejsrIwUkk936QNt9DhssPjGLnZsx7Gg34x8dSuhB3oW+z9UTrZPrOnsmeixj2DPS5TaiTSjKVyLeGaBa/OnMYlmf2eg6OyGmNnyF+83By27Kyim8Yc2m7neQLaDGhQyR7hkG7lGvq7OVNJ7uwwC3zcptOVxN65e5+OjX7FFGwyrxwtMwLorKxH+uPcuRpV3QagXh5p28ZJ53UkkyxZcFy80kwxOJcu9boItA0wPso44loV+LL7FbsvxBqTR79Hk6oEWPcgNNqJII5Esyb+279NjFaQ5ToOTXaHcoJcaKW3odQOAHTYSfP3NTXWh2I0zjIjakn6jHOOV1JfWV+P2WWOQJxjOnRdvYP778avTNU0EyTnIH6WbSyHLYfnCB0aY10+ifcwnfMrF69EOmY84/j50nUlXM/5aCZ5i/yhnFEdmrQM0SXTmyQDt+mOllbeeQZAE67MMHZ6MVI6cbYpTpro6ccgCrCb2hEn05UYYaFb5z0upNhNAzEZ5UzdtrkSY6NaAPYUjJpKwoefVIcSHOIv19JxA+zG3BdmHFRFEsPbjkDEjM5R9r/x/RfDbZ7b8ZNnGE+JW71sAn63NEKladTroXT1bJofOLfyvh8hgVtGgmWHvgdmyR32TzpF2jg0Q3FmGyB28aq2rApT3McLX3slnDx7AbCsLZp1akp6eN/e0IakrRjZSDILUkM48zDBuW8ASPqOzl+sjg74Js7RZ4A10EGy7r8fOHCA84GRVAM3Im19HJ15eVkp64q50zAEn0TDVByCyVmkRxZg4iMLx7NSbwPjgvlZ7ZULaLlfYd0xYhDXYH0lLl0diRpsKco76T5frasNXx5vjZ0sx6E5v1fX9UU0Yg7v2xWNjxxl6XxlmTYNBKq1TDR5zFpVkjBGTHd82hi5VxrXI+tunOLzFu+/Z4COWWeiO1mMOalMJ88QAVrBNw22HCs2Ono/fA1TP4uojz5incAEFCh7+Wu7KEgGY6yWNVB9rpEOPgVYFaAkgGAx5ntnzl1iv9Bpp8BdsZLJAKzz89X4V+Dye4t8JSs7PWQyteTGQEcoyOI98n2/9b2v016YFU6fPE3snQqrKfS6oRL0srYXE0QXwrowbi6l0FpbDG2c+qC1nRyeaSJLWcsaK9lIaIdhWQ89GFVAeAWH9TVF+eEqYPOFMx00w8hSWMMvv7qTWgHGFqZVlynaDz+7GxkJDIiBLoDEq9QPqcTtXDT0VyOoKghaUqpJr871FLmsMSVYxhY7+U/JpRcsWh6u1reEdkDn5cwt1+ukr5fzhzyvnAbYc/t20IVuBciFZruqMIJlFqqejeYEDynWdYKepCb6+teOYCbbEc9CZ0TX1k3AEIOlAmNyDpNjuimsjMsljGCUFt9HIT0CgCNDIJkccwN+EunkxI8oXM/g5TGEYeAyRj7ZVe2mtjKnM0eU5i5L8Pwlxjjy/MbxsBE0dpyTXX8Zs8YUQfdpmAQr0nGjZiZ2LvmDeZ1A6x1ii5Iq2WEC6uYUskATRqq4yrOHZnLqNszl1lbmR4maOblmr2tZg3eRnpg7+kxSeUkyyszRmyiE57M2S5hN7nlVBziTybt2PwpYO21lxgfq7HnGhuHJoSoRXJjzM5FbOoe6ApnIq2+8Ed7+h78Ky5ORgNEouXnzPl4aFayf9PB3//Rh+PD4eEDBgfzimXC1EUNEQIt8ZKxNVwV/Q/jWIUADAOlujIOvdeAjw95M55wcsROfQXOLnHQVsaUR2VdpaRaxFn8EzsnGDkZxwbAbU9uuYvIP9qQ/VQs7DbU5DXjv9VdfSXQMKHo6+6l4OdydJydNEpp9gPKNMJwFyA1l8vBz6O61gvJkMJB9BMTPjTCPl97XQ0GQTWfsJjoTCqmD+/NjMTBKImwiegUxsqMVNhRBreHh2oXTzdVCo7uHwd4s8i3bKmNA8OXI8beoUIf2kI3Xw2J2MxQ69oFApbD6DmMUtm/GCEbzGZLqh6CrXmtx8TKoHsySolhxsXbinqrGubx8WXRstSi8SQDR6XENIu4OdHT/9G5rLOY1VqFxSyBhgDT0t1mgERY+ly+1BPwFAk7qYd/+DaEXTbGOsTRh4iGwdXNGFKHfJtCOMpOMd0xSmUGRi7X69qJ4UFMKoMfI5sWg/8PJ1BeUB+X8IRu6owPnTBK4G+jMtBrfxEFbgGHCcoZA11ytjsF3LbSpTz67xNiMHjp6Ifz+774CleU0z2IMt9OVbOAl3L8O1SviYeWX7/YGBhnl5c5lZIxJW29MaCxSTWAfUwDPhpakcZddDQ+MHBL6WyQrUl3Uy90YfUJ3ZCeBIonxMl9goIN22iqKL2eJWSRdvXolasF0H55ibWkspeuv+mYPpCmKFr/GcVc0OZ3p+EbNLb9zRgerNsb/Z4E2M+NxpgvrP6VuWhx5D9FFmSLrGdbZDJU6YQGvdoRDCEMDv+w6WaRZh9Kc41CwyE1QhyPNmHUci/lsAghBNRa7dCQn2DTS2JeQ3Ht9dhSt5TShegi6nkfn+xFZoLMUs9FjWfj5uSJRJp+aQUllcpxXpMWpCQOJiSZSfEXXZq7VZ+QzUBe+BE6Hz0TqsR32JXRNZ0zBTAymdJ0mA3e+YCwA+XkRZAvqSJniZ9xDAgc3oZGJDehI6vO0M+ufzbDMn+G6/FnfXxwVFvUo/79LtYFOR16vQ8qcmhSv0/vzy6TCgOta8JnNULpnjBxEPme6mwmwA4oQMcA/jyOTOLAB6uLn86tIBr3WhIZa237nH1/hcLD7azdGwEsE9Rb36ai0++zLVSQO16FUOn4mifvWkr/m2ggJUwUdlyn2XzfdHlx+jxSEZ199OdSdPs4BmBXZEZpg+Q7q6hL7acOGkrgerqIhUQfkfVh8SkWM+hH2VzMuwT6nq1d7wvN0ZEyepcueYZ+lptFBxfjpl++fidqrknXL6CDy/7NnASwdCj/76edRq7+5ingQ9eaiqTjycp9SlR2FIqJrx1cWy7e//WKk5Pp+GnDPFJjbQFdxFV3BU3Qk7cprcOIsWp3iBQivXKEbiOaULR1HcNziUM2gI6chU6RyMorC+L4LavDMGIfR0XvQi9IiAi6D5G9+9AWHI+Dj9oWYZ+0BeDsTTZYK0B2dOobHwSUKfIqawiLiZFE2+ymdQgunWvZG8Rro29Dezl+4zDt9SFG7HQDxfnj351fQXc/lHFnFz+K0yl/DdKQz0Leu4oNukHQtAdkfICkaRct06WI7HdqESckkbrdJxL8jzx8MNCRxdL4UO5JVGLWoCzt1tiasXZMfO8lqPe24qTd3BvIN3CkP0RlzpIeGRery7FSoo+6HVvXCC3vj/GFlE9FVnXU0n+KmDVZRKgZZ05xvwOCAiBgNXacoZS2WluoS7HxWKMTsw0HAy8KCtTCFzpAcYraI/byAgA76qThG79q9mcN3Opw6cS70g6Pu3ckIDJ6Ve0eX7gJ8G9QKLgM8mBgbAUDpDLsw3REgbgPsWAtAQssvtDFSwq7Sy7/xg3Dh82No36SjYxCpCyfShaaWDsA5tYALKBJuQLH2/LM7kdClysZAvBFH4tVcw0UaX42kJIwZoSimOiYJkPK//3e/Hz754Oeh7lI3oMECiktmO0M9l6pXDlj9mOK2BVBgXkywkMjQDevAypXQB3soA1nPGhL501FHaOGtyZ406VV0ma9hNtnG7E7PZ+nFyoX0vFhfmRdBtcZmAF8S4SzQl2xH4dTXAtSiQ9xQFp9x1Mrx3o39/t66+i66Nwtj105gyj1qoavWv6amPnzrt3+AmdxJ9monkxOqoutrLd1Caf2a60zAT2whKTaOynSSXUWIIy9CTkVAWAmI24ZT9lpcgCOoSOxeCh3c5MpCZQXdD/fdsaMnIhCpkZ2F+QC61zsUjeV0m6/TyR9n9q9nI5B+SM9aTTzqIGfR2V3JE5q6h7MAN+7TBcmK2uwnJPSCu+OwoYryUmF57cCtfBLwfzR8cgZmCntz84ZF0OfL6QJnRHDdHKWP9dAEQ6MAYEwKuQDNM4C8LYBr14ce0KHCeGvySXiRuLWYaz1++hyALFrjAdgUxGEp6nqX6E1y5NCasKYgGxPUJjSUTNzgmZmX9ZEnziPeV2BKep3/1mn83HlM2Ig5cznXcgvRkmfmhC+JT4P4teRSYLU2ToRvvLohNl1uUHgqp9l/8AD3/SC8/8Ev43xuWS1SqzWf2rZ3d+gAqHMdZQJsONJxJTrAK4xcqW+aZDTcIVgXl2C/MPu5yLmumE7yAru6kXKZd+XRvSK3nHH7jgaa5D6lyAdW0K4TKEmjeDzPeLvrNyggKFI3btoaztDZc7/73C5cuBLptdFUD+8Tz7YD+/eEHJ5DIwWyc+ufg8Ls+MmjR4/GNem5NmOE5e+0e5wBoONn9PX3hB/9XU3g0YQ8zKocDWZX7/nnD0edqbOTBQRqrrawXtXPzo55mEWJuY1nQDqU49mzKDzZf0eOHI5TFr5Eu5mVnYORK3NxiS2vvFpGoZYa3v7ZyZjw74JdYPzSmKv6YiPvCfM0cr5cx4bOA6y6PRa2bVgXLp76MuyEOXgdDXEG61oH7hausa65k/URwutv7aA4Phde2FdJcdhF0Q9A49lNXuUE03TqAgv9y0yIWczUDE30ljPybyvg3kOKsMvnGmITYsUqaNUwF+bDGFjMVAD3jOOOLIrMD3yOQ6xjWSyTsPWamm6GI1+riL43d5AytbO39IhQDmGjxgtYwPiyzKyCcJb32drNRZHvVVVpCAZ4O/kwjmg6AKsmAwflX/7iOLEDnyPixeHDNIJYR1cuo4ddmRTeeP3lcPSjjyLD8uCzh8IXn3wYPvpVJ9LGbPZpaRwrOsmZ5rza1ZyHOh0P4Lo8DcsxBWbjRu5V1/Xaq22syxVh7wsvhHHo/h999HmkpOth0AsL1PepmZqTLjSovYY8KBlAfgrQbdPmrTGP0WfAvC+OdrOTzPU+AZyrWpcTduAT4Hr8yU9+GfPWtbAzzN+qqqpijPT7W5p74lgm5Yt+r/nWKIha9I/hPYwCbNjgeED+cwtaUy6snjSADlkgOeRUUqH1cFGXP879OW9c1t0szsEuKNSydm0Srtm5N4ygr3/nlx/gyXGfc5hpHcgWUHfEaRLf+x6MOuLx3r17KX7xnGo6F2evv/aNr+H2zKhSgPwBzOB++E+ANpytNIBj/n8DD6MD27NDPqBwA6yfbx7BaA+Q489/dTpc7MKjyf4Y549nEMSCsH0jDtVcp1NtzHnpz4Vd+9aFFvydbgEA6RfjaM9Z/+kHu5/+8EenQznoYDEBrrVxgMIqE459FR2GsdDH3zm8mGYOtUuXuiLFFZZJWLeaJBk08zk2wH1MrC7UdIYlcP1T0UEMchiotYl0JG7i6Cc16uo5zEQz0rBqT7g58+PhwLYc9E4TYe+Bg7G1/s67p1i886IetaysLFKOJiboxBCURnE4tFtwjy6ntIUTJzqjruW3SACaG69FlGYdh1MvutNpXPnsRgz1D4AyXwe9z8U9sBhzlOMkxSZmK+IGWwZqcOo0tG/u6ZXXqqIO78hLr4b/5y//Bhq4s4IZdYMuJIlN5eBqaSCi3yfR/BhQktFoZEL968SFb8niOdHJ8zoImlx0C7sixPJqjJaQAawuzgeZTg+ffnwqJsTbt+B6DRIkUnQHenHSAjrRIGhS4tRJxvlboDbqCRZAd5iLW10xzppDdIJFUb/z3e8y5iCEv/irH1IYgxhQ7Qz16aCts1+iWy/j13EWds8++OAsh0GiQG3Ayn7FSnRT1xxbIRiQEROBx5jMnDuHrgTErooRVdLP2ttJJLkUZ7OePTNGB6Uidkh1SfWsKiRxcmNF100HpNNxNxnsZD6XBZ209+rquqhdFgm0k2SiL9jR2TVFUpX5z11Nk1CvJzFnNOF6PDaW6PKm4zbp5/olgGAhrXZ9eOQmB90cDt/HoEuroiFUWyvuolB8b5A8r+aA0VAlOktTiGvUY7ExTDKcgoBeCrCFjp9pkZcD6tHR0Rs3k0h3pDsLWLBhloDy+/z8M0dyjLKzFlAAjtCxyshAA8fv7Ooej4CHQ9+lrI6NPSCwMzaI3yMNbc5XjtILAG6kOZlw2S3NBt532Hc0hfrKtOoGFLyqqvXM5+WlAAAgAElEQVRRP63Gz4M8Akm8f/XOyRyS/RiVYFxLJwCtLGvU4OjQece3PKRwFzkXCPDeZwAlA6A6rlsUrfG+pBdzL4nZvWPxWVkc8ysJ1IlZ1TqSO57FA9rEzq6ZtE+TaZOLiejcPjfSTjScmWQ2Xy6D5v1KmKkx7B6auAF/YADkNR+XW8AdNVJ2yW7y7JdS1OukKQWxG5ArPx/zHDqNjvyQwlPI/Dipohp0mGCoNZS2LmVuLq19O2AT/LmaRGNKA/NXT53riu6WFzAckt2ycxdSCQpmKXNl6ERqzp/meoZ4f2l0Qboi0u/fmzati8/DTqbX7hq4CaCXmZmYgXzw4H4+ry0Wjps5qC5evBzjm8ZrGvhdunwVl0rWE5oXTbsqN2yKgMif/fmxCN4dPsRsSPbFmsLl0NY2U3jXRgfsW6xrO1iNTTfiunevQaoJG9iPLY6q4bk///yLmKL8KmzduT7G2fc/YE4n+96YlJsHHRKzI+d09kL9WkCxNDqUMNNbxdgQWRgWDO0kLjTaA5PnwpZNqyguepFesI7oLuzYht7wfBeF7kIoVDtJDC6SiNwMG6sK41q8QQfDue09fcMxKdmxFY0zpidSyAXq+knwovae93GPrremSVJ+t27dF/78L94n9iRFR9inaLjHkJIM4neQR4GVSgI/hBnXyZOYccFSt2u+fec+4kRfpH5Z9DtXcg1xfg5irkdTUOABclA04Xp9MCbgJ0+dIx5lk8wyJon4ISPlNvtMHbP7/jpj8hwDVUhcTAcAbYC9E2emkwy7Lu7w/GOHEFMewUhHQJxilmnJ+tUk+8m8l9aESyUVwjpQ/xskGHv37Y6Fdh2jpATlHsMNdkanZiYXL16MoykCHVzNaXJWpVL4NdLxexw2rAYEKFpNDLgTC/ZffTIWvvlWUZzxaHdNvbrMEPfYhgP7wpmPPoighAVXBefjbeQ/Sei4Guk6JdM97AUAqKmfCt/99SMg503RBXgu16PT99nzdZxvmI9tpHvCYphNATLOC49AFZ32JzzcxmYclwEFNXu1W/I//+FvE4vuhv/yn/6evSd1lMKHGJWHjbadktN0xjQ2LMxDY0jXeTHAFJkZ15vOmaahkzPFATgwGpRCK5W9snIF7+xRHOkzzrseIXEVYJfVYDFVB5ht8eqcyshyIfascgQSCU0Te2LP/tJoUNTYNBHnpW7dnoaer5KZzsfpkj6BEpcWu8DNyBRmgNAhiqPcXIonYncbmtR9e3ZGR3PH4Ml80t1V40qNBDvpMjoz2Zgm2HXyRA0A0TpYWeQiAAtqzAqZfpHCITlBbF2LAZfsrfprTcTNOZz5xTzjreHP//yH3BOjlzDfXJmFyzcNgx07N4e5nIftdINNeGU3TBFn74KcG9PURzdTZCxmJNK9x3PDOdxPz9VxHrJeIZOFb76xFZ8JNOacF2m0Rd779HPeMQXq4fxwaN+eqGOsZ+LFrj376Hrp0HojUhwFx6qrh0PVenwwdPTmgPLM1rRmLmuzmnnX1g9POXulLaZmAsSSQFy5dJP8gfhQsZrJH3mhgYImA2rqi9/7Vug6fz78kpyiogKTKac5kE81NXVATS0GgLlNN2cxIMHccBla8Oe4N0OMiOOVeNyhvBRTouiefRfGzfL4XpR0LAYoOnWK2c1g1Zs2J5JmSUlKPmY01Jovvfv2xQheGw9+71+/Fj7++EPyngfEZu7PhBfWCVhGWI91grmmoKqAnA0R6k8Mf5BvtdLZLHgGcOQB8gR0oMwgPXashkYHjC5iVnsnkiSee/EaQWH0ko5DYk0oF9JYbiEA0i3AjN5umQeB+yiAobgbLeIlctMm9gBSP365Uz/8+zd+c08s7k8xFm54mE4cMd09Vwd9Vl0khCIYLlC3AVRl6AmCWsAIvLvOzSf37V0XY5S5sSOdqs9fYd0N0zU/SN6+Jv5sA3T+n759OZpaKWnAOiOOrvOfauInaaxoGLqdYuWdDyiMyXMKcct985VD4RwGg3kUr2VoSu+ARqeiJ5beKrX1rrEMqnYXOfVNrsuz4t//9t4ovfviBCxR3i0pLPEmGXkd8ZZn8jw633/9e78ZOlsboe/D/ATEmgTsmcKkKj0d+SJ69bKKfPZLBXuB/wdYWAgAOgIDJXb9iYnrmdc+B7NVR5lKzfUsrqzYGCVSz+ApdObMqZhnZtHoyQJR+JsffUATjtri8AuwUvvD0S/qY06ZX6A56MPwtRf3AehOwkAAJGif5Hw7EAH2puaGOPv6+shQePunNcj8FoQix+RR1G7dXAXYxgg8zk4Bf8GeYsZJXQdIeOeX58P6kqXhJTrFI7A9hzEO3AnLU3Nh/9vCUpDeHOvQ1zGeYlFXw8jSHKoV86lWzvRDyAmecka+84sPYDncdIQxuQnzmMk3lZ8J6lkL1dRcibmc9ZDTAdKR0K2kpvjii6vkAbB/SCx6e8eRbTDii4V+kakLxndzc6UCUXrJuoqO9xgYj02g34ZtlMv5IiOis6s1Svf8b/NMf6ddZ7vTg8hT6mrr48xdDdt24vnRRwF/9So5K3vuwOHNfB5SLhlI7P1GgBnZFuZErcgXTp6E9s7xgMqSZzgnFHBGvIiR5k///ihxinpje1YoKtseZi/B0wgWZQ2StJ5Y7MM6IAD+23/5/VBFjfr5L/4ppMAkPFPTEi6OAkQ/mBdSebajQ7hhk+OuIi6WwmoeRtuvFtqcqJ1xbcvTFsFGeTl8/NkXkYl5n3N0FrLTpxa1S5NZQLTYS9esjousCSrZapKATmgPUnUcTmxSbXfTro1c9/3bS0NBBrodbMMHaIeuAqX1+7Nw/1Ov0dc7zTzFqmjecQU0zQC0HOfoIQ6EhY4+IYFYTwJhO11E7hGJeB3mJ44BMWD39qOZ4bBZDYowD+RYWu8cePvDoJfPHSyLifWxow3h6y9upZjcGJ0+NVa4jDlXGg/kG2+8jhb38xi0xnkxOcy60kDjk8+ZCQny9jV+blHSUxJJ3Mp4Bm++uT2iHHMY0dCKdmpdWRUBKil8AdJ17MT1+D2vf3N3DBjvf3AaagXcfipQcnWK34TJFVKP8LXnV3Hfz4bPjn6EaRgmQnSqblxHn4Sro86EIiuOtanE0KP+EpbjccQGTpvMN7tFUDt52hFHAga6l94kycG0iGB2EOfY06dqQF9mo0U4QNJIwgmN8hQO0G1t0IIw1rDA9gDUiKa7w86DCy4rdvZMIE3iBwbuxMJiDTDtr97DvIN3uG37ptg5ukOS2NXdFlHBcSh52zCiaED/8oBEUG2UaI9dER1uTXxWZCZcPjVl0uTnBjOgDbZZUKEt6vx9dpKn0K3FMUEUgM+gG7Djcpvg4exSu7wGu6kpqbdy+xfGQtFDx4RghPu8y3M2gf9KEhlp8bPRleXnkTBzcq8mIdZhtLlR9Ir1DK+5s3Mi0vYi5ZiXZlLlZ1jg+TwELm4Bpjh/VFqIHUzfi4exhYpf0tY9VGI3iICgaZKFl/89B81PGmt9EQGhm2LC0TfqJpNYq47+kg7tAZbQMc1nT7VEJ+j0r8bozOe9ayhwlyS3u/s27IOlMdiI2I1g2rB6dUZMKNW+G8BMhJ2fG+cmk7waCHXk1EhLJ9VkrsNn2QsHTcMof28v5kAmg777FrpFq6BgzuN9eE++F8EAnQR1ARZ0ssOpaZRB02BqQW4xbBf2CchXWWk5CTLoox1wvtdC4dIl5oB/RVns7Bzhd8CUiB2hxAgmf/fMrONI6+ZZR8MuCpkVxJwHD3EI51DOZ8abSOiZszh760CPvb3MhVqCbj5d0WYMfYoKMMNjD7n2NqM/GiLx1DlYN2bfZ34BHZUWilKuIz1jMc9mYXQA7O1Ha1SBZgXNi8Y2Hg7qEpcvJZEEBFPjtwIaU1NLZ/iB1FqQ3zrmR27YkNDnRgSUZ+a6uYEp1DOsEwvPfAoB34f6srPnejnIAYJ4B44V66f4oPGCU+xhzPS6o4GJa0xa5w0S/x5mh2rIsYXfsYYsswUzJTtbFr3LMQ4cHZ2KXWjvb3hYEx1BSjoGmESNYqy0gG7oY57dUkAg3/W58xciim6xIwX63HkMtSgit9E9vHj+YhwdcGBfFUngRHw/TbBqinHE97oaSMTT6IjeBdQxLhfR6fNLSnAq60BalJTCNRwsgxQCM3OwF0ABi8PpYbFosLQCV0/H2allngvtzPETghmtSF4OP1tJt3ot3V8KYIqdHpDzhxibaIK5eg2IM53jcxeboUHTdQLJXsXUgMJC6KA4HQ70oykGdNGkCLCa4htd4ZrCMI9RMmpt1LQePIxzLAX/2TPVaP/Wxr3kGvX6pHfdYa8/Jvs2CfbAfv7IznCatduOweA+GEqpnDv+zHUK8pqaa3zewWhwcvrMVShcBawhRsagRZvNmnYL3ues6MOdcu/Okmiq1Qildh5JjAnaOMDVN3/zX4WLmHQ56meYwtT1/Aznzb0H0yRvPP+66fBvfm0H7r91IP+3oZohKwLVX1O6Psyia9vHOfzOuxehJ+fGvVtZtSaaegg6CS7Oesjh33M3lMEUyAbQ+Oiz46GHmda0WzjUoaNj8vGLDz9FJkE8RvutrGgK59iVsLVukcjpijqH2LLMeZ78+QNiZCddMxOGqAUGCPndf/ESesYXwp/+0f9IjEHnBRJjQiI9NBPK+mwosYPdY4AzqyOr4CZ7ZZL42tZ8mzmvqWEPJiknThyN9N3f/FdHMAWi+8gLXEGiOkpn5zFxx2TM838J3XoBMAucEUC8FArCL76oY6buWlzQWwBPtkQ206VLl2IMlmlh59xxbYkxZ5MxdnZ3jWKqhnnUtSH8J5hLCf3ZDkp949PwB3/wbNyD1Ri3PP/CYRx923n3+6OJkXmP+lXp7c6RjAwXWgWyBaagsT6lgi+huJvk2pzTLQDaRedDyVQ+5pjTtGIFsiODBbZZbg4FI2enWmWUiFEC9Oxz+9l7j8Nnn34EC+0mhVhmaEe3C5ud94BD+zeeo/Bn/cAuWrAEWjS+KVLTh9j/FkAHdq3hTDB5zMT86kqYZKNsJPfpp/BdxWe5JjVcKqFD9SUTKByTJeNO6mFdHcaYvNO1GM7lsNdOnqK7zFpZTjxy3S3grL3/ZE44Wd0Wi5edu8nnMMhUe36EvZDLmKf58Nfb8f1YCufQ59WDD4zTAdKRMLRgmGVxKaOEFC8WRNt2VzLT8xFyLwz3KMAKkE4sREQ8DrNDKVIGz6YRbadzu1esENScosukW+2iCAifONEePUeqqmBdCDhx3niGfPoJYxr1a6EB8iKFh4n6yZO1kc1k0bppU17U7BqDMikmvdbhYcYXRhNSQb4EsH1rkjNVwJO4eYPiax7nhXrp0QlkM3jitLSNRwNQzYhstnBERODYQtbRldk8UPd8I674OtD/zm8/H7t0P/zh3/D5miblUmTpHp5BzpUXZQCffXaBoquUwhwgC51jB+uVLRCdffftK4vnrrpnz02BZgv/81DhfQ4vvrg+3ovTIZZhsHf/YRKz12sxk2J0F2ZCAuoW14IYmzfnxlxmgAvzz6XKuxeMiV+euBDnjzPQBDAPUGrdovB12C/9nfXhMXN500ho+7oGif+zYD+WcbbmIYXsCWcv1+uzGdJZf7Of3gtVxVlhH8Xex0dPYebVQZyZhY73u2EA4L8JSZEGeMMUJqNIrfaxntoB5VZzKJVCbf8///NnUKVD+OM/fgswKDX8yf/2f8cJLrsBqMe4hym8VNYh8bHb+/DhjZgrJFg2+L3cmhWOfXk2YLcQ3vwm0w4AyP7ub06HN16r4CxmcgAVsCwY6diuz6PHmtHVYgJ3cC21y3waVvW8T5ywocz2Id1s4nMszP7g33yX37maXKMBydtY9CSqgSafQbe9HQMfKc1qvwXjVtIZ/eXRzzlvszhLXogbuB9Q6ApnimzaEQrGDGhszpA3bpnDCTyWUvg+5WW+8867gGnz45m/ividikyri0pwmDNH7wJHv7mXlqcy/5vzrBgzQEG9hno0skthApKj7wGcNq8+evQ090FTbXtq2LAJJ2++msk3zVV241lhXKypqYlrrKBgSWS0afJ1B6qOZrnmrkuYibUR2Yvg9jWYJ8mYprpHFrKGNoBGlQPyu+HOv/d+NCfW+PQOLKE5bDi7vCkAyLq2Z8JAqKjahD9TWfjwo49hAVxlPydYO8ePy+QiBvH+czEAHulqDL2wVJwDvZJ4eRs5JxO5wn3e3xQ14EnGtWbnzGUs4uGwZ2tV6G+5FkYwJt6O+/aHTJ74uB5360ewSkFWnYjxLAy1pzDKWnmhne1I9IiZ9sxM57NzU2BEvIGfUkMEVzXOnFWBYala2WTcCNLY1GtBfuTui4IuQAA9zUkobdl/j5pc5hrm5SZj0DEdXj5EMtx6jUK4AnRoNhTpgXCLxZlJUbB+fUX4x3/4exYNm3rHknBgz67wqw8/ZkyHtIwqaJ8L2CAtEfmdR6F0tQbnSrqMureawFlkHj0GBYpixmKwvCydIoNOMN+TA2rf2nQdxG19OP1lfTxct2yke0pwsYhfjRtgKtyX2dy9lJAJkovFJJTq8TLojHzy+Rfhk5N3wssHF4Xi7BQE+AN0KxIOy+tBXTJAg0Y5hNoIXOUVW6DUXcb2fSwiiRu3cujSlT13biAQf+JcKumadvxMyolZvNyk8MJzhyMl4oujn0b0B/AQJImfr5wXKY7OTHPo/AjuePOhN50+1xM1yZvQGW3Ztj3SIDRauUNisn/fVl5mE4sOGtW6xRyASRR7o5g0rEHYzVgBCtebHHqipmuKVxD4NsakTzTYAqy95Q6JpLOTS2P3rr1dlE2NKvbli9ECc6BLyZIS+Iig7niBuQQ+u6YWMBENpzNuUei8r9lQsnTntcOTnuEYAYodEgUTJztyGg/do6MhUmmhMcJg4qivpaurVsdiVgF61OOQNFvsrqTrei/axGNCQKBuaoKGh/YhlZPxPoXkfE5LNauTJA12c6SYzWbm5py5idmYJp2OTFLH6IgNtRD5vO8xOsB2F03OPFg0ivIAMQnKRe+VBF/iNg/O5zRCsbcEdM+CpoRxGRZt7egeTNAMvBaFakDsqPo1j898Alii+YV6X5MkZ9qa0DuKRG3ZzBxjP186sa7A47yr3t5JigX+vxwzgROKpdzczPi7BQeWUMzaUbLrq3u1hW/CHTBBX7GINDhd4+C14IyOw+xRdY+DJGW+szkczI4w8noT84MBa27cj/RlA7K6U01//J0WzHY7RiIVGE0T71sdiRQkO2g+A/VzAlN96GZM8najTfdwVkecwTqIo6NITuxWeXhbLBp4/V0mrIm1tDxxgHPtudAUJsf7I9CRSuJp8Fe7axJ6kYPWQqeQrqAuiX101e0gvQCgdp/3L0pZW8vP8roXQRd6TNIicpq3CidM0U3gqF4cNWdRqKYTT5z9qGtlAiAY4Jncjy6Ca6DgPqXDpYbawqe3fxS62ebY9XW9eIBE/TZUeLU73qdGEEv0KaDIK+GATiXwP4zaXIwsiBsNdNEqKbYd56Ej6CDFqvrzZOjrghH1gHxlzOhUn92LHrmjJTGbbucux41gYAMlV12gDAKNrXxmyYtSoOFdY33RaSFoXqu9D2BXwSGELo629ixin4ZbAkkWyOqGp9AJlZcVx/eiLugqRcBc/j2L5/6AdfyU/ZwD2v72z85RaCOZYGF8+nET1wg7Ai20XepUOMYvvfRSdMOsQ9Yg0DEB8ixrxVPF9eBa1B/gao3jQehiYFBV9+XxhP6Id+7v0b1SA5cxksxoSKZmlWeWp5sxMWER85HVdHXjavmYA9U5qnPptj56hHkfSeJCxtNFHwcSfDXsy0BgJ+m+5OKHEL0rrt8Lb33npUg31jgml9nJziM9duxYvL6VeCRcYY7l6A0YKmgqBWcKAWxbcZecZo1/+OFI+N53i6Ph0ZmzpxKjxNTJE+tq6Opu37GHhAvQE431fN59MyYfxqeljNIoQFeps7amOhY7Am3L0Myd+ad3iAlqF+/EbpvdlwLGd3R1t5IIXAq/+9svhWtnviTZAzhg/N9Ciq6HaI6A1gA2i2D3wMJgLzY2tRHndapFCxk9FO4S4+mS9NM5xQOhtKQiDNLGH2Ct9fHPqy24TRNTSjF+tJDuJRFbwPv3Z+/geD0fNtEdYvCShbh9ck3GljHnS8BcqGsdi/4ZUsYWEMfK6FD/w9/+Zfiz//x/cE4wsYGrE+DxvCwtYZxFzwi6QSQb7J/dO/dEyn4zBoxDaFaVo3h+74ZevwgEv5OEK5k1f5uzYzsdhTNoTueyli0and8pI8b1oV5fAN4Znps2bfxqvBejFFnnxh0LH4sNKak5uWjXuYcj3/o21LhqqLBXo37S2d4DBJB6xuA8+8Lz0gbCL9/7ICZ+7im7tV/7+gvkMbIWMmF14UxOYuTZb8zqpKgvLy+MjJthCimNojpa7kcAahnFXwGFzSTnyvmrA2H77jJAlVtxNOE9KgpnehYBtuuV8N57uFiDJeXkpNHJKoHaOD8CSU8AYnTGTodh1tvVGZ5/bi/3R6HLSKecXHV5GeH9j6vDwRdepPgoRAt5FO1hGxRSmB0Y/61h9Ilg/RiShhePfD1UnzoBe28Q2mpRPCM+/LgVl+E8DIGyobfX8+ynSJZLYE08DW//pIWuEaNtXqFz3T8BdfUe9HlN+7hO4sEw3glKD8qhVDu6sYFxSJqfnj0JEISh0Ww6+gs1PyTXk27rGZFETJR5lAUoIThyua45JJHQZQHq19ABvsWCWUpR9Rj52nxHIGIAppmnwI3xrBffkpbWSZ45QJh7mhjTRmK8fn1GlKd4Fg0OErMLHSWJ7hJQMAWjmguMNbEIXrOGGaAcvNLY+7mn0vWrYjFsAZzLNVo4qMO1y+7Z/4h8xZhgfHKuql0tp5fMh47teWIsVY9pPqJZ4MTEE841xwklJFyL6T5K3U6CRbCQhej543NoaemPTJxCu41OinAEJCCTscti2HNYoGwZoKVnhQCtuYwxw/xi5mdkLsapFiRTrnmd6Ydo/FgE2xGX4ZdBTElaCMhHjPHZO1EhG2Mi46Mjxa7r/seOTaaw8SzTIdTn4fd2dd3gfJ5PoYzRI+Dp7Kd3KOgpkjHF6qXwpQaOshaag06zYt2SN1GQoYALKWgsMwDrFhD7Jml4Eb7j+bWKCSHDNEbGYUlZ2K7MRvKDZtPmkN4LXzuyHf0vQCweEr/xg29iPDgS3n33S5gY5PdV6ZyhsMBYz2qPeztxR+dzVVetXUNxT3fzmSRGe/XQhCMPKOV9O9t4mHmyNXV3w55tzDDnLLkMeCNgUUwzoYFztawqF3r9QYCMNqQBzdz7eGRT5TMrejHr6NhJGDA2AAGflJfZzd+zK5/RWm+Fjz98P45Ys/t7H8biFv4pa2GIPKiATX2RgvKjE6diw88JOoJFsoce0tDIBLjPQB6xeeOGuPaMWTaDzL/NLVdTAH755aloUilrybW2jLxnhEKyuY2XbLMn4bHKml+RAHJgnFy6UBsuUazv22ixuzlKBE6jKzYHWwLF3FxN0zxlKNmcgb3ELmdHO7rIM22Eus0axfsFx5SsQyyJ7Pkoc/JdmUIXIsWRor2EP3j77bcjXTgV08htO3bG+G9ObQ7T3nSF8+la9GEqQpqjcZd+US+/9krYR+yq47//GjBIMFBjYc1YrQlqkXINDyKJYy3LDl6RtpBYuyzmqrPJ0Y3p92h0jML+7aUZZIFsnbqUWmdzRUVYTdz4ybsfhqEHXDBGgIJ+5m/J7MXrzE+X0evorSRqEwEtn4Gs26pNxBtehvtsDFrFrMNrkp92d0G5UNPnCCke+J6d23F2XMVhUgvV4V7oRAQ7Nq5hA+gB1Kjf+s3vhVv8cBLJV9IkphV0ZheiM/jrH4MaUKCKHhcXL8ZVbDOH3HESVgYgf/v5cBk30bp6DFxIkkR7bxHAF9ERXsLuOHmqKXaiHL3k/F3d7JqadfJKUD+oxQhk81n4JJwED90EnS26mF9Yc3kozs4T0aYxFp7dh44MhGqcKr+Hazf5dCj2ejbZAsf70Jqfg6bgFhTNJfyMzoYGGdlbCvPJNUhm4pkZDhzcGanDNJHi5qcRFDfrFAu9uxdzIH6fOt6Gaz4jOhnIs5yBvJAHKSrRRvGJFjs8e3gXCWx17F7pVvfaKyXxGp/wOYMUsSdPjcfh5bt2F0O1KydA9aDFks50M1KZ36LzPAQVw87Q04f3oE2NcUgz5ytvIQUTBQTV+0yhI0pql8BCSdCimedYVMx85a/G6CTGzyDOr9wYnnJg61A6BFWjme5XMg6JpSxsqarOMrWQNgn0cyyqCkiudYiV5mey3oreaG3JqugAarckQRWmU8CKtXsnMuvP6gi8HJRY9HRgsC8G/HEOWmnej0mO/V4LjZnurDoBN7eHlX9uMeVhJYrmIZIwbUo4D8ekDBrZCpIXC16DjdewAP3bPfj+cymC/Hx/1sLLv/38OG8ZMEWtrg6gHoirSQBmCuRahqwXUYBJjfXLe3nA88pG+G1RZ3H1waeXo+lEBuvYGcB2zDwQ1ddKp/H5efho5jThiBwWWDL3Yieri30nwmdBGpkOqxM08iXoR3TJu3ixNxYhMgF09YtMCQ55N7Dfpy5ZSucSkpQRIHdHG8SZq+y/VIKMCaOaY8fh2CExADZCy3F9WMhcu1ZLFwe6Sc91ghKHJO/CQroHZMy1o5OJ66oeAccCTg2p2QMDd0FKl0X5gO9Bd78Gxs+IYPvc/b7YJWXDVGF8d+5cLZTH1dGgweuWgtPaSiLNnq4sz40+At2MpWltvxcqN2VHvVEjoIOmdD43qZ6+HzvhtzjsNm1IFMAt0FAXOXJjmSPMZsfCz06j+1jALBNNk10lwTSL9HUgkNKBovaL/XX27Nn4Xh/RQX0EPdMis43ZcotT5kZqrwW8VOzrxJA47ze6fCbG+/iVnk7CQqfWbsYoMhFuPYSznpIAACAASURBVJpqeR3t7aMcfuxJnu3Hn/TQudL4SfMwKF+s52ySBw3QqpnLWErnM0O9AZ/wgH2tUVkKxV2cKw7VewldSc15NJmbz57LRLdkMWli5Gzo0WHojfduk7DeRIO8n3dBsilAQEFSihOq+zGOH2NRWLRK9bYLUlWJ5oXCFHwtmrZoviaQpAHXQgC2Jj7HRCmNroL0K8EnOx3vvnuOjkDCdKgPgEEs6BDzf31+g9DNhp1dS5fB9aNJmPchdWps8ml47vnt0YG7FObLCpKuH//lX4XvvMLIHw7nZrrfozALihhjo8FKQ2M7B/k8OteDMS5/863vxYPTpLbmakIHPosior+7hSJ/beyoF69dAzCKMZmBmLWmPKByfSVOuIy3YC1NsI5GuRbPGWNgSmpW+PxkewRh8ygoxqDopYGwvvHGa5E5VFfXzVlE154iMwdOsHOavzjRAHCFpp7i9A6FbfoSHOgpJn/wg1dZ618SH6YpsHNi4ixguxgUvZwRUMa1LAC3Ikxgqi+eiQyp73/vtdB0Aeo6iXkGP7OUBGgeGlxlFXdps3ThubAIb4jLMCDGYOPYsSmh6HQd+Xm3Ob/m2L1ZvxF6/9Wwdv2GcA3px6nG8ZBHgjdGolLMnOBWKG9PACDvs77uRSYLyRgxAgZzyOWeBC/vkm0tTV0RauuZt0nlq2lVH1Klg3tWh//wP/xXGJb8bfjkowswecgROJM1onnrzf1hITlA/eWLFERQ8YiJSWSzy3l/7S31JB/0XmbdiwnONhKPDZs3hUunT6OR4+zsvIsvCJ3Z89eIb4zcECxh7IQGK5pMfvjRlySES0mq1gCUt8bzyqTFGGzssmv92WfDvKtirjcpdnMEzo6TVDrlYM/+fQna3anLsXvvbOYu4toATmgmm5s2bYl66zOn1QTjGcI+eOW1bfz/YcZS9UDr9VkXIZ/hvCOBba7vi/mFDq+LGBXz/e9+J7z3/vuhiyQunQ5VGeByC3RGu9C9vQ8i/bQwn2KOc+caZjwH92/Bh2AfucT7rG2K092bIn3xEW63w4Pt7MfSKAUxVtlRvn13Fg7QgMMP5rKPt3Dfw1FPuIYzYqCrKRqRegY9mcWcdBKTY5+2RLChgKIjGkSaM5G7FRSXoieejiyEMhLvFbzXaeLoEDTNe77zlWvCJa7vEbE+mZxsHi93ACB4gPOkvHwdrJwCYkEDWvol4f33rgVsPCj+cfklFuptoiGkpqV6fPQhh1hCE2UZXbfqK53MCF8J62AMLfOKkEv38zrMkW4Av2JYWykkssbYuwRsC2aZDRbBU7eQD5HjOHPdEWYpxOM09r3vvBn/Bplf6kRHcaG181TIe71QDX2bZJ5R7lEDCQ4cGR4yKnyegiuTNHHclxWsL3OjYdgQxpOPP20jKcbck3OzCzBnGTmKDvUPSJq9JvNUu/hdXbciM83pGwL/6jwn2H9Sn6U3l5Ywp5vmjZ4DShk+PY5jMWd3QT7AO2Zz5qi+k9VFUL/jHGAc4FlbswHrGzCl6ET7aOHmuWin2ftYunh2BCU76EJv3cJaJDZ3wF6y+9bfD9NAgAnNs6ZlQxT9kA4iAKlvhjTdNN71pSuYqLFWMkA8Eh4XGnHKCLAQyYljh1opFPOgQJcgTZtCxnJ95C6a7sw4M/wKplQ3b8EOYQ+nmKsDIExMT/Ke8O2gcJ0GUN+zA7o0I4zuP8LoaO4i4iz01dr2r+b50lijuNCMLg+wKg9w5wYAuPPCb+L58eQJTMWeYYyi3L/QZjEhkw0hMwrCDtNpEkWgR2QWD7QH/x4sCKKTszMzbkw/pdvoaLvumBcsAUgtovHRDuPqEQ/zBnrWYmqGHAxi73JYNUGzzoEim0/ufaa6JjxmnRSXJBhyrjELqd5eHNR3FqDhrQonj38RJXaOLypd55jSXEBkgATpwRTHo6yVESR6dh8F5SAARi2qBVh+Lv5GnLsHDxyK+UZ3r+Z3nDOAv5MU+llsppvkzLqE38VMxrqJpnVgqcb4mpWTwvdNxTglAL2SxpBnuH5HMnFdI8kper0wHnYJ0j47T3wRPmKnd/VaWGTopgUzPTeXpwqMmP/62bAPaQwuA1i+R7f5EUW7e2YZxqN2r23m2QAzB58GODXf6MA0axWmwd/99e8Ddl/jeWIy+sx9GFeXyDfnR2f2k2fPhQuXkYWUYObLnlcOVlvbCsjBJCHelXY3a2AZJ1iU+DfwuQ+58XlOVyFuP4J6kgwwa75xg7FTLBFGqSVGWznOy/zOL/oAsW7sZ/3pom5+6ztxv9vQcW/LZJM1+YjgrmdMB6xAO8Kx1gM8de/OqsCJ24kE3G9grQUYgdB5RAjmkqxg0GNrms5UEtXZBYxIXAiOk8jPwVwDY4f1GfPDKmggjVDBFpKI38Q59ko9A9r5JaIMm6ty4rzdYQ4u3ZGLcYQ+fXY07DsAdZDS5VoTXRwCBVRyHjTBhO8hB3cUVUyqE8Y/UoqgKORjhsTiM0nR+dNCtaCIsQsY3XApWN/DNaclTrxB67Iy6sRqa2tBXaYpKlewwECMQMhXkNDeBaIidQmlvNCVcMMnxjFgweRE17crlzsoDBbQFdnCS3sCpYE5fHRgbnGgPOI0L68qozZ4TCE3zOalSMIFz4RKWowoxCOixUaQnw5Gp1ig6B7ny5kHSmoXNDFWBhRUB22oOA5t10jDwCkVwudit9BZohZGutFJOZSSIXrahUnJRuYvtygawZU52U4TGzgTAxnHq5gsZIAymKCaAOdzSMQxQbq8gYxblJ0CcChnIPosZ9qSEbrYTWrTeZceEL292pynxGudcV02QMxQckyKNbJSl+G9mfjHGY4k6H5ZUPplQWUnaJDoMMU8r1xoCNNEOIsbEU871/6cbqUpbL6Z4tZr9f9bfMwUvYmiQFMmunoscOcLOyC9tCwtjviwkB5AQ6zm0Q17T1oXSIbXHB0rv5ozuIhnaTGZQtJuR9iOfmc7yW9aYhSPz2oez9mRGWlohO0QiOrbFbwFzU3kNOo6nOsLhWUx1DGLPkd9iRAWQJtRn+H12n3z+em+e501OzHOiBUOGunKUpOE3f3ZLuigBZgteJ3Sa6TduVYWkFBKPfZ9RJSVIeFqbT10CwqXxgPSZ3XtGiMN2KuLlzovFN0sv6/6fFNMdgEdY/J86NByaHiYElDYjDKeqmQd5mYcZv10a7KzF1Pw4fjMPXV3TfDz87n2uRG59r0nDK2exnWmu/Ywms0dO4pjIOuHnrp2bWEEDgYGpimYFkcNrkDPq68y/sDOM//PBFZU2yC8HDmAhkFZPN/5ZIv5AA+nz1zhQOEeCxNJyFqMVdpJYp2RanF/ncH0hVC4k0gghkgIl4Jsp/C8HClgYbeUAj6xVhOzBXWPLihm7iAPQCBgAUHQtZpGluA92elRzuG9CR75HB1D4Hw4i7dFfL+fI5AwMHQf8wsoQHw5p9F9NorecBNmC3M5LUREdcDWTXqERHVo8AmmGlURfLBj4P0bfUe5wRzM8NSb3oYjOAcO4vlqZmVTVGzcqNMzzptnQIzZ9+vWpTAGbnsEAXrojtuVeETcGpAj7D2TcJaX0LnlOXjtU8SPaJzE+vE+Z5zfTX4zSEKmeder4Xnl0Dn44vgpClmKApyCk3lu6eh2pLYmQDQdvh9w2GfFLqrv3FEXZZjG+Ht8du7pIhI4DUs8dOxw+k42YpyVDlKs2V4OyPgUIOAVjFySOaCNv1u2VYWNhw6Gkx+8Fw+ofMyH1NzfRL5SfflcnGt9k9/NdoiFFhgpFO4yAKSlFDxn46FVWLQ0Amn3CPqr6ag2NpAAoyH6wz98M9pOHv+SWcktFAsUi6kYLvWiRzZZ1mxFSusYe1PJwZVaOl509KRH+bm70VM7BzgyLwa6KVIdKSEoWcI7aqaAxcGWDOUh77m7B6ryGtYTsVrK4X/7X3+HPX+d7s4VkizATM7RdXhppAPQ3KRA6WMc0lPWiUZ8K/kcabDO9N2/ewt0POZNchFrkNwQ3kIHz/EqJme9jFPBC5HZt3SwYVVIXTQ+lYLyywxpgOKbsWw2erO90LKTQh1d6Y9OtUcwxq7GfPbMHG5gAlbIAk58ZUSP6N65f+/AlrEwhYTCu2e/kgQlL2V9sa666WRq4NKJ4Zad251bKunczo1u6ahcIr1SVckrRzaHrrpLIRsQayumQefPVcdpDN947WVMiKYZHfIR2nDYQ8S9Msxa7iGvKVtTQvL2iMTySnjuMPRvisvbvOTHFPzOMV2QnELSioMoQNgjNoHUus++aKbjzdguOoG6lG7evDkWJRrWfPMNuugAeWrudT3/2TsXQl4xRRmu1xU44Z6uvhhZGPedPy+AhDa8h0kQ+htIs7dLrSHKm28+C4B2g85pDTkFSSCfF6cIwEr6EvnTro3zonY2BY2q+cwKigHjtg7c3bwLsIXol7Bly/J4fhTiNyKN8o//9E/DH/2H/wnGxf0Y3y3glU54Dj+6C6j26CbnOiN/MpZCxd5N3KFLRexLycQIbF5K+MeffQozRkO+XCiQeYDf0HRnTVNAYmYFYL1h0y7i0ARyilbCC5ISJzVEymUWBljtEUCpvUbHimJc9sklOnDrYL1kEyduq2NfkIbRFucEL/RuNPbCrIh5mV2ODGmeoHvGVA7OgCE2mHpGwX1B3hH2vGf/OIaayylSi6C1Hj3aETZvSo1J7TSdATvA5y50YWqGyZumisigsigw7SDPRX9opZDM/jDG2vHpxLtFppWMoJsYZ/bjOeD+K6MQF/C2KeDsbs9s498y4t40nc5Cu57kAn7OCHH2Ceugq8f56bMBMiriGdXNRjIeLpFFAnBlPNCMMovCSMBQA7WkheQbBATj7CRVw2wAbnMP498IPht6pmRDHXdd2OUThBIQqiRu32RjjLNunR7geMFFGOd1UpTdwHhuJ/PQV0VjqtpojnTiFKwAzJ/KmETwOU7dCyl0161hPfCMXB+Dg5h3kYxX4pZ74UIjvxOmCewP97xjHj3zx/l9zjG+eHUMujtAL7lMQxMABLlyWRlj+IjlFrwCkeaDC2Et3AUoTciZ8IoZYqwosWYOHSdnlc+b42hIWHwwABmkGCVRriHHTMoAfcxezOS/55D3tHe2AVZOElttSDEHF+D5PjqLxcwZ7oWyPy/Kxu4AfN5GtgHLjtjjnFgLd5sRWegPBSwbG4fJs9VWP+AMZQ1gqlrIOlpKbjQCcCLbLkNgGvbjxDjgOcXlMvTZizgYlquRfzQ/3Lj3TBy5c5vzAzl/bGZZQOv5qlt3OTl8P7nBKM+rr5tz0bpCiYgAIGDWHPbRM+Tt5i0pKbPRppfH9x3PNPI+jfLs+N7iTP3/aHrv4Lyz7EzvBwIkEYhA5BxJBJIgCebQZDc7TffMdLcmaBRX8qxlratULte6bGvLLpf/c6r12vJ6ZFsqy5LH0qgn9kznxGaOIIhEEgCRc84gEkH6ee43zVKrp0nw+37h3nPPec973ncBSraFpaOQ1kC5+dg8Erc9E6pAnzw31WcY5HvsnKubY9fSutQmnKC8jKlxfO/T0Q5yzjyb+wnMPvLkh11zIf4rvqvwrvXP4cPZAdCapAj3mvdWZQTWwcjATKDle0am0LVfhjfsuFVw2nDmm3/8Xino86z/5RVmXvlsbcPK0V7JzSuIehFJzMvIB0RCEJfG3Ciz3IouTlFU2v2nnxQKS8/6hw+4x724uMBymIQF7Pc4XpnNM9tlE4qzLQcQ0rnsTjrh8wusJXap+aedaT3VzYfvNyr2psAs6wpPZ/CS0CxL0bybc3cbTZ0M8usU1swm60LUcZnnuoiFqM/GQl6hYVkW++qwUOWGVMsmVQVATQojgbkwiByfce8ao43h+YAHAn/LgOBPyEnM73UbiPvXL+U8T+Awfg41JY/Vs5O5vBkWpxduZ/EZn7yD8ltqYqLKrpTKUgn2QpVexUT9OJTbERL/7MJyimAeIFepCqX0IAukGZK1UsQn0LoJhZcopG3504gFTKPMOzk5ysunm6eADUeMaGUCb1VxBulIQcSCQzXfDh7qTqKI1SC6yownk6DuEh7gVx+88HoU7SaZR44jwGYyb5MKymiypjF3DxlVklRJ7meVRKwMZVK7IisE0BLEn9raG7lnBUVAGHmzGpovQwtLT0OVEXp3ClW6rX/VkeMIFqMTzAySlKRhwt1OsmJn5+jRhphyLoFGKoKiNjlQeJ378JcIZ5h3Ai3Vhy6OFzzEsyxAGSoVtKCFz8kE9ZaPsEmQ2iKgDww+CXM7u11EPA9VpXkiFMIxWyCLsAT48kEFl801QQdUNWIR8f7f0uYM9HdR/LOo0aohJjC1AxolNIk8gti+2uDdOMOqSuH6NFNXHEk/UX1St1NwGpTs0NjddOawHIZAFyIx2g5ZdHhfGQRpwYiHDwZDQllRkRkUkYuLocDyXPw5O4AebgZiDySDs5QmkzsPP7vFX6vUfa38bFLu4WAg+Jp+7N+1qPH3LXYNqh7UwxT9dllNAr5Gg3w20uFVfI0pMse8aRU+IfyFonOF6wtezTwzO9vSAjNIJgyG0q+0jogVSgosEaiegLILToBuq9JpoeqfaYlgYqDaaSrRzyJLEbE6FIDzQOwt1KTQ6tc7DjU2gw36tUqznz/HJg3dbXZ6cQkHDu/aYr0dey3now8fUimROTl+z+cmjcOiREQxEwBKwCGeZEb6c2NjN8hqdQg8WgP5+bN8vj8fCkEQYoVgRMnSSVbsxl+7eitQRQSeRAEtqmnehvmY84isDNM58JmbBDgz4rOzwPXdSmuxSLe48/N9TgYgk3a/0/fjgey1jyMUB0Of2SOZHYXsKfY+Vfoi8WOeffaMhNigOkbhWbvX96O8OgUzRUwayY574O69IQoYaMUgiiZHPkdFl/weVU976cB5CChaZTHrd/dqO8DztVCzyJWKK8jiffjupef6XAVTVO12llyqYYxSjmgON+jfkeYtC+MpvrgLUN89CH0OKh4LOAlobNP/D4BHwKcKCuESCaCrUPZBFTOE27jHuK0k0NT2oCJcVELgZs2ZuDwlmTVeqv66LF1Z505AnmySU5VJ2xA+4XVHp4/sJWqqLpwdffHVXQ48Zh7pvPsdO9jnFt7OoguYlBbjvce7McFUxKNDv9vaHBK1KbrUDQHguH27mf2aw/VPkXQzW8p9XqNrt4JYSS5Juvc4g1dibq70cBJkxjO0wXnvV/dCEfCXf/mHUU9XP/N4qlK7FlIo3vLpCjB3jFLbPlRp+od7g6L8i2dP0q4HPSehtut9685NutErgT5nePOQq92Xyr1h+9LcFWjcjkNk0ZVub2dujrX5+z9A+AcGQUvLCB2M3OB3aFzo78fzHG0Gf9lRSQZVtsPmnyczO20c+fLSGjHOBFtlygForPhE01EpwQNyguczgsWKVkbgW6HjvCsVq7JwbegF0Do30SopzeVnYMrwXa+/VkKRgTotug7lAKuffjwW/d4PZBsg6kSSpTJvd89adOI0SSNzVlLRZ6Eput7W6TjJomolKdlCd+IxdH5CORTWbfjPH40++AA1VZKFKgQHHVUYhjXUiD1VLbOSuRR1S/hq3kC0zHnfdOzbhujOHUJYxk6z8S+ZGBaP5826FheKAXokyRSR0YRV3jhfpiBaYckewJE7JKKcezxrx3TWiXUncVcY5WydwI5F1orP5Cg2VTs26ERT4HrO2f0dZgwKfIG5YcCfOECUwkyEU24G/82zZ05Gf/c3N6I3XivijJVFssUZNQBln++HRTEHiJqFuu+dps6gmLv/UAM6Gl+FTqYAmaKJly/2hXf6V3/1r6MvPv0AoZ6JoOJuMbIHUa1PvrgWulVVWAvuqd1P8twXvf/xAwq7YDuMhzR5SxCEYvSD3yMkh06hs/MpFC7uRYufHDJcgeweaLgmzEwHsV4P0xE/Hf3kx/9AgBQgKgPc6YHaXBHiXDXzwQJYP/rRL6L/5C++H2ZY//Zv/zaIATqeJH3VxLyuroS4nwZQxF6fGaUQRlm+spjxqsPRJ1iTzaqHUHMIxdKJ4MTR3EYxRw6gloju7wdqMwBWtqMkzPkBcOU8+lNiRmvTE5TRC4Kdy238vanjwp+rJmv8Mkfp6ZyLThzBCol4o+vFKMwCafeyVTpRb710ZTr4gut+YcJ5uGFf9Oa3vxX95Cc/CbFEuqy06O7unmA7dPGz69BxUVUmVvdjKVhduzsk1yvw19eJV9cp4MAtwnjZ97/7DcS09keNN65EY1gVyZjq7MYWpaEw7IF72HHpNb6Ns1MLuurammBbWQCQZl5gHjfBmblER1Kw/EDt3mi8rwOw5kCMWcSBomL7QzqqUxQleZwVnksm2CscarJopHnmM8bizKh06SwK2gGYK8Z9x/JuXGcum056w1EsWTjDVCYPgB/Pdxvx6xngqp3XzHR0jdlDOazXbs6eEzAKNngRQQSU9TyEK8gwoMEGHa2hUUBD1n9GliwaLFr4DwFx7eqkdw8joBmsfxUwpCv49bhSsI2hOLfZoOZEJ7Ehl+6O78D13tkFcEKRopCrOUEnqul28dw7/bqSED+rEYRzn5lj+/79bNfoAurfsh70dJYxVlaGJgb3p8Dd4cP7Ai29hTnQ3fiyrgJUu8aMG7KUBAidEfc5FBYmBkGuebqJWpZuIv6nK0sQLCSHUWBuHFu0CpTePfdHOc8LGTucAeQJOSOAgAwlNWTSYEmZizhKtsV1Jiv8yrUqLGu8kl4saLqLvF723vPtadGH13qxIqLLjjK5eh67FckFaFOozCaD1aTFpfZij2FoeLMbOsSQj6iA3YXt2jI5mzF1BubQBKMAdQC95iz3UIO2gM0knupNrt2r7FPzQSnsDxgt2AGjTDBFACiMiBLXBUs4YrjG1AAMj/KOOwCTcnK3hfGkgdCYovnG949iAzAygmhgMQAO7z+ea9VhoKtnmnhGbsl1yCR9gg6QNnNFeQqxyl6FwYQ6fVEpQrXkCT09Y6xb5rK1Q+qjGQBVX/9j9WHmQGlkOAgAymRbA/HT13c762uKsa5sztUyxjIdZRxn/GoZIN36z26pLMtc7ls23CgjJcnaSnIAqABtm3tyuC84jUAgC9+ZEZhWC4HxtsY7/FrvpbMTerIUZr5LdxtHS7ZxbYssQsVhE3hfW7yTZ3y23fMw6kKc5zGFMy0LvaUsYtgkdaHWjqvQ6Alz7Av2THkesQrnGHMwLmQeBlFPLwiE2iIwZnTCiZMRRh2zEzsM6650XpAiYHHv/cVh80xQuScM9FM48IdPSFbcUA6Pj6Dq5EyEQgoGpnFnE6iiX2SmNz0FOuaTKR5+Z5SEQvD6M1KxePzEeOByvkXeUkB+JqHFHSPwiZCsKdLAPIjKt3rkblGISMHSPFtasv67FsBDoOA7WAxfF03zUCqd8U1gUz1jk0hHSoHrMk3AsWsjBSGRAz4eUnsiGzkbpUK9vMJcCOiN9J5Eir8UrnONTdTKbNAKSUNRXnkoVubmVHHeTvEBJRiYbZ0dLj1lT2U9CCsdOTa3fnOlZRze2btASJ0Bg4rDYtdj0U6P6momfTV0+Aya48y+roOeKPhlodd4DwoB3XULmVqSjkx5Dvy8gU8l4SkAgTmgo0EU8Ey0TpyqC5vKIJhFUe681DTvo4oucT+JTTmzzoIJA0PMae6zq0AxA9I9Ct8bphF/zntllWiJYwBsaGhgZuZumP08cfwkwf4KQjTLIQlQ9a2sopwNORbmHhdI8tOgPaWzUTwgsuDHS+XR2skOigeeXVgTn5Z7TbzrzSBiIdfe4mYbRXweSEx//ygBK9alT4RapwiAzyZ4L6u8zAPz3wZHg7pWEPkkfVKkv54lDR1ZInvomvPwDOj+noJhJi5s8/D7S6yFQwzH+8wewSyoxf/LomcZ1cw5kjSpVVK7LX6fsmacvSkt2Bto8op5WPiJ2u3B71CqibYM/n0BDW0V/H7n4/13Nj+YDSL6i/fvBmq8NPUa2A0qYc7AMihnLlAKlZRWi2C7gwr0SBk91FAVaFwiuh0UttL8T6ICbAFyv+leoGI762jnt4hOvt8n7cqCSOsSkXx/qT7s9bnPMkieReAMrGEd0AkzeZieWQrrrW4/CuS8aOmoAgPF8PIzeZ9ACOGz2VmB1t6GtYTdj0SSI7uaQTmb08d3k0tSaPAPiPjEk5iNAS0kr8FrswC1s/Hpp3fDfZ5Ctt5Cw33iO/aX79TPlJkxhXjZQWmrUBwzSdTm6a47B6MYRBu0a7s17v8uEppjgEvbOHFnAMzinQ0hEB4+UgfNkxkwACS7tCahvtPubmfOKVgQ9tMvLwWpf+dX5oEOY/EERUseSi8JZjHFjqCBa+qDDwbCnjEZeAEV1UuXLgVK4/ScwFhER0RGg9RIZvx4txOoCe+tLKH4UUE6PyQYHY/o9LGfTWjA6IhxHoQ7OODy2H8HEcq6xnrgQOP5NMiOiVRv17sapUYO7m66IPX1++lo7AS0agodt/KqTJIM9i7/PTg4F5BfC64//aMTUX9nC8F8B+Iobwb1z6amNnQL6ljzK4GW3Nn1iD24TgcuJcykq/5eWU5Cx0Gj1Uk88fnosZMh0TOJFOi8iggfr5PDA3Sa56kXp8wA/Qct7geg6/jfKgrzV/jzsrC+21sHo0PQkXejHNra+jCsNzsaJvDHjrGfS/PpUtANBjXOwv8pUcG5eJILDuVk7rebzmMylhkyWfTk7OkZIu5uUmSf533TKaPDMkoXqhwqsTNRwxRkaSR/Jk3Gh6Cg+6A/KKaWliaERNHDdpJK2OdrJ0KRO8XDXCupzPP+f/9IAg+rohCq10B/dwA4tSxK4KBUFM044/07UtGKLoM0aGfsTZi7+xjh4TuLSyq41gewAjboJCIYA1Bw+eINzoOYaE4hFMQVEPp6gGFFHvXslZZZigrwl1eaEP8ATIC/KA15AaR7X/1BzpdR5vun6Rq4v59E3H50gHg9NwAAIABJREFUYn8h1P9RunB03KCmtrQ9jl55+0z0CCXym3eg/7u/oBmOKIJDUquPtmBamPcmbiHhF6wChU7L8TnN0wZqbTYwgLILS6Mn2O9MTC9Dgx4K3R3Pm51C7uQEh6DTy0J6DJvAnMANtooH4x+9cwRmRg/r62DYp72Pp8JZTCMpOosgS32dM1eMWKWrUZAcXf7iBkKVdrcQnOvC3kTWSsYO7rOY5FpGWB9nmirEMsHUgEAkqhcROBgnirh9/7ungphLCbHhFKBN041PAV44H6ksfW5a++mj+dGnUxFYVHThG6/hh/t5YJYQzgCtAV2ZY9JXeJSzxm62At2paEFMzBA7eTa1dRXMFfaFbpH73udFQxuRqSj6z//T/zi6zyjT9cvNgbLq/On5CydDQv7xJ1+FQkdxp3QGqV9++UL0JVR6wTX9YY3bv/POd8LeuXLlWpj/T9Krm72aAF28CGbIHoroDz65HLXBnnG0Jp98I34H4jowQASp0eLh3aUFO6RMXDfmAGI6EP0b6X+KHUo2YCF0VAqFOQ6l9349xGcinglzxf255CgJ4OwoQPxgzxLMBqiIG9tCBy14e2N9JpPrfstq6PD7d+34nT5zli78paCBYlJZjficQot2w1WELgBIbWluCSJMa/xQFd3MMXImWQVJ5EZXrz0MYz5ZAKYqv9pwyAXwmoH6PzoxG332+QhFFzY4jEl5lm2weKQgywi0W+QemMUvuZQk/QmKTcNDMes2bh8XEdh3yzNh5Eaav4yZHoq/zi7Pvtjfr65mjAkObbJ2huR1y+Sniv31QEnNwQpKAKmdNW/OVca4kbO8esgbx+tQVlb5dwZWjzoFu0WhaBIl8N5M9EfGobuzhiFsUQwzPkaDZ4hns8x9HGAUZFi2gdLnfNiRYw3Rz969GwQeHTU8fAQ7LRSWpeR7xpsPOOpjh5fMOhSrkxT8rvsSWFWes+7lIZw+zp07FBg895tuA5ozqsIa05pGtk9j4yzgfow1YKfOItvP8nMsbHKgGgvBm2+oJ+OoIDVFzNIN3+hx9vcgHdFKLO1853bZtkD7VelWHyRjN+flszViAawKji/waN5NATGU8SXo9Js8v2ATBgtA9XPB3ArWfhK55NVrt6D4wn7hc9988xznGIU6AfvJwib7gqYCF1JRkcNZFQ9AjY8zzyqXfHsZKvMY+zWPrn4poGNq+rYoNbckuokN1jS55xCsSPArWJUADZy9gqMHsR1b4non2PzmRwOIeM1h4VkAXbeCPOQhDIo8nuFwEEh7wkhebP7VM96wZx4v628NAKAIULinh3fB2UutHJ6LVN1SGiDpvDOfpWC3jQsZcY5GCWDIDgxjadQcMkx0kskBIJqnOynrtKI0J7CoMsgHkwHbdReYJOdQJ6aklJyNnEvtlW7GGAUr9iBem2Vct0nG2UQTOahHy0hzFMR9vgK9XUbFCLZjMKzJ63EeoGE1xQ128kxd17W1JeTK9TBHHoei1xEGLSWHYf06B3xgXzYxMTkU8DYKtpO/tbWTe7FGBMZkztTvK4cCP0fcp+DlPWVlQSEHnOc2iWOJvE8AZsAL17MsvGQ2iu4TnVADJ8ZgUAHkJQEkCapsQQE3/0xhQW2wBjZAl3byXGX9rFD5S6G35tNja2/5riiPZ7WLB+JaXkSIqwnrSpy6ol2cF9uRIh/kjE5lTMZcVVbmCoBBMWK/jl5skmelIOi4RMyLu/yf1Tx3VrG38wHdxVnowLtptXPYECTGJxEKQOBi/yGoWaxYOzotrT3MNoJsMFMwMtTHHAv0DF7IOOjJIqtig1mSw0eOgowyX8gUstSBMjo8N2/gV0cXovZALKEySBSCOq7xUp5pL0LgTeAhL2I5lEqSoULeKgjsDiKxtIIK0NYu7CpUUN5GlfXrXznzthOFzHPRxcuXUMKsxpYJD0wSul6SYQ9hn1cxflbOK8QRyC2ypVZuZ3ckkQD1U/jkYLD9VIVbusbrqHMmgjo5v6ususjG/PQSwYoXh6iFydwMwaaCbo6qjlID5jCoHkdVuRKvvaGhiRBg7AQPqUDof/DLguze/VUKQkW2CgJyrJfiDlzAF0BgdyMs5XzWDGoC6yiY2TEZho6gsIyWJwYTO74G8UWSwA2+Nx/oT0rvTugCeWyS0OnhOdbU0GHh90VPVBxOxr5JBD2AAHTGvOYMNocF525W+iq8EQOrxayn2+XLTbzb9JAM+zMtJLV+GDVJoB06N+ks6CzvTWRSesjUhPRl6EQUFqpNLgJi7GCxu/Etoiw2ngcRnL1BnMFiyAQ2Vtwzy8LTDNRfkkAPQBNX7V6kzbhW9CKTzrDscAPvxBkX5yiTCSbtiGVNUHDXk6CZoPsMFLcKXVUCrwWrHUmFR1ZJlBZZ1wBcJPdZBBfmqYZnCWprFPLa7AyEZx4T20G0Co7QMomSxbodFOde49j5/m9Fb+LpvI9jUSDt4gn0Ujvv21g0fpeddJ+D/r/rbGg9YeNZf3r/ipwG9BgUOJ7PG6ILIgJqkr6LoCOV/u7dZg5faMUUrHZ3y8u9X0S5HveRXCWFwGR33i6xth5JrNnwvMkaRD69f2dCPABzyMJFzu/dH6YoT/vt/DSgCAFECfyJCdQsmRn0WpMJHhaEz0Ehv/zyYVRXm8m7zwkHwTJDOdLOc0HWpfENk0it83xeOHM6rDH9Q0UaDbRSZ9wvIn2+vxrevQVif99k6JIJpg32DULFKwjK2jksMD179eMWHe6DopqNFYfzyqN0nZ2BLuB7Z7BCM5FTVA6iSjiAT5zWFmU00LpqoMT67rxmDySLbdfOPEIheQjkKVjhunO/xEYRPGjt4npgMtcO+Pa1169FvSDTgwftgZWRQuI8CjWrjNmWDWKToiO7iBcj7FVRXOcDFV7zPstsI3AouqYURFMcSdXyOP6ZIvHLIXtT9Vo6z0OUrKc5SMpAMruh4p978UCwXGhsQlSDrqrJ437mlu386se9AFDQiVgReCUiUiTHaAG8hCBhM+JPriuBK2miP//lxZCMZzLO4ry0FOYJwJh59qAshwoUs1vZP/eaYiMrahD84R+/FK6/CxpTKyrFhGhiSkl4hz5XC/2YRdZCKMzKsXkzeXtO3FcIpq0VFwCSHhMOn/sKyf1pVEJbWu9yTmDBRLdrkQ5OVh4MCWY+t1CBzmNm0L3aydqup6soY2WAKsj7fEpRVsl1KjpmNxMILbz/eqwxfvM+YBFJugDPHuKvccP59X6ErZwFk27n4avIjXt4CnTeOFMFnaEJc83h0TUEkl6ALjkY9nWYv5yHihfArApmQ/vCczmJb7sUyynVrmEhubfOX3gp+vzL2/wzQmFbRkJRSkGF0EoP82yH81G7hQVA91Ggxr3QQIdIq6N/+PvPOCti3ojk/sywsUw4uAWM1JeQupxTmB3+fHKKM5BkY3emgoR0n0h2sjO2ozRfwLz1IEkHwnyAPHdacRrgPUvlNSEy9pdXMAsKdD5JIWJHlOMwjDfR7FAkmln6EthYFVFvx/3o5v2l6LtvHwQczkbH42L42WI8l2enuDg+T6qb/y4n8exj5MeuQCEA2ihn+DkUmovoWt2B8v6wI1ZAllMoMiEUPK7/5Z98O2q8eRXUfTU6T8dfUZmRoL9A95G4/acIpk2xloYR07l+8y6dS5gGnDV2smqYB6+oqo5+88GHoQuoTZcUTwuVY8cOktRMR223Rok/dmjcE1tYEiHQyRwVI6JecihwacQwwmBXryh6hwJULQZV2//Pv7nIfo11Gci9w97xiCnAImdkBK0J/rf+2d967TAU2s5oGWXgU3SQJyeGAMbLOCu7iRk5QVn35z+/GDq8r72Gmis5VHd3FzYhZwLFW1bY/ftzAIKFUT5Aw2ef3Qo+w9SPjJHF/v3SBWzUUJvNoZjsGZiFngylmrlWbWVSM3CDID8qJKbNTPbDgovZCVKTMQISEwOrqWLOk66UozfamTRi/UiYgeGhGEwW4wP8PrHyD363IaikSm+305KWVQTgVMq4zI3ge7x3b6ybKANNEbE0WEGtqDSzdMnrCuiQj9HhZGyL/EgbzFwYJzthxPX0/FZNmQLCYiqFFzXEM3RuL6bazgwf76SqFPFK4r3CpQcPpIWYEnufJ3hWXXzPOmu3Iny/owszs0vBSqq7W/91ZoPJZ2R4GHtUsI1be46gaGZoHCQy1C5jJoegsIWa9TK5SONdRlnYV3azSpipdEZ3gvnfZYS/HC5NpImyRN7Yh2KsZ+X581g68fwsJG7eYs6RH/P52m3KJ9Yq/rWJqE0G57TdtbvNE0EnQLZkf/9SAD7rmedW4GqQRWenTQGiRDrTMu0sctvwpR/luVRzRAiwFDGP6p8/Jv4JqlRW0tUn9zDGgmPDtKgP+VY7BcjhQyW89+kAJO8gTg4NPOZMKyAmLofcbmaG/BlAdD/WXEM0LozJdhFldxnDx/B9l15aRIu/jJyi+3EbYFpMfPGX77VER0+QXxM3xykaV2B+2L33DLFZZX6ySQ5QSHwyvvb090XbyKUtMNeYAa5mJGaDYnGFTvsYgkHuYeeSIXuw7mE30Sz5zUftPC/WvVaQIEypyc9pxhxl5peZcmLVOsXOCICaa7OEGVpBqN2Ina1B4d2CGlROjN/cEChGxwfb0fHN3VFj63R0EIadZzHlFPncIvvTHHIwCEk5TuN7cTRSCrkuHaeOHYdpci/KY6Z3jI2yQH7g+1fi2ufl+e65cvAQuT6dwv7+Ye4jmQLVRo1rifhI8C7huejiMgzdXR/nElgfXV24BbBvBYAFbGwC5HDGrfGZK+Rnm7xUXS+yqO6XQKFLS3nm5Pf+rDOzMl8VL72r2hXXm5eTCGOCERX2Fk3W0PWsZI7eUasdWmlS8E5xVljYcmtc506aITA/6IQmkIc68rHKPhGUM2exi6pVqo2vndD+SxkhMNdZZE9loCY+PETeS15y4ji5KOvanOXhgxmALRi0BEnZvfF01p3jzgdEzqTIt1Zw/DMI1JHzKMbk+hFUkX1WWAhdHNhFZ4sdFGf6rldWEdMf3uGZ8rylfiuIxTsgbQs07jJqrjRGJmToXUTMco3cvQBQPx2wPIEfPHxgHzFulM/oCPpLBWWIrlqvaRVKPu2zdM3noW0y0IuFKM9PJhKvMCrKAXhiTcU9/G/LqXcREVLkhUusQElA+sYsB7BIukHz1GlobrygCehaJsGK9JgAa+KcvpPuJ4VeUxP+ULx02+A7pVtx4yIgbjhn9SbGl0mA8MylcL7XPEoxhIiDQiokCTToogN4gYX5Qo7fPDanLXdfsC190Ss3tx0NBXGkTijBbSIm6jhPmyTm32g3Mz90mvUGtdiykHOIO1BG2XkmV1Ibu7oQHsmlS5CHRQ2b+D5CIwplHT5WGjp3JsE+B8W+suicSP3VRsNkb50iyzmTvViCtLY+Irho2g0aRuHgYndewyLH5NoOrImg1x1mZDm5DCQmYjdvtrN5FB+C4gkqIbJ4/Kjm1UsABvfDXOBOKNl+thz6BYpDA1omxdSk9gsGVhKzHOXOQE195g58+z3ZSP97Dd28o0ed2LeIpOXx3kBkkoCpp6Dn+HMaeachxuH/VmRhkdldr9fdZDGqauYYSsE9PVAY+XyH2PXjtTOyRdJaCnWrG2skxSFEGnOYJ7HbOwml7Thd5kAJJ5LESekmg8tk06sEXUgSJ7V0nA2xTmDwHiuYm5Ka7X21oLxq59Biu4CZTQO0NGRp8E/4c2dCp+nCjNEa2U1g9WddxwYjZ8JWQXp3iGqxokqZ86miaBHJqgXRbcOK49KlBVQyoTjz9w0KqvVJ2W9p6SChy2XjZYIqdQS06+z5E9F77yGFD41rf21xQIEnoEzaXelCXfPEyRo2NDTGzUU2GghoEIFjJoQA+usPhoLl1vZE0a6swECYpSASPY6jOC+h4N5TUQwdvZXiC9VZuq0GWTupUsztRLvm9BEVIbNQ9pfrLJvgsD0BJWxevPtDCq+zv743389uaCr+nGtEj877eHV7mDcc3R8OYhM190jvwDLzFPkI14xTrDQgX38o+vz9D2OKfGTkUpQyaD2ssP6lxVugT0OH38coQjyUyg0CsGqzMxQsHfhhJzHLI61Ris0Xn2GrwPN4+9v7QkG8i+C0RWdJ1UC7FC33pugU1fDMoPsTOL3Hzq6FIHKxl26IwTeOLDSJA1eAajvBc2FpOhSIIsl2MStIRgOgo/oue1UhlkSSk8/x/DYhN4698QbUO2b56+hI2f0ToHKGSkukmr3OkZIsOBOJMEgqm2VsfDjMkieC8lbtKSWhxhruoYrcevptkvyTzCFgdbcR6iXJ3SuvnMdS7EpAkA/SgRWEC88JMRkaVtG5FwDVpITRrTSgD1PApNH1nqQYlPEyTWFfg1jH6soC4xwTJDoISLDfLBQENjwYhkB5V0jqnHWprKoJdm9LJOUF+Qlhbk2l6zGzTWLOnTuT+DzG/Jv1OMyDPrSTPfQo0La2hVhvwl/O53yCUr2zQT5bBbaOoi7ZwV7p7fWwspPuHA/ezKPLgHcARGGPjUKL3ROtLcjIgJkBcu1a+fTL4eitt/cH2rY0qGzWzSBAKTxP1tNcmC8zGS3n0E9gdKC8vBYF5iuh0PefEvxkRa9X+Y+pKYTRDu2JHrZ1M/ZSEl2/OoT9W3VgX2jlpFKsHqaPHw8R53eHYlcgxudlwaCF1x5mwD1DPDvUbHBvVFRUocJ8MxQ+CSRGR45Wh67PBAdASjJjHNxT/f6DHMpb0W2EG43Vq1Dd/SeNJGgTM1MIV4BPeyj8HvPuNrk+FL0HnkDLJEACHpUW1tIljNlOAL5H3//Bm1CzZqDe3gnr0Q77LujhbQA94KBQ0HIAUmnr854tOHPw9NYSTJs91zisubAGFK7iyGOd6KdOZ5FrtiC1yKWxHABYu78WfYN0pZicCUk8r4+4SpFNUqpjQVEhsYjxh95uKfJ2i73OnGgYoKyPte33mJCI9Dt798Kpw4CFg6FzNjy8zizabvYfoCQLJxvmT1f3DOAdQjB8pz9/rB6FaNZiBef9POcCNWP0ve8eIE5mBhVsk6APPx+NvvHdhuib2EU9pjP0v/zb/ycU6IJxAz3LUXVdQfDdzeJ820lLqwfrp0H8rAuxxZiClVGIj2g81HyvldBD15yYUQd4R+btHOoia8AY3dODNV6RirLY/C2RkJKU19cyy6qPK2MJwwCACzwDHL1ge8Rm/A7s24NN02S0m705CzCSFRRWy4nNC3SRAVTnxwI7ZASv2N10qxRqunFjHGcKFHV5cIKo16C+1+4rBaTlwthrKmfbhXZeTUqpzwkSHTOsu3m/c9wv2iQgHit2/vCor0bAbIziwhlm85otbfAALVVNX4RWPcZ7QvKBM0lg+wlrigSczv4muYCJ6AifyXaH1k8RQRHivl8FcHrh5KEwnjPMelsAWHkEtVbQQ+FP11ElGgy7CcCtCBLtoqhWGGsKtwbZVoWAxo49dTx8FGXuSghASnd3a1CpN4nfxSjNJNdsAboNfZKm+4jZuaZZ1L5LZyNzsuM5Sz2zU9jHPBsWff+AM6jOPTIqQC735je/yVoapIAeQeAKO6us5CCqeu/ufRo16zD8Cklk9Zj2bNjOuUpkIX8apNOezlyj86erKJ4HGvXQY0DvJbqm1VEtMfaffvxxbJ5ybx02UClBMCkbUHllcSqwCu7hdbyDgtQZ6aQ0NCbQ+WgjBgXRONb6CnEHrSjeNVZeXMsm+11Rw8fkSO47Fd1TOes7AOyKsccagVarNoSewIL9mTzTKXLp8dHZIJTlyEBuDiJUtQeChd8OXSU4z0egTlsQv/SigL4NBRTiOSdlebXxXGUbSl8ugtUghddGhjmYebS/HHfLpevSTlfWnzWWv/rqiyG3ld5vM8dGjvmmzD6bLX73BIVoCu9rcAgqL/m8bK9UZmXzqCB38OAyKEBS2L9alTHyy7iB+irTYVxqJ3nAHGeSc5+PGfdwrRfih7wX15M+CnIbXZWAWhZ7s5ypz/HjTeGcfQ579BAMGQFaQX/9oFV1Vv9DIMBia4W8yfnlBBieXvdeRiRa+d6b99G4QFNkN1XnLMhXIjljNk00LSzVMTEvmp5G/Z69YvfYM3GC7mgeM7zZjBxu8e426ECmwlbIZdzGXKJ/oJv8EmYSsTIzKwkwDnVlgmEnArDbaXzk5sJYQfTrsSMf5ls84HkstbIyFQF1Xc/xXtAd+u3ol+fPEIWobEzPo2DvSQ6+xXcpROre0Y4w2DzxWUuACGHuHavEsy8chFlC0wlGqSycLYLkFkFbYblrqCwjnM++JLeAQaOsjCChtZgjHo4TPeP7VDE3N7GLXEHTRJbvAgUyE1jsnV0ALaqDsz+JfzmZXB+oUX/3Ija1qQA+T0KHOMXGEDFoZGKFe451ypF/wG2gKszAO/5nc0tRXZso0vBVWpqd2wqgTAJ7agnGygRODFLoS8tgmDKWKTvJ/HUFUMozZwjAgp4p5zkjrsEf3PefGM7wad6v729PBbkh+VQfLDDrOYUP17l/46ugRzF2azZP5qkXrItkP2mXuEFSrojwNgp0xxHiLv2ruOdLS1KGmcF1QBoLAa0kFDSx0NTOSJGAOKJTYR1dHBDcazeuE5CzEYA5HV3DzmHVrgQJvZvx9BlpZzMhyfNCnY9S0VUP2VnaLIsUo+2PBkIifuL4geg5FcYEyahKgs5GKAnuRpYC60C1SXNQgGQxBOrltKJOu0Nwt8A4UIfwjZ1fvkOaWh5dSJMf1dMGyQAyKPstBuwO+Dk9WA7U4PMV5o+YGYmn8MqDkrBAMF13fpAiWTTZIOFGq2B+NZ9ifxLlYuceLdCkQkvXTmfDSbGe/+0MoHOo0vSkicyT3BfTBeqg3f+oA1l0ur8vvXQkUA5b8ek1CZfe1YjvZQbFm1SUFbqImXTT83KhEjnvQIFpkifVWy9bje3HQW9W+PyyUpFKbVYmQ0FZUwHVjMTMxeTGGSPZK4ZucPVmW0DCNRPPQTzM71hh8dvtV2F2nfnmBQodacm+K61pfE4jJOhSpofpMloQ640mlddk+vJlZtqkm7CI43mPBxvKeQ7Y9LDYh+mq01sMyaPX7OzKIJ8l3WKVAmoa+DqfuRvRSfZfmDsrAFE0GbWIdZggzIQhrPCrX93mOiwoACYOVoVZwbIwNzcV3biGnxyB11kJKXMeEhbLRVyf19vW8jDYCqmm7C8Dor9CN5ri/j7zHXZbyIdINpMQBiGZJ6uU6msxMco6rEVB9jF2C1dvonLMxxwn4T/ecAjfzqZoC/TbArGl9QmS9hQkSNWXldHJX3MOZJwNJqKJ+NmO3dxfNTRyfh9Yv48DepDDubI6lzVLsHQQj2BmV9UOr8WeM9p2mwNyS5feda2KciWI2BA3K1pnopRHi+Xokf2sgREOi0IS5iWeDe/WQhXUdAZKvZ39QF+GqrODQv9rVWo7ptLbXOd37ixTwOGRC6q3g4ciDclZZcEjk69nBIt5ghDLnhdOR+QtVG2ZJc4mGD9nfU4wK5lEVq0P+K17bQTIdYJVfLDdMugsEVVLiWiKb+k1Wsh4RC/3oc2YHdBifEknAMqOH2+gMyANHsP3JhRKWWNSkg/U7yF8QUOm+HyEQvTxk3RDObRV4WxmFtYiQ2qSdFNyIEACEdo0OnKL0fkX9gW6t2tCayCpsv7vLrpFBw7vRKSjljWJLQl2EAnbEsMcqB3JKdbpc77zKSq3OfhfziKOt4dDfB4Rozaop4UFFXS8+rjHqqgZVswF9rb7TmV695JzO6KPWv0IAnkYO0evyJwHnLEsB1CrBAubf/r5z6G2av/F/YIsbyfubDo6AR3XTq7X23yvBbQWpgbI6RIo8hYHll6cExwAor71DUdAQVljvCdtuVrbB8IYhB3c48fKKEYm+YzV6L/+N+9E1y5dZh4KixEsRxwLMHlXPOsBSOoiYIaCSwpZJAHOuT4EFGth2AjiDdDBP9JQQUepL3rzVTwaM4oBAyYoDBBMJF63M2elii25H5Q/7oU9m8dZoYK3bKB0KM5PEJc7fADVY4DCEbqAZ86+GL37s59yPmxxvzXRDbz/YPKhlAtVGdDLro3/3s5B3mE3nv2rh3pzc3tQ91U8qamxmfMCQUY6r848CuTduMXcHwf67/9RJe+sl/WcEYrZVhRK7U6cu3CK/QjlFj9aC8ozzHhOjgOqUQQuoP+g7/IL+K5mUHEat0ehvLsm9sJmcGb4H/6hP/rGa7nh+aSm6Be7Gqi9U+MAOBmoEyekASqhYEySMUKXwWTKBFmE/+iRV4g9O6PbdOA/u/gVglKvEOu6mKkais6erqeDU0cnc5buWyfrr4QieA31a9V4s3huCDICWKeQZPQgdFQKgyuVhNV4ZMye5jxQF6ETcS0L/soqZlOpsh/yfgNARnKVAYWsDpXj5eUx3ilU3GSSWxK77Yw+eO6PQ+tffbJA7F6I/qMfvsF5gn1eZweCVhTrRYmARrXRDtZHP4yIPtCgeIDaSv00iF/jzE+nKINMPpHAOZBO4jMFYKvnbTJWI8a47Ulx0cefc+17d8PkYOaVs9LY3YH6uKqgc9ipqIGSTl4i7fwhyvF5RemBjdYFuNQKGKWFBjk3FojVnB9qMlDgUSCoYWEBUYU2wG1USY1jAsNsKzpDFSGR7kL5/NDBAxSoNbABmihWOqKdzNZtEXMFrgvyS4Ov9TNmGhtQ8daqaHJ8iNi6RFHDrOLWckQuTFyz+FS/xX2DZoMgMfvUWGeSX8d8pHoEdiMeASrFQe0f1faqEAAB8Sp006LXX8Yii3tsbsVjVfu2YcQXoVb7OSpnGwP+/u//XwC8GcBCPYW3QiJYg46AsxSH2QtrJHXSDAU7ZUHJZnjwwJPf7ov3DUDGHnKG8tGDkeiM41UIgaVkADLQMV+anwCUmwrq1bDIw5rdxbqfIo/JLigNzD8IVgAJKbAMAAAgAElEQVRp7OsGVM4JuluMmNm9rsav3rlAGUTGJ4scmXZFxPkBOvuKcTrKkQ8AL0NNfQI1DCoYxahFQ0a67+07QxEhK3r5eDH7OJ1CEP9kQJo1Zsxfe+0c+3M2esB4jmsK62mowOHWaQbAxCIRz8ynEZCfEbp50yTYowjIiQVWVCmCN00scZyBjjHfVZBbFHXzDDq6OHu5zxMnDsHGo8v3+GH00tljxFHzTEQn2Q9D5FuZUHsVhUrh/NwAMMlmneyAMWh+Gwc9PY2Y4tnbB5MrXq9skvYNQMF5KOCPH0vnlvKP3R7r02ReL/KdVCIpiAc95b70lHadOfv5hKTK/WfX2EJqke+Ty1CGMq2/P8khrP1UGoCD42OLSzCS2P+emZ2d06ELePBgIaBPTDPE2VvzHePBDOv5EN1pzylZUC1t/bx7iwX2aWhY+SyOB22Hu/e6Q3dwGoXjNFCWPDqKcYDOz+AYl9HEKWMheI41PUKkkmCaQv79hO7tKCBpFToKAvgt2IqNUmieAHBxjQkIyE5KJe7b9HjmuCVgthZPA33MZXLeZ+7eFeLY/Kziq3aBk4gbiCtB7+3rR2WdMQVTOv9JhwkYh2heF0XozCTQgsK7AH2uC0cWamAzePbGtGUU3/TznAn2/tHloHmztgwoCzhl0SZzznN6idzbs85kwuaSOfgSoyOpUGhGxnBgYf3VYjHHYB7nLZ1ZzqdxRnOmp/l57JqcPRdQEOyWdj9KfLTBY/dZ4Mt4kUVRLSgywLyuHdI82G4WmO5dG1HpVLGNjXdC42Mdl4rnxDf3bx61iJ+9Sk2meODotG4G2xEbPkjeRvecvFpLL5GHWarBZ25mYo/1jn9fEd1U1p4gziIqziNQy3eT/6YAXM2gGN3LaIT5RHEBHu/8nSBOBaA2gtp9Jkykvcz921TrQzj10OHyaIVcfJZYzSsMXfuifHIc9oPjoNaDamjIIMjOQ1cFwbVn/EMVFajNsoqdL2mgy27urWJ2BezNAbr78zPoL7HuBCz95TOTLZEMqKPA1TbqhOZ2Rj84j44fLQhrvBcbs5yclKBcb54rG6sY1ofFu/ZrWlkm7YiDnYaHN/n17CyjB53/TSEaU1sgutWBQpoVkg1aySTqDnHnoJ5lx1Naowi/1MV1qaDA+FrPTDPPpvepSfiRhloON3xMeUGiLh4kZQxpf/ZFE2I8NYEq+slnAwQlgj6+d/0cKrl0CbazAkVG7Crfu3efoLceFu3X1NzLV/B1LIVyAvL4+DEdtxPMnHHDYREwA7ibQi4berAbxw6pKrAWMclkHBZtzkJKJcvBmsQugQI0ChTM8/LSSdosNMZBXPUwTgaZUXVsHiqJD/zM8f3B4ub+7Vv8tyIyubHCApqNia4ozjgJ1C4KgDJmulYIesFrlJmdKhIP6W8GPXeZKO0EaKbiQ8FXlgCbSGewEwqkvoCbdEl2wPmopCO4wUHbxRxLEYd+NpywKYzF8xnKkdYgpaFEih10vzEO0wsv02klWZq3Qw8qL3p2AApMP9eg0bm+p6piqmZsEF8lAejl9HZGZt8R5iFJGuaJDvroWjRaJBYzFyPqrB3KCH5tdib0QDUZNanyVzIHQWEx850U791k2xqUr1HRVoOsxgEmdCGq4TNydsRCtJJOXTNMgbLyTDozKEPyM+9/fJdiCoSa2vfMmWMctMyg8szOvHCOmcwPgqqrHsUKS5lcTPK8gzofHeSf//xLKJOVDOnn02nDA5Ok9Gulaq//LmI0e3kHrgsRKpND1StNiKSmWUiUVO2FGsyaQ6Ldrsypk1kcvMXRl18xWwn15Ad/8sPof/jv/g+sTEqDqrjBYODxoyClPw1L4mbjdHTmxTqSNi2dsNipiRmn93LwHdhPYkCyvys1j/srjlrw8xxgPWaxp7QSGIS6OkShwNhkOKwUNdITj7hJgrKXGZ/KUIC4fuzg2pl0fvXf/c//GGixX9t1NRyBcUEk6aGbVIktlsXiKkibjJ5XX70QFFOlot+nWD93zrVEosN76e9n7r84EXCoLOyBPFgDCql99cUd0OiiWNeMruMABa7FfRXXM0Jy6/pjnCaiSRJVIIaUBmqfA41OAash5ocUX7ADYaLZ3DgavfhCSQjsHrppqA4VMtvy/kfXOXBic5qPmcXRcsODeZk2lRYn0l31ZL137x4zJYhrcDOie1JjbFfU1GVTWJXCAFByv54Z1ofQZKAMEYRVaGSLBcqgc9x2hEM3m78ncHCUhFKa39//+H26aEDw9iC4/wSC6gHskty/f/e3jQTPmLXBD394LND9r1y/FmZ0VPkU6BKdFBALlkm/Be0UT/O/BfCMqx992IdASnJ4llkkuT4H/9zng4lVNAiL4Qmn4gtnT4dZ4q8+b+MatDvKij77ZJBYh7AH1zpCIpkPM0ZwbQR62U5Akm8y9zuCAJQoeSZ7ppNnNkwLzhEPN0sG36eKczuMh23ES9Xj7Z5Iqzp35lCgoHX3dMBEoVjgXeZS6It6LzE3fYDi4Fvffhta5r1gO3Tq+BGecQtJMz7JJ48CDgKK0NFJS8qhw91G8o/vpgIcABuqqo/DrBCY+Pbbx8MBJIvg4ucUrHTishX/oQ3nQaUSZlf3AD/3Zhg5+Ou/vkgSHet25uQwBwRII5h64xpq73RZfZcdD/EbpetdVFjCs5wJsz7qSNj9cfxEoOerL2/R/WG8hUTL4uirr/D65LHU12uZgyIkidE8ay2P6z5+8nT07//qx3Q7pNtBie9BzIwzqpIYlUyRNwEYp0aANiZS2aQaK8iUBIXb63z2XFEQ2AI7AVO5+GFowptPSDqe0qFkTdXCOnjYdZsZ28XQjQ1idgdPEAOYu6zZx9rejB4034GGiaovwEARXVNZLPWoGH/2ZSO+m2lYtZxCQwIPyDt4fHOdL184yhpBgIvYbrHj3kmGI+c6XiCByySgKjClQE2b/rYAYAK9m7QETIYFggRiDx6tCyyQNTw180n0h6GHChKcO3uGefXLUA9n6dbnc84hbIgQkMwBY/I733wrxPxbd27zPeQCLKvf/cOD0R5onp9+Ds2bQ36ewnYCEDoQEykg9DyfouszPvMcAZrUYAOzSPCfcqaYoLd/PxZcJGejg4ASA45WVIfi/Re//CiAZqsUCSm7cnlPeOTii+t73Hq6EqxRpDgeRrTtCfNgevRq66dN0ptvwlDq5hxFk6Gyopoz4T6gL7PWKLALmmegfK0v2I442E51hTBAEkPCOQiA/AgBrDhA3IKS6lAcSi1ep0uYtuNptKc0E7EZZvO49O2cf0MIQClU5ZjX77xzNHTLFWqT2q7wlbTqZySfiQiK6itbf/Aw1z1MFzWDpLOf9cX1AJDsIslWzV67QTvJD5jN149zSi9xqj69vM1hKiiIelHHrWBueA4a4BJicrIgCgGvgp0gOYoWdZ4d7/+mIxQ32jEWU3iXQUkItnR2fRjBKqBCroNt0/mgOcwBCnI6f7fbCwcQMS8KwnsU6PcePot+/1tV0YunT8NAISeCkaSK+6WrV0ISugvANpUqxLNnt9aAxLv7zY9CzFb5X5aThVzI7Uhk711vDh3Qf/XnPyBnK4j++d1fhULacasNLOompxDzA1zp64EbyNJ78/Va4hAdXbpKJSVoVQCkLC5PQGU2zyfHIv/b2EAPILUyjDM4ElGNINrGJjZDK8wK875M1tPwDp0gfk3TJbZL6VgA9SjvX8Ac1hGJfwoHcgIx/gmdrY5HQ6wV5selUsNIy4PJ9ISXOwxwOzTCS+b+svJ5v6wFQd5V1ruAnpZ85N3E8frQQfcdmqdo3ahq9z6aSkUAJ10AYe0PAJg0z+A+Lf5Ky6R0C8jY9bR43gg5mMCuOYJzqrJBamFK3MNmybiyfz85mSr/F3uJ/bINt4ezb5J4bAHo2ZhKK9smx1PovtpUDY3w3oiNsvt20akrYURvAI9xO+Ad2Hgaj837EgDCEyj80+j+AgWQz29FtUePRU3El2X2k6yOr/U+jEmyNINYKefbPN7AuTirGC/t2BXgTz0BqFx7sJqGB4KqAKf3GfmxsHVW2W5lzm9zehkNdnBtmmVlx9aG3+M+aYIpuEnnT/BM1egJz0aGRXeAiuzk3v3uWkAX/y1l29gWOqtQlmUyFeYxMgX7cn0NRl68atQU5rwXmwFJ7NWVJYI94GHXY3RFWB/mIdmM75xFvd8aaRTrrCpi3QhNvABuUPT5XqoEdjgPPfMVdNMiNNjNQRXPyEBoVm0G4ugCOdPozHpQfHb8ThDBa7WTrjr25DgWQezHA4hVKm7XeHc8MKhePFcUCuV+RjnUginixWpZOMQ4zxBWlV5rMSNVCitOgXKY15nEZ0IFegY68IxaRJeMNFwE1FxZZBRxhSJfUWEZUDZIBAPmp1doVNaRh87SsMAph/GmOJKwx9y3RWkpLFo9tfPRk5incSqDRwVq8CDOb50tjrInUHWnLrp64y4AFfunAqYee3+7DZnfjmOZDyj4ugzglkqjw5xyGi2dN15/KeRsvb19oTEp+0Fmj3nXJvFGkNNRWdmDAlK+3znew+IiwmJFWZzdM0FA2BGwLUY/gn4UwVAle/mhcY/+q6LnHprVdMAmSZ6SQRyCz6hJN2/lCbvKTqHIcRybfp0stJeF5AuVprbIyadCWxEPphCEt6CAVj8dP30QVxApOnb0NMXgOBsJD1sof6IWS0A0B5GAn4bqsJ3Cr5gAsMLPi8xYuRsc3TgdHd0EVFAPWiOKFxnYTd79mce9GyQRqXQ8WTwkg1/7ljpLoaS/XTPb6sHTNVCHeSEk635GPMHN7kwp3d0Zuj/OhOmBOE6ivcSC1Ioj2BrRobMDnGCBRyIuNVW/20ECkPRB58Pe/J0L0QJJSEA9+cyZGebk6MzNUYiaoLkJ3BjSuKTxdmNXoLm0n6+ia0FRJaqFnQHV2clcrFYBCQ4+QDV5HoCGOJShoZhQdDjHkcSg3nOABSlHF6/co9gFUUZZT0qP9IZqfObcGM6bLYNALyv6wD+ZRLFCCi8/epNkVOGQTe7zXnsvdBcFcijKEYe5erkrBOG33wbhJ+i64Oxw5xP0PeD0enSxmdDboTJoNN2/G/7+dLB4KQ2J1ByqooIgLS2xuRiL1+9+9wwdSmiIJClZdKNVldPMXGGADhB+n+kuhMgMbkmAL4q8VDPTafFx8/otAgSUFUASbTWqKhEvgMZbBGI0BPqZAZqmb7GHzF5oTr2oVLa3TyLekh/WxoPWXjrwx4OdkYeCoknJrOd5KCgWeXuxmJARYOFsABpnwHQO9Gkf812DJIXet0XJreuXo0rmPBSQ6QV5vNOGiBvP/fjREiw/6jmY6MIBchiM51hPeTkUxC1YmlAwvvXOaVSj7S6PBfrKIzoqoyOTIdnRfkD/tUdt9/H6W6TTnBMS7zwEQ8oZSwh+uHDotHZSvVM0+fpVZpY5AEXrc3N3hH0bEmHuN9BseT7ei53Yi19eB8xKD3Y3C2RpiyCg73znO1EcQf6jX79PwowgDoEsJrQF0MN1DrHPFT1qbntIpy0maKXZuYWss5APH0xHByo5CrX4QIHVrnkeII17NBeq9DDq8M+5r026QMXMCSoIcZPOe119VRB6a7y/SKGPSAL7wXfumEE/gc7i4vDhw0HROQiB8LmtUNBq6LYuEH/6mbUHl0E1dSdKr/Xh5+ysqu6oV7bdniT2koJhHmaqHlvwCIbJDtMW6lvfQkiD61FwYoOovQc6904SqE1pJRxMdi2cY21tIpaR3+TmgrpyiEgVbji6J4hnqfo9DjhgQmrRLGCkyNLNm7GuU/DgZX1ZKBsH4vhcu/FqAJi8/+O7V6KMgh34Hx8LAkzz0Mqd49tFvNnF4TAAhQhAlw4QIxXsQ2l5FmR6YMooKEPfoBJ6vwX1vSbWKOh2ilxWDsrugdHo937/uwHU/NGP2gKl6Id/coZ1yEFCJzaNTbnCv7W7eQhPUuVw5/ad55rGqqsaAZBuUA4T+AP1pbGRF6jMBw/U8t5bgyeha0tbpwftq0Hcz4LbTpZrx78rTVoU+LVvqDAdFw5VOwU+A9Ug/fcL589Fn1Aw+bxefvUVksAHxHYomRzyirQJIqzzXrfx9wd6p9mnuVzDvmBndPt2Y4iDRYVlzMzfDWr7L73EDDPru5/PkEGUy/yPFmwLDj3xoZ5vxmpj9xvffD369JNL7JUy1nkxXeuusGaWgooo1F7u0WddSItERk0v1HQuKwiQWdzbXS+js7bE91VWErOwOhggJqSwp/Kzqvjf42E/HT1WzyyW9kvjobMzB+q+tQV7AvXdZTQYCvEVX55j9vvM8ejaxVvB6mwfQIz07n7Ozhnm0xTICp1/7psDG0ER5vzY119duhb2irHWTrT0cWOzc64mBM5sD7KWJ+k2HuC5JUDZUQm9rW02Qlco0Pfr9pfRkT4VffTRJ8wEIn5oF4Vt8Ps/OE+RAkW0q43zZZ3OGT7hrOM+CrYXz56PWtH50A3g5p07URzsrS0SAWG33kFV4QHHyhNZW3gVk8CZvObmp0WVzKEn8gUq9o4xO48GV5gXNmlyjdrByYWWuASfezfdoD1YDH55sTEkxbsAlQTB6utPU3jMRkOAoXnQTa/caKWTCN2TufoNCnaTPG2KfvVeZyg+S8uZZWOOdox43N45D5hQR5cuPfr4o1vRiwA7VRT4cGGYIYSCF82zzxfpMGOVRfei/mgeSRvCQ1jy7IFRFQ8N/gn7tCwPSxASr/z6U/wclGQaBDt+q7JdgZq74y19j4cDiJ4FT1BQ3vNGm6FqmCSyFD7+6C7jNInBJ1phr/FJnjGA9zqdkUGSWIsA9Sq+8zvnw/55Al2mk9ldi41slGnNfRSB2Q19VyFQ8w+1Uxwz6+hgPpBn+uK54yFeq5kxwDDkRx8Ohrln84ALr5yhGMd+DIuvvZV0eydgh/F9UiizoOCbnKeRozzsGorOv3yeRPhU9O/+7f/EmQV9uALf395nPDtsbShm1NqQbnsPQUwp+6cAL9I4zxSoaW59zLvEggi2iWtUO7IQDzh3CzKLonHWuJ1h4+Lf/s17Qb342JFd5JP5Ia7rhuG9GcMFgVc5TzIBUi2QMxAva2puDQq6jh4qTltWhlhVmuAaVnEUcll8b01NEd/XF0CHdN59672F6OCR8mg1gSJjdhRxoVIA3Uo6+UucNc2AuQw5WPDwnGroejUj6ufsaIZVInsBoj2xWmGtNLqlXainY3/E4o3jwa5zveY01/AnzspKDB73CjTZnU0D4JDGq16I7EGbPTL6ZJxIHVaLQnA7m/WbSP45iZ2ROgsrvJihoRXin0Kj5pSoUlNEL1LkNxzJ5AyYjdHqYblYAMvcm+OMt+g9ejSmiyGDQKq7hbEA7QQFxhD2Oss0Pvx98/egFcB9dWMbNUjXT6cL1YEtmHezMFLiiUPENPpOQfl3G/t1N8Ca76bjYSzXq9kbc+GwaSHT8V5je9i/ZYDt09hmWajnFmivBEDA+aDPr+eEMflQgxoT9OkpNH0uztdnMOp1/fp1GCzTYT/vqWEfEmtuwszbh5DSE5pCWvlY5HVhiReAAc4X2YeevX6eZ00XbhyOl5TB1vN5mNuqhL0ZKLFYZkp33r2DcwyGBwe9wovxiDRq7zSKYOcE3Vbn1UsrExkdKmRMg9yZDus6zQYbxroNaOkYNC4QhAqMRs58164Nh0rGcZrx3ut6DJtNRfozKEdDi+9lHygem0fXNQnwekX9GS02KdZsLip+Z9NHbaIHbQNhPpdjLQBCKcmKV8EYoT7ynJQdogr7Ji9ulnMuzjOduOczsAGXy154BsBXTjzIYXRTr3bzlCnWX0//BOue90pxKAilcKj5k6OsdsgVLl4mNqXCQoL+E5wMEgFocrBammNNOJa2yTU4dpbNuTE8SKykIC6vQreCHH6IZzgL+yiNHMU4KDBtQ88cIx2HBT3XzdsLyXl3OZbahMYN68Smj5aZrint8mQ7JPNeywAextgfvhMbA75T6evzAE+uJQFt34sd7XxGDGSibQIwSPWGLBbcHuI+/2N8gFmchfnJQfXSOct+ElcXvJYx2vVM0n2U061wVC8B5MatCWjSfoCd3KPBwzGF4SIDkqjWBDRpC9B4KIWJUESeY3Z97QadX4JsOg/vFt6tzqQcOVwHkgQ3nwceNiybeq+m9WRTfvfnn38eDm0LYBewv4bhxJrg2xVZYV5OxCiFuxHVlvasT1w8D8oCOl57Gop4Z02r6PTp/9oC3SmL1ePvbyBmIM8qoDE8sBbUEJ0BysiEww6yKcVURentbA6T61US3gROFSmG8oQyCAgOvzsongFC5ryBbX2p0ONQvuyAD0JpW6KQqsVsuwyp9F4SM7tS3k8hxVbGbmYveenOtkp9LUf1MZGZiDEQJQ8VZ2W1ZHFo3i4wNS20H31nWXTQOlZA9EMxzcJOJOnfwa4QkLAA9sC9j4hVMmIBuaC0JurONK9DbXOeIx1Q41kCtgEUg86LuOGuXR4koWKWjsWuBL2zx4wmBPVpiyETOt/HBGBJIhPlFQgamRhb9JpYiQLZCbZYtxh1Xk9PujmQnuesDa0/CqRAg5BvkMw9ew5SRyclE7TP96TkfkDpSPalSt3DyP3V184G6tYN5sTsUDccOsR39oOKjwWriQGSehNracPaPWgc/sVnVxAbseiOdZAmQSQFBvwVKDYEFQWjnkJV1iQ9kw7+Ip1qRVrGoTDuZj4pg24PE7ZRNcnofToHqXS8HzFPc+ZYLXMwUOERQHuWUhTNEDWU4E/lOW8y0xIPGrFTlT5Q4BHUXLdha3LoIB00Zq0++6w7WIjoNanYW7QzPfrpz1oRztmJj3UtnerxKJ+APzk2EH3y0Wr0ne9AdeJk2wbFPC+/OLoF1VPqeDJr/iCK12kkUF0dD0Lx62Fjx7i7+wlJAPuRBM155HPnTqLMfJtZKSl7+SQi6RRBUCP3VCMvbwE1FbU13w/zthahAwzT1R/cEzwTAxrKfnI++w4ekoIvrg0tEe7cpium5QhMvCLW7eNufCJRwNVqR6ui1qaH2BJwrSAzJulSAX/xm8egktC0oLpKhxoeQKSEZ5nFNcmKuHWjBXBsTwj6gk19UOr3M4/ZjcWac1WFRXhaQxW7ji+t4EcdXolaM12+dAdqf0RXtD58f1dHexAiUzlIxNh70H4r2J3oq83ebcLypLMboA/0O5f4l5GBSiDJpHPEeikvQLFO2p7Fs7vM+zkRXb91M9Aez5yD1cCe3sNBn5tVGN293c7cbswqylgqdfbP/uxsiKF/9e++DAllbS3aCMQZDxO9KV1/P/nZfaixUnRrw4zPCKIv2zlQslA2zmcGz5ig+Nft2/0ABSqGbhETB8JM35Ejx6Kf/GNj9Pa3mGMjdj0GOJBZMAnTYRyPZ71D3/5efUg0W9tbQbaZraV7KqobD4S8nQNtCMpQNUlnDQdzO89rHDBQywNn+/cy8tDU1AjAqZp4LLl8/bU4is9DQexjiVg9xB6cW3zGOszjnifokggs7CHhOsr+QxSIakUWUQLv0S6rxdosYGAqlnJ6k8q40G7l/Et6dUJLJel64YWTxHhU2Tln3n77jej99z9hXcOsYAar8U4ra62IQvEsYFUfgjytUJsQXTx8JICMrgM9GWmWhTlXLY7OnDoa6MvJVCILJOPG62wScOeDmlvuh4PWeJBM0VqH0JhA4n//P/4iFHB1+ywW1xD92Rm6NEvQ5XxvufJASTUePJgLP+eM9IF646uHdnfwLnZf8FVY/5SCdGN5Nt3PiE8ciW8loGEsEdQ/c6B/kTlKqMyPVqGxIe4Ha0GRQ5ONJNbg0pOn0Y1GzjwSy2PHDnFODgIqHwq2LlL6kwEAOjqxViPmFyBcZcfNTlEG/pKj4+vEjwsB7Pvyi0HWTAZJlqAsFmnMUrpGFFlCgxFbQ2xASJQWKbbdL1pF7GX2fRWmSkL8JmDWIoBLAh1b9hPngXO0dqLzSJJk4PTQ1coF/GpHt+DmXQoUHpEFWB5Uv+5eQHR+9hAxIJ/ubBcI1NXbbTEmAoJhKTudFFMBFlCWJLYMr3jRfxOjXDqyFeXVQTndBPTqlclgJzMwiB8yKuqXEPYz4+J4hUadEe2vBKibR4uC5M5xIjvadiwWeI7bYFstrEPrJEEtqKiJ7lzGMgk1ovI8hJySEPHBFz0Hmu46Yw9ffNkdhLQO1W+nYK0nhlNkAiQXk1wOsPbucv00TKJ8rEweUVg6E7mTPGE7wAlyBVEdCro6UrS1TEWv0bWsw5Lpfns7ommd0QsvoVzMHmqicNIeKw+QQtvELvIAQY7btwcBJbIDwPQIldtDh3JDjqTdWiXAqUroa5zvqsU/eNge1qZdj/Z2gBLygyPHUE0moQ3NA4Dv4IRAYBKA8zN7oQaef+EYHWw67WN0AFkH33lrb7AXu3HlbnQLcDGdvIqjn249a/tIWRiMFmhrasafnXh/jG77Oo2MDRJO2YB6xpaUIaZ183b04VX8xtnXArMvv3omMP+mUKkRqFZR11ROoZvaGnIs7GmewCmVUXLksOJ/ACZOeFIo28xogvWgmrCATDZnyxKby2aCzERFLXOZo59CGOzosQOAAw+CqOYT5ponELirKNPORsBqApp8HSAzyS/B4eTxs4A3jyn+ma8mh8xj/n57/CqxgYQbO5qxMQoddngKFMxbjeuI4LFmGdfxfLGDeqAGSm4CyT73tbUq82MXXdg9gCttQexJpohjDjduA2b3OhtJYY5lTRBNnYdpxv1bG6lyncrey2UQWLB1CJZPXy+L3i4jv2/i7tx40HbhgvxHMbL6OkAH9vEGxXMaIyVD5M6CTDLlzAU9Y47AHvnZz77i7ETPRLaRRQ7AtPcWwCTOvAKK9mSAIdWQHRXZh/JvG4JSBdjl1dYdiD652ETOgHo+lFoLuJBbsqafM2KVyPsyZxtkzOsJN8ugmcIAACAASURBVKxujnl7K/l1H/TrAoRUPXsLnUvSSYLnaYGki4SxWqvVCpiOpeTKX3xxK8w6C4LlQ3tXFfs5hc4ErMwSKEN2Cs2j/bVNK0dox0l0/tdAPXKID3aI7YpKKdYq1O7zEEJyChMKSit4FwphIQMSIgvqWZhXjlM5LwppIPz9EEOhAzccORTGlWz0TJBzj7FHHJfzfdlZTSVH0HvWRVJEobswZxMvg+9ICd89OkqTgns5fhw7LDaXIK5jpikw3p7zrARUJzkve2B9FJbjfw4YsRd/c3VJWtuHo5OIeioS9dOffhnzD0YroIji2Lze0QftkBwxU0R4gevLIXdKJH/o6oyJ8Gp9qYpyN7nTOJaFgkN2XNUwiudgUgl7T2USImw0dcgjH8E8iKOgHWTWuw/Qr4Q/kwk7Rl64gJ+vqEgqTho+v1U+LA3hqzjyUUcuVFUuEtDiYQge67X7FJaDWg8jjB6UV6JvxPf6DoMuEnWV+i/jbAKFvuwiW2zP4PZQXASspCc4PytzaxXWiedMHQwHRVwnJvgOznX3QZh/l5WKSPPkFA4zPG8ZJ+aQqdqDEmSa2ieit14/HOoPA4H6Q3G8i3FciRwxsxEZd+PP0529DgTuFQJaIjMM7kDtfix2TOIWgSFNwFVI286DSqXbtwvqTi6ofW/3Qy5GfzVFrlAcAwGvIvjLeXeOppXu144dCgRRlHHwmMQ5b2ZnJ0+/UJItB5LduHYILK5iQ+J4unLYq1h28mQD6NV9isGcMOwvKmYi4kFdCjqWyVC3FWwflFsPD5GRYtCmcuhTX/uOmiSiIxduXhsMZ/MKUd97xsuahJKkjdNzIK1UjNmDfDbosq98yI4tLfkDzjOyAucI5Gu8gQWKHjtHpYpThC6VA5Lb6J4shllOhVh2O0/MM/XQ8Z48hER3pGAvA+P09LBYeIm1dFukjQs8OBeqqrbzxlKYRFNGeC4eMAq1OOdnJ9YOcy5F53MKWAvGXmaYLICToQz6fbsohpqxkqmBCj1OVS+IYUG7xYt/zpfmIGVvp7vh5Llogmf5/nuNIcAIKLz00n7ocXgnssi+9ebLFD53AkrU2roRZkU9CEtBdPQ1tqN25Eh6WMSHECVwhnOB4krEqY8u0CLdjtOnDwZfzRk6t3Y7FC5zTuyBc4+FGMEgAnYaSpXB5r72OCQ/6RT0opTaOtmhb6TD09LyBJVG6MSAH0MUvbUoRI+P9RPomE+kuDLw+4+FejwgRdPt2yHYuqYUSBLoMEAZzP3ns4ttUSWHmc/v4/fbKVJR4CNzMyF+8IgZprIEaIgKwMVH//zPVznECNJsD4u6HNZ6PKopTb0ozGYW8GyGAEKi6N/8F39IsvA8+vDddymikhHfqqKYneY66V4R5NyY7qu9XPNDEp6tnZjag9SmsWbstmzREZqmu6H66F6oIgZPVRnzYBOMQPPexv7LzEGBled85eqDqIGZwyTApzCzTvSz+2NgUiVSwGOWQJNOm9hEyPdoQdTb+yS6cKEueG0/pqvlHO4f/4tv0+Ua4rn2MD+bR1BmBIHC1WcmXU5dgFyQfulGBkJnvD1UJmZiwkIG2JMnTzIOMEbS1wTNZiOIreRhd6EglTTsB50oQKMoPMpnjWPPJCV/DRu1/XCpB0kicyj6VL90rZ05dYpOwzhU9FYS8SISgadYKEww613LVmedg7AnceCsPUXAAyBmDYS8Axr02CjFGwFcUTZne+sB0G6SlGXSsT/FZ37+2ZehGJaWEwe16Sc/GyVhhNgZT4fVudBzB0Kx9GwLxBMazfzUBjTM/ViGUQxSQCWiWrO2tcAhls7BiH8uHq0mxj6jqSns3XiWFnavvALC+ltlddek9hXNUMVSec8WDM717q2uDRSm/+v/7o9+73sZ0Q++/x2oln1B5GaZ4tf4ou+3IEQ2nfsR2AIqOQZ0HUq8qGge1FaLT1kvz/ieTYDHRA4BaU+XbwxScCWEGULXg2v/N+9fhzlTyLWBanNAplCM5ZCNGW9LykuCxVkLhWEJz2+DIsjOzKVLl8J+XgF52Qlc76jHFGtxAtXHm3efRi++RPEPAi8lcH9dLc9jNfrnn9zlHmNJnKq+JSiOTuMVqShHNutXUMk129/zMKhHKlT3k3eHiCUR6v7no+t4D49PPoveeetk2J93b90Oe6gYgTpj6WDfOOM1nFEkSYODyyR6JEoUCdLG7FYLMlZWlYfxCztJWpl1UKGLpA+p2s1s65kz2E1JhyIW3L3biM3Uc4rLneyN16KvLl8NQKZZkaiy7B9n9wQlTSaTEILZDdg2AZocRmgQO3OuOJ8ZqBU6ApMUn+mAohdeYrYXMZ8f/+ROoIUKfimydOHC6SAM8sn7l8Mc5fFDGSQm89GxQ/vDuMIC4GYune1/ercp2n+YbhcJjWdCFz6uLyBu1ofwl0BYA0DSI869ZSwdZCq88cZhfHybQ+fR5F/QK5+kEIUV5o8RtuGdC3bKKhlhzn0OWugrr70c/e///heAmFjlHTqG+vsNgMvtYRY3j7GhQbzotaCoP5AaraEU6tqzQ6Irrde5xktN5ywvAniM41l6fjr7LOisJsEGBcwYgGlXLwAZAEsD+3CWTnhr893oECJRYHjBvUGxlR5EMS2MCaEk5BVBqfwqntIPHgA2mpnw/1597QIzo81R1f4D0bLWcXTsppk9PHeyJCqmI5qc8Ax2GaABCZlnUc0+xoGY7b5+dyAaJ6ESdCqrQQivE7tG4vlRjvaqfXVRCfZ3zRSUXVCmZYmcPqmoDrR11vGf/9n3AoX8BrFE6uIzkqZffnQ7KqIbpa1iCd2F+r3lzIYC4jIm0NfVjsI2Hrf7zacAQs6dC0nfIGs4CfB6APrkjZuob79VHQBFRxVU6zc+/eJXXQFUEQBQF8B48jvfrgrA3iJ7RqVnz1BZJ4kAIBZcFpnO/0qB1pKxpa01rCNzAWP4NsfR6NZ7HvYBiJhHBaHP8Xn2S0JgktRBJ9QSqw9kZACf7qeIP/Uz/rTJ3h+GiqmaLwxL8gwpmcRgrV54IWuACyb81cQz9+ovfnUtvCftfizYjp2oCSyLHkA6Z2tVajav3IMA39bmtujTDz8F+AEg3LkFu2sdhV7iEDfddGc16Doc49k0tz3iGsgxKXgaThyBGdFP19zOLYJnSHi/cG5fmBNNZP21tjxCYA1HANLCtDTAL3KqdSrovdBSK+niC26uYzcmY6kPwHuZQvrZM8bTxqXLOgQteIPoH4BQeeUBCtZFigF8qjmzFD88eQwB1HKCGu99li5pKuiUHtu9jD689OpR7MsoxDkTHHGbnaULR16J9FGIM7N8hkWK7iRSpZfwSt5F/jM0yKjewBJr7kAoGrVtHB8foABE0AtgtAVrqmAqwnMVNCSchf9Ww0Km1hqdEd0vcjlzrl27TzwsDR3BlpZp9nTMhrC1mfEU8uCioriYHSHXtMxv1LGPPuYdWORUAnRPwu6U+i8DQJq4FNkgLEgsdYKzkAaM/7agfrqN/BOFdgtLveWnKGyLaHAIMNr5dAzK5laKHuzs1Wd0/eYBAaRu/4c//CHieCOBgVSH4Jv6PY4O9vHzz6g1dLEYADSp5fosinvxW96gTjGf8QycYmRIV4+s3RTpPFtrCDVqFE1dIRj6vG2KNTUPBKum7TB0lpZiM83+/RlAXEJ1aPBYADunbr5dX5cT8lSFMD1vzXHMIZdZzNk52IUCyNkh92cHAV084w4Bnqq98Ah9I5tUjlvtQSRzaGgm5puexjMnh5uD2fKEtSgo4fvyzLp99x57MC06CGjRi+ZMCxZs5uGZOWgBka8LMK3zLvQgPsCIifmEQmFq/rzzxisBdFuAgXLz5nW+T7tR4oGjNhSKEp/BhEITzKI+hSbbPExJe3+QN6MGwN2d7McZ9tD4HHaqRw4DimRHl2GxqVY9OfkEQBuRUrrlDx/2BFV9tQk2eT9q/mySrz6nkD2NSKI+5UOMZD1FrFSrysBsImeaZJxUhwMbL+qYCNIK1Ou4Ie06nFM0K+wAr/KMn5L3bJI/DgIe5JN0m8dq77XMmGJ+Pv7B3P8zUAtFydQ8gYRHRzsJPQf0cChI/Hs+XxlkPqs1arAVxnfcD75n87wd/H5g5XX+lxXP/R9W7214FCq7XsSHKfwxwKYUmQkepyzQBHj1KsQtcAju3JESFIKnJodA7PuCLZL+TqI4dp0ySXxF+8ZB4l7ngF0mSD5i1jWd2aRaDptbt25wsA7xOchwsxlFjwzOdmlMOHzp2STVzsvaHTCAlYIeNzY2svDXKcBApQhs2XRp00F0/HMVQEV73Kx2grUB0krHzp9J4iDCWd6PbXkR+n/xJ8dC4R5o16lQNjVZh5Nh4mq313mzMu5L0ShRb6+j5QEzQGzeBqXbKU4skNNJxFUctdPogetGzKTId8bIjSb1cpONa4fOF+0vE3AL/q5OvIVL2dAUp2OYUvuCLXyDNyvJl9TwoZFZAkQZBbV0oOdhUwzBQ8phMw6TeGlXUE4nVOGsp8BD8t31ba4nOU9m9neBm1bMyAJJisIWNK4S6C4W0g9IOC688SZiZpdCseWhWYJkph3cYADPgrTAcY3E5ii3hSJOKmYiB6CbPw/k8R5qdNKfg1cvm3WVwZeHD2Mo/g//5ZnQYcznWZoca/UjBfLiVwgm0S377g9OhGfR0jIcvXjhYHgf/XRODTo7Cdxf08g7OrTsIUH+RmF0noSimVnbUQoGwY2jZDEmojErpC3mqrWkKCbEx1T3vK6YjzBUYw5p770RwSZn7DMZnB9h5uzIwWyKzooArty8Q6cStKmC0YAJQA+ThQMk93PQl1ehPGYTGHfSyZrd4NDVBxqmwNgoqnegkdtsI3FRh5mjdKPq5WcS6IHhnHV1dUUo7geYHd+eTnFOcXr54udYkKVHr184SwE8hMokvoQkhHOgi+UV+LM6/E/h8MkXl6JUUPOEnaBXQMM7tkOx4bB0/0gj1V/XecXzKFcrROCc1Y3bCLzwni5gteG9WVApIqANyZ69DQSndDxc71Po9JJkKUrlPLIdePY5ifTZs/vD+34Greb2rftBCn/bNmyJCOACPLugfulBHDyQAZMUmKGZCmWQOWK65hvaJ7FHVkmUDcZ2TuKT0lFapGgkgdiPh7Xo/8efXGFuuigIUKTy8F2LOYA82wF55unGirpOksFuojA6g9y9XdjX3mCWEgGXu3cQIOHQKSkkoYA94hzlNr35WLvaT5gIup4UwQuiUgAWSaDnbR1S8El2T+Pni46BAjTUSFCD8ZOmYHu2qWCGiCbq3wTU6zcuEbyfRCegLylS0o91xSm8J90Tly618h0oWrK29Hl25jzM4/FnUrtHWQf6qSp2YcFcf+hgUIC/RrGXCDJugFagoYAib5ikxs+/CGPAkLGvNuaLXUyy4T5sb22L2ZTdh3pILnb8RDUCLEnQT4eYBy5greRF1wE89gGAqbrd3v4gAEn6/bofRphbO4u9jyqyw3Tv9uHjqt/jjVstYc41HsBzmfaDe0u2QSqgXBcg2/e+/22eVwKd+ishTkq5vc1sz9nTx4LtnUDqbQ5iDxKTqQA8csAWFldEf/03v4rYctAFmdc8Whb98R/9AYVSKx6H0Aul2PF8XZ/dqP1ucHozhhVALs+Fe4147zK/p6/ykSOlYb3fh062yf5STMv3a1GgKNTE5CbvPDZCsJ3KzSRD0PH27ccwZfh+DF3HOCdMJqvQqHDfCMgVALBevHQrCMO88npViNdS/UtJ3qVr9iOPnIZ4lJ6FUq58HwPQKhNJ7qZIGlPTtsNA+HbwMO2hiIpn3X74EcrgacQfrqGQGN3P+3nw6DmUY7rQ1aXRIdSIWxux8WOEYAgGzR7Ma5MZcejqGSZxWASyBYDmu0Txk6DGP8YH+OWX9wGQbYRr+/QSgpN05IoBVdraHedJBaAoAQSsjH75SzQU+HWCLvgwNNM2hH8uvHSU2HaPc5ckEMq/hVNWVjyxuxwAgxl+zny9s6XoZWVxfkHpbMEmScXi6moFJ/EThjWzF2ry54xVJPOMnhMLevoBWHlfqmTLZlClP1PqPwsgNTAxntONRainlzk5Mkc9bjkyQ+FkzvGdd/bCgDnM7PalUGCX0X5U9yAfgOfGjRvR3/9jJ8mfFFfmF8lmawGkBxBtbGzrobOP2u+eXECE/fjhdoXxFJO8q5emWYOcF996Lbr/qCtqJBGuRgzyJvYi2A1Hf/EfnIrexFZmfLArasMmYyuBc4CCpaCwPNjKHMVXuOdBW+juKoL4lKQuiXNrmBiXCTiSW8wz/vArCq5RxJFgG9B5raKDtZ05yfinWgRh0XKbbgNJ44uvVETlaGN4zUvkJSnkG4Iz/ehJuA90JtBf2plVHjF5jD6uJqw8KBoEpdBa7QB1PKK4IokvQMF2ivk8wdc41tkAY1jLnLk1zJS6J803Jik2HbUwThQRN0xZf/ObzwLN1S5sA2M2q3S7qyroSCF6mEdHT6ZXIsVfcVl10HX4X3/044gjK3TJpPv392IDWZkCEwTxsNuIQQLCZNFp9nsca9LT07llwXPdItLZk5lsOs/dS1d6gnc4xKPQbbMT+v3vfS9Q6RfnsY2M1jgHSqMiukdqlPR0LZJXwrLJr4Q9NcD7SYjyyY16hnsBUFXfL0XcD7CIXG9oCO2RmrjorW++GZR3f/3Lr2QqByDZ7hBbgnxMz/MGNCe6GGVaJO84GO3VwuqXvyJ/M/biKcoMokr46RQby4xCXHj9ZdbtIGsipo3y+cf3HBkPAE0V9PtlijzHm5wNJUWOTiGiNWZRDTiRnQsVGQq2/rb6kcv8cRRjG91T885RAP9FeNa7oGDEcaYpcJkOOGLQlKlVQoNGht0igqVXr10mNnKPCDeF+NI1Euap1XYpRlPDcTmZHmG+m/g5Nb4WRKUS6AY53pRJjqzCskCnMTZmE4nuByzE5zC/bmFTqhCggmkCTYXkgFOAW8vcWBpMNb2zlzmXtXncU1oAwL0C3b0LBtkumFilsbla8o0ZNCRUo7eo0fLTuOzfK4Edou7LIhzvdpgQcXzOQcTbZEDogMERFVh/S1RuxpRggQfTa5zcht5GiBnJKcQV1MPtJHquZ4EcOo+fRtNO5lpHB5o35PdnzlQBqDCGR85mPjhKDaL+w26KTOeGbY4ERgSxbWhKAT/ovhmoirOWxxXthTYsSDk4jKI028+pot0wWVTltupV6G2ckQiLtDwo7usAKM7nqn3hmGM+785cepCOvnR+Y1wmcfGptosqIgAuCEJas6jmLDg+TGfe76yma+04knVMTMU+NkOtmJZ5jAWw195P/qA+wwnYcjWsCZtbtxEnNnfWbmqU0aR+RjVT6XqOIW7l6Eg5Pt9VgNyyHRX1naOI3oH4737YJxNQk5sZddhDfrLAfTW2dkVvfuvlUPOo0TBIXFJoVN0q/i/K5Cx64403AAI6GYF6xPvNDvfocHo672VLBgdFU1DEhkWku88C3YEl7lX68woAVCIiaxubsGSHAJQFQTk/VLSGAQ1ocyDMNj+jE2zdsoBgVWYmYD05xyRrQvtYryUVzQ47ydrXKbZlx99RSnNtzzGBBMEIF7U2guZ6eQALjuil8B9xXX+553kf8zinT50EmdNa6CnWL3ShEFQSSdT3Ut/RXJLvYToQa9gyFKBKKRfb4GyhO4smvNM/UqEnmSlwHspgIQ97FjWvnRzomh0WkUjcgcKpH+z+A3XRu+/+BoEEfSY9XFUfBqkjcmp4bpKqup3JmdTaFLo81dV7wp9XIMazTnKmQI60PxUw9fzUY3UMeDeZ4nIOtVYLXQ+uGjpMYQieLpPzB/v2F4fPkY6hUbkPLwuVMulzhSWV0dkLF6IncLydUR7qYy6M5CWdRD6DQY7r0B316DuNEXkvXn8bJMd78W0bg99ezlyqnUhVs0sQ7QjzHRSwbgwTPKGmZe5rDBnxF188GjpoJsKBY88mdMO6uxUam2DRWTw2NFQFVEMqoZt+AdptmL1QVIJ3srYV4+orgLWyyIZlI4p+uIm6+GwtDDZB/9c5hUugSknNVZE1gRUxAv2LvRHUYPdwKlmoO0Rv4u7zcRN34cc7P6/nqcBIfui+2ol2UVrEeuBJnbZDNM4zcO5BEMBZOwsOf85/pMaoxjsKhf0MvrF24rsoChJ24Mc8PMXnx4d5D7/3CgrPKn0LCDgD6Zza7/3eH0RXr16F0j3M+koPgbYautvywiRzzwQNnqHgght1hoJVmk9FhYdyzBboPlQ576ECo3tZAYG+QXGYytDQPIlILRTATmYb7QhpYp9FkbzEYlEkZ5aIXgFNNJ8E/0f/2y9QeOVzSlkPFKLFew4xa0FxhpynytnbtDHi/U/SOaytzgmIn164UrP1kW1qaua+NqNXXzkS1aHce/HGPagwg1E2QWOcZ2OH+ZXzR6N5ujM3ro7R3QYYGbclAjWfQj0Z0ZYu9kPDibPQg0FEg/0F8+zMM3z7rbc4YOejv/u7n4IAl0CtPMIe+3UIrC4tOwncZvSnf/q7YT1++vmV6N2fDyAilRCdBFXPwXA+HyXNCbonA6z71raF4G372jdOhLmjSxQHiAPT+eKgB/GrBhB474P3uaZUCrS66KOPv6KgyGbeejo6doCTA3aFkiJlpVCXEY1zJr2jh5EAhSKICYPEE+f/fvC9CwFE+unPPkCoJoOCvxgK2wgo/xzBdEcIkKdP1YfZyXQAg1mK4SwEU9779W+CF3BFOV/CI9oFXcuEOxvwqZzYcflKK0H6aOh8WpTW2J1kfUnFc2Ti0eNBDlZs0YgN+gb28N/5uTEV3J7HegPGUPaMdLxnQR9N6orLdkEdryBeMANPvJIpksSBakfFw8d1qN1WS/NwQJYvvIi9FijoCgvSdSgFO1ASAQ5MQrIRMiqFEiV93wJTCn4az5PIDzUJcT0CttfwIjR2gZuLn18M+0lgzdnpp3QltRsahxGwjari8rVR4gJdAvZaFQJLt5iTvXaTuXSek4cMmGXYlx4UK1yXvrLDiA7tq6uHEkhc2AYF7OiJ6K9JfFXTNM5owfP/8/QeYH2m57nnKwmhCgJE770LAUKAAPUyo5FGmu4pcY/tNCf22kk2mz3F65PdnDTbOYknLtObNdZoimbUOyogeu9FIHoHCXU4v/thsrouXy4jw///fW95nvu5y9Zta9xzzz/t3n33TdPBxpHhJ/mB4srU7Dy2c4e7cP4MkyT0OoCHonuL0VJT/QA3dU8a3lwmb0wQmL60gJ5XMo2Qfp36m7MdL4W9m+38V/Gofy+DoltUlGvor86lPiYD9fVj7lvf2mfFgahl7e2jIMo0yanQNzmXzp8XUwWt/b5Cmz4cOkRUi8zQKOoELMTSDam4UaEYjfFK5fUqt4qmR46llVUV1sBlELs0g4whC3f1akyi9PtlHCVK3iM5td6lhEHacx8zk1EmA4ugQgZQsKvJ7qOBCeS5anoENYe1STYpTAXlY6fRTCnbtKSkzNy5Gcjhoh3lCrIjyDScAvTCVER6KKirSz1XWxSY0PYXXnnGnT53yXX2KvuTaR80zkVoP6UDi01QtFqQi2LSquJTTKY+/l40554yzrW+BMBM6W5EllKOJOHxJ3a5N14/A+sh1FyeZTqi6e4WMR/4rALqFrFwBTTf7AN8Q8e7fcdmzq1K09o3NrO3mToHsf8+Rz/NYMxtxLAvlQmIgdNMIsZgQiAVhCXD+tH0QY6tTAMFGEh3781ZKC3Ykc9hVfDP8zbB5oDZsnienHki/hiyu4vnyyzXU27Yt0iYaGrmbORdP/P8Liju/fbs7yLQXLEyiLs2jib6vnv9tyddF9PdHJQuhQUJlmVdXraQhevPoT1gzCJ/2A1xZAuXWk5xDOsjNgL3fQLFBymyrpRAccdgbQAX4UCMzeIpGOtqYGZJw0zUSNdNGDDsx5e/tpkM7TZ37MSgaZfXepGvSTzUuvjFmLVFuSz8Cuib3XvvnsGMBkofDc4q9LSfHe9ySevRQicRL8g4cdkc7xx5kDebQXKzQe56nT8CMMSwigRU1zBgWPp5PkRVeSsg2HKXCjB08XKtTbMficHHOwwEPBcrppKYyS2bk93e/fvca6+9Aeg1bmeImoAYYmB09q9majkwdBP99IIEJAqA4y9/+HV3Eh14RcWQaVq9kWeNYIjjrc+Fu3IQTaBkZ6IiR9Gc9dP5jfQM4buA3ph3LLlGdzfsncJQhg7x1ujJyTYjK9NyelsoaENAUqbkyN88C0PDB8rnJJ+LadzQA+4rzIU2JqE5J66O+9ZzyUqc69upRz1oqqccx77LBqgcZsJ+B0Mb0ZTvTHm4nTseRyd+gr3JOR4XYoy9JTR+oZj60amZNntmmsk7C1Ha0VOnbtIIAJrnIkWRrh62j/Z0CvF/HV19rJkKizSKTQTA4bnNcHb7EcOkei0a89FoasSjn34BW+uh245ZXAvO9JI3hAGsVcF+8mNo8xBUp652gjo3hPc8zFn1iJoPRgp1pS9NiQYHDzlcH1H/fPZFg2XUxtDcy6BnDKQvhp/1EElhLFpht+i+TTjl6bGK97bWPwTQIhEGCHuatIuzF0sB06KshlQdLOC3qUkLQ2A2/hgAMZ6MvSp5r2kpq415tXBfjePM3GrTW8UtaqATA439rjmqE5kH7RvCguSeANFIsSSvAPyNJNM1FAbRyFAf9S1Te+7JdchgelgL9PQAEUTf3cRhmI+QlrQKPThpMZeKOaPuGehinhjUn/K6mKFuGoGKrpxuUYy1FuMTVsMWw6SQ960/8gGmj+JcpPbg9y6CbdjaitkjFxG4F4ZkAFRKWaDjX8d5ocZUwzjdl16YuYla3EY2ryaxcQno86mBb3Kf+PMcfAE9BTzN0Ww/wBBNjFN9vmDeofwZHtALKbpUd6z09d2Y+rW03rZ4uPDgpUgdQhmGrLS64j51sGqNxTTW0rP3u8/2twAAIABJREFU43R8sx9ZJs9H0W2iaKv5lVRMenAN4ZhF2d6UVvw+98NNwFsN+kMxqzOWBOkLuv+ULiGJmurzIYxVNUZLJI9bVABR8xUfBLHVjKc82ehyXA5mnXYBwAyCOnVieCpGhs5irS1JXJaxRzwAczu4RwNhJExw4dykA33I55+Asr3W39Pt2FbkLsEAmxrDd4IzUE2wJqirYRNpur4KedJdnreYHrSJRs/WuZpPUscsja/WlvwJBFqojlYUkkCMEZpYsWX9+M8CAxRl29mFRI2fIcBQZpRjaMQzM1jXaOVFR5+jZotGAqIeRP1hC9R9Wg0Mc9eZRLS2vtvqFdodBqNe7LetxjyUXHIMV/FVfHflM+usFDhmtPeTLyydF4VUB0N5RT0fCJSMYliC6Qc8JE0bhB7KPOPufV4Ak7leFvpaGoc4DmlpQMquX2WjBdoBHLAWFA0jJ3G4NTUaxeVxLdmwQq3kIq0JzAhfdt26JMu/7OZn3eUbz9IoCrlWcSi9aAvZeYlJIa6ybIAMTX4/X2oU9xGZMUVxetXTOQdCFamsYQILsiO9nw8Xa21Vgy30MBCJpGRoMYo+ohEUQrWcSYamCXIkVbOlS11TQ2l1V3pBV2Aj9KE1eoFC7wFOdcXnz0GBBHngoWm6tHkzU1/x1Wly65lyCXWJxIp9FHrVli0brdG9UlzJQlMOoBcbYJLilhdMQ6oJpzeUuCnGCzL7ErotOp0MegZptG8zGgvjGQqpaIIqKtBc02B9NhW8Kgp1AKqxjFT+1+VmCgchyuOmG1LhOQi1b45DKhNjG2XktkOnkP4pErqbokKEHOmfyzlW9AkMPCmWpOUGtaJwEzKojEwhL7JSF4oiKsvVq/U2CVTG8w2yLvXZ1FBFwB/zoBA39A6YSzpPuZLKjKALuooQPzntiW6p7yo7eS3mEQ54ITmjbLZJDvFJ6OR6D5MUf4EUKn40rVrgmvKIOqX31NTazbujWInx+hI4UNj4Yi5iJtVUcGp01dQ2Nys7dGGDSAMuMODcOai3TAL8/cmWs5gssmt5DhLRj0Kh0aZJRJ995MOTVrS8+JWdTCd7TcdTRwyJNmwITYoQdD07AQidbRih0AytJVLhxOkWpquJZmz17junKS6JPFCuMhmEC4ZyM2aqJJqPdK1ytBOlwxPd4TKaY0Vd1AMQHPu02W3O9XTbCvJoADEroYm7w1Swl2c6y3SuuR36vS41TByW8VwHmeqrqFf8k+JDRK0VKOVP1yrUf5CDs5piSOYM2uyir4kB8eMfP256sAc0teXkCc6CUA9B9wkjjiqBqdTY6IDb+8w+d/KTjwxQeuqZ/azfIfeb35TZAbdla6BlFiqeawBTs2KiRrQXMph4LzirLyNvlKaRfzaF1pGvQtG8BLOnDe46utt1OQU0Qt44h152lSXDaLIwWLqxQCHNylThLhobuvJg4hegHSrT+oNDTDNTKcSU++wbRAOWhKNrOUUCSCBooy+ZcaIM65kp11kxLAJnZNRw5gxyAQq83FwufijpnYgzNV3O5WJuZK0L6MjL2URzecFcqJ966hl37sxZGv5hin8/mv1cJqPXbCKo+LOHwNFVNW3o95dD8YR6yMEq1oueLcNE98QTFGT4F6gQUsGUwX7sZDL53nsXrRmTVqu8fNgowroENxd6ExWBERa0fu3z/E15hlyfOn6NRhBa62POfe2VV2ieSgAa0swdXeeZgI3klBhz0Tx99iINC5o09mIGuuhe6NkRULV6iShSrIgmpW+8VWlrXcVXXJzHgg8CH7q1GeMM1sjLX9tNke/Lfi82vZBMbbT/tXa5KplwZFJE1brfHy5ZyCiWxg/GRm9PB9TCMFdV1moXbHYW2ituQU2E1IheZ1LLMIFDgs+bluwSidbTRfjzf3zTLWI9bVgv40QC64OYoAEutNO4SEes77gevf8vf/lLzoEFkEva0ESKf03KyjAoU3EmV0kPmrbaWvwNOPtVCOQz3W7AEEXvRXF7yi69XlptKHA4FP8nntjv/u7/ec0mOWCo7hkm26UVVwEfH9KwYHzI+q2qarGmwaQVdD1txNmxpFzBpng0kBR1xeeRzMhtezU/u9GKZRQq0LtD7Oysa3zIWYBBDUWVZENdPeP8fzdAlRu3Yq2+uhrtKvsGWYAnBYv8E+Re6oPL8cVLVVDa+YE06GJ/NLT0UjjJmAoDNZtw9nMPxhNVE0oTOkFk3Hn3ykuPm2zo+HHJkpR5SfHOGsvKoZniHa7iTJ/knr2BY7HO7D07k1x2cpA7e/ySUdS2bd3FlFuNJlEl3FW93DdlFY3mFGpFihmWqFhW7nSQ+VCsQvAaRpNWC8NgjAInlHtEOe3eANY3ydJMpoDPIhe7gjxlgTbyAPHAsneYmJwHFNmD6FoHQLEK8gvd8c/PmXvoC88+RtFVTO72rGkHs7LJ4YRq7INsR/mf84vvAc61YYSIK/rkHPnZ6D9xQBdFURozTRn80cdp0iODw0GAAYFM0k3LnFAZl8lo3CXZ+vDIWRhFSdwjUbhwd3EGE60B00CscZk5DQigofAjpdGAn9QET7R3Xm4N5jO5uQXuyNGrAHO3SYvIYnLJOUbz5k2llcD3VrKC7pouQPYmin/REXfu3+oaYY30sY4rr0+7x9n7GlstYy+qAVZ9NDg4BxMm2Ch8YzSeMqFMhZ48x1R3YmwI5tMtt3c3jDmQ+wF+9yOGC6Il6juroSmvvMMZlgi4TLwMh74KaU2ZVIzKlVZ375VL1UximJrw3lUQpsX7U0NEAyrHU+QyxSXi7fNjNZaPLM+GeaEkbPoExNZxsRGAczVmELqci2URtZ6K9O3btjAUaKMYnjHDrgnuc61DTZtF005OVazbRqMwNjKFvfsQmv0ccjg+l9eqR9w77WgaFfGzkC/qA7OouVHmqES3ENckVktVI9NCapFAJu1LuD8vXiDKkn0yewtDI/a26PSiaIcDYuSgC5akRxK7jnZYb9QrTz1zEEOlYkw3aYg5j+a5A4Uux8dHQ/cdAsgBcOFZiUHY1MwUmj0n3S/HoSU0REVjzhUWADjIu6UgQUHANJDfSwMr4NGfteFBh5Cdk8uzv8nvqudn46qMr8bEBG7LnE2aKoITuRB8OiJAZw4drnMMVR3eaiajQskG+CJ5gZy91WzAxAM8XkIRKq8Cye/uIgnylgs8n2EETewa2CeSfqgRlORImUDSUmuYtAQQTJIxc97nHJUmso3vvyE7jgFWkLnEKx5HdbEmjZ4wiXQ+tyBh6xqYo+lkAjctBhXZ0j04/yv6iqijhwBoAdy7kgUqIlG0W2n9Y8hsXwSaWFLebnekF7WnBgqVJIDojl/KBTSDu7LOUvpHvivMCzaaPAn0Z10GPkQ3ManSKJoDQFE3DLHNQV+gx2oMkwTitjcNOv5nx7FgTCOdFQJVNeRKwRxLNaBYDaqLBEJ0wYwTq1MUai16Txh8k0xAlxrL4h53HuAXbAVP6HL1SAB7bz4S+cImjyMYQyozeAlAp4zjvMidniVb95kdKW57Qa6d920MxBYA9pv8O/pk7lLFx9YyENBnp6XAT0L3Ua7lNdcSQyXlZHSMt3ksKSJ2MTWrUndmmLKp7le0mjEhOdcuXLxoz0zUZq1aGOvGTMVrGBBAgyKkDuxRyQbvQa3vGQIkUkPI3p2cQofN3w3FRVzAyj2evz8PDnszAHrOJi6vZOr3EhiEszTyEwBfyjTWRFdDCl/M5laKFi8ZE79P71NS1kFYc7fYHKJUB+GgPo3/hNaHJvGosczcTJpdgcuLWGO3AI51FmhIqRjOYEA19WR6bjLIm+Wz6HOuAYTwZLGofpYkQLX9fQZvUchdBS40IPHohLWpGiicHHUz/eWZyTBXzIabSEzEMhHoKk8RPS/VLMGA1aJaizXZSk9hDbDMclJB0UdAYzqhKG3YGGGGWDpM9UBXUfiJzmu24KxyLzIDm3AuVmZoIJf15AQUT7R4q0HyQrGeHsWWX9NB0QDlvrwE3VgnB/GI6RGZ3imyh0IhCke7mIT1mA34uTdfO4zGiA/PA1ezq/gLafEe0Ko/4q3fBvJOpVFXoaMLQXE2q7mART+V1mJh5K2iH/dlChyh33J5U5Ena379EdVDebA3SZCXO7S+m3SroirIaVMmXN3oONZw8M4yYfblTcZD8xwb0QPErEs8dRwcZ1jJdU3NiL9B2jE/Anq0Ys1svZkCqejT71WjqwZMFEgh8itBkS5fLjUDsYwMGlbcguVEpk3XSLD8bbobaRfleis6t7SsaqRUeAvVunJFG4wC+/Fk+x16bvfnllGw1tiiC2bDKSdMf3pZAMHQW5TVKwqdL8WomsTbTDuVATzHMw2QkRiH2ILm2tuo1R1MZ/LyNhra9emnVRSSoV9Sozk8+TztUJNuQ7Vazi2jJkxGWkKCzp8bMWOH8NAlILtkpDa2m8BdhiYTNP26BOPiV1l+p5phcy1lbazbWATlETdQ/rKK3Tff+h3rSqZBcfYd9d31DHRpC0mS87gQIC34nk7C4Pnv0VE+bsfux90lAIshDrpQnqmKCVEbm2hgFbei6YQuEWmN1eDXY8IDU5vGI57NTJSPXHc7mykA0AgBQ8rpvLSsFw1wJJRJAIerpfaM8nANlRlEdcV108RkgW4r8HsAKvoSTbvl1Mu0XtOea6WDoFPhbhMo8Zkz5ywKZCNOmpcwX/HjthQtvfvmDJc5TQ9OwN40fs1Ezkwylt+2Ocf2QSuunwKS5rnkE2hG3nr3tKT4IP2L3AEaNTW6tbW1tp63bNliOl9NHkUhFushi3w4ARsKexcro53plwCvXj7zCvRjD+dXw8Ign0/Rcfz/wkAeQwGPlCctYwNNkK6VEEXBWRiK03s4+dP3yNaqrmmwacPGXMXOLGUae5riPst+Tx+IW3xUqBnIhWLoNMBkXAZjcrX1wW19kobbF3pYG4VgXdWQ++PvHbQIBTlh38WBdRB6jh+gVltbi7ENUqDx6vdFEX4+RyNy/ESjmU49/riffb+z0Caj0EqJYdAj919GnaJWCQmvq+uyLEgBPLX1C1TbWGkTtUeZXHLsUuR3uieguk1zyY0MTNr+S0tVZEoJTSAgBSZGchDWQR0BNXAxuqdR3N713x/CAZye+U/GwVoa3QWzPj3LvI3QETnIz56tYu94oV3cYXonNXdidRRfvMTeRwfN2o9i0rSg3SbnFwaB6Lx6X2EIviRFuMjld+7MI2PL5KKR0/nSj1FaEaDcuYtX2d+wSbqIqeFS3IA8YwJ3/tWAemLtyNsgIoKca0AUZWmqMdAk9MTJcjPo+k8zKkU+bchZYfmb7VBw/Qipz0JGITfRYOIi9LM+PFRhDABNEZqbmRRBF19DwZ8Fhb2rvYWj8DYA4gFo0MU8Q2VBVjP9zdZKYuo3yZ5DO8Z5IL1yUiwRGEz85KPw9ttvu8tXxjkDiDXBeEvFpi6sH/7wj6EulxLlQpTehlCYAJtNO6fGRlOlRRgoybDrk4+PUlSR21uQYeetzG4E3K6FpaEm5OmDz1kjXQyoceBAinkWTAK0NtT30+T7sXeK3KfHP+PsI3eZybiHjLNoKo4dwzSR76uMSbnsy0W9DYfdg09uNxPFmdvDlmseGhLlXn/zMJ8l1tynRzFiioyJprhHojBB09nDe6DQFmWxibtDWjzrqDiDYHJigBXq1qFV7QG0bG3pRptPmkAYph6Y1HxytIUJC03j8IwVE7k5wZiPQM2n0Zx5uAQwdtTt3pHNJGXQ4kpE917DuVly7TqmaYATFEalZeiu+F1/9DV4mpwlv3mjxu0oJLpodw4gyLh7/71OqLjpFBSr3BfHS9227Tkwp1Lcu++/AyAQZbmu9UhQ+Ojmrim2ewQReLVVY7xvXI2hLDY03gCQCzfDwodEbfT3zrjMNIpGKigZy/UPkt7QjZbUbzEAGG617KXLSCqkBfOjSFZMlwqnIiK6vOgUutRM3UYrRgG3RLre4fkFmhtNAf5fnDfLXHRADOyiZpcO22Vj4WZ39MQZTJtyadr83F/+zT/zXtPcnl07OGcq3XWo+fmcF/dp0CJZvzse2+k+v3DGvftBqduzmecPQ8QLZkp7RzcgTab7F1gQRE26u7ynNEwKYwGaapHGZKauZNLLM6Fx7wTU6IPRo2nQGNOb/Y8x2YW1JmMnrd/8ggIKyjn33oclbinNpicdmqjTPRTAoiu8tHeX68LEUKyGpuYZK9pCAaS19nTfJuF419BY5z4+3G4O2fl5NBMw0SQ3iYwlg7yhzd1jMq8ap7yKppI7V5GCXAdGezQHe9Zvbi5OvXwm3X9ydJVW8iFn/PW6UpoEfwCAUOja150nk+q1rPFxCmDJq6rqMViirpvH9LOxg5i9WEyIxh+ZqzHkP3eHWmb7FgYUfG6xPsTAuc89q9hB6VH1pw65ic7DxMRoy8QV/WFjXoF77e0P3DATxHsMVrZvXQcQBcW/sZw7BI3oKqIxaU591pAL2oMeFlaBpmH11KRPPb/fnbhwwp0rRfZAubN1WwH1zBzT8TKykaORA2DA08O9Hx1KhBc1EDVCDcDrEODpSnXIPORkKNwCJ0svXUeG0e9SM2IYJvTg6+FBo8PZ1thDfvp6/v9xrON+9v6XmlNyd9UIVdTAIKOPigBZjYAO39TEuY5XTQoTyNPUIV980W3DBYEQfTcxWqVQ372zEFAqjLt2Bckf9Uy1G6x+ndSLoivQnS2dZhOJB0VkgXuwbzrwSAjH+FMMExmJqaEIY7I3BcNxGPZGGx0UXkNGy9be0KQ0BIdyRVOp2B+ESaU4wBBA1+KLF5goR2Pg1mJgraICCzcVWNSlmIOTnJuB8E99GW51c75CBuGZTOGEnmkUVt1TS/hFGgKsYX8mk5zxEGPAUEyQPEQbpvY5S22jM34KF20BLJJuKIEkIT7JgD/du/qXwJhojJ18ceHetinXmD9K/ujDK6CXi0hNuOI5p5FbyoxUckaBuBoEaLjjwftQ9u30EH0F4PxmYokCWAxTsCAn+T1i400RlRUZ6b3ASuQOW0wT2Y3LE3MuA0YLNse781faDTSmtzOAZCnnzFpcjTPWZQMYEK9D7v2Vy0zJ+S7+MPDuwyiQvIA+FSNUnjfPKBKfBBkxqbmPRWcu5qQGhzJ7EtAp7wXVcC0gmL09k9SmNLzUQpPsxzEm6gG8K31fNYFL+Iz6lyQDSuDpwutChoZq5EbY1OqrRLeW8/P8HH0RrFtYyqaV17BJv08N/Sg1uRzcy2qaAd5wiqYb1c+/xd0qoACShIGg9n4wVOujHhlHEB2ktUY91wc7xcBimtpVnL9B9G2r+blyoFcEpIYmil5jLsr3YPlyt8TGII2T/IvDQUCjaPBip/bxfm4jLVW/Mg/QK+mdJLGK43oIA4ZBsF2F+sOMje8aYHG8eo4ysFsLYKG+yn4mnykYBopAacku1Acs4jxT0o++o6R96n2mMcILD1/ohTSY0d+XDFPS0ns04VzJxuRcVPnnofOazKnJ8IBvroxLIVii5GnCqilaaWnZgiMjfH8V8coM1oFdtGmLm8aEpIQJUGoaZj/DNyiOoRHTBGvD6pd2dQ5waIKugWRKF7sM2rEQgwgK5EGicuqJCsjN3Uxj1UIhT+wGRcxGUPN5bvpp6BwBQIEhfFEd+N5MS290d9iURJPgVpoxX7R5nubYCuIIAi2aVlJKqhWxZWVtZiYRzshfDZSy8TSpkmZLTcE2DEoqmCRfIwZgJXDK08+9ZOY+7733Pm6/oO3PJZq2VrE2OrREfbxeDu2aMc4IU+AI5c/2knVLYaTpqiaWopqMofMQGqcDQ/TtZRTknuywG0STSJMsjZ0oTlXQ7kTLDceNTeYfzKL5z+Qd8qKVpSqzGf0pwQAmFBQoHPSjGYMF5RHr+epAuI87pfCglby7GUT4YZhxiGZUx6E2hEYogIt+89btOLBesg2wGofpABo+mY6M4CaZnMREjEZSlFA1BzK9EXJ2nx2vpv4K5j9m2mDfDYoip4d+jlwrNXlOxaH31NlzruK63Co5CBDNKxNT70cNwnoOKV3monZ6AG2q2Zb9fy3P/QEX4ew8CBSQ1mC/DK7SQWZGbPou1FLbQpoWad1k7qRmQoeIPkcaTdFttLhrMJIZQ++1hJ8rpEdu0KLEB3Doiup66VKbxUmIcpIIMqmcNTWNyo2eAaUWVUnZkQnEoFTR8B7Yl+4i0YwPQ7HsY4o2zgE8xgRX+YLmPA4dT9MD0eJbKUxS0PNKxBaIXqqjE0ot9hA3KW6aaIRy8+MtUP7P/uIVc16tQut0/ItqUNlVgCtMuVkz5ZXjUH5khBbndhAJ884bb4r9CuLHtIFsxnUZ6G+hJU1SlJVUMIFluh5OQ669KaMI5Q1eJINR+nNNiwP5XhcuYJyDc1539wDTkQj7Z6Lq6kCJZEJqhT3TljiK9dUg68soQOtB1HTwT5LN18009qt/sMdAMGmKZVx38nSDNSXScGkSv20737ejh8axkIlXonv3vQ+YuClOyAMw5CHFJLgQSOw6vlseSHwczcClS5fQDSMN4Fk2MwFfvgx9imluZGAxa3v/ha9ssygw/d61mG0I0ZMOfAQmidzX5RKuImo1IxnJBJJEtWPfXAXVv8UBnp4cZRPgjz9qtb0l428dxF6g6LcpzHbv2ePOQ8dSQyxXYGWsLqVyyEjN49n/ngYOBgwOyz1c8glkOoeh87pacp7LEhfoy1cpomb5mWQ6eiM/4NlPUxDdxiVHYEM2GbSXL13kueOCGu+HxnaTaa4OfXiIyQjNxvPrjTatxrYNYEMslBjYGYMc2B99co2DOpDs3f1Qb1knpypgVITbhZbIlEC0amm4dBGspcLV4a9pmMxUFjHGbGhoglFxi8ZYTsDSHAVx8YxgILPJYi6WAhJ2M5G4SL510WbouOxvZbf7MnW9dZuGlAs+Qb8HyUND3bTteQF1W3nPQmFVOM9webx/6CR0rmVGL9OlvpRxjPb6ZwAg+/bmu/qaCjPnOnhgBw16L2ciwB/FkuQgd5jQ6wzOwOmqEUOqKxerXSzFWRHPSUDn6dMnTa+mKAl5MIilIfqkPAVELV6/6zHXAhBVXVNvWd23yEr/+LPrRGEtMsmJCp0wzAJ/+tOjxqTJSKPpJnP2j773Eo1/s9GhHkmHzvRkBYVuMAWYGtgo6Nwx0YAiAKAz0/grYExQD/08LIKoM1zCC/KjoYjHGSDkxfnpx8T3yOFPbIpTkIeDLPD2BFOY3bv3uTfffsdt3r4FXRk6ayiCiwV9k3UwMnzLHf28iXcKeyGBXGAylRWb1tlS5hK4C/1UuHBGaDLg6xcMSIEOmBye+3MYPQIUtMGb1oRG+tburjaX8aXWsw1tr0xqtF/KS28xhUNPqKk258CLL76IHOJN2BM4hNOLRNMIbyoocpvIWFde9Ce/f8cFrbjj0mlM4uNSePedvMdm7mbpNKGVM1EcZSzlRQESTQHbzRS5CoMhD4/VANmBrqmmzGWnBEIBXOHeek+soQUqXmyC3N2nySBPR6ddT0OpfY2Wm2nLpavduMZScHKX+xGBc+c2nhI0kpEUXvk0EKPkvlZVXmPfIJnCMEvFYhc+G53td2BKSGI0CRtlkrMYKmEDLrick+uQ8Fwl4uXlbz7uOuFs/upNmCGaojFdWkWlN0KD+tP/8h3kJXPuFnKt++zZeqgV4bB+JjhL8jZv4ewvY+82updf2mF3xCBeD4+4p06c7gQAXZjsazLJ4NPt2xUCaBFNU1ULyEz+KJOLinLMP2OWuMI8aPs0o/XkOAvI8kafPscaqG3qoBGmMeX8BGtfmJZJksDPzqZ2unSxAxdyXyQKGVAsW01SVFzcz5mwwj319AH0tmU4eXcahe/pg3kWp3iXWiU2KYMGIxg6YBNT2yYDy+TGLOBSSRqSCphvB/XXAzoaAQwR4QCqgBS1jcjU2OeqkbYX0uhBadZkSBM0+gWejy8TYlgsuGAPcPCfhGWiYregAE45zfMs+buRIRh/Dk5bg4eKCR+NBCZBGAYBmDQDPi+B1h4dlUBRTOzbBydgp2F+xw+/XEwKBFe8fySsDmJLcjYE46VAoYoZ1QC6+s52KKsUqXk5qdw7q6mhYH5RFH9y9DOAkzC3PnudO3MZSVQbmlq+A7JrXJlNLg2ILRd9L9ZRP1IjsQDRRD/g/OefdzKNl0Z6CYBrc0OF+/pLB6lFKt3JU72mbQwgqzYRoLmspNLkFJoS794R73aBFh3+8Hc0uBnsxW4akxHLbQ2gIcFb2+SDkQAkJejrlXUq8EMeIvsPPME5jDwO2r2c9z+GVbUBRlBOTrarZTEN0Hjo3CrBR6EXUDczXcAtjtjc+y1NSLI4PiRLVD24CmANxI+jjdoNkHzH40+5NVChX33rbQzVevgsvAP+Pko0h1cjA6VV5mNRmJ+B1IWmHTq6L14O8gsQO6wX3X5UBC69aH2qax7CROHdFm4wOUVJGWwzniXYhLHO4hO9rW6a4/I1LwYarsgQLyaPy1j30FShZnd097rL1ztooMQaoEnhnY3xrsXaki5YTAMxauSWPzY66zyUIAGIEh9G9jAgWxfgHyJMAFx01JyDq5FLiD0pCZ9iQCeRTbQjoVLKy/S0tKGaOMv09YF7iucsDffpk18gWblnjDDFfj7in6kuH6EfkDmfjBzlLl5OHX+b+7t/TNNOUhu+swd22wwmkTC9JAmI8nOZ65FPYUh6rbSC542ulH2BQsz8C7oAi7du8HER1CjSesrPyOoMzi0BS6qlLbaHfzbOO9CfUGoZNe7qoeRboRr+Bo26/DU0zBMooMGX4hb18/Cccgk6e7iHFS+l7GeZh/lilqpJv3jF3jwjTeBFcxdDREMfjV6LAT9X49bsuEcmZJbHYlQ/Jg+gAH4IKbqujrv+4TIYGDBINEqtaui2RlSldxzsRrHh8LMyPxc1i96wXjypwRQ9KH1Nrv0AAAAgAElEQVT2EGy/5ThbK9oWZYSdTXJ/TklMMRC6saHFKN8DTKKxjgKUZb/DwBSYOoh5pGIDA6Eqa0Cm/tImv2RtK8ZLz0/9g2QfMk5TPbCSPmoUqoFMjhXBKk8TRe0OMfy8AdiKOtcAoGVIZ26j/+VKNsPaYGoM+cr0AVCSpEpTjkcU/HqbgI/9c958C6iaHs5iVpQQGBVQsv3WtDEGuos2qBrIG0wo6qAerVoOXbqcTEs2wsZMGbRE8/zIucOaPCEeU4khDHygT8u6WvnB8JKMFtvDQZCNtiqcwv7apbNoAG+5TKYVYSCioh28+m8fmFYoNhqdAIf3AJTecC4YOeQqJ1cTsQ4+q15SBHpUoUMpmflQjPp5+L5Mjcgvo1AQvVQOzLk0FA3QzCZpWmSEJe1XaSmmNflRtjgjyV/tYhK2ChRujsZFlFAhbJoY9LMAgbE51KUl8XfXrnYYjTIVeuGnXzS6FHQ8Q0ybkdBBiZXAfDEF8AZDGFS46QAsvtJF0Vtkk51pFpNoZXGYnEiTpWZ9HN3u3NwtDlIZhpGgyEYXLVh5yaKXCTTQhaYmQE6teDhb9M9dCqFZXM0GQNR1qcJgMT0E5xBThEArmkXRBFCHBs2FfcDL5eTlW0yIDJwK85nw8jmlraqpqqGZTLSCVlMpUd3UZKrZ0+83pIkWQzb310pr3R98HZCAG1J63LswB3qhxGzalGkUXFE79VlXwhnTYa8NXsahm5uba7qW5mbGBxzuu3btYnNNu7cOFTtM8hx+TuZqqPiQP/zWJr4nE8bKKtNzqBFWw9tHA6c16Mv4qYMDWhTWezyHWPSiij069vlpJr1h5pataagKCDEPlLFbz7hAGmcVA7/41xYmQCswktlhZgyJCXFc1ORcIsY4dWzWYTBqNEW5ba+A16SYqRaaT9EQLYeTU0hU/S4oqjlc5mGcDHKZe/MtHEG5zIPJdZbD3R3WQAx5xNsew0QDGtZZTK5mqHzqKaB+/KP97CFvo7iUV5W6f/z3FsdAyaiZ1ZVD0N8wtgAVXMjxDLTnKIBlGchcO3p9PQcVOHXQDjnDKGo1oRm1nMDdaIvvASAMAW6IBbFzxzZ3HQBFzApvJrZai0YH5MQZh+ZVCp1OZrcHDx406nRtdTmAUB0Xo69NFbSW7nAQiAWiCCTRf0VhkcHKDBenPxoQ5S5fAPlt6yLInEPnyScBUegO/LmENAmOwoW3qqzELgGhtyVltx2JTqbxlGFZHxmr0iDdYqL1zNMH2cPN7uc/r6J5cxS7OCyuVx45VOqBeSb9mSDrUNf5/Zp8XzgzzsRoBYYa60yTqpiblYBsZvpBEat1Jl2iwKgN0NJE21FerRgjkxyK1Y0V5s6YhJZ7Ar+C9946ZjFGMv2JhlqbkBiOfjOe59YOrW0jJlxT7qf/42PTlhZsKWSSRcA640H9vBqm1NlZKW7vnt3uo8O/N7pVbm4O0wg5Rs5ZPFxN1UK2blIi5w/vIYOCSsZU1ytaoD5nAGbUmo5KzURCEi75rJFoJj0qYkdpFKRPb2jALK4Q10UE41euA3akB0PBJb4LZHsDLsYrMRj79BMysDMALLg8Q4kKkIRFTrM6Z7SuRGteRfESwJRxCQhvIMYeOpvaiOq6CyD16ZGjgFwpxno4ceqK3QlPP7vV0OGmlkbOln6o2dtd/kZojwCRyuFtwXlOVCPp79WEPXlgPdOd2/a9a2v1P3JJch2sWwebgzWVmopJHGYYg7z/WFgarRTxS2AN5HEnaH1rf0pT1QO1OyhwGXfMClgkOMeyt4+dKLFCT9PALAyl1Iw/Ta71EC7kJ0+ehgo8xv5MNVqxzoCL54stS1iTUclPdE7dgLr92bFx98O/zDbX7zKo2os9iPtjOtkCPWoHXhC1NJZjaOUY6gFIsU8ObGUPlwGSrDfmzycfVVlhcvBgBv//BqbwaOJ4v0XbV7qXXvkKoBzfnTuzjolR8bWHNEgrAXYwOiS9YHL8Jhc00z7AywHoxqsxd9I5HEzH5QlNuKKuxdU0dqE59bDIOE33pF2iB3f79zK55T22AKoKxR9n/XlAkWysnzMA7aUXkjjX0wzYFHtEE5RJxoGaNp2/fI01kwadbtJlMLGQo2sb79AbY6Y+aIJNTdACKfLWrfOiWceZk/Pk4pUW90d/8hKNOwY7gN6Nzd3uF7/4n+5G3XncxNs4l/SeJmDUAGbwO2fYW6sAJxOYlM5z5q9hjP7Gux8yrUIjuv1xF5eS4157/XduFofQCtazD8VPfLxovOiWHdReagMVOi+/lENkT4F77513mQ54o9WHVYDuPJxCaq0c74ldsvsaffmeA08DTke742imPz9VtjBl5w9WBK4I+YMfU/NlTHDCoBb7cEfJYZ5/5JLW4WAOVWoKengsjf8gDLa5+XvmsGtaYybGih/JzsKNuAxJjFcwE2oauncvAjJsdE/se8xotS2YuQkY/uijYpgTIe6b3/y2xZNdxyDyFnelGE+azLR2DJsGnGGVi6FGjYcKqxgQf0yjgjj3BZCpWLczn/u/obGN5ps8TOWhcNb4UGneobn2pU4YpZGYorOrq7tpRbIaVBloqXmB1MfzokgHAM3ASbeVc0Y6TzkM72RtV8FG+fXbtXaW7d0VZ5O92krd9jyvrWthbuST25zlPj2BM/Vn1xyyTm1hHOs38X50Hy+nyWDicqMRrd46F0L95ced0YCpkZxluylA1qXgkcH+qYeJIwPLzVuQVLAnFlN0+3MvHD0He40zQQZE2Kywv/JdMlGYo9zhgeyFCvS4AsCs1gDsSYdOL2ZdPY7/8dCVq0EW5VJ9hyZ6oIfoI7TLaURT3b7FM2Zdy4RKucWKE1pFjVgDuKs/0gPKVCyc5793Tw53vFzKyZfvJXrSB8kZ3FJR3xcx2gKPhabLZ3tyAywVvALo8JatXMt514fRm4puDCExLtTZeJe/P8G9eI+6oRfzJUmG5EUDRuCImDX6swAGTbLy8n2sidNUUDFEKt53b8/EVfc+91gXjIA7Zt6VvSHWivwh4u2SkVUFkq7yDkwwpNFuzwtIY5D9Xb5cbWduBGf9CmrpRdBA5aZbiHzHm4GP2GqtnM+TSHZSkWgEUpcrBUXGSTLu3L1tG+dwD3u/w33/+98zcP06teFljM4aAZ8ysxS7hMbVvAoWnh2Mf7TAq8z5P4Zz+Z0PDhmYIU16PIOUCerzNmjUmdkbzPuim2bvGhNXDST0WTW6ySBpQ02kHH0lmdEATnR+1R4aBMmRugWXe9XORQBVcig/d/7Sgp9Jor85sOt5T0Ivz86E5cDLkvu7H3QJJVLoOa/j/tbgpq4O2QXvYlMhca/Uc5ow08e5w5+Tb7+A6dgZm5ebYvWCwGtj3/E5fai/VadE4UrvwYT2d787bIMEgZIaqk3TnKtfskaO9xIZRc9CE7eg51d86Di1zCCfc8r2tExm2wF5lI6jSax54/JZBNrHknqh+t88efBB0XqJiVqhOS6DJEyk+IyaNmt9rmDtRQH+psPWmWB4JHbjCDXWOJR1b0kooMuT5EvtiDkhz8UXFmo4U37FFZUQ2TfD78RPCrkoNRWNqIz5xtH7blyPvAEjhzAYfIu45+5xng8OLkgaQsIY4AC63eW/jAIoqt73ApyREZneq4ZVywD9bvH++7ikF6GvV+8nzXpoVLwNiZSrLMafl4ywYFKpJrn/5YEt1qcA+bFxabDVD3oDRmSYS30tCRU6Z8fx2BF7TTI8yTWXgUr0My3u7gKM47nI80Fab9VNlgyDy72Yp6oPFB+m5loZ64vq/ypyXhz5pTQLolhIjyPBslAmUVtlAqLpsIp+TV7VjSvSRlE/D0EUL55rNT3oSy9t4AeO82UIjOcAkyudaAd3+Due0Io00veiqdImksN0GEZYHVASvUApFHdiznD81oL8HGhpaCJofKsqmjFzwH2aRyaDhUnQaGlx9femeVnStw4w9RgjAiIKPYrczxQXIv2tBaejkdED0PREPPoeGupmDpUXvkK0Dd+pG2H1tp07rbB6qOYTi3q5AK4gbMoPMcMtKHLKuerubDNa9RiL5uOjJRSNGF5g158LOnmPiUb1dRVwaOQ4kOe5oBZciydcP4WfNLUNja1mCBaALm6K6kjT34XM1hEuKAk0H0EVbISnDyLLbijavM00KEeOVFDEeLvn0f/1cdBXoxNNYfoo85pBdAY6FNSg9TDZCcZxZK2o20w1FQ+ladktJjFr0F+rIJGTn9ydL5w5DRVm3O3eCqVuCAodG/bAU3nkbZbyHTD4gWY6SLOqScRaNCYpUL7bAA4ioQudPHOR9YDrH3QMmXdNYY6VxcnhwQLTxkunqFoJMjUMFU+AhpquRCZ0ag5k5KF3IA30BM9RJgxni0tdHwdmQtp6yzc8fuxzDmgKZtA1GTjwVUFeFyjLam70XD88hG4udan72je/5a7hnquiW055azE3Wc+0SPRC5eYK5eum8dDnFiiSgkV6EYd8e3OrTbg1pVeO4RxATVjwWlwwcXrk/SgOQutbboFy033vw4+ZxCxko4VCqVygUODax6V1YF+eaY4EFvz2tROmYVGsFWcDU644cylXESVAqIbGcgv5paOAFr95tYWGi2iN7z4HzeguNMPPTZe5Z882irILAAR7mGjiRkvzlgLtK4Dbdzl/oRPU/8CTe5nmn7HnHEVj9OP/k/gCDgJkkaCh0IZY86J8KFZL7opRGGvIQCAZAzk56ooKLldGNdaR6L1uUynpMBKapuL79ElcQnVo8PvUJK3hu4mqsxiIXxdwIWZMaTgFvvn2u6aJ/L9/sAP0uhhkL4Jp+R2KANn5Zy6gjVSewEpMXdBgs/aUAyivAaGip6GE3+y/73I3pXGR6faBZMXvVb606PF1UNTBOUzHSJ9PE+wcfk4UAwvRLwJECjDuk6nbpx+f4mKQHpXPoLU7dM89++w2GBaVFv8kQOeppw5gzNFnl2U8jrsCwBSpIGMUNaBeTDoUQzNPI6R81Tx0OqikufQAr9hvcmAUSnv16nWK/3v2vtYGr3A5RVtx1S1zn58ec+t5B5qa5sJg+e63vu5+9R+/dH/x53+KlveY0Tg1rb4Bd1vTm3DkCboobrJ3dVaNjjN54bCXqZDO38yN3nZ+zTC9DQSA84CCqH0UjYhIQfCbNhXy2chexejFi9GUNMOKnPEink6Xu+LIZGYXi+b5/Pnz7q236gEmgg3QOHOmhSnEWorJ9azreDRov6cZDzEacBfnzCiaSX3O51543oz5zgNulJROuF17MD9SFjWI+BD+BtI2C1RaCkClc13fRw7j0mJHAUrJXHEGipboqjpn6PuMOklPhUYrEf0yRlNVTfzOHnTlhV/mcKNtNRfjBfmH9v4yzuMYmvO/+pvXTTPFxzZZQy5TlI8//sguy8d359uZ2shiEbvnsd07LUf+W9/4psWRXUVv3szFKRdx0fkPHtxnjqMnzl5m394DmCWigrNTUpEqYigSk0OYgOLkzz6bpdmogCX03/72z6An1gO2XcCxnSpuDjPDomTuI2ZAD9h7FCaNeEN4URVXkP+agGtxHPSOK8Vt9jnOEy8kb4Qi2ASKZ2lvRx/IvljDyKG8tIRGm2xbAExJLkJw1Jf7bgWT6z6mFzfwylBSQEMNTC0Kpu//SS5xM9eJMRFIvRTwIsaYBKKpXTw/Ytncr2CgVQXT5j/XfABGdDVMwT880kgCwiYaVFgBmN2J/jgGG2s1xZ4Ph4nObGlN63CGHycaQw1SZtY63inxV5gPvvnGRWsu98OW2UDz+DlGeJqQqKlb7e1nxYw/Lrr+yBj0zPfu2wZ18Z773UfXHOaiDvam+86f7KWQ6QYYbDKjPOwH/v/oJkWWgNUZzdoPm3KxWuS/MMI5lRSfyh4F/KMJlqlmFODGAPtCzqJFW9nz3KPFRHg88+zzsAM+Zbo3btNJVDH2zqag0opm991vfY1p8ihFKQY5SHAiE9fj6HzRcjClqfv2t3Og81JMzTFtpkib4FzZUrTDQPtfv3bNLUaXqqzMpYyxpJeX7l6Frf6U88xVHGuUIubPGHdeMueHGHAffXTFGCx6phwrmAV6IB9INhbBfc5FFdlax9t37jaWxm9e+y1n2yNbn6Kv9oLEpPGzFIfURF3hMK37+ChyMH41Q2n+v/hhwPCqYIKXvcGLegA9NiPeDDKDp2h85yj66+tuQAvPhaqKnhvqaiNyNunKRXUsL203U51nX8jh9PNw70LdjksNp8lc7iqh5vLxTNvHVzFZE1gjNQNTU6jHnkzY/bgQj30KqM6RXsREX0ZHkdCrlWF88eJ5++7pTDctlof8UU9kGqp37LkxPfXiswbxw4cGJTt7aOv6AVQiMd+KiorMS0Hgt3TKvZrmAwIu5jtkp6PJP3+Nd+yPRGwHg47TnIPL+ZyhmGrWANjhZROZQZFMLA/1yfSdKe7WULf47gRgZ4Bbn5uH0dwATuF1pmXHv8cdeCLXddNohzJaVepDcmKsO4PR30YGCOkMO64BJEXiAXKHSnoIY7ZJhgseNBm6V25TeylZ5MCTz8L8OIXcpMJox4Q6GGtB94cYVdij2H+OxijSkw0URA2r5lusw9rqUe4c+SZAP6UhvA3tdCW6VX9+5+nTxa624767R03+CEbGIEkhGhDrXc9guKDGQRNtX372iy9sd1uQYf3TP/y//Nx56rclsE828v6GAGe6eF5JsLV4ptRFdwGh0wEzxPG9fK3SgYdRSwI0QifVWlbjq6SRawDn6ZzjmzA7EttQ6S591IxrMGZtaoUyvnopjVKEGSRpgDZNwzHNwEV3VBpsGplgdTOoUkOamrIwDJC0UUy9EGp5JcwIJP09YJKm2nIhDwIcy88voJ5vtyl1MEDA3buLobvO8nOHAfs3s8YHuVPa6AdWuP2P74FZyfnJfdlHVJ7Wa3oqNGF6GgHB7Uzx8RSlpkWm1ceEkSbqIa7E0tsWkkcv2cXlK6xZasStMACW8s9bWwHrfIkCHbjF3UG8IsaE8yB196h1NPTS8EF/llP7DQwQBVmQaAa2Gv5M0VsEEvWoJAcbNCF98ETCcxu38QcCOHlnmoLG0T+FUh9oICAp5lImf6r75egt7es0taum3XGAgaXXa7j/kAzxyz1lxIhMaQWslzDqhFrOhznqhkAAfumC7zA0C+Rc9oV9Mwv6NkG33sG5vwxq8iB1qXTc8vWQc7qkOZr86l+6t1ethE0FyMBfM3BU3gFqhnk0dv8m4imSnAg4TZPZxlRmaGghuzssHCdoMq4HAChHpx44P6by6ttmFKnIwvdmWvtIz0wZ00xddYZ6UaPI+2ic/usG96VADK27AH8GIVCwvTA7XcrfV58m5/Bukgs0IPVDrK+edWSU4Zg8Wfix/v54KNGLbCBiag3T1X7Wgnoz1ZqSmS2q/svQeV36/eS9SZ8Ug1X/EB9WiKhMgr747AszapIhg5yhE3A41AHlxyK9fOoC+tlxLvlEJjj3ODj6QQKW2nQynoJaiHIgiOxVcvyWrfC2SaIiiySgbuLly0BJ0TlqUOXapmmcdDbTVJHD0OfamnDDw0ExlEUjDUMfkTfhjPhFoR3AMdcvIMSVgpIDCFE0gQjFrWaxreaQHjTHXWkie6BOpFKweypQDx3xHG9tMc17DaYcl66AAOtA4gVHQtNew+U9gxnVCBwWNcBTvIAQLvFwqFjtCNxJrHK79z0BclKJhgSdEr+rmaD2Oi48L27tWA5INZnduDdW4tYYi0WdD01qCA2jmrBrJd12MO1/MhdETrowpkqZsUyZYl2z6AjAUWLoh0XEsRGlg1thExBNRlQkZ9BgZ2etNwMK0SE9ORnCQVRE7YvDdCMN6/AGJq5nz+K2SBO2ddc2Jl5QtCgO9LNEgRmjU2htHHOA80yLItGgeJnplJl00SRXMzHXhCwjIxODiWJofbvh+t8BdULbSXPy4YdNTFygPUJJRBbpYvlu771zFWqft3vuz/7YlX36KRcdBl15mNZAzVTgd2UVjTDNwdatxPAwHRU1PWM9WmdoCHNrmDxB4xKo4UMhP6XJHMCAnGRbmutxvyRPmuIlEm20Fm03xYomwvEUlvcBY8p5zqnwyHyY1hZfrXXPPbfXtBNvv32B/MEQpqnrQH7XMJH7mOkOE1qaWjn6ZRC5MQdaK8fh9oYqd/IoOlIOzTQ6UxX10o8nQUe7B4Wrqr4Fyu4gZjthNEs4+HFA7AKpjYS63tvdYkHsoaHxZBViyEYshTJZPTkABQgtWXyXf+bHer6BVnIVupcImrpYN9Y/agfzAM3hBmhzUyCIDyjsYjjUpJ3RAaEJZw1ra5rLPj8HC3wm9cU0v/vQrqmhKmX6t/ulb7rDb75jBmkKCtclGB7qbVRnNUzKPU3EjGz8y0zvmPU4bQPFy0FduXuhVE3HaHq9oBRrrZ47W8Lk4hV+djk60hkanhDT+t5T5iHN4wO+vICFyalZppDrXTzO0WdPXnEwR92f/PDbaGrKjWbW0jpGEcPlHUexxyWeC79qOft2jIvq0KExCswIMhN3u//2d6/TCPna7xctSFqucAxplI0pPYeekaIaFIUil/btrGlJNHSGDOMkrknOIrnrUvRmZq63/fHbX/2HAXdBFDZCUVdzWeiS2L5zl/vHf3pH2AqgxQItPogmRwZUSUxIvjhyxFzcLS6McY3+XQYrWm8y/evnZ6nJWwKVfxn7/TKmSteq+JxmRuXPfpjjcF4JaFfIJQI9mgI7LjYKfWCA+/nP/pkzSwVDsNuHSZYoizLlWcO6TcvMBuyrwjSp0YyN7gEG1JJ7OcYzjkQbrPU0AJtGRaM/mhqdBR5UJZp8zeJUKeq3KKTak54U0gkAI9mP7XY/+aM/BrEnP5DvqgZFl8hf//VXrDG9Tu7tX/3kJ+7Q24coYMjY7OG84Xs8uT8F0GYdSO5Do9UKKU3EeOshWtNhnn8fpmi34RqJNn/1Wos5Lm7fmWW63GHWW0tbv03tddx+5zsvmlb46CdHcEqFFcRlSdKHwy8QYKsAeUC1q6ydJY9TcR0LVHWOevayAI9A0/wJqImhSdf5+MZbRzh3KSiYJohBowYgGQAxLwfgizNQlMQlVOd5xP60Qgc9+ul1nIDFilGO6xM2iQ7mkpT7/6njJ3Ajhi0TEE8h3m7NSRjUURkV/tsv3+aMgLb74vO2/8QoSKEpXM15e5MLeYz9EwI9+MzJ6460LPcCxjpffHEFwJPYCZoiD4qFld7EM6HLjqCZHUdb3lw3YLnSch8NwqshGYPHKKbA1FhIdpLcJOd8U1Md9DbciKGW9aCbGmBa6smU/gH3QkHhNibbJ+3vh3MXduKCmp5O84xMQRmZtbAPZL4UypSwvqpngSoHdVmuse0YhgkND2S6uBHN39vvf0jWJM0STRj1tBU+cmjauSPBzcB8ESAYiTvqp0eKmeytwhxr08KzZQF5c0f+5L//Gpq+4u3irdk/frqaM9O5v//7PwXoa4RiG0oRTuRXepx7563/4GSHLQYwtHl7mguJTHPf//GHZogm0yI5RWvyJfZPNhrvKCjzs+gKV8hhHVDyDiDlCgql3Tt2ovHEnbdxlIkdRkrcBf/yi1K3RC44rFvJTeV3UVhI1Axrdp4mRCCsaokoUDQxqEJ5biEAYq/95tfm8vwKcotlS6ErQg+8fL3RHf6M3E/Wn+iN6TRw//7z/+pW42FR/vH7TLk7aDzT8VhoxtxnhPMiyZ273OLm+B5ISF0ygAPDXoAbh+Tlj9yrv/wVZlfoOikWdX997w+/RpE8C9X5vJkTpTI1k/HgNL4rAtcq2AuKg1LRFkeN9Yff/q67cu2qNVMCt9qhpycz2exhMiizSRXC4+MPMAzbR3PYRB0za+CWogbFiBpjDd2hgJb3guQvMr+UFjqQWq+NvdHAwEHPK37dRotbCUFXF8S7lKxngkFDIpPsX71e6XzYx5l5G2AjtLsDz75kzI933v0MYNGbwh094C3RNhcmw6qbqTdtupqTiayERkfJFHL6vc+5Liq8PAy8GYWWlt533/pOHncMOke6rDXeysId5P7BS4OfQb8OM4d7c4gJYMtCNAq9MFIlmlX0mdXlda6+o989ZO2IpvvwNm7H0Kx9uKtCMQ9dhanWOVIAEhTd9XAFzuuzsGwmHP5iDiYn9FxAF2qkPj6TtMz+mC3j30OtmGYxnff5bg3ckUlodm+00KgwpBjsf+Cef7HQtSJBmOLcXYkD3y1ST77y7As4cp832nwAk+BVTO9/d6jV5RX4Qc1k2IDsxgeAvpkoLp27oaA9kdC4ZThYcuWC27FtM+ctviKs7xliuPJyMynYcfC/dhkzvB6rT5PSAWhpbG+gJy7A98E/IML9668/caTZ2bQfjA4KOeclLK5SwHN6TdOoymRRelcsMji3FiLH1KIR1EINhmkm50t9A1NagLcMvncQB7AHZ+jhTz7lvL8Po404IdaH3OzXcPf5cDDqTqvEQVX3sEA1NfvTNGpdHO7K1l3NB1aerUz35OsywAhePiCroK6Q4GrO6gkgdNoPku/IFFVxpxcvltndAd5lIGVgIB5DnP+nT/eZYSTzDYYD+GhwT45Ak1q5ErBt0RobsE1x13biWi2n4gDfpfgHAMJpzdA/+ND4pAJ6yxBOLKq6ulvsOUBVKJPTt0cZJAAeEnl0B23GcoT6khkpa7ufBpYQEHM6zka2I6bBqZPXqGuX4TK/h9+91L15+Aj/TvVKvb6GblFn5Dx1gOR+w8N3YKoCQoF8SDev5lL0YlGag9gocUw07zLtvw2gIABZ9azGwf8Zlyog0ZtaVWw+dZmSLwqkWMV9ZOwFeqcB9LR32cjz1LKBnHENjQDSnIdFW/O4W5tcZSOgLutHkgYNZ+IjSLQRU4GDxhPG7iQLIoxaepTnOcpeC+Sh7d21E/f+e66bdT/Me1tNLSs2oZIr+kdg5sAoCIbSr2SWX7kAACAASURBVFroIdzneQBvDUfv0veJMarvopppmvOnvJqhAvuZ2YgZmKl5FlVZB0ZIEJFcxJihjLE/Yp7I1Iue1p6TPD1Cgz3tLB8dwflaDTmNt+ID1ezrDlBs3yg6am8MDSXTlB7iFnt3gka4TwxZ9ocm+GBHpn2ODGUwJ4CK/z2bIdWiwZ9lzX/+eZVlXRXRMNY2tPLiMYFJJ4rFHvZqmzyu4TebyRW6KU8+pQ+uS8MEhfejbeqE/pSeFkMBdJPLZ4GbLzqB0L4E9FXZGzZBha1BR3MLw4LtRl8phxa0Ha2U+Fpyp5vn5XczdZhhdJ+SGELzScg2N2QoB7MsuwOgSQgpl9BdxkCreBpJG/OgZfcaRVVusZqa+rNhVDjLpKsL1CclOdg9cWAfRga9TIBuWGEsPri48ououqZ4gWUUnw+hPxdt2U7B4Ote/82HFg2Ru4HpZR8xMTSocjcM4zD0wCCpDtqVNwW48hAXM9a/j/uYuOqJTDWk/b2sg+scBi08B1houFkzRcWlsq3jAc6babjDhVA8nTHqw+N7Ms0AqIaCd11GtoshjxMRlbtVWWtI1zDVybHjLUZv3kq2q1zQ1CCK0lKFBX4E/0CoiYw9ZEwQqgxj+MTa6Pep8I+dHnB//oMnbJok+qu+l5A30Y30Wbv7J0DrlqOH3uZC2AhtNF2ffXqRBjiWd7XDGo/1jN0UcTQG6qzpnWgHaqDWp6W67sZm00nLjTiQQn+Qy/bs2dNQ+uY44JXbuZZnu6DD0ORVDoWiU6vhLiYU9DqXWzqZoD58dpnmYLcBYHKWw5oMNDbyc0/tornrNRMVTVrtoGAB612PcpKYgQRokDdFcXnFDQqgFCu4yihUNhVlmd46IiraFV+C6sN39wIYqUJjqc8j6o+cO4XwBnJISv8q+pDYCONoTosoukbo7JLSs90vXv0tFI47lm0qvaLihrq7p21Cr2liUFAMDIAsnv28+9v/8lvTJdGzuMJcOdpJGxWMjgI3Vxr2aNy+O3H6TifDbVT6Y9BOy8hmWt8OpTEeh+U0TFiuQl2WaVJpySgNdwDUKGktyG3E9CsWarEHiKRPYKSBHD/7l1/aJbFzW4plyv7dP1W7HNZeUuJKjC7yLCZGNNW6ml728ELklACpONamwuavFF9l0oyJ1I0+UDOMqrjISsuYfigmJCnYbdmxHSQd7awmhTu3up//6y9cxWUKsB0UDiCrKgRzATjCYpLdv776tjWF3MMugO++AUC5MCfFtZAXt4V30tSIwJ4/ctzsBVTrZ6y3hve3ikvWA017L01CGxmQ+XnJIL5F7i0afBUlJym0hQT/2fefN5CihKmZL1m+0RQTGpvKfEEUQcXviG0gquChQ40APZ5MwUBxt+UbP0n09s3kSF+4gF63A4dtDm5p/x+jsK6B3qrDd+fW3QBAV7kU55Ay3CGvMg0zrVhDhT0855nwlTARgTHDpGA1TpdCaM+cIuSWS+aHPzhoZiGXLp5jMrkdg5kQd+SjQ0SqEYnGufjYrgQaIwogbvpmGAmSbggtnwWcO4mhVyzFZzRngMw/FqHNaaVyPILJky59/RGbhFrLmvhAGjpdNl/76ldpND9GqtHi9j6eTXH/gumh7nAuXEJr+7d/83UAsGsUO+T7PVHEBTBjJoVNrTc4z5eja1UxdoVzJprpYYw7ceyc+8Y3XqKo9rEG6zLxPb/+bZ2xDbJziU0D7S1HphDG362GySOn7g05eXyPKM6yehqkBrsgRQePpyu4ik7di73VVE+zBDVSETdBcO9PXrnh/IN1NQHSMdqc4z1yTHM5LWSmS0s0y7sBnwVNJomAQkO+A7v2POEunj0DhXaQwp1cPwp7H19v1m8H+2DCsk0HMFNbSdEwSuXnywRnc9EmGiEaOSqCXlhGHxw+55589mloi2RwEvc3Ta70+x9chVXERcz+TSCOQ8Y04chtBm520IQVYlLVxHQrxm3MTndXL56EJYTLLs7NERHrWHc4e2L+l0khGs8EuX+4l++RQ3N8zn3+8ShSoZXuqSefAumfIk/6mPvqy8/xLG6YYdBK7gBNurxBi/o4Gz0oOOLwsjhbfA0mShiFPCZjNN+3oLcpa1tNYRJrboozqXBzkckRID5SRBNFhDZ+25atFGAjNmlYznOUDlHmY7FQKN9+/wh0baY61AsBsTjr1g85vBDJp6WITlrqdtHwNteWuyd2F+FmfopiPApg5DHoscgFWKeK4vLHYGUUsPga2ZGtfdD7AbtyNoRgsIQ/A2DBxqxkt3IJRi5TUP4niUmEBu0N/z0mfp1779AxVwwYbI0rW3cz99ojpBAC4bGhgYUTYz4j0zwXubHLdLAIKmcO7LCbGK19dPh3Zm60jAioK+Qihyeku0am1RVlY27TRpz+ob/JiV400igAaTFbWlpwjeZ+i0ZPXYkXQyhAZHtHE8+GhiIvD0fuFqPNe3p4URjHM5nGIwHg8JGb5d/DAVyGrAaZ4Jnqc4Vjajm3zMddarzpLpSNAKz9yL366qsW77N5a7wVvdeu9dt0TzKl3DTe75056L1BgGOyRr2HJIvpDktfAISKU3x0HP5NAMzcC/yOm6xJL1g9qlk0scrET6Mck0PJV8R40YQ8JSmQzMxUwB1yfL/0CTE3eRawGt1CEgW6kI1p+tt3c8rt2pZp8h1NueK4Z978XbE78Mxul8d6bqwtowGutvzZOM6gN9/5Asf+9ZiKFbif/sOrbl1WPoyCJuq6xQDaSQBG0TTGNVZXZYEYTLPP2hr7XH4Wni2s8QiAlBD2W011E+wlGVvKIX8r3w1wFBBJWklfGrbT6Kyjo6DuLvdBiyufFNbSRqJnKIQ9Ft+i4bnDhInzjmbXk8PZz4smmPr0l7867gLiabSpL3/29+dJcnDuqf1PMJSRR8By9jRO+mfm3a69ftRmW9nvJ9zleszlpF+1YQkeJEzAOP7dUrSbBZz5g+TLnzx5iXVEncazn5vh5WDM6MffFegsD4O09ZlMwBiQAMKNEpu0hknUND4QyjEfpjbb/9TTTA5LYAY1mZP4CgCxJw8+CzAU6f7pZ/9iBmXp6cSBIQK/c2vEBkpL2Tfz1Lu+3FliP8rM1I/4kWo8Fd4/hEszz6JwK0kUxCa1dvZSu4W5j45hcERDEU/Mp1yeRcUNw5DvLutDjVInBIEdW8nw5Vydp2bRmbYUICyAs/JGF3pP7jk58crpX2vyAXTeUIA9i52j3hMQfx/gs6MbKSD3uBoSPauMdGix1GA3+u5QvyzQu+NilgJw7WCoA9sNFkYv6/P73zvAAGSAddiAY/QsAwakW9Bpp3nGMVHUhXwmGY5Vk+WtRn3v3g3sx6WwJErMmV99hIBRGf8lsgcVIyRWhAxOPZgWXiyphsLr647BQhUdODVlDUAlfcgABljUhkWb1vP7++gR0P/yz2U4m5+7ib0pc6kbgFmN1DewWrmrg+kbJFcJBLTUeXHxPM+HWkOAQXgkjT7DNtV/3UyNKY2oBVYjh8xyQwhNpzCFVT2uzFuxhW5QQ0m+IUJIfEw0YLHnl3uWOgeQSgaUvbDyCI9xCaylXjTSSgYZW5AK2x++uhnbKr5vlFqYo8MFi27P9NObjdHPxFo5zwK7qqp7LJo1lfUvMzSZu3qv8XQ1bcidvgSmlG4Shl4/lLX2gGn/+NAdvg9/n58pCUI0QG0Q9Ybc4tOhsz+gbii/ctlNDt3iM1Bjcc8L2GnF+6mujaaTz2o0dtZIDhFYm6gxFSequ2mGmlb91UMQ7S7JLllIU/LeYagAVm/Am6jn6gXW0k9p3ctkWdKGccXIstDU3Opf8nyJADCSYSWel6bLp/Rlkq1YQ2QbpFz0MWRjVgOz2JOhIx4EyCD7AeOrAfAFqss4TJIq1YZykBZLV8MhsdQWnfruaoaOHuZ6FgSa89nRkxZzlEbkxQAX6dnz/aYt27xlkWk8l9H9x+L+ph+yggmoaAiaVE1iIX8PTVEUxcJSNpwnhdsjOuDyiiamGXxgUFB6CnNgS1nHzceIu72DOAa+EMxZG8s/EkWSB/OIB7ZlczaudCDtcES0CGwqzCGvKZGQEX0RTUc9mcQI3VajcxGaWySUv/UbNmK5XuXee7/WYkce34fTHTRHNb4yhqhn6rBpExsQpEaZu49AvOrq+PyGgmeZ+HslL0dGKV40EwEcRG1cIhMUVgXoii+XXGXzE1kh2mrRdjKJebkcHqI33ONiE91XtA9pqzWpEYVPpmEnTvaC7vmZjk3NbWf7AlVt+7YcUDPZr0PhQ4ORjXGNbNj/4R+hf0irYu68IJcyzUhWlm6/hZYnJge6O5xiav5vgEpqwpbFtLuP6bieTTwavnDo1leulRq/XhQi5cQtpRgRzVGuuI9AsybhfHnxXERt7oYCqUazm0yuTZsIo+ayvNFzz/3gB1+lAbqC2y/GYxTeMM2ZOke7IvR6mta2gRbdggKUCRVsAjSusb6LglUoG+6KmsKDnktDOkFB+4jb/vz5Rrd9b66rvzHoTp3vMXQ3hTHxc88+4+optNp4X9JQykZcdJIsDopGaFBnztQyEVphiFyARNk838Mffcx3vsv3S+HfMS+hQ5Bjt3SiBTiDbmA9KKrn9Tcu26RAm0WHud7f9k1rXC70vmaE1DLVeu7pp4xaKrt7Ff3RNOuFW/e4a+W1aCEvG5p68OndFIDorKsxroCSBtaC3tILDeJXLHLmOBNVTfg2b8kHua+BbprqHkG5mgZV3MD70e8Sy0BrQ66g43ygW7fm3AbcELM3beMwvMF3wI2Tm/rnP/+ZFTuR4YTCAyp89eV8mzReh4qbyI0fCEQp9FVW8c24Si6Cv5KNXkKHxzXAC4EjyuAVcFDLRuzpYUrMY/Xzl94f44usKNYHCDD6mTYOtp27tlhU05FPTplTu7wAvv6NpwF/Ivj+x2mY2tDQ5AIqhLvqa5fcWhrCLXzuGxTYDQAr+556ztUzrVtJpyRH6kfEFBVAt7p87iwo8Jz7wfcP8O+AVnzWTVsKnBf+/b967TPWGyZRTwuBDsdQrZYJWRoNBZMsos1Ew1WTF46WbQZIT7FYY8gVpKdaS1zEYr5zVHi8GUzUkHUaRy70WiZp3Lama1YswQMK7JXQg5NT0s1orr6uzg7FYTQhchgWWlxYFAv2FEls1gVDDjV5iIxYhNP1FvfF59A+OUyl1cnFpXY5BZFMNNLSi6AIl1CwZXOWLHFvvPEaTbR+L8+Yn5mELj0WkGqeheMB5LCGy0uTxBRGIXILrmOdv/7OUc5ezktu3Aj2y1oAiHj4s1PApmp+10NlnuLsEZVZzrMPOFf7e7k0uCBlSJZF7NAoHchqfl4YlOg5ENnVMHGGyflcTRyN4gH27d1kbqK1FLjSfiXAtrmBdwKYN7mwJ5BPoGnOz3Z//3eV7k++F23mGjLme/nlVwBER3DmHGQacRnK+ibcSxs5LzlLAU3lQIpXk6GsDODdj37015jdfEiEBBNNCtfHHkuxc+fsyRPoQaO5IPu4a1INILh85ZrbvHu/TXcrykuZzmpKh5M9RhoH9+2lcfzCGmBN6D77vJ6piSdFLW7mjDB8/Dx4NzGcB22m40yhmfurH/8xTr/XAS4qoF0usqxqOaCKfimDn/mHmAL6cXYwtr2AnCMTTXRM+kb3+8+Ok0HdxbmsPNytpme9cAFtKYUOXhpWRKSjVVOEiSbjW7emcI72Ma3B/yALiYJPgDt8+IrR0uSe709GdAE58bfhkoq6+OihBwVVOaDCgOk0E2kyMwFXFWU0i0Z5KRa5OnvPcg4yBHNE7LrENC/nRVEWBu14DjSph4LtHpVDNBfaKBdyBmd7Fu7ax9hXZ89fJId5C03HLGZGRe7ciWMGJCq3XMCrKHjKKF4KtD7OXTUNGPqnf/EDd4+iu+EG/zvsi+Jz5811uamGmAu9S55nQV40lNNuzu4Ac1yVF0Y7+7+bYk1Uy6T1eW4WE5V2QNTfffAx7beHq2zCZIb//zOPx7nHAAymR2VoVEfBy3lRzTvk+6xcvZYJdLvLLcp3N4ZwoF3pYRr0C2evsC8XCj9NS9SIdyG1qSW/NDFuwdhEhVxqShBrLcXdxrH4yLkyV9uO8WYw9yDrJgAQxA9x2DQglyL3rhR3Qc1bZQkQlVU4ytJgKnNUE4jnXyygKFztTp44hZtvAHrQCBg9fRY1I7fSKSYYQQY0LuYZlwBmpaGNS3K3RwZczXWMugLC3dZnv+t+/N//AZaJj7n/y5hTqRTS787S+WZDb1b9sNZnFXT5jUxH8UmYGnUf4K4dwD5fviIY4MMTwK/D9IYyjFOk0zTvyUPxRQDzLWR4an8JiNCZJgd0b5kAgr5h2G5uvqpdVBwmE59UWTnIHbZA+07muW1kdKbaqaVBWcIyBoOqz3POgMnV3HHPnge4Jo0v0zcGDIO4Pwvo8qPRmJ6G2YGJT1nNLNP7JTQsGKDSmNe1KsrQEzrjHAX+EqbLWwH48B0hPmlLfrI7f6rZ/eE3CjG5Wes+eO8zq2OoORkyxJom/BGMnKLN+QBv3sYuWwqN9/Tpy5hj1cBAAWyEbdXWitY7fA3fVdp9Yt94CpNE0AQCFN/B5V7xP63cO/6hGAkywavHbTosaDH3fQqsJTSFD25bBOQw0p3I2A3UbGNkPeOai7PP/BJiUzBDm8QoUOdmUjo64M4+d/QLotM45zU9JX6XeCgK7hAPNM2PLAFC0qmW1k6Lw7xeSsY5rwSvO4ruhcmlzuOI2JX4ExBfyF4OohGfYR1EY1aVk5NDTGQv+/gW9yIuwQx2iq/KgFSmQ9TG/P310J1TMZWU8eyWLRusORPzaBh5zlJ8AdYQe3b2XB3T2xS8BsiOB7zO5kxWQ6U7Pog9L+aSmtxbMB7ra6oBnTfRGMZiwPkpQCCDLCaAMmuVieRp0jvUJDy+C+05jcsEnc0aEib8+Dkj0JU1+U2n0VtLAygTywc0JJq+iVkmLfIbH3J39z0yl2RJG8ClDHiubZhmH6lZDmb/4/BMHRHONNSDSfowhqc5DD1ksHv1GjpUztkN65FfMIiJiQqxQZuMuWT8p8/mx4h+hPtejBHdBTnQ1e8wNuziXnoEs/QG1GulWvB/4V5ZmB6//Gw+E0Y/ALk5YzUof1mpMqJVT8M6WAqYIXZMD2Z9oThbySBVbvWLF8swkjxl/s5ifDOGkExU15FYwlrQ77ekDOpaGVCOMexbzfpWpNs9MqFlzKpJaT0OutKZSorQ1oY8MiYIdmoSrBgYW0xexYKrrR2TnxkgZxT//1vUkWML5p4cnvTTduewTe0sxnLJfFd09mltKpZVmchFgFuSmkhep7NOcjnF/YmJJQ23F6wDi0KlP9qAQWcaA7rhnk7XCKjSBzrC9e/G+J18RftDoiLnBfIXeY2wznXX+HDOizIsxpuYlEP0D8NMV1f4+Fvk3QzT/foKRZEtRIHp+/fcxOOFdR9Ggo7MdDWSllZ7hDpOYLYPhZGy5keZ/N/l/guBBqTEgVWAtXrn3b3kXcMeEKNtFnq0QOg+DS85GyW1kNSzHi3wJPV9REikPVOlrjyk7h/if6OHNp1yIiwbNdOS1KknUN8oUF1AoeqlDvrPRad/lDSfRDHWgnZSNN140E8ZCSmaIHFdFqL1a+5//H+n3SioAr0vpi8UgVziETGhNCtPuwE0RHMU96LEPLhFl07R9ejeJC9pNY1dESg8+k8ofDUg46lkJ567VOYCEG1PgB6fh0OPqTMucGqmoAl9+6uuhClTH0Y2zz/zhC3INUA7rW1knNLsSMh98vQFLhpf6LGDOOZFkk11F9c/qGsUytLy3KJIWEwBHwqKrAfe0dlt00kdCjH8vc6ONqMPSU/lz88MR9TuA61QBlln0FVEQyXuAtWTodfIyLzRFv/j1W9atuFHRw4bxUGIQhAc43VMIuqx1x8DFZYQXJE4Fy9TWFEs1HKTK7Yiv2CjUYqruPy1FuQiKEdbaTx3bS/gAG6gQUpm0WDYQ6H6iIzFR1BhlxJHoWauvXUK84U8oxZ0dbQYrUmHWAaowXIWSTd0dS8mOf/rX0/a9EmxAJnrQDdZLDIu8kVTshT6s8yj7nDRHDnyBU2Fl6HKtdASfSlqXnjxD5h6/xrqbKCrqViYEnOXuR/9HzmmgZOAPwTtXwT6i5qT52iYyri4V0HdSzFnO1nH90AFPnu8mgNc1GrptKCSM8WXFkFOxRHRSTQys+7Q74/TlC0G5YyiUMTEgPI1lNsXBYD75JMTUFDINGSyKUrsFqYYonfJzEVTnDrQ5iAOnPvoLbqY8imS6gbAwsjYNJq+/YDq993nX5yCBr2f/23MJlwyNnntjQs0N8Qj0PhMKd6KydQXFD27t292LTgrJ7M+UhLXuRZcKx+hyV22bJ4JVxiNzTnb2Akp69gTUCDRK02yu1577fdux65UmvAMdwZnTDVomoyImtYNAir67gPe1+dH68w8Z99eb9DfYANR5CabQ2ZkU0OdUeBSaQqElnV03nSNFEEzUMqexJDqtdc/tRiCV17ZYxO6v/3bz8ytk4Gp6ShFrYtDsx1ItrE3xYE3J2dSEmueWIA1Zt6w0qa5K7g0l/GvsUko1Xw/X4qamnqcGtGwNbbOY36wgqIL1BkqdBva1EgQy0E00LoEtGeqqroxTFloqMuvV7MGHWDIYxapocnCRijVchY8f6EUbf1unEjr0QMhd2ANyXDqn/75qlFaRGv92h/sdoc/OG0ak4NPFLquvnZ33/OOy9m0kcZChxpxAzh7+CDFOI+RjZrYKbhchZisyblchkxCZVUArgJoiE0IdR2DlfwuCiOGo5cv1LtnASFkRHPm9KegiSDZUEmjo4MogtdT8Nzj2WGGw8XQxcEzRuWShExhaJDmiB/cQrG9e88uplMlfI9bmD7hZAxMG4qMYwoauvJcNUkrpqimd6AJ8XW7aDik0bl09bL72ve+hfvsYveLXzIJ6piG2seZyXsCv3NrmTCsoGiaGSaPkqb/Ph32Sp7TXYqRbi7wJw8W4BB61S78eGhbI2TW+AH2SWYwAyX05RefIiqEZ8b0tKK8HoAI1JdL2g+a6/nzCwg4PYb76x9/jwJ7mIbrBCAUDejeQMDCcOQZ0dCQyIxk+vIA8FJO6bEFO9ylw6fdZ5+UAJwFMWFh+s55uYLiSOaFUezdCZrwOZyI+xhTKWc9GadoAZ6NrN/7AFpNgCgwp5iYBPP7kJ7wXKQNkhYaawYKO4otHsIQzWL+5izW4RBMhH73IuZGeRsL3IdvfWYCr1Ea4+effcK9z3/PSF8GU6YIMC0NOjt022pYGMloyogaWuMDADgwZrqfbm7uCsA5klRMN52KJu0RrsLjw7jdSktGocAg2CVRTKfFE0/T3egGoAM/A8373V/DRtgT5LY8Ba0TbfhPfvJ7cwwvLEzHjGwr7KFRmCLd0FiJq7rabXo9aUOFPovOi/zYtGmoWOy8FN5yk6GmXGO11v/iz79nTe31ayUGtIr+KHfe+/PSdGM21d8F4Dbq8hCO3+JM+u2bFVDLKKD5HbXcOTL4wGORglexNjhhUgj4caZ7UIU94ozwZ4+/8vVvuIScLPc3//X/In92iEzftW5b7no3BWspi+nwTQ5xxYKh6Af0iCTeiKQBzrNde7OREuyleT7tLiCLCUAy8eJzz8HkiXT/8YtfGPiJdBsKO9pdfu/160xkuCe0Lvp47l9Ktmxdy3ehgbvdD+dqyYKOnzoPcIiWj2eCCor1yT3WzwSDIku0bMWBDQzMcHci+6HeyCCjOIuHGRYW7j4EOLl+HYo4jQR1spk+JQBAHnr3sk1KszL9AJuVY3wfYKaIKQwVG+/g9Xfe4R0uTBWeejaPJnADQFinKyrc7o5+/BmxL1dJlsgwpkc/RX95+YyDPeyCeU+RodB+W4kP4/PqPYLDM6nGmIjikCG3fQ9lAMukSXssf32AS48LJ+O833UAHngAfiyDJ1x2vZ4aYBWxeXnUK92A1Lh5gxSrGZiAWdTD5Gj//vWYl23nPu2lee0xgO/hnBfeAEyBuodgnOUA1FfhJHyFOycVX4UYd6WcghWWis7tThbYguMwubfEfNybuONWau1TvObDctF5W1E5YCZ6el6aIj1zIAm2UBSpA15WE3hjizrKNOXfXz1sbBTdI+YcDJC1bSdd8LyMmTwAg9ZCaWTv3yYSEIZdVFwQe2LAlZErv+Ox59wnJ49zr9+mUUHXx9rfkBNjSRl1sNIyMxNNaxdN8xmBB8cM8p5ODDLkG3IHIPKxvaKx1lszsoW91kHDL8beOmQoUyQuaLjyOOdw5fWr3ENo3jHjGYXyshvGYDOAoUB8mRT1osPs4LvGprDxaRRLcULmmrOGAXyPtbYWECjSYvsaufNE2T1wcC8T4jbYizeYKpIwIWDv7E2Xvm4VbtvPG+hWXIwEi32I/ytmckVmtKl9JD2pmGOqnfoBlCT7CAyOMp+DEKRAgzfbqUUjuFvRz+ILUdfKu2KPZNKweTK5lYGhJwOSMjKYNc3L35Tqbj9ayhnTyu9nKNLW4J5/Yb8ZC/3bqyUWa6R89uRUb+47pC8IiMcpxI8exYFajrtkHXtSlA9BmwbHBTBhP2YSnSU5z7HjC3UfL+cGjf2GDQk2Be6jGeDxLBh78brFGjMQNTPAJWNYN0uk3yQNWhi1YAu0+3gAXIHPM9Q0mUh15GBczKBpFejzUqZ249yp5dWD1IIBvN8Rk9poLoEM11FiGHDDUjUX4T4aVP13rUudBWr05KickhTu4qA+eBIp+HBm2BXi8F3C9FHazxg+UzdyMeWhByP3m4Q/20L6hBIYdCY9fIi+nkGA/FDGYcfU4syuJJFgCuFAGmev5fNm0hdEzSvJmp7HGIahHYB4iq5bvtSX53MTirgf5ySUZ+p6NU1zsDuLqXd8eb9rYNn1c8m1AhA+YmEEQ2tLZE2MMlDz5CH20QDX1Hby9eMuAgAAIABJREFUDqDpYmrYNUxagM4MulfKBtuLoi37IDguwIy2va2Z/qDeXOWfP7jZVZZdAQTFLYWCb2QIszyABNHU5SggWrAAXmJ48RzBWO4mDtIy4CTJQXrtCeobAeqa7At0m+J9yIthBR9AVO1ZzOMGcc0XU2Qn/i3LecazAK/B0LV9MKupgPXy4eelZv4lLa/+XZIpDXpkTCv69BoOetGz5TUyy1+4zSTcm3NtfBi/Ib6jP0wGRa2mpKa6UnLjxRzA98qkSn74CPkrsQcgX6wP3Yk6sDTAXDwPGDDUYWC9oiHF1KyGJXgZEFvyr0UUWcs4fFs6R2Fpog0GaJvlf48KBQhicQ32AjADrMQSoi3PkGA0DZWV5YBPA9TpDwGf9Xsibc9qACnpWFv7pLH2Uug3NQBZdPh7ofP5+fnmKqgmWOLzTiY5QiPl4nafQOWEtCw3+2ARmrcq92/v1jnYRbaKFTi+nC9TsAEUuGnMAZ64x3f4usQo4oHQPAZCGRKCLzfdXAwkTpy7AmrDbqMgn9AsnGpv4/pYt4nLqZiCV2YcEmnfA7mSO1gYOqSHD3A7pgtNoeErRXPX3jmMDX8hUx3ydjEzyE4Kg25NRhyIuIx6mvjsFcRkrJEtOM1qFBPQHKjdt7n4JkAHHjAdkZNYHyZG3/7OH/BABtw//uysUZX1QJSRqovrAlOdvXu3mOvvsWMl5nYofY1Qj35yhKsqhtGV7UGwH+6uk/v2v2k6D/Auz/Pcv5IA7Yn2FhoICQQCib33sDEGY+x6xNmz8UnTnJM2zWjTNqM5GU3sOHYSxxsDBoPZSyDE0N577y2BtgRC53e/6nEuLsc2SPp/3zue537uIfpDLWZZ+vMuFHwS6WdkEjaexqg+LtFq5mrIPVXzu2EjzsCgelk3cshAC4N6AN2P5+2MpqSPQnEKY6ug4DBL5b5JxJCaEZkzKR5oGdOTO7cxo0IbIHe3u2XN5mv/+7umgglKLfQwd1GfmORpMe/Zk26nTNL1uhMVFcoErYTpoxeidBW44K5skDk8K3+baaz4gUmmoG2AGnFosdXgPESZ/yxxGuXoCXJxBfQDtfZn4/Sz6eMTk8y5K1dBjEf4HGio2dDRoVAmOcREFY2GMpoPQDDC51lO3u88F28Q/houAjTFUMflMOo9382inCVcnMPQmW/epFigccBg1zY7OqCffGIN63IRnw+tYnuj1W1KcyC6xNiEA5fHCvPmG8dAmzjIiZKRZl0NoNCghViyu9E5tvP+q6DB9XBIfuOb37LZbP/2I0wh+F6QFvhz0RYokftnCTTYJBweplh7lZVt0OgjzZpdT5pOHHLl5Ke858XQju7cy7GGC8GgoXv37KBYHKIQukdm5xIOVxlVZFB4rbWuumqcCwoLKdQf4Qy8nIKglql2ItTruebqxQsg1XEWUfXmkBwDTcyGrhzJpk6kCfjk5HG7effu289GJvYE7eIgl55okI8oojMz0CpBdVa8gCdxXougkou63tFOApyMaeDKRERBq43jWYDcfXTsOOhfJ80lBhWMDwqLB5j2R5ht6L1PQqOtJloiPT2S90SMFRqeO4BSMs+Ij4WWiVlZMHTXHpA/mZEoN1T0ywmyRJUD7Er1kci7amYvdPH82ygU4tCQ9mE+kpONuRSXm4xYFgAYTD0cRneF0zmN18QYBxoHtVwzhZaqif3TX96gIJ3D+11EJnU+PxOabt713Tt5vCOcRDl/YJ6b3U+mQfGbixN5h2lGF9aOVkuTazUt6ekelnKkwzz7Xg/U+dnCPHX5QujiqwDs6pn+eloqfQRFp+JGjp4oZJKdRrM4TBNUbZ4ib1lTj/gEIjUYe+ah++8nz2QRBfi5ox8CHM1nGopUpLrZREBxLKkEpZBDI3u6qhrNDM1ZFCYiPjTtnVDPvDDecmf9jmCnSSwfFCQ3NFsc+Nx2Mv9RoW0eMhWDZtGK5i4Op951q5ei2yvi3Oo2zx95zrp53iYSqB2KWSBRTsrOboWSLwQe+REZlz7sQeQKfDEXfi2lySiFQSG6VhImJ4WcAx6IQMPDk83VC1fNBNOQcCZoe7ZvATEvswWmpjRnzjXYwuqrXzvAlAmzPtZwK8Zdq9NTTD2Xb/jSlWblhu0WhCuBISKNbC37LAKwaS5nniQ1FzE6ArNk+sIZK+BgORR71pY/N3nx7Xbz5K40HJajoaclQeG9CTuiHroTn4uiRdEOoTBcRogukivkKJT0JSnpnAUtJnDBYjNOTuifPnyXMwe6qMCGeQJ4ug1XEPvA32zCOfTiZ5fNxP1pk0Qk2MEnl5qKfMzzCjvN3id3mXqa6B7OvASecW8vObbRIYBjmTZLuRnDo/ySFgrtcROzMAlK+CsAPedpmPIB/IbtNE1s1i0YYfnC4JnAjOXkh8WGo5MznckWo+r2linWWjCNB/IHvC7cMF8YY1LjyWEpSmAUOdNLaBxv5VaZn71BBqpMHlkfbdyP7jQtYod4eysTFcECV6Yb62U+a0R3LZ6JZph72BUZgAuLzJl/RyqWSSC6ayNTtDFou0NoQSMZ7c3QHSoux4v4ojf+/L7N9o1g/V6Ecr/3yXWsJyiyHLyusFKEkDfzjiWPSICJ8TYOzCrmEnhHeTlNNP9Q9pG2dOn3q1KCJxgMpfgxDIwIAJIOplUnP7ul8AfOGOm5ZYZDhApFVDQSngVoAF2g39zDGV5mjQ5sVhUpJ0/ehoUQBdCDcz3skWgmCOOapFIPiJp/8fw5agLoj4BMzcQrKtbm1Vf3U5CNmNOXrxtXprClFDjuNCiPp12ZIHZidvUiE5J8ptuV5lvf+oY1MvyUif/p05kAPGEmv6jdHHpqDfTnBp5TiDXuUwb0clhDpXIbhQbjz4SiG1aQXFFTob8/tXuj6Wisph65Z7ygp0uCknU7x+bMRkQs5PeHmqPHrtnJXji0/SmcfuJjwwBME7nTxmfj1Jj2pa/yAmwcBTgh/IWGK205UVGDzThFT9rpzOJUJtkTREohMwvi7p6geDVzJi1IJgqjK8/h6S3LYYVAwwcMT8QJ3wEAWREvn36K8z+/PSnB1UYJypskGiZKTsE9U0kj58u5PwZDYTPU8usZt00U51YieuCMjErru3DkyCaTj6+C47inybrWbr7/g82YxXWY370rL5RZwzMBsMvi0HsPtAMa0zQDwApkaERreTOLdU+m9/0HZG5ScK5flwwduZx1r3UUZJvc6uo+O61T5J8KbzGyfJGTuNPUyVXWA8rbHZI0IHEg/0q1DCcVNu1MHFVHR8OSucyd4sQk7zH/XlNqpID2uSubWDT9AqR3Q5h1CkhUTRQUoPZvhnftC+3V39zDoG7n9lSa9SibOy8GXCTGkZrSOdFUPPfsM9bhW5ThPsZlsbGYQnKJiFk1wtgdcjBg6hhxYGTPO0+bcb5XCnKnANbzuWs51vSqnwnnEkx4HCTTAWV5REb4KCDzU0/sNm2AGPehB++jMS8ry6PuvMS7dEKLjAM5P4Oi+8JwhXeFbi+W2NUrapbcAc+o/njX3UzQgsKZoCGd+9VrrGmadtEo5eVzHzBBzZxYlaJU9/V0QEv3JysZBlRZPn4wE0wzA2HeIB/kZxpnPUTSiNZUt9qzNCkRoIcmTxFufryXRIxErfkYEzrVpoonCgTgqKK5UcqKJqD3AI9b8CPx4mwvrWywOvzkpcst2NUIXUiSPQH6/tS3ztBf8zEde8TZMATAii+gAWfh7CYGlX+noVdIOGuKI+bEuQzLjvH0Q+6GZKiRfF5KYAP2Tx/AumGNLIgNYdDA5c55JJpvHNKobhDKotwaaLr+AImumH61Mtxwsxr3vPwS9v0jJqkM+jIKTXICE2pWtyIN7zOgk3QhFqr9ic/yrY61HpDhyI5AfBiYIrPXH/JcYR8bjNgtOAoWbSOjdF/OoamrIfOcOZE1gPSAzTEBEOPBRD0QWaci9saGiE4Llj45BiAuDNOzYoYwldz7Ahsx2mWwJg20XOFl0Kj84XaYBeDw9usq0gwsXdZGliEaT5SmP88mjP0ucKKR99QJE1TmV44cMO7ord2mxzD2g+EKk0RnxZzABaYd7vU0a1NSJ2XVy0epi2/SRMb5fMBXAWK+MFoXMKUc5t4uB/xWNGIAQzUnBPiBsG9bGQwMUqx39T00Pf8zwRbQ4Qp7YxAEhCXN1+Ws5x6z7tkMpsKJyx0hSk1MQ7FXhMwoOiwojGEqJhHVjX0wHIM4V/vsZHtczb2GiDhsR9IDUOpatlEY95X2blH5KGtbtH7uQ553nCQs7HtJPwcxSw5m0CTjLK3fQXw5dHU53PtxzEwFUQsHD+7hUiJqgguwAT7iGIWSKHhFZXXm7158wfhRnLcjuP7Na2/abEPFwkywMnOycMPdFTFL80FQP0VBnpIUaxuoBmigjzh15Cg9lxevBnoMxGvjtj3mNM54MrNKhgKwhonYKLRjaSFqy0owu8ixERaJaWS9tqML5qHLqfoyDUVgENRn0Jjikg4oQfEmFtMM6SSkL3b1cjBxi9DtspnbCPCW4Qr3JoYSz9H8DphrF68zMo/gQEWDe/kOEzPoayFxbIpipl9QSZYvsuiekEo1tNIZbt68yfzXf11FY7fYOl+Luim9rBzKmmorTSzFrzOFZj0QtA8bTBQANRUauc8DJbt9F6fP+HBoG2usNf5HH3/Cy2JCwksX7dIGuW+MsdEuD+E3RNCwy2SpqrrGbsRRKggPqmIZ6ShjUZrpbrRtI1AifWhGCytb+dw+IOXQN+ERt9BY5efnoP1ZbQJtCOoj8+Zv/gyKSdPKSnsMpL1t+250utdZKcROBMfy2RtxzNsF9fQ2NA2KWhp9Bza5qLa3Mltt1IMmLJ1Y1NqoJqgcDnQfh196xTauF9EaDnbhip3qg5lCFM1ysdm9dyNmMG4stCEbUVEPTzKKrM1m/n4DWv3unfFm5y4mPic+oxD3sRRnfd4mnr3cAAuhsn7xi8+iWSzisB8gdxY6VZg/DqyfgOgOW1fuzMwODnVNJL8AOltnLlzgAuAyEFIlCro2rqzYnzx4SKejufLmnylM7hDPks70MB5HVbIaoYJb0wPeR/pK8i7RBSi+QS50XUTexMaGWuMFGVoVlRZZM6RuHHYDyLCsg9qzZiVTT4Cj6WmaRZqqxsYKnk8Hjs7b7cbzoPJ3hOvSj3mAzIOKCkW9dQLUwTV4cRQa4WhLuykvJVweQ7BhYmGmEdTmoUuXaVc0sWJjk4NsXhDNUF8agQc0gYmzDnlQsSYwWpAxTgQuF4ms/YdorxT/48MF1IA+PpRYJv/oRFMvbT/7JhrDuhE5AFCsClSqATR57Y+nOYzmAgh93bz+xzeZ+k5wHiyx1JGUlBRQfTKbadZWYxYl2z/RUUSHTFmWBlXPgYlePrqbJpDLKXTcIUxu/AFH4m24vezy+9Gz3Wd/5mPaFQxPTPICaYLCGPW0tNRAzVlErE05zWo8n225+fvvfGx27WO9w5tScSvjrfVkdrtCnSwtbSKOaKO5AfWxshrDtvkj1ixlSdIagBHWHo6Ucm6+fbfYos2a4EdAYx6hEFPRKV0RdYGN9dm308FsBfzrBxwJBrBoZL/LBT8ed2LFNzyamcP3WmsZIrdxxPzwoyyAjjSa5TH2YDeT6bXGEV50BY3pCiZxtU219nky0DVf+dohGkZcJG/d42zopECIoMAlf5cC24HLKBkzpykm533QuG7fvAHIs5e1XmwBhkHerbT+CryvLi/j3eCJoJEqZ2kEF6XcErOZLDqgmYnGtGU+AIzAKhnfyETCE3+EZVglu1Bd5uKsqgxXfZZ3P7zEM2RNxcaTqTnf7s02pjru/L4EkP7GmjLz8nMHTdbNK8hGdjNlLicyJ99eTMtWJFJkJUAXPWeztyegaPpTVJez/gawIp6Wfo0mUPmEMthYwPRHcpUFMQvN0eOnzZ3sGvPcC8+ZUQDVtzHeGqEYYEsYagYKgHmsgynzAjnJa1almO62Wqiji0DD2805mlc/bHvbO8conGNwFD7AlKuMvdVhUletM1GJSygCO3BafZ91F2rWrNhtfv7LX5soGtro+GicgK+wP5mEHdhgI758vZmkck9FBfHzuWOkBntkIaDlOtzIa6rzKAbdKdbKLU347IU61gGNyVofwCsaoUDMmLZsxv14NzrYc5wP7aDlnlZnKbf1R6Asp45/zHsdhqblTQOGvptxsM6hkrJBe+az/diT4eSZtlkNlUy0vvsP3zBdNOjFuCl9cPKaKW4FeOa5eMAFtl4CmHxQT806/ZKbOB+GRDmNuRoRZiM2dkPTEiRQljNHXWggTZhdm1dYWuFVYqwUrxENa0tNDMc9OsWldiodA1CxnOL84tlzrKnZ/GcwXiYq0F+pATZs3WWK+H03bhUxUbIeI7ZZEaU1kQnberw/8L21xbgHwFyv9jnynRDef31TmzXdkomT0H+xrnaiib9K3vN9xugycdHnwAeGvTNL7VuYgBaMJkFU88ePx/lnJE2cd1m3MlgbTHaRnXR1MjmATrsyDb0ewEtoWKz59HymCV+wxGRzH/UyRl+cEgPI2AjTQmkCGJ/BCouC5VLAWZZGNJk70hPlvHd14PQM8OzKxlF6wvZtW5loV9i7Uq7vOr9ErfLFf2QUac/Jjz4wh8isi4Jeee7sGQp6DA3ZR8UlnWbzVppmAN4A6YOpmHX/KyalhYBXP4B9RbGIfhwbA/MJzehaMpkH6ZD6aTAmhx9DBSSerZuCHQrA0uXelnpcU/8I4MKL9cx0bgKjGibPYnpR4pgF4W6AEGPcz1sA+3GApWBOQGqUQATNn/70FvdhMww5++NbIy4x0PxDXGm4xpmqzEaIhQNk6C8fPk8A067px35WvpO+ItwEAdoce/szJi1j1rwqAZriRyfYTLz7OhYe+I+RB9m3X16FHIe0C1E/MeNZyPkppsy1jCyo1//jdozPhia+ATC4IqFRFBTmQlMMBLDo4Z+9bEE9Ctgh4zbp9h8ycle6QwjSniV8X5mjXSXBQlTuQSijkvQtXQ61G+F6MxT84qJOy8zQUEYmQJGRfgxfBhgq0O7y+WFx2ik+PYThijUr2Ic275h5jIxQNZH0oQN7TN0WguZwAmfeuSCJMRg+qe4TQNNATFQV/i8q4GVg1MEEbGQKqRKNQB6gBjikiQl1hfbtZ40NpxydzVvvf2ruFDCtpEFRXCZsWHNgx2bT36I4Uc49uOoRC6Lt0EWgvlzTm1oZnKRDnUevJb23ZBVRmA55se9Pn/4Mk0MYgxS3g9QCbtSfcwD8HfheZ89lc54xNGDNo1a0TA0BTV19nM3cC6LQiqGTuIBcVMUmtpHMgVRn82bkhsizHiBjlDyloqTAam93bKfO5U5RHZzAHa3zvKqy1sZBOmM89Ygaoh45xggbWE3bBA9Y/gP6LNLRKklC5kqKG42MimF40UlsX7ZlnKmOcuTMmEejFgnQNUD9MAArwgd24Agd7WMos6o55wEia4Amfa4jvYmSMcS082C6LU3+QvZFbnYOzJM8U839LniDZCZLhV6CVCIpARNCGn8yKQATiBCsHKNe5twF4NcAKRFA/QEgwjimfdXc43J892ST8q0BcD1gs8BWemGzZSg4wt5xAwTz+J9fGrh1gNjXtk3aM2wRXjGV1GSTWmRIAxRBpGZVNYg8OzQJDwNI6BzE/JWvb4FMsYd4OTKAdXXBJ2ByBLq/C4BZFP9MhjbNrO5WxdlNMeEZ4L4SuKAa4AaSpIpKTKZ4V6KR6y9JGfxxSxbYGY7cRLWpDoBRNsAkXTrEVts4Ev9s7wN/JthlVbW84yH6FqKW8LOoa7pvZUbKc9Y7EIipOHtJzgQuScoq+VVamuIhm2ztJCniA8THUXg3ZDEYGuKScAWYUiM9OYm0i2GmQPVGgGPmDdTlszRvtTTy+gEPszpnlCIMGiIwn3WESg7tWa6YTIIlqVWUqovDQ6bvGMkC1mtqXweQk8g9L7q02LcC3lXPe3H/ik2ivdPDpohjeKEYO7i1mBHnAmoVWdduh4z/5TuzadMmO2Hq5zTQITUO6iR0Rrbrapim+WHCudBcGUcXl1VhClNos9WUxUVtZjZA5RBlQosMU3aoeX1wyAe4SDiAeHAJGFGtWr2O6YOE87jAnrxr7fSFYsTRsSPHM597gYB0uOstHIjLlpBrebvL6vAOPOVtM6qkb7h4qQwDlzUgP5i3YBo0BtwST3Enc55YFrq0V/3D3dBshhGuB9kNKR3EAhaC+FEthGj34GIaERwBwkJeHKZFrczDC0ChFFqvsbxG6bqsdfho8mrdkeGjhXJZC4lpwA1aB0IJk6EKMl1T+Plf/cY262T9AA2FkIc2Dv8AUOO6hvtm4+alXIhEKDExLWCCqknPzp27rJGUnrWmmjKk2QDqPQ0VsIcDRxdlAUUe/QfGLf68NJKz2NGeVEDKdFuOS2sHNDdHLm5nz3DMaErtZDuZ7AFHqipRpXVx6ALRotMhKqduV96pYixEoVLuY3VdM3Qr6MRcppgrmn/90RGAgnb0haIluEDNXsIlghU/E1QhKQNQmRR/IeRIcU5OHEKu7jjB4WCwnDikXihAM+jAS5mgRlLAK27Ggc/5QBoHXvgVKO9yK0xODgNpZALIO/m/v7vDVEJ5hV42HF6UziV8jm4OrQ/ee5cpqD//LcoaD7lBgRAa7w0FXKhmO5qeyUl3c/HiDfRL4XZCvxARvC9UiEFrd37fRMMWaMnONr///SnoemRK4/L68XHMD/ie8XE+sA6cmS7oIHDmgEVTQ8ZpcRHUL6H3NIUpOGtfvVaI6c4CdEmsG9Cxmmoy+sraObTC+GyPYCMoE9GVi6eX6SxUtEBKUEZDOuRSklKtA3pnB1miTO8KC+rtQZfAZDqNpmJ8FAMIslJzcMbeibHPe++dt8Hs0hAOQK1+CE3Ey0eu0mg+aV5aQVf1PZavwA2c/L/7oM+AejSOoFtMS52peORKrQxkFWYhNMC+vkEAL2eZUlh/NYCHFGjKxGaBCt/n5NTvldlRB51bJcDLAD9AaiqZh8RMaQ/oVw+Aklz7RpiUipolPU0/kwrvQJncpZvrgCAv/d0hk5+dZRtldwpGuTU+olLRuhZiXk+ERVtTr1mbThPO+dCOOUVqYhgZwTA8kmmG2ZsMuG1G8BZcjHO4iG/c6beW+zIB0cWOBHG2EIdblohj91zHPn52ZxgD263Vv+ho67AZ7uoBcaYhFWWrCl29m7M/Op9EmtduCtNJpuJTTCBphLgoLuF0/5ifM5mmcZymtQftkwz+AlijMUyjw8kpl4upPyZhv/vdayDiA1Yjm59fZyfWmlxs2840EuOIZPRbWzdtZGp+14JhUVz8p3FGzyY/lCMA6YSaCxerD1dGcVd1GzFqxLvgVqrzZy16anduqeraYrTIdy2rQjIR6U83bkRGQFEnTa6yIetUWIPAO6JrGQchjmQPyGV9lCYkEOpRLI3uI5g7l6/dMjt3P2W++3/eMKXUz2qQVq31x5iQRjsaMyrQVG9uxf17MH3ja9ZWFdnLNxj3+2b00/MozNagM8svyLZnkAygpPu/dS/PTLkQswbfSbFMjUhXRG1ULqQTVecUIMeeF14yb//i1zSeADRJXEBoRjPuFJnX3rtkqAVsbrRoXtT4gCOzNFQxjLZsSbD5796Af4kwTf78178RW4cOb00CxU6NLXSoW7g3UqFaYa5VlWtBn3Vr91tDq3ZoXhEUqVVNXebDYzesiZbuGyHMi8iPTI5fanJuwfTAdb29lagrCiA8bGz28+Fn9wM6DTMtK0bXhIaYUUAnzKXTn7KOuKyjIoh84NmqsdmAjOXUpxlm787F3Hu9MDGZFnP3jLIOZSa0kPixAChgIyzeWs7bq9ezLDUtJ2cSd+X5FLPh5GSmARYGws4IN6//9WOc4TFbAWxO5+xqI0Lt+MkbeAzg1A9dDVKF+dbLO4hlyue/DZhGngG1r0XGNQ1BwYFhz+zzhO1qvvC5nZxnOTwfskZZf888k8i5NM3dxMQzLAYNFuZjAHTKhh2kCFYhoamDvA/k6ipTvkN/9xIskXJyPk/RWC5GC15mzZ3SyXMOmjcE4yvA3M1tQ07kiWEe+mrWvvSPgO5MOUOhRQ4AhMSgB99hvvfd/7YTP6FTUZjLpC3dYN1/lXXuySLPL8il0V3O/3exyRIh6MLLygos4LYEZknWrWvcZdEA5MtgYRUBogHMt943Z8iFHp10MivWoUXtauGuaqU+AXTkM8ukj6vBUn51tnL924lNMjnHBYUYrrCYJC2R8U40mZPl6Bdh7yGhgi6+Y4UFAV//w9tmgkLwf31zL/dcI47xleaLn1tKw7zZTr3uYljIoMK+n917ltjJVgpMIOXN9/Z12kb42LFzhmua8zfO3ukhgFmvv5ll17+imXw9Hc2Xv/QM68bfvPlXZBRIVEJC3FgfNJgU+iMjXQDIRWTeDphbV+Fv8Qch7CH/IsubQ9mH9yajmSkmYA1Ei0UgNfNCl3zq1D0i0FZaN/9azJIacXZtxg5ZhTPHvc0cB+u1/gZqmoICHdivTPX9nE1j6aQ5sHcZzXMHz2KHuXi1kHe8xPgAyI+xXu5jtDXa22VTGkIBgcYZqyiz15nm4eSnn5m8EmKi+HzLox0B27gRee97dsfwtTaa29mY8gHS4mHLGp2wchHmDww5YARwll2/jtacYnnTpnhrmKNfPXwvUT0FlitFJBIg2x0r8ytMRv/xH35ofvPbN6kvUqh5RswWNOiU/ibn3k2aAi8kdzfZm5Gc0SmWQZAKuHkG9hWzMIsgyUSxm/SRLs4PsXEU76lpu55P9AI/qMXJ5p13b1lH2UXJrmbbzn0MiKoAmMpsHYhyyjiwrtasDoQ51GNCWEuDMNTaWYfuslznTbtQn23DMGgYyceFz4i1THbnbMG0lLWzelUEjDni/1hD8axF5alrMrZkiT9A7Aokt7ASAAAgAElEQVRr7phxvdYmbqghH8XTIL+m0cQkhdKoOCHxAoRAg93Y1MlAYMrSpNVYIIO1dOT46ED22xLAky4mjeXc/57UqjBMeObMmKyz8Gp0/zPULnIVViKC6uBSLg1F2qAcYl96Wq37JOusmaltDHfmI0UeQq+uZwo3ygTciyguubgHAXALsNUw6OjRPPPii6vpI8gwfu+YjTiUTEVAX0qCE/fFtAUIKGEsYCHmnxhceH5abbWeBS0G97gj9G3WLn9w146FNqtXOuV7uYUMKKSTnp30K3JKrCg+Bo2PL+D34KwsK9AF6cIEINBs+ovAEp0Li+MAKmlwJTVZS4pANqC+N026zCjf+/AOd5Cr9SMa6iX7GTQyHQBb8YgDNKcJ6McL82rpjeosc3MRPjgPcJceRSIwjKyxsFDMwdmMboHyAi55LDaWKSoSp36YYW6YQiZLw8MCqqkpgU2EXIm6XHdisL8LzSsyIKb6sZFxsLBKOLPmwnwDDKYxvw1bcAypmN5bZ/sjWx+pWVUsp1g4Nl6XbyyjMR29qvUX40MhNsB86rRJgHhJiuRxIuZcAGkBCTCeuqk15nJpSnoqsCCP+1AGoo40o+2EgouBl7Q4jru1i/+OfSH9RTxsv+toxceQOsijxx3wQr1Ra/Mj6uy5FtjowjRR03KtKemP1QAL/NSzUUqOAF1HXt4kYPkk69qFRjoYYzh9xjEYCb7cDS4sajXDQzALI8NcrZFbQVGhrbnacZaOXRDMAAKdePMAw0z8I3D4Fhins0VMBcmOSoqrjUP5jxNnqqgqQxE81/PEZFW9ecsWq3eT8+DGvftMNaipgpnlbKhfOnxaEJ0rR/E6NF+khgaJmX3AePzYKYZik/TBh5kiK+IgKMgHiuVuipZxzHQuWypSOIisL528Ilw0Eo+PiQZFH+NguGymOYhTUrwsrXKC6VM91JROivBwaEtrVm9kijVl/vPnn0ATikRHlGbRs7MXT9MoodHFyS0YZFNmCoL8VHh3MvaOCY9mg44Zf6Yf8ymWekCnwqG9TnDKyKFYBbuiYPQwPzl1ErTlkdnzxCYOTznEYXHPYSB6gQ5gAQa5UGP6mvuY5IWAMvRYXvyePXu4CIXLs2l5Vir8ZWqh4GvRsXuYogpckNOenMj0fRcRgxFDQSWTG+lBZYPeRzyObNor0VTOxqkwCRy9T4OHBgW0aBo3PWW4Tj5CjxwaYw3EHmE49ED0HKpI5SbrEFfzIsfmeBrgxxz0XlBgPaD/3rx5iwZxnMZpFc18GZduCI1CCcVvHzEtZLPSdA4xee2CYjnIwgujONeClu29KHxnP7tIIYqJF0jqMwcPMnlCl8Zmms/PV4ULtKJ3RuHNdVH8xONoPMDG0eSzEAqlaDlPPbUfdJCQ72lCxYkounxJLnoUJYtmNcSbMEi6jsurijLpTbUx5vvTpLJL+slgDvCfx8RzEVOKEevOqwNXuV4tsBem6Eq8OKilVRS9ehkUHDk7z/BApEHoY2OHCLXCcVhGZHqffv5MJcn11PsQ5Ufa3ahId5tn60Zz4OntBKUyjmYoAoo2geaEhd+5nQ9AsQnKM7KBhioo0Te5yDBnopg5eGAfk3UQYyJWfJmMvPTi5/gZypkG1nGI9HIg9tBkxkJ92m6aQc6vk2GYkJDCwZPCJVaHKUASB+YDfkFPBjHOvXGN+An073zt6Eg3i3Q5AFR1QDNKTtBB44L+HWoLf5cZQDIxT1M45nZB1RWqF+Afil661fziF7ftFAJ2o2UUqOlSzq+07YE4SK5am2af+TiVmvKH70EJHuLkdnH2wqgiDbovurSse3bNnLt638ynWfXxI96IgurAk4sxCyHGiJtqKYVyIdR77Yst2OpPUxQVwEzw0ySFaAxRNoNAIVrZmzIBmmZtKkZMB18HJjPzQeFFMRrjUJ8EKHmIJcTde5W8T18my1M0by3IKGabOTVD+qVDVJOuYLL5nuS5KkO2nPgOOct3dDCVBGmfM28KZ2Wy79xHMYeJQoOD6RlZ0j/8EQ0Zl80Ln9sAwwTtOo3rUvR8Jz751Bo6vfrqP1hDh4zrt8wHH5ynSXAxB1j3vTTyyqLOuNJktm4gk5fq3p0978S54wOyo+erPd0Nup6RdR3jHJoEKPWLlhCBAINmrN/RZBPX0UjM1sWcQXOYLOODz+wiauWiWZmeBBg5jJFaI88tlPNIDpNQJAcm0Scv473O2EtJ+0rsGYFAPViPW+YDjJoo/Byqoe0nJqYAHnA5shaCoNPl4L6evmotDuej5sTlqwAOZBJ7OlNY95l4TEi6cG4sxaRDOjiZCK7GTVMF1znyXtezPtpwWq4uHQRQQIYxjUslVUooEo0B1moXnYSmB6J979qy0GxdC8IOqHfjaiYAwyqmhAvM+x+fg7nSa0hMIhbMmK9/bR9n15T1e7h66TyaqGn0wKHseeLFaMi2kdUug0MBM+OsI8X5zIVnpmm6I2vel4luVU0BgNIq9hzvAxr8Cs6PTy5eMUvSN5uf/+GG7bIdaRBDIpz5uRfwvirNE9tWUbz300jVmbWpQbiGLuOM7cF4qYJmgffoBaOH6lDGZPFxyebC2Yvm6vlKO11YSjaqdPsL0LKWlDcw8XY1+5/YQiHZCR27m0kUbB7WsDtVvfK4/WGMTKDxCg9P4PwNYDJfZDV/SUtYC8SbFbFOQyISTXjsYkAjZ4pmcnll80mX89+v/xZQOAVw0Nv84j/P4/CdgqlNEqZEcea3bx83N25X259JZkj+RIBE8X3VhI+PosXFOb6aM12AIT2ujQuUORvLyOoAYUvbigz7ASjnxrzyua2WmTVNFZqLGWFd/QOMzxZDb13M8x8CjHeHeXMHJ+4loPDoQ0suYRI0K8dRHIrX/GDYBX7mP/8LmQ776QjTyTKSAk5iABbNMFWuqt/59kGbLFFT1YRnxEKMgdrt+loKmyEj4xosmQHuDye04Em84zELtsm8RCYvBXg23CDmb9NmKNcUU9thY5VReH52Lsdk0cwtjcMcDTZDaLgnDaaXBRtnYF4F8vzzYd8I4NuE0d8Y2kHRCh8wee1iQlBRMsyZvQxQtYPnxJmJ5vDsTTlrG/OD7x9h7/WbN966amIpwu3khme2IMzFhKCle8w6VFTbqjWrqW2uM+m/D1CQYlMKtBdr8R2ZpipXwkAcay+K/daAmUIzHhChRB7lFjTaLGS5pTcDIi0h3krF9e49T5uf/Pg9K4kIIdpHDUwUmuUAmAGZF27bqVMgxkKNOMJGo9mN486ogGo6Q2XqJqoluuFImuBPPz1jmX2LMUcsB8DPLqwz64nx6ybm5uiJCuiyMTYXV5GWYKbUct7cuQ84wyhwuQPjOBNWLI8m2suFM+AW7zjIvPDKi0zNmLxevmgGiKtSHTcfBEGRi5PUh6vWbaapLcMID18LajtN1RZCoSwpzAFgmIT1h/QK6nhmfis0WuKS4LOL8aL6UrWcXGnLykvse39Mc+pMPdMHwkCpaHXyqYuI1ETy40OTXo8QODQsgOZtG3XriHn7b2ct0BXItPsRtPH5MPM01U3CAT0c05xmmAmu87x5bu18/7tmNykhNTgehvLzW40ma6QemsSNjDLTBtNApmxqmAIonuvQaLoj85mA+hnMPTeG9OcREiewC8OxDr1U8hPOJrqJEZqjkprHVgeaAMA7DwOddjZeKLVxCN1pI1pWpInWlZpEP2o8HyaxNGeaEBJZoUhMZn+2SdQ63IAz9choP3uyyzatMtJLxPrXAfCoFsPCboYbO3bvt4kmg5zJqi8ly2hCuxrCXb6V/HE1PC4cFnKErsX3pgHQWwB4L+d2A1/DhzNPxpECwRRN+tRTT1tPk8tXMyylWtEmDU04t/CZuIZMciqaWc7pGRbj9m2z8pmszCb8MeYipeQ84NntxDxulA5bEzw1KKqjJRFUWodSA4ZYH4N4U8g8VoiD4hkbeUcys+1kwpxJFFT8AkezZOECM4/O1+nRmIlm2KUM86RlCxkOuJmbd2DM0f164iCoWEB9Dw2sRK8WpV1gZSsoqJ6lF2wMb/57R0ujCeRBrF2+1OZ8q37WHSogt7gMSSeN5HxYCjKik461idpykKm/vJDCAlys4ZgjZ9OZs/X27J3NCR6f1ehuRJMMqCpJowtDopnHkjtwfoLkzyd5xB8ReMa1u+yJWM72FdTCgI31FTyRCc6IKM6/CBpFfj5q2kEGcnXEG0l5Gg0LMJDzFYcW0whIOgWLyY9Legap5ghGKGKGNjR02QQSrRGUQhaAQm3D+vKimfa17FwnkIHyAmQmaNf9eUka1sjhvLIaE0fO6aUMZ8oxp3TFOHQhZ70PxnOZWVD66eckBRuAztRDRzk9PUrU1yDsERfrju4DaFCLXECeRhNIBBSxG8SUeYwhnPxLRO3WfZSMX8UcQLKcCgxfqV+UY+wmxAIgpL//oSFR0DbE+rnUk4bCzNJw7z58c9HzVV/Qw9r6LzHW1Q5z5vIuZTR3D4PCknKygWX4R00odiekBQYIsdS0gTZ5Q0kyOmscGv595YxMOkT3UYUQAvJ74cxn1pBJBkdroDDpg6qoUaZcGfTWNeSWdqHLnU9jOAR/5MqNG1xWS3gQ0JlAABWxosJPRk8qgNU0uKIHU0bl5ct3QS1xOoWiKs3KDA9Exe8dChxNMTYT6TDNBFe5a+FhviAN9SByILoU5YtBmx5y8AjxC6QQHxl+aP75p38xnyNvUpSL1/74OuN6uOzSSvHhDx3YaqkdS6B6SigeQTyDYD3pGsZodETN0qXVykH4y1+ewXCIfDXgJjVEhQQdivKRiKGA3Erl3Kxc5GvofTVal1toKPyRHjZWH1Q4TYnrMEpYuZLcG6oNHR5hTI1Fl1HBpqZWyJQOetl937udzSVYZ3qBXlW8r1u3jEKhnMve1eqIY9kYHjQzNVjIh0AfmI8erqO9yW4K/wAQX57PA5wQu/toa7mse0FhJFZPhqYYhRCkB42JUH2BC4odam1ttxMyuU2LPrFm0xbAgGEO/iam9/x+6IaDooForM3S27h+JcvBwZofnT1312zblc5GSLGLWxRg0bm1yKU18KGhdgSxGKUZ2LiSgpfvW8pYP5rIoHoZMWkVghrdZyXKiOPwoUNWc3UH6koCtBHRMXNzsy2lRWZiOfdum1defonGEQ05h7gvUN0UxdUVCtpa6SzRajkrTBuULJAKbiUgydXLV2yBIffDosIamiw2PUi/zFfCaIi2MnUfp/FuZxJtgRya83EoyW4emDyAMMUwienswqGRw1zuhNIMSAMpXbgO0DmYcbRDPRdFPie7gGiZPkzeojHzecbM4dKQeLOJz+DBBaNoLuVPP8bMzNnJneZ/EBCCSBRiQvbs3UZTeYtDLobiAGoxiKNAihVETAwwJcpFl7KQeIpNFHaQgLhs6q1Bk3Wuo4HppzDOQ0pQU9llnjuwzTSX3zWb168wFzFwU3ZpMvmBnThRBANU3IFyvJDC1RPqVC/FgxObWI7qjqAIeaCG0kr7+gTbGJ4pZblxsj/GoXMhGuJbt27RVHDxQN31gwIcF7uIxjebQiwSdLkZWup8THRyzO3/MbsQtUoUTQBa8+o3t3E51ePC3oR+mmnjKvTSuD3GRjmiMd3McBxNCgBOAqj2X3/xNgBQOJcGABuT8G6mJQFoQ6rRvpJIZg0V4vl5UlLXmz+9+RH7ayeIZIh5440PaDTQMEOnam2GMsWBqM8fQIP5ECAjYSHmGbyDTnTQXpwXHa1qCDXJheXyCKt+4Gc88YgnIS6JCzSJs+gKgEtzO5T5/dvMig1bqGZczChr/Y9v/Nnqnb///X8yFy9cNq/9PssCXLufCDcJ5Bv3wG8aooB4DPCSzNRxy+o11vyoKLeIojYeHRM+BRQdlTQ83kHexpNL55EjZhpMrxq4DGIiFvNOqwClciz4M4g26MChjba4++2vT1DIUoguXMb+74M2uRaadSnrpJKzOZjp/zR0Nhp61pDO3gkOP+WKyvRB9B/lSSuIXpdNCMWwO5kH0pi3snc37t5jZmiyvvr335W5rFmOEVZHA2Y8ZJPrfO9C1iAUesUKwDsMsWTc1tM+ZZ7cs5SCnfxGgIL8vE5z5MUn0Ds1YYxTZp2hdZ6Rfmd2bFhopoe6zAreXwW+DE44vc7M8af5bTdT/L2dvT1nzrhZib55hmbmMc6ZMjBpqSdqgkvr+efXWA+CCxcKrOmYrigfzgShwWLKiBpZCbg3AkV4+45Ua6R0514FOdTdZgPxS+5M7P/j/77O96OUVBELYMJWpwHGW4LJTDdspGCiTtwAfwbIoAmaP9d8/UuvsPc7OZurufwpxNFuKqtS5+i2Tdtwua0lxgypSS2OszSgv/zDnykAx20TvnPHGthGARTQBUht0I1C6ZOMRJr3uNgkEGlHiswOissomAO8NxrUoeFm8o5jmLZ2WyBzAZE+x06d5XzebM5zpvlTuMpsUD4O8tMoLh4m+3U1LJklFA6sT0cP89Vv/QzaHFTUV79g47gqK0owsernHJvBqyAeoIuJYE0F35NGibPMUS68FEwP6CTu3K7EaLGHM9UHg744NNOreAeaNNbw+6atqZG0UgIN1jJdbWG0ex/3XVfOfd3TD4dhWlBlabqcsjycYs8beuEq8/6H+BYAsDhwTj/k3So+TnQ5FcCiSCqmqQsvjRXIjiSpOHXiBEY8Sy298TuvvkOzQqGKtlnGUHlEOzU1PDY/+4+vWzZFC/T3n/7nT8x1XOk7MDR6BDujj8/ijM9FFbIUsFZqDiaanEc7d66Gzptm3vnLu/xsgHjpq9kLrubc5fMmCeAyHNmQXOUvnSuxU6P9Tyyk8apmkuQNI+UBoOFs3JDudbnX008Tj+Np1iBn6KUucaBoliGcoucCYF0pY17pCihvkEXMZsqPUyOJGSYgTH8X3Ve/+gGM4jFBG6abcJ1D8gLGPPcHMahBh3nw8EGAuAfm9deO4mtATAtnwOr0CBq/UCiMDqa2sMqCvC6As6000vpMDdAYYUiiNw2iYUR+dbuJQhrzJRZ+e9cM9RxmaDTZzuhr/WFJ3bxbbnKZdi9ZvhHQINzGzTUQbYMJsI0dknlcOIVvEZlZSiHwgXmlmsOBs2aQ8zAawDQcdlgliQ/I/jEp4qxfHw+rrhvw+zFnDIAsky15FtyAvpzCWnSArjRIsd9PXfgUAOKVrHp+nkB7duk96G5WzdFG3i1elZYO39MzA00Xjxca5DzMxujXMAOadbnexnRYsU+tuOL7kC/sgJOcDFF1PgzJS4a7uatrDBA8lDqK2KxbhTQIrNVkas4yadd5txsWU9eSi8w7EwVTNcORZ/bCkgowxwHn71NntvdB75UpHZPkjr4htL+zzJUQb7LiOWdXLMLE6RGAdec0Bo/x3OFQpBl2tPKHWnHVjk9aBnPyHh4JSkrxxNRnPmsA0yWe+wNEotWAQeHI0ZxgNrm78d/wZhli/6iOFOMv48ZFGnDMTem0pXXV+dTZweXIub1gAQA9TJWse4BMxPNoAjYPKu8c6kzVDop7lNHg6pWLiKXy5L6so+GAVQhroKqxGyp5mo1NyiOiUUabAsPF+usHzPej1lyRtpo9UWWbuX5oN1U863B/ByjxSZi0lVvzOcIGACCTaQ6dLLsrFmMipRGM0ZAF0x0qRlQRT0313dSPSrVAPws7d3W6u/XMUcOtiKAR5DPpmIZVMNmOBMCdAgjQudfFGXH13B2reSUoAIkHkxL09IVlnCn8M6lN1l8CX0gLsi1gAFMPy3EZzMRwcsldYRN10MdUUvM/ZgEtYALgDdCyEN56E/nrfazH/IJh2AZBAJvEsbHupF11BIBcDJ1dw7LlK5aZ0vw8Cx74KLWGGkbeQ404x7fgTdTIn0vnXNAgRSabxNACHM6znhV1gDTlVVB68fVop19wmveIBhETRQ1aWIOiFv9/UzANKKy/BH1MAGy/BNgVlYUNZkp7O4GoQDj8/j5zzOZd+83HV3NJ32gFdHcEHOMZcmeFsbenOV9ymRQ3c197+DrAwF1P4x2ADKjAJsCsIkFgNUyui0ff5Xl6oh9OYL3g4s9/HwfM0D9PMkjJhWUoN3hHwJs72Y30OOw79vl81q+yx4Ng6Mi1WfnlcqYWSy+IensQZ7X+QTH/GAYd3MdzSTc/+uFPLLNSQywf7ssJvn4gQ8m5nF0O3P3qafzkDMa/7+R9KPfaYY4rfghEyrLGBMiDNdpzXaAtA2BDGMesmR/3X2KSL++a3G4GPbUAtwyhLYsgMtqdMwR3cz8XO5CcoPbXeqtniOvwRZhGkrn87Fdf5QAqRpuLZg16gkTlyG5tXqWQuRAQPuVZNqFxi7NB611MMqHd8JuCyIQTkj7KQR6IocckK/z99z4iZgOdbJOiJQLMgf1Pm9MnPwGBQLxMwTnJ5K4GF8Tm/ik7tSpGd4hRrlm3Kp6Ld5JDZCfF0RSI720aYfSA/AwTrJhpxuI+GHlQSRk/DpW/vf4XczWzzXz+8/tA0iLR6Z2i2O6yzobSiWgqrQemB7RubRLUHoVJU2ThMiHAqZQ8RGoMe/kdOpRo8zhF2bhDdFA7KeOhmNeIzjMKmlFe0WUpApGMLSTM7sRsR9EBKSlhaIRfMd/93n+Y/fs3WcF4BKYVd6HenjhxDy3rLotw64Cv4CDRRhfSkcgtk5ocT3FSzsU4OxVWs5eZmWcNoLYQyZRMJeADYlhfWWwndsUl+ejVVkJV0qU2aKpqKV5wWJZWQ5M7mWSVcSEP9E6ZJ55ca92j5fA7ygpV7qkiGnxpOOUQLaS7AnOreIKldUg8BhWqgz6taVJuQSuOuIzzeYi13Bhb0Q030FBkQzsTRUJo1zWijDBlNN/4WpKJ40RzoKia4CAdBkly5DRSJldZZR0XnIe5ybQ0PiGcIpXMYJy2G2qYpMB9qMK52xOg4YWvf9kUZ96AdnuDPNZtUG1YI3AkFP0RQAM2RdGej1Z7QRS6bTTcDRyQaTyHUopN6ROKiL26eL7X7NjmxkGcag0f5gBE9ODyqIn+AzakcklFB5fJx45du6Hq3YamFAsNk+xYKFE3btRaWoboKbv2rQEIIeweAEMGMg9pmLZvIwsTo4Lv/9NpqJLGfPFL67lg5xEddp2mI9S6Tpeif4ukWdh35GXzT9/8sdWqUYvS+AZYxDoZykhnN86elY0UgSnQdDx4xDg5cllKt9HQ2Ia+3p13jo4IOoWoXFn8nPtAdvu4SH/zqz+y/xKZnKSDmHFAj2HStTCUKSmZnHn3YD9QNcAhOfEpRUu0m22E8zCBEJgUyB5+gPZnBQffMDKFC+errctkEMh2OEisDKbksj5KvIKoIw3sXRUFpBaYPevmWC20jAWu3cCYjUsyJDrBjDn6mH/5yXtmBZSwaRrAhbgjNlRRndCQSpciIOrVVzVB6eEdDnF+AOhQRMzHrSSU79nRx2GLjvPshdN89h5LiV212o9DNthGOqXjhlaYm0fh7Etj5YJ2PQczqwFr8Ca65ty5sAFAVN1cfZgQ5/CuaACXUFSO9FOsd+I0vBW9Zh6DtACe53Ka8nfMlm3pZu/T67jMbplhgCNpZpUv2ANbQY2hgLZFyUutLX8FDc+HH35MsS4gZY559tkjtrm9fLnebN7OxVTXBnuA57NjrUVzM6/iHA76v341k2TGB9loh0uKibrhcggKn0OE1CqoomGYx51DDkCu8wgFCpFXfn7hsF02WIOJaPSXE5iDPcb/cRhatZkB73X0BICEJsgDjcf1cmKK3Fq0wi7ss0EAj7m8c/23NrQpOjsEyCkP7zru3E4UJcWlXDZctGvkxEwRU87U8tCLB80ypgJ3AJwKccrNvNZvfvi9LZjCBUFpv2JBhfVMcnqZEkiW0ctDiIMB4wpS643dsRuFSz8GG5EJieQ5PyDPsM+kbVhnHZ3d0bVHMHlpLc81KawZ3V6XL900RRUzJiwh1AREoPWF2RIPHTk2HgOQwiIojrjUirnB/59AT7R3924LmilXPBnjLlF3Y/havQBsYhe0tQ1byjQ1lqVv7tiabGlNmXcemaePxJmnDj9vjsEmOnkm2+zB8KqLi/+Tk0VME5i2UVR00ji4ec41L73worl5+Ra04jqTCg1NubxyQgYXoiH1oQlV4Y+xFgKr7Fst5sf//BJrxhOAqMP8w48/paCiWT+8nUnbVVsUM+iCahhpnn35OfOv3/ulvWck/YiLc2PaPAYdmEmFfA+QMWRmXoK+x8++04OJvquN2mhGChAPclQBMyu3cJpc6S2AOjM2Y7OHZ9zA5a777PDzz5shDJZ++/opw2DCpKcwXaBY0d2o3FvRJ1OYLgtUqGRiv3ZlsPm7Zw+jF68j3eGWnYJsfOIpKMGR5te//pnZvWszGsFp897bJ80P/+kwWZBkncMKCqEDHMI8cBRQfBLAJYFM4jvZGNEVwKrgHNy2ba1tGlNB352YzOcUFJnsvGZosX42AULTYgGwJZyNikHUulKhLa38T360BZnQKgCgHJs9HcjZUEVTFiuZwNoNTM2czQ9/cNbGIkHWspPsG2C0+zf4kI6wk/OsFUlAI4XXAwD1xRa4r8Ns0g2jzUfQNEXFT09bBjOn28ZvDIsKN4Dsh/PNn+mOmTuG3n2rBd8vnDuPU/1LnOcXmKgmovnsMr9/Lcua8MBmtwVpeCCZmLgmhjKBKgHUiSY9IBSGgO4UJwDjfp51GVON5elxFGF1NrNbxaEonAIJRPNdvDjC3hViK+3etQUPASQ5mLndxXTqlS8chilyBSCwG++KZ82bbx61GrzNG3XmRzAFdsfzgSxV2HDe7JdFgPpnzpyhSOyiAUDTyDOoY7In8H7Htu2W/5iB34fkFjJvvE1mcSpRjE8/cwhgqM389DcXzEPu+O9859tQ0VvMiY9PWVMdBkXIKWALcLeKbsrcwUBIoaEg2oSK8/LlbmsmGB8TQD1B5B8oPs8AACAASURBVA4UrWkWuj+gv1hfvQDI41aitgivjRI73XGkvghmfD7zUIOOlYBqC6BItwDmVVip2QAT6aSkSPbFChttIrB5gCmz7m4NBBRZWYwBoT+T2mxqqxVMtOtgF0RT9C5ADqOJ0QiSLxc2R0FRObRtJ3xjCmzjik0EcZvRgENN1izzuSMrzPFT+QaDWTtdFUVYMi+5yiYucjNf+8qXwT9JL8EsUOZupWg7P/qsxE6j5gfNo3CPYBrInUbE0tMMBx6RF+w43mcW4kLnhGxJni1iwGUXQEtgQhsJAJaLVE21WAB62Sgy0Bvba41biDNn8lqbOe/jEcia306NUW0+Ja2jk7tIzEzFx5WVFzIE4iLWpHkRXjs8bx8QweZa4hUBfHzJsRNrRPm7cg1Wg+6Hed4YdQveQUwOnQDs17A3yph83gfY9iR1YdhShEUh7e2lwWeNpi3G5EkTYc7AqpZRg7qEfYNzOOwjNcyuMAseAH5oL4XQcFVhCChplgPrrJtnKY3zKkxtDWB2HAzGKsC4BZy1c9AZNEPhlqZV4E95ebmlAgs4WbLMmwZphXWb1sAsHoMqyTvaGWMOU/+pjgwH0SqF/THAoIZPD9AcbaP0xpQvS20o8LAWVOQUcXmi0AYQ81gDHZhBLfWiA/c7SQOsZ2YSlkEgTfbnXjxiZkiuyYJdJ1+DwPnzAJ2mGBr4c/732aYUEocFmoNo4i+dqzCb1vqZzWtXIhXstkOtUgAKP+LQPF2IjaKGE/uwlnpe+c+bNofyngClMbSch1TI21c+I+3m8vUiQBp0wTwveZFwHNm1Sy8Je83Psm8lIcEri34JCQTA5Eh/u2mniZbDOWmGBoKP1cyCWVi7aJkiKut4IRQVDeZGKdwkgWvja81RvBoguDTBblAjNJyqLGuxwwonPvfaNMzDqMnb2pqs54o7eowhhkUPSBvQ51DEmgBoTVEraID13iDZGjwiZ7XSnGnSOauBh2zIsDDGRuiOc4dLUqpJvORYMrGLpjaW98koxeEkAHB4kBt9JRNt3uUUAy1vhjAaYmngE0JygTvDm258WcSmlDRVvdMQDMqmRiQ8+OI4PGYo1DvN0JWoKeqQEX7IORRbbgCxNTAaiorlQ4UMoWOGtSuzMNIuACFmzbBajUP373bNKLpFWV/ifJ84eYHMJjlLCk2D183UaJS2XnqTcMbQkejC1AiH0jXKgbQcSGAVLsvVcKg0IXRhBNCGRu3y1RtWPxzNQ5cZywO+dkVJBXb9i7hIppiaktdKN1mLtiqRgjMZROb0yVM2C3Lb5nW8RKaBFMFT6EqryYPzgesvNMwVZDZlGRx9NFA1ULbBDdhAq832wy+Zu5gg/eUvH/MzPaRAk8aHy4AxvpzulJvm4CCKazsFdop1Y5SOzR1owZUHpoNG2bkToHmizspBsJ5pZyN6AQVGi/3Bc7QFilzeYmI8aH54otNDFJp+s7rdImhOsq6n0FQUQElZDRPWWQ4+mIGlniqu5eDBVeQB49DMoso4fxJwwcfSJY8evW0vTMAVJj1Q3kDMZIA1QATQAG5Pclqsq22xGX8MVWzOV0jUEpOJA2USz08NgwsUzCFleEFJbGlpstFWyuIdB5zIIyJBTQl3vdm4KRSaahJFLej7qVqzYYM7TcUu6zzYT2Gdn1/FQg6xZiArMZuRWcHPf/Wp5f0nLwVhAojQ85BB2UoKDNj9pgSk3oN3LTCglcOomQYkCfRMf/bPf30bWtEANHBns//JPWgm7mIms9/koJVKxDRDk8nGpjo0svfsc1V+bDjvJIYL4wxaosOHnqXQHSaz9RLrYwfNSBSB8ER8gOKJMrt7z24cfKE+YIM+CY1+IVVuZwcFLoe2QAQhzKLu6y9lQm/YuBkKYYRp5s8OMY3p654AHADooEG+m30beusOiopGmsQq89N/+zraVsy+zt0ExccshCItMJhJPcFpYibIPKWXsN5cdLyJ6N11eYdDNZXzdjTmFaJR53Bha4rszAihlIgsf2zd5bg+3zcco7EcqLZM5Lb48XNtQwfbbfYQhVTL1EaUab1b5W8WYozV3EC1z4GkCbcOvJWEkEfQ3BYDrJAJTkZtKIfrfHPsk1ImS65m9+591rHxAe9xgIMjEXqNdJy16Ez0zMXWED28icZbug8HinBBqeFkrN4j7qoSCq1cGwUeBGM12MAz11RKUxkZFTz1/JcpzNs5GwJMDZrdMVgi7lz48RQs+TSuMoSLwOTChSZMTpMbVi0FDcZkaLCLvNUOLtkxc+DISzwbR3MJ+usD6NHzeb5l6Hn27kuw2rnSUhnULbAa3uqKGoqFOtsAfO3rz7E/c3lvoJ05jewpSSFceL/lTEKIckHXlMaEydMTwKpjkuYKV1BAqGSmtomLglkPxKLgVu1Iay3wSZd6EyOftes3sgaJDWPPOLLZxVbRVF9/1oMmM4G8amltnebI3RvnYKaELUwhmogyiaQAUsRXNdS/7Zv3mE8/uWClG9KtNzSQP8lN99zzGyj4OHy5NDJuiS6kKTm6bibiWkdiIrQyuRYlW0YNG8jLrAfl3b//INP3Bow2qkSoMB2gzGuXLabJLrNg36GDO61r7eUrMCsSI6yvQBtmXT/56WX+efbs2oU5ndg+N6GxOvJOBsaJSEC3vBI3Jk23ZtAtOXAI3QV00WWzia/hhKHPZxTZCXQ7jazJVCavvWhTo7jcsopLzQxFUfqGHebdE5+ammbMDAPmYIYXZyK4SFcSlFmVd8fEYNQVQsFbTnPQB7IeGJ2MdnkeIMY8JtUjlrpdwlmQhIHPMqj2LTzvARp7RYxFIcdwYn1E0VnqTHuENlQAo9gn5eWNnPnHcP2UmdTz5pPjJ1iPOFFSXCQsggoOhaCjbwbd5UaM+faY13//W1gkvKdQKJWDTGCYkLUTy+MDQykxOokG0MfcvnHb+hAMDLbDFOk1e/dv5VkY6PQAKQCXXpw5M3zdiWlceh0jTfTCdPOXN18HKJ7h7J3izCISDyByhh9KhmaBUAqTmBQsTFlmWriP/vzW+7Zg2LtvB2CuMzIXReZRPKN1FmvIgZfbAqp+7GQW62C2gTrwNMYg3A2KWxO17ObNXCZTFBuJ6PJZpx1dvFy+phrMqBg3mjDMXrieGPYacBObKcm2Ml955QUaqWTz21/9l8nD7f0R/yEpbRFrwhmn2yrz1S8cgXY3z7yDidLujQnWZb4RLw/kcTa2I5r1PYzpWXHpAws6sG2g0wNiUOCE0RRIRyaWUQ/vTmZxotHJOHE1lHtvzILu3rmHodZt9nMqjreFFC1O+CtsMMeP3sBxdxOmRfNMNoZCbuxjFcQyP0nk2X2IZryMYlmDn0U0MnCTqBW4d2kiPNB44clDXBUmf4APAqtUoMVHkw2uvc2kNhDmRRYu8NLgpyzHhGhoHgBDtXni6TVouI+aF2DyFHCmFRc2cS6H08C3mfWbUnnGE9arolucQi7yUMDhSQySxhAWewIkVzD5CUKHn8+EJhDtbESM8tTJ2+V8onbnbJV+dJZ1UE9MDMc5Mi6ZUgWwr2asgZg3QFtn+xB7dwhaNFOxdVAk8dDIZEIrUyMkpHwWV+6VceovvlYMKQ6uVNA0+zNQpRUXJnRc0YuryFY+d+6ilfA8tW8RudDrTBlg0dnP8sw//uPzmIAVmLf+Vm0OHQ5FvhJv/nYik5gZ7iVqkbAQIpmQE8VSDBdgiJmMJKUHrxE5mssATIZum9avM0VMwWQMdfxkFc+GEohzQzMJ0UsVp4Qyy9YJKpjVXAkAWsPEqQSAVo7X2zf5WhpjczPFK82bAJHExCBbLEsiNQKLRbIiMe1q6zHyoijWUKGiooOzmIk3jY0auLSl+FTAfLrfN02D6Q4gCUMBDW8vVfvNrGbz0isHqWfGzPHjF6mHkPjBKtJUef/+9Zy9YzZOT0OOBiLrNJkSpZKBpwHH57xIArh9lTVSAyPjjLkG1QkvH4yt2E98Lhn4+OBw++zu7aYi947Zto610tlgxjApC/CadaWTyZamgKgG0PUDgPAeFyV7oBkfIVM6HJ1/m2mgwdq2LxpqNJK4bmRs7NXFNDzrAX+uAkLWAbCqXtOkWpPNrdtSuRc8LHg3xCTacQJTJUyzNu3Yw0QL08BruTaWji9jf4UDbrvy/PppYOVVgYclgFColZid5UwfJQnCGabTMOscJYLVxOrdheOSPSQaA6zQTuI8JYsQuCUvjHHOnzHojGrGGCxbXakaITn9qn6VyZLMmCi/7IBIfgGpKQnsxMezEjOYP6K2d/djAkk5oybQhd8jLajSGjiKYaU5mno042C/6IZhsEHvllOxhkZj1JxOoDLbMaiVdFJyvkPPvWTlGR9gMitp5jhMy3H2h7wznLk7hh/AuOD7xHDuz1DvV3BPhXO/LlwQAtshwsrylDwxTnNWBmATxgfwBK1ygCrbQmZuTfmg2bAa4y5eUAhMxWmmn+NMLbs548Ii45l0405OvetDkZ+2Mpk7CMkdb0DT7RDizBqb79NTBUCFT2FNlWFGJ+liIGshmyZzglqZmrtkyN4HoQw4Oph6zki0zPR+GUMyMs+gro9itObAe2+ymdhihvpHpjOBpWbvaCIbewB9LNJAGlCxCmVuq/SeJUzw8+i9CsvbWD+rbD+glJDKihYzxfMXuOcf4MYgwcesIbZVhq9Z+CqFMhQTqN4OsqF4Vg0Y23DyHmODy4grK7fUDD7EENnL3za5TQAAHjAP5jHM6yGxwQ/2xaSc0gEiXagJ5ZviRL+lGLPE+ATWbZVlEizFbTyUjefAs52gbuuHUacGVe9jCDq7M8+0AlmCGup16OfbGJvnwChcszKI/TqH9YU/EMD5INQfF4aV8jiaoeZtgn06AnqphALpmCu5i+RdFAj6oWc7wrt2KPu3xTMhFLZXMAjwADWMgHYgA4wadKtCahIIVMsGmZxCIyKReBQHtxdOIOGC0aUdQoPYwKTDFzq0K1RDd2+MU6jE5RTsxoeQ1hJ8yKLnH/7tryYrY9SGjJMpbpalgwIiIH/nw2OzLsA0xjczMs2//+cPTQ3GF07kPsQqnZlFUIlDWwWGC06Ormzg1XDKp+yIfopLxJdmNWbFWjMAveIXv3wdBHTYuvtJu5a2crX5w+t/YtpEMbdllTU00BSuH5pbHJoaXyZIxTnkmvGQNaWVg9gQcK0HLhjM16wIvoomQNTBIV6AzJzSVq41Hx09xsExhwkuZkZoCKRNyyb7TUi3HJ1FIRHPvJFYkCrQLl3KQr3lRLtyhTNo3EYr6M+/cxWUfqFZvmmracaVuBLLUqsxxqJe8TvB2PnJYc+diaimj5rUiqIiOtkQF0VQ1CIWiKf54N0zFmFOAh1MTSXqA/dYNS2ivgYz0hT9WpoS0XrkKDcJP8AR3uODXhoaDlRbULJpVIAnQRkXkqIcOTUECgRX8TWC1qUfZDcfbY+QsSSMl1ZQOLeRs5aOI2MFl9ev/9RsntoIqscFVlxSxZR2g1n/5H7zm5/+B1ODPlD7WNB98ngHuvjcqRR+47bJGiCyo66my04k01diosPPFgHUJeRQzb8o7nJ5vXEjE9pbD6yCdbYwqWzstECA9HHLADzUVOSRIXf0g2zr7Pi5l7ZZGpBiDUR7UCMsTbScDKV99OT5lvH9ZUTx3HOvmIR0aJcPekGPivhzD83775+0JkHBATEgyGiZ+Tq9Pa1szhBQw3Eu1S4uBxlPgYqSednWUW8p2t2dHRYhXMlaFW05JWU5Dt0tGHZdtLqw7TtUVHuyVhupq9AUYeDy43/LsI3dtp1LmRi6QQHiYEDL3t3TAiLvQgNVxsW5ma9Tgxt5Bes3FvouhjtodOYoqw9WQCOVjwopRQ+UlFaAupFxB5DkSIe0kk03ifuopr9+/mg3OdgS47CLZV1cvXqJScgOvkctdMxGc/jIM5YuMpfKsq5eERAjxLmsZY2XmJMnztE0cJvIcRjzsK985Uvmo3f/Zu4T6bFj42LrXLxrxzZMzK5B25I7YgLgTg2IP3rPr2yH7joKlb/B7HvyefPvvz3KDeUDWg1thmZH+0bOm13ENOmi1JQxitiUq1cv0wiusxEqiiFTJnQUJiOOji0ADY7m7q1pnnUo0/+1JvPWDQviHHnhCRqkSqu/zLxRBE2UppcLQdqjKCBUGWL5AAaEM9G5Q2G+GrnHhx9dsjma//Kjz9v8yxjQ52qmwH/7awaoJIg1jAe2is3KOwgFva4yx+YL/urXgB9LmATTtC8BoCsHKv3oKLR+YhsS0Y/ep1hJQFdcmJdrvvzKK5hk3TTXb5abbWSDvne8mEbTG4opOX18Xu3ZBtZ1HlmmKkxVIHzxK8/Zc0Xo/GdnLhKJVGOL8FUpAYCJvTjHEtNA80MdZl1NN25KMjv37udinzI/w4RKjZWAw0toFHsxjghiL/QMUpC3UsFwz37nWzswxsAZGcri73/3Orr+7RSkmOjQuCsGROZc43gC3Lx8lonQGHR3NNs0JvdKW0xO5Yh56csvmT/+5QNzrxBTJX7mf/nHwybU140B24BpqytBu4VOEpAkDCpsNlrMRiplJz7ctq1rAUfm8DwDYA19aD44PmxeOkQ2+TNHmI5mWR+J0tJxfnaM4Dgv48g5eIQuPJw9lpyyApOmQfP2Ox/ys02YX/7sX8wZstpVnBdj2rRpy3boX0ha2B/yYRCqrPiuaWQHwZjpOfBZp91Ah6lSx2iGPaGhHnuvEP0asVgU3wIuFy5yZz+uNKtwVL5w8n3T3thlFpMRHsFZ9MjR17QMe5q33mMKrN9MEZ2ItCEB8Oc+B+TViwXkGQP4cn+tJOlAvgq3bt6gOSSqC1fTMNhFFZWDNify29/eaQuqepDurS+/bGZY/x10PxcuXabB88WIr4P4KmekMhs4dzlzmTiKteAPRfXqNcBmQKu5mO095n6c1kiAfz595jwg0LgFhrIy8mh8iVUDRBBLR1mfGTlthuvIFvUR2IKugMJYXZln0lLijNPDAXN47ybjAJOiF9lNDN4J585cszmfAl9CiBsJYMrV1VELYOVpqcteTLV//9rfzGoA5r0vf94UXLkOuCPpjdhVh+007eSp05ahcuvWIF4jmBUC2FTXTViA2BvgcxlB8sorVcNy724WfZ0DgPEBGnyKGe5FFeIbMJkTJb2LEfIc/reMiVNzM2AhPgwJSj4AnD159LwJwXshDYfrd9+5BJNNrJ5d5q/vX7L0WeognmeU+cpXD5mPj/4VUHav+ew07LHb42QMJ5hbCIqfPryNSe464wl1+cyxE1C9a2kKoTUjXapmgrIIl9n50NkjAGmV1f2AAtQDJ7JeXGxl+HUex/Tr14ldiXOg7hAogISsdIZYtRTu/500Jd0wjtCLU5xN0sjczSkkeqnapKxC3w9d+3d/ysQjg/38iAqKon0CQEVOvlLcYJBt+JvtPJKhk37977/Ms3/LunQvT02wubVdrdMwczwBPV7GVwX3YCaJYTTWAtBkEFONwVnr4ENAohnTCRC5PDWUwQOu2lAlJwGCy2mcXV0doRlv4Jz0tOkTGn5UkoYgllfikjQ0rnKX8yJWrQSJAfRlgIvqBiLUOFaiY3xhPuDITXzOAZzT65gG3u9thdFTgGlhImfxBHr9Juu2LG8O6c61R+W1UAQlWWDm0tTl1Gae1jdmDDM63Q2q1QRiu6Kn7G4iA5c1uZO1tHHbRvMf/3UMFhSNDvXp+PiMOfTs580bf3rbeiK0d0hyIS1gNECIB7I93PAFZvEsyktxsGYMGI4crAiz0lWr1pgnaap+9/PfACrdN85eTJ1lTIobPYMx9sAcKyVIWwbA/QgPDUC8uTNjZI+TVy6kiXelpjM8MtBGxJVhu13bMGleeHGvOf7JeatlVlZqPQCA7pV//9dvYvB2y5z5pMSyoLas8Ya9tNK89cYVmykbC7VZcXaSs6l5dFe0YzORVPfbaS4Tqd/zTAzMIKe53jQ75TSm86z3R0E+MgvW0PZ00iv4/NFIxh7TaKgpDEQXvXbragCyYfTOGBeB2MhfQjRXQjOsW3Mv95Z+Hj9osvKAqakjUobsZ9V/EWEOFsSRHtNGc/Ee5OqrvbyUMyorq8z+e2Wab0d3r1QJsf30VwcgfwzfxAGHS9XMj/kZbt9A3kfNtijRl/00AuBFo83dR/qTnbxLyyoppia8+vcLaYxH2FPq02WWtm3HLurJASu3DAVwHaCR6kPKE8JZ305NI11wJewXNVQ6xHTudjT32/MpAabPfZAGGcVqDbZSX8cyuRYtdwzgfoT74em9qzFPjCZ28hpnALFN+MY4AiafvwqTKRrHa/J/xQBKTUWrH40hL+kEcsJ2dfW2OvWyyiH6JCd8i5IBg4nyZG9pH4WEYOq3Zos5ff6G+d3rJ/EfiYYd0G+zjie4q/B+BZyeAcyYh/u8G3dMkDXwFGA8Mcm9CBPEEa8HB1hWYjPoYQns8PDBSIrG1Y8GMG3tRu7dIlhyBZa+LCBCWlsHnqMACvzfWGdzcc6OZdjXx30qz54ZzCi3WL+j1jY00ky8IiOJiYVuP8h+6iHCq53n4kEMUj2sk2ber1gbfeiDq3By01Rb60E/UxANdjDFoIYJTqD6yUlIZpuIY/OaMUsSo5EJsa8Ge9Coe9gJr1y3JUdUeoWyPB9yoDjzwkJhpznzA3sC6mygXvPk7NS+0c+4HOaI5BOK8uzqxWRy63Lu1HHO3V7WNnG6XVDW43AnB2mRQWER/ZbD7e+Fz4gaI3QnKjaODF0oeBRafmhhVZDGoynqhlN949pFG32xjNiDpaDb/aj2ZWIUGbfYXLh6E3MrdBZpK0ENoJRyamvTS6/75ptvon+KMau4IKXr1cHgAyxTDtd8hg8SnZxmTRWG6VhVlN24nsEBOE5TuRiEjuYAPr0iBKRptZRHDr1mkC458eogXLkmjcOc+BwQNJkIfXT0UwqjdAoAUC26/wGmhrl8ryiE35OgNjJC6SYuQEiX3Kuf3pJqrpw9QeML0sJhpuZEjUsQUPFdDICkoVsJGudLodGAri44DLQOmN0XWq6KLX/gLh8ublmBSxM9j80nwyfR7Yrg4K9bv2Z2WsRnX5nOhAr9Th5W8PEUIlp4NgyaC7OHyzwcarHMshRHlX2HyRZoSWtzN65lCdaJUvFMuijk7pyRcdNsfeULpiG/DGv5PGKFdlhHvEImoJmZheiAoU1zuorasZvolil2+d17hTYKgYE/VCM/DpoYzG+mmERP24NVKJgazXKAhkk0ty5MWPyhG0+zCMPRMmr0fY9p88fHLzGt5ZBLmQOSmGa27t5sD7UhkJm7aLmz77Xa7LM9T6SaJnSLc3hnd3Kq7Z/R4agIjThMYwZwO33M5S6NqoymRiiw161P47llm2XEYAkRDAnmNuOiyQUpE0ChZylUKYlppSs3XTXaueVozkSBjubA8uMkbAKxe/vPmRwUcmRMs9ELAVBoWjArcmQzCdh5xK86pkxpTIL/7WfvgSqpQIo1z+N46sa6+uTkMfP+R7nWVElAzze+fsC+lwgAiDnoZ6R/C2Ey213bhz4nk685hhlXMPFFtznYQ6FldINYDzNJ8mO9DliHxWgONk1KdFiMgla89MpLAAtQj0A3R9Eknjt7E5fYNotU6tvK/XEYN0GJ+PftiTZ7dq5jQpFlnboL8x/hIutLsznIPjHm7199htiXGN59JhSbbOjZL9CQB5jf/ub3HCbTBtM+s4FedxEUsxRiRZTpqQLSwznA5rq+9ZcL5iDGSk8/+7Q5cfxDEFhvW5Bo/WsKGg0qWVBYaQ0WpMF395zPFPEWtPgZ3B3TyQJPMW00z8GwFoI45EpLiuyFt333Xor8SiYZRHRQgElL+N+/eQeABzR7RyimSAvNydMZdv0EYHm/CP1zINrNEyfP2MiKcAQnBehQbCY3fI/evjbAhjHzvf/9KmcGCOeDSgr0VuJUOs32LQc4P7JtJMnufQtoAtM5qHEN5Yb84Q9ybeSYaH1yIKSe40BURqmeSTDN9UYLeP3wR0ct5YdlBrXTCzOtp+3PlonPQU1Ns50URICOy9TjCe05hCiiXZdUlxHFct9863vpoLtMhGlK+4gxWbp4FQ3XYxx6Pc2d6zfRrDjw89KEMdleu2kdOlUfc+rCKYACN/P8C0fslPn2nXwuzSDeG47ssD00VWMrAkqsMU89fZhpcy8F02+5vMbNt768DSCD505DVg1Nb4aiR1OrVkDJODJch/j/kj20gIYqdkVTxj/84XW0nWREalrHcwiFHnf4wBPQ/B9QXKPhopCfz5l7H1OsHqhe/vAhw4GJQ6CaP8bl/RHU2Hl87v7748Yvaplx9o029/LLye3rptBrQQt1n+LBDx0Y+nKsUe/jyJ0UH2qy7jSimeL70dy89hbTGFG+QOF1HgQHOdn88wDO2Tt3WGP0cIcObbbnUl19DeyATNbnNjJ6r5lnDu+iaEJ3ih3rfGLsigDaFsMOcIEPnUjknKbE96EL3uYMVRyPKFtKBFjH5//og2Nm366dZvO+7aa6CM0+KHobC+F3vzgOrQwjuf4JwNhkc+kCUoZoriue0TPPptmpYxea3sXo3iSKrafBbsPCcnQe+em4oZ89nWcNbYj2hsblxaQiEUOYCpgOI4BhKgCY4h5Ip+4CtEUKsI5J3eiIcq9HoPH22snDGqZrMiLpQzPRC2NqGbENXnyu3AtXaBSHmQyutdTvHLwGvNHRBrDPhilQb2d1WuMSDyasl65jIMXk+xvf/o65xnrLyMhh7fP/L100meQxf+dbB7iCyT7mwDt/rdog+TSt3BHWQZqK5f8bmB0CyNmxdjkmdcWYPvFcuJ8XQn3OyCo0K1ZtxbE6hPO8CmMaNO0e7BwKD+m1xaQQk8oPM0kBjw8BqT85lWu+8IUnuE/wqsAm2Yuf85MTp2l8iQNbEk2tEWTOniUehXf+g3/+AgXTQ/Y+UVCwSgJL/QAAIABJREFUEZTh+4B7QfKLOdx70ohm3SU5gIrNUmizAdt27bJnQh/O34lQ5PtBmSupYw7uf5J80W7r3aA0iBBGsXPd/IlidDV34A4mw3qLARwsL801nxy7ztebdaLWZ+mBNzsPSsSipanWfE1TEzVfeXdvkVPN5ARQZQXazCH0oaLnLQSYUUTRFODQ+o2rrHFTBzWLD5KmcQo5ucF6cmbKuKqLSUlJcbN1tIcIxq8UwB/0eqyTTVvcMXBbZzyCwgHGrpqzGS0w2t3MCPe3C0YLM9wz8q7wcMK1Fn1XgOtDc59/TibRIBggb+oh6QzUGhMUsN+H1nwXzxJHfqZAnlcc0Sry4HDkJdsmEhrhG++cgWY6O4GLCnOzE9OYCCj/NG9B5L3LiXsLDfBcgJUSTNHk9eDJAGSaiY8okg7uZHrz/SMxGLyEh0Ic58tSNNc//9UbVpunc6OTgcgLRw6xD5rxDiBGrxUGD5MiTZv6RK0HSL53rwrTwQVWa33s+CeAKyHcmy2W/eALkNbYTIO+PMZmobpS9G7euoXJuYf5l+/+ClfpxciygpjwZ9N8j3AmuFnqbzB7X01oaRlTbPK251J7DdPkKD9WII6/j4N5CvbB2VOZlpGxGEDj3t1ua7j5gx+8YGn9pz7N06DdvPqdV2hg0XpSzwTBwriXW0wz2Gyb4a14HSxEyzuPZ+WBC1YEZzpJTtzLrZZFE8RnUe7tBQAhT9gRkoRlXM9ETjZMY82+pflASULTxkCpYjYahxhywE8MOKknJclzBNm4T9MhYLyBAc8i6PC+GLDNcaA5RwrVymROkzcvPD28vDlsmIBJVjWf4YAPLMIZzr/H/JrgbB/G68WPgQrkXLMGcK+supSvPQooEG4NO0cY9EhKoK+RgS+FnM2/8OUD7MeHgDoXLI17+fLl1nV/GmrxJL9fhpNyjU6Aiu7AQSKwKhefkQHOLbFS1Peu5n0r8rKxuRXZSxxMt14ykqEcAzJ70eVNAMxPcOfIC0k+Nu0AwcdO3zH0jpb6PapmGmrHIPf5GHcFV5XNDtY4nh+DiagP+xGtJ4hBfAyGungePKBWmmasLJO5ZZjiygBpTC7lrP9pPQ8mw3ELfMHM5jC1ZPpIqoem2WItxHCH1ZQPWGoyvSogvYwCGXIAukiKERhGE9o0yZlCrbBlJzVoCSyMLpsmQCsAnXg2Uk71mSQQApo1SNIQLjR8HrU+UU6ADG5MLX388ZpAxnXjdrHporHs5peYDC7oY5WvK9mrPFbCaKC/+PKzNrbwo/ffg0nhg7YeaSci7C7SW5x5GBFMltU8yty4kzSLhnYARWRH8kBQjJTO5Fa48pSo3GdexLJhhIo0zgEfn2VLk8wtGFAoFO3AIi5OtHR82nkokVHz2TuYFmPgqlhLV99g89lN0lCCeHYYBqtWTl2Ohwl9Y1Fpp5W/UQIZ5L6WTh6Em/UD6EjzkIpM0RvqfBDAh12LdXZ2gI8/hztD96UkPQL4RKmW94d8KKxDtLpqzlCxkVQ7bN201vqdyCh3Dg2DaNLVdfgdSMa4ez1DoFKbzqM1jNG1ZQSIhUf7YEEch4ljR2akVRHlSoZPym+TPjSEZiyQblt/KZv14w8ucKl7Wxt5f+xWiwrzmTbi+spPF86UdZDiqwFEUQ2ioo4qyA5MoACTpuv99z7A8dWViV8iHb4rC5yniUBexg3RBHiLnz5GoV0K9VjucKKUbuSDjYGqOhFyGkQTdJdLLwkk0Qs7ebkLagyvZq2S7ExRfxejM/LnEPRlMQzidPgJSLOim9TwybCpHZX8latEevBApT2CIWHieEirF4PIgOro4tcENJwnp4coTY82ejC0rggAgfsUe6JOqKiVFlbNxVwHpogus65kg1ySQkhGgaY0bhfdS1PaQChTHgiYPnrvLCjzSgscyMVZGt4ZGjttujCouB5UuFo4XpyG0dADMs9fsRFGYRycQtFU4Ao9kTmRKJghPIuHdEYTWNWdQbskusCKjeut1q4FhFrT32FMFEqw6Xdls2/csgs6VqV14b6HfksXcloq+mLXUQ6LIKuzqSZLVIftMmjLoSriQe974NPITTaU93rz1l0O7lxLFdIFEhbqTdE0hN5xObqyWmiFITb2Y5hDqIVoi4eUMgsSl9pN6Ad6qOfawaVw9XIxQIoPGpEYDjpcuPmc9jnxIBuYbg5Bg1B0RAJUDkHc7cCl+rPS8tYwjdO0WhQ4xXY5c7EnLllknYQbKJSzb5eh1U0FVUrkZ6cgAWXWdFHrcAIARE2O3ouC2539Qmh8uUBo6JowhhCNbIyi+jTZoTFol0LI4xG1QwDFC889xdfnWVIpLOTPZly+YYufkKBY23h4wbnnKjAnT+ZxiXthXLGUQxKUGILQe+9ctociSwr6laYVindwJ/8Paga8oULoKf5BoIDk28pK/8r12zZqIIVC/K0/X+FnZbKU4GM2r0NrNDlkD6phojBGEPc4uwRSSDWbz3/pZd5vqaXMygnvAS/JDZ2iH9y0k1C49NfZs0zU6olR+fsUGqEF1n3chQvp/7F0HmBdn+f6fwEREGQPkb0RREURUcEtjjiixpidaFbTpkmTnDadaZquk6Y5bXaa1eyoce+9J04cyJIlG9kCCgj/z/3yz3X1JCet8Pt9v+94nvu5h/JhLh0+ZnMThbbLtS+H/NhAQCAZu/zyV/8BHEhmUp9vdWRymX7hpV/Y/DzRsqV99eQAvo2t7JljR3iXPhZFnTFzNnrMU+yZdrPs0UeZHqLHXL8FSqJhwjcKk4oi6HbxHK4O0JjIe6bYUVSAphii60p/AgmB4irWnOG5qJHRf/QdR40dZDO4xxMPcgfXzAfuf9H88Td/N3sv4rrN/0amQIlJgzGTmgUFzNm8/+5mdF/zzeF9p8z+k03mD68s5Ht04HlwAL2lC2DDKOua3UY1+N0PV6FI03AuX2HdH7U3jh8/Du272KxYPsOuQ2WZRlHYhILu3mRtNlCkB3MpXWL9JoAuOqFBucT0uQPWhIfLUHPy0FkTjYNjAADNDDK6b8PPbkAX3cFp3E52s+hKWdPkBh8LAEC0UT96bQz9XvmfvzIFiTIPPLTY/M+r/7Za4mjsdPOv1pt2ImySuTyWLBoDUAUqjIZcxhf5QPi+AFeisPlSxAqYW7t2h/nZzx5nvYu9kGj+758fMrihWWZaNpr9vuHHE3Zf4z/G5AETHgxqDoB0HzlWCkCAmy5GCv7eHkygyCHnXAj2c7Wa8dFZi5iQV5n/ffNdMj0HUHq8WgDqfFkvTWb21HAzfco4ABRfqNkAhlD/J2eOpZHLoamI5cJmior+vo3i7uLFEgo2KGOceZruOAH1qzG8D6BoH9M5OXXFIQRdt34DYB/RXcqeROc3exYu0jznHds2UkwFwfBJYm/0my+/XU9x4mEysrI4gxR/5W4+fv+o9YWYmumOVMXf/PzXv2La1Wk+e/8jQKk2M3/WdMCCEuvImT1vhrmMUV053/cB9n89U4tuxiFjU1LJbe3iQq0zt9kPLTR+ckZuAURFymQyofs240Ykx8toiouzMIwyMsbQ1HUALKCjI+aqAxChqaGFhlso+WCbm33xEvGCNJCJuCHn4QSvDAsP7ruFC+6lmCm2JpMZGenc1aVMOws4tyMsJbsGlCQeRD0WQO5nL/3DnOePvvDsaBs5snfvHsCzOTZBoAHmRAXNmmrGUSkRNGOu5r2PcZCmcMGGADp1HPuvGQDjJlpvgGD+fXcr61fRItxBDH/stNibRXLrLnpj3N/nTPQj+u6GiYK+Wol7ahvuZXLkH5UMnZxJ/MGDR7m/pdV3odkdBZiv/Mqj0P0nwKZislDdga7+MRgNlwBlzvNMapm0YnCW7GejkZpBylrI8I6M8oUG14QvxkiozlfsWo2L9eVsTKW+2G8efmg+5pxpOHWvR0413GTMAEg9sJlJNg0d90x1VbO5BFstLWsmDvOR5C1vtK65SbGwbfhMykDVZDeBBloa+48/2YpRoTvOxzT43OWK+dHEsrGuEgfTGBhqyKTYVzmAgtWwYUJD3QBY0tHRlvJ+Kuyk/KmnspkklePKTMwLyLvAZF/qhi1bdwPo1NliTsknc6ZnMHnO5QzoYjJEUTp+DDr5eLNh9zFzFcfdC0Wc9Tr3OBflbKpiegjngHSkd7hrbzOt7YbbKi8EyWykT26mipyVNRFjJkyrAMo8AA9ELfSBKVWGcaemiClo0IPgqHqBDHZTD9yCUTLIAe0t37n0er01chwMz1VSnZ7bzrAD8mF/NJtxTBxB1O2UJgi5RwQXVCMFdIEm5Ohylfl6koi0K3nKzIWVAIp0B5r+ZWjioshq/ymnVi61/UhunGAZlbDmFCmnovT+B8bBwutg+jTTMgQ+/PA7C6gzwLNGWK6cDSrwVz62AonbKbtGJkycZr5ZvYXzwNlMZrp+CMOpJoriQFgK8cgxqnCq7oPb3E3To9xeAej7dmwz9y/IZnp2B0ZFhZXBCcARuLZgwQLO7yvWgCk9YwL7aC8+KLO4Q7fDbksBOB1j1m/bZwowyGgj3lOgQDz3eRtTfTVemh628rnu8mVrYUbFktSgKE136jsvhkNHMFZ1pNOdk01aQdE1WH6e1LLnqVOgrhbiLh/lzoR6BPfoMAvg/rDmwIDzMsCsPEUkP+gTaEUjcJV9KZM0sQ+Uae3F79CUTdNZGbSuWLwA6i6ayxbMyWDezZ2eaYGIa9cuWjtdpUcMAiQ9dQZdKw35igfu5XnfhsVEfA16O6UMSA6pelv7XDR11UUtEtMCKiwgjkfsOtFqxbDToGoQtOo9+/azbzGjAmAvpmkckUSePT/31KVm6rOhgMSYkgLMIzEeuBvp8Bx6eHYwqoLxFpKbfPGNBnMSgLMSIKOkoddSz/tZA4r9GgQN2oEhl6Q7YMz2L8VbutE/pHCWhdG5VgBMu2JnrvpEDFPJkFLHhQHSpJsymBAx1MnegBSff7WNO5xGjZ8lCagOScmKBOTeKG2yzW8Q2XKJmFxaszYAlniYbWeuFiLBUzQecXmAzXcENFht8sCkWmwojhn7l/TlAkzUjNP3Wmq7crQZjqLDZ4BEY8dSMjHJ3GvIjooYfmnde3s7sj+VA8z3470rE94d9pQMtwoxMQpDghnEhL4L5mIzLuiaoscBMHizr5u4p1RftvOAnNFnytRV79EDplkr8r3BAPJjkVDcYQ1UV5bYs8OFfxcFU0Su2NfYA0VFAAXsTTw0qaXc6Qs6rEmlE3ICYogNJEPbVApE4hq2Ek5FcpZjliYwR6wLDRU0Hddrkqu9aj0xWeRrJNq7GCPYcbAvvQHB/awfS0UlBmqI97UHeumWZWTswrOFbwnV3IX7hhhKdPb6SyC6TMUkyWGOZ5tvy7il1xPIr0GgAF79e51Bei8y1XL4y3jTnz2XLC8OKTUiLuwsZT46UDi0IkgXYqICsBRX1xAKvkKcYSfhWBzMh4rgAq4iU+wA5kppoo7Cq44mN9MDFP/nz/3aTq4iI13NrsOYZfCwUtHGP//cKnMW0xVnpmjJKaMtinaMw3LVqlWWhvHJ58UUaOhXQMunYoYkKnQMUyPRGkWxkpHGJaYX85hqTszIMG//830orVzoTHJmZaO7Qg0+Yy52+GjURCmrgd4WERFnKtlIQsnKWFRNN3FpA1GMDQNthWI9nJD2VEZBRRT4ojVHp6aaHArc7dsvmqkzkmwDWIGWrpniZ/W6XNtUx8S5mJWPLjWd1bmmux3QgENHOaEyHfoKA7AEkuNVaErHFhUZSpFcbSMpuqGg6qWHRhDHg8VqOQ2mByidNatiSnmXH34I04qGGjYY2aCq+EM5OEUFTGPTCrm9AY3PT8UfXcIwKNp3QIcFHHih0ZHDpqbY4st70iRfwb5eSNKRI6fQaI+BVhuPs+EmaBBMZ7zQ37WWQusIt07H+tnfrd5lL9hFi1IBHGSWJN0iiA0bSLEO3lDcPdi9rSB7yuStBs2VFfqpY2etDk8H80So58GhkSYf/Y4f+ocA9LAOoNgNCD6uMRXxZwQ3mcuk/NJZ3kkxYIkaN2gRaNO2bjphZs1Jta6nchK/w0miZnoqqHgUQIQuXWU/S4MqDXof+s8ZFK3S+X7x6adsLhem67iMc2JVMZEeQuG+f/95UDZjHntihc22PXCgCsfvdLTJnkSPJFtE1tGJTGY0yJVY5RcSo3LieLktYpYtm8jmbcMVm6YGe4nPPtuMeQJNlZOXWbN2CxTjHgML02rsYIxaQ4rERNwFaaDHMGE4i2O0nqu0ozc4YGTQMmlyskXqR4FIvvfZdrNoKfuNSCY5wY6gqShlWnea7yf672hEb5vWH7R6cdjQ1vluRFwwkTEeMBSKcD9l86vZY62EcWg106w/+vCDNDpV0HnXWYfvmeiDZFomSv4//vmBuf/BbEuD2769wmTPCjAzoIoKafye6dixY7cAHjDlQU+VA133t79/zbz7/nvQdat4XgN5vCsenAGQ0mJOHD6PAy+TrfkpZnrmBIvgvf2/39gsyawsfyjIj8JOuEBEQQ5RSPPs2SDNkJDhXg4uTRtPYBpFX2WnIbPnQH3nAi+8zok6aCi/i0kyGs9BWPfe5gAsY9JLn0TI+gAqyJ1jxpP3tmDqQhgTuEx6DOdyugiIkmcWLMqAFtpEEwmwNyLaTJ0809JBe+84ci4R+m5t8/vIN0VnidY7AWt/ZZ3qHNu8ZR864Ak2068IZ1Y187o42ni506ZkWQnCsaOHTTh7yBEHiwAumkYajMgk8srhKHqBgp9mnb362x8B8nCZRj4RwGW+Y9MxtKag6Y/eY7XS0tvv3FkMi8WD8wSwcdBda1wVJQ0Q2rSoiGQbJL9uwxqzeNl8Cuty4p8u2Cidg+RxZoDCx6Kxy5w0hs+83dK7pmJ8M5wIkU+++JLpPU7+mD5cQ/MaGTGEKdp068T53js/YG4Vyfeuo7DoonGKA10F2MPUCakfxQdABOuK4QzNpLud0MRSyESCyscwvb2JpvIw2jsffzQ+uJZGRCWy9iLNP9/6dgA959JD0mTPOWkDl963ACZROLUSjtQevSYpPhiN71UaTy7YS5glEYOiyL3KGzh/c4AM5Sy9CLDSzQ2VTCPVyti+kxFJI+fPA8uhw9LI5ebC+ECv6ED3Vgi9MHPCdNw5caZuKLBA1+zZy8yX3603pUyfwgFo2pi6hoTH0BxNMP/l2Vy51MR3M+bRx1ZhQATVj+9UlJ9r5kDVu3wFrS/vcQhw8UiArO/XrLXnu+iRvQBkrZxjCdGY8YG097r24kVRjNFcLpo9zkoKgP9761HFgFujnjEUywLyDh3cCfPjKjmvj1CcEklFVm3RtTKidMZbF/OLMCY6abDicMrds5d9zTmiC5ola+bPZjpAEVrPXSudlkwhA/HISGKjdsA7DKYR27htC9ReGhgaWTlxKvdYk+AUmmm5O5dCD3ZnyuIGjVzZugKXPYYE0dS0ET+WBhLvgDt5oPkBqq/kBdIzB4sFwHelprPTC1iVBnzJtPPPNXw2lDPkuwIUsf+HYlv6yYenKZ4ovmjqbJGusQULQrIOFUD0a3x2mSRhxEfESQyRb7/5w3s2Z/qplU+wP/lDTGf+9pctgMVMAJEB0NthAvaY1UXvJrJLdzFXJYUhwDNUPElQcpBl9GE0E0gxGxbsiemOO9MBitCWMgCbO4BsURYo3Lz9oBkenWQmTJ+BBrDI7Nh9iAa1C/bDMnxJOs26H3YO0AEpTlU4xcRBkYeFlQigItOeBiiOT6+cwz3QbQ7tPWgeeuR+CjdX/C1wUsVgMHv2dPP+e+ttzvGMmTE0Wt52Ci7Gkgo1mYgljUih5inhfsOkiXNsBOdXc30L05Eoe3f3ObJH6AhcOVN6B3nRBJ8zW/fDJGBdaQKmBoDHz5ryMM+segHtcAsa1/WmHMZZKP4UaoIqyb4W4JqZNtrUA/Y2VJI0wR+MwX9DQFYRmled5Vpjyk197LEsJo/50DEbuDsWW3NMX99Y26y8/e73Vs8s7xJNNQWGJCd4QvllKomuqpcG2w39uGKKhiNZEvVbxkTvf/hffBmIlXsokVooyZxDHnboEFEu/Pm0NB9kTkjekDB138UkLSnVvPXWWwwEZFbUwznQZx5+bA53ayHN8Apqvsvm8/9ut3fdSFx1K3CIlpPsG2+sNDnHt3K+k3cOIPPOh/uphZTzDIut8Ka84IiG8rUeDQJlnZk8leOlUIeMzd0Vyiv1bZi/F2kAIbbRlYO3IjFlvBfFni1mkOLPPRFBM1sF6OQO6qD0kGVLFyHv+Rr2Tjg53LhMk317EbmKhig686T9xv/POtZqepg1BW8NvpvqaMVptt+6a5klI+IxXOVcm5CWOiALwsxtsBMOy4hT71Ir6vfpryQMGXfvOcKaRPvK5F8afE8o2UUIi1udPc2RCxVoIV0A7+9YoEqSGS+ecyh2yY4wzAKgywZh/trFWYEixSzMDsVMqpI/QzIJf6CoCFkijaM0ymrakjkzumAA3qQJqaZ+VgOj5kUA/sIFKQxr3Li3cuzkmgGuzepV1NT1ki5kG1ofeNhwf15AS3uXyaoclGpZU6Voehl2Ahiwnjg/1Ixgvm+pyKpzh/H/9/Pv1RhFRRFhRd05GH1pM9T3Nhz067n8S6GyOYsJwfO8w/02jLWptUC5a/OZJXtTc4YqijPaBc+AGNPMfaHoJwfGmJK6gUfhK4E0U1n11EvTkR9eQx8eFp9MreFL4wmAhfxkCEVXKIZSd2DqBJLCchajSA3JKhglahDpzct15I4oxD+lo8PRAhTSrvaz2TxwaR6bnmLX1WDGmEMGYxSHRXUxPUYT5lQ6E5X9HQmTtB7Tw1AYFHWKn+Qnu3EOHIFFKYq8GmDdqRqyyYRPXkzu3E0dHAY6B6KHYZDJZcNxbaNjNVsUGCKzPeYZfEY0utSfXSy4Ks4KJbSOTBpCgkIC+0zxa5gQI0FyYhinpvou+7keUHJSepy9F3v4//WdpS1sRhZkIzMBMz3gtXcD7G86cdVcKGi2d74MgtVYzsyeyvnhD4tyAzUTUZz8TpQT9iz3GDoI5hPpFDSp+gJit+kvUbY1VXcHHBZg6UaPUQsDQEOYUFivdzrxJoG6X0mShkwAp6SnWh8ZMX8GA27EIAcUc7CXIYaDWmTW9U3Ms86QDy3qu9jK6jHkKyFpn4ZgmmI7XH0js1/ojTjUmv7JPTSERqQZ7eq332IoxSj8iSfG2/gYBSDHQ1EU1/v06YsUuPeapKkTzCmy4E4zMVq4cLENpT567KSlR9QRk6EGZMM6ph8gmxp5x8dQzOKum8UGUXj2YJAiTS6k+dixvdhabKs53LOnylIFpN15/oVVUIIoEGkOv/z0KxCyOgxE5tjf4cXnlaHM5Svn0N/NYOR9mkatigtoKodFvzVSKCUUvpQpg7fnMGtx78bh5+yM4QOCeoc+FgXFSCrIpSdmJRdOHOfivc4L9LGIYCdVSAKNpNVj7TkIXegOm5CYIGz5a4nyWblsrvGB5vPth58wcUqxDbeKpV278i19IIbCsZzGKoFJlRufJw6UUGhhLy5523efNBgfEseQaFZ/nw+F04diEC0MRUA0RaxiETTxTEfDJXrydShLAid0SVRB21M2rxvPwAcKmeCOZhB40VZ7aYg9EJz3gSLJkXOoN0g19Axn9BYSpx85qkm9MW/+5XVDHBkTHXKSFXtCkz4NY4FbOCwJGS7gAFORPnn5ck6VVnN4K5oyLgD9fl0SvmzUBJpNmSk18OeVPzyYzSS+vi7PSIK7T57PMzso6H724iP8iFvm4482mT/98XliRK6DLhaahfdOZkrWZB2eu+mOoihSh/KdnIl2uoFTtzQotUxa2qjqSuSCx6EQwbMRFS4qNoYLpZyf2whlfgwGI4Vk0S60EwghV44cHdKS9oD86iAS8qU85K++UQYymxItp5CnlLFhfG5iAkDMj2PJmjQSbXrEaPOLl35nrmImMivDgwY42WRmjuYixzyASfqV83cpkAaByvWSwSfttfSMszGpqqQ5yqX5pilNIO5gWBhFVilo9mQusigmndvM/AXTKIiIRsI0SsaOF65AfyeGRPSY9IlTrAThIm7AX3yxz7qsYnyILoIikkMjM83ZPPnIk+bj9z62FBv6D3ScA66dDz84knWcBFrYYd55e7t58IF0Mz5jMmvxgKXs/+u9febRJyea6dkzaLJLzaPPfG+iZF7C5bF0yWg0sGnm1V9/jhbMiWIFGQOFIHWqefmVl6C93DR/+NM31i1dAfI67GDKmzm4Q/twqJUU3DYfvPMsB/wV8/e/HbdT5h4OzZS0Sebc5SKMQAJ4ruM40NFvsk/auE2FSJfkHsJZdx+HmIM1rZNevZ3b7OTpyxg2LaNA88G05VuzcMky60xYWHKN/QJlikvdlXHotu+2YL51w2RNnmO14Q2ASi2YF83KTgX5vGDd4KMivHDXJNsc1/TYKMVmlHCJkXEI7VeadzVfsVBNdeDKiVeZioFM/7ds3Wb2HZT+/P/TQ/nOmiyHod8ZiUvvWM5Jb6Z0R6EZRjEV8sMf4QKxZV6cVeUwTpwxQRvEnhtEk/YVOlVvIrLCoCl6UNjoopk0NsX4cXOdOrqfjM4EmhsuSR7wbYqPgIAwExg9whzathOzMM5FjGl0MYjKfIuCoKS4Bm0T5xOT5LlQQNu4II7iTq1G4elfvGSnHZ9/9aVFpC9dLiACIx6UlMuFs1VdWhHZ09HIMBJoMAWuibbeQNUfDcIfAJ92F2edDCjkMP/jehxJmdqjsMBNdAguuDADeBAJSDP2YVpXhLb9hZ+stAZUyQihNRG53U+eZGiC+c2fP7FukfJ98FSEB/FATzywyNSgZ7+B6dIkpuFqZvPzG9lzQ5ByZNvL6Sw5uSq8li9bgiN0h9m9a4+9XGXuo/t43twRaNhCzJqN+2zTosLJne5r4sTo/w9cEBmeAAAgAElEQVTmDTebtu7nHZBHz1oPwZwoGBZLQswEqy0uKT5HMe6EWdV46PO53AuK63DlfOnD/C+cRouChA5h/RbM3iiql98/355Rp45VcRaEQL2abCUbI0fHGg+mN+VM8NevXU/R3GcbqOefe2Qgbg37Z+nn5L6uBq+Hrkf68wii7g5v34+fBo74nBntnLkJMD7cYQgUAdypWRfDxBtKo50uc97GIOOpRPeXiGaqkzzQ/Cs1xILgxg5jQ1nb5XDtdu4+aKml3piKSCqzY+cOJjIYS87M4jzstbKSfABHV/5BmZd5lwooFviXgIFddAzljDPUrOl3xQN4VMvfIW0shlybzRCcylOnLzRPvfymQdVhv+cQ3u1j9yWbdHwwcs8jGaGImT0jy+RieHSD+/HehQs4l4s5g3u5pwKsLKiF6Z4X4z9JY9o59JS7XVTYCbOMn0dxOob7sJd7VowneXH4ky38NfpwHzI+5y9YYkZzphXCbPrta2+Yy2BlKgRZXgYJmzX9kgRz4Vwfs3ThZFMDTVuZrkGBcSaXGJJWvBZcKc680D9KL93e7oKbcLotrnLPIbMJphaCmRGIHKMagPUsvhvXCmhck8iapFkKoiG6BU0zGw8P+U6cRc966tRF88jDS3hmYTAr3rUgaBo6QH9GIWIf6e6Wt0Et0qsozh+BXCrGukAKz+aeg3lVwrABNg/A2ri0BJgVCbjA1uLgestkznjI/AhLZe3m/VAjBxpgub/KndeHCroMI6EhdF5usMwcmP7q/AhFWx4C5/7MiUITOxxgg4KvE9QweUSknazdhofdQg2mhu86jJWS4g4mXUgwli/hvKi17vkBAcnm4y9+NPSnVn7R1gZADa0/KnwodNBu005xmYzkhr6A9+bO++2iyKzmu/nbIlP1ZDTftbCojGcfwiAkFg34FXSD1Eecg+d41soIlfzJA2qmai2xcMSC+/iTz+z/Lx8SH95VNhGGkvYcPHjKzJ83m/2I38oJxWmiVb+L6SK6zaPHiy1rq77lLnKMQmo5bwDBFmvoNG9BsvnFiz/DCGwTDXMOMolEWAY3mJR5Amrh8o7cRwkCZy+S6cuzVSODzNV4c97IEEuOyhPJHQ4B8Pen1hEIKKOh1/6+2hRSRyx+aAF3RjE1sSRWAwCtejoxYTRMmDTe25rG3kB24Aly60CXLHfrNrROrtz5MvofES+z0w4NVAHz0YwWt5on8C9JBeRUXfT99+vMwSNlMCDGWur5MDKntuw9Yi6UYITFNKyZZlBrQ79XzI0k2JZhMKQuI/PImjjKzGAoUVl6hca438ydNREzwytM+YtsnaVpbxd34CDQEHc+XwLMTdWwOTk53AdRTL23cu7eNivun0jzQrwMJqNKItHErQ7KcAHPUlTvOiYGTXBNxTgKwfhS7zvnPN4LPGMfavwKfA8CGBDJTfq7jQxMNLkjc6uJJAQsTljHA004nnamg+cCoYH3OUARdwZgC6XuO3Pmmn3G8sYIxHOlgYZWDvGO8q9p6mGt4VjNvlHDrsgkyjrrdqwGWzT/0akx1hRJEYkFFG5RsKk6YKMeu9BiadqJGKvdpQm9ySgxNmK46UJyFQRTag6yhlYkFkqxKSfLuQJW4k1Q4okzMrn/qpGDFZoiQEcZgXHtW3BJn3vyZO5spHYtgGfpqSnU+FkAI43Uo8UAVmTJFzRSg9Jow9Y5fu6UPf/TJk8kLYEMahhHYpKqp+ji/brAtXakpq+jFqvlWcowcJBzr6Uty3j0OmaKHnzJjAnjbY0uxqbWcyBArT9MsHZqhesFgFA6O9i3KAXx44ENNTkGIK2K+NHbdnqrNRQV4WJZpOqfhtIIiwnTxzjXA6QkBBZwHakzh+jzBsEynESknfZ8Hp9Z+1e6Z/V1Q+lB5I1URQ2egQZZMEoNtPfrJWX25zZRCxZXN/P+Yc2CGgqMaW7V0xfTZfCAJIe1IiNb+U/FhuIP0FoPuNFtMtFRN2AWevJ0tf2OarAl1Wph2KefI6moPwasMpCN5FzW1P4sd9JgaoQlSxbDOuzjjIL2XfvBnH41vg087CAOfVFjqqFDC7FSdt8dms4qJgW1wG/KkfSnoJc9uZrhkZMzTBdduBOk/XoW/scffUrDBAUn2J0XPxmN4lSzZeMGflmvHbFrpC7jpSoQbwYgHG4S0rsx6UxkxN7Lg8EhFHQke+4cHO1wVYVOdA/mFD0gHEK21BicoTDKyy+hEA1EQxZoJz7BUJ8nTkqjgAoCuSmDJryXPMMMWxhJRys7eX8uzza6jQB/Mkfd/bjcGqFVH+d7lYHQYaAFjdGD2XwflJVe6XgoKFRxrUbDXEAO36jRIEFctTOz50HN7GDjEkAPZTiEQkPOb+5Mp2swFQpQ9uTf3gdFNdBoxtrsZFF00qDpyrmiA5R1rIRivFBtwH6mXHquBegkI1lYFWwuudvdAsbyYjVWQSuSMZeQW/29lYtrKMY04xB8516+RoEaA4KO8QmHpC7VNv572cY7qkvh35WXVpkzTLY+++KiefZnOBtDT1+7Ide6mmqq+PPHlrC4bpOBdpaf32CefuZxJuznyD7G6Irv8LvfLISO62KdH4dxqcYzdbh44bzVe6VAjdKEVnqoiwTcy8QkApHvTXRsl9EvJlDUZ0BPzCNy5TSN8FyifP7z0WccUC2gc9DK22rQUTibexZnW73nmZxcc99TP8UMLI9Mwh+YDLdbV22Z+iiPVKZ4yhUTnUGfX5eLpodq4PTnhbguXRIDOh5tIyZWPrGS7NbfWYRpGs7iuYje75mPMRIGUnqWYRw63pwExcX5VqMaieHbQYyJFi2dQ3OASJ8G/Ouvv6fYxHH42TmsixbWUD0Fk6bBTlCl2Cd0gmd4NiPYaOlIATpA+W5BO7mSW4iT7iU0SVBKR7uCjE9Df1pDVEgcxUStNeHwYaJUBQ3opV+uBmSagoY+g8ndV1zEdawjqCUcUJqoPHB/EvrEINPDIdjLZTWG7GRv3NDPXjhrvEOhjOACXQR9SsZh8ZFEzPBwhjAhziemQ07UoRGx0GLLoAk50KQFQ3d05kLyp8HbBdJM3AjGOj7IGrrpsI8e28czV+YjRcp5cn9p2OYvWGSN0ESfP0eUA2Qa1pobRjC5poFifTxmMpFhgRxv3TAeME3jwkmCkrGdJmrGPUsIp48w//74G+gxLlyuoyngx9AQfoejqodJCcPIpBLmBe/Zi8mHJlzXkVxUVN5hX6ahgxxo4OvIQFaO3W0mlf04N0wDUFCWc1F+DSYt8ynovcxbb/4TIK7UrFqZCUpeSTHXDLLoiAHLvYAI7ZxBveaHHzZJfYGeMoC9SZYzGvCEiZmmkeeTQzE77/mXzRevv2G27Si3FD1ff0cOa5Bi1hf1uDVsGgYtXHrAVhzEUwis78C5OhG6mlzRczhos6bNZJo3yPzhjY9sFl0WzZIimL74+isKzjZrCqLICAYVZunUeNN4o8zSEDNgtLhxBu3evRuK3SgzBudUJ5r8X/7PP6ChP8Xl6EUBgj6IRnXr1u0wakabeIqCHdu2AdAhZWDSnceCC4WK8Itf/sq8/9EH5KbCuOBzq3kVSHIvDuxewMkFXFa6ADxhjXQz9dB0txLkW2wFLyQpg9EWDYF+i9cg72s0dKZqonOOm5NM/SPRCq5Yci/NUhkxSuPRtm0yCwEcNfqXu/9t0Hqf8ERz7lqN+csHWwwMMnupeTFC6gGmn5RAA+jtgrM6DIT5wdB7ayy1T8yDmTOnk7F9kIIZd2WkISf4nR4cVJqkDmVNt/CZRX+MABk9wJQ9ijFuTAzIPQ23Dxyz+tpcmz3q4R7CRC0crecFfC0umM5eCk4KR6deH0vpHOpx19KcO1qJboNmHQ5lWy71mlwuWKzUgDRzhYbJnXia/3tvt5V88Ovtfz9zZoT52U8eZ/2fB6yE1kyBkJNzyjKolGPuAU2smTNQF7DGleMR9MmtVO7kCchbrGMmjJ2Ukamc+zf4nziaaoqr4jL0/pxlyx/OhskE5TwwjLvkQ3u+ITkHdAGcDvYiEm0q51AlZwOmYGHxOCvnWLdOUVB1F0zOzLQNQwP3jrJnnaiq5Z6qhlhneDm/+yhShUgshadPy0K6hGM/0yX/4dH4ZeRBzefOosGJgH62ECaITHO8aV4r0MXGINNY8sTL9p1yXZgJOM27cfguu/cemi4kSbB6pqNvdgPYUaOoPOIb3Gmnz5SacenofWEueVJpuvIwFdXRBYvpJuCkpDNXLl6gWMc0kEK6joKsiIyURHLMJ6PP/+bbtRQv7qzxFDudagRMfe8zNJUUcmJkyYgnKyORSQsJEK6Ar8GDzegRxI4QH6hn4E7EzKdfAXxQpEIuMbx2Q8wpTZijlTq9/rtXzbdffGaqAKuHAKAqUlAmTIOgzatRE5hRAZ35SVy0z+ectJmbkiLtPnDIUj57OFTkfK8CedsWTNFoMofyTm4CsNWSwRsRgZEk61byKMlvJC1xA0RyYKQqZlRZ/g2bpODmdMsakskwbu+BkxSdGHlNmkNBfM0M5n97BZbCvv1oKKOIC8NjQk6/2lv6uw/niiJ/wodjcMQIuKwYSYsAheThrBco8IzbQvAvUO1SQJrET59/xt5d+4kKUtIFcew8Cw8L+O/bfw19ZpdJHB/D3zu4m2/YexdZv6WsDmPNz+Q9nzu+z8wDXAkjaaOdczCK+0eAuNI3OmmqUrirFIfUidFWEUOVmzR+nozpZOg0kimUpmsyjJQDdzjgm/LW1UzFIAXZuXMnBqTVSLLQ2MKouwrwrDNSk/IffviB2qPFBJP9K/ZcB8weTwCaYqI3L1xttG7USutQMyugW/GX8jWBnWxRBAFBmloJAFfjkzZhAnvdF5dsiXCZ8VM7KZu8lnU4hLWsKJpy2JCzM8dYveVQGo09sOqKaXSicXeX6evhIzR7FOLLGRj00znv3r7FxpCdOVFgs9OrQcVFz1XEoUysRvGc77CO2wEF2hmxyxdmEAjOhnU7AJ2g4rNOdDYr0mX9hm1oV+/SIPTz/khl8OcXDfYgmumymYGOt5ohQRX3Qp+kYOQAa7A23B8jLNgmjrAQ1Fhrgg9WZymncmmWodooQIRWdKH51wB9SHnpYHzdSvc/ZkySTcSQnnfuHJiYALsFebkwoCZbX5UNP65GJ4/BYTVGX0RTSjO7Z0+h1WqK3iu/DW9qCoGUmhzWAC4L4O/FEV6yombGxlWYMRbjfK0cYdU53nyvW9CIBVp7Ay4JoGnm3NTnkJPw5AmpGKVeheoLQMc6zZ41GyZPMQwEL3s2FOGtIodqJz5MJ6BTL7E6SYA0zURiduOgHkTNoyZfkhZNpVc8tIL7otxcp5mVl0wtBq++UPqlI25gAaWiL1o8c7KpLMzFfdmZd+5kI2BVO8qorY93pSxvV2qsqhrimLj3OnsAN/h3Da01eCqF2LOhi310ChNOLAIwIeTZ0OHHoTtevHQJg6duTJv2QLevsUCrHMPF4KF3JMvZ0UqiNEgsLm42i+7JMktgq+yDCbNx3Ta7dhVxFcgY3A9QyYWX3A+w3kLPoam4n74vhVVubqWtORJhYcmHaQiDqiiGdv5kQjc1VfIMSDvgM6qe9uDubCJWKAY/G+W+ryUHeyiFz1DYLKXshYt5bdZkLn3yaOqAEPPNJzuoOTE5ZhgXQDyZpsXq3UqZqKteH87vaaUe1gBGZsWqsbS/PL1JE4ofYbzD4sx3MFKv5N3gMzpy7zkDzgHm8IclHXFlgCCvDHEhYrn7HGTGzNlNUiQgBXRrsdWoHcQmCIBLLiO7NqRj/uiN5Qmku7eiHN0f33skaRdKQskD/L+GhCweJovD9pUO/XEU/o2gk/1QWmLRb4hCJlGxunjZXXdwgFWjV/LwHYb+Ic04MHHs5S0p5F6cj27Q3VKa19df/9qinzKWmYCZwZo10CRAZ7QZMtITiNPBVIOmtoUmUNnCjnwohWXLQdOPny2aZj26Qpll6DJfBNWkgNxhoWCDQfnkSCzEKsAfE5X3PjMbttfaicyceSqO5Hh3FjozxjU4Dq7hwpQzHD0Hh7C3mYseUW5hco0cPx4zEh70dSbZazefshEKwWjTxoLQ3OF0EJUllXgRmXlIzH8Z7Yv0jGEULy00v95E8JSB+GmBDeV0bafB7uEQvkDDEZ+QAmJcSOGWYy/NSKjFQpQz+e41lddZNAGgsUwOoO00sJG27zqCa+woon2mo6XLo8g8YlHz20QtRKB3KwGtb0HvqTiciViAe3LLKbdTl4TQlSFMOIbDLZPuVuZdmtSrAe6DkK8pVh3vbfOOfRQ2REGIQ+vEIiG3IOdMOYcCq4pNNy/D3xYdZ1kn8SyssaneUEfRxnIQRUcGsXE0xS605mfhoClNbBihQ5UgW0VQVKOIzKmlGI7GZGMoaFkjf1bNlieTpEoQ6tDIEWbHnmNMnaN5zmFova7iBtnMBPwaFHNfc/8jy6E/OJvvvlvDBJPpK4Zb6zduRTOSgvuvnEShL1J0B4AuN7KAw6GUq+CTn28qYk3FLzkrm5TvX0HWXBwN8AQiZYajFVZBLlTKG+RK+jrRqBWULbAgGtqJGzpAoSs70Q8lQMU6cvw07zuPyWk67yXJshQ+eO9Ts2jBbC4QJ2QAflDb0P01V3NIRPF5iMpho8qoTS6kokpFM6lTLmshur06AIekRBgEoL/e6JU74Ay7cch0cRP7MgkYPWURk5xSHEAxQYHCeOgIGaoUGFPI7Fty3xIOTxBCXCZ/+Oo/aA/j0Itl4tiJVoNCS9mPvjxTXRSK0ygrANgARu2DVtXFpaPMtXocLLV/axvbaUD7TByygw4K1g4u6DgOoCpkAf4cTqL1hoBq5zHh1oGovZmGc20+bgjl5KXNnA1IIZ0G8UCNXJgeNGMf/vvfGOVMoAjx4AKvo+gDeQWdk3O5Bw59RbsPMAXENTB2FBRQqNDHL/EfwAeaCBX6kRzy6UnQ3HFjPnPltsGXC+oq2bp5lUzMR0LTGUnB4MnZ1Mrz7rBGed4UXv/5aLt5592fmuugoFvIub2J0/HSxctszuDBA3swZ4uyMQ7bt5w3kzPI47xKk3Hbw0zPmmU2b1pHYQu9M8yFJsjRTOBs+eKLo2blkzMsc2UyGsELsFEKmFykUNi0UJBdvlrMWhnOO/a2ja8bqMxYGAeuQ4lYKc0xweRb668SplvRoOf7mOxNnDgHs7gdmL+Vm6zp00CW04nLSTYvoTm9jgGFtEBRGGHM4Oe4UKBs2nTGxqRlZ0+jEcrnWbfSpKfZrLo2brlm1tlLL/8SDTVRQ2jG/DjsWwDtpo0KRMcYyd4OwwtgN+t2KkABmX4AfJ99tp5J94DfASlwdjo2Bt2SC2u/he4lHaT5OM6QakCefmqVpb5qXySMSELqsZEGqtW4c1E1UDwrE3PRwntMGb97++YzTDUwLENDPoKJb2nxNVN88aiZP32iiR+HuwT78MY1ogqKb5p/fHHYkDBmOIaY0EoM1GvoBcwLjyyG8U30BNN8L4xNPv0Up37WTfqEcdYpWR82CsdvsYUcuJciOEfH0PAfxiRRyHcGDqlvfcB0me+WgEFgB8X95QvF5NfOs1TQAiIfqtEQyaE3Df2tUyBUReQTJw8V2BiGeXNh1XCxloOmK4M0JTmappnilKnQoYPH0a3dNPc/9BxShFI0hOPMC//zmqnjd2Giat32//rn2bhu0hhgupYcl2CZBIpEi4gMMCtWPW5yDuy2DafkKIp3+ei9H62G69EH51pdrAMX/E3l26ANTU0bbzbsOG7CiHJZ+dwzJg8GwkFy0739huOLUcx+aITOOIg1Pp+/e7LXO82BfZsAqvswYgqwuv1ZSErOQRtXRmcyfhi52ILn5ubDyppPse9qxgFI3wBw3bRpEzr2B6A9FmFKhqET71g0a7aYeWTVfTR0x2hGYHtxL8yZQr44JnIJnPlLyY11hN1V1d5rGgB3ljz1unUN7WnrscWJP4CGExw9JwpmmZ54s5ZnAvzg30ljxPrhnV3Au8OBIk2TgWJylpffn40HwhDz8ceboC6LmeXE3/k+NBcL5yHboFCTiabu6/c/OmNZSy//aiXMmwSSCHLNa3/+gViRSHJUs6g7qtBgBuEKW4GmE4dSWBMBFIUJZG6XlBRTiJFyAKBT08I0DZnNGYBJbBgsbVJTwumZcUyLyQ/mnydPmojJCpMk7o09e0/ZQk5sBAYXZlE2ESJHS60Lc1Sig7lW1U9k3RQKqjzAHaaxdFZicf3tjTdgOJTg//Al9Ok8tsQQez/rZ7kCZl8i/7aFfTFtYRpTjLMmkntx8VyomOf3wi6qBlCIYYAwiwajC+2et9mDHt+Zs/0WbKlKzv2sjDk20nDtut3E3vSYOj5PTDjMMuZX9Q19Ns9e7rGqv2D6GWpLAK2BhhDSijWnUaMicxtIYSZAmjjWp7S5cSPCACyIEKRgre2qhRkgZrqHZZN4uGBFSJPNj8AAkOaRf1DG7rSpY82unect/Xvq5GAkX7WkA/wUGc56PjO5r/n1TAu5anmO8mgSKDiI5sxvUJcJAfSUZrUEYKYM4yvRqX/+sxeQt+HAXHMXAIPvRY2pRBGBCPv3N9gMYlFCsziHKtmr8xZnml2sXWI/zeNPz6Be9DVff7+RYUwUhlnZZv+evTTM7YAEMIf4DpGwML769pwh4QfNsjPMvh5IEF5sR+oj1rDuVBmLpiBJaKouN12NNAplaClrcRNmzDccmoFMhaRhXb+7gDXpwzkxCvfZJjt9SyIdZBn79RrDhM0/fmfd4YsLMNaj85RZ6QmmxZr8zpoVDv0dzS6DmkimpmKjJOMxcYIYunNkht93XwrT9T5z4MhVk5FJsgZUdXeQ2fMXyInnnbrRTGUQQafBxh3+RROj0wMnLuDOq2PYibvxLhNSzfS0JvphbTgAFjtRQ+MRA/3XhX0+fjQu5tSP0u3Knf56OSytYAeYd/022mpmOmAiFJ4IJnCSUbizSfqYNqxbe9xOVgUMBzBFb+IssXUQOeWSP45NQ0LBYam6oQz6c/wIWJVI43xpgJtAPC/ll5rGO85mDIyONT+QBEOiiKZ3p8/mmRdefIYJ5hFLG2/Hl0D7chb3YQhj+eLLOWYY71GgyBkYLO0sXN1/okyXMZRQbao7zhW+sB986ltIaK4XVNpGiRAF3IITaazlx8BUs7PeOhxjZkwsFezC5HC8ZTotg8EF/yFKBEBGmBzEC+nnaDAob6QEvIvuort3Rjong8LCokYTGJbAcGEo93s5jeJZAGsSLGgMwxl01FXUEyfHu0Pm5O7cY6nMYIqw4tIwTr0MOKufM8BmsYAerwxs1CyYETcAmNL7eIJmtfE+hXgl8iwv5TXj4QErCjBSb3jJrFEAJ6kMAU7ahA9p1iXCXbNmjf0zIUGAX9CzA3iX0Ry4o4mDdCYF4SpsyeioBPqUVsuS62Qy289G7e5zsoB6OTKswQBW/dzfV4oAJDgzNBwIIeHCGy202GEBnDPYRlnTTn3+6Fj8KzjnK2EUCaC7Th2ioZXuTk12g4iBypoxjRinELNxx1aGPoAS+ovn0in0hi/kTq0nurgG+PiFGRed1Xxf/DLN4lkhsLfirWysFt8IeTBpeDsEVlE1plgyACblln6CdwxjxBFueDMGl5IVydtBrDKrAT72y2H9oinLYdeJj1pEs6eGVLq3y5fzWZRjbGROVS2UF2In/KC1VKBj3E/2lqad9+CSKot+XaxncQkUQneEnD8ZdwRgzLJ18zYaqtFQgGPQMMGVb1Oj3cW/S4YWNBhU6bJdyKIpdyFoj4lPsA9o647tPEg+OI2yTI/S0okIgfJnBnmYwhPnzbvvfINJyUxzGXrTkeMlmBRNhZ4TZoX/IcOH0axAy6SJFg02Am1tEMVUKVNOTa3iuNAV1eKHjrkMFEpi+wR0e5r+yqlWU9sfWTSxiJmE1MUx3VOepoLNrzCWW7AInQwv5s+4By9cOtWcPHsR51UCmDk8b3GQhgEi7Nt31VINNJWUgB7AGFBgLEjaFSas3UzIvczzzz9v9kOfvHDuvM2KvGcurrKgz59+/JmZj+NvKM1ZIc8nk0l7BcYVOWdOQW8KBhWKNDt2CB0eMA2SRmf+/DkWGQ1Al215qkwCzpHjehra3k9fedVsoyj/09/2mMdXTbITqj04hMYzPcZK1ZSThziFw6Ws9BrTCwdACujb5MV6MimqIGtUusECtAuzQHpDKFBEg/EiI/DUWorxyw044KXz2XKgfGNe4+lKztl1zK/izcis6WR9cfHJ7dnRHQDiDDRhPic64uGwC1pARF9+9U/miVVL2HS9OINuBcXjeXGhRhChEADAkAhFU27CKUzEFNTdinZtLuY0R6CNPvX0KtOD4/ZuKDrHj58HVRtmxtHQ1GDckIYjuSjPyuHZ/d13IExXzZNPPoleao2lR2RjPrH6h29YMyH8GShwTuivcA7/57/eN7sP1kFFZoIwLgXKzTlo+7hT4si6Y+sWtFBdZgFo7mAu7gj+bABOeNJ5FVy/xqWUC9LlbC/wFnI2/AEr8q6qeQdsIZt6MrpL6afzi/JBxXA/BJGavXwlu3qoOX/yIgeOC0ZHHzBB02ECHZN9OYni/fLFUyB0d5hkkh12txNDpOXmModcJDrEocQzdUlUg4aot6sZ6uFR4w8HqgfqZTMgQ2BACIUkGdrQVG+hjxguZB0HStJcmMiEmkcfeYYpWCeI/15MqQotetoHTfOlF5+n6Olkz+J4Dhrry0RBCKvYB6I3SRc6iEu7AOO6DqZd3q7OTD+Ij2kgj47m3hv2Qj2VdVAUpijx44yLH1oGMS9ABn/96h/5TgAB7I95M9Nt7ndraxWTzx+ZNlLloikPZaJQC1DRy+QgEsCpC/29wKsM5ACaqlRQLE2ZO9d0uvmYY+cumQ/f326Bg6nTYnh2vtB+KSoBAGZkzsUdsdn89Y8/cPBrL57+3YkAACAASURBVLpBU8fNnrigWTOh3+Iyq4mddCKiNXlxFvTxe9zQX6TiLl4JfedHsnxnzh6YPMjVvQhQQDpKD5q3hpw9FG2Yw7AGZD5Sryqv34UJ4kR0aW5EvG3BGTUVw4w08/YHH9umPR/apoA7fV5f7CX9ABmrAT9uNlN4UZQryquGS+2xhwGcOEukcz2E+dy58xXWwAEWlNVZB/IzHp/ralLQM0XhLi7GQiwTs4uXC22e9Jdf/WD27q4wK1fOYvrdzdlTwBkzj8Z/CNF2J6AwXTThCWFMS4g4AOgBp7Og4aJFMylSmBTSfJ/MOQ/tHHSb3ydTCRXUDDCgvI5iGjDVrPt+A3S6Kkul/8PfX7V5hR0YwVzGMbWXqdu+i+Xmc0zFGFbYzMcg/nwQE10n1n9cjCcaLwfkET/BdTKfqcMo9uT31hgmhCLj/ffegarFRBr6WwwammtXL/H553CuyhyJ3Fz2uDwUjp48b378/pil0On5zZwWzlSc+4QLEGwHwydfjGxGoMWC4ltw02z88SoyDLGMrlOolMDqmU0Ex24mjhQRi0PNlFlziVT6jEnsSvPvj9bw7jK4rOeadz+C3gqyH4iuqo44lAeXppqh+LWXAnR5skcUGZWBREUFSFx8uG2KT+FEHcV0vZNGvqKiyTz2yMNQsTB8g94piufZc2g3o1zMQ489aj5kAjmEnzNv8X2YIcWaN/76TyYLTTCmCLDjrBdtbTTmUGEYxjj0oxGniMmnuaoHYYiOC7NykX4mGw3cTcVFd+w1oOJh9swo8/Tjj6J9/sxcPCsTRutByYTJE5CSd3Sw2DZBv3hlBc8r1Pzqt29bTZaKNI0WuRLMk49nGS/O03wAs+n3rjC/e+tjc4QEgmFk4TYxvQqkQOqGnaICTtLfQH4H+ACTQbSP6MB4hbbgUAPIQMMi9pooqmiiz7T0Z7GmRDldQvP30gvPAmjArOEeuY5BwM9fXGP3BUbU5tGnHgKEazBv/t9eSzN88uknASk/t1TIJx+dYkGtD99+F5Cnz0wYF22zxcfg6+EFY6yJ6q28sh39b445X9hszaVkrEefbIYxHivgvIbIxPmDfhDA5StA/NQkF/PHP/zebN+6ERfo89DogwGdYs2x0xfMsSu3zNiJTPKIccm7imsx35l+jriZAKs1k8O+D7nKGRPHWWlXE9O+WoCrDeuvDexjnrNkMLHsHz+SEBxo9Ih4RaphzCefvWFee+2fmCy22ZzbWbOnQs8PtYkYJVAZfT35HdAiBXq0Q0ttxlVHkobDhw/b+k0svEvcSc507zKR1Nkm86AD+BcIEJCKsKa6EUZdB0U6uaxEEk7MjMTYi6gbvkc7uvBBRKk0IkB245yVhtIJYI4ryEA6Ii6QxpcJsQtNQQl7QNIEgQpiSWROCsQE7BkM63aS93yOgRu5ruV9djIpto8ygkVNjWJ/3uElUGIB+maaf//7mJXXzJ07jDOnh6a4kamgDM+GWflXEqDbtStXOW+R6HB2njmy2ywGnE4YmYBsKBem03Wz71A5DSmNSNlAHOYk6L8u1GY5p05a46GUkZ7Uu4E2N7ah3REaeok5kddKUzjY1JHjDcaj8sk2IQIRgrwcTTYRdU89tMw0Ixdb/d+PzRimabUMDcprYY+QhCI320OYs0VyTgmQunD+qpk9fawFYIowKirKq6IAV543+egy8aRmHpeWQuNZy7qv5IwaDSuyDUr9Ge5shkGgMn0Uwj5+AVZ/3soH7+H5y9ionUUWyPsVC/Mu3aVkNj9u2G6Zii7YIvsOizbXrtfi/oteE+CpBeRN/jkdDHfEBvGisRBbMTTAw/SzdnQWIOM2Tzy+wvq9/OfT1bbxHRHpY+V4jQB1Akoi2ROj0QdLyuEF9U7Nag+9QjBxkppW58J+ktRMkYuipavRl6+Lmsm1qzcOZNUvW2hNJDdu3Gjy6CMEhLfhOhUdEcn0vczQe9kEAGferTsXZBn52DpTMPFmH4aYZUSz5VMPuYJ+SBbSwTDn3GX2RzQNOnvyxEn8ACQRYI1FR/oBxjmYachs4pjcVmEAuXnzVhrYEBy+q5jyKj5rKOB2tBmG78bOQydNMfFDR87jiE3p6OPjzAClx7oPS+ssV2JLM2dNjETi4EcjWXC2jPN44EyT5lwTWR2AYk55klmtCbAHNOEh3OF3Ach62xttXFboMJpj6BSNsG1yL1UDyGL6i4FuH6aOip7Mv1ZEzV9lUxAkBTlBFG0gB4sfNK6Gm7XUSbGYZvUDwDgR6YYG/VyeNaqKiXZnAopJFes8CdOxDhCvSoDg9HHxnGsunNEk9zBIkpGUP4MLR3itF7iP/BmoaPovF3Axca8V9lL/YBYGK3HNhq04xjOZ5x3o+3F1W1mE6PuTSHPxYFiiNS2JlhNnjWSS8ifSX4O4jwQmaRgk8EDsqx07dsDoRL+NNE3y0QIkaYVF0nmLscuf4UFbTTc/XwxQ3RP8zSheG08yoh/DzUhc1wNhEN4AmLqN94yYI6rh0sdnwH4JRM7VYAcmrayREzDFehjqusr9nmcggNINoHIoZsQO3Tte7JehkJoMUUmOHmUczoHzxuvLmOqREwctbu/eKrQSxjz04L0miovkNjbKBw4csBmbIbgkj2Ha9pvXNpnpc7yZEqOvBRmThk+C/Rimfw3YscuK3QuBz73zsxBZ5xPdsBtKMzobXFdEQXbGha6b6YA7018PTlEVK72our/8YiMvfjCLyBO0ewINNMHKXY5m17b9pgfHD2de5lCoZsqADUBnsX8PWhkmtx5MqvYfIB4jBTobE4JmDETm0sDdoYABrAaNuWCdUz/4EqcGUCFdyA88MJeXGEEBc8rSZWfOnMnBnAi97QzURC+Q6AlQg0+CZrsQ55JknnueAoWFD23dXqSilGiRKDdNtF3VD0LHGQqAytKLDWTXcwkPmA0oNscDiCn/WrU1ONKFMNwXXRJNltzeMnB/HUmjqYtZuZW6ZLdu28yL9rWFeP9gT6YSuAyv3sDCD4MikQ19y9EcPXLQZGFGcZO4KJsRyebrxL7zKqZUtzlU3bDi1/THCcfE/JxrxpPFsGTRVBqaVnP+1C7raJeMS7CMtFpBw/yYuB9Fh3YVKvOo0TFsXNz8oAInc+g5gioKve1GA+QIcu/MhHTzunVQm8Mp7BKsu7EbU8omDE1+XLvBZKOTjUIXLX76DVybX3vjP0waceu+I91uCfx8pp58z8ZmKGHY+2uqpwzjWzTIUTTss2ain4WKXFtfbPUe7RTCQXTMcoEW1T0qAu0cDd1pzJdmZt9jgZvdB/ZB5WWCB9I6AfF8CKHsFefItqZCbKAhKSZSaxLTwVDAnZXPvm2nVaJPyXVTFLvEBExJ2NjLFy+0E9YNa7+xZhVBaFD0birRTIWIfg+zQYyIUA7zZorQBEwVlEeanp6JActOsgkTbZ50DZeEM5X6VZgC6WMnmkmzF5gSLoMDx3LMf77YaxF7UdogM9hIAAzDLcKnqSHxvUxJicXiwvTiUisGoatFf93b2wa1Ph6E2QvaTwQxY2es8VLE8EgquxDTS6PQShfz9bofzTAm144s+Mt5pRRI5VCJFpktAFg6kAX+SOc2c2omSHaHzQeO5VL3hfc2cmSizXd2s7kAbCIgy1Iaa1WQnlCb/NLGmPaDTA5ByZvkKErDm5g6nekWSC6w4OPEdh04sMs4g9x8+eEuS3WaNGUKiGszexenYZ55AxMcAVSd0NukWYyGzpvEhbl102aalHL0xc/aqdBszJ6CaXB/88YnZiaUUBV0r/7+W/Pzl2YxtS5A/wl8yl+/+/V8pkoh5utPvjQ/WbmSSfAtEFgHk5d7Bk15EetJewZUmclmOujpTW7FTgqFHhadisnrNIFnoWYqN3Pu3GymPpjO8Z4vE62mAzeCNSnDsa++2WupdIoUGTUW4w0AizHjMnCMp+Fgkufk7G6efOErw9KjGRtv3XA1iqlgAhnKlLKXyr+0opipILmgHNIKaa+CBi7TiOKSgXxBFSWisg0LdeZZ9ZlQLmgPYgWGs0YfYaK6a/cOirIeJo7osRjp+QEx99GM34WNIcOZawXlFOJjzAMPP2DzBH7xym+YPo60OtwrnHeKaNMlIWmHpqwrVqwwXjHofAEDfWFzJI8cRVP9tTlMRurEjHibSezK2XLm5Fmoguhef5bBBcanHNQLuDPCnjcdWJWevUSOuvdwGuomdEIlUKn6DcNzdMIDel7riEmhOgFznCmZ08xXn220Lrev//4ViqqzVpvpBb05J6fdLJzvjRHWQvPf/35Dke9ujRknQ9Xaf+AUlK0p5q1/foQWkEzQqbNpzHBZhm2jeJroiEDOmyIyfkcB8uYRVeJHnEmEue3kaXPBwwNdkfPA0uDcTUqO5RL2NHsx9vMKGWHe/uisSRmPNp1C7UYZTqnuDhTFXOpINJSXuZRJpuj4bh5+xIScZOocbacv33972GqfoyL88ayYROGCpwH5DrFMMD25vBUV9Dl6Ry/OBCUiZAAoKLbpPQBQRQPWcBBt21Zo3W9Fg1bjOi0L6QsJDAJWx40mL5uJWfbs+WYd92HONRDugZ4VtowXeivoYmruaK6Swn1MMvdNIs/Bh3u4iPvPm+n+pasYnwFUzYPCrlzhCVNmmUOnc83fMXMSZdGyPvgZaQmu7MM44r5KTQzgTpOjNw3gOTOMM3A8TJn6qjKzd+dpciQ9aKYCLYNKbrGHj94gssWD+9PDNoRyA54A3VRMnUAokomxwVZ6JUMqNWhBaHDdmcSPSY4zZ8nKhsRpM3P3bt4D1R4KM0XroodGwnzxYHpfzX0+2GZ738Zc8vCROthijmgVH6AJOgrV7QZ7iSlY010mbenW3Xjbpr3mb3/+PXf1YPPKb14z50otXmX3VVK8H0A8+ZuiICoqlENX56/OXmnjuOIs/Tcc45mJY9O40++Y1RsG6MMh4dAKIwNZ33Wcl97m8ceegb5bBDB8AsqqI1rxMKbWOdbUZvyERKicdRTw3dDwO+y5B8mL5xJvEy9kntYEjW8Ojd1xogsLiNpLSAgAqHM2Y2FwjCRyyZ8ayRXpUl0p4DkMCmeqRtFfFTvjSsFdDWDvATXUBRt9b+5HDybQJQA+MVDNr2JEWUWXraQLmSQePFoIQDWIaKsgs5ZaDw9T6O5yBkcewXfvB+jEcNfq8AbT/YpWPSLS38Qgj/EB5XflojzNXpEM6elnsmHORGBsuhdNbwrnmrSA1HmAmZeRInjhRunDvdBUKyMrhhR4Abi69cMw6SFq5xHz9Q9fc38GoTn0gyGWZ6bOyjQbNx+Dti+jRxcmj3fsNHAKiQhDMMDsgVHly6ZVcsRdYoimobE8Q0yY1pqmX2IOyQtFviLK076IiaqQFEk9FPuplI9KtLdvvb/O5AEAyrOpie8BZjxg0MP6n54Rafxd/EwjZzmJX6aO+17MuYcezgScqKIBY3JtGS7y8JhooywvMKwop5nyY11FETPXBwtreIgXgCru//xvAwEcRjMEShoRACB2jHUAZZffZxM2eL5RMexT5AL5UN+nkO6Rh+t4KxpOUbd9cLjSsEYsreX3zbMstY2bDiAHHDDgCiaft+u2k/FGQlFJ7V1NLaJzQXeI/i7ipswsZWCpyR0+WfY9j08OZtjBZwQIjuHeVU+QV0rkUiQ0VGjIQ1lzMuMbRi0lLa500vT0tuFT06nPJmM3PbOUxDBq5FhqkWimn2UMKfbb/aMYwZlZouQ3IWe5TaZ5GF4/7rBOJINSQkefbYqZo1iGhD6zWinFtMUyZW9lcgwmTZ0jOZwLtc8dAwZhRjB8YWBp9eW+1GSNtWXUp7A+uttgCUbReDaZidQn5WK+kHgh53d/5Iv5BfWWRnubNIRR4yZwDnuZ7Rjc1dzstkZlNxgUyBVaIJnqfD8fR/YF7vDwgFMwj+2tzTNjADsVbxVMDaJz/AJDgQj2WQsUDe1JeR+4AFZ0wyb14jvG4nIdhBtmPw+kn+mknrfYIfn5+TSivuzLGtv0Klq1ENZOB0O1nTsP87MdMSedB4CG1JLhnQduyaWVTD95N5oSix0hzXA9zFKBIyXy0mDQIEBvZBLgH6ZvmsRqqo0VgEmhAV0EU/fKqRPUK7iuz85CN1+IGSIRdiCgSjloQzYWGIKpLGtJwHptA2AbtY0rz6keMCg51NVMHj/SxtLtx3BX+jeZ1Mq40on9F43MsA6DyaFc6CHWlA2jZSQFbpwbN0G2nHj4BxjU1eHwLSdpGWZpniMzR/VIkF1wpmZ98u9kbpY1zp+6nb1Cg+VOk1RCOg9ekqQAybzTn2FTmK2N6+gBtVb8KcrKkdSFgWiEIxQWe7Wb2uouC7WI+tvh+uf396sA0F/EWnP441QMYuSjAwPIfzY5nns3bzHHj1wEmZ1tp0FnaQjHo0GVZbz+bAp5eG7oPoo4pSajne0HbdNG//ub31nnOMBQaxHfg3FH+DDog1Auqm9cotBkZTENCOMgUt5ZJLouN+DB2zhVyRmuEEOdKfOzzQEiC8LREnTrECF43ttrmNmzA2dc0LAOGhEvbM++/Xan+fkLj6LFG201UXEUzYcOH7f017VrzrFBQBWn4TxJhENzHa6vLMIbLLQ6KAX+8P5FVXPmpWiSI9dpjdQ18RIFYzrFdiOq9rU4ZP7ixZetq+Mf//Cm4Y6xWhOo/8aJA9OdBZlXDDrmiwgcyP4OiE5M6FAze9o0a9pQgsZLB6WKOxfQ23YoRT3kHEegm4nkMqmGtnUX3QKSBYt6BbIAfvXCHGgn6BChq4zg4jty9KC11h/OlLuaz1QKL2/Fw4/w7AK4tKG/dreaA3t2QPdEB8lte+DQMQ59ClEOKyQOBNdjssD06/4HFzNh2QyVfcBZ+Bc/vQeKx3VMT/LNQ0S9WCMpKIPdNKaBPPOYuBTz1dffgCrBpeQY7YSaOxyjiWRy/0qg7fhxcTdh5BKFYUo7iF8dh24YDWUTBXpwKGgVI4ZzOLJNB1RogCKSB1q7di350aD/i4kGOg1yx5kIGhdE3ucCNKKfmzE0Er4Ea+/dC1WJjaDp10iibRyg2U7KGs3lAdJ5BQOdK2UUN47k5M7DKIrDAuptgyzzeS8pTG4LoKLJYCl7PoyB3BwoRtHGiXVw6se15uCuq7iMriKLdps1aLgN6t1Co1hKUyNNg4rUydB8GyjwpD+JYpOFCUGjIhDl7zKNdJDcAEF0wwEE2jmECjE1kSO4M1208kglI3D18Db//fZHw8eDxsQEkE0tZ+o+wKafPjvfRKFt2334hHnno6Nm0rThds0p81BRFy2s4c8//xwkHCc/1obM4YROZwFi1NKAnrgEQEXzJddepJJmyYJ0M2fGVIbCxBtwYWlyeh26eh+HfjEO4hXEYTzz4gu2uHrn7W8AGdhD+pksOoE4s9gnV69chMLXQ3Edw/QawzL6yXFjXcxMNIGRMeFW5+uHUckZohKaEJ759g+hqV1n3vrjUvR4t6A4FtgJsFfQSJogF3OC2zkyiigvOHOJ6FYbQPb7ep1NIwfZeVw+wzAWWb5sMU1fmdmE6/FY6FB+FMgTiDbpZZR0iYazFzQ6fdJk8nQP2CzlaTNmoamtZK+PAkwoguLN9BrHRSeal8PHTtn9Fg0rwJOJ57mTZGjzzDNxZtRh2Iyo/Mihq2bVU0us4c2u7ZsA2JKZEAtrxF0dIKwGbo8bB2gbZ6Ly5KT9mUjzmkMWqDc/cwQmb053ibVhknAQupZMMZCFmedeHGc8YS+UAB7OuWeRnTytX7eBohTvA/bB7NlzbCxMCo7frTiCSgfpSxG7Zz/7lkbkd6+9BqUrAuS8k2iJQlPJvojlBcuEwomx3GOrHqLBw528scbcZLrQQ7SFjJEqyAEchb+AJ89tNyhrUjLAHxdEHWJHT+JXvsekKQj2g2QSTz33tHn33XfQ7mtPsU+SQjlb/XEUZlJANd7PBREDfUtUftG4CpF8BHEhB/Gdt64FROHdR+P+fBTUvIaLsoQMaNEuQ+E3B8NSkX+Dcvd0RkoXNxtnfj9cU4vLGswnn25jKsElx5PWRFkuw/gw2gmeJi6alIwim3kcrI9pAH2eHJgXaR5uYYDhh+GOtH+e3DeJGAue4/KWY6d0aBOnzTPvvf8JESjoj/g5990/iSalGv1imTXriY8eSoQLlG0m4SMAo27fJVfW0dOek20AaskU9SFUhDW4sfox7VSBV8P/cfEJBa1OpGj0Matx+I8FsOjiXijCSOYW3dK9980xW3ZAP8foIyBgpPnym2/wZ2hnrbOnBFoxEfzVrx8x/37nWy7oAUORs7k3YFksNXk4rVfjbo5HoZkwyd88uupZgLRW8/s/vc/7i0QHOjAVUUEoCvsrLy8G6LsBTfs80xEQf+7WyZnxJnHcZPO/7/7XVPDs+ilEkdLZ5zlIExX26pSx/ubtP//KbPzuE/PkT1eZ21Wl3At5FMg4t2IZ/cDiedDTcDKPY5oJKHCyoMb88X/fJvYHzSHvKY73k5URhyvvw+aZV143td2DTDP3sYocgWVPP/GQefnnP+Fu5V3ymcTiyspCm43mVfpEaX7lG6GUhS4KH92PLqxlMXo8OWM7ONvOn4eBQZOfOirM3Eet4U8xW0ODn4JvgOsQ1i9+DP/+7pR58dkxpq6tBF1hm7ln9r0A9ndtZJLynz/F6wKCEWfAQLSTnoOeo/Lja3FDBlNFNz/EPPv4I+RvbzOVFKmncnH2XTKD+2ScWY/hWzvyrvEA/SNHEhWXEAKLYh2NeCffPw3ZAQZR1B2DZUZTw3TKiXWC3nAYmuONW1fznZxojFbR8LVQsHWxZpgCgVDt2PsDRjCjbBNRj59KROgowCIcffnseg9qet3R5sosSEVtMe7ldY39NGKckaxBUbUZ2NksUPAls+qR+SZzLAZs/Ti5X7/Cz6GoY3rnR/cqs8kiPA1EGxbbSdRlV+7zOMD0odAy5elxHBmVDE/dkJ0JuPnwS+QqTEUroFMfPtdsetk/imSBgMO0iIYRJGAw5nkudDqKc9GaECsETMUWqQK04qJdmQQGMAWlFvF1sbGKeZj8LFw4i8GFaKwOZjjg6k0yyp16ODP3HTdjkYadwVMkNNzTTJs1mTxWDPrQ7IXGJPL7HU1QOCZ9RdVIXr619Nsg6HTZeKQEQ4dQLI0jBcwwHNGlyz586Ax61TE89wYaqipyQEdYHbcnLIUreeTUUo+NZZ/4wSTcvfewZWJ4YMwXFTeKSMQk8/rb35tm9hiJT+yBgX2EL6EJZTpGeJEpvVJiYK9aEzIGeBhSRdOwEdNztX0AKOA/noxSZSilSD2db0qHmDohkjOV9cCZMSZ9kgWO8mtvm+eeWIoMxsM6SqvXVvFPQImVD8hgykP8coZS99wzjyainGFUEZNDcn15hzJSLC+5auvkZYtnACZ7UjffJclhK2DyMIYlfdwH9TTRPgBpzTS9jpwruDBzDo4HvPRk+icZRgtRZIrAUixjIz4okpGpxu9gX5w/X2aHAEWqvfh8GubILXrceMBNasNCJBg9NFed/Jdid+gvuQ/rL9USYjU6MzruQALRTe0ptZmMPDPGR3K3hDNB9bBGRqJPa2qoaakL3bkip26SrjCUhRaKP45ch9uhDHRixFFKHYMdBXKVgUzdQazrKpxkXYnrcgC0HcqaTiKNwY3ooyceWmq6G3F0Li8wvbcwx6wpI2KJqE7oFaFQTy7BnnFimOWPiWAusidpgz1oZKX7T8KzQ4zA/dQRFQxR+rnj8wrLGV4wbZT5KK9GFHyxXYidBoTis/DvlFXeRHScfAUHQ3spIyZLC0EZ52oCvVjDnuwlaciH8PdEGK+Kj9I08tpVWHz8zPHjicAcNQAgRgMijMWJdCtRpwcPD3jDaLgWEOQMYxO/A+4W3bGwymm0MdHEj6eeZxeLN4lSE8puIB0TwySMqTyfRxnGAp31ngazv8cMx88Fyr6ymufck0rDD30YPbTylhvpRKvr+5Ec+tjUGC/SaoZRl8jBH24I/Uo+Up/VgMaEkvLlA4NCAHLKbXMuXycZW5VTp/XB+L2LdncwdOVwIptEwdZwRXXVkfNFJgkz0B5qN02+vWA89DIF72fzKQGjgql9LfR+mQl3wTC6gsZB3kQRYU6wL+4akgdt76UBoxgGYgnpGdHr2+FVCsaz8rfq4neBF1m2g/wi5A8l0Mah9OMp/aFQhA8cOmjz1VJTx/GABkONUVEjOiO5aXyoTp6iEKEhVN/l5Q2WhpWK86M7B4wcLIdQkBCLjr4jkH8mKodg500Itb/95rB9+WPR5SXHRyJ276S4iUQreY1DuweNXA0TjhbrmhtH7IA3lfhdTDemTkmnKPKwbq9FNMLKze2C+qGGK57JihKSe9GZFBVeMiOgxdVfKYTO0mmSM3Abo4k5hFYsaUS82c8l5wwyKO1tKKfZMMxqanGrbIJGoEggj9A4qJ+lAxm8bHzFCVWDEojGkgyCmcxFeGjfPtDdONsU13DaCwXrYhV2U0DddYBGQBbouIxMJnR9IKk+ZguUXCE5kVTcffB7HHnS10Eb/vPFCSaiA5QnNaPIkWh8ok0pO1rTFwWVy749i6I/MSoUeuEmaCdkypIfdQTUKpK83jSm7aKF17JQjx09h7ttAq5+06wudcfmH83USTSgXAAqYOXSHMtF4sghUs0l68tGdwUNXrNurZ0wtXY6ko1M7i7QViON+UhYqiQZ2Jyu1DGRFDcuXN5k/DGy/u2bB81PHh6NXqKMQ6jV/Pz5BWYSBgEf/PY3NImDzYPQkXvhYPRzIhdS+LdwSqRPnMrP7TLDKMS/+Me/mCZeMu/967dm+7ZN0BLyzIwpI1gPgzjw0d5w0kqL5wOCJd312LGplmWQizbg+eeXmS0Yi1RV37XB4mPZMPmsieXL7uV94OxJxayicDTgx4jUdNPMwX+jpoGpgy9oK3R7aPmuvA8VL79+9R9c6m5/CwAAIABJREFUmFBvMY5QYPoJtHahYdFMZ9A5QIWdPWc+hVUDU7sBQ7gP3v0Xz6Ef9HC0mTJxPO6jF6E8XjURoEm3mFzeZtyfyhqpkPiBDX8LvkYzvPRo1lYBRiCVQIjKgOyD0jQC0xs/nFdbOKTOXL6KlgVHYy6UpfMyYDNAzcXoKQqDqBC0z7dZX7cFQerSYcq1n1xoZ9gR6ROnmS++/M7s3X+USxF0m7UUH+vOJY81PVOnSigJTzw8nSiBwSadBqIBdDFAYypMJw5jfBNLTnZI1mTTxjTsJIYEfkQH6T2nggTuWL8OJ+d9NHke7O/hlvqejNuxO9PeMvRx0lk7QJEOAHAS1Smfw2ks2vj4MRlm5xdrzA2ey9hE3HaxX9y1dwfUwKnmT/84ZO5dIaOdEiazVTa8PpyLMHvSVPY85keg2sdO1jGF9EMrHU+E2WxzkQazob4KtHMaxXIre3kPPxPdDV4FommLRiPXDRkiDQX972L6VlHTAvjFZNU90Jy7UEjTMMhMyCQODcO1QqQQ55iI38UyXwwAF+KP7jAxus4zULRSQUE3mXo4EPP7SqCn17C3hnFBKlv1X+9vNuMnxnDR+AEujKKx3Ekj0odrJ/nVIA4Z6Lvv8L4j2JfHdu1kin8BB2hAptFQsvi8l0Dwo6DQ389USvFPMm9av349Wq+bZvHCDP6zHAAnz0RyYTWxbwMAtnSTtlN9rtuwizUwmGKjAkChmnWJid9wd9ZRElLaW6aV828qaKcbRaOmCE8+s8LmzJ7OOYJGKNbGCtUyCY6MTOLvncReHUOHNRJd4xVLs4+OGsJkRT4FUBBjwswxxZRwMYBV4mI7nGnseIpMH4xBgsyp/btphNGr8c+ivlUCpLi5esK4ybG/YwQQbPOtNqjvAcTXZZvTXN7foOvyAECo4SJrht69+N55/Hw3sweAqpkDZwxncXIMhihIY66j01yOC60kKF99+TkTjjtIWO6A7JIVzzNb9sgj5vTBgxRmnawRGBPQIKNB9P/y61eZHtEY/uo15ClMJzHskm7JhbFyLlOTo3gqlFdgLBTqaI6f7jNj4rjoZ02gcT9tp/XnQI9DKA4CaApeeHYlxicx5ofvvmbKyr0CaBZJdJcDcHQFTUk/ZWAs9P9yfCku5Jw1RMAa+jWYJpGYhLiTKX3V4EUGIh7ApM3HTlFK8qsBBFsA7EbCXNhtm/0IQL4mMrOb6rrR13mb++/FYTr3MhRHmYBAMyQj9zKGP599uQ9aq/InNXlgn7OeZK4UjFBTWnhHwN8r186g43I1D6/8idm+7wTFqDOSnVFWL/nm3/5qinKbaTpormFCMX81yxbNB2Qqp3DuN5MAq2+ALL78ymc0JJIEEKk1PdsERCSYWwAD//j3hwMGX4eRxPAzBI69/MvHyLtONh+u5m7ffNRUMblXsf70E8vRV+9i8tJuJk2IILJvNJnoW3i2w2BX1FoN7UwcU2vIWL1MbAvKClskUsvYAjECfdqNMozuOB807cnAOddJ9LwLFHMx3I3dg022Ir5odpqbKtCjT7ZMkCMnmgCD0m0sSwNF0Li0wdzfuP4D7C69H0YCuStff7ePCfAomrjBZuHsWbjv1pu9MKnkhhxMAZrE+XUFlsJXX++kaaThQQ6m6ZKyLL1wqfXkXNVekAHibpzhl6CFl4PrxfMXYLU8zIQG87KWGxgp4kgKSCd5wrUrVXh6kIuMuDA8ciig7kxzHLd7vcPUUeMBcUjApkZyhT5aALgmJ/ZWgJgKivBj6EPVfMqoq5MaIQ4vhMucEdp3og5rIp0U6Y4OucOMU8wPtY2MvqRDluu0mHxl7CfUXpZWuCDL0fzhb6+bXz3/mm3K/vyXZ7h/DwFywkAal8n0Ot785o9fGHcM/5Y99hOzgXzbjQdByvlLjV1CtBc1WquZkR5sMtD4nzi830QEo+ekmK1H7iDX3ZEJUUgVhjKpxHiR6eoYaOjvvn/YTuXEaAIXtyZ8yCZhX6BZx3ywDp+CQCIST0Ir37WL/PQRQ4wrusFG6IwLlcHOe9i8d591ms2lfjlzusQyNJxgtIRiaurGOV4Pg+vJp6aYDH5BOY7WzXhzKL7mBk10DJTMTAzh2pmQ9YGGXKOBOXnqnKUMz5w13+q8t65dg2fNRBOWOM089txvzSUmR+rlKC95b37m2acfNWvQcd8BRJzIfZo5biQ0+ROs1etMdF1oCEORplw3vTRpQ0jb2H74hq13ZUKkibhAK8sCQZ9dexMDwKnI2TgP9zJ1T4xDCgaikYA+OAo501r8HS6R+TzcfwggCWkAA72kHYYEwwRqgJsN6cXGTaq4TxsTburZT/fMm0oDhifLDcwUaWRlpOUF+lWCuWcgQKxq2+HUEPV0BaLGT2Ego/u7lab8IIysp1Y9YZwB+5tpVjYQXTOPDGSBvaqJbnFRpGMSeRozwWNnMELlfbXTMN9hGhHgG2yqEc7eREZYU3PLlHMW2Kaf78sxBtsow1zDOOx6SZPNDJfuuAKTsuBh1FmzZ8P0ApjCi+L4sYNQ5sk3ryjknENixXDiRgVyK87kCXg95F3OY9LbwF0wlgbVz0bOVZTXml6azSJMfrrVeeJtc+ZspW1CdWfdRAQdNQzKb9sd8+SDmSZSeUndjQz2AA6QLIlF2QZ1o5IG0clxiGWNqg+KQVz+3ff77bBlwkSlTXhz/wI8wMzpo0Z1ZKjhSV2tZ7DnwCFMRTEu46w4TvKHJvgyyxS4q2m4YoyUi6sIOP08PRvFFWmqrX/Wex2JpGXOvAW2rihEJy9inRrs2GCZ3mIQxp+Li3cFuMbhGNlHOIOCRoDg8orbhnIGDwZ+CL9DpaK+O/28daBmbmRBC9GH1fAqlk9/JcUPp5Yh9o/awQUJ6m3TbmaRE1+I4ePqNRcsaDpEjTLrzx9zr1a8iLoVzcSH9fYZhDRrgNosw8rl86cYdz5TGABRHfqmtIwsGBw/IptiCMh9IZDAiWcmY09XHNgikYBEcB+Us3dkUuvrM4SzvBOpxMM2geguqGk9Zmmbtuy3AEo8k/XISJ47NPu7HMy9HKxxDEs1mC3lZxw+dJxmfDJgSas5hYFuILXJHSb5wTCwCgFOz12sNBBprJQHPMiCTAKORM9WLJQ04g6fLDD98Ym+oBBN6EjjuXzHg6adRXRdZakcgWycHHSQ7Wy+YBo6aYXzEHPLdVgHX/asFDsBU15mKhd3Eyd0OFl9g2g+6igaLmLGMR43U1FX6skeUzaZJhTXzpMF7OQNQjqCDRNiVq9ebVZTQASxeYQeszfQEWdyEJTbWIT2NmXtYnzEfydTkT6aXGVp+lJsl9NMREyba+rhR52+jLU5uXO7tm5lejDeFKEXSKXJjA3xZ7J6w063HW0maj/FmR+Ls49ImAqbRxwLZSIGzv1xnEdPnOhGh0pxhEt1aUUX9vsZFNMNHNTXMSYYx1QMcxSK33jGqX97813iXtKgCjDZ4vD++pvd5rmf3GsvygPQEtUYiqr3+9f/a2aQcRsekwTy3gqm7GI2HzplLhcQIcRLEs1PDnxpSeHmnjmzmOTuRk9DUSw3N4QHHThp3wZqcwS+SByRbE4cOWlg45HrlmBe/OmTuA7vM199vodGminU0+NMNQ69ntB+VDC2UHBqQuWKLqMTyoyfsiB73c3f3vmRy41cYSao5ejGNJFZtjjMIoE9ILCO5Mx9/AmFFT8Txi2NP5+Tqo97m++XZXJoxOQ+OWpsMsVnvIkeM8Z0Qo1VFMotEEkv6E/rONjlMmcPGLTYnegQGpnMVGMYlU5zDEGTpqOSxibJROGsWUMH4QFNKocMXU1HphOrUVl1HR0EDUSEnzX58h5KKDuHVUM9GXgxLBaclQ4QvB4EUiUE/8hxqEMgypVoMlXAuoGunzxzkjXQQzzQZPSOTE1DaPKhNuVjeCSkeBTC0Hgc3E4fOmQm0DTvlg4d7UAaAMSbOHtLVzJ1UqK5irlMaIg38SNB/4+p84DK8szW9gakSRFQehcERJCmIvbee9dETdHUSSaZZDKZyaTNpJjeTNfEJCbWqNHYsDcEFURE6VVAaYoIUqT8136cddbvWbNOZpLA973vU/a+911gklry/EoogN0kfvAgaNRMDtEfZIEotkIVqYWu0gJ8fxmt2JgJkYBDrjLnwRWg58qTb5DWogtSeCUdxN1ePHBrdsa4bG/yUT53HRfPMGN2pvqKHTt3Qf3ukr9/+JncKa3iXTbKdqjvv29KBSzifUGdv80e6WL6umj+LChrzUwNfY1x030+Pqgae7AVcEkD0a1ATm/iSNAbI64UYmE07sAd8OrkkWMGOFFKeSTv8iTmIWpCo6wHnSJcR/6gkwNnXAE7YWucYQJ8JvWSLJ+9jPcRLEe3/4SWM4yJ7GW5zKH6y7YqSUjy5DDG8p7Lnb5N+iNTf3zZbHJTD0taVrMg4zGndUS4xt7MYNp7gefrbfJTU04dN5MibYgcqSzCaTzVSVP1aI00EcUUPWqS15u4ng3rfmVy5y9Rg4Yzzefg5Jk6+7GJOfDWr1/HFJtcasZx8xfMBsjDhRj9byhxEZn8vjDemyKytUzHtYjIRbPSF6qqRsS0MAZRF0Nll+RiGvXCMx8ZNDExGi0oESnc12i7RtF8dBjHxB9/2SNJo2ONzmvbjnM0h87yxGOrMG85ZPJs7bil0lJpKqAqX8u7LYvnT+AscjTRNb2ZUBr+D5PhNuQFf+4/DY2pgKlmpjEq0gvupmopeWTjEgOYRNjReOTLqJEeHPDNUBqd5fHHHqaYX49kodpcsmvW/FeOHkuDIn1UXnjxn/LOmg+hm9kbk0NbPuOZM9Bs+Q694EbV18AygEkQieRl3uwImTFtIhPUk1D1ozEL22ho66qBGp4UxUXqQ9PRzflZLxk0bJdyW+Thp+dLeOxgJswvm+I3ku/z2BNPMRHDtZjf9Tvurb4UWy7sR5UT1BDrY4NBhbo+ayyRujjW3yS3mP+uF7Was2nUmAdylePIOcqhIf7l6WfECeO9s8l75dMvdsjwUe7oI2ca9+mfftnKVLFNnnvx7xQfHZIMhV+1b9E0s6opy7yQZbS3boC0DUyEjsJKKa5kkslzmjI6EhOtfxkfidWPPMrkEnMVto/GvLRQRCstNgqntsVzp0PZponaf1Ay0hrNxHPGwqkwMACCnbxAoHmvVVn8nA5ZsvKv5J1fZt/kQG/1k6+/2gYlOIFmPBV6GLTyABeMJ71l775kChtMVbigXdBhvfjKK0x5j6NVu2I0dAPYHL7w1rZu2QRg4UPRHIpeM1GyC7MBl0plweIVRrdxHpf2U3hwLJgzmwKpWc6w5lYsnU9s2meAdl7GuE+1c9egklRiKPjkC3/DvPECjUQJhkGerEN3cQ/oh1tyA5S3PDnJlG7hzGHi0HEbxB96HAXhtHlL5VxupXy4foecL+g28V+WVGP1GknCg1Sa4wvPTTFxgkrDa6ILA1eW6eSPuuE6bkN3UIjmWzOFSykWVXOp1NJ+vWFVUCDVkpcejOY1B23qpGmaCUnmMdPZI7jKB0OR9oT6FkBoaBv7uglzJqXnqZY/nfN95fLlTB6hU1Ik9eScsqF5cmFyodPQkuIi+eHb3TJpdF95/JHl8uqrbxJHFQzoYAcbKYe6xQ4wpQ9a0gpDfYY5bXJG1bhlwtggWEtoY2myJ0/EW2DUOJhI7Hf0oXkFmTRvsIdYZxcBTqIHDEFzqH4f5SaXsx1JT+e9W8i0wqCe52CIOQqw+pg0caZ2oHVU0O/HH9cb6qMjletoaI7JJ1KllHdQRwfczLS5hNG+LfmnqvnUJlsldtSXZt3C/jSUQpVKxJFBv2zRAmP+U4asw5VLq7mhBtrfbVhBIwDbsgDk78G8wogU2VlePokEyJRqWLuRsYMwVBovn3z5NcBKMZTIcayNTPZlDxp33HFJ/GhhYj8iKR62iMazXBNXJpKpmKnZMd2NpUHRSZ9zzz5M1fygQZ9lolTMf27SxPuY5isYE6TcnCxMy6DZMtVxxxvC2wsTpsZ2+eTTH+XpZ/8GOHxVvlh/QLyYKFvDAshHO9+L4ru0BKYMe1D1jWGME6uh3ymzY9hQdzSq9yiuvakLmNWTye7vx95CL/wLbIwGNOih3CUJicOpZxzkhx83mgntSKj47bBoHDDMKquxkFMY3uUDpLZrmgb3qKZkhPXl92CypSZisyclyPyZY/nf79CEKRDaorNxNK1x0okWuwmZmSONeS3PUs079ezSrFk1w4uNjZfd+w9xjtcIg0UhCtXoxXvzEkcMBdjFAye/8n6Xoi0GiXXcUTbUDjDNeMlaxKv+EtNrszb1XIcIaCK/wHFgSvU15n9zpk9gLXQC8lRydx4xTKV2fpETssQmmAE2SFY8mdTdpYHroru6mn/RxKQp5VZBH9WcVmIcqgBaOjGY4YAvJ86k8Pyh4Lv2BhSieWIQpI3tzGkzJQx2YEUJU1mMhzRys4mzurIWcLyoHQC6L02hhRxMKTKfFwWa0WRTQgqERei0NPb/y+1VmYefrwPs0EjjTlx9vZzzr9Bk0k8cP4o7AHkmJpUtjJtDAAuUzl5PA195u0r8+MxDh4/DKX4bIHO5kRnqvmBrGu1yNCVAPI7Omr7RRCHri3yiCFB01PAIDGm7ZfSIsTTGLgz2SqhXMb/DTbsJzbVKQ3sgCarHQNSftaUZzgyqAYEdDT25GH+GuzaAnf1jDCNv69bNeHzAIMXT4WpJm9Gyk1hoKOcKrGkTqgaBQRQMbgAf7YwjNdJLayv1OFHTJgVNVP7I3Mb4ZWi/o8Z1hhkT3wtgqT/Sjktm0tuTYiDENwGafJmJHtUPUQfTRaVK8fRxZ9EN92Ki7cWZqXTfTFh03vQSGs92nci8263cAzTLKBzRIE/ET6IYA8oiwFUkp/RvvZCRqqHvHbp4BYW05lAfClo/zj7+O5/LlTNyRII9GfQtrJVAqQTcKYA2b0djoqCBulifZPBSQA+F/QoaXejouO8WFDKV5ayICLJGujnNxC/GQF9UP6pNGzdK5qUMahkPmTp5CvcfuuzjR+kXLY3Zoxo4XsEbaTB1XsLAJPnu2w3U+EzUWRO//X6GezHC0NnXwda6AQBpwYa5DV1A151K0ToZYLYBElpT/1hc/Fdgdyx0ZlY2mVe8UOgbGsuQkXkZh7JoXvoNAusjxBNt5R6oyHEYBvnRfOVjrhAWGyEF6YehHJ+EIqiub86Y0FAwXcjAkZnmJjGciWU807or0EiH8Ou7mGQe55BCzwuVsYnpTAtUqnIEJwlov8rZVFu2bJPsbCIZKMjUJKY3qKQPaGMQE1Fb1ZvQqGgBcwxX2TEYmzjAQ9AMz08ISgdsl8ulXFwcCBOH2dH4BsoQHFpryD8LpvHugK7Wk0lOLtFAdq4+RpQdQRECcRh0MMc0x2q0oDRDdV/VRlMXUC2J0lkg9DrWP5t6wVACBycONfmhd7BY1UldKmZTtTQl5VBbdAyvizmAycK4EcPZaCPElona79+tlyMnL8maj98X56hYpnBVsvovL5q8yerrHZg1hHBxBpvYCNXM1NS0gpxBGYMqruiSA+ZGABxMVVspXu7Ta0jTQchNAT6NSQUtdUXxNfnw58/kzy8/R99ZJI+sXGhG/Q4sjh6YM3VwIjhDOdFF0UVza+kdKf998y2MQwZIDu56e3ddJsNyGIcR6Ovug1B33ZnQ5UMT8uMCGWL0FS1snGo0Fs0UUMEgae40Wa00V0rZVYqqL6YCSpIqKiyXDz/4DLTuLnQYS6Z4FL5oH4YwTW3DSnJgZKi0YgpSVpZDUwu4AopccrWAyaMXDr6naMS8jU67pa2BolAt2loNunyeItazd5DZ5GWghsVFeVx4nJQgReoY6wnnsssCSjLTsSZOkp+YRI3AkCsTbUYFURarH10JfaiAjVQpa76+wgXkyVodRCTJVRDHwTJn0XzZtO5bCvYeksoEaQK01DxyeVUTj98LqLmvrMRUZueO7Ubc70lhmjh8mKF8ZWG2peYVAKxM1dwkKTEJvWi2uXTWfp0iYAoyfKwnl0StmfpPQct0HWBmzsKlaCJaaBqLME2KYHKCxfzPG0yxEs0U9lzKaZONGILZkU48bzIaSk4+Sb4cBdnkBGjwizC/qaKgyWavDZYmphVpJ09IO1PqIDQ7/UDD9wAKrVz5ABO568ap252C2AsnwAKM2ZR6pHl1JYXosGfPM+ZfA6NjmVgHMNktMk1IPYfrOQzbKjFVUG3d3/71imz5M1m++CLVOIjOHxcsE0YncEBnytIVFMmMyE6fJ6bAkbxHTv4mYq867lRIGFPOeRNmM6mplRuAQ95kjuo0ZdOmfZKNCdrwgRQ1Q4hK2pCJsRYFKJcm5stMb71kAkVcesY54yTv5xdA8TPWOIe2wXhogMJZwDtY8uAScyGkQ60LYD/pJfz6q78bii6SW2H5mQzwMhwjS6vaAC58pZaJpk6XYgFhetLlHSRPFeYMDuYU7DBj+uHgHAiTwoeb+gYZgl3A8G5IDvr6OuGG+QvMgenGWbIUOqkvB79S6COYVPcB+PpxwwYDZD1LFqWusVtMehUBVbg4EG2tyjsyyCxW2cCLn30kP3/8hUyZtQgU3RXDmkzZTkzC2dxb9xFkLtA29rMdEwEXRnLr33uViflxivMsUGxQctg1c2ZPRz6SZyYc24kYmDZtiqEl7923i4LdHpDPHwDMib1zA8r0ePZFHqgssTwD+9OUAwIS3SF30c7v3wUgpjFyRaZ4PnlsH1O4UQA7t4wzZ1cXJnkY9pBWS5REnTzy7Ivy6Xc/yw+bz0rimDg5xjQcnJIpzHCmXDhMA2JUU+Q9/8QU8qxZJxiVHWGy/PAji02cXTtfLAzwcu+fB4nJaOW9cvlz2TIUphByh+JJcUVuoE4Tv/rmQwrvYxSnObJkwTy+2yEuejLJoYD+991vAXfQy44N4/mh8+GfV+fxGTMjoQR6MeU4SuQFgN7/Cg2IHlz66EhbuQ+g2yYNGSn7mfTdRcekJhq9OM8TY33E0aYdMOFVvgMGJaUFFGJBcoViXe8RZThodNSgIRMlNIwxs7e9fPjcX2Ef9UI6NANQt55J+XXkC37y179tkr+8gFkTzyCZOCuNtGvj7vnxl99Nhu8lvDWcAdQWLmJPc0744bJyDpqcNo930NZ/8flZor7CAZRvQo0jkpDPFzXQgbPVhSKCCfhlAGtAhOeffkR80dIWYhTUCK1dp7EK1J0HxHGECdSXxIK1gEbqb6GxGO2Mp92gh1phF1xzuw3A2w/aIz4M7OfZ44agka6Dpn9UCpAWLHholRTVdcobn2yVYsbeynzUJqGvN7rOyg6Ty6t7VxMgQgAobzLpyYPil0gR14fvMYBJaCHeBcegpmIUKt0UYsFMvvyZZAX7k98Y7QMdtIrzxwOjNBemAscojlzBDDGwo7GxZfqdTg3Sym9uYmMnMnG+g5+IH+ukEG+JiQDIGrf0z1c/B4BZgrRgHMZjjbKFM7WCQrcZet/8uRMNWOHEP7f26w0U+T6Alzh7ZwJaUvGBQRnzMXU9JeWN90eZ9D9zMM2kDg2Fwg0fljJARo8PwkNkiWzavJ286EIZQy65+pQUlnXIyjmD0J6VyIjBMXIccNORf9nZxhXQOFb2nDjIfemOlnOefPXVt6xt7mWMY1aufkY+X/+rHE/H34E9D15uuqJ7oEp28BeboF37cm6oIaDq9q1A5Bw4D3xpTEdinBhMzvFAZBGq2e2kIcxBQrAS88RsjEpV9OkKwK1A0UX0q4U4IqpOeOXKh403wbofkB8BfrpgfHjhwjkmS/xeQPOAIG/OQF/qMlvTFNfUa5yfB3uyFEOhImlF8lKcg7s8vg/XMB7M5V6OjO+L7KbIGLMNhJ3VBz8EBbgGDyFWqDhPTh0+Z0AnR5hmVbgDvvPeF3gD2MjRdOL0eMYM5/CJMaS++7RXimb1wXCASdKsJotQlHXKqu7Tqp3lWLrP8IIKrd4YmZm1NGc0ITxDrScj0LlWMWWqwStBmQa2vOc5s6Jl4KAZNN4VsvH3w5JPvopOz4K4DxLjI03MUy+YbY5EbLXfqQKEgHZeiSRw+jg5R6NrAYLrGcg+A7gfOHg43xuqLHxmlQiq/4zmpqoeuwoq8sWcIskh9/vYmQrTFKk+0wc9sLp9q++IaraVPafv+A71AINYwAdnMnsbDRMELzPTiHCEmzONkA3zPfSPNuxgqBIPe6+8qFQWzhvFcAJNLL9bM/rUR6ecd61RohDajfa2EHrwnLkzjXPyzt+3GfadMuNmzZpFbdvEWr5Ijd6GwW05jEhfk/FrS6+Qg+SoCP3sqMHE9CDK7cEDtqQh86fOqGXifPx0DgMiD5NLf/osWnM+rzMsGa2xteELR853i2KqFLdedcfX76m01LlzEkw29Nc/Hoaddh+71+/r0qcHg6NAACprHMVzafQAV/s6SwcyCI3IHD4siLobv4lMGjZqbz3TtfnV7F8k3mb6B8NfSvlnw9AS+zBZPH40nfOGq469FRnhwJTcE5quBVpRHwDeRABQdF/Uk2oEpuwLbYhVC63MEZ1YNuFvUchUv9PGiQFPI7Gn0wArrAxgcCkHJoE2r3qG6HSLpoB5I/VDb+pC0lAA4nsAWA8fFERjSL9BXRpKrXKTwUcuLIpGZD2BfA6t/+IwHssA3NOEGn/cyxXs0QSTX349Yc6oEM5xZVBacFh18Vv0PKy8jglaMXnlk4Yak6/hQ5NMPNLuHbiy81k1hefc2ULkmR6ynAxzPx0ioc/du2cHg7Zm8/73JSfDOEMGhd43I6sAtk0m34tRBr+z+f+bZONxZRit+p5YOqbOUr8azaOezDlckJdDD1BpABt/HxvDeFBJRNr5GjMNdwb41jOsnn8JCxvO8N4wA+qNN4JSwtWcrrYWlh/3hC51SFjmj2ZG96dnCIJtqQyYfcSmlVN/XVMgQfcvQIfSuGsOqZh4AAAgAElEQVTuACLy35XNouBSN2ecNWu4lYVn0b1rBV7n7ThmkvkFHbWObvsc2ohS8ir7R9NAUsCrd7gaOvhgOtMIBU2L4G42VFVlGZvXEmpgBJTZoTS9l2n6QqDW5EFPugh3XSOKhlKsE81DBau5iE3AWLv/2Af66AAqjxM01E3NousEPbNFoLBo4QMcDFBbQKE8oVraqusEB3YHKKrSMLU5yCYCoRaUKZAv3QRdsW9If2nq4SJf/Py77DxCbAaLHlNnGYT2Z0RUIAV1P2PO0koxUwxFtAu9RIeNi6GCDcRWzAfahRX8nDaKjRZevi52jdlpoPL2YiKp7jaVTMW3bT+Cq50/8TxRZsFpwZGBSUsASGYbBXcLKEMFVIqhNLxXMZr4fesx44TZP8KazTFLghOGyPcffUaBHCLTFi+TP5jgBUCt1uKvjVWzevVqscZ4pw36oGqClP6gDnuq2bPWrF+Wywv/+A5kW5tgda1kX7HYFAUcFO9j8vSmTU5kQ9mQLQeYwWbVvNq+RP80wENqQHuVCC3FmeeqU7b+RFq127rJBuKHEuOjjHnS2k8+QKfYLCsfXsH0P1A2bdtNMdmGOcpoFmwqMTHQhYDvHID6L2EWlsVUdua06eh+gkFtLkHvw4U3Jl5qyWou1QzitEwawMsUzM3GWVS5+ZpJxjARPfUMXDVToE3dlJWrBkGTsDLmHR3t6Al6h1GQ4vJII1bF94oa6CUjoLppQWgFYl9RfgcdzwX56JPnKYRSjC2/NjU4onDZoQVhQnQXiupN7PhSmCRPJINYaSgZF9JNfqo7GXy6IzZ8vdnkfKr1ehg9tOo6AvwoQmimSUkBvAg25ki1oIInT52mmPOXOXPmgF6pQdRhs1aroJM4UlD0i4xgq1iR2YarKhvYDa1fLR1XShrrkfNFwZnJuA76q57BcGKscQC/xLsknohi5RaoXjd7sJGLR1EyDTW/hUbvhWcXYo7mhPnWZiJR7kIVHQzQNI7YCbQygEgaKxLMZLQBKUIzyEsCHZ4t6HMPdMoXmAaV5efKonlzDCMgCr2+5lLvxZRLHUg7nKxl0YoHWK85aJHSDNL89ltPmvdw+NBxio5exm06AunBiZNnuIAcaQxprs9ny7sfvUN+aQMuyX9KIbEeNyqbONzcKObvyFSKfm+Kgo5ucoox4fL2gprXTrRAZ53cZBLbg33hTnNojflVG46eGoNVfb0G+umvJoKtCajYkSKghaa2pBhUlecXM9APR/RBxPo0cDGn0tDMp6FBj4kb4nWKsBCasxM/fYeeHIOqPuSUE9ulzYUlF+OZ0+c5f3yhB1/i4itjHYdD9XHhQCTbDwTZx8PV5AVaQJ+IIQ6tE3RWHaDfefc347I+YkScoWCWMUUKAMi5wzPs7uZ9WZAZWEfmdWSsnMEMKiFxpLkwVj+xlqncEFmwYgU68wNQ+GjmGRWOwE20hfekWkiNW8s6n2koi42cO/uTS2TarChYJbFEJsWQkRcO8+ALQDtvOU1M1qlU3IM5wPVwt6NacLDukEXj4qWBKYtmb0bhe9AHrqxSZB3Q0zgxBbuJU6nS1vPyr3IeR3FpfoeL+ljYDuGSepaYOmdc0GcukEw+o9LA7Gj+S2jurl5W0KaXzJ4+GVMLtLtXLjLNajWxNqpfus7ZHwBVtuTaXUnPLkO3Pl3CQOHf++Ar+Z2pNf5LBol3h2mimeuKyAe69yDyqcOg4DGRwVDgS4zD68KFI5iKRuMnkQkCboEzcqacyUQ7zxmhbppKBaRGkNf/84i8994Psub9v8GwuIS+KFsS+vvIvJmTxRkUvhgN/XWawvc/+FXiEvz4mQPk540HzahMI2CoY4jV4+fx/328MW1jJHGHYk2LKS0kdbreyRVrw/3QxcTBCpCjB3fPEJzJy2DpsESIQ4vEbCsBHTOgx/g4QDHYH1C8fNC1x0LHyi+4RWbnbtgLHsbAht6R85eJ6IsPEq92SQ4eIdaO7zxp+kDohH7o9IkCpIDWz/r3lz40hiuvvPaYuV++A4SrqOiU/7y5So6iixvF2Rs/eqQkb95Ifmck59F5kPc2mTlnqTlz1CCxjlwXBcX4sTJrhCURJ+FM2XC9Zcrcmw9SAcDVxH2fypk8f8lKCqVG9JXfAGL2MveZsrhSuP8tMUDSvRNPVuvaj98ROya86nmwbNky+eGnzZLLe3eD0ePBpPPSlXyMkADleBa3yLztx14diPZKs301Tzeaz+qBpKQaaVE3TXYNkXDq8u1CEdgGK0CnjV7OweSW5+G1cB3QPBIwiEK2vUb8cT3OR2pxp0XBaD9c1fNMIRsGlU/B3BIAegZSgCvcgQNdACejWNenTTGWhHdDPv4FGlE4ipjB0dCfuwD+jgO6VKEXDuVn9yQHRg2iqm40ogksRnfbyruZywS/ltzuZMNOmTQF+jST1BIm2u0AduoGn0lj6uKBA20264Rim6GffP7lU0yAL8uX35xiQhwuVzHcuEelqPrd/jRl2qgsmj1FLqSkMi1rkFnjmfyh24+KZQqtVrOMzpX5oBNEbZIKKu5KEe/SiwY5B91sNb+DZckkGNMrphdNLCRLzuMuFWBybqlmso3hgD+moQlRIfIEXgG3yTm1ws1/JhFLrbyLw7CariNjaueuCVEWWUaOTJw22wA9J0ikiIexoTF4DVhyj2WtpaKxLygAvHt+BRKNWzT4e0xeqQJf6sCtBCNtIMdwPhYzwPj3i6mCf6bJFFUabEgsYAbv5MyFyzCwkAxRr6g+HzWPyX6NQH7hzMZ7jIb/Go7UZ89dRoqEAdbRM1LAfYIk2UTXqGkTSgLhukIT7oXjO34toK5lhTXyBD4OekadOXnEZJzfpIHNYYofFelu2Et61/WBGabRcCp3waKGCTX1ZwQxkTTpw4f1Rf/4kLz02sdy7BINGWvH+BPw+fshV+iPCWQDz8QZO3Rbqxbu2JsGHH3msSgZjEdBI7VeHRIj3TPX0Xc3M12uh5apDMojxzLlxZceM3zQn37bjGFWPSzLfsQSYobFwo2KRnfJPWMDm+oajEnNtx4/cYrEMDHWCKEqKPF6LnsCbKje9zwxhaqf1ztcpVv5hbXcYyQXAHSUEHJtGAGhZAEXdDJV06mqanqhz6IJCOmLORG13IH91JtKQFPaLMBCUJAdxm1BDFtcZM/OVDNtVJr1Sy8uAdzdAsiC2zBnJIbgNK5MIkmG2bs3k1q4l6xAS6+mYykMhpgRmX2n414eASw6K5I6VjPQAmCHcWVL82rNvaXfRz1EqrmbbHhm4Vi7f7F2E+zH+1E5CijpX9fpyI4/ev5rI6tmddrAqOmcdk79gx3Eg0HHPWpbfxhc/gymft16xCSuaPOkcWpTMYNVZqBOM4ugTVMusX96GoZqPYaTTSTPBAOiKLNRqcdg2kZuonez3gc6bVdGqv5RzXtcHGAe+yAj4zYRTnxVfg9eXhgL6p3iyNBwgJl6Hjx6StIukdrAzyFEx7jfo1KmBoa9xjlqT53n1rOLWKcuzk0GdgxF7JTFgTt1MG7b9TeoQ/pjjsgZVwT47evJv8sCUHPgqopWI/eANCEN7A1UUtz/LhhV9sZ0lQkCvzMqqh97rKccO3LJeEhE4JI9gni3HnCLbfg9ysbKOn8KaYs9Gnd7SU0rYq/04h4KgklyBTYg8kmAxnMkbHiTNc8QHDbXaDPprb/dZeLXmvli2XlM3Hk2vfj+es5p48trNpRsjbHrYFys2tw+1K8aW9pJTnEi8ZqjkOFpjfIFd4+6X6mk8AYUfjcc7gZjoFgPeKWZxtHIWJU15wr7QDXiDdTd6kXSwlg8g9jZm6StaG6zG/LVffsvmMQd1Tzr5wgNxiUdQKK0kmxgFk4H7/YW79g0wfoZVaJQvGZ0dzAFYD605lboZzrdVA3kTQrbLHRW+YWMinnJ2m0PiHZk6pZopnInySlT17alS6dTXOXQEHSiO4SWGkCeFM1pNiZHA9BTlZZfQUflg3McNwDIZweUnjI0mhrRoBM9257qgtobk6QWGqgC0Jno/zn34dTKwRLOA1A97S1c3PTzqStzFQ1h7GAQDQ6Oc8dPoOdg4qGUYiuoahb28vxLHxu0gbQCmUmeaAs6ge7WRnnkkUc4hLYjbK9HX0LMTXS4XNPJrr819Blfo4vwpLhVHYAH07EaJn6X0ee4M1FUikgtTU0sU0f9/Wpf7g6a4wUVTXfzXRCXu4ihXDDCKiSaSTUUGu+kEQSnyB/ugxFOEpdwORbjx3l2iUnoInF4i1IkPBctqE7ZmT5XQ1vQQ08RDS8osO38LBsO0oxzaWjacqEkFaJNDDJT+gEDwplYhRodhx+0iiRcoC8e3I1mDroGRUM7lZ4axLTy/52he4+bPFnhFCmj+T1GrmA/KNyOzt7GxMYZHZkVyJIPRbodFHGddKuB1eRZC0yDvOlArcyd2ptpezAHrhVFRpq5JFahzXPAIOAPdM+5jODnzJmAKcsYphP1JoO2L+Y0P/30E01JLgcE7qlMntqZ/kb2D8YkZRSbpJehgZzEFdyG00Yjt44cLjaTVkV19c/MOaMpaCNAEk8Z/v9tDrwQ4nUUUWxpr+LvEWHFJW8Nta4HyLc5zSh66I4MBKfxINdwZAwOCoXu5IiZVRHxTZcBElzEkgn/ABpibx9vOX/6KHode4p/nD35AOqyeC6lGA3yPKOj2QltbRz6wVBAkaPHTvD+vblEY82vKiCnuR2BkzPTDTuoRF0YC6i2S5EsZxCLXlA+Iyhye0ObruMAVXdhSzQWhzCXK6okixQ9oAcH6L9efY29cUdee+W/BtnUSQomsvKff87i0u/EeRadoV6I0MlUWxw/aJgJFy+F0njgSD0NGHsM5OQe31ubWXpR+eCdZ6SRCUxvaMsmb4S/NtayHCaHyA4dgY73JLFmmQAv6gMQgIZizOixUPKqKbLPkkV6VZavfNRQCb/74ScOHOhDNOBff7dVwqJd5T3Mcq5fa6Jxft/EZx2nUe6Ffr8GB856tJ8KDkRSbAwI85L5ADQ2NPdtTI3uMJXyC/dk6uQir7+2hoKln0zB0VazW9UCsByaZG+eZ/qFs6CCrnxfjWSoYF8F8hU05gHgwTNCBi9YKm00plUwJyz57jrdvwuF6QqTzVDOHo1ms+LiqYOar7omjQ2JgTadTnRA8oGLUBb7yQOL52FwtB7QwloWLJxjnItKLqShtT4qDzywUBwwiMpKOSP9MQCrpRjqwV7pwk3Bgf3USFVnx4Vqae3E7+lFE2UvrsHoJN/7lAzhPNPkQSKBAsnkCyfdntwQWkhPIpLIlSm2VmTJe/fIZ2t3AHjZyJffbTCxFlOZAudjsuKNRu/dDz/HwXs7oIAblyrmJVSYPaFg4phgkG5UHvcPdP46CbOiHowFN23NleefBCj586hBUhUG16nDEAqw4pIC0wwunO4uTz+1mknsMWK8smT+omUGPf7g/T1GPwRYDY2Oi4OCTy+5BxaqWzwXGdKAahbo/OXLZPOuPVz4GCqB4g9l8uvYJ4iJcD1U/pPmMymxTwszXctKhcPWwRSXGkmilD7Yimgkp9HI1LHezjEtAEyC8vvNdxfIg6Z5Y982wHjYf6AAMFEpXX7oiC/zPaBIjR/A5yLfEkfjGM5U1boreFjGWtB8e3Wn9CMe74+9B5jQ4rxM3uppAJLBg0agoYtGrlGCZOVXOXa+Uhj+oZkk9oW9o5/TEwMna76nUr5ioInNxsm5Nxd5JyVyI7RCOzSIkcFkHVbkywV0rV4+7hj6rYYNlYvEQ5kUcySfQlw9D8aO54zx68PZny7ZsEYSRyRwx9bLqYOlXPgYGrKnUZMQLWVB5u5CI11Qg8kkmFOq12rBHFGn/NasuQdfeVlKDh+i+HKhQXAByBwGJY10YC7V00Q+ZKZjGIY+3hndVQJTfWd0Lb9v3yuLFs8ymtgrNMH6/5XOmMkUNTW1yDQsxvGZI6KYc0cpmEp3f+bJ+TwjYns2nTaT+IcffohpdwUMrtGY+eXJW+9tZP1MgY5HbjhRNP6af4TBSc5V2DY0mXpuqjupypb6BgdhqlVlpsqV0LariTgZNxYmADnoo0YtQEaFnpTGQOuFO3fLeF+tFHTpRve69IGlkl9UB8XtmNg4EXNBIZ+dXy/LHyLOCj+IjLRKNPy+Mm5kIi7fV4yb+5WcRlmylM+ZfZnmQnWIdjCRXGgAb8CI8eIoxME0sb+JrSovbzDAxFiaZOue6FCZNLtRcBXig6IJAsZDgAZ1NGyGwYMT0A6SUtDTS2Y9+JKUkFXrQHeg5maNGLW0IDhTsKWDu6xbDSsZZd2qh1LLmlowNUpmTBore7btYKJSKQsmocnE2VudcvW+S0JG486zOnc6TY6kXBBHj2A5jeTmKpTNaj5fB/tFI1ksKeza2wE5YYncoyO1xPRHNdP2OGRZc29xHZqGW02/GHKbiLDVK6fLgd17YUHdp89GxNqLBYVzB3xG/V5bN26VymKhcR7MzKEJij8pH9RQpLEoQRDH/ljxAli+AHiitVACHjBPod+7dP6oZKYdA4h3gr5+k2I7kn1vAXDnLH2CeyOVsSYBj3uBmKA33tpiClAF8bRpWDk3ilzhGlMrJTKl0vxxR1dP6NgjkAGsMQ2LJXVjXwwmq8qLAa9hGWHS6O8FjZX3HBkcRR3Cc+Dut6ce1TqmkfWalnrKRCbVU8vG4GsDTCH/fvUrmgRLzFKfx6flAFNVPCti7JgoYdzVb7C889EOzlvOOzVtDe9vPEA0is8SkPs2exXZPEBovKl7y6/lY5iHPIkvEcBA4SKAoR9TxQ4qa/UA2bUnR6ZP629qSWWJ+eA2rf4gOhlWgXEGEqkGuP/DuUcv5+AVAvBzncgdLdw9PXvATGAayTTYnbpR6+vx48dSDxCZxsT9kYdXAuIeYY/B5CDmxxX5zNIHl9LoHZZvv/3JRPKsemwa8gPMRjnku5kIXbqKwRLPXKfg6iugDruqTVWtpZpJBXFfVyFp5G+b9RKJk/5TyAQuUHN1IFlrwoTVAvlUIx3EPAzj1F13574/JI4EFytoqzo5rkSu1kbtpc2tNrouZP15I6vQOr6FJmYg4MowIj2LceVNTj4A80iEEgNGkpUZ9KgHTAtrecy4MebcPs/ZdIOpuR37Sj/j2QvlBplIAmy5jYGD5pzbWtPc84XUoV9duPWeWTg33phG2tJf+ANy+nJHX1a2CB2/j18YE9qLGCBa8301o/YedXR/Y6pZx5rWO0//g1+emQ6rqaD+0caK10EN15ezugagldgdnPxLqXu04VPdLaoD0zir9nUQ0Vs5MAFKMcODaGEMLO00W4ti8S6dtH5OzdFWrXiwizX55ADL/G8TxriSuOPEwK+Wupo9wg9t4aKciYzxFPn0jQynQvpGMGzMlny8DorZZ84MGtSfSbPW1bPp1i2GQHyGGIxEjx0h7lWn3Opsz8t1YiyrjfTYsWNl+vgx4g4AWAgTK/dKhrQC7Nha03RG94MVmGWynDX60AraWV5+m8kMDh8wlCQQIptgS+lQrhiwPJf8wC4m3HkwPi9cqkEGBmusnjOQ7/Z/U1e+mwvSVx0uKrNAqd0KUsRFu1M71mIQpnFjNK3U4T15VuqdwZFmGB99A53oozTuDfCUc3QwUgZnNukNfJzaOu4gz2w28rW7DEuG0Fy3cXZdx1RKWRQadVvO3ZoPTf8GzFnaTMM40sk8rH4+R8qb3Zp7VIuO8QBTgAQye5Vqqc2gB9acaqTyx5+njMtWXIKriTPQGIcSGiylGWUDcedwEd7ADSOYiUUrroZ7d+fIiy9MpWNXDU47hzQPA4RKKQpnz16C+WfHRDiaSSrmIU610CnSKbIxQegXCw0vkYbuDI1utAlGz4fOpO7M05hEeEAta2GE2MFNbQtipmiKnqTXGa87QWT/bdduHARvEBpep4NA0EyKPQQAi6B4pBANpAZeI6Fov/bWGrIjaVa4q0cNtMBtNAwELMTw/XVKo81hDVyT0FAiiLgEb3DwJOHmegjXYKVDL3vmGaklm7ADakguThNj0Ysp7NKF2/AxGiMLis/8omLTrI0bC+rMS1dziy4+t9LK3WioD+47YLKoksiaPXYomenXDbQJ3hweHOJ8sBtsMtV+1gAmKNXXCRSv2rj52eN8WwZlOJSM1QApwdW4mwzY6upKcwnGM73a9+dukwF4hwWjRjXu0G9zOQgdsfDrzWGgaFxhcb75jmUE765Y/qCc4N3fYcUP5rJwBtpt4pb98PM/yVZzEg8O76OnrsrqpxbQ/FrLm29sQhPtQbwHVBt014mwBDap4Q2FlhdGWwf2FxuE0WTHEQ/hjn7SksJNc8yicOirxZlv/KRR6IDIXES/VVZaYXL99HmdwcH71ElAByby48dNhV6fygYrNgL/WKbUhw5mm7WooBxmh/LZF8/xX5qJA8rGdOQyrsWjjb39CUCGgWSYFV+rFh9/DIFAlzW83BLNbgqRTqlMRlc/9QRmI+SPMZHboWYYFHAunKI6dVxIE3QFupjSRZQe1MEl6+vPeuUZHqXBuwALwZH1tOrBhzlQQPXUIUb5HMq9gepZQvN7BYvdItwShw8ZyoQ+gcOixKBVQdATjpw4iX4qQEKjhsuqJ141Byg1KUCRK5E25Fyikf7yo52gzIlSDwU1HqDDFdOCfCjWs4lj0mK3D7yiRioEZ4x6OoDHzzAtf/uDgzJlBg0IN7nmMS6YE49ukYaINRiioygcDr/96COTq92Lw8GBRvoGazqcpl4BJjdo/o1cBrwOUxC7gRof3LKVbMCtTLH+IvZwXN774EN5/8NP5A8CzH/efIDGj4O/qydoXAsTCugmHPgGpFWtEnSTVqpB914YSNANKSjlwLoYEhFC/lyRPP/iVBkxbYwUYYOr05OeGJRMwIjnDkh4KlQiCxrNadNwey7IBvUm35npZSu098yLAEJ51cIAC5pOH2jsSVCLQqAz3TF5fz2AXIOgntmzb+DvGXv/UgxDnAGoIgE8lLL/08/bOTuaZTH0c41H+nHdVjRUUZjL4T4/EiOfxDj+nTLWmZpylBAT5QktlhiGa4XQynqCJOPyrRnpaugEA8YD3XFufgXPzZ5DGb0KutRmbj+dzl2C4j1tKvIQ3FeboRaMGTVckjkr6rlInHDGGwk4pjSpLIDI79HaqhlST9xZ6xpboSJ6okuEVcAzsaNpuUmxYcktawcgYs+EUl1ZgwIxP6H4dSLOpFGnETx/dU7XC0Tjczg6THFDPUJm6kfofk9Bedslf1k9kXP/ECCYIuMg0RhbNMDS0Rgx9Ufw9vLnXO5HT0MWMLD8QrSlThQ86k/ghCAv71qe9GPS3onT954Dx7jwb9FcOcsrr74L/fRN5CY1GLL0MEX6cLjtLei2I9BdNpA9PALjtfCAEGKUUtjTleyNOhyVp7N/ndCfEkFEAaVRU2dhmTzy6NNy8MBxeeX17TII0CWPDFdF5596IglA6yLDs255ctXjACDdsmXTZgBNH5m5bImUZmXwPZiOsW7vwkmzQPeo0oFiYtnGjBppNL2nU89LfaejfLL+mIBTMPEnzxoenT9atIVEbFmTbZyOL4RGwUyZGk1DQLMMmBKKq/mEoRE0HK24gJ82rqEd7b3M/fTII/PEFwOXI+u2Qa3zoEFO5p1icDh2JrTDCklJT8V85mEyFO1lw/c/8PerOP+tYExNMbmf3RyeSu1/9pnHAbjOMvElOif3CqaSV+SpJ2O5r8iaP5VGJNATcpUz2IVCee/BQxQXTPaQSZzFlTyWacQMMo71MszNyZHXXv0NE6u5xtjms7V/mui/0BByMKFXbN9x2UzmqJ1MMYKNgjlje1OkLJw3kv3UzVl8mtjDIIr9Ur5HEkedLSwnWCIceVwLGGEh9eEhqZu6M2iJgsA//bLFTD+mYlSppoZtjCNmsoe1sU8m2syVziojPQcn9xFoRRuQJGCqc6sCCh5nJhm+lzF3yyJL2oFzNahfguRXEFEG0PTrrpNCDWqAipHDAZHRTqjr9solM9Hw3Y9x+X3HLiQ5mGkiUVFJTx4NkzYNCWjNEigObHhvNddzuAcrYc0kcc+UMyVE6wxwO2HqLNIEDtMwcXfRbJ6D/XQdTfjTT80zRdY9aJAXr16Xtb+ekQMpOXwO/DKoSW4zlbQG0LrHOtTnZ8u90A7HUp+PXhGRwb3k7TdekQGcyX9u2yhN0IMHEbt1A4dfWxpXR8aioei02+EZdmDc1GHrIvsBhRxohDfu3EtETDc+E2E09cTQKNUPGma7ZpDT+DVRxymwpEZTmqep9FpYjWbkoXR/9S1A9s6a47xW9g+fBwWIzJgVJuOJ2mmDXp+VlsI03lmSmPLVwbyqhgk0mGdTisZz245jJsIH4gxr2cY45kf4ucijD8yWRu6r25onDuusk3M+L68IOUuz+AQzbeIZetOozl68St7/aL1s2p5838GXj9aP+2DU0L4meqwByYEdtNwqhhkLlqySVU+9LJlFTRIIU+gB3Mfd3R3kl/Uf4UcQyDq6RvRSozF4S4jyhUlVCfuQop/J18ypEzABK5DDyYeN/KsXiNu8BUuMl406ns+cuwD50m6ostdhcURw7BJHda1O+niH0Q4BVtCYKgskDznSVZ5zIWZ3EWHWTGGhgEPxTcZB2p5NovFE1jzcfXuPStLwGKMzV/NYdXvWhj6X9aa1Q35OvYwbF80zyWOYA1AXE2ecf7OZ7AX36yVPPftX4s72ya4/0Jyy39zJGZ9E+koUEq53332P2q7l/8zPOEo4j/2glmJcdDVDmmvz5ZV/PM8/U4fhXxpTuE45nZLFHRclEUyX8/ELcQaoz6dGPkwqyjWAdlLD8IG539gpxV8nyu2c9QpQBjEx1kvDhjNMAxEeWjydqDN7iQL4rb9exnu+fr8pA9WtJ7vOi1rGlvNSHdhL6SFsqKHDQkPEH9BInZ2V9qvJKvpMtDM+9lQAACAASURBVEHTP6fOnOZsQ8sb4S4WPf2pbX2gr3cjneL+R/ccBaN0GEypWwDkWk8PpHZyBJn7+psfqbvq8PDA9CxpFMahDvLBd9uQByjHuZ0mrgQphyVmp3hKcM+pYViol4UsnDUFZkklWmnuS5z8fYPCzHDnPNK0AKI61QNIBwpqrrmZOlBRAU2FcaQJVx6+DgT7cIb0oY72pea9AjCfDbsHS1AeVaMB9e40Apqy4VFoGvfuOPZMKvVMKiaECjaoLFIjqvRQUOaDKRd5B8EY4blSR8TGhLKeBvJsqZUAaSw6b0FH3gQ448n9CY29lweDLejmlRiXHUml5nSSQym5cof7XkGsPPLt1fjKUeUJamJ8/c7/OXMr6K3aazVnU1apMjiY7xlGgUaz9oeycy6l1CDVKimYMBYvGrQeHnTOOchxzl3ABZuPrqDV5KkjZQfyRAUltTl+cNFU4w1zJSef9dACKOtspDW/bvtDckvxLFLGCkOFenwgdMlZ8mzVrb6T+80V49426iP11unBP0d5JWGk5ijXNVDZckguA+lFi/Fbqr5xC2p1OxKcNHOGWYPQWuvZynqPjnRBThlBP0UTjjb4FmyHpMRoAIBYwKV8E/taQy90D+ZoDyc3uQBArTKFAHo+i5vbH+q25M31otltRad2vaqC4psJJ/SEuyzyeLQgqocdMZpYFQrJM2dTjatpL6ZnFoyGUzARsQWJLsVMIeN8iYwF4bFnAtYA7dmXYl4b4MC+3hQhd03x7Bk1VNatQeeBq+NEtJVeHvxuKFoHdiczQSxHk5Yo45g6nj6QzEVYi4FMf3n6mR8pXCnOJnszcV6MK66nadyUptqKLvEaaHIAF149tN9b3Ar6+fSgUs2jNpGRON+64Wh1jimHC8hVGNSfYoTU+ket38O4jJTyoyN6zQStgCoaTrOtonEtDjwpALtoDrcxgSkquk6OZwyU3FgWkAWmLr+aTa6FmlLGNMtLjcNUsxuPe96JQ0fYuKnEDkXJPHJIP37tTQrACHMYdPzPmu0Gz9sKnkBs7EB0Hh7GiS8/9yaTp/HQOoLFg+9wh+/ZAmRXAHofwufRv/bjneVDwQ4nDqQSSuKBg3tBz4NMczRj5hxoqpfQLWTLcy/9i4ntefQ1u2Q2iOujzz51X13PxdBy6RS64avSj0M5m6ZMHZl9vP3RLW4HhSVGBY2zL1mnnkzIz4KU+zDJHzJoIM1SI5ODVApF8sdYF6HoDBTl7wNyqkFet3HtS+HidsMES42c1DytpDTPHBBNd3HjcwM5JQKhnGccAMX2JlNaB373SQ7p3buzmdpp02xppsR34VZczMhm882Eclhh9Ha90Sft3XuENQpi/cQjJgJKqU8ewJc3oQdV09T5MEk8iFPc0RNVrEEHaBJechgTM8151MtXqekrV61Cd75JTqU0mGkU+wg6ylCiPUax3tE1U+g4UBDspRgqhvdVc6sJJHyMTOKzWDGBqyy8ZHL5UGlTYGNrxtp3wS2nmclHAc2qN9S/IH9cuEFj1Xk7jEn/Ndyo3RD0WHC4lhcBr6N5UrfAfpEDidEqlmf+uoFoLLVwd5d5M6Ya47iqMmIcmEorUKCgzNHjJ6Fq+zHxGG2ApSuFpVx0vqCxjkxSytFxbZJHH10sQ4fEy3tvv836acQsaxjfqdtk5hZDT+9HE3rrJs+T9xLJxE2BLy1Cionj0nXYh0NIQTB36Fgnt203KPUgmnk1RlGK16ARo+XE+avy0doU4xzO8MMccgpvKgXTGnRacyAVqNKpv5o7DIvDlI3PVI+O8IFFs3iPHSYHspkDqid0qFJ0yHnoApvYx2M4c/rQwCrlzBKn426MSTIyUnBFDDB0ei/WWs75LArVM0zi++KqGWEMYuwoQNXFvYkPpOvTmz1URgTRPpzhA2nwXTH+CuXfzUAvtPmX/TTMt+SdN1+UTT9/B4WOmAJGJ60Uk0uXL4ZE4MI0qhFAoE0JLBSSNqDIHtLMO2xnkl3KegyPiKIpAvnkkqrAQaqUYkq1piPJoq3lHG2lKNSzpQFd9qCh8bKLrEultA3CfOM/n22Qjduho84fIo+ufgKK20V58+0vDICnRYqCCE64rNfUozvi0dpxe2oEQRNTNRe4ga5UtVr0uKleThuNqQNgLKwyOd02UJAqAF3UzdsBymQlFCMfNJJKn1OH0DlzpsA2AezgJ6v5kcav3AYadWEd1ZJFruZDt2mGD3OG9UXXvHTRYsmCMZANnTsR0z93flYlrqtvvv0DVEFH3Fifohh7X4povDGsZwIyy4AfDpz7EcSnVQEk7vxjJ43GDahzM3DSJkaKKVYKzWNhUY7845/PsR7smQJWMkXjEkMPexe2wdq1X4GKkwcdEQcIEYbm/xqN4BYmBwGyZNkE7qIeJmrMmIAA9On3/HPX77AHHIwh2PfffgmoiPPrxKlEv22kCLKGRn8P0GEy7ppkkFNIvfDWx4KFlVQjxemJTraDEVkduvBXn10h7ljz37t9gyzPFvl92wlD73p41SImX0xzTxeZqJRho6G8AnZZ2/Tifulr2BTDh4UwPfdFAnKJOyMK8NIJU67LkleMozRFiitjhX4EWqrmTKcf+p/Vj682d0M+Rk7fQ7N2w/xn2pQJxJscwOTtv0xytyIruQwV/F+mem1lKtmMlvzrdb9AievmvL4HO+AuMqQ2DHyYDlA85V1GrnFgLRNPN7TtB2lk02TH/lyjpwrmnPn8y3fk6ef/JQDxZv9q86tFk9Ij1dX04QdHG3fOi5lXmHI6SU4h1Fv+nhoQUf8ZJ2w1uJk0Nl7iyKndhlRjyZLFrCln1sb3hg7Zy4VsUpq3CWNGsjYpbI9geEnz0j/EjzXtICdSidzjuWoTHtzXHsd9mtqcbJk7MVGuXryKfvgOTcFEGTKCbFw0zB6IIF/8F80BiIU6jXYqd5w/RGOb6ebI4ZrFjFMyu+UmQOt1WBuV5arlu590ABOfPOkhMnFcHM90E94WRLAw+T3FPXkipdtQe1XPNmHyKGPe+O1XvxnnaiXRTJsaIg+tXAalzlVWPPO+XCqsY3JH9AlPtB1gqoN7q5tGwAIKTjf3rJo8tgBa6dTH38uGBr2dhm6YuW+qyWMexHmmTu6B3F1KWXeiBlH50m3AjIwrBVJFbEQZ+Zs3KNo70L7OW/yAya/9xz9eB/wAtISRdYsDV9VifoytdKpViGY0MhIzIcbGfdBWq1THH/CikzWi7Cz3Pt7Qty8b+ia2KDQJY+U40ZKowmQsMYkkRRqTLc1u1T8xsY4YZI2VNz/cI1y5RPv4QzmPkDNQ8+dCEbfi57YiGXPnLrxJLJsyCW8h4LyOtqCcqc1dmvkGNP6PPg5gbeMsX335C3d6uplWD0vy49yswNiGOw+Df411ee5vTxCZVodh1S5jrKRAhxtRN14E63rTIAT62EILxYwIQDPj3FXDVhg6KIJzygcdrCNnbqOJWnQEYNGmU4cGdqQ8KBVWQVAXTPCuGSBTkw2IooK+XQzlPAw2kNIq3T39JDYu0SQVXIZJpGu/hqmWxsXY47/g5d9PzjO0aaa7aYb5Z8cwo52aTCNW1PiI8A6K7vsAzZwxA2BkAQ4zmVIwrIIM7GCo7h04Qjo6YvCH1lhr1CM0exUw1foDBtTTsVzH00Ej+qZMmWISBLRBs2Gyqo20nhURQcTOcM74Q+cO4HxuxODpTGo+iSRxsv7niwJJAn3qfbf1nr1tZczkmbKZSNOSKkAanpc12ssGBlYO1E5t7B91KFawRLW3dvw19jhQ9icbU7reKn7H4cyeTiWYQc1t9PaqcW5nw1YQ9RNFhEgSoLrqrnvAKGhm7apHh3ro5NPAOPHce8AszLx0heQXegbAs9SLbTJnxSQa9RioxQOoAWphuNxDakI0F9SFvbupQdEKV7M21H9lIMMjdbJWkz+NaS1hXV2obpNOWFFaExUzlMLWCH+JOKjFJFkA0E7Hu6KxukxOHztkzn1lL6DQpK6m3uofQg0VjsQrAh+Tz/5X/zTANllGHVIqX39/EGYg4DFnDNgzzv7IirgbRhHlGY4kTD0TNA7vhko6iFa8AEg2G+Pbc3ggffL5fhJkXBku8I5xy24m9L6ZBq6CeDMt+9nKhhESCHA5mmFVXFw/QL4Ok/dtZcXazT6DuaIDEjQ75D7kCvsR7YRc0dFBM+YAIOj5G9DRpl86wTodYGjubtQqGzGQ0giradOmmmdlJhn8OUffpr2QMks1Xknj0RJwSK/j/WXBQFA39TrWW09M0uoAIW2pTbWvGTlshLmPivFNiGI42sA0Oh1QWXXhgXzngSyScOStGoG0G1PIvcmX8BAJQFPcX/ZDA8/KUW3RfUf7+wyE+yxPlTZpo952D3YI/6dMhrttMFH1n7m/DDkXrQC0Qpj+coqzR525L2uY6gyiMW5HQqhZ8dey02Tbzydl5AgiHGHvtiMl1YHjsWNlBmTDd1LicKdWj5I9R3IkBn8Ea5zEt+46Qn1jKxZ/TZTu5Q9M4cHay8G9u0EDQmRAZBgHE5MJir1bOFDmIWLWIOcgFW9zGSTTnKqQPXH4SCYU7SAjAeIRCaK7fiP00QLG2lH8PGtoIgU0MlEUkBy4CJsdQCoOE9VwA72Nf1B/fgeZV3EhFM/W2PJfwGVZp21+6NMGyaeffyEPMJnMIVpl89ZTjLLvGxmMI3pHG62LuG5lwk/vDbTpTQjXVGhFJ48eZtI20EyNx0+chGbuPDmevdH25GJs1ZOLNdS4jyoVVF2pVaDfE1pnIw8tjSlEFE1AHJqOYpqyNrSUqtO7A8oVM3QIWpobsnXbZooWN9PM6aE3lgnCn7t2oSnKMZmuQ4fcbwJV06uUtDo4VY8+9pRs/O0308hOnzlb9lAA5mCopJu5mEa7VB33oH/oAvakKbrOpPhCep5BcBVhGQlXPjOThgMl/+sgxzU0doqkj6QJ6w+CUY3TYyNUgN4I1NyAc5T+ehNtiebONlIM6bN2dvVAy7uTKUMFL12f4TDeyR3iOvrLsPhgacEBtI6T3YeRagONzZ7dB2i0WYDDfGUkusdmGlx/KiXN9lSjiYAxI7ilrhnw4WcaI0XFXCmMevCh/TDm6ABisgHKLCzAlp9YKFco3Goo5oKFXAPuqZYs6E70hL5Mgu7UonUihsqtFzmkmNgUKj2PnxOOhqyqspQmdy8bxVmmTJpvCqX9CN0j0A864riiU+3GBluMkaYb+3gFXX7duF6mTpuME10p5kZDxZ1L/1J2gXz06S/QZ+8XPrEDPTi0ajhUOYAoAJUaSn/DOrI0WW1WUDzjiMCKHojxEZN2zb2u4HA4B43mPLEc2qwuf3g00/+LMmviYNZchDiRHf37d7hnZuMeHMwlh3hLJyNh0NEj+Bk2FOfegCrVgEmqXevJdMt15Dip3X8EOudxoh56ccAMNi6Sh6H1796Ns2g/a5kJrT0C7uELz35p6Giv/+dps8GzqRb0AnJiMqK0oQqg+QpQMhumhssfXSVvv/MO2vE2DEYelqTJ4yWXA1CzZ5VGEoDL61FcRg8e+JMCFFBp4SyaUFvjQJx9YA8NYE8KVtzyqCT1d20CIJg+c6Y5NBtAdT1p4q9AM1XXy52Hz+JYDe3O2pfi/qwQ58nk0o5InNb72YE0F/eoovwpVuoRsWEUKI+tmAOdOIvCegk/H+kADa6Pj7+JjLpARuKp48UyZAhZgZhCqC5JqegZ0KCtWDcJxHB4M/G9hQGLHqCWRJH9vOGIcRRMGtrL7Cu9DJXtcY1K6o3/7pfPv3laeoOegojI5m9/lP2HyeyFBv33f/yHnzee7MgZNNqOTPju0Mgx1cP0xJ0zpYUL7jdcizMvU2z0x78ARFoni/947lmmC3vRnJ1iv9zXl8bG0ICj3Q0JHYDu6b9M8nvwHYaYz2JNJ1FfV4Vp01l55ukHaMyg5nCY24VGEbGWIS/9+wuDDPeEp1hHzAAMIYPSKqigF6X+0WZDpzbBZBRlkSGrRZZOdPUZB7rixwDVPJC7cfToOCb9fgAYfUyzXAG6HQ6T5SomWw+S1VqPXjjr0nk0mqE4Z/tLJ7QvRdkvZjHpKOUzUOBrnqIrBeCsuQuNudlTT79nYjcefHAupk/ZfHemVRRV4Ajy+ruvQP8n0gNn9rWffIE/A87i3GJqRvPGa6uhKrnIr0Qj3OaMPZdZjcHNfVqU/kcbIBVJNaCBpzZFx0ckEgJWF4ro+UScnT51QpYuXmg00jpB1vU7JJ6iVHNrFz8HKyiW2D2cvtE/TyNbuW9omFw8cUJ2bt9MIxFFtnOyzJmRZCjuem714TO+8eyrRkeuurNaHPevN1rJ9gOnpZpN7QTwd4bvZ8XGbcCop5uGLYL4pIHBOJID/A2NjZHPcarFfBQH4b9SPAXJsgXPy0vPzIeOm2lMADUSSAG+mbPIDsdp3ss1GNC0jCbDTsZNnEFxbS9p6YVMkG+jqT9J2kINE6thxtmyAp1nQsIAtNqxACfVxhHTjXWizyEdivaI4T7yN9be11+uxb+igjinEUSdhbM+M+XL79MleoirLCEOyQE6+AF0b3eROPTj3NY4vk4MVMaQJ/o0U3EHuGdevLy0NJyqKU560OD3xD09IGwADKrr0EMvmvNUDWh0cvnk00twTa2SzTtOGiaOPf+jTrvam3g+6LpryFx/6oHRMn7McLSsd5FEfAog7YEsowYaIM0v69KJd6oFsDITFKQKCvTHTZ8oRCYT6nJrQwF083a3cRudM8kDUACfh6Jy9GmO0IGbjLuwavH8g53IW2fd2tyVi7mlUnXT0jg3K+fXimKvrrJF4mIohNA5a7HXQDF47jwReZz5DlDCbQi9Hz8a/RnF/6ULZ2T0SIAcaNHW0G8UMLtISPuB5DQKdGvOz3syeVISk8BcI6kIREfdwF2rHhgzp0+Esp4m+07lCSasptHR7FxLaHfVgG527OVbbFLdnw6I2W357regd7vSPDUiSAsKspHeGAlaQiklOleQ8ws2CRIOddODwl3dWpWC++vWszJ8HPF+8UlEkDRK8vEUQKm7FOPIq/BR2b3nmGQV4TjL76HEQqIzWKZRhL/13rtM69GY88QPHStA705zCWh/F1e5HrAgOqEjZLFuboF2RA3wJCYGSQ1MMgf+DTs+dWUB8Xl8nr7UOtqsHTp8Gnr4WDJlb0IHv4xeskuWLZ7M80bbewSAmfosFrmaaoF13WcziZm6eLl88tGPZMU3k6XNnufl9/ZxA8iYi171tqz/aTtsEZF169+XL9d+LoePwZ7he+hU6rU33gDkTZONO/bzeTDJoVjsYs0p22VguA2mnyPQWTMZpFPbs/t3ivcqGYNG3guJT/q507yv25wVMYA+mA1xcP6xax91qk7zrQF2PU32tCcNWgugrmZIlxGnWAc7JYYhxnUFLQEClTmXjylnF82ALRNhv5Ao+WHjn1Bxoe9z7uN3iveMHfg1btXUDHfV24HPr8BBODWAAgLOMMpKyxslgO/kgWRrFtPpMuL3hsEiyL16gXqUaWWgB2CsutMrw4eMX0yrdu25bnTSs5nOp6Tl0whj6sm70ExTZQheQSu6ZN44kgjCkG6dhPF2VSZOSqRBaKCW0KSPbjMZLUX3fIOomeJKwFpYPu4+PaT/QDxa0JkfJ24LJjCGQIBTSBO93ZF88D2qq+5TdONJL7Clo+/FXlCGVAvnZWggYCqHfy5TbQWEowdozaj3oh/NCpISmDNKgy6AyWRJzaOu5Teu17P/e3OmL6UODsHj4A0kla2SXk6iCQ8Mvz3iPq3EiwV3FxbCMJh+o4YlyK8bfsLUzUFWP7yccrPIAAeaV9zOIMEXsP4SF1b46Fly5OxFau4s6OEBMFD5mRwUgbzjBiazY4cNwoeFGMGCyzILc0hb/v1Pv/qJ85phB2CLL/ccFnJGMqMZ3sGcl08++aTR++sw6x71tIJmevneA0RS2Y8dtYXKHdWP5i7vWJlI6ri/dMlcYobCOOcYbHA+V1GT2Ti40mN4AhqW8/viALjTTeSRsgbLkDc503d1qW+NtUb9MAwESPT3s+e+tQY8sIeZoqAvAD6T/N17kpFQDeL9ewACo5GFVTtmWCRgD8NKhl7tGIF2cO4pY0uLWi/Wu0o4S5GH3VQBPX/UsFEn8nq2uLP+vZFBVtFTqFdQHw5qb7TyTQ04+rPPb9ILbN+238hfh+NpYEUNb4W/jjfvupgYonGjiOs7fhDKcicAQZMUkTEcEKoMUydMPOcB9F6TN9/aaoYh+gj1XSuwqrnRirXoBPpep5vReFvCGcTuV/rw+ezghStFOZx6N26gD3uvm55lJH1hNL/nNsDEN8Z8OAhZ3GzkIxdPH6c2Iwtafz5rSenf2BEZDTcScejPADkrBhNV5ihfriNKkQ8THglr5HKlWGz5x7BuNU3JA211o4nRSIrROKCdPnHUTMkKcwvlyVdfkiboDapzVIddfdjbtx1nQuhPdEuAmdCps9w1Mg1iomhg2Qh9cGa6kJ6Cqc01efnfsSaaQAXip8ldJU4M9OS+xmjxbA+ZCRVMIYJOvOGV5pBf0ITO0oMmb5QEQ6c4kMyC4dKuouDXyaY7GmTVcPzww2kOhvu8f+oVKKJolh4fZEwt0hHex0CBTb9aJHv25xH3QuB5CPbpUIhPHr1I4TKWacxweeHfbxlEfxZGKrZqLsA0NhREQ2kKY8dgqoNhhlKibdj06rw2CSqXG3SJTRt/ISvyqjz/zCrZRJC5Najv008/yYGZAw2xl3jHJkgTE5Wdu/fL9DnzxK1fmOz44QfoMOiaaZZiB5LHyrOzAQHqYkHu2rXTTDQ15HnlytE4ES+QXVu3ykcfnWKq05vn6QGaWy1z586XqOGj7lse6pe+e0u++/Q9k0s2YfJIELlO41h7Ce2hLXSPkH4xLJp7TIMzMAEow/m1nIbbB3CiVFwoAt5n6tLJorqEGVMY8VXlJaBZTFs8I/rLiYP7MdnA0j0/D+fPcpp0RxpcL5kBItmFqLCcBqNnHz9D593x+2VDr5wzCyoqh0AQdOF0zFR2qpZx6nSTr3voSLJswKhs1NhoE8Te2sIkgc6zZw/caskge2jlAv5dfu+pZOhv/ThkboGEXcFBDqp2MWHaSt3wc8NN9zG+Q09DVzmXUcZBwJRk8jhoNx7y3/9+w+ekaHv2IX4H8VFMlT04GHfhVqw0mnyey0Sa+gF8v6zMNGjMndDgmJ4CpDhz+ejlpH+tF+chqOmjmUIGau6s8lhArvbsPyB/7DmDnsHW0BLDuNC1mFL9rzcdag/o+h0YKDmwC4ugypRR2GrWsYkVAuXVaAFLgKUZr/xL7jC9dAqIlG/WfCbrtlUSE+LOpdwXIMOLy5RcPRqLpYvmYvSRI2eOHyZObKDMxH1aKb3F7HAFAzSD2IPmMQTTpGxyDi1sHEEnB5j4iDf+/TLAwVimQZlQrtKQJfxd+hMX9sWba+Sjbw8J4DcFOtr+8DD59OMPZNuW33DBVb0luZ3W3RzSYICqJ+NU+RO6s17AhdD8g2FXrFi50oACFTAjMq8yGQdsPISjp2Ycmp6NYqcnIpbbdzAd4b9qhIyilg7872repnFI8QOhg8X15ew4Z2JSEofgSLhspXz88afke2NOEWhlvl9fGrV95Hm7MuJwAdl1g5raxhjfk6ruEhFMT656TL5a+6V6KdAcoRdcjDMgRZs/0zWlDfeguG1usYDylAszJFrefOdHQfJnDuEBFBBZRDkpPVCnX/1ZV3/723M84k5iy94zEQTqeOjGB6/n5NSzJgZ+1Ufvv0PD9x7RXPkGrSRBCJZMoLz37XfywOzZND2txtBoyiQf+ec/n6dguIi0ABCEDMxynDf94O51WTqJo1cMmqQs+fcr68xUTTVE6go6c9o0gKwa6KHnDN2nqAA9ExS/D9a8z/e0YoLyLVT8fBlANmc0VB818vruu3WcPWhHyVZXJ0bvPsRwMJGy4OJ2o/jqx7TtwvkroPUOPFMPCht7WYIB1g2C7zf+tkWychsMTVdpS0UUeIMogB597HF5+ZUPTDGm7xTSDZnNjIhoSvNYlytXLYNe6iU7kYcoI6Ufmb37/9gj51JbJCHaguYIAzN03o4IbjIoihqIR1PzFW3sNatVmwb8FO/HRPCzdZ1oWP2QwZHGI0F1FC3cC3EYBW34aT3P6R9QBc8bTZaiyKozgtQjszDiGzY4EaDFU1Y++LhMnRBDMVXDmeYFQwhDJaY6X2z5UTo5Az//5DN5/j9rZNM3v8k3W04IbGqiTAKlkyIn7TKRHSxY1c9r5Ioznw8fHPGgUH/txSflCjrpP3aeMXpANzi3tzhb1VQlYUiMZHJWKeDYxOXMVpSkWLRhTMOffXaJjJ4yUn756VckG/ed4NWEw0pRb7W5Nj/LmezyRrOW+FWwNOw51zrkIfR+1iyMD97/XiZPiWPiepu9yb6kyFsyfby43rst677cQtPO/kHXdZYJy000ZgEwci7hvH2L558Q04v83ymYjJTQtHsxwc9C9vKAvPzPt43hTh3r+i7a9Y4eTjjRtxOjES3rAfOq0VFVEotFkgo/UwtlGENKoePyVmPT+dDhumqyJdzXGRPFaBo3Z+4OYpQoVLJhDezYu4+1ZGnidSIousuvwXzBl6En607vSx9vmEtVmHah//BmT0f0BZgsJ2e9OBOQodI4EV/DCOlyVgUFYQgyBFzjoWHGxAQCNJSIJ0DPFSjRaZlXjXfFow8tN+aP7pwLNtxbapby6KonzNnUPwIWAlE4C7jn25pguRDTZk9Bl7z3DJMqImBY4CrfmL9gMZP8IrToabL8wUc4/6yhef9uUhm0QPcjt0WlBuPGkRZB534S47usqyWyeOljGCA1STZgbgoToHIcvy34npUIy1HfGPphG2yHDg4pBbqcYV/Z0/V2M6bzodEEx0GHaSe+rtCKmWIOAcjvibHLWSLq7vEMQ/tHy15Q/QAAIABJREFUAzh2meazSzNI4FSWI/UYljjWTFSsWLsojvEP2E6+sAU0XnTx7o7EqbQBXtwz7BwF6rTWUZMhBTwHYkKaA9i/YukCmrZOwGiAdCdboqzI+S5FdzpqKGZZDZwbAYDXjhTTUGsZbrRiOHmNqVwP63v4BpwxE9cbxbhN4yQ5CnCpkengsZOlZKHDSILi2oRwOTXrPPue2CC+5wBYfWlpBUSnkSzAoTuHSXxhQRn3VLWJ9FHwsZWNfZt91ExRb9Y754CC1+o0HhnakyYpDtNOX86XIplPvrjWbQcP7DV00n6YVqnRkCXsCKX4atOoWlxvmE/tHDR5aHIVzLViE97IL4ddkE1mO9FiGABZItdT+YE7QH4XQ55KLKRvAaJczi0gMi+emESy4gFZftyYDPX9spRzOXTTAVnoO2Dfgl9IGJPZBXNnY0rYTzYzkTt/Np3P6iVTMGn0x2HpxOF9cg0WCz03dxxDjmExSApxAeYMrwWld2ZgoH+yYZApxbO0lMaf/R2FoWtmFgkhAPfVvM/+ACcYu0P3jAPkuQijy9fIdTq5zAKpVTVSS+/ojVuS5ZHVj1Kv3cZAkKlqtJ/EDxmBHrJDvsW13B12XzeNh7KVGtBJ9uGOUuaAAq4KdFJuYPQH6AVwpcRBvde14VBwlG1rPC70u0P0lJCAXuIJ46iC76dDBS1RlUmscrgw+O7Llz9EDvW7wmAdV2c7qUYrh5m3SU3Rdbl4RrTMxTB29/Yd3GM5hs6vv3NYItGM7Bc/ajxNIbnb0mhqzH5IKX/buIOzFOiGg/Vq/h3uDhidTNAVKAji0tRp7rFTxLwFWsho0hoKmXYq06782k1SK6CJ512V3OI2cm9hHvxlId+nAfrxIRhMI6nVQwwjVIFsHQYolbuEYkXBCrOmOGPsWZ+/cbYH+PRiKEeCDWDTiodmSnTCIDxC/GDcpNN0r2Mgk0ht1WSm91MmTQaM6ZJDR/dSyiM1Aqyz5B2knMoxciTta1S3S68v8fHOsM4YQCGdcaGZrkMWWQJwqsNdjdKKjLTHX2QgYEOHiXGKhf5+6OAB5B5F3NXxsm9Phjz++EwDyL/88qtM/HGZp+c6tBeJCJLEFEA1BdzHjwcgg1KZklpoTOdmzZ3EudHJMAnAvc0C74w8I7vohXfCTdaJGsa++fJiGuwreE/gXK0RaLzrWXMnGOPeeCRAp0+lACriiUFfo02w+n4Q5EKNQ50MeNTIgVAPY0mlHz5kwaenInfh/tV1RUIZ9wlriPNT5apsWcPITT6sjN/7mcpDwz1gK7QDIgUY5kEdA0UdQgaQ2HGJWtueZIYGwJbLGC2W4DmhgPzlvAaGue6AhZPE4vu/DO3WZiARpCEfjZENCNCl9POMxMuN5msSgdUasu3Oy9z+2WcUpjgnE7WQhGnCXVDlKsLfnTCq8WB6uAtNWQs0jLm45KptvmZ03uEbp2CAFBhoy8bqI3/8gfHDohCzkGz5BmOTyIHlxXlSwHcQqF3PTWsLj9zF08dYgytdU7V7rRxGf+47CMo1HSfMSexKCyhoF+Qqus9yKLFuHNy3cGMNoCFRAb5mu7782r/FCvpBFkjzmk/WGnMA5Zs//dQqKKENNEX7JSWz2aDOARwmw4aEoyvJM2L6VSsnk4c7nckTeXxQQpuZmKpYPoYw9Cs0sUeOHDGN9i1QoACdDkAJLKZRbAUBG42BkBXGUM1Qfs5C3c2GmhGJy6kW8zqV8eAQzMHcw5ImtganP80O1UmzTgEyLtK4g+ovZ/qtFIYqtMEDME/S6cdZjKcOHzpKcd0ob695gQVIMDTT+l0bN1CM5skw3ok9nuShNECvo3M+fbYDQbs9F58bC8HJmLNYY+CgMQYWvOduUCyNUZqJGN6X522H2P2ndRu4ACwkDjOOKPTEP/78EweHr/zwS5mhB08Y2x+0zh+kdxQoso08+dJ/oDkgaucZDktyNwY5Q8h9HsHf//crr8vZi10SA9V45qy58g0aS9W6cm6ZXOHxY2PFnoKgQOG4LhzA5y+Tk0xFko9mcIFgFjITfeL+fRRE5XIyvYWwFbW7D6D5WihhIwbI/s1b5d2PD3DYuxq09wYT41WPrsChbguIah50uSEyecZcpn135HcQYI0nOrwfc7ZINyaqf4WGSiPVXA29iBxDjZ/gtE1nspmAecCokcM4BHebDafaZDUZGAhNXGnB9tBrVTfSyM7MSU9jLd/CFCoJZLAnQARxDxQWym6oZArdi8JKQZFQnJ8L0IV3cJr35rALhW1gASxeDh2uorZZ3vv4RyaW9/VVo3G7zuFSHoOLqQ9GG7ZMLRKhubRihHPl8kWmjdFMQUJp3KuN1rwfxdGNujsUHWm4G4+nWTxA7FMSnyOCCWA+B22HbNiwgcOJKBnK60278pmu8h1KASDu9zWwCXDJBLAZMXyACYq/WQO1lotJwYSEeA9oqeRwY6Bw/EQrqLQnNNtnMbNjAoOE4Mtvd0G5+19+IYcbAKJxYlcKryLinmg6b9TeweGPQ4xLUguZEKYoVWU4WXrbYajSinstOqsI9GLsm5wcHKBZl7DJJYseiPMW3eJ97QzqAvaDB+eCF2Z7N9nP6DTnzYfGuAV0NEQuk2madrZOvv/uL1wYhVyQaEwBdzSP2hpwoI4L6PMvdvHXTE7DgqQVVDAXUw5FlfWd6aWi/1EjC0BXY+ihGkaNG/DEvrgbquM9uDVOfJhhg2PRo/bDtG2/nCfP95lHJ8vYCeOZlL4kDfzz9Lvs4yjW5FIu6fVMyBJB14sA8DB5QrbQDBTaZeMrTqFEBm3hwidKrRcN7OonnlT3C6lFB9vcVE+v2Y5hS54pBK5xCQ4G2LtGM3Gec603es9Rk6YYvVUfaOuVUKyqcLo/l0ZWINP+CjwRnHS8ykMvyK0mKI2pwgQyMmFYbPnlrAxlL4QwHT955hwa+2j8uFjD6rCIy/LSB5ebjNmvN5zis/sa9LuEYnoYe9ALswpvDFmqyGvUAmLZooVSAlNoJveFJV3ycSIUogB8qnlHqhsNBtgqBjA7gcZf89ID8JH4kyapkWYq+fApGkfVS95/9goEmIbYlIH3DXwU71u8ZAJTNBgkTCUquJ9CiEw6icTjaj40Mwrr4AAv+eTDj2TNW/+R7It5xMC4oZddrsRUCvx2igT0XqQZKCCgueSZOdfkg3WnxJZmxFodSqH5eXJ/5OBgr+89hmiMxbMmmwz5w8RDxAEUjR03XjsZaWSz1t+m6Mf87ETaeZgyI5heN5Fp72Xe19Urp830+sSRdPn8s82yYOkgk0f+yZdn2PcAAOwtnwBbmTtrPrrw8wAL7Zz/Zcb9VAuE+LhQOXS80JyrCuzqHtUioIw1+cCCWFgQnuJNpXAt7TBMHpWqdMpdgJEZC5eZKfveAwfNmbd00RSmjj3l53U7TKGqRiiqFRs5crDRtyUljYdGWy1rvvmViJAm6QMAp/4Rr/79OUMj//TTT5mI3RWICfhHeJu82A7AzyBA878+MlcmxfWRu7W53L/2GPMc5OyMBqjxNXKParTxLd095NkX/jRjMTzFDIgTHh6g0L+J9/ML7I9RVyzPNlhsfHtJ9WnNXq9jf/cBsLpCHRAha7/dge/ICNZsgmz+dR3FjT0F5ADeX6ZsOYT5JWsmJtoOdsVfqCls5Z131iBxiDQu86fRRZ49e9sUUqugWz7w6INyr6JQMlJOmOdiwz+vpjx6rqs5ZQHAlTaLmlIQHRNhgPqsi7lG5tIHECkoyIv7DUkVh9LZM8f5a+IMmTq1ttPUYwJaQmVfAati1IQxZDQzeeG9vP/xTozVNBaEYg8avT13uTO57fWm8UdXxyRl/PA4cbJok8zTR6QZCUBEsD/7oEtmLlxkUi86QWW6AVFVeubOtLaKxkzNKzMzLvE8+wPy2VEc9zZeFS54ClzA3LMPLuN2TBNbyBDajQncufR8Q29Xt1Y1QIob4CM1rGNHGrjm252G8v7Qg5xhI4fI+m8+N3mli8hlt7MhB5QUjrzcTJgrjtxNWTJq9DCYVRkYANYTQxJKEepO44cXANKMHLSvVSQFlFxDsmPlIf2JP/qOaa/mjY4cO9AYiq55Bz0xa/0G744j3GQtaxPlDEOvloUKJ0G6QAO7uLu6SPDQiDT9+0SUSh+mY7agZm2IAfVMXLliNNTpCMMk9Ka2qqazvAgdtRV+fgQDFM23Vo2nnjn63JS9sG79D9x54RKP78z51JMAILAScG7v0aPdxN908JCUKdgO0Hr4RI08/PgQsaKO2rzzqLRbecpDj78muw+lyltr1xsAT1FfiD1G16ksECw70A0HcuaWwYa0NO78fmglohiuqHnWDcyD9Ls2Mv68jiuPL1M1jdnRxnzKdDK0AepUOnKDoYdmnO4FwPdlEccAJvXkPFcH/yOHiwTCEtKmWCiorsAfqj9X088qajwbGY9k4C5IaAMX8gcfb2Vfx8NE8QPIwOU/hygwuNHlsBVc4QPPnbeIRv+OvPvBWrM+7EBsVJKglI8mLl9bfqfKCZTKrQG3dhxSrXegLAMYqPYexQoACOAFZ5cn5xQxsFCl8Zq52gZVHk3zhMnGFT+Sfan+QpqwMGTEMGjyTezjK/iB5Js6ofYGzEvOCm+4x8r8UYni4CGDjMb4TGo1TZwz39+O32/NHYxcBpZIVTnrg3U0eeZwM/32MBKx49wrZQZgUP0tZbRc5/MxzDbOzU70NHmlN5mS2tLstxngWc9GZz64goZqbKUyq6GDAg0jzouJ8p4/jxtdrXonMFzmvKU2irRhv8CIBBSqry7H4+ImDW+LiX1a8TASIA6+cvKqT6VmmDq8BCo+0nr2LLpVaro9yLcCghSM4kyHcXASyV7O1Wpc7rVQ6gH78xpxS/efqb4OZUhoo6kNpMouqzlvYM2bvdEPWUAN7tGaS+/D3ayRoLehqKm0TSM/4+KoOXkYGRlXqQ8Hm/Qbf/bS8EH/j6f3AOv6Stq/BwHpvSNdqoCIiAVF0di7xprE9J7d9LZJNrvJppdN2XSTaIpRY+y99y6gNKVIF6SKFOny/8zheV+fK1f22VX5le+ZM3PPXaDW84abAbva8RQJYAlSyvb7EAy3FgXQGLbvvfdBQDZYfNwF50iu2Lb9grmbdIlAMAo+QDil44/iDvgYD3uyEZqUDty6qVWPqB5APGuarnpMSG3piZWhdxV/lUjkcDYwuHKgZetyzZp32UCfcQMwxokLQ3tdZZQWInltZvouxS+oCq8I3crrAK5GZTosj1PDYJ7NPkAvja0KQLN9EvPh8MHRxnfpOuZzBw8dpRfWOdQXkI14ylXHxWIU8arRMTjJsf2tKmuGRhKDIPoy9FwugMEaCeMM2jnZGF9pM/P1tz/QvMdAxSNaCEriL79slznzcH6GBhFODI3m6KrLl26JNfomGSpyLw/8LaCKIui6twhkV8rRzl3byIQiYsXPQUqLKo1phjvoRhLunKrPUqG0XpC1fBBH0IgFBYWz2YzHsXcMG9yTJu5hxMhkROwBZns9CLG4IyfxJlEmLhgoXQO10Twy/eA9obb5Y7byw6o1NL9HQEj1AXKXs1mN2meaCAO1P9ccNUVdYF3gBgzlbyk019yL6PEwIWCTNXVqirncL6KBK4MOfOFCDwCBDl/DMFE6TFF/WvZAiVZkdjpRCqU0fBpn0MEFtGtfKQhLELShhSarULP5VIv39luroXpPMGi3ulU28DmOJKrIA/pSIyiKRlP9CRqmUQ6T75hmqNSX1LkaGuqfCM3TMwskjeKiludloNTHcKpt5DK7WtnfNClNRZs5RUKREpkYAb38IgiZnz55DJqpTrIVKTIU1mByH1989mOzSRue7MMwbQvtl60xf1fqBBts8V8yl3EFD8diGrd30XL/cbiOy5pMPjQfyUmDoS8RBQDlJBm3cL2Y33//M8m8inGHGjLTRGlxVRTaDt2eHRPHNXJBR8c4y5TJM7kwYuSzzz6jiW/CaXA02oYhZrv05hvvyWXQ0igQoBgQn3loFwdxOX8GqnbodAv6ZJytcQhNiEePoHFAHPpktKoH0IrsO1JIY9IfLO6NfsiSG1ONGFMS/YgGmsfWkcBwDGMKiArSzLUGnIPc2TLOmIr+mibzzz9+l21bihgMoaVQ9AsxG5g4cYjc9fTTsu+31WydNUCePFiMgLR7VxpUN1WyguHXgY7elWFZt+oqIdB8ttNEiN25dCkNTZ/8uG6bPPjCh2Lh4Cuv/esd6NXZUJQp5BiElWFEdQPd2oN3LZBRNGLnjx8g27cGC/kEmbRsiVRnZMhvmFO1UzJOni9l2+EGUkYmHtmc2kxEhops3fQbhaRUcnC11kFezVPefutT3n8HoAUZuABCWlCVVqbfC14FpvDHxzvz85tpONF1onXrRtus5ysAc5aMk2eM1sSaxnEQm1ntmrau3w4b4wDRKAyVwfY0amQOcoAGMAV3sTIaM2oUhlSubHCt2OSwjdQM0sBhUKpaZP+WNVw+vAqeb0XotTnpYYBSB0xlPNhSBC+x7VZDA82AjoRdcBSaq2rMRhPT0QJ4pp69A9HDHj98RA6Ts1kC/Vypm8uWzJMdm7aa4cmD/Omx0KHcqDOx6BRVv9NNQ9kAeyCPTaM6p/dgAuZHeKkv6GEDhfrLr35Aw9Yi8ZyN5NETAGP20fxdgRYYDAiEJp7tzAx0pT6wMxqgbgRhSvfF/z6XjMI+GTfcmgi5ROphImcCdLrzJlvIWtm3e7uM4OKrABxsgFKWPDaNy34wm9ksQwO3Y0hXrU4ZLs31OF6HQb9tbWvgu60xAFotlLY+alp9XTPOqCOgIP+I6UQCTVsZQ+s1g6L/97OHDdtAa7Al9SMbJPQ0zb3S09y4bFR/7Aq9KgOX4XFj0LNPmyE7t24BpCDXEVlHBBu8GkDFFlDubLYQ23aclsefWmQovmokUwqNH/yHplJdHKMN1baXoUgZNMcOVkvqGDcocUHE2YyQjYCi2oG4YoSneelqQtjNmnk9W7WFaIrjoI3fYguwevXPMAhOgZ7DlqAhb2Go8ICSp66W45F7eMOKyMrKxQk6y+RCq5fA9Pmpko5x0fELZZxNtgig4XdMSoVp0CKniV9Tt+nPPnkVMyj0U2wP8nC/r6VGag7rxvU7ZAa0/kNni9jiXWZLxSWa5EdG+L3y3Xefo3PqlBkTXJG2gEyz+Wtj8A6mbo8AcKwgUsqfFfRAVqPtDmw7YEFY0S11s+mKHTKOJoMsxuYKE502OEj9EqD7ZR9BE0b0URCut7QrBxnAtm7cJhNhdQxh85NJXVCqpjbcqampnBMMATHeKoP2p42Obhvy8nJM/qQd3C49Q4vYfHVyvku4V7XIuXCpu3kTh4efgurvblGTGzFw0Y3DBPTmTbiyZ2ZdkcpqZDRIIN4DKKjHAMqNmLKNBy/IF79sM+Z1fjwj9yyELsi5zEZ+cw0HtcvljWik+xseJ7w/FHWPDXaVZLY4MSE0czHheBV4Ylx3hEZ7jAFvzyEFSqF3aKeT7qSZu5JfgGFZoWGSLFm4EBCxmO3teeP03samKjE6XIKp+dXpJ2EtMVgB5JbXYjBGP3Lh4nWG/lAGQBs0vg2AKx5sXGvl6Lk6ZCoRfMYMoVww0TFx8u33+wwrwAKOXRVAng52KE5kaCR6a9xuvUCmHJhUhg8bbHS+VTVsBzQiDnBbG770zFw022mwGLL4TokWYguiHh3hbEIHDx5EjVSzoyJjRoRzFLXHDl0zkX0ZV2TX3ipJSfVG3497N4V42KgJ8v3Pm+TPjTkGmNDvvotPUXsnyBBmYxaMpCOGjN1BHvbiSLRaND1NGPWoAFOgDX/t5/u3ZdnQhezHibtnEqyoHBx/C9EbxpttqVIkD5BHq1E6Pph9uaMX8+BwfvrFVwDkcWxih0GrHyVniJvch1OwJlUcOnwet9h+wyxlvijbTz0aggNdTMOfc6kaVlU4z3GtBLH19vVw4DNohxYN3ZfP7vhRYlPGoLvjXrEGXL8KuNZBjxTCa7mBQZz6W4yfNpetfQMbnjb5cfVKBswAQHRiBQHXD+w+gPFUnZRxMfdh9OXvC3gJ+yI9o5DlAUZUIOS96Gpb8VmwIh6RiApouNC36R2QPJOvTSAbZ0Fft8rPlMEzyBeK8fSpaFGT0AK2skApkqyM87yGMvxU7jaeIuUMwFqXNlHvKhlGgpnKT54uBVDxoGeIlqwLp3gtnhIVjDEZyQpcCryXbnJ+6TE0Ug6Q4wiU5NAhE+m7ZplB89Ch3ZKXcRZ6sB9DMHF+0F+VZjoQ/XE2lyKpbixXrKCSw46kRz6496CQGoZ0a6g08plp3q8aoFrRL5wmBUR9E8ZjkthFvS1SgJveOwjq8M8//WLq+52LF5p4SB/QaSeAzQr8HMaMGsEzb2ukNnbQM1RipnnzDrwGN3dvgAtfFi7kDQOOqrb5BAyH7PwyuQj4pTmpKRh6KV1+/dZj9H1IpQAXamCnKCPF1dWbvwtqs6rc8eno1Fxceh0H7pC2tjqeSz4meg7sG2T6+AiirbzFly/JF9DoKHJJT87eQjJyr+Rk4Y1Qyd1EvA+1TnX31Zg61QIE6f1uA6isNSGG2LQ2ljturFJruX9X/b6baNFkepar9MiNpmdBxk7NcUfvm8D9eFPKYCQkIVW05bW78QOvA8x6gbg3cy9b8hmp27JG7GkWwd59RzG2YmalR1Aaezfc3FuYMSn7QAcr1F/6uPXHLfFLgfsY4vbOpldBEebMwuDUpJYqJGbGu8XfEgMnN9iM7bLszjlI5k4hGy3n+RjP54hzNj3Q+s3p5rzrPaW/dM5QRkYFRdUed2VNb/DhjlOpjwIEwYDEzrh7p0NhVvm1NvPq/q5sHI3xUykKR8NoZvWXDsCkGRnm15BwNNQgeOWlN/FCiDZb4ZMnLwA8qcwD9+ziXvN71a9V0ynGjvExcomBDEBtABJaBxVscSXE3Zr+obiogOVooelpA5HORBDzpOC2Gs/ear7G3OZIYlA2NHdYRHyAGlVkCwv2OLnBjICGVeaB3klNKEvLWFrwAQdSJ9rolYuZJQaHuUP9dsM8MYEllNZrlnR8OO18SIfxbdL704+7bQpzTjd0hA5qgy7K7Hhebt2q57XSW2Auq/e+vi7VoetMGR7iifSrnjqP5AF2p0qK9DmohS0SRwyq9pcWK2KkTy/5NsTw9y6fy6YqhObIEa3qNvOXaaP77fe/QXuwlaV332sQzu9+3A4CONTkAEcP5sPzc8f4YzC88CJjUHTPvSuYsv3Z/KpDsbVxCT6HxtYBEfpwUIg8tA/q6He1IFtqQMISyL71ZUi155CfAam8ztM5cvQo9KoONPT1smnLfhoatj/QPV595QGozPF8+ORPsV226EU3DH3sLA1E3LBEiidUDR74aJBZDQ878ddG47iXNDJFJmICMHfJszS1/UYFyIJNvlmQnw3RH51GfK3PmtI0p6UFkqdYTRHsAf3pR98Xzp9FAbDkAeww5kAffvS7+e8T4jyhVTVJQ1WPLJ43BhS/hYcJrQQHvAh6YS4olQuoZ4TZ2pVBw82URBoGpcluWJstk4lv0AFYw95dQB07GACqQHc9ecOXcUCOiBwiYZj3nDmXwXuluKBbOEiz/+fmvZJNTFXCSBAOXutVgq+VuqBxDrrhskPP2tAEN56BROldevw9uUws2aA4swV+GMpxPAIkzfhsRs/7xCOPyRFMUr74civNfD+VoYatum6X586djZYwisiJq5KJiUEQ1Oc+ECHfcPQkmIyohkHpFtm481aUXQUVDjZmG7v3KOAwCKmfvaRNmUWk0p9Qh65glhJIsa4lXw97dV6YDuivvfYQza3SnrN4fWhQ+ZznzZvBAbZlCN3AYHQLvW0cWvEq44Lq6ovj4z2fGUqhK9oqzQCsvtZP3XHGOOgGHElP0K8KHLXViOXGTY2I6NdrLVs8nmYXrexb74Oi46j5fwgugDOXBt8pec/OfFYdzQ1QodqgMIUSm0JslOoq2Xw6Qcn3B7E6duKoTJ05lYu1AuqkJeZH7rActlKc+nAXno1xTpdEAwZcYNul30EjTZGapKgT8Vo2NC3stf/z8dfy5DMvsPnONVQUc+nwGtxBK5prGZLi3KBMYYJGcRudCH16zgyDFscPHynbsMY/n6WGR/1AxygcE29wCTZi0jQP/eM5YozuvXsKrokjcF88J8GDh8o9D35mipIrVVD17z7+bujfyaM+f44tbABbqWnE3lwzLrd9ff1ZbOfPngaZtQaBK2OIIm8TdK8NoKsSI5GAoGiG1AZNoIFKFi57oI730ZEofdyVyJJwKGk9uBo6EF1RytnPxMQmOmo0BkA0WLU4NnOxatHTbaNmBJ4h8kupav7Q0OZD+feOwWxl+x75g4F/RFIyDt1LcR1fy/tOl5l3zoL6fwfFzRn9nZO8+ewrbKFG0JAVyhpo9ctmD6ZZvGoy/IhvhZXwNxMX0kLkjieNeEUNEQ9cCjE4gNcT43AbuvdNBkUNS9doBX8aITX6wCIEpkkVF0G+PPa3J+UabA8nGr8b+Bb4IskohSHQx/tYj0/AX3ug3AHWPPXEVECrNNmy6U+znbAB9HDnUvPRXAJ+TiUmS1GwadSB8zjb+7krHpIO0Jl9bO+U4jXQms9lYLcxe9LA931sVbOyGtjAQ82aiDHK1uNIOPYAWLiRV/wWjtpPGwOZtDuCoUz5ma1wIMP8CHRtZXp58XkqA8WL75oXDnKOuyLmRlrLLjNcVRAzMnPaVCjpp9n6oEfmfCotL5+t6VAalBNnznJ5oGPEZV1z+WyZQkdikKayDq1farSjhh1r1uDnwOsYnYL25s6lSB8Oc9k6mCi4LgaMGqg4BQXXcJ+dQgJAAbUiFHlJmNH36Ga3C03U+LQ0Bu/teAa08PsWSuJwNDwM/ppF/Q3AF/2HOfdgCAxX/XofvfxVW6wRPrpFVhZBEBDx83/XrVrGAAAgAElEQVR/VObOmkzm9xfy5afbDPtk4RRMC0eOl5Lr7fLNT7to1tisLpkmS6Eubt+2iZ99gDsoUR545FG2MSVGV+3OxjX7/FHZiWnSxJShfNu3pYIIDiuSEbR5WMfzxkcO9dFZlt81k7o8CrjewrBHCoozDVvC3iWYbOgHcMxs4hFok7dgosRAR1efhOE0AEqtUz8I1cjq8L8fk6H/j36XiKxGdWeq3zp8+DDPwTQGlBq8DCowcolgq+jJlg7DHraCcbCGjMkIXZxGr3gS/2Tr5IWmdJfUcCfcJjIwOIjIid46GupF8uYXq3DcraMZpkmjm/Lns0seyqaWu6gBCmhuyU0T0aLFU5s1NZpSDTqYFht1nHzHAFDCInHQiBjOyWC8BTTTXLdFKYAejgxm5TiKqiGbE/XDrHmgxPZBo7VgsCs4mS0//G+zPEfSwKDYSCnPOk2jhE8CZk0WIbGStfcMw1Ee7rdTGEiJLLpZJonUoKraTppi8nlhZezZSxxPNncvFzn4iZC0Zmq9AsH678EcO36cIM80jrdqXjZxMo7VDA6n0eb5wyDwZPP0+1pyxHGP9cZ52XqgKzTYepk1a44k4Ez71QdvYv5YanqRxKEu0gHVctb0NLaRdgziifL76t+h+d+U5bCUbAAxeq1wbUdn/sEn62X7yTzofc5yo4tmTcPSeJ30igxu1ATQmtt4IbTX9/G5O8kcapqak6oEyAtzl1zciDVjOoiYtGa+P6SSfBbkLAOi30BP7sG9Y4PUY2j8cCiMZ2G9VMvkqQlsl0LNFlGBw31IkHSz9/BjD8ubb74J2HrbLDo0pkXlaIEhRKxxhguv8mz+X2OtdPxpEzBs7LrJBlNfpzWDI9Invr7xaJND45Jp8Lvlvx//YgzRHn9kNmcA6jKGP9frb6AFnE3+7wXjhD+EYbyF4dgezexABsQ4AD0LanYVAMt4mH3dNGWaMV3F0PPFqs1GH2w8EHRrx7OszbGyN2wA1GwAJKwVaFIvF70vee7UWbcFGrb2cNGDHAC+AOdoim8z2Tz+2GPywQfvIw+KMaauhcU4XAOk+XDPau8xggzUSLQOg6htKdTLwksFgM6nZDRU9FDWrBXXrxhae/NtAEWyd2HdE22WLG1NFbBfZuOe68gW65zk07sMjeV9Uud+/C3TSDxIdEFPSz1kQIuPjgRMcJYrMLm2bT6NfMkKbep8WIakhnAO1KxPt2eHWPKEcJ6qqZV6Pzz44MMAhEcYFvlMMeDcuHEzFNAuGQ9bsJY6rgDkYHquPtZi1lDzIxi0rzMUagxZdnYlgBlGaSxGdIAeNy7ORJnmXiG3u51sWQf8eTAGKqaoluOAbsW9tvtwtmELmY+faUvTMgawOrWg0bgFA8YSj5tefr4zMVDdeGd0gyAqgL5s9ggMqAZyvnAE7mwCVBwitjDYci9lcEZvGWaoggPdvKdwPHncARScWBL0agoId+PBwwfEBprmYuI1VW/+Lb5CiEyoXT7824FzbUlP2moGTGv6kR4Fvnh+1T1bJTEabRM7NAQgrpTvYYA88wRO+yBgl4g0LKD+RGGUeZt7pI57zNLRS9ptPFk2hcllzlkerDvdwHfxFx5E2z9uZJBJYyku7zCMEP37FUzXBY72kzqYOvA/KAW6C9rI4EDox0MwMMMpu4QzooOqbpsTRgyXHXvxFfo/VpOaMylAr3+PP3W+h8ZfGYVap/TZVZDRhc85NDiAZxW6NV+C9qQqP1L1A9gyZzvVbEZLAI0aMPh0h2euzvLKNGgi3/jwoSz6VV8T76r3h94plQAzZWSaaeTTJfLLlbmgoJwabULIMaw3nUEgoZnXoGDAMOY1lcg9/MC98tWnn0ge3+NEfIkKiW51YYao5G7zJtpU76oJkyYib003CxA7ZXLgeaD+Q5pQ0An4cJEY16zcWmZJGKb0cfr3bluPKSU/V6VrQfgixA6Jx+QMsIC6uHjRFIBgJ2MKrHFZeODBwHGgXvoxHLch48INfUoKtaZJfgEc0tc8HCao+iZtI2GgDKPXQSxZVR7jyrMVCstC5YDFDMfe8N0rykgm6jr+nz51urXnUioD7b8BfUdzTDU2wJE30Yq2dA/o4sYtZ9AYBBqjHtXU7dpziPDkSnl8MWYE0GFu4fLqzSBcy5ajhpxR1c5VQMfLOEfhQHCn29WQIDd58H7MjGxBMxH/lxXh2tbNgefQJXOZqdPdFlbrTz8zjwOBkyFUzCaiMZTCoLRfqO+GJqfNjg9OCSuWLpAjG1aB9LCaV1qip69MnDlHfl3zK+6OqWjguHwYOK8pqkSsUg+X/slLpZJf3SojJs5D02chx1nnX2Sj2kHzpRE4VgTKO0LNTqTpVy56IGhgLA6zmzauw0jChSzFOw0FwxIoRocjS8RgNxE6aOZik+aO8Fk6ozXdQ7FyJ+ZmPIYPpVBLe9mGaZ6xC6LLPlwSL5w6QsEYKM6YK6hLbTGN4A1WG0mg/zxR0oLmthxU3Bc9rgf05EqaGHcvf1AjoG0Q+C1/bZG///NXE0JtBzgxgEOuZg7BDIb5BQVsQSk0/3egnKCFqEZFMxHc2YC1Acuods4PBEr/8WKI16DxBQxW6l58s7kRqt9YmulSvo/Dxr590SIoc5zYXNDxzhZKEvTnuISRZGd24oCaSlFrM6h4C05+E9CbKTfpLx7KMvS7z+FWmclBDYtMkHyao0+//AYzk3BQ2Qfk+KFTRrcUGzmQi57NY0m9fPLRG4Aj5fLBu7/ybAWChiYx9GNe4WkLBT/HxGssefw5Gqrr8tgbP2P0QD5YPagT7zcEEU4hUSx6KXLPmmiKGm5R+jADCHTzZpRaO4ifpduU6mrdXnHoQT3UBKGhvtugaTHBaCdBm/CHkdvcBPOmRcgTD90tx/fvogEoBNhRM6lgiUsaSxyMl0HANm3dxVZpqsmJPAFCNZJIqSKMuv5at0uWksFZSKbzxi3ZRhM2bpIzW/VxZLTuMjmTt7oHQDlBS0sTobnbSCxMk6aGQqqLnA8d3BZqv2ZWVnNeSKWQl9+8T7YQHrr7aLF5v6Hc5p9/8jF5jOjIQL/+9Q+iY3ZdE1K+ZPbsaMPaaAAEiBo6FirwbQwzbgJ2fCr//tcrxqzjVusN2bF5PZpL8q5pQuPJ5fXEuGzXtq0g95GSyHCUs+8gW/B8s5GyZ1OgRbOVyJ/qKgu2Dcloxm3RGb0Pmm0paQwxozBvuUE9yMk9DSI6mt9P0S7XSDC02Z5omtAu9VFplz38kOmsf//+Oy6OLoraLYb8bNBrqPHL7sGM6k8ANj44nttlOMFv2LCR7UWPoV8tnDeKrfpyEMBWGolyKGOYpkA31A1mfHKydDOV6OVnCc/Jh0gONwriGShSunV25jzVs/nU+hTI0OgLg0BhwkaGYY2H2gsNKIlJzh43SwWnMijw5QB9L730EvL7RihIijS7cQkzOMNf1d9zBUqwbsD82KxFY1ZzCXDOUrWQ4dFiy4N45OARwu6DxGsQ0pIwoo6oB85cxj3IOspwKtFL+Ow5ZXLUGldXf+gTnrBmlKrp5upD8e/h7w5h6HIn8gLWANDwTQYqH2jJJwAdT52pg2bE2WYjksj2Wi+/r7/egrZ5Hhd5H7SqM7hETmLw9IPuiyEfZm9WfLC1DOSu3LSq502CxtRDo6Nu4Jqx68Rm7ToMhWIFAa6WMrCGc9m6sMFCZ68ZpDQWbeRr5/FPBeBdPs6fD6LNtuMQVqG5KkAPrxeRn4cXTfANOXn0CE3EbXFiuzqAgc4T9PsqbJnrdKXqmOnlPQh6bLj8smYjBnoW8p8P3iODXfM8u4neywEU3cTgh5brklIMHQD62oRjD10Y4ALzP6Wtc/QN5TM23Fr2bP8LpkutPHTPI4YyhaLFmDzxACCXYTPOYdMIW39P5ChQBiuJHummpt6iznlwPuPZig/QHUg7ZoHUoWmpwyTjzGm5cvEqTUYwtdkR8MuT5iQSTVQ+TB1bKO3nMBdsx9vgIXI4z9PYYQi27ijxEI0ya9FCUH4fKbxwEJCqgO2+Jxd6sDEpUcR7MKCADi2+1P6PP/6Y7xhQhjel507z7L/831cMFdQh6rZmBicnJeJOPNU0aNu5qxwxWJo4aYL8vvIHk8X8wBPPcNflyhvv0hjwmfj5EdVBpuU3bz4s/3ztJanuRo9FlNVNui0F+2aRY5kYHSznTx1nMAyVbNIPCjDI0q2AFXfzAFgJV8jvreYznzBxMNuYwRjWID8CglC9uUYK2gE+XmFTtYMt0MRJU2DLBABSOsDeQrpBr+HMViAc06R8zL88XWPJmH7DDNcvPXe/zJuZgj53DRRPNrYMzQOp7vU0rZnIeDyJbwviNaokwwLEUnNGx6Wm8dp75Le1m4mZw/eCQaiX7vOPdZsws2kjvmsohoWpcmTHeulmKzQqngg5gMIIDGMMY4UiW8oAYMlU6oCbuzp1//hLMe6iPmxJyG9FP+mEIDySDPKYaAC922TLl+ViGkrcC4jz0NhxxlH2OOyUSnqOW72NbK1S2GIjK3DAOBQ6+z/f/QHdG27IgF86YKK+YOOjG0w26tB8bTkPMI3FiTuHR4ONPUM7TWEUDurKftGNZA2sIAf6Dx328i+3UB/62RDqoaC/XyPPoiORpKlPyu4ikwWsOAQSOUPfjCV3czHMpzV//CpxRLXsZrteAIeyrhHqLH9ezw0Lb74rwD0GUSXnqCP90/fDAgQodQJByDlPHBYX0xQWCkXX2ohou0KfWI2sI4TvSIe3dLwD7kbucAR2Ep8pd0QSjKvwkHjpbbaWfFyV9Tl54IHlUHEzqfEO1JUimYfxXSON7drN22Tv8SIpg6mlNFP1DLgNBdyKfknf921ypvswV9I7z5HtmQ5UutlRaY3mHiu2Am5rehyV4Kircdr4WMNSvIbAcgR1ZBg58BqFNwSKZS8X/KAARzl1eK/89t0+GRnribFgiFjwQeRdAOwPdJYoopasqS2nsvIkIHwYbt/eNPJODMuD6S/zqO8dEh8ZDssRZg/3ahG970GGMGdq/HV6Mc9BIWzAo9j+7oLx4Cx2rBgHKIrEh/vqqy8BgB6htvUx8OBeCztJWUAunLVNmw8YB+IhmE1F4u0yOBz3YSahXcRolrIdnpjCIgKHuJxsjdaLYynUgxzoCts0F7nrrnsMcyAdSePd9y7jOcc8E9lACZ/1BbTfE9MmyLatRwHvGbz4oEamxMhywDk7HJuffel1IpQY4vj+VdKkvaQrDIV6XL31lxd1u04zsfiEXehhBwBmObN5DiH6tIFkhBB6EV9PB2pJMH4qjnLg4FGkkjb4GMw029oczmwk9W7iqGFSDAX6jz8ucX/RZy6egXdBHvd/L4uF2fLJF9+h10VbHWpNrbM1mtSRyOuysi/TP3hIAey20Wy/65CfqOlUUcl1w+bBd85scTXK6d5lU2XGpBRAKphUCuxHaFJKGyDRRe6bG+RPjzWMqQJ0wQcBa9VFvwk0Xz1kBoVG8Pm3U09I/MD5LJMhrpvJ8TageAdgjEbK2cE+s4QpoACRVW8bZ9fDSCYvl/afc6VMq4eC9p0W1EU/pAkaIWrN0F+CC7yCSTzFLKEwguKh9kbDHwtIPYFEnR9X/mruqslT4tjyjzQUas16t+JnZl5qkYThMGdhI+nw7EgT46rZZ4AhF85eNU72IWQLqbxGWUQKiAcxa6je+Dw9idKBNXpOB/VmNv6FZTd4VsHGAZIhCxhHfjN085o88Lzp5sJULa+ySCGoIGucQU8ZxpJrpzG/zSX73YK+/1plqxmetZaPHx8NqKPJLICWXMYDjHdBFWB7FxIUag0/Lz4GFkzoYPqmQu74ZBP7eg3O+mpM0PD0MttyNcyq59/a4/Pj6eP4bnmr6tGhMUhlsEaZt3m2OetTXFn0hMtxjJVVzqJadWwAOPe6/NP7EuYxy48AvJAsuo++0pcOFa6W36FRNjGqcaLxy0ELacU3Fh5B1EgB0TvRQ3HQ+h1zpRIMAsKg+uRp/yixoB5J0D9zrmTyBruNbkDdmn1oviZNnIZmh0aFH64HCBakTEqL4zKBvjM3DRMczFTa0Xp0WXJJXUan8Lt+d/Lsc1OJGdIPBBMP4id0A6LibGfQgFYcECv4ACsramX2ZIyPsD4tg2rVC2rlzGb0DLqh4NAQIlGC+NBuy7Fdm8hhHW4uj0YGt/hxM6AHN0nnQDc5A6LsAZqQgKFCM8ikRlc0g+iewlXPguJkSyXV7Zdm0qoGTzN2p06ZxPaIrSD8emdO13Us1q9du0pTwNYW5zhPGuAUTJ/OQMVUsKCB0xg8ZBjcfgYiXIm70E078/eVYSWuzUU0A2scyGAnt48NgIMa3Ch1zBlaZQj89Sw822NoYrezGd978JhMY8DXHLtHH39cLnEBtvKF6oNhj6FKNy5yisA3Y2qieYB6SKxB6pqgB/iCRvvSsC4gT1lpTS4Ucy1QgzEwcWb6zaRRqUZrbQ/ypLTjcamjDU3rHEZmN9iWqRW6u0YI8DnH4BZ6jCy8PQdwHiUSajiUoxvEodxswg0SW/RoXJjhIMihg1jPc3G7uBFyXtuO++4ZBiR36KRjZSQ0uXS+q+PHcsiTPWM0E6NHRZOHh16c7Rl3HHoQDhqI3t+fnIEOdRD6U2KtiKDRhryxDtM0Kz/5du0ROXKhHipMIJeiul5DYQYI0cG7hUb6NkOjRjgVFJeZw6wHSS9Opbuo5kMdd3UhB+5jqC8JuM458r0PZ/hTwxSNiArGYdsagcuB3WQHEgg/kO1mDGhbGGejy9KJhiyAgQcqEcibjy9oE/RENVHSjZgVIn/NHJyQNhnaxgn+8yUGg8nm0g4M8OIfHAWJ2Wm80UnTVWnMBnIwL7CDamQPcKGGLlpJNP7InedG8+f2HCjBQI2MuyFRsmFnvhn0lVqjOpYnHrlPIkDG1LVx22bcxwFwwkIHmU3edeiQvtjpf0dRdWKQGgh129OVf+j+fdgg6MDbSINVU1mC+d0laD04kfJsBKAnCaZgm19su3SdWsTr0O3xcKK9/sT1tbikmWiYv3FpuMp69Li9XIiZ6Nnx8TI6nBUr5nCBYnzWjRYYLeFjj600xU2Lk4Ja9943VaZMuQMDrE/5s3wWBTcBEnyhGREZA3hky3OnsTWaj/vHH5vIgusl/zFckiJccdbOQ14wCQTZnt+HjlgN8zBDcLCnsBKxZaZB/lwHtOaVGEXpBu0qjYp2ey2YedBzQOthA3jXIhwsW4zmyBJtxC5FERkKh49KkWh0JC5st/vYwL3//rumCX3mmb/LulU/cHYuY1Y0X2I0Bk0HZPRKSulphDLXStGvhdFiB0U1nhrqz2DnQBZzGc9jQtpoXheuqmwOWvh9I7Hrt+Z5soZWe53B+ixupjFs5H1BMRVYqqrm+UDwaAE0EhgYK6EpE6Sb4lpOU9cOWyIIgKOTlcOmLXsxxDpodId+NMRubNJ64ai5Q19cPH8KjdIoGAot/NyTkjYpGUrYDtm+uZAM5DDjGnwRqmQEmnWVxZh8cjS8DoB69QyZEVFDqS894o6kpI26d6sRicEAIpnY7tRiMOfNa7jCkNKqzAc17uFiPY4W5zyu37B5Zd6sUGLG0uTHH1bxev0lTg0XcVn3wiwkC7f24mJiQOKGypqtWfLMowtNlMEXP20yvgz//eItGC6W5CR/b8DEUXgNnAMAiqUxDIbe/84Hn/JM3jbNhuaeqo5Ym/foSCv5GU1jE1nDN0Hnq3khydT8Pm7581hEujFQ7SDirgS6ohq3KCDmT3OWx9BXfoONCqvkWnVoZZDwQIQ4gC1LFLTfYP5cwYUrRpyl2Y+1OPqEhXlRV6zZfhNVB5BYkFOMQ2sbdOM5nA1fueuplaY2a/5qFO5HIaxQSwrqTT1SbW54OPcH7Kc/1+2FZREJqNPO4OUKUEGOOxSzcpzSw6EK67C9jzxI1QynQEVVR9AYms2lDDe9UMvy0Wda9nWgY8QQEgr8qLSp3I8YMWIAuWrDXqkEaEtJDhan5jJjJuIcFCbzFq+A8n5ZZk+byAAEDTU/g41bu3EwPpGeY74L1Vq1NwNKd9TTWKfLoPAkQNI9JCAkEo+XAMBqhxdGHvW0xmSonzhxGc+PSSaWrIpnVc1aFMBU47tzOZWy+G8LxBdWSmurqyy+8znAsn6t2z+fXYD2mi+xrRT37QiTw6zygPOs3m4A+DhC6QwO8ZdpdwznPHRyNmqNEU4wA4KFOw6fZzOh5hJhRvNaQG9xm6FCm2Fny26pI/YtHh1yDMaUljYgaMgsTjOAnDyVg2O1LTUjSgLYOu/ce4rzydDn4k8dqDcNsg2oeC155FOmT5Sli2bQtF41ZktxiROkEfDqIMN+3uVL5IHXCd6LMgzjm+uNaNIixqCD3cywX2tkG2qspxeRIxskZQkphZdYTOVI99PMedZ0Y6RmY+AIMFM0pcCBDVYoPido5bgTNJs4lmgSvW/O4TDvRqPZwjDuB4AeGzPEmCRexVBUm1HVQN//wJ2GeWLP+ukm4Joln096ca1cKa9le4OjM5p2TfXYtH03IFeLaRZVEqP/JLFNtYCxUENMnbfLAMymbGio8RgAiFVjtMQED2PqM5P85EO4yufklQrsVvNdYriMPMmH11hjzpbGv2gTG+Jri1a0g5ivZJ5vHKmhGMyHhVEHqH7hcrls3ldsalg77f1tXN5049eHU7XSkpl7zf3tD308GLND/e9uob/U7aouMioAC68WocvU+50fqOwpNWMycje954d5AFRANUUr5AOFcjID0iBfnP4ZiNygZB/adkTKqQ3XcBpWU774BPpU3t+VMvwqeF/1nDtd14HpmO35lImjZMmC+Zj4IM/DG8SJVeQNKMTrMFOqAEAZSOySxuEM5O4pYEGh4KI+Nz1QoIdEQU+mL8nKYVGi20FeX2Skp8ydPwdJ2CpjQoWqgYgpBqE7Rpk/X4BzX3ycO1vLRrb+CpQM5j3MQEubK7/+cphnjKGRrS9jtompVBDkTjJ9uRrRkNawvLpgXncxw6UaGykbAWY8d/gDcs9DD+Lk/iHeHjsM1Vbz4ZHsmudSWTWUQuO0azJtASZ6tXjxaxBgdTiT0eXsAvPcKvCmTv+odgxTUjeZEdCWFcAqh6Zac+2mzJ+MeR5yqb/+Omve99TpKRgo1cAqg2ZMT7yRhZgylzWuC1Jgv6s6eoZyzPMWzhqLh4V6cOxj+OEev97IsM47xtq+g6FPX6KeI51C//Xqg5I6eqj896O3uLsHACy6s3wpFAhWyAFVuuVH0sVs3Jur5IeVO1nA9Zs0+iFRsABJ9WIhGAp7YO/h4/StJbAe+j8P1uN8Pz3IB9iMw4RICPfFZX4cKSr5BpzWvZMmY4xNiQWQg8EE00Ud9nWojA4jbpAtZZCXhYwlHtESYLGNc+nG5eXDZzmEIdiOfly9kHKgQuv5HsbMVAbIj3+8ESlnQn/Xpray8ibf/3DjJFmHQFkZElmXaukf+4209LP19GRABlTxABxTvxBP+uTyEuYiDCl083+WJAg7J1ycAfvtMI+9Rk09dQHzWxzIS8lAV8q0YjbaPyvrR61FbMlya9KMI2Vh8QzrP5RaA0Bp3dE7Uw0jFUiZijTkkUcfMnnRP3y7jsVVv1Zc/2wMAM8ZFlqG+cgZ1sgvB8B4ld+5YPBxC4DfheFeZVbq1eMD+HEb4fm0cRpH2wNokgWA14i/DqxbalQy8U1b1YSRS2vR0mXGgHfbtkLYTOpzMMiAzY58zhadh57u66AAH2VjeRNkPpAvegLNZDemTPsP7Rd/1saXyEgLj0mQQAwDvv9pi2wlQ1AfkFEMMZ00VmPRuyyYPxuKybs4I6cbp69ILvLy4iYZjIa4jaqjrpowWKFVonGjgCegw1PqnY9PiOzEtCeYpj0OfdVVnEWvV5cwcOYRMzSKhgMNYMZpDE4GGYqeOjeGsHlzZ3PTjQ7E3tXfZB8609BnkZlXCWVBNcsuQf5SdOYEFwLaotlTJZv4obVrM9HCeMgdOMHZ2rpAr67mGWozLqseXJwVDCAXcotxX/SDChWMZvg3nKwJsua1ayzRkoUjJIGhw4mHvZyg9RPo6lbcN53mkCELXaTSYqtAt1SE7YS4qI/1WCUGB+XEQaRnXjZNmh9IYC1IUiSUZqWDd3dU8CVTdBmiDHpgaS8XTp7nskXXhvZiJSYtcxegQSRT+NP//Y+tcC8NEAgTT3XeVYhUTD3dDM11NF9B/xdJwQxm7MBVT4o0GGBjEAtZGmcKlQa3z5ySRrM7zXzGmzevpeEawev3YUg/wsNZYRBUZAjy+KM4EDMMKfhwmawwJxD3tDQGDaqgNsZacPYxwKrNbxDohiJcHoQKPvTgfYYy8o/X3yQ7MITnIw3NYJv8880NxOvYGav/37b8bDjoLzz3oew5dAy9RbdBy9DMm60nc5mJmAmh4E6HgjV/dhIFFaSaeBBbhuhiKHnj0+ZyKD3ktzW/M4THcfHUSzZodGISGYve4fLXxt04NtZgKvQYLrRsR7/6DKClwQy9SilRtI0+msbN26Bjug1YcudCdGqXYQHw30MbbsC93ILL1QVazs8rf6Z4e8oCKLiqumikCqYTkzBixEhcMwvNQfVicDrCoJtOnMrDTzzLRpHbCeOJThqfOm6Cdat/hebWSNQHzw1vMoyMQEHHsBOLewcbR7mAY+T9Kx4GAOjGaKEGKmM85ljXDA0uE/MRfwaUDTzLm7fnExhPxmfeLXMhzYHqm6LmJavXmstODzoSRGjSUTQWxLNwgajGqAmHziLEvyzDea2c4QQnLi40f2xQg9kgVuL0bgOc3suARGnnzBUZMxbVKBVTiAcF4rDHUFnMFvA85jAtHVaSOGo8Gpk4QyX+fc1q0NQok+FazSWnzoYZ6JXVQXQe7sgKpGgW40EoXt9+f+b/j8RJiLKGXTHf0GoK84k3o3GPJafYDeBmz549suzuB2lA0LPnwkwAACAASURBVGGHxEl5IRFcfRi58b189vrfAT+IVGMz4YExjQU6NXWyzqHpb4UH6Qi96xrN6wieCUtu7bOg4fsOlkLfc2Ug9zJofig5gHVQxn9e+SN08bsNGLB96w4Q1hJ5/rmHzVazFNDtfjZvHsgsTjAsnYHW99QTj8i3X37EzyqRV15+AP05dDQ2x1fZALuD8m9YvxXq7CAy/ALJRqVZjXVnI5tMzfOVAAbGNT9+RyNQKlOJVBnO0P39ylVsXENMrFceFLxjhw6yXYBaT62dtyDImLPZE3NVxgaxEjOqWkT9YZhZDQTu9grwBOgJMJTBkoqbONK/DdW4y2w5B3myb6G5jOczXrF4DvTtIjSs/kgWhqHVYYNzSY3cWuXsqTxo6+S4c9MpwOcBy6YNKnY0pm4noYieupDF5gTwavQkniUiK8iQ7qnLFKvOBs4RWZvUrBZMVSoqqzHhCGJzjQwCVN4JwCp69GhpZzPSAUg3gEt99a+/4cxYIffRbA3FJEffu0bH5V0u5DKrwUBQjTXC5LnnX0Qa8Rquk01Qm1IAHKswgis1YJZerKOJt1k4dy4ayIOYn/gbNk8l091QNnzqxfCPl59luOhE61oBXbGeJmgEz3UvAA/GdLFsrQdi+sgWXGnzmpGt7yEklE29vSfNy0C0i3+yycqQYoxS3DjfimartroG2Yc6f2veu95tA6lpjQxbbsoMooghozWULTxiDC/73hWpbD6q5RgOm11sHFV3p9vQXjYNPhgildS3S1wwfwf/VsdUfW8JbKIC0b3u2Xses7D+xkMpiZRF858VFFD6XyIA09TJw9CxY+JDt1jK93v/ww/CwPmKjTTAJ9FdlfWdyCXIzx2cKhv2HZd6uvpQaN2uXG656eVGX6a68D42WSkjY+Xjd56VlvoyWAFXTRzg5ex8zOXOMuBMlrSF0+Wvr98FVL6BBnwMGakFsMPCoaeRCkFj+dPPP8j0KePYMA6Trz75ijtjBPpcdZdOMJo5Z3cfkPluWU084F2ProCSjw6ce+3559+Wo0dKjBu49q2P3ZciqaPYLLNxv93ZYjTrauADm5ZBF/oiTJUncVu1xrhIa4/+ExASJitXraVptyUOb7YxE5o6eQpg4F9yhdxWdX21p/A3wtayAhgbufheuXLmHEBVE+cFQxmAM8201GjH63UdnMvJ3Lu/YjTTAV0eZhHgVQkLAs0GdoUrHjfYUfIBcqMAc2bcMUUi2Sy8+Mx/jCmbD/4m5VVtYoUu0drFV3qgPx9Oh7GhZCxd2SgLC7CkAx6/OtCS5GS+06hQ7nR6AaXx6y9ftPDL8X1o5UKcMCrJSIOyYALpRsydZ7UZbqY/WmAFbnPpvxyZbFRn3R/j0sfdfZlNcaDEUJdz2PzVXK+k14oymfVuvNdWmkRvmGYODG02DGoXWbl9+Nm3+H9Um82g3sna/wyCvVbOyt8Tw5QOQDA1JdThV7cyOiQ30Ry7oj9yhAFQxraeVs1IzfQ+csbzowYnNQ/q103kYuznjallIOdkTloIzXqpGQLHY5J1GLDM3jdQLhQg62rokWayQu0wm+ugDxkI0ywJfcn45GiZxB2jQOQQhlhXDmMDjLX2mzhJd7INxNyrEKpjb68N8rxEw5LZg4SkoFApmP0pJLqZ1u0XKgb8SuglaVq6+C8aanvkmace4D4MkG+I47QGIeq8dZN+kaEyALYAote83Jtm8VDN+4dUJbB+ZS6U8xnEdP760/cmkssNZL2VeldAvfYGUHSmp/xj62G2xyS5E4/Ti/eBDWCvTkm6TNJSodIk3ei7URPcydHOy60xmzz6f8NMMxt9nhuVcmlNUNBbhykFwB95aKFJ0XjrP+8BNpHLrFIF/oz62eh3qAMbIRqYa4bIRHr2z//3p5AEAzDA0uQm+l6+J3By3HidjZwtHYNPK820ZuOpWz3UMqaP0I1cZIQ3vUk0viTX6GcrAECGsQiqhvFSa/S9KklqokbWYPBpQ8xSY3O/nhiMhTqtMsJ+k03tU5V+qx48mpqg7ysST6LhLIW27T4r7DGEr97ETumZCWKj2ci214ahtB2gYWHqUBg+oYDUuOyv2yhb9iKdABlR4Et/qXu4FR8YrasxwFVGg36OHBcJgbWzgj64lK14Zxe5xtdvwrDxgk0zjs3rZj5XGwZDfVBE8vicSNmTRXfNwNAKgCv/OoslnmIdlGFO6LDn7zEAMJE4IbTLWh9yiQKrQmSsLB2/AEBR/JFU9nQFQyeVl9NuwUKhdqdFkgCSJtMBYfq4b/ft2mjioIZAYz8GMBcCwKNxhiGgLWq8qksqbxYNJ9NzpQ/qegsvQgF3lW6ph8rsOTMBaANZQO3D1Ded+pfEUsuHO/IAYE8A3wmZ7tnN+P4gy/QLAFStkuu8Fy+WI40sAN1hA3tQwHxhZWViUPvzhgxp1ZmA562Xz6Sby9eWCVgZFi18NjbMP5rUoFFl1lTuLnp5xfL0H2Vs6B1pEkeQjYwaEQagj9sziwIUnaYWOlIfQ9i0Z2bl8Ow7mIgoNfgNYXkT4I0/ABtbT75ADzZUQfjyuKihg7I+6E/7uBeaMGLez7LN3dtekqmPPgzBnmiGy8qukYu80TyziXhLxMfH0BsUUQOyqRuWMHqdxeLq74v72tkTx9IA9Hvk84XDlbkNejyA8b2codMPClQDRVb1nv/+95dM1nlQUjCScPXC6IEnlAfstVdfZAtphXX5aSy4j4JoRPBmh1OQGtCJYfRBU/r0U09CC01kOA7jQuRggCyXMRy2sUnygOLnC1zkxwWqWuGb0AKjQJSbcWDuoBkvwqHajsKeCOrfDIKsm1rdIPrQvHb0EpcybCTOeBfY5lwzNuWx0bgCcqpCiBRw4lYJGwyd6+RxLvEMkNsFoIcuZBZn4OAMrYOsCie0RjlFVTJsLFRTN3+K1WA2n+jDVv4iW9BqKHI5GFqsJ4crFXfeajY0bS010Amc0HCw6V67hgcVLS+UGt1AaxdzBP1WPZdlWUUN1AMs7oHxjp6oMtvGlHFe8vobL4CWlDIU4HTIw6UZuPbQSUJDIvnSeogKyES3eRbKRLAsX3E/VJBCEw1gyeHXPLsmPjcARBqQHBOZk5fdKi8/P5/Pfoxx/e1iEPcmCTo7O5etkx0RBSkctlQ2W5slO+OcDIG2NnlaGo0Dmh91TuPQHjt8zFyeTWiCWxkK7eFveGGooU2fM5uk3Nxckwc9ir+rvvamHDyWAXWsnAfwEtmn6kiYIo88/bycgwL8v6+/xK1PZOXq/1IhaByuXJND+y+w/Z8NfbZH7LGQVwe/O2YtZ5BSPUS/kc0NzJk+eP1+/h+cba27GNDQWLRchQbEJW02ova8XnKHGYTheUrxkX001dBmQYvaeYZ/X7uXIrBUkkZNkr0HjuIIzVD5MBRZtFff/bCSJrmJht2OHLMUmTw+kibTDZS0y2SmTYYBYQWC0F6YY6jlBWdPGdq4J6ZH6vF+AxpzeXUdCGCPMYpIZDuon1ELJjnO6sSpv4/NYjnIcQvN6CF93u57EAQvH6O0DeLPNufEbrQmXGpDoKMte2qF+CXESBPffSPgzSE2CBmnKyjqbH1ym+Srn96XHPS+5xnoRqOpjRnF1pDGZfL4FfLkk/Pk68+3sr20AUELg8kQw+eAkQSD8187jsmZ7P4LkO7cDCx9IJBqGuBgfxuQqsuYiWAaKV++PwcK+hDZsWETWY5RvPZCqKJLMMDBSRNdmgO6sSbo/rv25ss7Hz1jHHRVb1YCde6r79eiu+o1INIEkM/UcaOhbW0w6F007AktVjExsbJ+3Qb0jOeJFlkIah/E2bdnAF4lGbnVUKPHMXTZ0CBHA9YEsJWtBQQB7Yey38fWwR/XU3XY7YGOamnvQdMWjL5qA5ScWzI7dTjgHI7KVRjZlOSSo12IsdlwNHLk2AHharZ0K8W5CgmBmjdVs6X3AxxbsnwBzRkI/dZ9ILhc0BxK3UxqZNVQKIdWfE+70Rnv3XPQFPCRnCk7OqdkNmBvv/MukRlx8twzT0O965CDbFBV36TgRyXopmZJE3iCad5UasABtqyToAY2woA4YLT9S5bdjZ7rEKwZIjigLqp2mohANE/9Zj0vPfeqtNIsBmE+cOkCwGRTEVt0jHDaG6DjRbB1AE3u9YFq/hUO4tB6n1ouURj69NDYO6HNb2jqw6PhcTNIaNOjgxhyT/nbQzMZuOqkj3q/fztxKtSOB59I4mJOhJmwi+GvyjSGqpdWtNdJTcsArB584mG20o7ywcef4S7bityCjN9/vwU9lYzD25VA+9WGEaCOi/wByYTuFjskwWwrL6BHvc734MVZH407vjOgQyVbdHUV1ai2HTsPc+kBGp2vx40+ktd+E7OeGuPMD5kEh9d7jLGiAihag35a+RtnF6puY6cByBKiBpiN2DkMSgYNsuCSSzAXoDpfKlB67twZM+y68cE+8fKLsmP1T3KUGheBIY/ZILJxagUk/R5wazRn2YHc8nYcZ4O5V9Qt09cvhGvRWt778HOGIxwqeWHxRJroe9PrUnXIup0YjF5eTYhcWeMqcFOLNj6WRj2agNQAVjdXcjAPBDSMH5Ei7oADu4+clrV/7JK5xOmoGV/bLUwRYTt1ISUqx7k9EJDkGFT5pbg6e3sNwnX9fYEcYgAOyEsSS15wOwNBLe6AseEeBhycOmmkLHrsGWkBbO1kNZx+4Si9Nbm1MEAcPMLkH+9slEs0cjpEd1OXQ9hW9HA2SjEQ1FnLFspwD89zKLSBzz99TUamJUneiQNQG20w2iL7FEDBAmhf62VR0QVzR0SFDAdcaCbSy4KGsBF/jiDzXiYCpAxAI6hDdT6N4FXqZixuzzZQ/RXIUkObxFHJbBZKjF9GUEiCiTx69PE3+Bz6n9mwIAvSBvC3qLxiJCtTAOYD0evt33eCc8QAgibzjrFxEgaTpp0HV0HhOhrETIy7NJViHEZC6t56BY266jJ/Ql6hRigpGB+qGVcrK9YJ6Cl//QM/gTOtMM8msCn1o5bZQJ9Lh04NiPnkYqkAlFjz1z4pbIR1xCdlxRCn2rk28jd1m6n/+Oj2nigJJ5q3izyLOnR88dlrZFNHyxfffIvTdoWM4PlfuWYdwyFMOQVfYWR03QBc5c/rdnoajWoirJYgol4i+RyvXMkhGnGnzMYVuAKNaAQmez2gt5dIpgiGlTMMJtWa3cdpAy3lwbuXS/rpo7CU9usy1DAfdHs3Y9Y4/Ec8jTGbboQ1gvFaZSktWx8gfDhbb6KNhkYazxb20Ca7edzEKdx3obhXf80WtgDvD9gsgImVNbdoTnFQMFpwon9Ugzrck2WELX0LVHHWtU1soBvJS6/HcM2KzyAqxtPET5ahT8jLKzaSumZ9AHUY4zl2pQaFMozMZgucQ2yXZuDWcTd5hyfI8UtF0uMcIEfP55hlh8p0bLpxKrfBb2RomCybN5MkCdy2L52jt9sLWDoAL4tAKYRSq74FoaGxcgAtpIm/hNa+EOO16iqGZKIj6xtKIQbZwWqwMHKsvXv2Gx1jYuJwo8NX1oorK+NJyHhikSKcOqmu4Y4G5M6EIRPFZ1fAivtsWRtSCXs5uv+iGWDvSHJBInWTdAnV/MLMYBt54kyVyR51gCLbQfRdfjk0XbTEqk5XI5/bbIJV+qCGpyrL0iFGDbtsqedWDBqaSaybTM1l1ucEchdyAwtkLNONwaq+XjX+mT9vrqk/TYCFxQA/x05gxnT1uhlYIwbTL7FhvFHNNpqf/Mn7j8iX3/wqO85jNsb/PzopBFPUFMaXNqQlBWSTT2B4YdBh2HJjuMrMyKZPhd5MsVu58i8zDAcDBkSEOSFB4vlE5heFw/MustdzYb0o1bkAV3uVXV1BDqPGub28x51793EuUwFSE+WvTVswjkN+SK+Lf5TZdI8a7QUFNtFET51MzzSb81r0YFeK68wmuJdh3I6m8hZWyJoO4MifieRujEkYzvLrBnfHZWM2pe9Jt99Wur3i89XNpGp2lRkUiOZ+BGDyKHx4cnGuD4QiEAQSY4EzmSXnxH6gCzWLHHignQKc3IO5K4anwFxl2I+CwRI1cqKcOZCBVI3YONiUxaUlDNT++m3S3x5Dl9/MIB1h9M429AKX0J068YPLAQc0Q56kPGQ0mvYxit7hrDxw71yWZi0waxoYgseZ2LFmtP1N+OGoXlf1tq1ss8YkkQeOn0pxfq6cPpxn3NNJH8KQjYhDeiw1Du1l7lB2lDv3XS/U+K62G2hfSZrg7LTDPh1AbcuFTXQUxkgcGtw4sqvUk2PN5jzjieTNlng+efE1MF4bcfGfMnOBfL92p6w6WI5fDZ8h56iR18KYy2IQEypFxig0miijQL1mdisjxxXkTJmlHZgc6LlQt+ahsYPQn+NEDlq0c/cW2XO4l/lJc9Ldjc9KMTF3RvNvTgY1FbRHzYfVm0nvJ0Mn5x8lITpDl/EGGXIBnIrAmT8Q47Ur+RcBU1rZ5gcZIz4rhvXUcZP4z7xygEBfJDpqnusEGNdOH1zH3GfRc+rNvjq0prYMo+qKpw5glzC8aYb2OjwpnsuoEbdLDi5Dpivb2ozsKnnjX5iQ0Hwo8UHRlFA0akoTvsKWUPnr6rSq4cWKvNtCzU0Zk8TF5Svbt28VDAxNXqz+0jel63JlUESAKN1GxKHuq0PIprpz0Tw+HB/58eefQE2uczBSTNNUwnq7tgazJ9ztdFtUVpLFxmw5a3DW+47uvA9bNphW8vtvq0yQdCrucdVoclpuNHAperK5rDXa5gA2sYpuVVWWMSSiuQWhViprNdyWo2xgl2P7rcLtHt53F43yju27QBOOGl57SIiVPPH4ozRODeiY82Q2qLgjDf+//vkeUTnw+0Ffhg2L4wD1kOO7Sj97k2XFksRsSRV5nDJlAhTPEVC+rlMErYwxgxa94CDohui8zG9SLQLozLVr9Ty4ODyiKW7n0r5ArMvY1DSoII4g0+TxAbOUclB/Wvln//dBsLpuXW1oLPz9Q+SZ597AsCOWwlZNg0/0EporZHkcJpq5xEDjGLh3dx18fQcGiDY0ZotgAzRhE35AvvoKfSjUuzdef10OnekDhdLN7l1mW2oLoinoqdUR8K+dq2XNxkvoJXEzdCCE/KYll086aA9a1ZefgjJlCQWxhoarQ9K4uA+RMayOsLZQzU4eOswwcAnqY4wx8FDn5OXQvDWf2B3oqPD8EZAgzAa0y1CYeCC6vYwiiUaDrFyco8coYiFeDHggfZjzeA+KYJuVy+V+UYbhfjkJ5+0iBon0jDNmWFVTk0Y2IiMwkcq+cJ5LsVLue+B+YzAzLAF696EDEoCrnxsVtgeBvRbOHlB3/RzWYz6hMS4Tcc49g4ZEG/zo6CG4Rk+DdcAHCoJcgVHYMbYlO/Ydo5HAjp7vRy+5JXfOldXf/YxuUOS7z2dT+NGL88xFk2GasX690bWrjf5PP/wp7/z7b8SKHAaZZBBCD7hnz1HodGNwOPc3esdz/NxwdJfXcA+4SVUdP34kFOdr5Aj7y5jxk2Ty7CelijMKI8joqFTvoc3FTXSQ7tA4u6FgRQ/mPapxF8yFQdBicqDBO3DpDsVwyR+6cu7FLENh0Yiavz3J5ozn9BYrxWGAZVYMsGfIuzyHTnf0OKi7/D3tNKDRaIe/J0NUi/A4nCWvAXVOgDWgGpASwKlydIQ9IJajeQa++X41F0ifLFhyj6zDrK4Uw7ioGMxyAJdcGYDDAK9aoZwvv3Meuo4p5FQ24oi+mQ37KbTEdpgNRcvjD9/DBo4LFChZTTSyMdBSSpY7GZpBgG1rv/6W18rFwMkoxw1XAZLk0eMYkvxo5GhnuZRfefFrXMvdoWQ10iALpiYLJG3xndJWmC/Llv2HCIAkEzHi4eWJNCOB/OkNZEFfwLwuFmrfEEkBRf7t049BIsmrxkAmIows5sEh4DctkgQt2h42SAnmE64gqlZs+V99/VuZu3CszJy3xJh6vPXhJ2zTS00xZREFaEejUY09GtsNO0vMJdDR+Hj3cKaJ0uF7LCtlwJh8j2SczZMXn/+XrN3wNQ7A0L85nLcZbvOuVELPfksu4szq52oNeNAtTz40EtMxZ6ktK0RW4IWGL4QzUAdqqjFU16kPyVwKMFfsnWG/+LGdaKOBAZHFMbcapkwyhk7WsDteeeGf0JSpMaHOUnS5WX5d+TjNXj11nExTmpN2znc4W+6Vn38tdy5cauhsbTxrhdwtPuiERo1PozlmUCKeZADD8rY1G6CcbcDsaKBhxYxLnSDffb8SJoeeN5Fffv4IvfcGcNlbULcnyD7qhjbuSsX94r8fwrzokI8+fIhYhp1s5a/Lx5+8IDsYAk7g4JswbAj580VozhnE+LucEC+1wqxgyWzQacy4MU27RwIAX99++ytodw7oGmcAWJaziTzHczIcFkWdad7UwO7X3/cbWt+oMWEm0z4Dqvfh84UGxIAxxrlUzZOffPTef0g3cJeBeEaUHN7VXz9oPuoYGMOgwZfXorViFbKZZ94X0KSdXNqlyxby+XA54yrbTaSGboc6+SxzkBGEAJ7W01SdZFM5BAC4huHWFjAyLDha8k+XsNFJkfXrvzWmlK8+9xr3ZrDcgDnQ3FQNWAoNGSZUW+dAcQuIk89/2C4EEBLThR8xKLgdronXoRNaw6iwxrmXUAjuwlacXG1hOwVDrQzEP+I2Gnryv3Epd6cGDiUeIpzh+dwpmC5nMhn442FBOZJAAPU1p9581g+hGU0gY9uSuqksEg906G1sBooYBPOKyqUEyt44hv+UO1KNS/CtLqJAkibIt9/9Lt98t8FsFsePIL4jtwpfh355in42ozm7YWwLWpAz7QEsfPaZJ43757fffmvMg/xhysTBWFCfDo0tdId/6wow/fHrb0j6+Sr6FG3cvRgY8ClRx9RYjdVbQUbzarYQAZydPFxeIwGsI2Qn9XvFA0/JW+9/KQcz8flAcHaTbSlqFdOMKWjfCB82gL9UqeLvvPWabN+yHnZLlkk90I3aSy89anIpDwEK7cH993JxD89hv1GluwssIlYgd04bj2lftjFqWzx/pnmuq2FePfv0U8gt/gtYM8gYHK359RQ6WkAQegl18P/m03sw8XGUdz/6ztDYw9gyqQ5759YaPiuVoSmlNJnagqQKDqoa1SnL7jbfyWf0JeVgV8njiLHijimCrTdkSD/QXQd9yIWtS2BIBFvwZrP8GEL6hroG09EBVt+meWUzhTv0y4/Plll34L6LZKcFqZXGmClFNzPzPB4ipEUsQetO9E8BEY91GDh9wdZRnbf5rchAGIIZ6J55FLM4hgVXXvT+/SeMbKmguj8juM8VbSGGQm2AlJaALANB7ey40zS+MT4aTxSG2FgamfKibDSfLbICI1cflZjh7qXAUT1r2l9/Wc/33QV7YQx1Y5js2fWXMc8Ji0CzjLb+OmZ/SstX07hoFiebOJeXLzdAzU4wbvY7t2+nlvH3UjdPs0RpopfU/qcdFKPkehuJGeOIyrqIvOaULFgQAXU1Vr74fAvGWsHEhU6U3bgOHz6B4RSve0h4IHeAMzWoRAbA6S1m0CGinm0/508RA86hZv9aMAIogdmRPrAbo7pgmv2hvN8JUGm93WD0oMEfx33gr/RvNtdbVv0EIHSd1x9pfAJaGUjUt8KGXur3NWuJdRyLbCtczhw9iD70hCyaO0u++mGtnAAk16Ejib512uRUEyeq8aTRZNtk8R06MfAPIXGkkjruz7ZQE1qyAS476EPPnzkKg7EZ6ZQ/rKshRNUUE4lXbJZRV4sAm+nT/emVOpXXrYAJB8KaXqMV/W04w5fW+lYGgHPIIU5i6ldwWTWi/RLKQbBZ/vX+J1KBKcrLJGRoX97CgVXsRc+VI1KEDpVCaCHnz6i510CYmUqjB7+EKYUvBxorC4Ce26prAQ3W3lijCUMCbGRMMgkNxOJ5AeidOYy0DsnHpEmjjRlWNr1loH8EhoLEqyJFTCW+sKkdaR365jr6YgeMPS2tYErwexevmMuATxyhumwzAG9cvw1dNc8ir2nIENzE6VEUMe7kDhwSN4z64y+f/e8bvEqqzOaeHQ9nkjpCf6RMPo2d1K2ymuaG4G4/AFBEn00X6pkPtKLhUWHioZsLZHOOnOmW28o86sI/5gR55PkwB9xNi6x56I58Hj18X+ozoO7Rd90zh75hilgADl4lT7wTB3srURPQRjlJH3fgSDk1qV+7q87XrqAtcQC2LSyvPvtth+RV8sLQGRsAjDnCnr6qnc2VA1Ki29Q/R3rxgcwSzsgwx5JuEBsZIieO7IXVYonkKI4aAdMAsDkImrwd76fheqnYYI4aTH2+QDpBEcw1ZNCGxVMGczYTQ0N184dIYJgaxpwLkwuN/HNGzjmS3usGzbQjEix/BtsSimJsrCtmxXMNQ1VRED8kZ53Mdjrr6YLCBbPBDhi3DUTNqeeNxan/LerTlbdaguVczJTxKWMwIME++uI5ef6FnVAPnWUMOVeNUNsOISoePXYmVONKGtGT5gJRZ0i9DKjl5tLSh2xqagCavHHGidiNH1rBkGlFg3wM8XZFdTMayOXm8srObuCSjCHb9rIZhnU4VPOs2Ggbom7mkE15Ah3cdaMDUR1XfpHyaVSnsMhsCjav32++LNINMEx6lmbd1pgA6QbnjgljoXCc5LKO4Mu3AV28aIbMZHS4gQyZfSBwSjtpB227QUOxHefeN6Ds6kNVDtVTnZxXYuLkQtOXMnYChkWTZPVvaykmh0V9APT1KrIBEEdhAs1hs7oQJN+GZPI+dGatLTe4EJoABcjjc3dm65hJhM0IUAhPgIDtFBZ0fFAEgxia1I2Wb4NCxgVLMbaBytQHDbWLAzwQWMaOwnsWyuif6w/LUhwHfaFn/fD9TxzMVBk7MUkyyD7t4oPTg2JJwXTi8OvQnjI2DXdLHhAazQoa8NMnT0EpdwWAAD1G03jycsizGQAAIABJREFUxGGMqdA30aA0QU98AD3nj2zlAnkPat5TxcCs2/RIMmsTcKtt5oQegZLhDv8+l4aIMyj/fP5RdGDBfE8MscVX5deNJfLIkwvQkbxIw7hBPvroc0PPeeHvd+JoXCb2oJBpIPCeBN5WQU/2RrtiCwChPKmL0EpzMUdogor/JAOpBXFETVnnibYqR0+p9vkx2N83oL/BgArKuifUub2bt4DSXZHxaGOcAF7CoOKy7pDXn3xdDh9tMK55U6YGAwb0QBOeZoww8qDKx0Un414eJju37efCCAeR2sXQppESDKR0GWosoRrpRjYUPWxlumlIuxiytu3KF2RCMndRlNz18CPy0Vtv02hw0UL5ugXMO2/+MtDlZtm+az/mIBVk8SXShExAc0CcTfN1eeO1z9gW87ykWsjzT79A8bEkXoeoCyj02igq1cqV91GOnmz5XbMZsJmWodJfvXqNz79b5i1cLntBGYvRjky4Yyqu5zaYpETJ0GmT5fTmjVxQHTJ5yTLZvW2vPPPyF0KtgLaHyzsiDHW/1edW6XmKXimNdFQ8r4viW39NA5UwQiMM/c1XnpGP3nkdhLUdap0jBlyTeA7YojFUqsbaCWqW6mt9EG6v/HG1rLgfyjssD6BKLjc2tWg0VJfWx//lIZ9o4wcnoIe3gZ71/pPPUnxaZS56m3WbdnCx8XrYCuYV1hnatg7rurUMCYAyh6u6bgE1N+/FR8cSIXYnzXoVdNJPTIOHVJZm1VbmU/CSAQdscRu8hmZe2QwZUAF37donr7/5vIRERvAbw+Wb196Ub384bTZ3muubEOmIlqwHRBUqGm/+oQdTQcEn0lS/LRvWfYIz8iXcNjfAwPA1hl7ayFoCoJisSzYM6vatTsh3QU/0IyS7HbbK1YJcQw10YhuooIBSPxuoJWqA5Igjom9gKLSqeuiFGEZYQyMm/3qAnYvk5quZFVp9H9x/2ajboQX+7edfTW0dDvUqdXyYPP/S3zRPgNutD6rjNfnyvyv5d5GcOHuI2x8kHx1oAwZ359BrvvLKR7zlCBPrFE+Tn5Q4CFrVNbljxWI5/csvUlVaC00VszouD3WHrGFDvm3zHjZtPjR9AVAm+TlsA0eyHT6PD0A7jJ3xcxaYLLMWtjsHD56kYZjIJqCMM9Zn2DyD2OwrebUBpotukM7h2HwF/wjVfrq4uRuH9OEAAk1oZAqIVlBqahn1RfXpA0CRn37mOQCDZHn65ZfxKlhkdGfz5sWhG4X2DiiiG6LR1A51/x8SE2Ma35aGCoPs1rDBLyavLedygdy5/G5Zt2ELA9Vomm9+D0wNfQbfff9jQJb+jbtuAtJGuWEC9ZqUQ1k/xTDXyfeajKFKCRrhX9dchJKbZtz1h6KzvI1IMxsJgrqq6h1UglnfrAUzJSB2tBwCaFPTL81xr6lpNZTopQsmyJzJE9DtqR6xgPONjwAIfREAUCMgxS2A1QRyxT97/x22DU0yFrO/u+5eYmq5un86AvBWsXHdg75WdfQLFw4nQoJ8Ui7ysRMn4IB+EX14ooxLmM65HYgB32q+ExyjkVv0MqD4ofFKQxKBnRvGW3+JH418deNtWXeg0lBSm3iwXvn3k2SGs7FhM9fJM6U5n07coaonVgRe6Yjq0KlNpmon/anjDXx2+r+NxXylooTsbA5rEpnFGg3SDHrz54ZzhtY2BGR/2qQgScQVVWvaEM5gPs7s6qZu7wSLg43jdz+vlvTLPfL3l3F6D4w0LtVlbNWeevrt/ogg8n6TAZI1RqzhegXGWVdpYAaa5+U2XFEF3B2QQsWzldm4cS/DTH9904iPiMEDcf59hHuvnIGvh3plb7Z6LWyO3n/3Pfnxx59JUcgSrj+2XaOp27PkP++9BdAATRfJwLwFi2G4eVNX58n985dLRt51qVPKpvbbfH7apGvEhzZWhgYP+Pogpk5XrmSg/buCASfsCujZJTzngUrJc/FgkNrJYNspEKdwKTbe9wBMztwfxMxAS/ZC+zMKn5Fc8r+rAAPnzp5AnZzFNjOf4aYOZt1u2DB+yMzKqcuWsujuFXKKenfg6GlqOP0e9X3iOGo02spFCyaJB6Zz5zIy6WHcoXX7IkeokeMwD/71z+eMx8kRNoS2HkESiKGdggXNAHjnTp/APwXne2UC0klv2LpTNm7FP4PnABsPfq+nvPXRl/LJ59/TPxyVO4Y5y/3LZ3AeSbVAYqPxK7pNVtT/GK83EGdtyLiAuORj4wZ8+kw67JeT0GfHAO4gV8C06L6lGEdyf5w5fRKw6zTpBNxLE2fKxz/sklKOG0bF0knD3UPhtoVtqEZXOgnpJlO/b0ocSxgnuXvpHFhdyZg2bpaLUCxVjzwRE1J1wjmOLvk6jrqWPc0AdnWwC+isMYWyQByp2cn6K4seTdlGB/eXGpnUPXeFw8hxMuCNJixo3JsaCuqAr7VCQZTYuCTjTq/xWyrBy8oroDn3oXezRNbVQ12/yv82lKilswxtruZ5UYPZTPxmikh4qIceDBYP6MUGmHekniEWtwGiYJH174iJSKIPut1Zh3kfbtD3zJWZxHF2oONtwslf5Tp+fF/V1MZsfGVGEMl5BnO+i7D+gjAWSps6Ayp4MbNAHzLCQANodUGzLQLoucnk/cOfx+TcpWbTG8C0N/20bpknjIuCcRBKz3iUO8QXTXeJTJ85ngSGxcZf40Imrs40gEkwj1p4HTYIhdXssJ7kj6xL+YZe70r8kma+aia4smNKSHkoBowkrMSwJjSic/GySKjn5NcyYKtuVIGAGkCXU5k3YYp6izU1ISO3QOq407Xu+FHrlVWp2d9qXOnixRAGYHAdTxh1ZtbNby+/U7ez3XBfBzCUEQrFP2ws1UVch2OeJ39vKwnG/bUFevrQwVaATN4wx+IkGdAcigp/cZCUnDhnmGxl14pguOBBBGvQgGxQha2tPPACuEGKDEs/GBsKAPmQdtLOxmHXtj3MN5eNiVsClHKUGZw/IoYYRlta+zDxvAeqcZucxGCzkV5A6en65tT8tAoQVedLBcnAJc0vfTqN+RuvnadWFkyNksfuXY7R6nFSLJrElg2qAhS2LPZmc0d7IS29RORfJQhTDc98L4BqHckpvfwFtbBY/KGRh9GLOQIIOzh0wm6L5+e50M9sNhFHIUi2NCZy0+btcvxcPVFnbnLuCkMj30/HAOQoADi39BLVYggDAeEZ/8cgDGPgNj9Dv9uxaP6jAXsaSSjwBSBUHfOVPHw0eI86P+n39MCcSJmd4k99rkfOeQ2JbQIZ4D2SkVOEfh6fBO6xE2ca8ZAYCVDvK7sxKDuTgxmkygS4i5Q+78BfpHGH+vmpWZw/8s/Eoa6waALoZXwBlzthL/H3QVlQKZ8rRmzRGBl64vxvNsCvz/Ds05gMpTNdgtqxEHpq6piROPlRfHCzrES3qIPeoGB3XF6Hyeath2gSJnEA8mXnITKglN/uY0mBhgbJf1ZXVs0hZcaSpcvnMfjiWMhl/teWHXDn69CpkfFIMx7GgHWVJr6OIPBOIAWl7Ogv1V4qgjwMjfAFwrHptYzjl2a36m8x1DyGaksu6lLMG7QIIjlh+wtext+rOmN1VQvwsTA0LBf0cVqo50GXWUcEhBW3egJxEhcv5SFut6cRxnmNzVYdiHTycNwsaWRjcII9tG8v22zypfgiHLi8NHKmDs3dg098xHvqF3XHRblDxeECARny4gtS50vN8AoB8bzBoBUKauvLUJWfS6Hn8PuyFdNGYCAwVw+wjAMbIZ5anEDPQ1Vrl1g25eknD5LVd4zDNoDXPBetIHmeaCv+xN2ymQ8jnqFvxLDRspEMYKXKaNzCOSzedXusG0rdMgTTqLvy2k8Q/7SfLWwMCN19992HacZZYhWyZfnSxeITGiKdoI/VHJxqjI9+WXXQGBuolkcPGv2uzJmTxGtJNxblQ4dZy7QZ043Bw1WaVnWldMc5M5jh3sfHT35YvUFmL75bth86AZJDYPm4yVCLItmc78bxFco8Xx5LWvn7Q2NkRGy49AIBW3Kp+QSHSC4ay9DwWLadvehdq6FyZ/FMEUIPMlVE0zkaSoxu7tXUSyk/IVCSHHHoO3L8jORhh68b/GUr5kF1vmCic2xtQUvjxsp336wyWZrV1zEX4LnA+BEdgR0MAkT/oM8pKZGgcklQKlxl7fp1Bng4ebFW5o5nACAXxR5+8P3k8K4hw3ASmwot5DnEjHjyM1QWEJ7AsM3Ad40tvbNLIENNoezdexZwpp1BOsI47LbSmcTFBhAvM4btRTzuhedwUN9B0xZlQAjrbhohwArNeU3AaTaLaJ906OmdNG2jyJHVuALNwvVSjTgmMLd4Bm5RGKx5/k9Cr86HinmTQ75k0VLT4Hl4+hgzpCQ2JV+wSfvmp82GOqkGFOqeriZgGtVC5ryhrLBYY+gaCEuiS8K9B8ijUOmcoOQPBE33RqPsOLDDsCzGjkbjA31MBz7V8WrucxbRHGkTphtNiCdN3sWMdIb0mzz/oTj4BoFwM6EyCJecTec7QofOhkk3QGpo5cjKTM24svPJF1QtCeeJe89cbGocobnEWgvUyAgfCqOlHBpF9BQWvuGhgWi4bdjAE7nVcNvU4fjYCMChe2l8cqH/rzMMB90g3jE9WlInpooHlNj3PvqCAakJhF0dwl1NDnGAMw0Jf2cf3WMiMVfzkDPY05QMpLOvY4OhztCHD+2DCuttAt71vQ/Q7peG+io674bG/tiaCGjXrG154S0wLIi9IQ7DhsPkAwViK5E6M4i62Mm59mIwXLDsXnnh1TdAkNFZg4R6AGjl0FTFD42Rjz/9EqlFBM9UtXz+8ft4M2wzLJkPP1oMymxnHDL1+TpyNJcmmfeo+joussXL0PbCAFDDghX3PiQP3P93PnpP/ty75AQHytY/0aVZ3CLvMg1wp0cO7j5q3P41NiCdrEwbKEv5DI+3uEXuWr6E2Ip02BDRgHhKBeuCKVNhznzMiNFSihNmNoYZztQYJy6ZQUStWDAV/PIrpmtQVJc9+ne+dy9pRJrx4suvMIS0YTRnAYjTh1MubIK/PSDZUILzkbWkknl+AbfkN954k2z4XTz/DO+v/cPovvXXzGnTxRX9uX4IJw8f5ExiygbLQYcajXJrrS/lnirkfBC7Qw0sJqYvkmbUkmfslz/W4dHwsDEf6eHWbIZR88qrnwDw2cusufMkCyOYOdSp35BFKFiRCtBbzcBbUJiHrGUGdCkfkGUvzg1xK0Tb3Gb7VAF9VL0jGrDDvNk1QBY/8BIgExmDoDGazXsW88hTx49w4WIISGeemjwMJ3i01fzdedQOn4AQeeEfn+L87yXvvvshEgQreYT4uVpQ3hh0yxcvVciLL90Pi6GnP588u1zu5h51pAas/GktEqAohpp8yS/F1TLJhs9nPnXUwhilqQO5k4On/O/zb3EaLzZN05Kl4bJkySIa4gJ5861NNJRsD2myWPRDnYvAnLAVeipMALLINR2gxwy/IOrgH5i8c2/1N8XahPH4GSMaiBbk3McYo7RbN/pMhnVBAbrSuCDAIk8Aiyga9HocUds5s3h8EGEXjexJQdV2Ls6TDEGuSI40YzsHo7EKdIK3aDrHTp5BuoKHvP3eKgNO64bEF3GsbsO7ABc179UVpF0ZR5B1zKZD/7FjSm9gXcjyytz9/Ha2ZJoZD3AF3VJpxC1s3APYNERASW5mkBmRNJIkhQ2SxGcwCwaXggcWDFfJKaPlW5yzVY/+4quvi0/MMPnvOx/Iqt/2GV06iiLuKAZfegC9L7U+qdxQQQXVNyuIr6/p3vtmAHDEGSO5Au5cf3SB7jDpInBhPbx3P1pxV/McD8TYpQPNah8XpKeJSHMB8ID6TDNaUtTIZ+ZKHxHKOWzhvhpr2G/KYorlGX/n488lhwlRo0uew4+ABkjGo3FvwXytBVDfni8rnQx1OziDoQDNGmV5g+e2BjO9MEAWr/AYCiEUU+5WHX57AXq9oDO7wyRpIBZNjRobMeezRq96CjpyIZrvP7adFmelddm6mYHShZpyB4yIGdxvypoqhTXjxcBtR+zhZx+v4tmeLmMXTZP2ikvcfRfoDbG0GoCrciSeDKRyuHu74PmQI3H0XBUAiL+wrfXFhNPOI5B87V756vcM6fh/PJ0HfNbl9fZPdgIhIXuRDQkhQIAQ9kb2UMCBChT33lrrqrNWRetq1bagFfdCEFBk770hkLAJ2QMSEkgg6/1ed/y/+XyolBGe5/fc45zrXINnjZGyA56cThdAS2BtWDDNI3IPaTtlVCVX2PQUbybJeEXQeMlJ/QINgpJNSqkVk6Ohd44fCkum3M6hA+xAYzl80k1McluZbkKjp+v9kjzyMH5dE7xIJslRYg0SIyVacQq01gyAt7UbNrI+GTAgizmLE7NibLbDyquiwUmDlRYAEJuQ2g3mwBuuKUng0Ltj7q2wJaiNcP2V/8p78z5F5xxoa09etaJL3jAuL7u1pCZP/7Z0vqpte/dItJnT2BeYfwUSNZmeHAUbAiYWA5YdDDSusC8qkNW0NNbT1Me6+l2RSI2gMi3cBbwkAMArzlW3CvCugXNsEH4MGempdhQmRseUnrASim35smW2biUZ6zxHabq13xPZQxcBIPTou6e1g7U0xRmoRSBT9ALlC4WW0YTcIRGt/0X5ZIAunoeldYgzPJnmexVGqb40BYeONFFneToGlbxWVG9n4IFxjsayM+dgBGPHC+VVDCQSkOpxjgUT4UczU44d8dLfN1EX1FMjFvIskRbRZMXzPq/CUNqVR2yYaNE8qECmLKoZNCm8Qj3VKIHq/33Jo4GHKqaYJ+C8DOX0nNWoqaGENW+TJ/anUeNzp0kO5ixPRWq0A/nhCejG56DvD6BR608NVMsaKYDunUbkWSi1WUgM4Ag1/UUA7XyoRT7UBmk0kTKE+xxWiaIEx08iA5lBgOjbp+l5PFj3OTmDqSX8OR/8AV+30BA284x62EkYrrvwsZC0sYRxqOohnTshNDn11MyQttzrvn5iVxhrxbYD8ALfQTc04G0zOQ6htvFj/1e7oU16Srwz781kEi0gbRmAZ14JnkmcUwI9lJRA8puFc6Ynw1as5h+QV0sEIJbqyjAOvP/Re6zddhDjPm87U4lxmzKnWCXe9DZNl0HemCQLBZTOGk8715D27OzJfsQwENM47KScGZq8ocDm3PoKh9oe5Fdvw3qRCkCMk6Jp+/TvhLwtASZXm4RFA8BGNnZfIhg1mLoIW+Mc05A82K4Hj0A9p8ar59zlGnZfMlQVLV73lmQgArk12BgMsDF96hQGpJ6A/UgpySKXfvirrz83j2fGx7cuXnHOYDRBA4wn42mQDZk8xn76+AOcaYs5xAkK5gbMo0Cbdv3N0MkqQMhLnVPtqZPnuGBGu4utATSoEmRIXvRC0eQwe5YPM71bT5zTNnNpH7Hc4yw+Ho6o00EcEr4gYrm4saqA1YEm57hICtIpE0fblPFjuFi3U3yfZHIQQRNT4Wifov5EYYpRj25AaIG+OmIJeJnRkfjh2rghfxwg9901zPpld7d/ffQRmtu+NAy74es7QNChmTIBigXRFHrdM6OLFUhHS+F37nQL9DOeRx8vmsBrbewtf8JB9qK99/EC+/L79c4wJAo3gQAapMzE9ja4fw83bXn+r5iOJAba4MFDMdz6zdEJlK3bnQ0i/fE3C5e4tfLkw5Os38QJthYTkHoOz87QVur4Bz28my05LQHdxhGa2m2YeIzFdTWNfMSPbAwT6AZ0OL+jWZxNAb2KIHk1hCfJ3B3HBtu+c7db/DdjKnMeXeDlhnp7591/UdyIqmX21ryHLATqwffz/wN1FtMA8mIPc1CFh2H4xWdRgWOSMjz9+J7K3srDOEMVSE90W2dA0RsAKabQkJ+BN7UXpsCMGTeA9p21TSsX28w5d9rrr/wHTSiB5mTeVlOstnJA1vKgd27HMI3n1Y1cyBSeWX8cWyLRAMRiT6dmyj+ZaevFK2jqKnH2xjWXKfOAgX04CAm9V9fD2jux9yAGXbtAz67QfLRj+pvCpezjpvPH8wttwoQJHPAUeK8Q7ZCJUQ0TBmvGxfQ8rrVQlc6czqPYUIHoj0Zjn3Ph6961O5fxVYCNHJ7TV1bR5u7vYo9Eg+2V6c0EYxAHYYS9+tJP9sijA1xBcRoWQSvNQjMVz9ixo50I/zzjEe92sWTQQRUqa2LK+AVujPtBKymAB2SyEZuhXmUyIeKCgXYxFcr+LtBuOf0KQOjJhEtxLDohNGEVD+gUl4mc7a6dNt2ZxWmCH4spx/o1a2nwDtj992IQM3qCXWjwxLGzkII1nt/bZF8s/M25tQ4f3ZvPhYaQ4nsX7Iff0N+yhQgEb3PPDIOHJrqbzLWCGKdWgHLI/CoYgOj00Uv2ynMTWbextn3jMiaqVVweja7gGzJksDOWieO1fLFwO017NLSeaDed37B5E0YRqe4A9qVgl65akQKyK+iMc7gvSOU53I+jOFRVyAktLyF4tBd5rK3Q2l+Z94FtO3jevT7plZuhXqpRT2MamRoXDNVukB2E1ZEE4tqLZrEdE+nzXITV0FprMfGQgdSmDbvsf58vc+6fOgtgwNhDT861jJ490Zn4MLkts1f/9gEUq+7EceTahP6ZHNgUQDQ6qVAgI8nC6cvnfmDTKlhTl2zx4u/RYUJP5fJW0yboMoopqdbpGeKcho8aj/Nxqp0GhGqi+Q2mOAmmIF+3cgVIfBGFK5dB7wB04HfYm+99ZJ44eky7aTbOsDVMJD9Fr93mgk1Nx9TV3x548FEix2baahgyTaytsRgIHcuj0aeAPHR4N9reEVxia5nI8UIa/ShCiZ3DiQW2mwGi2oxrkTw8/KTNvvVBF3sSy9juphuvQ4//lXseQwZHUPym2IrlOxwAcs2YLLvrxeft42dfYP3ApBiU7Ir2ipJzjokxedJQJzXZg+4wCefECJpqGW6E5Qyyo6vX2b5TRdYFZ8qOGBu1A9R45dU3eI1jyKHszhl0BWClzKG/axUvwV1J3U1hGQzank0e9Wx79D4M6pC2vPDiX50OLxq7Wume5PiaCfX49JmTbkIQAip6+iRO1TNn2lV03BvxGEimELqCbkq5i1cAYVRUxSl8mKJ9PrrLa9ChJXH/7Ny0BfCmxHkz7IfWL3ZCJ2KoPGg+T2K0cwI64jgo9tmAGF99sZA839/t+Rfu5HzC2RkQJAv5yPLlS1gPRBrNnWWbN22AOgtDhrWb0gMnbk+YBFAN2ymOic4sLDbS5j3/HJKPUs7sC5js9bKbZs229956m8YvmizezQAWYx0dbsr4qRSK6+zB5z8kr51miiOvL8Zer736sj3z5J9d5umcW26h6L/E98m2f370IQAIenaKMgIR0Dv5MU0gnoKmNiXNk6nnI9C3t9qvy3Y47R89j81743bYKx5o7n6z37cWO505vkJEuPWhgDrmmmDmso6xAVTAfepNdNMkYlKybdEPrBsMMApPlfHeLthAMuczu6dwv9ejo82D7QBrBjmRpo3hnOk18HNz+vTg/jxvPsTLePPDj+l5LRnIYn0J+Oo3iDgiwMst2086IBnpntFbGZGg5CpTxGpKQzNYzjTdn4LSj9FIM29GRUsg9L9gBLb15AUlspgieZ57YQ5J46dpNL2chbGf7r1ziNOIxfFZiPr7/ffoFinOH336OcySKrkXS+0g01EPzqd63KrzMD5UdnYeDU3vfkz80aSpkA4OIRsWhtYyYmdiacwEsioOcdLk8TCJ8iim/THLy+XPJDIl8sSsp9LWbysChMJ/YtVaV/zJiZWelNiXDnYnmvYkwLg6Mos6cR+novnduXkNOGoNOdDkxyKrqgKEaQJYXcYkcyhUf8lnKpGGbdl2gsJUUTKTAJQi8EA5apUgh5qAq37ZsXEdny1UckB8L6QsJ9EqRFDdhuu1sRc9ZfvL+X6VdSkQXmySOiZSgUgWqrZthAVE2gfU0/OlGHCifQkAaD65eZul4vzejN9GKx/Quh2H7M8vz7Pjxc2uXiMowgZmhjFZZBJPPFQWZmgXqSU2r9pC1GMFU9QMcqbHYch5kgEChx1AWeeufQHaKPx37MeIjikrE/7j6CQPYFAYycMaM2YSxlee9r8fiSX65ZiF8b1Pc0GXMCpVTJOAEbFs6M8dICkpkZiHEJ3c+SzARjRZ/f8BfZPRVXezgYARpWeOWp8uuBTvRRuPnjOGSWxAeDpRSETlQfuv58NS4nsr1fM+wNUggIbkpATnLPvF5184oLcvTW8Y7ArVpGewUPZguuYNe6ULDc27H3xiXy0rRY7CHh7W21at32eo1wDT20ye9N907pl6fBh6Zabaup0nbVOBh5U0oEUGXFcT42p5saB4D3q2HHGAGj3NE9q6mhk/phOVRPn0Z2glV6g85C4JnGVFpG5oz52ABqs8Zo44akeSH1g3lYCazTw4eSOUlQLWc8G+/srLtgwfilMX6mzsFNz26YZ++OZHq8AwMhTGYB7fJxz5wEFSXzSJFuvBhSnw336DmPZzsIwaPcwGcbZpWijtrAcNnhgyYfFJVg2rqA6AWcDBVdgGGnYEM7iSgeohPAFEg05nQngydzssgKPcN1d5JvHcBZj2IeGIT8zALOoc93gLUonx+EjU2g+LfmbCOYV9l0u9WmTf/bLGuekXcce2aX71+uS+AfVXe5e7qkadtDpeQDNvLjxfahwvF2TOEEETVc4KGYtJ6qVBW06vNM4qokBlVIvXTSvvrZ4mrw/A40GymxU1lEa/U8KBtWVbITW3ssQHEbuKdwyU1z30LKL0hhPvdGLVcqj0gDvcH2r8t2zdgfZ5IPV1OPUdBm/0TzUgDj2RVfkqS5ia/Sqfcy3ePn4wW/yol1IZOh7CjbwDfkul5XyW7K1cdKT5uQUO4FN8oc6GCyTwiIGr3kZeusHYK0tSl8iZJd1+knSxMP0U6XQIoPuQ51BgAAAgAElEQVQCYGcV02o1jBA+LZ7JaD2+GqQc2tRrIomdSgfUwUkfpHQNvkVdUnwsHtblXnxLTgJYXrjCBSLr8NY69kyDc6VX7dzKndM1CUBhdA/MC4NIXajAy4Y9jAlgXKcusCQ9uYsvOmOqBPKDQ7wrAHYwfKWGrgAE8kHSob5Bng2nMGT1hjUSBvVb52ItwGU6vkU96ElqMAvah2fJ/OW4P/NvJlA7lRU3ODAsNoZ7Pb/JMUNkesZMkH+jjdGkMvuGGcMAaGLxRFhmHt14zTT+TCahymFC0xVdRE9MEVYR+SK7jGkgV+S+WLVoH1ANQrhwRPloBz1oC5bg1bzwSdddZzVMEU9RoCiMWbrzZsY4QkM8eEOtYBalTHrPMNN/95P/2b4jBfC5I+w0tJ5gGpmLFLBpwE1RBEOV02zdPed6u/2hu4H9quz35cugxuzg0oHCg/h6I6YNsr4rq0TLN7inpVB4q0FLhKaRf3CfRVCsicIxhK4/wI+Lo7SA8PNkaDkg+YSuS8uci3GIdBmH8kpc7pVicEZg3pNBFooCs39fccI1Cuxd56J8483DmTDeYS++Pg+64SGLgaOeD3rWAX1qoNcVbLXH2wouu7PQO+QIJ/muFmKXRA976O57uRjSaSqOYDBEnAPF038+WEaGcR8ozGjaQBNr4JLvO3yE94Hz5QPDLBQk9SRZbfffczd0wnKoRUINrtpCaFt5+4rtrj9NwSQlDvQGxzQ2yjmmuKK4eYM2yt64HvSnhsPQE4qPtNhnTx8DhYykYDniDI2SOUjPc1B1pGr2onjz84W+UnDWHVbdmHJd5fUsJ5+2EVeCadNmmA9N+MpPP+N9QbdlYR7ALOoyb7Bv3+7Qur5kYzXw31aKEVCkzuFQyV6woHhQPZqqV178AFBlLMV8s3377ddEQcXbQA506ZF3QqPpBeI+aCiu3YGd7MXnXqPQL3TUmJtuGAWlUwWQB7SmMfbSC+9C1WMszaXWo0+CTbwOyi/T3c5MRidPGIfe5JR9+fX/aM4anIZ55/ajRCzlOpr+tdf1ZaIzAj1fAb++g8Z1IsVwFlmT94I4sfbhqewD4dbFOoKir4UInyPEbXzw4ct24uAOCinc4niWR4/lW79rxnL7BpCXuxRr+xwLIedvB8VRix9xWgMm2xomcx9+9LkdO33JYGVpIGh/mg5FuVsSk/k4IiZ+dVrek5iNtGDoUXPmAOsi1kaNnQTlf6eLmJl2/a1M73dRIO6wbBymr3DJTrrpemcZuGvHRpfj2pfJXSSUU38mz8WY0Lz9+occFmQsHuHAYNLePhhdeWmTjZqcCQ1qlNPefPfDjxjInCbUfAJoPfo+QJsqCq/BmIFtxRjo1b++jr5Ek1YKSwxa0hLDuTsANYgk8yU+5CpGM7rA2tGwCNy6ghNMUBBTMl6HHJ9Fi0pNBV1DpxHKpioAoexHvvc3UDDlLnjXnfe5KbAPCKmEHRWgUfo73/+0BtrqjTiGj7H3P1lIpFQ1VO8Zjjp4jIl4NZ9bx0APdMrKpiymCPbhogyww6Czw4hCC+gQima9AbAji80cZ/k8u8XLltrCb/e6SReKAGfIctOsuZyIwfbsX9/n7G4zC+kB/bAR3bX8ByTZmDRlhN13/x12+tRRe+PvrzvUUhOlt/5+O/vEx11AikubM2uOM+Z6m2mb6HDS3qkxr8e8bxJaqvWrfnP05/a8VpmwBMH2OHqywNZtO2633nYLw3xcqHFdffLxl5nAB7vophWby9BZ4uZ51+32OXsdybQ9es8wu+f+OWQl7kQyso/pZlcmtodswuQZ7G3kJQAjHdCDXuQ9nKf4VryGNwhtcSFSAbSm9UgjTiFNuIIBXBPodllJC3ulzQVTjADY3a55kEwrBqMhD5DcHRgC0d+5iC75GUyaOcNOcrH7U1WGIKFQoydNl85S/9Tu0I1/hm6+xrmjx3XqbPc+8JrTCUVFe9tf/vwMhX1Pe+TB+wCFKm3Jjy9TbJK7y6UW07+/LXjlVabo1Y7Bcp6bqgIGjVyoL4P2CiB79ZWX7PFHnkLT7Y9EoMFlB44f098mjB8LOLGYGA90r08/i0eCLwyEvW5C48carYWBI11oZ8CJqaC/KsxeeG4ez4Zn+vBtjqbf5BFo7/9vkW0/UOEaxTT05/2y+8J4KaTZRs+WV9k28eTfRPbHeniYgjTGFiz4L8yZIphN7ZFeTGTq0MJkNgeUPR2AjiIIcOupx15kzZrdeccsOwXIG4y05jzuTj/+vMvRZ4W+K1JEWrQ5c28n0i7fXp/3T4f2RzIZunbKVPvgv18b5Azc+9s0sOPwjfDhMxAd3Y9zfgMSlptvme4m/98v2uGAr4zuYdDfqtwkR+yAbrjbPv7YIzB8FuLF8DzgyTpnqJePKRXYiVEeWgDsqatIMbyJClPURtmFQusS35FJeZjtpUjPSIfi54FODUfvroC5yeRHN5Nz+8OPa926iY71AlDCFRnEV6yka2DLdKCbj2C6EUAFosicRoo7uZAmEp+lwlQ5n9UEjKZiNlaMNnQHGZI/Q6s/TgF2hdetxrgjE22k0xRLsnnC/IYD2hezw2D8AcLga86dfb2NGNwLd29M84D71QCcPLwHGVExE4dAzvDdZGf2daaORyn6dP+HAvYGcejv2neAew4goLqFBiLRSbTmf/oFOn2msIAwA0hdeOyJT100DEud9eqF6eDd3GELaTAu2axbp7Bmid/AJPHw4Rp78ZUHAduS0eO12vMvv2Grd7StHd1XYraouRE7ThryzlAKY6i2m65eJBGgDA+COx3NdAfeK2W4yJfjRh1OpXbd5ElM0mscGB1AY6AztFuPPmQb/4iOvsFFed17zwNWwO9vXLeCMz0UhoSnM7xR5nkBTYg+52HUGV3Q1xfzvWVGGMN77ME50rVXH/OJRp8LtT6MgiecwklRYZJxyITrANPjkwCWXXtmW99BI80f53iE5AAOh2zeBx/D3MAJlwY/Fp+BKnwGNJmaNTUD9pDyc48BeocjW5mCNvYzy84JBnhPtB4YzeViVJQ5cJLVIxUqulCCVhOdLuyGO+fC4tq1E7nZCM70SJv/zRJbuf2MdQGsP3KODNY85EgyQhRNn+73EkWwF4C9IgJlJhVAR97YcJlzt62R1J5RvFR8NLIv/s8s2D2lJ/ZawREkC/tgNQKOIqFk/YdSr2IQxBR++pQJMEEGABhcsu+++cKddwegEw/Cz4IWyr78dj1mk/E0aKlMAZOs5PRhngPMyVvnkvtaQkOdYB1jU+2dj+bb1l1o3zVVpK4oxSulB4ZRU0YOxjBrBQ63HW3pzmq7yO9daMV9HXBHbtOeZKrLM0bNvRpPTYc43h1ttyea/Is0O8dgTcVH817RRZdeaMa3gPsdN+nheBYkEuXUih6zjEmZgEQ16zGsb1GwlTPcm7N4xa+/OKCumbPqwFm0wtyPYUztY7ijBvQbiFFtjjv/sphICgR94YXn7HhpraXHB9jRc/XGlebAcCkndTfeMGMwDJdhNLTUEzgMx+IhIZBcHgd9oN2l0xMo296bcZzycWU+VsG6LzzNRPLb/1hvTCxHDh0IA+UCQ68t7txPxt8k7/gZEkIKLbNXrN1wy52c97+zTzoxRT1nM2+YyYSUumfBV1ZDX5KLXle6enpw9OJt7FxfGJ4tNP7N0gEDXmjNSEfuww95f3hj4uYhHRhfOis7p2AmhWN+j/R0ztxGdOXIt9Csyl1fdUdn6mY5qB/aX4+Z51Dkm1m2axfnOfVOH1ywT5MEoujPUFiGAzmXsnpn8ByO42592Z1BAbBPTpMosGkzjXDP/pgJMxjcD60eAEiuaRG8CH/OFBQz7p5KzfAkeqmXbQPoavAkTjQyAROuHBf39qvA4pgw7pxYmIYHqRUPOxBR7/v/Zt+6f8LY0w3Q//xBgxo4VIMABeXAf6YERgFrXybkA3om2Rt/vtf8kQfkI8H54YeVFhJLAgSHlXKkC/DZ6I22Ni4x0Q6dKLIdRyutilqzjtF7EzUhTjluqivGgv5LeW/TJw5AC0xTzF0Xg4RTCSSHYAy2R554DYBLC3fmht9XWwLDtiCGJZdZy+eg+a7dtAMwspIeNAmwPcRy6ekou2BihLp11BEWbTl7QA1wALrr9hHxrBEYV3jFSEY4eECOS1dYhwFxFeZeAlAv8/7FfJQWWnI6DQZ0p6ve9+C1aq+5Cex/P3kY+pIiTsjNY/qRD4XzAnSvCEalibx5Fb8NPJS0TFxIqXAusOIOocNJge5QQ7OqeIluFOat/NxDfCWoBAvm/QMqwyVceB+2yASQydjOtvDfn0JpIG6H+XsliNQp0NcmkJbBIK8Z6EmV28uMDVrIBV4o9GIK7DPooaQbas/lVQ5qdQ6RdGfowWE4I7Zw6NVRoZylwevAFDWQQ6Sm4hSH4QWKO4TyXI6X+aCEvjcgZtFFte8w2jPyI/NwMHntdaJM8tHZZTOpufFGN+H5z7/nUyiSK8blJS7/tKk59txLr4EAjnMSAViI7oCS2+OMaYNdTub8/y13VFMhUXLso66zFFymJ40ZiTnPNosHOX7u8QfsKht93/atzjhkycp1tnZfHZNvptL8W0OHxdq9D93naJWKH9oCnW7zutX2wF04sbJaD0Cxy0avownqeprnahT/GVxQUVByUzFf2LRtG+YOoKrEsFRymVFt8gwwCcJlrpaQRTnBHaORk0OtqD1FjIgzidqJlXsxm14TyGgQ6ssg4wegbnUhvL0OROo8vPYkKG/KRTicexRd2Q+g3DcwmfGima0kHzjDdu88DOoYz0FwxFEnp0y5zuZ/sgi0rNpRSGPIvayuLbDR1wzjtW/HQZqsVsAXoYs5vQdaWko3nJK/ozCqs0kTQZtgDQwfQsQNm//zT3ejnWvb3CosMonvScJpJJ71UYZ2trT8MhO1+80PcKK55DyIIxStkmpHgfZgejlpykgOXXI+pSWhCWtpCsDdjyofm/XzTJm+/Por1xANxSyC8wwH3jBH8amE9tsgpwLQw85Mk0swPali9OJNZ9Ujp49VnzpEgZJvab0xQotIs/sefZlmmoaNScUFoj0SKaDumDXSukLb3Y876QaoJN5MAS81t8d4IdgCmwps1JAsmBJoT8g6fPfDT3kvCnUHkWYthYRjdoMLTBRUsVGYxkSE+TEpz+fvhoM4AvYkdbUXnnie4g/tWocoHE6hyaF3qGNCUk5xUcoPX5rZfoSqR2AN/+vy1Wgk+mNe9B3uy6PtqmAxUNEQnuOm9ett4ujRNm3iGBpHPyshh3vThhVop8dy0V10DpX5RKwEgUwmol0PgBonLd5FqDnr15N7TXabsin3EY8ktz8ZXTQweXjvvZ9dUXL99dk2mogyOcIOhtHgnFuIUVOzUlZZaxEUYx7eHdA6FjpauM4TUfP69+1BhBSfHcBEHOwFvd5vv/gfl16+PfTA3byuFqb8haCDPS00JcNKoWNdYqRayebNh67//c+/Q/eiOchSNFk7dJY4Y3LvhbRHYQWFLJSTW1F2+PWhTySrfHRfdDoz3JRp+dLFTGPRpXO5kqTl9JBvv/kgNLLBtpiopG2wUg6DyDKstTk3jbTa8nM2dcwIGuKO9vrLbzvtWHRsoEViIOJFw7R05R7bghHgmJEd7TmM5fIPk5/OugthGvPNdz9CEUfjwuuQ9rIX9Lcbpk+CirUBNolM8CLQtW/CnIYpLVnK1SCiA/lcE2W4BewvH4COyCAOYnDRxIWSDRvDMMJrFEOBQnHxkqUUNNrHaKJpdnKZKMchX4E/AzCmdZaMgccSGsyxxFyk2tdMQ09DWR9FxuWQ4UOZagPegFaHQEluxAzkPJdjc4dYi0VGUA29oJRG5mDuCXvsL5+7M1AX7IxpQ+yNd962lYu+g0nxrv38/XvO2MxHHgcUH8nd+6D9fcLWrS5y00+GAjQas5xpTw1GHtOvm+ZAwLzcwzTBxIIcPOD0TNt4iAIblWE5cTJoM9pIabR3U0BPQqrhx4334fvvwRC5REPW2TVu14waYc8+87SbGl0k3xcc1o5xpijnUqY8KoVEJxMgIBZIAAjBuSLcLfn1WM5npRxMgm2yacN6yz1baywVRz9V0ZUGRVDRV7fMvNm+/vILdJpouzSN4s9kd/WH9v0wxmTosrt04Nycix/GFhBoAECmvZKW7KNBW/b7dtg8owHBrjgH/gPQ6jh6rXOMD5PuRtaAN3cxEXhc/lN5Ll9SoHfvkcR9cQ9awxP2zU+LbPUWJDD0KfLW8KbybuLs+usLz9hdmDlloJnu2q0HVHXyrZlIIuU35IbWf0h/TBTLHGNG9L18YsgoI13yQf+cbtwRpXY6/7yTKmjIJgZX3/RwQOBK16jKuJNel1gxXyssQv9PQa2JSnZWkt14LfGIr/3TARc33HAt9P9b+Uxv5M+EM0GrxDUZQOKJB23kXbfZs+Rq/0ahXopAnyse0Ian19gOiUoEjQzlOxT05iaovdy5F5lkZGeF2+j+fSwDf4WzGNFUM63vgb4rkebiKoBQaREZzxRYMr9MgPWg9fkrru6XoEf2InpLTvRb120HuI2yvjASljMROFvUgK8CiQxIZPr3xznXC9owaz2H6btcmOuZ6Dc14XNAUL2fZwMFVzfWZxlrrxt6tf1MkMthQY2g2Y4A7P8M0OuCQXBqqxkozOVbcJ41S79B1nyshUEhLoGTHglYlJfX5MxqNDGGpWx3/GmAjYKR9zMmcPFM+SrQPq5ae5S7uM1Eq3dPMoth26XAV+8MKKHIx1+XbKV4JNWA7r4LWcBHoV5e5s67/vobAcvwNmHvncO1NoZ/RL+/k3W3cXsBExfM2FgrPVk3MkuSeU8d6N953rsovufQdg6fcC0XMA8nguhJmGDLyEn+298XWgWvhYhiJ5vS+ujB+utFU9OL9daeIcSh/Vs43/ztNjTZB1nTNXh4nMbYKgVW0BXOgUJ0gt40n1EAKFmZ3WwjjI3hZNqGMy2bee2t5otOeTcJEmUc0i0++IKoyHL6aepRmAFebNhmXTBUB/J7UeSjQEkn16HZ8UTe0gTg0jc1GOdpbxvUozM6yqGu1vEm4/nYyTMACKsB/cg25xkq9749e11sRn2fGvbimg2nydEdxhS7hnieA2QISwIHgJVFTQmg5yua+L5CN1B55sUnrB2Zv/c/9CT0/rY6Ubr05LgQG0LNUHAyj6iyIvdn+TZ2kVNCGl09O9HnZYLkGmB+Ljma5AAB/FzUTp13OlPCqS/KdMCwWC8D5qn5iOBuEmkuBiPa22Ea7MIBfwuAqwp9FU6iiCbGEzGE1GoJOet6YvoBjul8WiSNEgslu3cSwxIke9RAQ2F8nTlDDcR66kXz/O33P1mR5Ad/NFqKkxSTqE/vSNcE98VFO4DPwAeG3E8/ka0OXbUWEKeBkV9ODi7n7KNheNcoKqmpvsaOAOgXHNsPs4S+gYHHBWq0Jj6vUAZWXlCEC4jabKH+S0nrDfjXwVYT4VbL+lFyje77XFDiMZOvw7iwmDv+tO3AzGkT8RfeUOXLdanz5cGE3oOpVKuaYaELeu38XLIDMQVk0lTHeRLLh1SD47vOpPSUjtTwHdCbYz5JPxJE178dlkQVPUFWz3TMsvIdOM5ciXvOCyAZdsjeIgA9Jc9EoXMvQjZIXdsvHWfxnrjmn8RfKJTP0x//lhIYVYcZghCtBxMtEwPKBCYPl/HTKD5+gM8AE0/khacwjqzmgK1i0FAPWNuR3mkrtdVJJp363DTtlMdNUio1MGf3WbEyxO7h3Bb7x+UN/3EHCajUVyeAzUjMDDfzjII5tC+BlHaODLApmKulRbdHDhbEmledhYEg/VIVMskFn/zTThxo4vPn3EJq9Ct1eznrjB4ayYk02PWu8e1KPZuVHoszfw+cmUOR7+wENL+KiedAB9CXwDyJY1C3Ecr3MUzq/vLoo20xCj5afNKRtEfCWWMRrj6BfUVdHgngfAUj5vP0LqLdy9FeppqnGZRVcpC26M8xSBWgMwX3apmfLv4BQ1WYwxepe5QE0Y0+sR0AopI4zgOwV+CVpLMhXUDHcORvsD/Ql7XlNEVCBh82bAAXsKIR2JaE0zWiKQiggz9w8CSU6ET3ICNZoFFQHbwCoijwEhnf41rKJ5J3aA/FzHIMCEa5vy9B9maatkVLj0Nd9bbRHKJdiMgIpoA7SoxRO2gcyof8bP4Cm4ZOtzM0u9NMLMIwTckF2eyamYWZUL4ldcnESt4L3fEWXG6vwYDkRqZkm5wFfnKnKKhmNXZ0327zQSsxfGAWB02mvf3G27g1T2dDNdjeg4dAksi7ZWJxHreM9hx8p06e5QPyczFBmzCECAKZHsz3DudDrkVQUIjJwUt/+688iKAShdnSZStsxo0323HQsas0ngxlnaFONG6Q8u0r4YIVAiP6kQ+VryerT7EiCneG0QuVJdb+TLGyfeNK6wwfRgYx/1m4z5kgYFjNv0nBeMNIu/GW2TgXfmmTJk2yD95/h2zRYsxEcGuGihGMPvFpnC8Xfvqx3TLnVluAe/BvG8hvpjfNGTgYNP2iQ1r65/SDchxnezdvRGhf5tDBFl5wNqivDn4ZcOyFZu2FuD+ZiklF4dChQwE1qlyj0yU9w01iFLe0bPkKy4dOlQN6KzOjjuj+3n77HdCfyzw7KIpstACmyNk4Lvsycc7PP+pMxrZtKQTkwDgAfZvkzs++cB+mNCHQw4md2HaG4gCdJUWBnq9iL/QMQvH7l+7rINoG1i3FeG9MovYxjWnL7Y2K8YRuFgldsQt02v0WxlGQCa2p9nKF+4y6Z2VDsaji32xk8t/LFZpeMBji6UT37tsBvYrmjmL/16UbaGi72eBRMrops2j0PcdBvOVIGMRtMGnMKAfKbN+wzo4DGAzCaTWNF5RPVnQoU+fo+FQ7dGC/y0Jthl54xQeQqGs2ett20Fho0L783Dav3W3dEoiMefpB9Kw+0PjPE/9RRI72FqttDOTwqbAbJvTGbZoCG83J4OtnWf6Owzb79med3l0XoC5DXV4ZGUgGAHPmzJpGsYITIKhhOWikH3vuFAe/N4VJKPq/Gsy4XHQViNl53HmbiZFSkdsCRcWf6C9/v2CAIehxUKeKKGo2YhZVCcqrWAFfLtOzxy/b3bePw0QgCi3jOg6U9u7ii+Zw+O+Cz9AUzuJwKYLtUII5wY1MkM87CUELNKc5c+53l+iDD0xlGos5BuMBGeBJOxsKXV0AwPAhwzFXK3YU6BT0TEWn90EVDwaMoJDk9YShL/vb8y+CwDYTjTHWeg7ub9t+W0qDXA4CGkZubxdLZJqRTy7eAabHE2BuSAAWxvRV/JZC2Ak6FA+TX9e3/wiL7DXQjqGVvu3u12z6jeSbw1755sfVLnNQF4W8B5x5H2tL5grS9ikGqCuZve2pRs+dKXR7WFooFSjKfu1DfFV/JoUjyf3cvGsvIMtmptQUaGcb7a7ZOXb7LTPsQvFZ9HBQtfiMFMmTjDPnJZwzRZ3fAAKcDPgSBVofBgerhMlMEmtRkRx+AUwvmTC1cOZ2pMDryCVciy5nCfSvcBwpw9HGfDz/ZzdB1BrJ6O7nKFb9aHYFUnpK1CNUW1UTXxcQ10g+0o1JZSN6ccVVnOM8CScepvgcVKjyY5jtjHJngsywwtDudibw8CigznoAEU/QKU3x+5HL+D5O1+GMsXphCqWIB7lt9h83jaiPACZ6AI0Acav/95U98ecPXBOPcSf72ew1zJakT9NFOn3KeDwWkqG8FcIU+a89+OxfmPp/att2lbvCTtOOmzHVkenVVYDNKZMm2/p1q9y98NDzz9h59uJWtLFykXzxlQUUxZwd7J9hQ7oTmTSbOL6naeSJ4uE+yDuCy+UfyC9yS3Iyb+LfaAWQ+Z7n3ka9vaJzlwcpxN1p8HgR+rl01zJZ8eMcFxVfALEKWX++YSTgZASaTh8yhE8TGdIRV9YJ48bhcMn5z3M5w/0goCAMFsRuaLYVFVVELA20+Z/9xl6IhDkDBZQC7osv1/L5tjGGrscAaz8mOptwVRaVbvbs2fbRvxY4Wtk9d95gBaePMyS45CYpB9GIiUnRvYdcs3Ng+1y0fuOm2ivQ2Jf9tsd9v5kzJ9mQAf1tPV4WTxDX9dhDDzga4CXiRXxYI8rkjU6Ms7yCQ9wjf+J5xNMEYJIIfSQFpkr+sT1MAr4lRWEwDJzxNv8/39rmDTucDnXL1vWAYiNw2CcrdO8xS+RuXvjV17ZtzzmZg7rGf2i/JLsVZ+v9uLL/9MMWl4scR9TIf+Z/Zm+98x57cCugYKBNJFJwO/E9tz1wryX3yrKDMJHue+I11zQ2Uht4e/JBIV1wTp58NsHBxP8RvShmxwjQ/uiACDsOrb2UhiwplmKGOiSDaI8H7pzD59dKJM4RtHjLXB52ZKwvUTxXnRuvClcdraIAvkW02/xP5zsQ+CrTyy4wtuoJsE3BHKon991VAM9mwJ4qCrgOWHr/8vO3NL7ZMCsOQlI7RZEVg35PPhVkCQNchoQlAtYj9UnHOBKL3U+hlr7/KfFEfwBtonpDziAmq6MNYKoUAaPiIKDywTyyc0Uj/KMBiufPffj26/b1ws9s++bjUP9g33EKyVFe+ajSYuuZUPMxLR7tXhMCfxhfx52OVgaJQdRRrZw5m2kqNY1LYsK15vcVNGB5di31heKgXPoEZ8d+JFBnmNwNGTkSo6NSprb9LB5JQSseJKc5bwsLi53bbzAgm86LPLLRt+edsWWrNnGO1BozE9zlvWDEzSAPNwcq9QlArELbg+twDFPBXtQeJQwujkNtLCwpoTlvwF06BuZGCXcS+4B1gxQYMCnZmfp4twtFU0styoT03f98ZcXIXOg0uWNxouXOVeSLDnAPpt2C8Vo581r4NU/RcdX1yWsFp5xQOkdJEVDO8Tlyfid42h2c0Zmwst7+5G3igN7lNW517sdJ0OBLAAoy0dxs/EsAACAASURBVE0qnqSZmukie2Ythn5lABBd0rsT41ZFLXyIqTkMGYTxaZw3xZyxXTN74+rf5EDAaTNmkhTwm4sLvABSF0nhXgwjrpy7rwvU2ssXa2zvUaaWnh3tWCFAErUkpZvzYPHgHq7hF9rD8KnDpCMAg0GZC6mOlf5doKofBVMdQE4DB60nf8mH+8KDNS6dfmqcD/TSjhiS+TC9K3ZNnjtbmTCWFhE/qf/Po6N34Zly/vFM1MSKHgoTm3oQ808aKkX2MAty4PFNM7Iwh3ycjOG/2/JVeZjt8XphxYicqHtUQJioxFqLoR09HJB2kMxuygLqyu5u2LNt23anU00FxNbnQ8KwTWKtZeM1UXgKqVwjTCDA2GKMR6XXl0/QLxiESqt8DWZ0GZl9kMJtg6Xajc+6FZPbfbhNA3Khxe3dpy/U+kzMkUJhFh6yTzGs3Uff0CifY1h12F64+8oZz/GZSNLnwVnewjMVY81ba4a14gldWtR+OfdTNuKGHcGQrgLTLCR0ILo1NE+9aGiHAQw0EksY7F3DlNUXdgyAJ6wlGcwqX7CEe78ZKn0r6zGnfz8LI2ayGrlQJdninWGq/fDdUvxytlkoTVi/wQMx5EJPXVPMFBaXaRpgfzTE8tzYvGMvsqmOLp61ySeIaSfyFkzkKLvdVLMd9wdECsOI2YGGavl9efHyLgoAhWzlw5F7vmREzbC7NMBkicLQEqOPmpB15AcokMYxOzonyW4h470Ss7wGov/ENvMAXAkHESg4vIuGG8YXdLoff11rP20oNtSwzk8lhszuaOqCU9C9u3Ge6c/7Aw52TooCHPDg94O5r/HRgPESC986kEmCvDZCeJ1eAE6atocho2mgZ/BmQqyBp1J59Lko7rY9+1eAuCcdfSsXTCOI8xWBGWJHMBX//bufnbFwGuaIM2+8CX18HSD0NzBqTjiWVSR1Vjs8QaCJ8TqYOIM+bty0rY2hXLbkH63F6L0KcQVKQQNXS7i87KFzMB4KZOR8AgMYaQbK0PfuQaPhDRX0ppnX0zzmY3ZUQXZuDa6jhXbP3dcxqelFmHsVzTNvimmNB46/53BqkYvwJhb/hi1FNnZSL9eo5aL/q8QCdt/GfTYLkw6ZRJXTqI0ZfY0zfFiKY+KsP821CA6cN/76in2zHGt/Lj2BwpreRMT408jiLhjhCdJIjhtaEaFkonDiaWNPPz6e9yGTJzLJpl8Hgl4L3eAQY3zyHQ+d4KK6DNXwLvPFrjF3zRoaBB/rgStqGYYAl0ElFBBfxS38lxdepjg77QrmyAgfTGr+YZ9++qmtWbcPRB5KB7f9JRaWLlNvHrA/hhM1IF7N0hzwax2glzVxOmA2a+NHEMfw6rMcxjLvakIjtA5gYCuTuMmIuyvsuyVMd3t2YeLaiF7pgnOnbgc6JfqwCjC5nw/JCbWRgzHc4bZpz4SyHC3FcjaS3Dmpn9zrVEEo+g9O+TI6dDQ61pN1owl9+smHmOyfsLfm/2acUwjbQTLBNLp1C2Qz+KFTreLQ87E7oV9/R9zLdVCgE6Gj1KAjCQyGKgQf7CwX8AMPvkyeL5MhqObSMzUSOC9N7jn0eDuIx2nfPoacy60mqaKejRDi2bMGQ7tV1E8dDYOn/bxsjUOSuEeN5CYDnDakwg61gnlJs0rzw0RgACHnV+vZNMTUzP7THLKfmVZjn95aW2TFeRiI0fyeOHMYuk8IUz+AkGO1oHTdcUHsagsX/khMQVcs5aMwmNlJY1SPW+cY9J49aO65ERG1HFROMtQ/GRZpuiIX8DJo9dEUucUYfShDWUZfS39djUnKCFyL+fmK1c4pPIMXGg2idoCIiCKma30ACZQ7fP89c3EX3m1f/vsXdFUg9hQsT/95Flm6O+37xccc9VANzKBkb6Z8mFwwhkrGlCSdadrtd91vG5kiq9kS1BoKal1bg4ED/zenD4ZsGLe045QuIGu0lX127nStO7AH9MmEJeAJVfIajAS2UgijA6HJbEZMdJmLvBikLC4W13FowqlZA10xoQVSAruiicNQsoWaqhoayz3Qv5YS8fAHy4HD9YGHplEA1EBj3ALiRlEBPTEPy0IhxzfPngzK2Quq1GvsSU2fgqEFeTIJlv4RZI2v29jLi6BgyzhEjdxbb31IU9SenFRiEQBdOndOYErXFRSWgpaiNZ6bN4nGuwZWRzANpDRsq7dut0YurzSK0i7jJrGo6VJA04swUYngkK1nSh0Mul22Zy+OwKVMyxJgidAgx6Xbhq8XQV/7zl545a9MDtEjAtJJE3wOJ85qJk4bthx1jXAcr+lsAdMv9oYcCwM4wOtxyCV1wV2IgVQTF3GKVTMcFwVKWwYVR7oonHBH4JhcgIESchq7c/aNZL/upjA/baNGDKNoDEKH+AOFe7DTxlYDOKSi99+9exMmGSNtD6aC14yfgrFGrIsTqUM0uOC/88n7jEPfHYtb+S6aJU8Mgv4OZY9sVXhS6zat4SJnzeH82SerL9OPDhTk57mIq/n3Aq0DRXALZ8iO7buRHgzlwvAyX9Z4C8+7jGI+hsLDPOrtLFmIMnBqovhXw1ste1vOw8t02T4aj4IMaF+sZUqSSp56Mxd8HFEy2dDlvKAqNiDaFL23li4jPSMLfWUxedvzQcEx8+Byvn5aD7th2lTrBR11LRnR2ZiNbUEKoogLj+BUext9sqLw9LxVBIZyaamPF5DTwAj0KqPHlIRwTO3+CZ3yYyLbNoC4t8ehegB7kmdAAZfWOcLef/99qPmn3J/LhAothkv/vjmY1yS5Ij8FR2jJOjTRkKv9oqU/WzSNeTymhWVkcMtsTsYkW9A9NlExDeT9qbAJ4kwPBgwM5AX6oe+5wpl7RXnseEB4+jdZTB+QOgAaOTRW4q56GvS5GWQ0ms8ukMv2IPKWwYOHUfDn2XPPLsCzIA0Zwm2cj19Cqc11a+31twEJ0nrY9TPvc1r95GQM1ABWN22rsL8+OQ4ZRrD9b8H3AGHJFHFeFCdZTLSHAUxx2fG6SgoqaS4/x2G8zIFPV2H6jCM3dwn09GriUe69ay756iW4Pv9CrvJgnkmmLYEK2WcQ4BRgiEx52iNtOHHiEs7uL7DHoYAD4ChXuWNwhM3/+CvL7jPAuYWuwSCzG5dGL0CgUgq6SVNvIMbiiL359rvcsUUULDwOGrw+3UMwQnoTPeUu594dyZS+jN+454GH+d64qVJEv/fsU+hBq+y9BZ/aX996zR554UUrhNaJ36RjEfCoKaojOf+bXI57EBpXYGWm5A2OJRGJmV0z3hBX0GezPYjC4Q6JDbCxIwfx2RWzV8/brt1lRD/RMEqaJTyR5x3BlDgKh/uh/ZNZE4oCqWXqe5bn2ZErATdemE7dMZo6dlTgIk6n/JqcnguRJvXJ6sbfDbKFX6zFVG0KNRN6wE2b0dxF8/n0cJ4I7SkKc6Eu+gfhLUCW5kd/e8cWfLva8No0ZMPUGPiD3HmLeXNgHoG6X4BZk7Llq/9gonSk+K2D4ZFA5nVvpFOBSoag4juKo+mIkddgogaLDY+IG2ZOs08/+4Rs66OYKgYSqYLfyO59jpo+duJwpsWYnOEIuGVzkfXO6sh+6MM9W+ay3i9XkbfLa4mmaIpCD7t4GfnRPD9RSFVwdEryhXV0jXP0TQN43I5T+n4MO9Npbjw4A5asOmkT7xxhCWiE//r0B+4cDIFK7Y8s7N57r6fmqabW2MsUsIL7OI1aKNS5xZ/lTOxM1J6A9ggow8pNjYXaeIoUgdUrtjvDzNGjs2w73h8xienIi4gfRNOuLN1G0B3IEHyOvvhMEG8H4NRK06JGg5GDu2sYP7gJowd7NZBJmphwMRwql6DkQViziSN721ViPu+562bc6jvYgs8/Yuqd5vLjG2hiNE06L9YJe7kCQLk7n7eMU4Ohz0vuILfhABAYxczU0iyfRw6h/F0vuJoB3E+JsE1qoGmqOZv/2Rew7UZBPc7+I+rSmxzdL3F1n+DiCgu4U6MSOtuC+V+4sywxmWgX6k6Ze8rv5CrF/mWm0Ag22sauctpV48/P3TBTTEtRxfi5TMCww7Ew/ts/O5WBS3/uBF/c4Ae7zr8COeC2dSstlTNPDVaHjjEA+QPIp98M8MWdjYg+jc+lin2TwFDkCEZo8rrIIGN2yeLluOAfs1tvmcv7KAPExlSM8/TMmTwGPq0OEDkCq5ItRA3rDaDWZt52hFSPw4cv2UOPsE8wzoxmoheEn0N5ebn98P0izsYmDPI8bA6Mqw1rf8OfIsqmT5vMWfZv7udmG4mL9Tc/LMUkkJowOYS1cgFviK6spx6WEp9I03WUxjQYT4RCnt9GJwMRKyoE001ly+YD1m/EdK+wjPOCCctl6hzV117Ufo3K7NK+EifW5TK3ABbgIE0D6sNzlomg6m4GnM6XJJQm3ot7JBZfgeEwM/r1STb/K4WWBdtBo/tKQJ167oUrUCH8YRB0SozHvb6YM/UEjJUrDCqKuRvIgL5E4s4RjfXN8vneyrVFSUf+OvpifHKi+CB9QINkqtudfOPTpKV0SsIPg//GQWcPwib9rXlERBGVKHZqd1i3MRhnrkCSepY/4yZKohJwn9MBc34GAcCQtUsNKJNcJYVIRuBFg3wF9oKYBVg6oMclN3xEJ1ggmc4ZPoHX356ipxQPnfNncmkuajnbg5wWuADvgQVfL2fy7IGvSqVFk5t0kcgx1VCxLMnOSGKKACUVGZfAe5PcCmyfGE/iOGEXKoIsFYmdJ4Z0gTgXJuMZIm+lcmQxyThUh2I02wBIdIleUAal/qDRgbB5xJRQRrSGCd70Ilc4MFOSkdSxIWqY8GqIc5n3t2vHTudVtGwZ0U4AicpE74BUQ0OvCoxLwzBhFJXao3bZm61+THe3Mt7fvGUdz62J/LLeXFj93QGQA0p4Glrtkp8XYawy02VqVSPiDwRViIH2s+jXAzgNYk4C1YnenGItxHHCD+zf5Q4ULy4Nvegr8M4VKt25SzrTOjIQcYXuB7rYhcw9TR9FIyxlMtGOQ82HD0+UiWtnz3F5AyfQLD3yxDzLp1HSotTnq0WDoZ1lpTIWR5BQzRiV6T0i9nTrmtIJik87mhamXfDvA6FAVeGCF8Y0GeK4rf1mMRf4AJB7vgmHtD8OgILgajn5G3Ev9IA2GAy3vJ7Crxp47OlnXwTJz3UoUk52BtTeKfbOW/O4tIj/YJ1JIyQTG12uKuIUdyEKkg5y/R0eiYsoELo2PIdLd3A/DvxgW4UxTBKB7xf45PdjHZ8HzUzNfRCNqJqzKt6gkLsYLpVLGLvogrl2QjcczUZzCXdlWrDZcqEo/ueLzRYczYTxPFNr6jD9HZhFTpMTxrMS9x32jwsb7wtVZUD/IegPaIDZaEMHZUC5CnAHlTLk5HK3efMu3FsfcUZEokvg/uGgpYM0IC+8/K4Lnd66s9w4q+yJuyfw7AmVJvtCDogLf1pi4667ydZs2U9U1noOGgxL+AzACpichVP0eBC9k2k90nraaszRdqEbT2T6OggzKumkB/XuZhcr1JBdQBupqAJvyx41zk7tJUeQy8iHiy0hEeOudPK9zubZrq0bccWGfrZjDWip+EFeThM7eNB4ps3dXJRTCbTU6otFGNfgwE0D481rqrvYAsBA9A/TllQmXlUU8O+//4lzE3yVaKMnH33CUWP69urNn62lgMi3g2cAIAaE2mtvvosZ2mKMhcgExonyEhSVjjTf0o6t35GLUc41dt3UkaDJ6C0unLEXn51HAe/vpgG33f64/Zu85vWbyW9mLcNkJicbRgT0zgtMcu7CFGjxssXoZwvdukrDiERUxl+XLqORGmlbsb5vx56YPYvs3G++dGZhN5GT68nJ78fnVYtLdxHNuxyIpSOv48P3hA70y4o6jLHapvHdM3vC9IiziTffxBT5LO/n71DskkGIw4iwImqHIuWzd991CKSozceO04SwjhOTg3lWPW3Rok0O2IgE+SyAZtQHGlg4YMHKNTiHuhKEJcOhp3tFk7TMzEi3HoViZ3B5HYOuqUbk2DFodTC/J1Ds1FN4yEQvDrOp0VwuDdBeqqG6FkDXSwYxTyN72Mh1xHaxzV2yYxT06Crrw9Sf5Wv+GNHZKYz29m2jSLnKmu5EsR4FfZFs6A4xFOSXoWfvoYgJJN+1JwYoIXaEvZPUfZgVVjW42Kp/fPgF9EgOS7mK8v5E766vR8fCoRPD6ypjc3GOOyq09IOiGMlwQpNDvfFOUM+G5GSBgJLVSz64P2fpg/fcgZ4p2b4lp/GnH45w+bEXU5nYXEeu5tGDdvA4jrQDOsCsGArdPY7CnksKp9bONG2ffPQvGh8u24HX8BzKWYO7AA8HEEs3EPZNmGtQyrn4B3FWVzKBkRlGJgY4irGpqSU/lTOigka5hAJYZneKR+uATuYK2daV5ODFkbvt8m0oRHfjIN4Xx+UmphWXQctOMTkoY7x6kmc0Z+6dbnr/xNNfwQzgtU/LcjIGOYv6wrnqgX5dLpBHATllNKRYmJx+A1ymt5DZnmTmzsWF3g9tYpNcQDH/WfP5/8jATiKFMNpm3/20o/ppsiEAT2soo0u8i4pzTvE8+ypQ6SloIn/49hsayRJ31s6elmNziVBpZXKgtSqJjiiLixYtQvIwFeM18nuBqH0Rq7Xw36MAf0k8fBlWlSET8ONzra+tYC90xJRpI5SwEOdgfuYU7rZMueKYWvlzBmwEII3jDkmj0LhaUsDFfpYJDsU9GrueOf3R2HFZA3qeg7J1kiZXJoIyRbrEndJvIDm3AGNV0PFVJCtDdCsGXpnksQpYy4VKF0OshvTv3kR+PPbIX5iwHHfg2IO3DUdWsgUQoMlm3jTRxQjtxmleGu5Azh15Jdw+a7Ld9MRj9u5Trzh94kuv3E+Dcco2bPidSWgXGzditIvkeuPVdx1oQ80IBXEE4OK1NN+LXa5lBxw5z0FHXrfhgJs+jh3X255/56/2rzdestIyimGiu1av3AklVr/XH2p9d4rh7bCoAGBBXk8gPxiH3CWdqfLjuJsfPkIRKBCzE1P3224EfQesptEbx5Q8EvO8W+fcBuBz0TJTPO1GivOjMGmO4w/Sd1gWxkAH3GRBUyl9D03jpTcUVa6Jwl9NsSYYAg2C0eXW4RQsyrpqWUnp1BQL/E3jH685L+MuEib485IjiTrdvQcGNTSqMjHqRqbm5cpTdvzIHpf3LLDGOU8DxqagHT9x9CRShbFMfFcayTE0gYDbFE/Tpo5gSh7PNKS9tUOWVUgDpEzUQEDJWpDOXnipdAN034mE4GxhmbVHOztw5FSmNqW26PctOKrmcs+Ticq5Tj3oNM4Mjh1FupnixhfQqZXJZhNsNlEL4zhvOkHP7A3TQ87Rcjz/7sdF+AogB0Mmlgs9WIxdFelg0W2UWf6Okko0jXd9Ev+OvE5UAyjJKxKQwo9/L5DnrLUWoIaK7zFwVKZt2J5r+NE4aqxYbpoyDx3Y0zXPy378HkYZcWv8Osoaa+B7RlIo5x4sYvhBC8p9fZXJl74nmKYzTpL5XQy1WE21GjUPzogGKLPhAM7hgMxxLqJkBD4UB/FWUD0lloWapwz8RtYwqWmhJvvnf7+xQtafL3/gIoAYXtKs/wBeXy0/U2QQOcE8Oy8APDWGGkA0ckoA6wLS+jrKrFocPFYdxRX7FkBB6KmwGH75ZQl1aYqTnYkhoTgzAf4klrmaSzWdKNzBCML90JWqJpHJqJJTgqgfvNg0o0eNcM7EF6rK+b4AoZwFA/EIWb58qUuPmDx5MrrmQBqYBM6DatIIjsCaQfqGVq4Pw6bly34nYnGlA2PHTZqCyWqKPfXs+0SDITECYATXxnzT1029W6iPBeK0ymgBwE6FpZguilxrBbTEWgQKr/wFegHeNNvM66/jGRe5SMfKcyeJaJtotTS559HxBYVzRgKMnis8Rd3f0zpiOFkFsF7fQGPONNOHc7CQRl6uymKPxcSp2YCRwVR18eJFnLtefLaYlCE1mkyvIHbfCfyCuiGHUuxoCfI4Pl6DOOfqUjAwQNIwPvtoW7k+19HAtZ9lEFcHrz+SzZtOzruGEWPGT7AKBhpXADiO5B2FhXCC83IfZzx1N5+h4rASQjyp03Ak5jA8U1BNI9zmr1DP72ntzbljKpnjpbZ8zU5H1de9oR9KkagGsNU54ocBRDvfYCe7usrEvYkITJ2DjvHFWaJ1o3tbX+0p2uq54HQk9UjvYDeMzUFmUunu2I5MKUcOH8HdnczwrdrFoHaj1i+lj9L9dpF609evIyxLEg027cZVvcr2MdQ5RV0hLbWcmcU6ohR0+1ymZQLlehPNVM+byiXmCsW7YyeGsZa+ZPKZC426DmasnNpLeFbtMNhqoHhp5NDzYPUrNUEAUQssuWaaYXaJYxjJFE35zF7cyR4ymWDdi0YvB+fIcDye+P4xsHwlHwikjpk9bSya/gTYGru5o1utJz1ECvd6JTT2EwVnbOVv6+33ZRtgq3GO8O06sE/KqLl0XsucWJTtDjxrLBLa4mOZXKspzc6O5IwsB9BNpi4bSnpHhasTRw8fYgn0ZbmwNjvQhMtcNJCa1l8HPF+1ADN1NMenuD/TOKtriJXatweDy6CO7p4JhKV6geSKxx77pyUkCfCMbmP1wg6FoAVbg/oRZo/H2r+MaY3hQQfRwb/9zr8N81rQcy66sd0c8hOFbjCIb+oFmqZw9nacCI2NFFtsKDm3vvrWCqfNFIVQANWM6YOhFXtBr90FmoLeAupoHE6EqTQ5X3/1LUhRmY3HnfMUuou9NL1ZUBiP4L68dGl+W0aXaCo8QMUKZPfqaA8//KBD7ue9/SYuxZgQ9WujYwYy4SjFvCGQwyCZPNLeOOmq8F/03Vc8hABG4ddix76TjYQWFFfkUC68cKir4Wzg46Br/tBFY3GAqa9Vg1QILSPDPLnoeRBWRWREGAHeNWhNgkEKamiALnCb/LriN2hhPzmt2Yo1x90GkZg6muZTBmGFxbhHczFAN3cXjuhgcsa8wkEXyuv1ZSJ3mcnOBfIY5QqprEMdXJwxblEkp8Ry0Hi6DXKsgOKeyfYF3DOVMft/+qsovvdjj16LZXtHCqFyYl6mgpx4Wi722H9+8XU7VUTDj0mIDwelFxshKynIsrrEkXUGhRqNjzaT6Jjt5P5EY71t8VdsrD12zTUYUfFm9B67QvVV4VnNpvBmIQ8eNpIQcwwQ8k7a8y/9Hb1Zm9h+zMBgu3EMxgt8vs+99pUhgSD6iIsCI5zfNh9mwOjHZN0fSgKNK38+RocJn60cx8egERViOnjiVGfZ35MLqIndox91GAk1yoabr3iQblF1j2F2k92nv7ucpFMSQietwjHMDzpiUrVy3RIuqWCbwCF8AVfUvUSFHMLhNAcUtANah4sXQQiXbUJb3JsDSk1/AiZZ212EiFykfaDHf/7sc2yOM0yHU5zmTHrDgZhQaf19iDbXl0PzKjl1I8dOtkEURtLq/uufn0Ij3kveWxpaIjIA6fTruZjemvcwlKd8DsISDutWYqwOQf2EGpTWC/RJk79cKJrkxvLMhmZji98fbcyowaBUHMbQwLeRx9hIMJ4aRUXBaE/Ugebnw174nYvy0P4apmEvMMXLtGrMkfyhe1UwrVahfgTjAEVbjRo7zryY2m+iafanuK+hqlyBc29eXjOTqFvRxHeAakUuMhm0w4aOcmaJyir0EhEJkEoI72UAkfNMEUWJ2gI9U03lqjVMAqCtCayRGgtfBadJU7Gqakt0LjX3cnPVmaDJqbtQ3FoncowJanxMEMY7F214/2jr16sLqG46VKIOtgnGSUccP6LgwsbQmBQQcSPUOGHgMO5djlLcSMvP45gZQANLU3YC0G7M4N6WBAp76hjROkSIdMYlvBj7zSE0FQdoGMpKL0IbxbGVq6+BqI+UVKKymOz2oHHsNmA8xSdu00xsHn7qBVvw5UZHDcNw3RVSHTCWkz66f3YvQBuC6el8izC7+HXpWrdntQ8G9II+uJ+sTH7OfeyKUVF5pRfuRPRGFmKxPwEeSku+6KfvXESJqKxd0aLVtUBrRXt74SJTZZ9g10TciQmWpqrdMWUqxpaxvV8YU5c+bs3slr4cvK5TCtniNBHdaaZ7Y4xTR+H06/IDrvm8446hODFn0aCeoKjJ4lxVwdDeuUp+99l/nXnfxOtG4C2w3kL8Iyj86x3N+SQXWReMT+CS2VVyvpugoF4AYd2KOdtPPy1DO8Nk5poEMg2DOU9xRKfoOYl2NASB59133QszpMDRfeUlPBAn/DioX81odURnlgtmFqZXu2g0BXhqj50sqbHq1ki79/HnnY5Hg4328PDUMAZyEdSC5OpZypipCpmMvsBdaVxBfoGae2eE2t03DMS1Msc8KF7rAAOKAFEU7SbwTr4R8cS/iDYen9TFwiRi4kwsRiPeniZYYK5nQx2FbRBmII0Muj2Q3RzBuOS00wfp3ylS1AtCt1DMHnxhSzQq/JxpioxUWqFiXsZFR2h6CVOtJijb0USnKApp2Qr0TjSbDz52P98/yt6EOXTmTA0mRzgU35VDk5RuRcRlhfBhxqN5qm8EUCZy5+v/fmVff/OTM8ybPm2Ku2cXfg69Ky3YemOetwIGRv6JWgP8hzrLPlODw3PTxFzxg3PvGktjhWvz2WMwhQbb3i17cRIfZt98scDF2U2YGGu3P/CQnckrtWcosDU86poeAbh9r72HsZGaAA8O6c5p0bZo8XZeextwS5/lYg774KqrqKOJUKDPFJykFwiwzdv2WE8o+NPJX573jw/tXx8vdU2Y1qLYWDFcNRkYUWoq9+xzLxCtWIZ84ikMZ3ALRZrjIXYKHWowRcuPy3dbwR/6ZDnO6gBRAa0mTo2wsjIFNqs5lneE/utH46mIC+meUwBXFGGWBoAUi2SiUokInGX6TPIxUYrk16Jj4vlvFHsqkUx6NO3kra1Y9oszrBtEjNAu1BvhewAAIABJREFUzt4ywJ3R+BQsXPA57IUbLGPyFFv3yUcAElvJvE1D50ekElIuD8A1bzrrIwd24UNSTAPXAGOrmv3WQoNU6dbeVs7N3v1Gw9jqZOnZIygO0PvDTCrmjF67egnaOGjLLCs1jV6s9ToKtSZAvDBFznAWtaKNUuYlaXoa6DDRAOTFXyIVc7IWqsgmmuX+NF2p0A+z+/SkyPZxiQU6j378ebkDX1Qgfv7ZRlgrsHnuupUEjCBAr/UWR0yk5Fq+uHNHsmB74m1QB6B7gsZ9LykRGiKtW7eOszkIlguRaUQrBrAvMijyt1EM55ezgNiTsTFdaXgo5nneEbAEamig9Nlo8qNaTuCJKJv6NdUCqhfjqJsaGOeKcPLUQzdgILTSDiBb0MQovQsZzDj39wVg+hK/kVXrj7nnIxa0GphIpnAFTCF1z6ixchIFFdf8+AOP/P969ZAgin3ek+pLAQoEO2AU2tbYqNGPj6Ut4EXmnUOHzHpVnmh4hDfnXJxbw15MnU9QNdfIL4IupZoJLR8H0iUf/j7mVbwATYVDeK+S1Gg/6jVldEbTiGMu5Zv7/917hkOPrqSx8bE78HTpC1spAebScUyMvkfnHUP+qhb4OSaJOqvroKt+/s1mRy9WI9wA/fGq4n3E3NKrFzrBM5WDcDvOJk/QjRZG+Pr3VZvqh97jQ3eMthbe8H5SUOiBbcb4doBjnVgvnRn4BGEGHoMfxbvus0pI9AbwvJUGo9ppxsPYJ1oDylHvxvkUBEgnA8erDG186dZ+/WEh5rnpDEUS2DNSNLetF0VGabhw7PhJ6wF4reixes7e9Ru3sv9i8cSItRUbttoZpGpFf7CoID226aBVM/Ajiqm9L3srSjF45EKpNjqDk/fRIzJRbItyxMybWoIrq7OYVQ3OEV+DA5k/KxYpPSPGsgEhtxKtk4/ksYHnd6oQurjYIHwoohDLJVgNqr7ckF0UaB5xELVKKUaiIcRB1tVAN+dDDoUN04LM4AKaKK05elVDsecKeIFnUaEyAOV+pAcJ5fAbMrQ/UhkPvlcH27d3vzOcjWI63RFWSz2t4UdMUbfsRhfPgMsdd3oB6qX45orilgROmbWBgLUVAE9seXS6geim6xjw+NlBTMxCkM95+QfZLnwyvPFQEWtA7Ier+BT4S4pJR6ooQ0lS9UV3AOOQncDZUaMJBb/bAmilu6sWdEyft770elTDKJ/5/0yuhg+Mhg3R05no+kJR7ERMW2ecmb3RaV+ijqquagKwlSFdKOv6LLKJUid5uyx0kcPrfDVyBx1mfNHiuPeLXYl7v+FkM5eWE7PEb6clB9BM1xv+Y5iyJkLpl8FfCykSnRhkdYVx2uxc2OX0n8C+8fFiUJp/ChdzpuUM7GJZM1cApI4dP2pr168DIAmAfk3Ngf66DlRw974K16t5LPpT59ZQ7LLjMZL4fc1vrkjsjVYkTCYrnA7hYbEUa51sFUW3uKlT7pxlrewiD2C0Y2RBdgjFNAvINp/p7q6dyozFaZQpJH4gzvhGgc7SGPfMjKGIrsYpr97SYwK4FKPtDFScw1CRpQN1dAMWrhrCvn06UUwgRqeLHAqKlklzVIvT48C+PV3j8xNNrooXOYlGcGGHgKy7adXadRycqRgEQf3jiNICKESLpy/xvi/SACRCqYnCpa8W06B95FRm5/S1oOSkthtWp7SjDvB/lB3EdiiFqi2K2JJflttSMrQK8F0vgBoqA5FRo1KhAHfl36e4ZOrbwI6rplGWOZgPqGUUcFcCZkGiwkTghKYDvR7apiI8PkfXczQfVE3GOjS1U6YMBCWcCrUUNJ6iMQ3a8fbt2ymASpl4gUBjiFXOgyKyEf0wG1wO1azKhx+aa6PJgly2drs99dIbxFvg5AjaqYNEF8mTd99ELMEx3MrL7Y45M534Ywv0gHGz5lrx4VwaZQ976/V3eQ2e9uIbf2f6SiYXn0snFpoXhao/U5RyskfLEZx3pwnZuXGbPfP8PLdgYXfbgLQwkMa+9sb7v9txDnpYpQar1BIxwBCcdfgg4l3taW6lMBoYHzTl+krg4MnuHQFFpQJAQLQkaF7eV6FlFTPx6g/FZDhaZpoWisvfVq9Bx3HJMol7GExRJ73KO2++ZYPJ8Bwz/mb7ELdXxUDFxHoDZNCkUJiexoykqID8PsCG8eO720svPWrz5r0KhYtDkAv33nuut5E09qvXcABt32SPPPakQ2bXrd8Inf9uHLXb20amV6F80Aos37Erz+bi6No+LNqefu5te+Tpx7k4kuzPz77h9BbFrE89c+XKljBdVnEq2YHyh3sRg6MT8shhEEc23fRrs2zunNuh1+WB5H/PQdYJo55h1oeIESPr79Qx4hOKT0NLT3c67FY2e3uAmO2/r+WAuQz9py90sbOs5RRyomE16NbFmGXPr4swgjsMfTwGB89DNn3GjbhER+F262ftoa1wi1odWq477noMh9cgitBJFN/hFpfaiQiMMgvns5Z9+VVog740IqXkMl6iARb9tWd/tFjYmZbSTAoJXk627co1W6F8M/Fkbe+EdixHTmm3OgMmiaaRR6NRgd5e7oSayoimr20WzMJpBDBSc0MfjAN9HAehB7mzmTgpR+Hg95tVoRV76tE50IqKYIcctDFjx1sMudLlNIodIjtZA8DKFV7b0e0biblZBS1wCE3ubmi3haCKUGxABWcSJyRDtXfffh+jmituYjZ4YA/OgSqiboqZaPYjyzkbMIh92pe/TyzHB//+yn74ZY/T0ggQquPMaOICScYYJZoLrQ/rulnmHft3Ml3C9fTWMW5aISfQNWv2Oh1VBDezmqcYwu+ef+bPTDZ24eCZbv6wPrT4zqGVEQV4BJ+5L9PiRvbgwSPnMLjZYpOvnW7DeC9aq4ojuvXm2U6vHRuRAUtnj32Bk/pFaEvDxvYAeIuwX75dC02fok37i4s4hCpM+X2wWZmgBIB0o+HNySEW4AyXR7xzYE4k033gSJpBCqyj+wvsx5+Wot+eRfRBIg3RVZpAEPxufZkWx/A5VLMfHnGGUf26QSPGprqkDNoX+efZRHH88wNQaAAxPjomBu3cpEPmecUg4tdNn2bZnGmuG6IIX4CT/Hc/KEIoGmpXL/t1LZnZDYG2JxeDM3cNy3Xf3+nDWqli1DDpvBQyE8QhKZaGJCENVNFBjKz6pEfZlH4RNqovUWfQmnU2tOfPyblUE9yvoLz/slQaMRyUJw3m3I9zjtwFsEJWr1pvTz/9DMUJVDiQ5DqapEMUEGu4LC8gfotmDCiGUC/iUzauX+k0zH2RGFygg+0IoCbdeyUT8po6P0y5iLhAp/zEk4/wvarda14PjfoEBi0Hj0Lvz+hk9z74iNtHW6Gtr1i6yWYCFPfqhWM1YI+e+T/e+4z1MN4mTrwemc27yBvO2N9efYnvXYjcZpVDl0LJSHz9nWWkBoieSjQarABNDaQb1XRD8h+B0ZAi2vwUFHnG34vijuzXt6utwUBGsWDJ7I3GJtz/A9oBJLcADIfbgv8s5311wFF2POZaP5B72RUmkxeU6VwmAt7cddPtUyjYYKKOpjt5TLK99fG/7J3nXrFbZ+GaTqHz5rvvOyfPEmodfUWqMOSDvWnGUCY3+wFaamHNfADb6YCLCLp9zk22Z/1yCqXDsF8o0VgAh5Hx9OkXxRS5zE2GXnxpLgDKWcDXfMD5YjvD9NsV/bxvjkI8SJhwsF40RQ2hQA6g+avkYUibGEtzUVleA4jFVJAK9ypsDj/eU3vet4zzGvmcUtCkdaIp7sy6/uHb3w2vQjeFhG2NdIXPH9bYkkVbmPhiiMOBpbzYveieuSps/JQsu2HOQ87Z/8jhvUyGx9mA4f2QHZRztmN4CHtm+vTprujdsmUPxVcx6yqFKJebbC1aPtGAL7VU2zOvzrNdvO/2yLmKkVs0UxH6ALqwMrnor1oU72Vkdgd76oHbmbQsRqNJrvyM6bYMMF4OqjISnT6Lux0h7RUisnJzD9EgxiEHwrmX+yFABhy45751930Y6lVZdg8AqPh460fOfCei7o5CPZa5ZRXAHO0cMg1ckykWr3LvNNIlSPf72COP2H333M99fojUhYn2I3KOA0xsR4/CTJP13zv7GluMr8Z2mHLtYK0c5HuWQyvXvpZ/jCiLgWS8Shogj41q7stgJjoCDC6iw4rgaIwDWLnMXrzAWa2ps7J9Z986xK2l1Ws32zEYgJSqxtDMnc9qKtUUq2dQsa4f/9f4yZw0JNwX8H4gzUWly/LuJJMbmsaunNdXABWO43Z9EQZICYBMH0zQVLf1ZbLVDrBYcSzdiHcrIldLeerF1GTHmGzWkkRSCKAnl+V23A/NdL/NdOG//LzT6czl9C1nbDVlAo3Uo8pXQNRQ5aTKhbiKyM5ozpZGaropQwa6CKMTDDAyunMuIg/px1Colaapjmf2Af4IO/dRUPPGPLwDASdgsPl2BPRg8ix9WwvrW85VdA1XmIZjB+YYhEo1uMQ5SRoOTVkAOdmw3Xg+IzL9bRyRoCFoPzWxVqRkDBmr0lnqDvsZtoMAgBsx/MqDzaK+MBDntkTOjG7EzDVCBUvCH0bOf5eRVDRfqnBu61vwtZgwYaytXLmSdJORnMNBvM52AHmpOK4fdHTk7VDzVZN0QVpyjjsmiIHUaTQvJ9HA7cSDZw8MoiuYUZVSsymeqJxnp0ZYgIaAdvnE6IwQu+y6KQMcKDOJtejJ/g+DVl1GrXyWZ6mhhi/DFcUx7ty5C7ptBoynaje5zM0/iZRnn5ugy+tD4IvKfemknX8Bn6HWltatmmQBG/p9JSA0kh3nBlH8un87JvGYg+j5eqFHb6BTdSAdP/SaXSOv/9HrFoODc0WmjQLxdK7BEKcci7D9RzFw0vBAk2jWrMyr1JgLhFeD5oczZwtvOh4NYWVhGyNkbE4HC2hVugMSU86hOBhyLfhw5J0ugCjjy2RbsXZMTGkQGi6pUZfyuW0oob0iUEfP9I8+F7AM6RTMMzlmo3pH7hPI3iOWVWibPn8uGLk268/HULuFcf+1Q1Y3DWPZuAQGGpWF9uUXe50ZZI+sTgAdHk4rf9PMWW69XIIdlQkrpoq7LBegsJY9t3HTaqJeqw0cFjkB99Yfkhe9ZgFOfnym59lrqpxToolLZT9cJBdZzJY4akSBHXkna6g1iZ1k2hAeEon9ARpn1o+SGobgWZLRNQUa9DZ6Q1ym6Sd37jrAsydW8E93Ux8fty8YyHqcfnt8axMC+mYPaIMc7tKvnoWK3J9mJwANJVxDwvnKoED/TMbVTmJxxuPk1g19C5oMPqErbMTGVj/eeBZUKrJdQbv37dgDxRkNIQVAN1wnM8TpRh9aiH35PoTr0kc0cPko8iC0C5cRt5Uo0sq8vUCR4wdyFMXk9DIoi0bwJYQXN8NpuOf2iTYoO5OLn2kxiIXcQFX0yN5cjmkZNO7lmDhsx9Bg6oP3k2G3DqOR33DMHACtoqu1B9ErOHIWNI+MMhrgHxeLOhyIOdPzAExN8N3JqCIy6DxTBOkQJXZPhUZ2Ek3oPY/8DE2VSxFHz5HoD7uijSorOUU+8DHoep1cNuYlJsbNcq+laWti58gcoEsfLkTQnQqcXqvRjIp+EMjGLWdSIvdXXczSWahgVlB9D/JHOrCZL3F6qpDav5+imgspC0u5OnbnWabeRRQbJ06fsW0b9yOYp8DAWbMe5OffX+F+hkux3B1HjRyINqrCbpwwkCnAr3YFs6Yh5OtqZ+pz86Y7C6eZO6iRP81IBgV6ESOCIsxpytDACFDwYbWl8/mlcYm20FT60ECVEoXxCREtHiD/61dss3rO5mcen4QJVID9sHydbThcxfvrYOd4r2GxIWgELnAYUrTiPOJDCHQUbtlXa0tZ0CCiGR25TKpBmTxsQFaCeTWet/447J1BM1FC4U3NwEXOy9M0kc0ViaO2soi//uJbNOQ02UQB1DeHgDpjRsDJoKJIm5y+yKF/4AoMuaFMMap89L4xgCNxaMSwdQcJLCNH84knnqD7SrIPH76PxuKYXT+jizNCiQW4CKDYWUGUTjwOm6NGjSIS6WOQerMPPn7TVm3aal//+AsGOK2mKGpNtDxA7HumJeEY2Nt2Q00/j8aoFtQ5Aj3aEGIoxAEWqn+EzzMEVFMarwP7ThCboUaFKX3PblDgD8F6yLBbbr3BfLuR4bdhLU7WRS7HMhcQovhcCa6Mox3QomD1DUyws9DyRlIVdKapaarnMC3GYOTsKRr3UMsaOZ4T1ctWbcAc7g9zATmEP/visxSUZThC4mj87kvWgQK4jGZVjcdV9mFHgKWtmzew9hMsFbTtLFogNRTBoNKrMTwRhVwsijlzbwMIAWHkwMpjMi+96FoQ3gycfVNxWG/ESOGf/8aoiFDeLTuOOPS/HZBiEGdBfKIye7c6zZLucXfBsTbTQRQbLlUzTeHzZr/Ne+0xnudWp9lUMbKRJjA0ohMxU4Uuu/rm65FonMij2SSHlud6hZGWdJ9fLPwUB/MUGsgbmWBuIDfvMKyTk7ZnJ7So2anO4TdSbp+gzP1wSG1Bv+IZEIaOvsJm3/Uo1ELkELz+S1QwujTi4D1fovMYOSCJZ3wG5BEn4fNEskivCro4gQlRGVIA5UR2gbauvZQGve4ortjyS/DkvOqgiQ7QdRyNcSDT7TqaqUsUQVG4WSqeCUcTJv9b2WdQ78mRdFAoB7byfi0E6pn4jAiS8o/ToHtUgWhiIna2ynZsY+qdmgM1dQjTsgomZDVc7AUUjUthkJS5JmD8iHGOKvTuWx9B8WKSOwoXclD7pqYgTH+y2ppaJhJHML+6DA95wtx7bdfSVdDsf7btW9Cjc0kNGtgZGqUMKQAryEsUOHOcHF2ZylXy3mthenTmMtbkQC6LulDHTZzoMnobKOp/WfG7K4r2s5bPYqN6ACYCWBFrAooiZ5K7gDk/VXjokg7k4qoTgsSXH+vMm/Up4ES0ZH8OkIQIf8uO87NoxJ1JCUy/mFCJzVQLOpiAm2wj59geirpYpu1VFLfKRfUCIByEgYlAq1yyLsdNuM411BuggK9atwY34AF28623uHOyAtp1PmDFOlgJxedO2QAogqOHD3JxKyU0qFXo99LTMFak4H/k/ifR9U51TtHLli3DERndKmVHCZO3S1zMfZmspaQkUZx6w2xgWoGMqAL5QQapC7qcc4+es3feWWpzb2PqS7GmQqCAf7OOAmb69dPwHFhpv6455wzt8pl60K9YODER08bnQM+t4TyNcSZmw9AUdCL7+adv5tMQt7dBvbgfoYUfPbSdc4YJH2yL1YB8+/aVMEnET+L/0XQe8FmWVxs/WWQnZO9NBhD2hrD3EEFkqODes1+trf0c1c86Wq177wEORBCUDYLsvUNYYYZACCGLLLK+/3Wnpj+UqiTv+7zPc+5zrnONMT2dO+v+vYV4IZxwDevxk0cBF3uRa/oVOdH9kD1o85OEB0gBjc63VoysQKoh5Y1ORL4ger2o3v9+8y2A8Et8nshCGGiZN10z2DXdgyFT+k8Z4gzGo6HAndfjRg8D8IpwjuObtuyFcloG9R43cFbOb775H86YFnvllWfpLTrbCHwNynAsfReAaukapASAAMS4O72qF6CJonBUv9T4asNwjcZLDa3umRb6A4GmGqg0NIkyHcjQUMtGT02djCWbxJnUa4VREc3AEIHOvgdUuM4MfxeQo8jQLICfU68tP7mR+dSTDZu30ji2cK2GQwdd5n5eRnoswO1Flykaw19yYBIEg0aJ7n6VyWI9g/+eg602qGeQDWD4mUD9en/uPPJjdxqm2oa0rm3NzUbSAy5rdoy/TRveyxKCybUMaoUx091JzRQplQGTa//ug85wSPTAX5dutOk3DqEOe9sp2A9VnBNjJ0zhPrrIRr8T9O0KKyKKbSc1phKQ+/Z772Tw3m/51Cd5ABQCIim+rgatZhhD34FDZwB6oJIzLJ4oLCOhAsYMGuerrOBHjRwLOIl3zMFdDHDo7OIyrBkaabvgBNu054i98ek8BmEGR8BUD96LF/SBRp7xQKIba/l8gbfc+5BcTps8bc8SMeiSXEKZoruh/ivXMyfd3x4hQk0usP/699duQKHXdWY4DYAYkbhgyyAnja1aOvTiBF5/GAN2NBN1JDxvAUwniduJpN7GIg+5wkLDl9cTCBhfjfb8QkkhTsmb8Mcow6+mgjgWbCUA+1IzQ6mLXfge8U73noakIRTdnWQTOZyhQhjPQW1tBeRvx/C4FXnYQmR9/vRV8kLJ7dzdeT3UwK5ZTdxLfv4Z1w/qLmOhR51oh1Mu8YEYgmk5QKqV+9Lf5J6PKsH+/ca/7SByoZf/9bFLCAnkfGtuxQSM86CWAqm83kp8UHRuKutVOmiZJ6of9uD6CECsBvBUmoKwqHg4qNPGD7Ec/BTSuD5aehQgG4oGSB0wZZqckewimehLMHvN4r7fB9ixaOFe96zhZeskBCNh2yTSIylGrgp2ih/GRtkAMhX07epjr3L+7txVTM+dB6sq3oGxr7+9mN7Nx2ma9+dXYtDmiz423XpwVhYCPlxGtlWDNKQbzEMNL19+8gXfr8HOSy/P6xY9PykpzG0dFSlGWh/GWSmAnmdgQmU46ctI/BA6IjVqZukVyGcSx8bQmy3gii8xWETCefw4EVUYMbWjhx0ydLgNHzHa5fp6Mfdc44NZv26/LVma7za/oyfBYuWM2wGgfh6GA6RABwSEhkRTg4gT5H/B2sgr/5ipzxfjU29thBiCmzjr+CTcQO3NMsOHjNsr6MXaqos+J/7yX0acelSZbmrAFqVbNUrxqfqSkaG8LLWZFqgu4hF2ACQKKNLL30bQy6t/33P4PDFml2zlb3uMOZr7z8fK9Y35iuRc9WdwjAINCiMJpxnT2stETGrwDwccksTn6IEzPEttWcr6Ux70cA54Rn6pvieIhtoB0mxYq6h9uo96ZWF05Y8nA9tcsQbjdQbjIVDJi1/9+zlYtkoEiLYNGFtq8ZGd3d6efYr0Bd7TFXqeBFi5J9jMVlM7Dxy5gqu4/tw2ttECGri3kSuxk0ZuxpnP33XJdP3+uIYa5rXlFxhCy9T2JWBC759feh60uRYLNy01kN66o4sO3LmrwIEQtFz4pmS7Psfj4FM9WnMRjcM5dJRYujVn+x+AuUkpSGoQlMcg+OVnz57nA2piW4fQu47B1KOmrYGEOuNHA9SOglBIfEk0UMdFuAwX4Mt16taV/77SucB68u5rac6agDgUa1HMoFrFCRYWkwUfu5e9SBSRTJYioSL+gI5UW1bxxNUDpiT7QkHsZKOHon2jAWtFG1MD0rmdQeO2W29ns06mIJvXMCgd59CynkF7EMEA3QFb+0VLfoIiG4bGkTU6zr2B5J9eLS63227/i6Of+vNgP/r4HXbjdaOthc3Qgi/etyw0rnEMAVs3/ebMHzKzc0DoLhD70WS9cGMLxvXa2MgdWLvSSo9ut6HEtIgyLHRUGIuyKL1pDq/A3fKjGAegj1TIaDUCnROYtKzftBEkrwF3NOWfTWCgP+eyFX28iQw4gGFI/+4u6FtOvodxh0zLyKaoRjk6TSUbMG1nvLj5KzGyuHAUgT+NT1B8FnSIS7Z84062xFfQIgwE6c20/C2rrRQa5Q0TexCPgn6CG/Z69EnFGE8ozzWIJ62CGIcq6Jl7yBfFC4ZNBIY+w0bYK69+jGbSj+vYya5nm9bYimEUDocZIIBJgCOTRk+2CycI7eZGe/Xtp+ynZT/b3EX5jo7nwZawBERZd6+oanLS1aDjw+YugP/AA/OdcCDRJnj4dMc4F7IFHtmZDNU8++jdj2i2aCbQWBwiFiazZwfrC7IeBO176zZMpH7YRdPpwXBNweF6B6HZrrtW4Yw/RD0Vgq8MZz2selg6EJLduzuaLW8QciarEXlD7POPl9E0h9BYMTSg2/GEDrLu9612/4P3UERB3QU1QylqYGMXzyGr7VAlEG8r4EYFr3f+4jUc+AG2/QCUc34mcjQbi44pm0N4KzQxP1C0ZesOu4gVZXImpoZBl/enWYcZQFVYsni/M7m6fkY/rjnxFb+ddA+6ft0+s5dzE4zCuCAJLUgSh0IA9JQrDFUB5LPMnz/fdu7ZbU8+/awdgta3hw3joD4ANUe28966otOEGqeMQO6XhKx+bItLQJLnEUOW5g670UStzPv2U0ynMhgWe4Ca1UCpj0ajUunyVzPQhn72xito1fu4uKXz0Ds1YHgDxJylgVDEzq6dirMoh7EgU5pmZ9Ygisl8qLLV0Hd7DhiOvigePX17+/anpWzxNxJmDwpOFU/gdUincpZ6UcvpmoTJ0yUOwWty7KQpv4yRk+hq/XrEk4N7uz39t5ecAdyEcX3Z2o9wWshPP//JbZrkMizTHYXWd4GitRLXyMnQ4PcB0NViNjd29EA2JtE0U2fIapxlq35cCAByljkSYyU235VVp23G3XcycBOinsIGHtfZ2+/8k23be8xK+W8SqCNX2erVwEOTnr5LJscbJ9MEgt4707hXUOuOQ/MaNGSkdeNg1YmWj6laIu/xQ/Ji167dDlBn9vSTU2ii4nCYbGLLhNQBQ4kVS5eYN9v7vEFD+VyyoNM1EXUQh6mbTKpOMDBDraV5zc7oynwMo0JNOvSrVRsXw4g4bUm8/qxOuNReCwCgyMR4h/+GA/kqOkSPdkQbsRJsYeu4buV6jDWSLBuq7WkOnlKo0WfP7KJ5usI2lCxqNL8zyfpVzl4Nzan0aDVQ3K41eOAMfJB8x0QGgSy7FWBGhkGbfl9mOR0TYLek8OgGurg4MGLMAT8FnKuzMSOJdiAqTy7BGzdts37EY6yBOTJw6Eh3bwjejqRh/fNfn7FFv2xz5hfq+9uzwWvS5Av3tQbzqwaG4UBkFPKEcHqdtt4Bg5VAZxQmF0iRAXVQj8jrbGeQILTD3EWZpjkd0mwk1N+RRG6sWbEW0iywAAAgAElEQVQUA5JCmhHiKmAeyWRx/vzlmIeQNXmyBMOPHNsHGyb/VBWDnZcNHQ7IRDO4ZRtmWGjoQ9FDBUN3lKFSCDfi6FHDnEP3+jW4Oovpwmd5kqn0mSeJqqOb/eijL23G7Jlo74OgufliGoKb6bLlbMtX2NzPH4dmnmnV6Nm8YFTJnT2IAdqiQathVTQ1kTWKg+UQdPBjx46EpbQDh/R0e4Xt6vItOJZyD8IaROYS66h2uQwIm9ft4yyJAQDoCTV5AJrlRdB6W6DJHSW+CflLTkeGYjZa5Ijup0YEwPt7/6OfiSximzC+q6NwFxdV2NQbbiHCbR8AxR421rfy+9320afLOL/jMaDpSnMV5rJh6xnM1m8/CyhEz0xDoQikX1fMdZKZV1573W1sY9CaB9K53jztOjwLmqEE4kxLWoPYEJIeRaYk24K5cxmkxrjIMlerkrOISDvvKPP9BnS3dJnLeGG+xtazlbVLl54Dodb6EWFYRD3ZY4tW76P5ZbtFDfmjQdLWxRfwRdIRmSzpTBBgInMb0W5hUtIv8O+4hkpuqIWyFMbGrwpn6eykcGusIXprYh5eG8PJrP7eOuMsWssmU4DOrFtuglpZSRPt5QxkFKNygfM8EZ+MVchCtsAg2Q/ADvmBoczTjhe10Ky2Na/aCKp36dMt23Yx7Musa9SYHtaH4Xkf5jjvfLPEdpzEbTqIfGAGhVYkA55Q0SM9OX/o6h69ZYR51V6EiRKM6WcWzdw2zhX8WnDoLoGd1Qvw6ioLg3qkQ8oUP82HW3DsFIkStwLMkbeLzk5metp87mIgOLhrB8DkZRs0eiR601i3zV239jCbcC9qfSLMh65ILPbbwkVnGVbans96VlPKJT1y7AzeJciIApttTCcfGzKoI+fLx2yh7zLPkGT73xc/sGUbL7qGnOWY+6WDTQw/PauUMIYafwdCthJrVUsXm41JZRG062zojp9+/D4Nw1UbP2qmi/T65MM3XCP8j388Ax02yYGMUcTKhcE8agfFUMZEEfSgYTKG4QNvpTesJTFDPQbEVSIXV0FFHeCGw6OwyuKR9R3eX4ApWBfAxwwrpC/6GtlBOFvysRNvxICtmfqfj4EVjCuaZb3mDOKDxAZrZcveCSlMN4ZpmQptwucgE7figbDJWvHm6IZMKxCfmxrEqCcAXLvh+P47rtsPP/AYUjGMsxigy1gi3H/3TTZpwhiALA/AnjcBwI7wuZHtTYyZvnS9J07ualPou5586nkrPIdcgxdS+196tQZDbTobGLpcRjbAgrd6bEAGmWZpDNMU5YBIZDs+yDa84bayTDN8lqxfbhrXGpOjcBzhMZQ6x/2xn4gdD4a55JSO1IZS8o8P4xlS4cBKSZhoe3AiD6EWwwSDiSHKd7wGDf7d9VNy0f8ewlMAQB+yWQiGQ0XFjTAievEygmzTjj18ZmmAjDina8XKV3filtIBWJYv3+Scl9Uu3je7o/O/kNQthKWSZFvy4Rk6ZAyGaXEwK5BLLlzMACX5DNeD76Mopr49s9gC+wMw+9nEccOdDhvLdhAlhusS8qpl/sRZqJ5Xw7fOg/ffewt9KTnKo8ayAwphI/gzAF699R+eRp/f1Rp4SLcRV7Rh2ylovNy33LOOXiwwFvPDGraQtPXO60SAjnLUW7WtAchtC7YS7Zj4OgAadaqKktK9rmFX80IDPUUg96x8d9T3BfGX3KxE596sxcfly41cA5ZypS0uJlVO6WJ53XbzFOq7L2B1PrNJBxjxLL++mAtLS2OjfA7wOABoj0DmoG1tLkyTJGy7TwA8/vrLCvTncm7mmnWLsOk8/6XENWw5egGPJbbF1B9lOJ8tvOI+c45fu8L703CcCnBShNmiaN/3TO3Ma83GM6MHZoq/sfjYQG2G/StGNZdAwLa+ZMgbSrbgcIDPyywsL/K9k6QtpyaEQROOZhmgRduRE+eo6aSq8DMVdyimiHygPDjk/8jElmZYsncRqB2zBG1/OWcHOK+rKZIyhwNS+nKu+vJ/Irh2VSzeBvZjUQAzUWRU+bewSDbKqFs4ehx8vnPrSQT7LTxMgZiFNCKozmIj0OwZDPrXHe0Vq+aC4w5lVC6qtyfoHev/5ooiDhQeQx3eoD4NBFxfoJFvpqgFhSFyBz2rYQhWMb7MFkImIdcozu35ocHsvGUs5ITnzdjAw21ZvGQZTT3xNRwWASxDZM8OOxBkUjceOiUcU7OyCALHHEdbDX+mLh1qM6fNREDd0Wrh0Qagf3QWwgwO6z7/hIZrsBvMlZdbyug/bPhoKBLFUAAz0PLsstffm2ssMNDnhNsLTz1Jo9DBrpF7/NvShdxw3nYGd1kZygRwoXuhBb0IgrqJnLEkYh+GjJpA31Nh5YUHQR/DXAD4DjZVFSD+iTS6qUKmFIjIdjAGAEACrf1oajQs1CG0z+mI5jE+1aov1lowjSSTGcMgmhbujGqQlUCQnM2bN0KDJkwdXUFCUgd0Drm2nazdGIb41Wt+5wDxsXhU6wMG51luHgcheho/9KXfL1wChfJzZwoya3Jv+/Nj9+KWvNfm3PSBXX+9cvRqaDhaGViCcGi9AcfDMoTixE+h6buAjkNb9cNEGcmtrwM3+SUGkjpuyM246e1Fh52LXnbSpGkMnpF267Q7ATlwf831sxde+T/7ibDyjz9f6yg/KtJ/0Emki9ZmRzE5ormrk1UDqwzW5GicLrskouWOsOVLdjgkLCYGiitB2yeZchr4759/5UUini7Z3/7+ljMmgL1DMaPgeNAMg3I204y0p+m4CqrkDFGoJnVXocVJM0bh+Nujk+zhe252plkJPIBv/+dd9MNXXCHogRlGPAdrJgZN/3n9XQzc2lDYB+/vwYDYDWQTKtmggc557Qpa5HDQrsNY8z/1z1dxf250VP/bZ+RBN/SxzqkdaHbi7c//87zLfiTikWLFtoTXMGP6GBpnH9uwCodzMjGXLl1qydxLDzzyJ+iUl+zvf3vS/gRVch2Ud5lxSIxRzX2t3Ds5oEvrI0f2rrhSVnMIraRhiUvyha0fwpAeQJHpgfnSfisExb2BSLFAilloanf77B3olaOutwyMxjZBvZ2LhGDfgRL33vtA8YxFH59GDMbgQXkuezscNoAaENZU9vmbr0J1zcWdMZnt7yqyabuR+8xzzv1w8vgxqPujQdUwbUKfeJHwzK+I/PDBIfOh//mb+aJNkcDj6X/8k0GH6CfJxbBqbwYRucQ9I2qY6OoeDDx1NCdCcqsBYkIBnxqpJ9rUKD5MhT8rEaMTkMhMnqvNG4+7zFjpQYlzdfcYpQKEXIMTBZPfI21zGyLRMKdel2XTJ49h28QACrVNYXlndh/GKv8zhp1cwCU/huEc888iRqQx2F5/7VMofATf89nEAxjkDextL/3zGTTbpx3i+dZrtxFLlmgHdm7lEOnrBuAmDsazTPj9hw0jDq3ScrpxAPO+fvjhe5rIRYBjmA8NoLmEcrl353n7x1Oz2SSkE7O1ESMyNpVs16bNvAmqWYq1T46xPVtXQjdOZpt/0TUm58+hXWaAHTkGYAG7Rq80KjjHUj0mZD4B0RyoAj1wtOSmE3oMr4T7vpyD/rglQjW7xIATTXB8ONePP8QfRasLVcoDRFyRJHKsLIYeP2bMU45mpIdXW99uuZE2Di35koULuPdwhSUTOCcn1ZLZhp7fuZPt8z7MDKmz1HRfwBnR1T/6YLFzdb7hhs42ejzmiOiTggHMfmVLNgrDLB+2YWId+fK63nn1PVu4ZCXZ4ueVUuA0efr8pNuvBlHWABPA8FnHakZ1QwNPBc+D7p1gNi9i3YRqUyy/Av6cEGeWAAxdNK0p7XmOiUyhwSiHL6vvpYZWfRGMQAeUEQvvACod8HE8R1egasuhNwOQopBsSWVDa+OrCAkZwalRkfN5GAZwYdyArcDJt990HRulVpdhr7z1TLZYTQzwG7fvxGgN4GX6TRbXqaPtBjDds30jlLlaR289Shbo0NGDAGsTkFjsI/ZuGtvel52Wfg7Z4VNwQ63hM9Qbf/zJ50ldwF2Z1+pPAaxjFRwbFw4AU4gJXSYRYs12mFg9Z8rI+4RAArjCRw3oxHxOYwiVjH+WmRVlwazQduw8yfmOUU1xEYaG6KLEmtF74w26vFoeqEF5KejRb2Pb+Jt9/ukmx9qR9m7wkO7Up8vUWYYBvCVumjmD6JIytJrzGW5TXdyO8hZlFBbOIZ6CY3jRmeNs5ULwl8jinDmG/nihPfxYnmuOP/xoBc8u2tSHH7HOfQfaduqMaMudYHtZw2UXu9QM+B4dR8xXu3DO1u64mWfC9iq1Dz6ba79thGXB70Ud1L0jIzXhLH58btf43AK4obXVVCMVQrdcx+/bNjrhbB2oGZzH4ZzxtQy/SivQxqknkq18fA403E8c15XB/IRzxu1KukBP0i6SAA/rWAbo3mhbgyQ7nmtVyVVAyXP2y1LyTQGvjmC8Fs4h1MghBM4K/ZaB7v2n7fmn/uk+vyeefcX+D6D5gwW7XDKAd/skNrc8PAAv/lyDAAZEH+797ile9qc7ZuE3kMkQt5PvGWTLMWfrzrn/5vtz8WppBxiDiSUsjHvuvRsANsDR8GU0OfWGWTSLYpH1tG+++ca+/uInhn5Pnns0e9xPg4d3sEP7TthwQCT5Muzado4Iuk72yCOP2N8xNdu9v4y0ibYNi9jtal6FxeH5Z124r778cBZUTrbI9Cg7kDOcJCXgi/lsDrksLTxAdQBZAt4x+HeykXB6q6sVbNGoPRkZMdTsCmdedwkjPwEY/fp0tPvvutWeI/asDDBBoHb/PkkMtdQrtrdi2MggqT3O6Boy9Hx741cQzvkRxgqP3AweGfFn9SljyEUcxtEj+c7p2YtB0XXPIEktOJJXUwPlF9CeDflxtukn0Zh1pKbL2FJuiB2h6xYC+mxFBnX21Em7xNb7aP4l+lkGArAvxVlp6BONUz1NHALjKTCKGmB9JNLXff/993YXAOvpE0fth7mfk1//mV04U+i05Dt3baH36AZQ2J26jU4UgFnJEkfY+v7w/RJkCORAs2n/4BP0+8QGFrERR4FED8H1/+9Qogg3vcs/fomfK7+WFoqpsgpaJCGRszHIT6g+C5gwEDQcdZfW3A0Dyr1WbdUgySLWSQu1UPLBiNWLMzeYqMU6kC4ZNak2deAIkffWxGH9bQLyt324g8unI4gmJQwg/TQDsx/3W3vc0I8WEuFJb3C88ByAwlw7DZVcgNc5rpmABR01rj/ieqq2PPbwMFfXu9KXeMCE8OPskLNxBq717agVfswWV9j8Hj96jI3jNVsJwLrwl01uCNWf13ZPdGLwekDQOJswZpSTVnmySq0E8ElH5qMFx1HYP2HoR/y8MfVlSdfUEki/G0fOtA/UfxZzRKpFcj5Lb1247zj+MVsB+YhdhTmnfkP3qbSrMo6TYaYMMZWgUC8Jg9tcAubqeaYnFEuuhh41kDqkrbGYJIoR1Ptv4KJGcN2CHTMoxDpy5kuW0ZM6MzhvoPMvUF9+Evd39WZiJHlSCzPxLzhJlNmkSWPcYP3yf750Xgm6bROpFWJKxRH/U4ixLnsj+jciuzDuU/8ocFDgjU9LrV0/tI9LSFi7+yjLM85yvGA64QMSint4A2eYWHdn0Nofpb4q6qvgwCXnWD2mL1IoJB0BgSk2btIM8+dzmQ/zaSFAoCeHUAWsqgiYThqu3XkO1a8VVqzUen/EcEmrHk9NEHMmMycDXTX3/jGeLe4z1XCZ7Imtxu4H8ENRRoHUeG5WrrMXyycPgEj5EKgwIVl3+9tMFg9iPFVevghwjTkY52xGOpRpWIW+rOUHktKSgix1J/FSXXK7mkfxt3mtErgz1aK7OctmD/v5nWhcqrysV79Rtm7DdhrOLaCHITZhRF+oO5hZNJdxuJY7qufYkZMtEMvriycLQJPI4eMDr8OxMQRdnT8boErWH8HcaJVkXDXSeEWzja3l4Sqj2CWlZqFfqXKH/yViAMoZHoNDInFsvUrhLjR/buguPbLQlRwzrr/LTMQfxTGE5HAoHW4aWtUbrptA/lSM9euWAQ22mRt2O7btC13m1ZPPvQCNodxeevUNiki5PfHXRy2PG+sKlVUmUs+/+AbUuDroBAH2v39/Do1JpD3/7LPWFyruow/NIQ7nIPSxzWjc0rjBr0Ed2wNNNgW6Thqb0zIKDDbi3LziywtFPXCg0iZe39PZel+i4w9AQ+3DRB/UPtq2rv/d1i7/1cYNHwIioxxJ4hWgllYwzMSDFLL2dXQimXzpQKiH/ifUSlRpAQb+3ADXABt0w/oyWBeyle7Ytb8lAlQEhCfYFkyfqqFM/vlvT4HQ1bnsxdnTRtnkMVD+ACx+W7EIzW8DRSCJawedhttjyartRFdQuKWTG9sbLVOBi1+YPWe601DLRXs6m7PFPy+yL75c6fR+fIRQ/yJAortaDQLE7ZtOtCGWk7JBZ/NsK7TqHxbsdpudrGwPaGIqCqJFSJzv49xQL2KDnwiX3xdYuBAEfOL4cVBVt6MjR7/H58yCxzWcki91gf5dRFbeFYkl+KpEZKMHyW18oasVUcUFlsC2cQeBBqdoHpiyS1co8jhzwsUbwBZjEtnUFehWwO7dIS4n7V9+/sqZOERhVqIBWFuDbWx+Fny/g9zTex1VToiYF5SlCBB0DQzBvKgQMv+Wf7sA2uIHbPAx8coJxxU7xm6+8Ub77IOP0Lzn2tChQ9FL/wPKGAc4mrox40ezEVvHVpC8tM5Q4AYOacs9Q5gnirFiW1Sk5cg9fuwYmvoqO8HBPX7sKFxYl0HhTkUrr1y1SFwmoauBoAWCBDZSAGugrFzCVKWGJm7njrP297/ebAX5R6wPG9OZU1+zEWNj7L4nnqLipNhZ0O0mNLqbNm2yA+R0nmfIklNqOrltg9FeDxkyxDWTAsa+/WEuiGJHWA3ZlpmW6oaNWu7FENzbL+3cZfO+/pbYprstVKHN3Ju7AW0KyJYMw1jjLKsQf+hj4yfdgOb9O3v3w5VtmYQCp1W0BOVRLIW4iw1QzvOiASMUXn80NHptWEoAiJw7Ic/6zOmTMOBaZcdOX3ONKebNbRQpTlGBHCr+wUHR6Am5h/i+XuhkZKIwcVQvK8TorVduB7tn9u0294t5lhiXbm+9vdTyRhGZMnYgZkh1jt1hYZnorFvsocefY3gKsiRQ5dkzbwAQbLEH//R3O0YdGj8kzPJyk2zs0H5QJYnvoGH5cu5PDuSIjA+B+dLNuafHUxc13Etb9fq/0ZHS/HYhz7knlHbp5uuh+oiSK1di5d0VnT8LfdTf5SSSXOgou4HBEY4KJS3yEQ7t4UMHWXQmzXYV3bSME9ik1pfXsO2GzgP6HAYtzomriSLhocfsaL+jhBYC3Ij+pQ1jFxrhOKQdjpOEdlyhuEc4uLLQx7731vv29VzytTlMmMWhcMajmaGB5tTaAniUmJTgKIcaTvds2WxJcMBFuRuAGd95mEPLf1sDoAYFbvRQ7qc0rkkTGt9Tlt59MM76ifYYWsLZM6fZqIHdQWc5lMITodTW2/SbH3H+BhrepbP6gy4otFyobyRoXh3NwlXulVBMt65ySkr3Gch7FWWyjtWIhj8NwczhzgQlLgIEuAJzGP6hjD2kUVLXoeNOh7I/91wtjYIaLRUUGWFJ3xUIuCrk+RraXA3GkdDdKqrJ4eT3MnzT93bu/jQCSBihGtN8U4CilG945gpRNOSX4mR6HursVTplX95EBxqWO+64GVnKFSstOkHDGGULMffpMxTaNFmtiuUaMmw09Os37aLclodmQxuMY7DLt+uJkHrt9c+cRYV+tq7PQw/dAlNnoD39zF8xHBtqM2fcbc89/4rt4GD3YCDDKoONGNsA7P9zoOUqKm7juitkowtckDfDNbwjMDsMbKXBpG7UefM60VF5sEXh2d0OuHPmTLndc/cIGzWsH7m6LwPEAahOjGO4RxfPENkdGtkNs0YwLFRClfyVjcQle/ThR4n9KEL/ug1giLzpyECcY2Oh5BI9RVxUHzw94tkEl5J5VwIo3bNnHqY2J4hoKjW53PuhtWZd6bYVHRg0l877imZlM0NrK41sOvWxDOr0GLY9YQx1ojlmW/HZS/bWex+4enP0FEY4XCf+ldOKaijxY5As5/lQjZXZTKMmYf6FmG3VnK9BGE/V8bkEoSeW42gVTYaAWTVfis2ZM2s4bsBImmADjeT5i4MdVANAl0azWgijQlvGDky2okZu4Azr028IknecS9vH2tLly4id6oEuudAOHtzpopRGDh0GeI3ZFbqeU5dr7PGnXifBgc8VdlQ5XbUng9c1PZdsgNsD4DTT6IdCIe4KEyAPMDKHXsfLowo99hXnQq+NdyD9QLA8N/bvxcSUbNHeZNLTQ/zfS/9i41NvPfrB4ujexyUuFMLm+4K87kC04SfY+kRganecDGIBQ2LdkZJmN2Eud4n83+N4B8jbSOC1IpJ05cLZGko2cA3+eSaPzkN39WHzfcxm3/WA7T54yjr3HmSvvfOpLd1wwD0/KjP03O73obxGxZo1wPv0Y0gLA+huzz1Syud/8aLM5US39eOz7oJp0C4GZui8/Dlk2s69OjaBYY4hJRtZ3RCc/71rz9g1amFOdhc8IA7b1CnTnXzLgwfgDCZtZ5HLSW+s5U1vovq86LrDoeay6cEJuQw2H79XYaBIrF+7HobZHnrgDEzO0mHlKEkg2Gl/h9AzelB3rqBtPlJADjefYwj06PM0OQcwB9V22Ieh+rdVq+nNApz78Wk2chpQn3ziFlz/p9hTTz/pzBRjGUycazyvT4CZzDrnzJ6MqU8hn12mY3OoNsozpgRN/SW2QqGAl+rFP/1ijYuK09EpRkOdACvu0yCa/QbAnmqQCS+0r02w9VpURPngvLgezRQPb+pQCNe/BlvuAO5zmTohK3a9lrZ7LY1sHovo7VvbUSa1VceoEhC8CWhGW79BfdLstjmTYSrWc9/vxUCut4XS66/EK+Ughkf9yGKffPMsuRmReXvBinH/CgyMor9JtAAABt1I5wDC5n3zKQCNspvxyYAxkEhf1dhcjQ/GbmSTx9xZKw/jSmQUyqLN7sxABqU2BsZpHIB0LfXGy6vROY4nRKXwXB217bv32dKVq8lShznEfaoaKWZiDGZmEdznncmWzod9Mn7EUGKaOlKDz9sA5ASR3MuSsGnLrGSAhKRktsD0wOhUozBHFLNpH1nuffr0dwP4AXqqtb9tAKQChAUhLgQZwnvJnRsyFNQgLANNPwS9FZwnPph21omJwgDuIQokM4RAGTEatNEUUOzDxK6eVJM1ZBkH4iZB2VcMXm9kPYrAqwaZmDhxlKV1RiZadNpOke7w/ttvGam1NnPmRCdD243WeusOzNooHS6lgzNcbMxosrnlci6KejDorSjNMqYaD/jaMQMfJQxr9h4iLQL5pOLFCklB0AAtSeuE8ddxTjJ8BkUwAJdYIVK55UgDz5645nK78fpziTxBUOorQQN2E6OqrXwkucnF8l/gegic0DOs2qEzNBiUtZLlVAILr1bAqUnj+jnpQxYu06cLD9uRg7thfkRx713lPD1HbYZtzBxVdB7m8Pl6PCxSnLdBNvK8o8WH7PT5U2zMywGpPbku3GPn2tJ5BExoMSKghwAWS6MXHDQoDS+AaPwGoll6xZrH08Osdfy4zjwM3mhXztBwJRIunMkAsxZzBGg4QuV5A7Kw7prlbSP7Z6IfwA0XV91De7Gv56CWxsoHyP0s6FgoCFAJFzKH0OpyniyFGR/K3299CBZvgVL67deLcQCNxBnW162lx04YD7LKcElUgAQ9pbyREgZWBZ0HQInuOGSoc3v+Be3Maiiqa7efd0Yvl9AIeAFH1dO55xIeG+RRbU88eAvNaXd79/VXQOqKydecbL0HjATJL7Fn/omL9KF6Gzgowl5+8TkOYTJtQWMuU1weevSvIBWI+9O7cHA12da9BZZC7MDwvC40lZegRA0AEU7A6fOIC8MOxcHUiVHo4usZWvzUEJKxpsiWkzSt16HJBQbhUMMQi4LU6h0Aws02gs1HIyjOyfx9zoSgUy+0f8Bu5VT2MLaKsn2T7ryZ914L+iJjrQvosVOJiijZQdYvG9BOA/tBfT6KKUwA7ptoO0NioGxMRvzuZ5XXvGzNpl326F9ecweWHsakWH4mFLG+BM6PxWX4uacWoJuMcrrRUIy+OvfKA2mOsOdwkI5jCMzlxvrPqz+gAQLdhOYydVq0PfjIvbYRjVwpm2AfnGqFBObmDuAA4zDxxYyM5jhYUysH9wkekL0HyeSlqA2C+ujLAXIJc4I6ZdnRiCeRoyIHvQLoG/EcPt9++y0U0WoetOk8rMG4s+1xXOkU6J2HDh9EN8UPa/WHNk0BJL9WTqRNjbjoJlFg2DDsIRFcW4TDaGK9YR/IabCJw1WDkwZkFRnpNJFgugMeFr475J996j62mR1x810AE2ATn3GiQ8VS2YTLffV/HnnWxmM0lBATRSN7jo3pcejSI3A+Jm4KgGbaTbfx8wJt7lffkl+3gYbzGmDQMAxia+002bUVNGrTof/J+bsGCp027HGJZI9xDV/610dOD5uFrWcOAMbrby9wIeYjBycyfBehs8mkWb6De6kQVMvfVq1cCuXnFBv8610nH0ssjGIy1q741QaCICsnTeBIb3JW2zEUf/fJhxQC4nH6dXJAh2KeZLS0YctuO0FXOGL8NO49tIyAR61EppSheT/FpiqBe9CLQ7y4pJTnilgrtlbKCn373aVOXw3Ia0/AJhjEYN8AsOVLnNJXT73Ahma7vfHWm9znNJWAGxs2rbevv/0OB+7+NIHhNN25IMBY5WPipcYgG33wmNFjWZqkYH5Q7QCgZqhbmzeg1eXeicIhogm9Sv6BInevaRv/v0/dzWd8BHrmXgpxDc0sByjvWc6cB8ku1ZCjjQPx77znCCoH17EAACAASURBVJgGRPTw/9LjPXFppEpTlTul0RjQTKZCnwsgjmA6g9jabcvsxhvGmi8bb0+e0UYYKQvRtr/xAQYJ/LHhUKsG9O9j1915l73xr//Y658udSDL4FwijzBFSkPe0AXOl1gVipQpg16rfNwkaoScLy9Dm/0eM6bjmPikcQ8MJsaod89etnfXbqQkDQzz1FwalEgoo+FMLO24hkKgteKUU6Ni49Sgh2Lcog7wKrqrIAbWRjS7PsRuKQ5g/+EjoN7taJZD7T2osqJcJROyeg191gOP3OlABmV/ygRw07b9vH7yQruwyeXzPXXqoHM6HjNqstMTfv7+F7Bkym3MCA4Y6IjtcTX3BVTcz9ZJWtEyBvUB/YmOYlqt4rlOh97kh5bY8IHYsGc/7vX6nPeTxWowT+7CvZ21pR+MoMw+6Pjb4SXxk828fowlBDXbqeNH7dSFCurXONu+57A9/Of32mLgOF/OX2ygEcb4Cqf1aPhfyfyMs+QLn7t4heeuTf/nAyiliLAa3pe2k2okGuBQuYY53Bv2UhODEmg4/620xaK8anAVbVANg9hJjYAsAhX1Wcewiqjnemrw0SAdgw5MzbrqiDY8wUQPhUPZ8gS0O8OZksXGtx0eGKHchy0weEJAzft0zwV42gviXMWmWNoojMQA3QYN6A3DBZSRzyQUUK20+DRnTrkNmHiz0wpu30W2cXIqm8Od0AQLAGup3amh6GIrMaV600UWfTFvvQMA+xMVN3RED/t2/jzDVoNtSXu8EebANlhC/SWOhg1BLOdKBi6IGYkB+GZk2bgR/cyP112KxqUEpsIxcsuTaTiGjR+IRwJmI4GA1UQKSYseEo4zOPdxRWWJo8uH+LdCs15uDWgmw9mgabkG/4omu94yusZaGvdJDWjW4p9XIN1IBdyk8UE6dYJnfsoNM9x5cPIM7vowrJIBAvbhUn+Ez14u/jeiPRyel2dBuBeD8NimNSstb+RwOwPV8RogRBSU9a++mcc5eM7RqnORNbWD7+ZFzVMObJdeg2FmIedBinUUE5h0zFd8AKXOQTP9DnO3Vb/jzizAgwJRQYGQuZoPA2MdwEwdAFQ0AFIJGaZqz1KUXYm2Ox3ZSfmlC/SqopdyfnAzIBl398ToPvH4LaQ4WUgRG15hTTNnjQLMIp8U0PxA/gE+VzKOSZtoB5V5EiZYP/84j28PjRr2i9hvnTsBHMPWqr4GgyA41u7701NWcEaRPVpMkv3K36tlFqltvm5m+gE5t7KPgybJ4OhBUdR/LFBHlEHOs6F5OUjEiCbD/2H5kjVsv2JsKn4ZX379DfT+ept9xzD7YdF6t7V68bV/2lfzvrOfMDhTf6chWoCw8DRJlSCwcdbcSI45tZge4eSJY1B0Lzm/Cunr5IUiiRG4gt02MR0Ajpg1DNqUSPHCKwzz9FLTZkyxDThvHzzMddSQptUxP0ObeX3FyjOF4t4ATZnQC6fZEwgrkyDpHpUkIA2fADAwCueGqy2lTFVlQKavbhk+9sDNY632ivJVyXymDhQcwwMlJ9qux5NBAEEUjXkFxpqnyWeXDrIKr4JheABUQYktOHqc3NEqKJgBziNGTJ6CAmjYWXHIBTo7adnq1UdIyMgCfE5jYcGZwzXypD8pxivlEpNOYvcBjsnXe+AAR29bv3QVz/sVm3z9jTbzplutoJDaw2udg1niONImXn7lBYD8chdXpb7k4bsn20fvLSE6sb+NQ1ohALuanHpp/37fsN4N4MUUA3xU6VNvse/mL2GzDAvguJ6nXNsBWK5rqvg8xT9q+K3h7L6EG6/0pTJS8qM3F+W2FoRWcYS6pfTLGTLxfrTN1UIBIoQzSvQious8/bPut1AKaw1Aaiwg34QxebjXp7ltnhef2zWGan+yssKQiDQj7anFOa4Bj5Vr3JRe9EYhaGY/+vBLvCOGQBvP5vxLdIN2I8kT8s85wZmYQA58AH1fC4Ctcr7lry3Wpi9O00zu+PO8CDgCk45BTyZYKBIth9cQ0h4PDwbDChZnsTCJwjDt7c6muRR20EuvvW1r8K0QMC79cmIsRoWcJxrAlKIi+UFcFBtJzoSczEjMkjrAPK2m98oHfI5CS5xBb5gNC4hIKPr6Wij1jQDkWkYJvVcmNPtTa8QHJyQhleGqBdnbDnyPlvG+qtz9T5wtdHU8aqiUVCvHOPDi4fHxBGhl2P/Ddto987qnhMFw/+uX4p3EQpG3meqLng1ttUdiXCnmR0tLPZvfcTCcUplPWu3XRb/AYMtwwPTcud86E1v5AxSQkVzH2SZfjLvuussWYLiqTXIJ8a34S9mdd/RhUx5G/4xpK3ICnbFarsnPIwg2gv6+DvaP/Jn8mHI1FI8bRyIJdA4PrkM580ivLp0YvPfb7zvzcXVW5GyqbcYIr0rO9TzQWkZduNzSFsmKm18iLLYU5BM/r1jLUhSwOCvGeS5oIZgMMCSJmE9rHVtxP8CHRubG7ixJSYehFocESwdeQx9wgX40CJNKgLPLJ1wc5MBBw1x+tmQoQTAfK9DeF2PaEw5QKrCqhlogY2UN43ruIpBQXuQ6eEzFZPbm2Z1obpPtx4Ur+Jx8QVAb3MHK93OUlwTpWPjMFLR9/agYGwDlqvYKQd0cgEVsUQcMHOQoI8rXk7Y1gjeTj8PeOTYacgpVjEaP3F7WZeqN9sZ992Ow02LjxxGBk9eX4REXTAphRkYuzoK/0pgEoyfsi+PpHhsycgL6lFSyyeBu8UAVEEr/2BP/gGZDfASbkUqajCaQIEUneXImPHhbH3v6jRes4JefnWnQaGjKoUmdiAc9xZbqMcNozzone9nTTz3Bh1jFFi7dwqFJbMG5Lqh9CprXD20j+bY6CCQ851m2u+bkEcV0K3djs+39FXonJ48uag0bEA3uZdCi42lOi44cdC6q4t7Vc03e+fAby4aqOmTUJHSP4tWfp9GC+kyWn+P1gCaqu2+l4zsNsiHLeIna/dh2AvlZC0VSCK4/zseC3hugMi5a+KPNuoPXookA2s9R6HTteOMaJOGGOAp0SCyue9CU7/2fTxxFNDOVDetxtAaitA0IZ1gCTWa7lp9/AVQyjyFtiovXWffbRjTPWxmAuzJsHaHYtzrkpAeoffcenR09df2GTVDBoeyRS3oVbUTxefj8UCv8qUyiCHrFwDvhAa7m/ciwS0PPEDRICmGs4cDRA6WYjRO8lzIGxNOABetW7La77pjOkNTJEqFBAH1Z1cHtruE8A0oXSmRE4fGLNh+7+HW7LhqyXXcAjxgb6ga+LXsBOibdxCUrpwigAYeycQpNdTL8JJn0KL+0kUYrWlsugJhLUP50uGSkpzqaSs9uI+2ll9/ktXIvUXhESxk2OBokNh10MdSGDRoA7eSwPfPsfNeQ4PEGWSLSDV6n2fbccfs0CnAEpjNf0UBF2oypYzGJ62j/+9gTDHlQqNGilKNvDUZnpriZMmXv4XARR+H8mezZBOQGi9BcbtnONeFQFLIrWsjYcUNdFIu2wgvRvCBjAQHMdXQ7UWITYjH1IPg6JznWbcD6gsZmoQNbTZyHDEAquMfWrtnAUN6H7EEs4RkCSlmNHMIALhlHaP+wWOsDVbGVA/c4cU8aSgNpfE+B+M/74QfHnlDG5N+feQpziCVcx71OQ5WVmmo5bBEUW1TPcBARn2Y/EbVxlM902qwZaK0Gu6zCUoa15LRUUFIiZqA8XWUN7stA50sWbTVvtBQ6TTo8zePkiTaBgscBnBWj3T8D1TCJgp0ICt4Ayrplk2Jz2PJxWocz+DcAmWZyXYJ4QPei59oL5c4nMAYN1y9QdTDiqPdyDZ2XguRpFNvRTSmXblgvbigMpPpB3//5p53cD4qk6mCTpoy0POjRrUS8aXTaW3DGHvjzW+5zgL1j3bMxnBgxiobU034no3TvsbPUuhbLSQXEa4LuynD2KoCaNKTvfPAxgwvUPoauDujkp0y7kXiLnzAdOuiotDG4vKbBzUrieV3321Yo+2i3uCZXOSxk3iZqm2hBakbiEshDBP324d/HkiPTmQbtx++/tsuEy98yYzKDPdnKdIdvY6CTfwLaLs3pvbdP4v71AWU/BXuk0m1u4+ArCRyQs3Eg96DqqzdUUkM6UMP1vkoM3CmcM3dtO2A7oDPnduzmNs2DBvQh0u46ax8bYieP7GYwb7ZENMKXMC9S0HxiQhoNEJoq7pPVq9dZBZvDhI65FsFrraMuXy0tIgpvt2P15GNAco78Em+amoorpW4jOaZvts2edT1N3iZiZEJwIs0iO3w3GbibbMfBEtdo/tEs98YYLhoXlv0MUkVQbT3+q33z5d6SVtgLfUWzgpm5NwQk1MEASMWopQiNuQYINdP6kgu4Oj9P+GvNbAGv8QO0nVJt1PUTWqwmSaY8zBnu3/XsmuqYKp1zyeNmSmgCSctBIrAV9pN07JlpHQE0ejtEP0RCT0DZgrWroRafh2mU5xgAMqgRQ6gQt+NMhmbp0pb+9L0NHz4cCh1OzFADDhLnlcQGvn1KN3vp2f+Q045WW1olGDDvffw2m5/vbf6iLYAluL+CAnqhXStDRuBo2Xy+6WTLnTxVQiMFxRcQLoZhPIr4jn5ISx68czr0//Yu79I52dC4lcICUUxdaEQ7kPoLNECpNKBe6PYFZlDoABdauaYeYQH25Wsv2p6dmxngE20QUqBUsnzbQ3G8SkPhwZQC8G5R1IUytLsydbzM890B0G07uduffPY5tZX3wRHlT2PrSVd+pKDcmc2kM5wP75liI4nEu8azHoXeXtuYjZxDxYDgPfsNsibcvtrxs6QBV8aoZCAahLuQWZ+MQaF3E7o6aIIlsLGq+aA7du2F8WCybef9JeOdIVOjAsBDZ8bz1veOlaRtohohyrE1M5RK29oekKmEuL0g8f4ZvOugIfvzs9qJUsr/DwJEkpmQljhRNKFBDBrKIe+No/l4MrGXr5CB2RzrCW21BsBDbr9ncdHPokEUnfkkn720bZUAoDuRDoRgHOHJmV1p9AYwmPYTO7Z+M9tKhlqxpQIAAWUq47YY1D5FFencUp6nhnLdyvhetW2eeC8ko6DF7Qz1PcO+/HSJG/p7ZqGbxgxuzZpD9tcn77Blq1ba0t+LafA97ODxNqMeDfYahPwpUDVianHfi4VDKAhxJhje9E4GLMvBmwH9H/e0dMOn0XgXQ/XOSQm0oWTAiwreq/cAmIMHqO8AnvQQyntu4Vk4xJATAMWzlqK8Zu1GDLBaoLWG4Rp8yJhd3PMmNpCezVtxBa+VZwFmdJJBnS1W2m/bsKZ2SekNLr1F22jen7x+FGmk64DNCSZ/gYDVNW7zl0OyQGcGm2C4vh3xMPCEzdYOXeAaaJq9iXFpT+0QEy0eIypFqiTQw9WzOluy5Fd768N9hvUFkZGhDGwyWzrpaMGBUIF7spFbs2YFTKNA0giS7KV3D7BZD8ToNYMooadt3a/L8UL4EjbGi/av194hIvEC9R7TS/SrogkfAlQoQo5Cu2rpDGFVZbDReD8QFOz+W3rYjGkTeP/L7QyMyjAOhBpqaSbJFp0AmzcANGvQy+Uer+d6RrJp3b9rj6VwziYm0/ftOWArSELRvd7KwCUQ+xysCG3WBS5oGMTsHGZOHCDnBQd2gNW4mCXZ1ESgk4iJTaZEhLAMK8Bc6bK7/rrX3KDGL92bmgNGDOvDQoYUF1IEINu5z1HxZNqDxMX4uH7RH6+HPFy145BY7SLRJJRFSRZruH59O9mV0rPuLGjifUin7AFFu47aCl+H194O7W8rCxd67KSuOPn/Zr8uP+TuA8XxyveBNpKhJwc5Rn9q45eOHZNFdFt3IpdiKDa67y4BMJajeVm3/qQraRr0mZ/cQCkWkN5PFO9F4Kd6yqQUsqnpMfbRXwXzpseN7MrmvIxoSZZF1M466syvGGXdOH0QDNdol7t7mS1vQloHNOzZLOQCbOWK9Rh+HrC9yKUuKBKITVQDZppNPL8+nNc+npg9MsDqQuqaqc+Q07SACUXrteNs8mTJ0czAp9fHS3ZfHTNCbMYNkwH3/fAFAsSmjxf7SdF8Q/Ge6aDIylrufeaIRT//5OSRSnZYB2NO/W8pDaS0/YPoz8QA2IBD/Rtv7XJy02j0wZl4ZlTxeRRiECvPgtk39XPyv6PMNY2EoG/ZnO8exN49EmwQNU5LO9G3S2B7DcDbIyAiybbsKQCziGYpdRz5B87eWw9wDkfbdSwiFy1YZFswyNXZ2o6s4lMsQuTS3eShtJ62rbczneY+DeH3kgqmsiyL5OaKYBN/lX4mg+i1dFiQIdTRTvjUwF9HK1toJ7dsdP3XstUn6b0AAzFuFEPFi0KgxdioUWOYkUi14Q200geLUXsek0AxLT2e7ebdev/993PjR9Hk/8M5a4n+2A0DkziQzgjoIkK74uMioR16kuO40jpQHbTaLmTyHj15PIu/QLY1uInxqHTj0P/ig7egI1Ta9BlBNhPr/cVffguvPRced4LtxiHaH3ij/Mo52JiYU2Vg7oSG8DJI/zGosERJutBp2ClM9GbP/N/t3GDZlt6lL5UvhOKww/78l6fbXCARgrbgRtbEmwJEUF9h99ycycEaC3p5mAZulvWbfDMH+Dv24r+/d4hlJ4yVPv/obQopr6EUV1C/Rh68ZotJ7WL33P9XW7+xmE1qW9Fl+YGuEpQcQ448YiQioUOiWHTUZKFyVQyOIQy3mTSqrVBFKq+U4CF2xHH81yAKv8QGeMCQPGjBAy2Ka6mO6irX7PeVy8i2QphOdiIW2HKMcuY5FSCHDUB2p9nGybQrmM2Qmv9KIM/9uAd/+ukq9IkPWAJ0BjUbEemcUs1wp6BKEBzXVh3IzhL1ZC5azIMHjrnDQYdJLs2rdLKitwrpEcLjBa1LwfLVCHNkJOUB9a2FG/cgCH03jL0MgIPgUzc4SJsp9+l26CflAOxLpEE2jWDhuUNQm4PRjuBojVhb2wXpEHuiNy1n4KoEamrPJl8ukykABt40OU6MhePB22+8jQuwn91NHIlWODWF+ejY9tja35e6wTuMNXRkWAbNSSKF/iQ04BXouHtQLMvYrDRYLA/I19//zpakyR557H43dMnZLZUBTUHfCp0XonUeJLcD7tptK2E+WQrFWbQUZQjkr9ZE2tIVW9jAbGe4umqxUDcyWF+NGT6QyJMiYjCy7evPP7OVv9e4w3YQETUlNJ57cUx94MFHeNBq7KOP3wHluub0Y2qmH7p/IANLEkAJnymHRBCN37Ztu3iQY7n3I6AqV2IDv80RYcIZhOeQoaqc6tfZ3i1Zttt4FNyBAyPPueFGRnuiL22DzhUXgeEiz5Mfxj9s8ZiW2+MunJ+fb1Nxi83o29PqoYTIOT0S979g6G0XoOnpK4htbGBEDIOFN6BLCRhKlW1dsQQNNvcwFLKvcdemN7M5IINz7rjTvDGrEY2gDiBr9uz7QUpjoQPOxsmvlC1gf5oZwCdlzFAjrjAAhwu8oREV9FrPPesn4TKd7smDB9msp5unYigkAhcFB5q0N3QgL1rA4nMnGOjjOAQU3O6Dq/Nxp9mJArTgOEQXwvaUBkVbpCAQ8WDuC6GdHtyz9a2h0OjScaD9zF5950eHtivLuArNR3tQxGaGtfRkNqkytgMwmHrdVPLioCx/8Z0zGhvF5xxEYZgPnT0xqb29ipPt1zTa3/6wwh323TBKkgHWph3HXdSMKG2JNPtnMDnhWDPmB+vSCckCHL8yYF8h8YqfkOZNpiHSM8nMoRHKnbbxamJrAL2U5x6EK2ULQ5gMef7IbtSWSbeoGkL9EnXw1jnD7Mm/PWHP/fUvxJyUWh8a0ly2dxVMbcnde9o5ALMAnv9DNC0n2OzNmjXLMjDB27kYim3/HnwPPb9XYfcQQ8Kz6e2DaSF5hs4WFzT60MH99pfHX3AUVw1T3LIAMD1tNDFNW7etB7gqAkG+xcUPtKOx+vnnn9ncTXesj1KGiyg2IG9/9o3t5fd3P/AgFOhL9ul7b0JNJRZOJ7zONbSSTRzuumfUwI/oFmj33TbdaZqmEo0Rk5LFc1VHDvNP9uYHCxzjQNePy0YUXi/uAw80c3ucF4Hie6oZfOU34Y+0RLKBQJrFFgBG5YcPH9QX47THaYhT7CuMuaqhG2qokbxB5lliPLaD9tzE8x7PllnPqA/awtFsHq9xv0g3vX/3LmqnPCamUtMLnINxHt+3AclLPJvcSrYCEawjWhCa1/GeAqUL0XqKD62FWA9PKHuNNNQNTDBqepsBCppxoty3YxOgTIONH5lnKbgML/zyC+e6P2rMaEfD6zNsHE2hl7386vuELzBIIqXoDzX61bc+so27z9Co+VtJeZvpUzg8XTFPZB6j/++aUzahahbAlR1FLSeRxvp2stZx3u9E89AVqYJHEkaQBYVcXxrj5hqXRxuBXi8MANYfgOoKr1s5yQE0sZ5A+C0McBcBDjfipVFM43BwP9nIDFxJKZk2Ytz1UBePogvHqFDDH8/dabajmZw3Gob92NJ+M+8HNs6n2JIccsaTauwEqndKD7e7p/XB+wId8qZ8RwdMI89TJmljkU38umaTfTrvAJITRYb48Dk2Mnj4IsdC8847jkaHPRaWywWopKL6CPysYmicMftWR4dspuu9gmvr6PETbcDI0fb5hx/RxMIWgFXzLYCq/Gri0EFfgXmm6C8Phm2BGrU8v97cH62cIXp2dd9IeuLHClLu0pL9KudTOu8R/dKdec1yTAzjeendc+Mx+wp3G9j+fTD/RCcdyM2z6Kcl1rVjZ0DSZDaAF6gfxzAkO023RyRVOzLN2bJeQIt4FtSjDmOuy1ehgLJU8AH4l52OB2exJ9sjUagRXPF9ffhniJjQuXqz0uLWYrBHN00je4iIDy2QJWtKRX8dSwOfDvtk2/at3IvV7vjF8sIe+9OfuD6tUNePUZsCnTSq9OI5nqEaKMXQzbnHxUJK53t2gi0VirdKJHVaZkvH8HuoKT9LnGEDiw8AKJCGOmXQQp+t4hrH8T4FSnsA/kTSfJaAJsqU68AhzPtSJTlKslf//SZNv58NwHld26JIeoNEhkQZFh0heaBXz+4wZ47Q8B+0Hgyt0uCec6AdsAET25adl40j3OUMRyCROH8JQE7qD+4v6fg1uGmY1yZNVE0ZasnMqBdbxN49cqBDDuD+9kZmFUUNPMygeBGPlKm2j0i/tp9TTa9zBCZEI14QeNdAHz0PRfje+0gW2LjJTqONvPuRpwEpvO2Z/33aelKXJRHaRZ2affudDG2/2aINpx3tM5fItggo04UYYxUWV1kHokC1VexEr9IKsHytodLuu+82gF9F75GtToN96lSB2042wXg4z9YrG2NBf4ZT3ec+MhCDsZaovFM2fp649MrJ+iRJEemApSnkybeCjNQCColeXklvdIVcasXMBbLZKOOfeSP+PcHm/OCho860toz3KWJjRBxyEwbTfUcwKqVd07ZQbusaTNpB7b1IZo2usb58NU1CN6+n74J44uqkBkoZEtGWIB/hHiS948KpWthqMYCFyKnojWRQGQuI78sQ0x7pZANg20WxKQGGUjIBjbzbY/opYBfpzaZ99t28RQD7yKr4XBRdK1mQWIrE22Ma28PJTKSxlVxNINrs2bOh7qKtRVL5O/FKPyz8Bd/aJFiqpXgeHHXLPQ1dem505ko/nE1PLp3sBcDwejwOstgAd+4ARRttriQZUdR40a67AwLu3ocTPdd/NTUxKQ0zL4ZgVbaFxEhlwQjzZft9gOf72DmYUvQPNdQNng4AShZFPIA64/WD69gSX2PgaqHGeCiPmxrjLURIkhw2rhqM3cadP6P33bljJJThMZwRDbZt6zqABGR+zD5yNRZQmwy4nsFznAzN9zQ1JheW11FYc4f5FUefp7SbPmNGtvkW+Mba1++ugD5+3IoAwZV1349l1/GCPSzO4m0WDEYZaiiVQ7PeiuUk3nSCFQWrNZyBqxUkKhbwtpV7Ii4py73nSqRIh+GEt6DJP0may+G9h2AJD8aMciTXZql9umCnex4lVwPjcAa5AuF0dumSaODX73WeYc7vwIFYnonLyB8FBjKisFgJJcKtp3VPS7AkANBQ3lMlvVDnnviucCaf/H0dgOJhDPMSAHXwU9mNcSP3ZyDPzhVcsBUfGsOy9heibT1aFj7TWoOCeBvbRPHy02karkFVvgofIpcspUvw4v15qB3FlYm9gmb6ModhEU2CHMh8NZ1T+FK7iAJS7w7IogunAcJVGMkCo2EKQucYEskNAsxVgENqCXlQitE4faHAGr2ugtwSbI1eJjkxmy3nKmhEFWRh9kULXEu8AvmoA4e6O70EikczdNjPvvzePvviB6N2OyRNFwsfKnQTHAIczEMHgYYfvWi9GVr//uQ/eA+l9s5bb6PPOIHpD5qMxx+kKY4wL61IlbVC41rTHGCPPvEiWwgMQcQ+4oMR5UYh0Cqk14/LIOribooLbq1opjbjarp27TqKRpVNmTzJ+vfqgl5UCEMtjcJaqD+HsFsfCtiOazAdyp49e9x2oj+05zjcOxsxfojFXbkKtE5aEjhEdJ4UdF6r6M8J5PhdoUip0fcGySjlZ54+VeiG60DobaloZFpx1ShCT5YE3UH89x27D2EUksqMUQ+Vq9j6owOqZYu3nIb1EvTBhx+636GeZzEiENIWAdoVwpAhfUIdjbsoP0VQMttT6ZQ/6c2p0Q1a18lTx92fUx5eAMPFL4tXEB0A1Y5CN/GGviB/dWjKDjkEWXQVuT327ZtEQ10ObbIP9wA0VCjX/gxTwbz29tB0f/llCcY/x+2F558H3upqF8jf3LpjAw9YOjcvhiDEfwxAT7xtS4Ht2Xaa6+IW4RjrdMOEK45D1AtDBe5BXI6vQJOWfvcqFJ+LNBEe3HMZNI5yT9uOxlXaL4EW3dFdOtRIlYShtBmXPc/Qrvb2x9/bBx++Q0PYSCSH3FSzO74eEQAAIABJREFU7eWXnuFQrzAvHDi2L15iX305l6iUKrv55hHkBCbYR599Z1U0tSg72MgAJPCwijp55+y+NpaogDQcRU8c3ee2UWPQ8yozuxUqWyZMh3K4ZFs276KhiLL3cGcekAfye/MtHARRdsdd90OjrafBb6UhFl2zrQgoSjUQnU8F4g4VCKHGzNdGOgYbYwoRw6U3nVlqmmhGMTjx5kEwwNQF0KYZHXczdAblZQbI0pPmrhxTDSGI9RfRk0BHL2QzfIrc5HO4AndFe3cMHcjzL/7TbXkiaKBEpzlBQStn2MoC7ewN0nqGTaMGzR4TxzkNlUFVcQ+OrBEBWPLJ9ktOTiVPNoLPcIv9DrLfCw3UEEChLz79jEP4vN2LG2Zx0Uki0s5w0G22u26fQ6GOcrnAoqPWM9RIQyudYgIUxe5s28LZFmuQucB17NR7CIU8AhfEH6HffeeaWm155KAtyr4O6nRs+tsD6b78wnP2BRup7gyNQ4eMwkzmMHKOMAxJthIRg0EKrkFdoVcFcOCsXvkrGzM2VMTkHD11noGYBrbnYJv33RJkBsQaaUJj/eLrXSd/O/eWw0EnytnmOnd7omFkJCLH6EBeSw1Dmi/oiBcnWq1r4No7N1C9PrnU+tLEetPcCvRQ3ZHJm5oRHc6dswLt7jmz7eDuLTZ2UD8LJh7Gj8IUwoFciF7xRwwE0zDxamC7suCnzTZ56lB7/j+vWh1mgWvXr3TOsNpspQDC1dMQXebn5uKYHYcuqrb0nKO7PvzIX8hnrXIDN4w2tjKeRE91wf1caDNAAFTXAbAM6qCrb4TyH07HkEqTe41nTjV6+aYdtnIDm27pjmiQKwgDFxih2qkGsBX4vZ5Dt5FGV47eE4elEuXQzT58Y7FNm9rVJk2fbWl9Btt/Xn7LvvlxCYBPrQOB1MAOGz7YNcU792MAIsoe0pBqqF3SiclQzZNuopUhLZLVxJzpUxhC5Ih+wEYM7m+D+mFspouoLkGrIw39CudksGlAmuAbyL+kLjWD5itCS1n13qD2pznfiovO2HXjid8pBRTFVCMbh3rjXnW4vV4Yg/gV4gqaoYOJxh6AAd4OsuLjEjHCy+rMIMUAA1DYQKEMktEhNejFh++335adsjtu7ogOPJfP4pz9+ANO2f2TAPb8XbxeLrTgHdDpHn78a/v2x7ft+8Wr7HuiSc5BrdN5x0KBxIQYWB4lbhhTSRMVthlgy4cNcEMjGlZtLLn3mE0sh2EnHuO0226+EeYTwwm59lE0g24bLLEUz3AZtf88Gr1duMu3ymgImloHWDnK0Q4BwKwA7I0B6IoiGvDw6tUAZdsx8ToNWFKPbg+QM9zT7rz3dqfP9qPzTc1IJeKQSYPG7hTpAu04vysQL373zQI7TC2sZIjPJIv8kduH2vb1v7iPJJzgYj8yRyPwREjo0NmOsKX619urnSaaud7JesSS0QBNT0pag4cNzIq2wf260g+spgnztN7QIHft208W6VA2dsrX8SIJYjFmfddBlysB9c+3Pz35pB2BGfT3Z7+yEZOH2sRps/Gt2G//89d3jSPM0YK9+TxlaOlPpE09L65V60YZhYqTy+CpDFAv7ucoWByerE0beI1iEOm26MA2beL4jvbQPTPtLI1j6YWLvNdOFk0KRTHGNfE4QW9a+JU7q7r0uc46dMEPALZKEUD0B/Q1Pyw5YiixnI9KKa+hWasRT84s3rg2vnowWprEV9BXW2auhtokcnTrOHNriEsL5p5IwnX4DOZ5D8wZ6zRAyuFMxtxNTsZ1UPrCqEuzb7/daQNX4FI+EKlHpynkdsNYQqviIp9O0g/ojJOMxhNzpWv0CsEYzWjtfLJgF8y7MxYfQSQiZlsdOBdS0M8q7rEVsGv7rp3OWDUFvwh/9IS/LF9PTSNLOSUbY9KddoyEi46JkejnYSSgLyyixnOkONaDAMJwGAwxnD03TJ5s3brkAiL8yGCcb9dNmuAA0c0M+l+vQvu5+ZjTQDtPBQbqa5x17XGFbmXTJqM2eQiozgqgEP1VPjK6ejJfSkvDCBSPB7kCr1q1mVo03rGNtIUrLjrrfm4gtfNtANa/PXEX6Qc7OAePOPaGnpVQAOC+ffsCmO3AK+cI1OtePA+n8c8ZYBsxDf1u+QWXDTx1xlg09+Pt8T8/4WjNQ1gUaVuXiC+C4ttKis9yDpB/yxmfjDszTnlt/gz0QQ2cgbWYdVXyDG7gjJwydTqMsR12EJ3+DEDKuiooxfSNvjw74Y6FyXWg3iZh9hqOjhgkw86zEZVpbDBnmj57H4asFoAWXz/p/v0wqzpBGkAN+miYWPShm2DvnL5ADNwptpzsWESdl4GgarIzceJ5FXulyrn6A8aAtvmyzfNFH9GkZ4UzAyNox2aSW7QYCe25d7PSAwDGMH4FdHa95cl82H/JnE0JLh40BTPGDkRv8gAiK6wAJOD5wvBv3jffMdilU8Jb3Wbcm6Fb2uzV6zYQzXoD0UyJfK8Tbru3hRQOSIDkk49AlzzMsulVdiHvKeesakchWf37Zlg1P2qccTnXwfQq+nOibjtwi82XAB0dYPGMPUoR6Q64EcHErW10BOf8pCk3wmCVfNCXxdTHLlc+O0u5sydhSbSZc8bGE0OFJ08FaEw1Q7BqtKM6cw11P6qeNSOVlLO0zsVWcf/1D7Wx0hd1JgwjWkVMSaIQDFtFk7+OM32fKGIAA/ylL0ZOQV3UFlx94axpHTDc7EMvwXYYz4IaZFOVsDTiiWXbzz0TKpYLtSssMgPvFmpDg6+theU3j8ioVAaprp0ySGWJ4TwNRN7jC8PWxzZCxxeQcvRItSTejlHQCdlKBa99X8EJ7hPc6qnnF5nRlGWcEO8HOyoFajMAHHPGNc4dXxali5asQMZaA6AFo/dkjVGeADI8AcugSXO/eOK0XaZ4KZ5Q2ZlqKAYecmC0Bw+v2i61mhGRnjaV5UUUMp14/qAXCzQxLOLwKPHm/jxL/Vq3fj2AF54bmh24NhCGABPwzNEyglVxC9fSo+yLOa3hDL2XKdRFZ4+j7czggwK5BzWXWYQPSHAjbzKclb8yrspZzcoAowpEqTNuYT5QFevgE0gg7oVYXVzNfcRDrFi21p585jGroLCV4Bqb3bEXiE4JeXGJdmTvblCnfRRG8gOJHNAJ3gJ/vBb0QM6Ym6E/RyCcHzp8FCvtCKdfjOw90LbibnzwcKFNo1l67vmX7cSZEg7Jy1bKJ68bKhGxdyK5Aw/edydIUw8GOUT8rGKK0Q8dpyE6Qq5X1eXToCQhNrhvLk7IxZbbtx9xKmzvkjrbVz+sZIu0yuUXqpm9zCY1FAqNePZI3dxBmwWSWsSQLzv9k0VEp/DPpWEZ2aeNCpWWDJrIz9mzdwcITKs9+/yt1mvUCNuweLF99cUit5GdMLa7ywPtAsLpi4u26BHaEDjbbwqvEKAjhwucTrATDteDMGC4zM0nLa2oJTEUKV/xfBiuL6A3/fhjjIoIUC/l9XbK7QFq2IXzjpglnHvraGrOwPt/4fkF0HED+V6DHSp+FK2uXKpHY8XfRJPSHnrkb1D3SorRq3EQvvH6fOc8PDgvCYpCLTSCUQ4Mkb5SzV0xrn6BuGie5b/3p1mQfjYM2pZMJuRwJ9e2Kp5KaVUhDlok+o8GTbHc1FdpuL78fL498PCdmCN0s3yoUUlQeKrYDh7GYGLnrs0coq0MT0FslmmwjrNp49AIZOPXA1p5ez7nXBrySLRntVBCA9haaKBt4M8rgkv3TBFat45dyOKjqQ1lAJN5ijLGGuU2DD1ST2k5Vequx1+zDbvO8fAEYqKC8yEP17///RA00+vdZjKZ+1umT/kHyRDDOradfwyujPMAG0AAuU+0z/KBblgPaKFmPzcHQAhd0dQJvXA0vAetn6QCjQw91Ti1oj8iLqGWATeYbbi2FsW7d7rctVo5f4LilmHSEsB1vYQoWAHxw0aMxZToezYaa9kUkQ0t6o6KKK9TFCYAWvdzb541Gt0kuXxM4g31VZiABdroEQPYcBFyjgYqki19AvfDIe6rCHRvio/SsLXsuy8dRe9WBiAcvtCLN9tmAsPnfjffOhOFMfPmmYBfbUZHOrg9cIa8CMqcT/OSQ8EPh+67bOlitqeKGUu3OGiciHhs0ddzGZDbDN2yiBJpAcWWmU11VRmGHzcxhxDTw+ERyTZnCZTrtSsPOqfku26Lpp5cBZENcfFpoggn8ro/h+Y0GJMcaXUCoK8pMqIUhCCjWy/77Juf7MZZd9vT//cmrx1KNEWuAuOCJDZ1AZxoxwpL0Me2uRrrBE+FOXGBzyIMSm45CG0g2hx/gI5oVviZif5oLNPYGGNeAQiYmM09BLgUF5vK54OjPVmR8xasQoZxnlpGrviFo4AVZKczCJXBX/Rio1COw6kveZAAuDzXPM88q748+DW4xiviQJ79osVWITVph9GWtDUebPJ8ONTl4CsEXfr9INYZ2vLIuTaUxrsc5oCyANtxNvOx2vSbxkBRjbadIPiLl+ykNjj1BD9bh2+U3UMd9IRa9vxz/8ZBEif0J67H7TsViuRn9PKeZCEOs/sfuptM6KO4/T7hzDMiIiMYhK64YecE6zqxkqSZp4ciUqENENQB/IeRlBxFBwxN4jWcY0Bro1O6Jl23sw56fl/Je3KbeaBfbw5lUegyEtGQUndH9WcwYFvqjQ/Bjbc/wOZvhu3CuTIIEKIKECiIw23gwIFOCpBPzdUwrV96XQJXFW0kCU08E5HuZ3+SCdKgXYnKP3F0d8DOR2n8LwAeHufFN7kMT22P1PRXsRUPQ+Pf5Gourpd0yufxXDgBO0EIu5rFbDYAKWxhSjk/yi+fsw2/LaNhJxWgR67TrneF4rcPDfZm3EgFWBw7AUKdGWT9howlo7IT9PQip1fKYEOgjbQfKPzl3duRfvzCNYAKdnwPjWAX++C9xdQAAwCbyDaZCCFcNU/g/Ojpn2TPvvSWFZQ0uG1HPY2AUHYvPBGaZZfZVMVQRoVls9/CJsoHJpEHDVEoEpYmyXQoEFmJbFkAdzrhlXH8yIU2ORNNeQjmXuU0Hh07xvJ8EjMFne4ymd0DBnWx3r0AWojek8N9PahSGYOYDGL8kDc14JIk5N59HkRwnSN+7ye03cXkOZKSgcsmrAjcinOpH3FEzpwETJOsPZ2M4UCG/AFcs3ZsW1vqYAvVwFLCrWUf9FxtjJUjGgoQ6EmMni/bm/18jp9+tdDRK1NA/GfNuNGBW40MBOeOk39NgkATRiqKYFq5aq/UNnbnnUMARdFSUnO1tWuh2euGNru0hKgPqMiTMc0sYrgp4HsH4Xeyav0Oexn3/1bAinyG7idfeA0pxFnHlJGbry9yK722Rs5U6cwbYRCxs+F7+7vM0auaqBox9AEoqKch05BAcIO7z+++FTYSD8vVUgYD0XapbdORMGzZuoxNHoPJhTbjvCQy6q+bfqP5tI+xI6cq7F9vfode/6jhA+Q2R+0C2AapdOibszXytlC39fPicxbAJepwNMBgGeaSfmztQ0QvpMamUQdkPBUEOJ8A2J+TDn2d1x3HYNm1W0eAC+jJ/PmdbMki6Ek0bMk1uwuRWq6AYTZVt++Qc6eThEZbRtFxQ5JSrfbiKQto32LlZMmGAebCdbYqJg9Jj3yQeuxasdyxgHZDT1y6ahNsMeZqhoP4ZH/r2WcIbsrk3kNbvW70EEynUjhLQgEoP7HVq7YyvIvqWY9RT6KjnucfumBDBmYAIKe5fHd5kmT2GGLRXUbb+/N+tU8++cpty6sA+LQx92GwEHDghaawmec7GNSthrNN8jYB92HUYVHSrwCSQlJw54LM01iCUXfatKJKqcjFDTwK9loABdkXZDITqvPy5UsZdjIZAukhoLsnIoHSBlrGqjK58qImqXc+zJZ85frjGKLGwLgq5fKE4wp+GS1nT+RYRAaVXKNWAVpQR5Rg0Mo2KxxWw5//9ABbNgwFiZXsBoV+lIylGNCK2IC3Rz61B4AnlH6tGTMoT5gdyXD6a2AOFkD33IKETwaxvXqT4IHjXTz9dhXnjhhiiSAL2bx+GY9qoVWPJt4vQGdYGZtgNoDUprScTGZPf1oBmF8AO9VszhRRE4jXzJo1W+zzr5a5VZ23+gCWJp6BCQxx1E7RLwFjqMYWIHcu+Sz8tzeJYqFSC61T5lTR4UFEcOK3ofOA+7l/71ieC4BX3ru2wTFcyw5ocDvDlkhGcpGG2awHy6Ad83/ge1SS3HGA2eMiVPRc7gVAXx6Qa5zPcxmQU7kvMpFy/bjoZ9gG+G9wnjF74WWSakOJWzvN9rg9i6YhRHx+8tmn9t2PG6yeHqyeKACC0eg5KIrUzkb6J0WrJpF72AnOuAev7QjO32JqifCmOq0lRAS6g1gO4n27LhDHmme33Xar3XvvvXaIMwDrAsw9qZ1cCtnYiM3kyWEoLXarEGWofZp33ajL9VPMG2OOW3RIQuYaAWfWx3kOYyWK4fsys1UTZ5Q/19cf8KQeHQCKVfd5KN4tSQM3vQfmy47CHY+XRgyDy+QJI5HL0TAABl2FBSAZZNe+fQDUD9q+45fphzrS57PA5Ibfs+E3uwjlX1r/ZNgeixas5qzwgBHSGflfjKPIn8O7SakXzXj+7ILZMw5W3SFivE6dPg2D97STC3jQ43TB0C2QflR9zWXOYPVs/QbJs6GCZct5jMp82ZJfZEkYZr/+uhrJna5FW4SSJArV9MT1vFa5IwRzDRoB8TwBQFQHOboNqb5l817xY7a8IVl8/hlOZqMeUf4ON0ybRizmKox9D/A5xcAuibVVy1dwBtbDxOGRolfyaF1xa+tVEKRjDB7lRACNpGliHeToIKI2pWd1YbLv4A7Gdes2W99efZ1b6MVzbGRA+wwn5xJQzRgohhd5iGL5zsf37MMQCjOf0eOhN2FRzwNQU3yaQ+eMZSMgr2YoPnP6Ino5zBNoUntNvs7WQtmF00iDHWDvf7hULCjW3YF2CzeVHw3tWijFPTCPqaA6iWp7PSjYokW/23P//JKNWduQ1Q4UqgZzDOX4dsNGvInhawauvGWg9/nkKQ7t3xXEd4TVnz7EzC2qYjXatGr7/pfVlprTB0pdlP3nox/QDLHG5IT3Q3RdT+cXBlTYDAU4HDpjAA1uGYOIQ2H++0toyOB+HexuXD5Fmf3kw7egVO7gpjEGdei93ObneO9BDKwyRdKGRMH1J4A7c3p2w+gj0h1gTdzQyp1spvnag8OuNjBJHAx1bIyEUF3icKvj33VCaycnN0V8NGJMcobNsKiXwTydWRgjnMecQ/ThSjjkol999eU3IIclzlHZk2ovp7xk9DLKSvZswUGZTbiMYAZjDqEBUA6F2gJ3RJMr2qYcL3U/dMbd1qXQgwQjbEakA59N5l0M1PxQDk80CEIE9DQi2FHWqfSFHjzMYRy0kei2+EH22y+LKP6XbCbxAFp37UJb6esTDXWyluaJiKrd29gQb2Lzk87wdhn6d5W73sqsvQWDsQA0zGUXT3LooJ8kMkpbtaN0nhmZORYsd1sdxgw4cotuB+pUx+GgBkZ64AiG4R4AEs1cS8XkXL7mY5/Mm2+ffL6OTcd/vUUoVu++/Rfn1KsNujTf1+R6SZP5E9uYl4iYEkDoz2l5mQ5R20DR4zyokKIlKR3Ml0sgmrKajpHoVBoYkhbO/80eeGACzXCyA2jKgaaOHTyAE/FoW42T4gcf/YLpw6PWG00F4aBWgJv2Z59/DcWeWBV+9tJlK0SigcZ2zukjpYVRnIGQxa650W5QTYee6wVVbsH8jejuPfn5Ibh5VjBMRrkNfP7RIuJ2JkKNzcPR77Ad3LLO3ny3yO67OwnZQx6UZjTxDMByxq0BJGjHllimQ6IBxjHwnSer0YfC14qh0WmQcH9ftuIzp4CyXXEbTzm6DsK4Lo1t2Efvf0BhO8x9RLQaEWZD2cglIqUQM2T7ts1Oux4VlsB2gA0pAM8yWAEhNKwpaFW0EThM4yTzsEYO02QchfOJPkil9sjszIMDIINYixAo3pu4TsPH3gh4glkZv86cQ2uCA7305h7QTf3oeoSwV+A8u43N1cGD56wU5FFbe23XRZsr5zPrlo1pUATGC5nh9uAT99hlzIz2MsD0IebnOAW+tPiiTZhyA6BetTUFoZWCkhXA1qqYOlYLj+e39Vvsi6/mQ+Ov4iAPob5hLsQDVQe4JV32JQAqh/7yF/2dckfuHXRxBheZXwUKCGQ7U891FwgcxIEhYCmQWqFNq5yZw7RphhvUjmsSzs+YNuce8qY32oKlO9wmUDQh6Z1EARya141ag2HT6SM8L3xP7tnsdE9APRpgsgXOoJGddtM0t+m7afYL7s+OnTjQFvy6BdTXwz0rZ84DesFL0uJUX8IQBLjIYVhIryI0+uVF2M59DDO8qZBwRTHx+qifUVBqiwBLOmR25D2yEYYdExHhy3YszwEM+2AdffL6ZnvnjQftLEZ4vQePsjn3P247D8NOoGGtZJPly8CXA7tD98NFwFc1EXXqEtx1RC9FsyCjDU8eAv3jnASytjnsy6AnThjdy2Viq+Gvpk76sAFR1nEdetNDNN/l1K0UTMbaQ5MSo+AbgCaONach7AzdvxmwrAfUzxT01nImT8e1sgzGRGVZEQ7QZDuKzkZ9uciKJI3as3XHXnwgOtq3eGn8P1XvAZ91fa7/39mDJGTvDSGsEEJYYQsiU5bgqKtaZ7XjtMfucWpb2x6rnY6690ARVFBA9p5hhAAhZO8EEjJJCEl+7+sTPa//P+fFsWpMnuf7fMZ9X/c1Js6cj8Gb2UtvkIvNX9esWehyo0ez9yeMzgCIrcX4MMIObnwP1k0lhmyPOJFafdlZJgj1FoueOAZTxu9/74+248B562StNoqxzmfRz5nee5UPgCbSz4P7EPOY65jR6Ln7ELwoN2Bp1wZYdzF8YKsWEGOG0yclkzuTJSvwBXQL4QxXprccdyNAVjzxk2hqqnBsES+qjBIK3yLOi1lkzWbP4ExiYnyVPRTAXtYIrZn92UYYZ2oq7BsOxL2HjjKxXm/bDta5JhD8WUNvN3yXnlR1H1ufz/8mmpk8lwoxitzLDFzNi2kI0qgdWqlK1Nx0QHc+dOQ4RTMu/FWNjj0VQYPkxz65xF6ehv/DQ489bK/8/X/t+LEiWE2a5nHmDou2u+++0371q785oBCyEdOGFCZ20/nfTBcaagGh9KygzVFLpGRPszPHzlob2q+sKUSwxGXYkXPlduOK78NaGKTq9ePiJDqiqtUQahExNGSoIq+BftCma2w2+bjKqZknxDPFcVp7gf9+yY1DbdXSZfxepuQ00sNlVgMvdKCvjSzucu7nEPvk0w1WQITVzBun2Fg8NoaEp9ovn3zeNu087wptIUmY+g4Wx45OMbgXXS/MewznHu/jPNAgohuEVAyxJJqHqzQ+PchculnbihRxTAGuaulbp0waybQ8i6khplrstX4ompOQvYVpvCMqP/ez1uWpk4WAVv524/wl5sUUmOrVDRV8Afj0A3suKVO93b5A+yp37pBJSNWEZOKwqrGL7s/8gvP2ycat9tHWEqd5HMK0ppmOIAag4zLrKZMov9HUBkmY+i2/eQnMqXP2t6dfwJtEaQ4U8tG8cIqsvMmkXQhhAxQ8ejQfjfhUGz1lgQWjW3/2H/i3YPJ4iS4rQsAND6cRsNU9P4cYE47EMwrhkhc1XjnnMnnxwUNGDUEU52E7NVYvY3w1yarPemk2NF1PAPTRBFb6wUEGCn4UNJDxUHj78VCYN3MiwBpUWR7sZbwPEti7HpJ7cGeqhuynWZTRaBU05hMYBimmUawAUZE7FBVGNM3E3Gw7TILCZ+sPc4erBtP3AAjfl2tLKeT7OEQUkRTOWZq/fYet/XAd0huGBo0lvHaGItzNmoAfOIR8SN4FE9HZ0mjIh0AMuA4eZitOwp5cLKIK624MxCrdJ3aUndh7BHlRKRNY5Er8VdFoEQxZ5LS/ctVqO3LsNKDDSGrqiThtn8fkcKdz3C6q7LJ67hT4SDQ5rCMelieAgwzm9BXGYKAZ5MqX/+uiPofAz2fPc2bv+KOhHgBgRsTEgGXwctG0T14Z8vQBF3eMhnEws759961oyjH+xK/k7OnD/P71mDl1cR5jFkup3s6wJJ3zd3TOJDtRVGKbaNTl36GPGCzeKd+kd4+koe3nGa0kunHNLcvt+z/9g23Or7d+fGbkJeHDN13jLBVA4MHQh/AapzUXq0NgrpSGwrrAUQAiyOrmTutX1Cbnm/xy1ty6iDo32LbCkNl9rIVmPMhq6Jvw5XKAsRaPt5zJtCihWmniC3fJvW+tUVGK+7VOWWM6UQa423y4jHoVicmel4eKj7pk7roAfo6em+Lhevk5KrmHgkYPSMPKZ8LVguSCARhU7knjR+NldBt1NlF2/I6RNIoOOHamZV1OMuPydnlNtTSxw5FItjFcEBBfhMO5/J0aLpH8ATPnGJFQirntgeIciqT1LDFX4+kJizAwFLPgOmai7UiZpC3PZM40Iy/N3TlyM0+AFelJ7xNMPb2Mqf0LL70JG28Wd04nEXqfWSmfpcwsIRY4J215NOgokpGb3r+8PFQ3DeWO08Cwh30LTu5SH9KHw8CCnSrH8VLurROFtYB/Q523RBeFvgaPuRgBJ8VDY0dO4ss0uZ2+1+PNe21gHhSzOnQ7XdB59XD8+QUtOCuKWhrB5KPPU+YVQ9wkKpaibw3mLp1872d01/4UmldpOidyoPaBRgtBHAultQmdw6gx2Xby4H43WU5MDGKKSQYYh+IyMmQ9YoZZOfk7wUA0ETJxCo+z2oIL9jpxKfsOVbg3KyaFBmVadAsWZUHzSyVSYDpxRb/iwYTgTvu2vfrqF/avf9KQ0FiRVOF0B2oItAcj4Fx0ACfEQhXo4r2sXjYdCnQGdIEampJcG8qK9goaaj//49MU0aUuY42BMsYvESAIiBz8AAAgAElEQVQWuANyeOnQu678OR62dD9XKZocwkuj14YQWR+I3IWFClGPQum8y5ZDCT0J1aCKvLcInOrWffQh7z+eqIrVTME0GS6z//7v/8Yk5JC72MaBZjl3X6Yv0hqdPHGMOJJ37Nv3LnLaMFUQH6EV80dPGQMJvhbX3gnoEOTiue3tl0DE0JAtWMLr4mDnjUdR0PkADdVAKdJB/ef/fQaEnOwwNCTtPR5O8xRBHI6+mmkkH/z2XTQo6YMnEFRlPly7UoKrstwOiaQY4MRWwy3X2nY24yQ0O0KvREvsAkFNBqHzkYiC5t3xSjgYrkK78KZSEG0i/+Rx27bjAjrdVUzvhtjatWvtBz/6Ee8DQyHoeh6srf5roVZ2AVfw5bcSqXUBN7vnoTvfRE04wH1agBnNFOJfROcRfZldwefdR/xB79VLtuGTtZaTO4nC8QrU6HRLk3kKXLkuDjs1ZZFMITW9rqzGHIvNLTp3aBJ6J6qmq1TtYUy7XvzP6/bqm5j5iJLBQPm21YvtW3fcQROb4qafRWTevvHO+/ba+zsoGmTM6WGX4csNjdGElcMBnlMXF1Qf9IEI9Dvd7OAwsQe4UIX8jx8TQtGEqzprM5nG+Bc/fwJqFMYaHEinsdlfB81aDndqKhLRodz/wKMYGCXbVzt224drP8YUogttcoY98cQTrPfnnBZe7IRe9BhRUNAa0H7Hc8AoX/X2W2/hUmjCBZammAOluaHKNZ779+7k+5rQSg+g6YLqy6mQxsWyadMBR1GaMXcWxlx7QcIHoPYPmquodhDAI1AXCamjkwgoEOahYkDmJHfemQsC+h2MnfbYBx+uBwnvsR/+8LusHy/7+9/+xURjMO9vySIaUg6fPPQbaggzACsKT5fg2H6Z4jSI4jDN6llv3jQ5FWXlrlGZAI0/kslGKG6kXmg4pDdmkQ9Wf2h2rPKsow81g2Z7+nIAjp4MtV0TGqixADUD0Fw9pL2VSRKIvbql3Zs327rPNqA1P6N6DloU0W3sHW8ocw8SYRbj3WqxAd12wxzWUUAodEwKP92AeBW42xmJwfGiRiZGwTZxOpMSCox+1kAzHU8kWtaTOBFu2boHmt8+Js2Y83AwiSIterGiwYU8yp1cXgNXmVB3DaBVliEeZ40mw9IwqVlQQaPJZD/7SetErtb+Ej/x3qdlYQBEMbg/v9qu8Tm4n8/lKDqVDM8c0sy+pRdyzYfyXbUWpMmC2Y/D5eDnmpKJiRrP9Rx01iucC8G48ashv8ql18UCkDmfnJxFqbyPqA5vzvoGzO9kwDY+ZxRU2iAc25Mo7mjaiH7qp7gU3VWFuhqocVk5TBai3RklA5vLTWW81m4uKrmPeFjVqVK35ns9QNOHjbZlt95vFXR6YtWITa8kjwi6mMvORlam+VCpRX2g+RM4EMg5J/2YpgxtLEqGmu5sEjCkwmXV8jGY3mShH71ixQC1ei6e/EmlEb1p4VKnmRvgGV/mLPvHcy/SSF13Fy+GlG5qLuBNnwU4CwZqgW5alZEWi4lGCfEYx9ERgmijey/GpnXa7BvRuNKsxQ+3HYdP2Za9x6y4kskhr0fTedEvbwSUmDt9EoUTZxVspaHQ7X718xdwFo5FsjPJbr9jCT/rDI14uU2ePo/osM/tPx/scEWtJumyeaDXZdHSGUCvsx4ucSqVAO4xGX/080y8oTUPMNWLpDoQUIKEivjCZEdRLC1qQGrkbatWrETuMRZdHCC2NndPIzIZmu+6C7j/VyMjmoEML9oqibV54cWPYZ/ggLxoguVMHW/RTK0qaoqZ8ubwrHFw9YC6DFCu7JGCI6ftv5AdlTAVVlyLPkN3iHApC9RRLF03BoKZGawJNoIa0YVkW6dgnlbL9OA3RMW8+8YbTPQ2uMKVhCz07hhO4bsQF+kNRS8SreUoJCXH8YGIt1yAvE1btiHTKUebzYSCemIMnhytND+ahHcDPI5Gz5o1ZjiAE60/GvqiogKarRjXyO2Birt89d322nvrbeeRarvru9+xzNxZ9sNfP0VNwASWpeZAMqosR3WmKdC6wl7ATfyvwfnvplFKZI13t6EL55lHDEHOQL0wIzeJ1zqCOxYaLOC0QOxaTImaOUfmE203ATp5jEYRFIVX62rsANrTBu6Apbfcaa+8tc5ef2eLO3f0e7458pTDqo9fe1cGaJ6yFaAK6abx099H4uaqOy8QsKKdGk2MrDCYNp1M4MQeARt1vhJE8bo+WqCVaq07bh3p3JHzkYNk0qRnY54VxxirHgbZh8R1VXJXjmAKlDUuxzlpl+KSqv0XB69QxbRclf2YEquQvnnJYmoVnhKfD4WUG5sVQoN/Gfr75l0nmBzqPQC4sCzCQmAVtopKDqVyVBo1UJgN4/6787bVrIcypl51gJcVGHelw+YBtJG/BC49p0+fhHWw3zjqLQlTvaXL1jhK7svI484xar7MpvPkYQ1w3iuaUyZqLn+PU9QL4KcPwNITIKmf6aMniLU8AHqo8/xpOIKhCrUgLwvk7JPLvFzaQ9nAPtxLcgJWLRRJqHEdzyaSt0mcMzXmEACAWezhsYD+ALWwPcSwi1X9wPniAwukBlCuG330cIpaxX7F4Sztcmzo+i7ACvn8k09otqOc6U89z3shGbZN0JCHCMSHdan734c7p9mZtYVw7nVwV1xlrV9ysZJiaPRwYJ4+fZpGLJJhSKZrfj1h+3QzkMhHSiRGUTIAs3K6NZVMH5ELmBHipo6hGCnp0Pv0s/VurQqgbudMlZGthxhgOAGHSarH4uugQZKG/R+vfMLkrssxtiR3G4p+5uDBg9DDicYUwCz2D2tMUU2+gQwSZNKnBQ2z1IO7zLfnCqCR7itN42goJdVyJ/1gszM6zcPWrFoECDLUjh7aCbU3B4Zijh3cv8taqBtGJo61z9d/ZXuOtNnMeSMIbPIFaDnjygP1TVIsaFihY0gUbFjmTCWp75aPICrIz17eVIDxHAZXYgbyGV9liBMgaRgdqxjH2uuUrK4u1F/7eJYtnF9aUxEMYoIxwoyjA1a/JOPceDrPOHTZxYBbl3guVynwL3PRq4fRnnWOz2w6NazOeZ1XqjtOEIBYTQ7U4veKcq7noLNczFvRnsIovHpAFK9TFwTSAPdz32ttXeX+C9bEns84jO+PoN5JjiMvmXO8HlNOsd9m5aVgPHyj6y+OQuOXp0PIUD/mV8HIb7KpE3wZ7nFOwOxVxJzkaInI5YIAbiTragaMLoPF8OGnhzijeI7Cv9jjNTUMHwd7bie30f9Qsy+gnmG+i+NTW6AM8JgYT0Bs/Jowf3v44Uc5e/dh0nWa35/lAJEj3KfVSKeIU3cAfnzSENilYZyZTThB9xALFQ6gp9xm2C7cTW1I/K7wYDTI0muAyc56HRwChLPHJffqlRkCT1WDctU/muITRADgRGMuk8d/rvYYyEDIPCINSgsH53BojAf2H8WEabjlk0/WADX5xgVLsYvvcFRXLZIxM6aycVvtB488ZnXtuIOmQsmFiz4lbxyTgqtcNuNt344jNF9QbtAJ11UXgY5JU1MNQtmBOQTB2OdqWAyBIOjQGbEiS0Af44szrWzJjvNgDmKhX1aFGVRaHBNgPhyaihwssTWNfI9GJJgD4DEMVw4fPIDObTsZq4sp/Pps/aZNUDZ6XIwEoLH8jlwQNObMTJv8cd1DO8YHctcdk2wJVCihgQXnSskM7LTn3/jILoC6cZ/zszgQaSYlTBf1RRmRCs6+SmOjhamF/I17oZuEsGjlZpaK499z//onEQrXMHl4CjOuaqeDkC5WqxvDOxDvWOifQVwqlWheM+1nP3nCUqDBXVG8EQjzT3/0faJ1qniOnri7YZJ0991MFoZhVPPfzuhpza3fcg1wPFVZS+lR27/jS4vFvn48CJi3OB/OaIhXqSqb19mAvvIKzbocNSPjUy2GiKrSYsWVbLPF82ZaMjm4jhcHInQNpFBT4HqMz0TbDJd9p148B5Y0yheh+x2kiR8FNVtN1Vl0iQOY7KTQWErnfOtd97oOsmQ/rn/QdKq58P34jFs5wBuoiJqZSvvQQXrxWopLzkBvzGJSNdt8Esdb4zHiFqAaS8MawSa5ePEIlEziH2SgwwXfS4GXSgRAO5rqYDkygEAXo7W+xgP2AYn3gEpy+PhxWAP3EwPQYjG4gXaAQOpQaWJKI2rUCOhbTnAmhyEWQjc7RoL9EwWl9tOfv+IOOgF0Q+BTrllzh9NgF6N9LYYWcvJcMWDQIEVDNFOJ9/2YxslCXhdoJYYSmrjrYPv2nXciuK8jkmKzo88/iFu0zB/6icuIjwmlQCHDjsmSNx3KdRo9b06IZj6nclB3Gedo2lpG/FeojKvYd7E0gXLRDtElxPMVPV7UaT/+PoHP/jL8VZk+KHg9EiDFiUEAMrqYNPlwqfTx2foz0esjf0FOynJHDODQCeWw9IQKrBzdK11M3dBoQSbArKSQ6e2nNLygxiwlycJcU8Z718Wi/QT46XJbdZF+59uz0Nv/CsOB0/b7J59iakfGKJfFV1v2uP9OFEjhXDcvnsT0m8zG00cpDqE4Q4mUZkhFa432O47VZWh5jrHGVq5caUOVaO+aPh6qpvu6kihIHF8XgxdrIHbr5FEuApw2yYqLik1zRk+hGbit6yQGZW5AN8YOtkj00YL0y5lQBHBRl6AxeuC/fm/nazAVAv2NoFD05Rx4cNVI+/49/G6eTSNvMghwJ0TW3L584A0V7CleQ0A0E90mi2ataoPXiQ5KZ5I0GiMGzrWey2hheF970EHLtVdFoi/ruKjoLGdSK1vTy47AlTpS2kWsFuFN7PseXq90o36sIWm/FcKiXD7dnCHcrteZtHhjShEmKjFNrvIky4i1ktuqN9NDPwq3Kqj/gXSaXTTUQj015Y4I8QGA6LV7b1tk4zKSKNApYM+fZHKHeyiGI1FQyVqAzL0phBQzFI6bewMAYCw60TboRJ98vI4olw9tDI3ET37wKGdhu40k1u56S509jev+AvIJRQ/VPlDI/FXewzFc4v/41At2y4pFtlQFMZSI8+fzaUYovq6QO9vVDCshm0fFmQ9wcR09QRm/c9bC7+ISyfnDJavpsrw6/n9fKgyElvMZDDCZCyT6qQ2NlMxFoikcW9DFhgciS+DJycsBZiJgS4BjP+jMlr6vkggnrdm8vCymcqG2EdBH2iKh1so05Khy/14UVhm7OD0bP0eXKxJxfBwybMnCeQ4tP4G7qZg2aenDLREXesXRHS+8YOu3nAFUGXT5BC9hz3rzOnEIFzWW80AFv0CChx8lI/uNTwAVZBYTRBEJ2EKbe/vtqxwbqrU1wB4lJqcKNzHtu6u8B5i6NI8APJiZDbCvRcv1BRxVfrsPZ0UvoI/kBUMIlbwGGq9J5KhUP7sHreNwnIBER1MRnJqOm3rcSMBKMjurC1k3FFddDeSAohOmHnCdF94YW/B8kI5SXiChvHCvgH4a3LOcpdmWveIeqz91kUlXhIWmYUjFtNY3ONp+/IsnmQZvcXT1UCikrTIfAwEKg97dQjSYGrkgmjQv7qkO0A5JsR01HuMZaeR1hl6HdhAGgJs1djTP+aD9+HsPWxFZngLtFi9baDUl5fbOpp0KTnEuqNKFxiNZ2cck7RgMk5MnGpmS+di9d62GagrVHaOhLiYiqUmxjq6qaZzHAGdrYgYU/hJbt/mccfzZe59DqX3vU/vzsy9TjDIN4pATA6aP16+CGO865watz0NFfhSB0GHkRK5aNt9unJnLe2Ea29JsORgS9l2qIZd9vyvEo6Cqypxx396DDAxg23D2J5EcUMF5500smyjn7VTrnhQJDL6pY0qgCuIizJ7qoO44g2eB9I0Cydr5e2kNCX5w57AAMJ3bvqLDKwOW/eEpfTwgZC9FvQd3QKDWCYe5vCr0JbxbbBRNlsH23bQzPsqXKJxYnqimo30kIpB/yr9YS/wODFI8Rvg+nlEcwFcPHXdRSbersTLSeE34U0gLLe/EDECxGxfcgDQrm+0NRZezrZxIr7sfJHISYEk4dij71IODbmwmueoYqOXA2ktDoxxN4daFoUtFaREmgV1Mz+ug/6Lz5UBrbqrH7Zr8UibGx3GF7+W5bd19CACv3n792yepkzKhzZfaa8Q8HSQXVcW0mgnXDEGPbIXK74vESBiaQwz0pllnikRT7SqGQQAfloD+UM7TTg6RMGoAgeCe3K0CZTv5Pl+c1AU2i56dRFPYiL5c7Bh6ImiiAS6GZSI5xTNmz2F4sxSgCQPYg0fsAhKkNMx5RkOhdp4x5Kx4EwEk4z013lHsy2tNDQBY6GnRMw5ASbmAREV3QyIAozS+bgAAPfQSwPZlDLOiqcO8ONeCQag9YEnUYBxWytmUBMifmsN9hLZcIJccxJv42RFI1bxhCHYgKwnizpQZUDUeMbffdicEv1jO8mvI+DCsQzo3BtO8l//znLuDfvPrJ6iJYZvwRxKmMKIuQ/GcaVRuNg23mmYx1A4eQd9N7nw3i/gA9cDhAqiriiRSHyeWBCyzNnVRDNo8ATMUb+RkYIy9BwdK0Nf5gASAQbDCzA3zWehLnQjjRe+dOiXHcrMx1eVsePPFV1xsaBx7xANWQnzaSHvj/Y/sYh2tsJpqfmAMk18/wDDmJRbEP9P+XTQvwjKzcu0PL2w1vvX/Mt71AlTPyzAfIoUD7GRGW1PHFBPgOjDMA/fyAbeus3EizkmJIcpJvjb+3D98LrSySeiZv9y21QLoyNIxF9257yj54MdIMTjPPmYlqo4SKM2d4+4XnesCCgZbBJ6rLwaI7D9+v2vkWauSRKkP6aLf0pe0ygJ6r0uCB1tPkgwZXHlyYQ4ANsZH+LveS4M7sTlPkeKhHzaeCD15uSSyNlIwka2uLYZ5WQfTCeCG/kNmW4nUpd2s83LiEHOnZNrKNbci5Smj+f3cDp9sdTWg3LRVgpNY5EytNKVNYWqfEE28K0wnAW96vTL0jYU6rUSb8DCijmD0aYi5Z/dek+FYOMi6YozC8X0Zxp6uAcgJoU6tgYFSC/jTzwEbSfTK26++S5NPLjMF+M2LlsPm7rNWqOllXY32zmcAxI4hMyjpkRt3K+eoDPactElDtsEwKsfuULSU2Ema2Xns/P30AT82tiewYDH0xUnjJ7PhyfCD+vf+2k1MgQe7+yCU7DOw2w4FTpgyOQc9YYydPlFgv3/6ZZd5pQJCh3A0weY6WAfQDeWf6LK5cyJBm2+y4WkxoA4ljtbwNyikw9KIcSE7rgWeQjWaM09P3DhZHKKKrLntLjfFeOv9d6FBYa3Pg2ZAYdNz/QjivsshXCexfJ+I89lNN6DlbcD1loannVt6Qt5MTEjIKguLwXmynMPzCjqK8Y4ycA66qSzEg5neyimtl0+tiIbrLCJuZbld4gaReH0fm9bLN4T3QkA33yPU5ALUCvWBKubV/OhpSrPgh6j+YglNgnjpLIZEjCd8KUbn3zDXToFonMUSXBeMECh9aYNHoR3wYnJRj2OyPpTFN07jAgW1AU0NwHhq06frQG39oQ4xkQetWLNmFaitp11kchyGW2cCuog6FsowVlwqG7KymCxPFowgVaF2WWMJiMZdNZjJVgjvtZD3HQWnpBpacDvFaS+XYwEPtLIKJ2U0VHoWw9KT0TFedM65oVC+pbPqp7CfjEb6NIfhwYOHadhB3MakuEJ3GLrOCKrCACCefopyLfCd23fZlClTQB3DOAxFVScjDqQmikPyD089Y1u2N9ud9+TZVEzN9mHp/+57O50uc8liXG1HTLVD+/Ntz87TFDI+5Jwx4U5Bn9SJxoVL0YOfFcBEr4tGXtboRcWnQaACbEQ2ERrQQ0Vz3gS/X1MrL1B56Q2+dfd9zoxDF3WP0Ama1GAmJcq4c+ZinEQ90GrCyY7ctW6bvY+288Rp1iKUpXamoPqr6LfXQU2ZzboG2rExOFm7+GfugAZWCuYg7+TCbAe20uc7htiFH//wBxQFaFdfft52bdvt9IkqojOHx5MvfAPTn2ia+xArPJtPdEAAznYg3BSEQgf1FYxmgc7XLoLEpRPV4MkFXUxzL8fbNgUhyiCBwtILYOISTUoqTUwggMMlRrdNODpGMuXOQj/Ug7V9W2OtVZYUuaIhcCwmXMdOUCzhIImhVBlrNAWdl2dkCpTjCvQr9VCfrpOTnUghE2WbPvsIGhZGVVXlTHh3s6fP2t6j9a6wF61IBaCs9PM4E7roGoqhzIiK1wNgIaqgaPrXabhVZ4i9dvPiKfbLXzzhtFnF2NBfZWqewqRA0VxuJKDTSRMpRs09rD85/mpzdTOtkclHL82tPAn80M56iy/lxabDNKESXcoVkMpLNJ4qMJctXc5n242roRpSD8vftw/gaZgFc7iX0YSmMeGoxwyqGie9H//mL3a+oh6jqqsWw2vOhSb8zG9/wkWWZKc5Q0TfzQSIUyaqNxxCT9DWZmKEtObDaHO6mHIkoInzRENtUMMbkUjoEJYbZAUadelNWwFtPNC/ytW9jmlPCo19DHTZVq84++u/3+Ss3eIQ5F4uczoMu0zhJaOjHtZ9N+9LJg99gIesZi5xpmnS7WM/e5nqNwbwJFJadWdaU+amnH1chIp/isEpLR6KXA9Nx/jMaMuSw/mcifysFihDQ3gOmERJ2KTCCoqxqKwnC4vQj2VbbNoIu3j6LJ9hoG1jav7sn//N5TMR+ul4F79QU1NK9MAu9DQ0blD4dE4WnS9mIpwJKHHR9u6vdZpFNTPTJkcw3RhqY3R+QJUJQQum9RoWn0ks1UbLmTYPc7ET9os/ylyOx8h9IlMhp5Pir8LzFGkkBpgHv0cFvhrggR70jhRfkomoyO/H2TmM6qWTw1jIt9IC5Fjsihr2n5B4/VUMhthoHGubrznHbgdqSv4hpJ3/QEaE/nzOMmFTdRQ5FCReE1ah23xOM/JGWjQf2LE9R52PlDTXbfw3TQBLxbXsCS5YGRmpsBGdS9MDxbhQ87sCTBMAYYvxqUzHCpto3BVRQqzMzPG4be7nTPa0V9A1enrF2H0PPEacCtQzabyVxcp+64bJ048TsN/XhintmgrAF9O9KcmC2Fz6HaQYMQXm9/FMs0aGuebPE0mKaLKKMWtGtz6WBnP4sAjODGhtpCIk8Pk4PSh3ahmO/yNh1DThnH6dYmrAs4dn14wsI9Xtw5Z29PFjJzLR7qGxYX2SpR1CLmcdbIi/v/AKtOh89IVEAFK4BEgjCu1YbuStrEd9qQVgTuemMio01IgJqY9Fmy1n4gqa3GjOySTur8cfvI9mg5+BeV7J2ZNEHZ2xQiJlSuswYAEMunChmVi7RLxJ0F6TZLAYkOJdJoIcgTZvdrDzZJDzfHtrIw1WszNlKS5rtvMldaQ2XLTTgN9js8Js6a33MBH+jAlXmYbag2wSFp/i5gLoGNXIa73IsVSffdbYBFu4YJJ9+57VeIMcBVxCD8d/m8QHXAg4F8jkOT6RaT8LUoBmBHn2Y0ZDAZc/hlcX2eancSGu4DxPQLs5Bb2l4CrkAjTWmmLk55+x3duPckePJK/7Rn5OoG3eTMpDUZGdBrFPAngoLq2ycxdr0Fey3nForQf4GCyVkXIhe5IUQ2an2kyqRURkUZbnVfZPL0VNCJNPf6LO1Gh4UAvKG3TGlGyXW5pCMHAlGvpmHuQtsIta0IC7jFFeWxage1JyKs8B/SFr7hgNehM0c2Xd3o3LuxyWr9I8Kf/zs827yGbeYmeKGCxoMgcwJB2oXo+O/IRYH1eIi3JcBxVX7CA11CuWjbYMzsujSCYKqCmnTh7C+Q5VGoOuFt7kRGq+M4CJcQxvRmDuF0v6Qz6uzjJ1uv+hJ1zBju0GE1k5yqIv516XB0QMlE4BYJeY9gYAOl7mHL8EVZ15izu3BJi5HN2vQV4NBvrpqESTDuT+0eTci6zadl4khFgXuxfMBheTRsMXDZ0TyVlNZXgRBYCtNd+Ax4A3Z3MK938iNt25MCc1+fbn94czRfXl7LlGM617vo/BQrh0qTI+4swTMKJD8Rr3ia/+t1IVWCntdVUulkaTaZ398t0Qy+UEzLsAPteReZOtFwmJWBEClGQWFQ1ILm2pv+sE8H9Z+ykMmVK799sPmT/DqKulDED4b8X09OEgOcDEdf+er6BU57r8c7hngFqwPHOn4tlyAv+MeO4T9iYH7kWidLpZQ8Nlbgo4eK68xl7/YKORYgprimfKPvek1ukXrYEHrX5Bk3dVx/28v35GolRdNIjyZaAn4HNwRm86x/gu7E3c65dHQxWa8wSmrt48j1IkeelQxDto3sRWvALDZBrvfd7sqZx/+BaRZpABYF1Vep5azBcGxkT2UIU7t8YAxn/6xUZZmjLIm4xj/V6bgG/AxIkTqRMa+RzT7YMNG23T9gMAL9zvnKuq4aYCCjeVFyGZSWeQM9FRgPOmTURe0+ocrZt5HunIEsWmKy+rxtCqwzZ9vgkqdwF0/5tpPhUH5M89ugVA04c1nMjebXYO6m3IEoX1K/VDm1lDNgHCWo8C1ATwqh4dSh0gur6eqwMT+GeiZCfQiwTxjGQQpqZXka266wRA6fxKjPV25pjniVFMT2D4cRkPE/65kkwkeRL+OT47EAnYFNu+dzdT2X53P2J3Qk3P/gUQTuAu1B1z28rFjm7swwsM1BCI/uaTT75w/RJHhQPaGJwbMdD0bZhvAtZegxqdlhxm3//xY3bk8CHOCrwoqNdLGQJNnzmDvo6Dm/Nqz67dTLOpe3kuIZzZCzkDa5Fv+QHi5DL4XLd5G2aya915lwADrwKAu4rhRqcKCN6RJ+ecNww6Op/BRaRnxBvlV5nH0yuiB9rQSkpUvXDeQquvbuTSqcYgYQr5n5uhkzRDfZqKkUyRXSwFEZgQRBjyLJALDCZw9quEz/KHP33lmIm8JjQ4oDV8QolkjQUzMd235zTIXjzsw05bvXwJ7o3+dg6X34kT0BHXVgZeGE8AACAASURBVFF0BLj8OMXDpKaPta07D1se+qkly1bTMO2w3/4OLY8+eB7eyBHoB3nTom9MmzLTHrp/JW62h2z7jk9wzxzPKBzzj5gEp3P1xpRLlDg/FZM0hyoSw0GfRXHwZjoWxQXrx/ci4mPcdd6ZTo1Es+wmTYpUYBNrAjwczeHmjZs4fA9ysNBUs3ka0K0k05QMH5XljCzK61rQS1+wsmqMNyhQlBcZxOKX87CjK9GACTnW/9aC5Tp1Bdx1qqloCv5OVqV6akXc5GZlQD9iksC0Z+sX+1yD+J0H7+ai9GXSvdf2HYReQ3bxfvLl5AI8a0KEPfOvv1oDiN8RKC433XgDzZjcpKvs/bfedXo9/H1Ap+e47NQqRuNnCWaMxAgplil/GxTaF15a787SxUvmWS5mWruYqO/fW+goG1oos2dPwPkt1tGgEthMXiymBmWl8CXtZybW49pk0jQpr1ONXGQK1HkK94MHjtp/XvkKgxRC33+4BLfmbC51Ch6a5P1M78+hQy3ntZdeoDDh941iHS29eTbTb4EPV0D3uilqJtjHHKCZmDpcR/cQSZhYfGIw6JIo5vEgS1GE2AM0UB1HI9z/6zOvuQgtAF/Q1+mOSvrW20cAD8zefuufLjdSSHoMF+1w8gJl7X/sRJnVYFRytlhaVpnZNJLzi+6wrYnCHg1hfwcFkx+GBgoMVZMKwsTl6U2VG8AnqwNbEz4Z4+hAVy+n2hSTYS6nQXdyTVLxIQDlDoFCGsXBHU4EzHSrg4auOANN1aVtCOYQFFpXw7RDTcUAk+po/v0VptBdHKznCk6CCHdZLkYG57D9ryXvzofmUAPPEg7ZUyebKbBgXyBn6FTRgmvmAazhd28/b488shhDOqaj6DjYENaLiZknk7/KSz32c/ba/vwGSi8uGV7vaCjGd9yyCC3xcH4flE10Zfknz9lv//g3DphBYEx9ejiwrEx+CrCel/5K+cUCYqbgGtwJGyGSolV072tcDkO5eGRMFSSqPc9fuRS7iAWTwcXiW1a5zqCfgkTRPKLPD0ejGckvkZNuuFzToZG1A3iIEt4CnVvRN+wmd9nsZT1t23GcAkxAgyfA0k2QGmTYp0gkKLvjx0OXS7WhaObaobvJ9TsK7dAF9Ewr1vzYltw03haSTe4JfXQoo9M49kgcFN4KJjGibJ8uOMJnWWcLV9Jcc66cP1NA5FS5dTBBy8nJdcyGYPZJK4d1MQYoMiEpK8XBHB+BF16A4s66evDBPIfMp/M6FCcxJIbfT0D5X//6rBWWSJ8pej2XBWsFAjIFCno2VVK6/WhAfGmi5e7Yy2Wjy87RMykeoimWO2BxyNhJlCrwM6cj0xqkBnO5xbcvvwkKKfFlaVFuIktFzUSbChOgz9FUWMUNFBRiawyD0uoFGGk4hR6DkVOKMdSL/36FuC8uRQbxOeOGY7qC66a0Vuw1NZsP3w8dmAl0IyBEMLmAo8fkMPEusRoKrgg0tOMwWBw+DAM2qLiJyvFT5jxggVwk5yxcaY//9EnbisM2BsHo5wapme6B8PV/xpj6e/dHJ5sn6DMUVGiJmvDHsqauYrwXAtok+qviS1TMOn85vls1I2C5O6MF2KoY0AXtSfWtXGBdNH2c/12c1yF0m20UmnKwl3uqp2QgfI+ayuxxw1zhVkZFl4Fcpq6CwjIMvT1Fejjo9Ve789F5wjAgK1WgsH6/pF/a/9MnpxPTlGtn8g+xHmAgfO+H0PE326E9+ZylfWRsi3bZi75+AITc7Pl/v2FbYOr8FUmMJsp63ZJ5icQirEiftcA1PJj4naFWBagjpqfo9mocr6DrkcbdMQGGMhmUXIA+yLGS+Xn6E8xYOiKM4otJy4LZE4n9g9pMdXMFbfswKJw6gyL4awMJEELSm2kgt7Bn49AJxiFlmjb9BorPCj7XAcuEyVTMmdTDiwgi+1SU3k+/2GEvvXbYmQ2JXv61Rw71ARMrgDC5Esu5WB+rmkoBDHKZ1XmmSQzb3Z2fc6aNRW85yRqrOPfRHY2GjnuQOLp3PvrUga4FBYBmPBsZGDXxGf/+p3fZGcwodyO/WbVihD3xg4dd86uxhaaiXlANhiaMtZ/95mnbdbAIMInP58apAOFkW0NfF71QBma9PMxeXhBwC2wKGh+0taKMgvVbKla3A9wveVMjiF5Zae++8yp3L54fpawzzv25N2hMwtRMNEE+E5YHDsDT0YxOtkAoq0VnjzpTQusLZbIbDHgAkNVcj8niV7CnSlx+pZ9vEC7DmFb6hTH9mgRwEg4FOd/RBuPToS8Gx9JEn7d3kJ8cJfqwsBwvEZ6jHwujh8NE0WED0hoqi1SVKI281qKozP1MizXd1uQIiAcWzKBOUk7ts2eMsX07CwEimO6grZe5xdKlS919rbiZCPbbWGjc4/AGKWAosYjzNgCgTvTKjZ9vAIAdhT4wC+PFszjoT2Iqtgd5W4Ht3IMLOM9aLBfJQBy7BZ7kNTZ8sBYz1AhNvdzERuuT/yfWhHSd+nutkfFjac7oKiDsOOd51SlKzjh2vAaqpbctXb4Uht8iXPHXAhZst9vuWEZUzATu/h7qlGoaudk0wAxBEFzKYE81YRlNwn5y5xsd7ZrUjfIrnNOR7JcOtLGKDOMRUMgJS9fnKTlCt+PWSJ5yDdppNBOoWseAYZ7hzLT0pb0vQ0P5hHTC5BDzQ02KMlGRVtqPHlmN3O1u6powq6m4CN2zhsaFiDOMhBT71U/z1o/0RMCcH5/5VQzeOgBU/Wlu/KBE+3JWuaZYYnvAWpmp+pPuoU3UjDfLANTiQDbfJdgxSQw0FJeyG2d01akdmFfloP0ewGm5ghSIDRu2wTC8kwEH4DkfUBSacG5kGrVat1cViRcNCwQxgJuaB4oSzc7Ys20v/h8XaFxucPXUMO6+80wNNwGcrrzjToYvl+3fL7+NV0QdRp+K4SIFQW7hdLbSS7dhWqkrSOZagRRucuiVEaFAB8mDdAbJEHMA4X0PRZRAKThPUJ47AY7RhPK90ukLCBPLQfWEohTTGdSNgmoer2QJPqMhXAIN9dWcWzEML+T+L3nCEGJ18px7sPO3YXDRcyofz5XPXTzXaMx9U2msyxlYRSePtGdfeN1e+4j95945NSuTz0wi3YYg1+tjGDRl0njWdysNXRzgbBSvl0QLLupOGv40HNRHjsh0fiLF1K/HT57GpDUSTewKlxl/BfaOgOlLXKz1TO7FlAyg6TvH/XsAVmUjjDxJNwReid5+nXuuFZ19I278Oj85nqj/YfNJovb1+S7yGgpAN1GWVFOLT7RwAaragwKJE6CYX2GDaVgnKELvS/+9zmLUXcQiBcI0iOZZEAeLMP86z1YSu7qifLuEWWxO1hjev58bMmpA5glrphbdbzg64aPHT6KHHomJLFIh7nqZkybAhqmtwyCWdZScnuQSX7ypB174z2vuN//q17928aX79ux0KSYrbl7onu8VjHQ1BOjGHX3zV/k05WikPYMxNLxkYyZm2CgGuFt3H7Bdh8pcHaEDQwCYsBadibrvgDIHY8S4zz2+O84GctByXcRgZjJoXgq879df/dA1EHKTc5e3fI14KmIjChmAmeHMJRT5OX/xfBqLDND+s1j4Y3PPL1i6cKLNJMZow+frcEa7i2nFgP3osWdtVLpy6pJwp50An/9LtzhFfajEHMCb3K977n+csO8C+2DdFxSkd3LAh9ivfvmUe9Gy+BYKlBLva0sX3+wmPIFEkKx963+ZcDJZxnnzGgto0jSsyVkYiigSIvmde79tH777DrSvK2SIesHRT8B9OZsFPYxmfYRdu1BFgcNTAvG+xANv59DYScbb0iU3UzBRxBTjiEbVJNqp8hqf+cdzzpFy2MgYNnUTUx2K+/h09JNLoX393k3DPTG2aKP5E/1oCBVQHzRMBVyLutQLiiKUXotdE7QBdIkiTsg7iprWls6lQJo2iaZ7He/rOlqpQaZOEKKdItyQJRD/+7/+13bs2Y9m5FO7dfFs+84T/zVIE+UH/Ojxh+G3j0Pof5P97Ee/c2Y1ueOi3XQ5kQ/Ohw2uiyMQFD7/zAXcuMsdpWcUSNZkEF8vii8dtrrkFBezc8c+wsbnsnjb2awnHM2siQZFZglzcNbbf1B6C1/0nGkcRExkyQwU3bCNTbmPqdubbx22qdPjaNw5+Ci8dF4K+Z2cN8amzppj3QABOgT27jpE89blLga8HXBZTWUtRoHgH0Vbk2HHjxZDjYqkAbnkNvO37yPvloDuSibZchTNZNomF2nROsdkjbOnn34aqrbc4QJdM6bJsFyMp5LJfJrGpayECgWK4FzAHCHpUfEjQOEO26Fj9egoiRVKwHESh+oj0HlkPNZKle/NpdTB4TtAAzegkRLfF+QZCWWIuBu2VwAf6ADPzxdOSBuQsxjoKtzp4Wl4+RsOwXYaZj8htUz2dFiNGxdut2GQM5yJuj+w3nUO+yRcqnXR++BS2YkO6h9//ZPVlEncQEM/l6w6JuInmQaPhD4/gmmHCs69h07QnKAHorAAOLQ5c3Lt9tVruPj87OCOLS5TTXE7CgOXxjQYqlQtGXIJNJht17ztLA4ED/7k5UGTEmld+F0y8/rRdxfZikVzbNum9Q5hHp+TB9hTavmFZbZlGxE5bM4f/GA5LIU1zkhIcVRuZMcFfAXNZSjOk5UFTLmZ5gzVYtQDEXQISHZ8/z4ovIBgaOBU2J0/e9reffMzgKfBAjg728/uvudeKJSgvVCcEJCzufytmhiVRMVcscdKThZQMDTg9JgJdQhKPj9DyP3WTV8yOVjpHNxX3/InJ21fvmqqcwfMhGo3ANqajjN5I5WqJtBJ44nIkt4fUK6R4qeP6W4SlFZRwGVilZw9xi4zBf85B/NUaIHRTD3OcUkuIUtytNx3WFstaMz9uWBFFa0CjU4aOwYQCF8EUOwGFu3zzz/PZzbWPSsVkInQ+cPIH3/lxTdhL2yhWO23wmKYBDzTIDlvM+rTJK1Pe1vaVYq0QBgXXhTw/RRy7oKiYO3jPUlfq0ZBXzqzU0BoBYk+cM9dTEmZUrc0QFFCdw1rZOKcSXxTM1r7UnL8NAm/DHh22CZOzmVSR4429HWq8sHxpWBbNZv8vk4atmqajyOH9zG1GOYMPXp7mTCgGTy0ayOXpa9z3j9L07uLQreAHElRvDJSfWwszttTuGdyl8y3VqZJ5VyGaZiYyYG+j5s5NC7Nfva7Z+yVtXx+nIX0IMgNNOUUivv/+RK6JF4b56kXgFco7IsuXtcIHECHQ6k6deyQK4Zmo81OAOTctnkL1NMwCl+aUT5znXVBmkBSQFbXcQGKOiotJ79G9KgwwBplh+uCrEHPq0cvGpzWVDvuy7qDZtGECUg9cRT3W/5BN9VwCP9+ZGYKZ00swO1hh0aLHRGOE+f4SbmcOxOhjUYQaZVK4RBLJu2/mD7iv/DDn+Cky7ST8dR6tP4//QmAL49cJjBSMSxZvIDJZjHNXekgtZJqRd6D47PJE0cDF8T92Yb+nfrVeVhgp+Ao1/5MojrgHA6hguzlAlFDofWipkJPVIWlI5vwD8Rc+qbggahlI1JC0TUG29xpsH94nnnEXczgf4v66IOQWaBkPweEwIGDuw879ssEDAo7ALiOMXWaQmpBI9OXqzyXYSPHO5rlkuU/c6ZR0p/So9P0BGBSxDrmJWiKqmcvLw3VHXpZeo3qhXhrjgapZkKvfdpYaXEBRYlQ0UTjJ799yu66/yEKRIBD/nuHY/AnmpiMCKq3Fhgx9A/26EOLqTumOwfZJMwd+2gytbeGxGTZ8tsfNNQrztk6OJKcUy5xR3YG5Grn4QSKhQKtUIyofiIi9fqSAXrXLJxjOYlEBlYWcF9Q9MPu+XgtPilMwEeNGO/od8qv5bKgKehi7xS76JsoisLuDi9o46F2puKCReD1kBA7kgmKcqrbXYNhXmTQFp9yZ1LG+KnWUd1mhaeK+BkVgBcEg/Sxf4alYlxIDA5NnPb8JXjFBRcq7Mmn3sJbJQBglEnY10CSzLy82K++btKm7SwqJqAOe0LZsHLVlsZ26U1zbVzmMJr4WsAjgW7Xia5a5xpNTXpiY3m/mNa4c4Y19dB3b4YlNtEeefC37IsRLvZNxjnJKeFMu4MAsxdhDridNQpQSXOj0dnUvDnUBWvtEICFsrx9SHHopsDTmpIE7CrrSYDNqIxEu4ITlD8xg2IoyispEXfoIF6vJraaaC5dtZA7NIvpdjfTUqjo/AlhaqA1GjkWg9b8IxTTv8DPIc++9cSPrZTYHA8WfjzNsh8AnxKmVIuBzA5qEqhb1PQIXK2oroERMJ4oxXz7aMOXNCw4qEsT7o5EPweUXPWRjRONC0Cz1qeOJ962iwzSPapaUXtREilFZ4lB8o3Tv/teHkkIlOwBfrc/Cz6VaXteXi7svnhygItcfF8s51cauazSKtdjAKdDNZEaQEOdWiQHydLu6kvoCihL19dxmXpB1YCPnUhuZCx5CBnBJZJE5s+fR8pVLR41pazH67g7F7v9Fk90TVLyCCvBCb0Xf4EwEkqKGJZoYJDE61q9ZiV+PtCiea5qhjsAn8vLa+3TDV/Z49//IexKAATkk2qk777vHps5dw7+AS/aIZIunvzT/9rIsbBbcAN/8T9vQI0GMON3qt7QVhMQ6SMmKhP1TupY+ZyHUCDJoKxTPh6cFCGA/KhnYQViNCrwE4erVnLMWRl8Xw+031Ca0j7HBtLyRpXgpqWaaEZhvigj1E46PxHo0tIGKTlzRkfYykVEsR09zn7iDuFOUl5yBma2l/EjuYgXjrxYepE3JcDAaOBA+sWTT9vh0xgKsg6i9flx7qjJnM3kdziu0crN3QbYIybGDTcucMMenSOHD5PUwFmyYtly6NJh5KVjjEuDvAED1ByYas1MOMOYbEtz7S1nJ8CHJiSHFwDg45G5xSekMC+op77AL4NhhICa2jqm7exdt6epUeupXa4BgLRzJ5YCvgsNHUmtVAwVuY5hVVXtJdf06hzWJFcLVlK+aKZpvpwFvRTn/UjwJAFSDao1nRqH+SBgSQ1sm9hoLwwFZ9utt62xy3VlPONWHO6JVaUxFLamvkE+P/LWSIIJpj1WCo0/iYGYWAxf4r0yY2quTeFOCYRBex5vHXkJzCPt5Kpo/VwOnzMh377tonNqxj7B7rpzEmszmP1wljpxDMB4KyAqkg4M1c4VwOBBTqso2CsAaEXoNEbDSuiEKfj2x59bOcOQb+jlYowps1v18SDcCvgyj0b4jjvSmRzOZ8p5yMaPG+8WyrpPN/LAWpgURnIxeDoB/8wZmJ5g0x6GpiwZN61KsmZ9hyTjZtxKc+gBPeAIdIdeisMhdr6yE4on7sgzp1Cwp9ipQyetgiabJp4c3MFM1x//YCrUyWxXDF5kCpIxepKNmrvM3n3uDbvIpzMEDr0MuQ4dOWK79pe65kjiat2aN8wcY7evvMX+9MsnrZrmeOGsUfaL//mNvfbOW+QEY78v6Rxv9Knf3WmH9u5wgmc1JIGgRWEgGXJai6BRvhHjkVYoDsFcljLF8uQAfp+GeR4RTIoGauB99yMiUWxQNYW2MtLmLlxo0wijVtV5+wIyyHConTRnif33b/5NNA4YOYd8F7BDGCPHToUTq1jgkftRdYjCJxMXafai+J0+16/YtFyamHOncbscsNzhNIcT0p2Tqdw8E2lcvWhYsidMJubmErqqz5gctTnddCiN5uobMAH55GOiSG5wOuDjp05xgMhtNRTt0QGnocmByiEKlLJ/09B9DcfMYjdo0hcstGSMLuSIFw3EXlYCJZWpq7LvpOcIZbL64Qcb7KvtpbZ48UQa2Rn25jtvQjdtYcoXg0GIB25rmIqUYqwQD0LHrZWII0Q4pgBXmhsoPq7ZAw+s4EAts1O8rkQcraMw8ZJJRzdNxRGoll5RSVYGBb6mnKBrihwVfTLukeNePHzUHoq48hIuHDbt14Cq25havvqeUA43aRAy5eDLJhiD0dcUNEKvv/yyC7PPy8tzbraKZtAf0ZEcms9EUMiqZxQat21fEX3la6+88SGNpLJBnTzFZRonxEMna2RiwO9XQSvxv2Ky5LSrFxQVEEcBDkWV9955DRMsHeuDe8tCgHhVTLcy+vNiXfSDxntjLRrIDwGD4jNBFxHC78ORPIULbxpUk1QuquW4oqtRPHVwH1OZcA6NT+zkoX0gzFHQeWYCNjBtp3iOxGAtAh14vYwyoJoHh8cS8O4BqHHOnvzde8QNTbObMdI4dGA3FCB0fezlBNa+JvSHMEKIYbqQBNLbjei9FCHM/d/7k4sOEMot90MhnMmwEh69Pw/NIoUnK6gB/ow0c2FobR959C/uc9F+ZOhr99zzLQr9qQ4A8QbN7getK+WAC2aMI8c9L4rINNDYQvIhpSFKJjfywKlCnHgzCJJPwSzuA6dDCaeCkD4ugam3pr9jOZOu0NkPoUnYve+wo0J7A0oN4TlmkascCLqIXTtVB67apedoNGI4rCupEwaYtIx1U8if/5QoGeksGa4PJdennUN31rRcq8jfb4spjqZPnGDhNC+X2eOeIPWiaVZWYmTR2AAo7M/ZgEs5RZxcbrWG77jjNvOiaClmXedQgOk9B4AKtuE4H0Jh2krhUUjkSirFSTxU8x4irUTLKgJQ66SJmZI3zYYks9mHxtqv732Y9TYEA7cM+9Wf33NNwXUWueQYAyBefaL7irrI5NcbNNSLotjFOmkayNsWFV/0YBlsTZ4CQIKkIYssxYa6RhrkMFg9NVZwErQUA6BEnEtXMQkegfuuzvliCpggztl4HEyDmXKfOnLI5VuOQBuchsN/AuBeE/kERUx7dUGHUCgGIZMIAj3fu+cAZl+n7Pvffchmw7Q4u5WpAt3bFTrKD7/YBUsAvRwNjeKTHrptIc+2wpbfwtqmediwdoOteOgB3mSDnYRm7QeTwy80wZbc9rgzIvRHG3SFYkO97tdpEO496kt7StMrbypJT6j2yplUAxVFNZnEGk9GE7cMk6Gp0LJF3bwGAClzFiHTgfzZ8P57rqjzoIBqpMHvpDPr5ntkjhfDZEAgWjX5NHLW/WjdevKRQarVjAlF5v7SVFcTVH0FsQ5Fie2iqtC2H50SxP5MYSIfadOgcWUCCHkw8pRngRoCxNvWz17YtOFjF8+WAWIdyu+US2sUF+ZxnKRPIO/x4LwYPy6be7cC99Jw6HMVXPj+xMUMt/fee8exV0TBi6bK1gQvEJCoSrQ5KsmLGJKVV19ycYJcV+7e1ORPwKu+Al3gouY6KnSYWrB+ImBmdQOTSx+q76detLtunQ4TqhDQJJZzKBgWDpFt/Ii775wADXWKlQAcVgOirP2gHC+Hwek0iUeYY/kBavfAVFIuaYItu+t+ewmQ59BRskgDyYTsB/DAPPPjjftoqNBeys2UgisdOpwYPg4IpAnRNL0dFlUyn4eanm4WUweNawgNxe3cWQIbzpZWAqDi7o9OTAaR6mGuYOQweuQYXE8Pu2ZIn7/qjBTisTrJZQ8jAqiltozik6gvTFn+/coH6GlbuV+bXLShMBeIDw6oFfFChe43zjxh/Lx40InZs2bZbTCmKk/ttcLjuzmfBIZDjaVwzaGATUvNRFdZ7TJL06BdJtPMndizndpp0M/BP5iKWSsGJpmjOlCYyfVTIJOPpBIawfIsupjsaTLajNuT4sKCRFkVmoe2uIP3EkSNUcaZkn+60G65h/1ESPSh44Wcb5729D9fsCMFTY714I1GvJVzR9NgL+oWTWicQYzozzjHdaLB1x66dcV8m0QxXkqkTjNSmiWLlthmmICbNu+mcQ+1GoTyapYCOZc6OIvkgKsJUmJ0APXiIO06DjZBfUsv0gudSYHs4QGCRdDN8kxjYwOJzfvKnvnrP+0fr31IHcYUWoW3m/JpbTJLpWsckRaNf8ASGHFjaBpw52V/SJ+rmkjyrKswCjXhjh2ZyqWMlIGpbjC0ZA8GHKIAVQCEpgxLtLLCfLTERP8p7olnOYX8Xj3vXtiBPkjlXKXPwXJNkhtALVFCdebITVuRXGGwGGqZ/J0kflMAg86ky1dYI1ySLfy3Hsq7Ly0G/AtCenPK1S9aLqJcK6JGTsSSzClXvZvCgV6e+5C/Z50KQ3fn2WC5MMj+4U8UZ6sYR5XlTLtYBrxdzvMkauZL6NavEmVktgxGn2ROJdz1mQC1WTQ5ktcUEi8aBfg8EZf1ZqjR4bhx74Haq9p+1S0r7OC+vdTtFciBcKKnaY+DOZRObpmmdRmSQsk2mff2xlvvcXdlWBrsPu0nJZCIRhrGoGjvvt3OZ+Txx79nXxB3KsQyHuO/r3bst48+OeEMnWbnwS7kM1JMZkZmKi7i86G2VtmqlXfQF8Rj/Pckk8VWS4b+fYGmad9+9Pg8gZAQvE5guRESRB0JcHkVzSl1ms4oPQsfDuIBuURpv7B25PASoRgogAsPTCyv0/lGYCjQAzghqEfrMS1Ohol8ntQ28TgDV1bjMcBaJCDDRgOURTNc0pQ3L2+Kk11VM3QouXjOPttQwz6HEs10uB+kdPZNS5EYXGUC/JrtOFgC2+/rz4xfoml+cpyXpdMJ37p6BVccE05Ahm07MVYF0Hnk0ccsYx5rT3b1ApZgau1CJzx8VCYSzHNEf21mn5PwgkxtHwwJDfMXLJjB57wCL6RqJ+NLxYwzGAaspsGHSIlpwDhCZ8sIaqocYstqaaj3Q1UeAfMvm/zni5wLz73wIrT27zjpZD9AtmKtzvHPwzlLCojGus7Bq/7Lj34kLjYFZkGnAzLOnKxyd53b6/xJiPQDFAIE1/Ok7r7j9pUwGtBV1xXbXFhzUZjAvkzNrfMpEzp5N8/r+NliGIo1Vsl0mq0JQIUxH55S0yYnWyb1rh8faDtUr2NHT1DroUmGZn6hqJjIqTKXEa3JdjtsB5mcjoQaevR4LXcmoPBSaj7knVEAvn8Y0AAAIABJREFUx9buh+fS52iVh9G7BdhfXj0Dc9Hskf96DDlfmcUR8SRfk4t0wsWlNbDWkMviRcT4ESZNonm8+8ioATUGK6En79+7h8s+3108I0aPcQYQI6D5frllMx/QcXvs4eXYa4fY+dPHaGKHosHztZPny/lAw5xj4pFT3dbIpuY5OXdjGTmEwb91zmW80VgcL704NDThwUPBli9MtpnTiI14fwv02AdppOrti22HEFo3uakzfR6U20CKAIoVHayg07ANnbZiFIVsFNycNpBRbYpO6SqgFZ4sLHeNriZYpPvYpLGhOPBmEN+UTZFyFY3nKctHH8tAGNMcLl1y0n7w0x+T1dcG4ldqR47ut3ks1DAcoHdu2wESGWCzl66yt9Ez/e3NQhtFzfrd/3qY//4KKMVWi6E4HosZyKEzlbZ++1mrFd0OYxYZUvRJj8Uz8NYoDeRY1C81SqLI+BLFkECR1A79BjM2piTkPp6/7Gy9504PcTToZPRacu1LZzoYAhoXxIFdhA39I997CupRus2dOZsFWOWori+9/rZV1JH7h8nMTQsX2X/+gzab3ltNogqam+ZOpckYxntbwAXvaX/6819dsHc2Bbp0UefPn2CKXwDlFGdg9MBZoHWRTIGio1Ptnfc+svUbjji6pbK6RCXk7IUSMuhep3McuYHz0ZLeT6Zj1GaYVUxwU0cVXL7cwhEYdHlx8ZbB8T95+gwIcIs1cRZIKydnWj0m5Y/pBhH1Ii2FiReHRU3FoC4tUy7QHJLSAFO2Wvbo4S5LM5pv/vLLL2l+R9noufOsiZzpcOljOSDXQYESoibzNn1FqlPTSSgTLI3NVFXLqpQDoApA5/Ef/4SsaS52mgnJ1MSKEZU6CQ3XZaZG7WSTsq+cRlE6C/VdgRJksAY7ZKbBBXqZSeg30xV3o8lIDRqL5Ad9rP9+GkFUEo6mSl6JA2uQRHAR+aEBnIFpQzgus2WOllYD4hpFY9UPWvngvd/iMwuiEH2X6VcfzbOfJQFcZFEkbNq6y2675yELxICuitiCp59+hs+0y+791hToPzwLLofyknOuwJgzdzZoWpmj5wDL0PQCMlC8/OM/Gw3fA3foDUv0RHOfabcvnsHkMMCqLpzCPTYe5BHtn1pj6Hhb+Z3vvfsJqGAITUMKxi7jaTbPOaQ4UKI+GU+wCE+fPOaK2lFcurLAbwWFlkP0EA6wa9D+fNHFXePSE9VFBiTbNm908T0ROIJKq53IlPpM/imnWRSSORNw6kwB+bvwfFJjUtHzBLPukwCG6HA5lBOT451zsicMjteef53ItNtxPiy0vzzzloHduM4edqph5mvxfI65wxNs5qRRrCsMz9DsZhF/9bunntcQ2x65d7Vzlt2574g9/3K++2/1uT9w5yIMPC856pkmyTkgmkLw/0Ysi2h/SynQuwG/6mmgm3kGpSWV0O3HuBxtTyZDKeNwj+aMKDh+xn72i7+7CIV0ms4Giqw/Pv28VbIfBNZdohj0BpGR07F00zK/EiVwLC66qRQvA1ykkzAVC8dXwBuLyxC4gmI8jIIuXkZz8O5bH3FmXsJgjOkF71mTddQKNv+miVwki/ieKpeLG8aYLQB0sqFRLtyixqE/AjqtqmzEEfI4bBlYQoAuJ041sZ/C0ZwnUkcO2PH8SgxqWm3RjASK4CEUZ2lWizN8DZbFlQBbG9aX29QJHjaOi1o66tzcHJxAMSmjQZDmyYsNXwnKXcm0Ku/GZfbCWxvsN395nek3miS5pnzd9Uorqi/3t/w/T/abou9COGDlQ6D9gxGrzZ85wRbOnWGz0KSXnC+wHBIOGmj+FfmlCCQ5aB46fMA1udl5M6DpVaDpKnSgiTTdi5Yttb3bt7tp8Zix45ym7ShrT2upnPOhsLgM1LoUsLLNFWWeAIuJFN2jMP1JgX43mWzVOCbtMhHMIQc3FKS/TxFQauw4c3zlfMJxMQBQ4qHKFq+MNsCgL75cjxZ3HOYq09k3NNUAqJ5yE+qig2WCU48Z0tYvtwEQEeHFJTgmKxW6erHdh2ygHcOly6D+kTARfKHYZJCz29vtSRxXtf0P+vbj+eeZrMrgB6NAXm878ppvKLI6dNX0yt/Cm8JSTqAyTpH8R7FbYAkg9qNIT8ikKSpg4ltCYgSAxv0TndbQj0LkF79eT1HDBwNSAebD+zBbuWyxM8M5dqLJbl4xwxYvv93eW/cZTvpbnYHKvJsmucnI/IXz+WwuAJRgGoX8ZgzGLfLo0IRe+czSz1+C9aOzZ4hzt24HuMbdHf2Yh/jonOvVAJ2iTsrpNzaWxa3iA4SyX9RevqUZxpJGfZGcnS5mg0a1AmAkieKopg0mTlQKxR7nOvulFZRDSQqFFGJXATXKiHOsRrdZB8go4yl95sqUlUlhHJfrec5aHf+id4OVu8I1JBQvDu5uUTgvIqkZN3qoLWeS30zBGomxnkzK5A+h+qm8scmmz57DPePrJl3SaGpKpyzqAC7aobw/aTE1JRFzpxfgWGu3AzCutoYPghhDGYPKfyFj5DhkaeSoM62KHTvBnn/mOXvrw0/tYtU1R5+HKEXD6eO+V11eMPVTB3WM4pEEQHwDKodw4dXUSlYgSqUPWslcGpTDgDjQ/ZnsK22C+bXL+xzAiVUZtNqWg40x4CeNmB/7t1EFHF8j0wFDaSwaZUzE73rqD78HPDvInbXDamgyB0CU/GgQdfZrUNHNSCo1NsiWLJhPXZREDRPEhC0c1skI1oDc/b3t3Il8lhtMNVIAxpA3qvjEVkZ712hcpTt20w/oqH24PFdWFHOetbDOimAW3mbvvf4WlO162IWP2hAmaQq7bmJqKpaI5A5qYANhG0mmhg+/Awm37z5ip89dMuSFgBdQ5QFAMsdm2db9u6H0NlM/r3JRkv/+1ysOKNNUTcVQJ0UTacQOtPOEPSFbQ8XLsAQHZRlQ7PuYtgrE8uLc1d7UswzmfXZBdU3gULt8GVdv1pX0nwKmc8cPGsPVVZRZaSFnAWGoE3Bk131bC6NKwPhU5FFqjOTUG0Dz3wyYG06tV3vmlJtw6v7tYr31AQakwAyMpmmp4pmKJp+YPoyG+bC9+BLRVgtH25p773N2zp2AREOQLRTRdMuQbe68eUxOjwGObIfCexepLxPxXfkBAIufldAEaD3wUgAehwK2xxFDed45w08fj9TrOs8V4OAPf/kVtXK3vfbKu9Tl1Dwcjl7sZQ8+4yv4VEhWJvt8l/6jyTs0DS9YYIpv66aR8AFxiIHp08MZqv3TA4gUxvmhCDuZpopwJhmMAEvVX5G4IsosMJoa0kNrBKdmufNL7ieTzjW3Lkemk4oJ515kP2cBj0mtyEtnqERCAmBIWGwqzW++fboDPxD2PXJvt15iycpNT4Iuju5IkpxApjJ6XeeLGQRxl1OO2i2rb7IfPk46BsOpDgDyIOWR4fnTiifJB++/z+8rIns3FtZpNWaCWoMGM9Df7rr7XlgrY/i8MAnjTLgMs/UEBnANeNnUkLCTQb2+YtkyC4Ci2wnrTnecLy+uFHDy2Wc/hpmCVIL9MW3mXKfF/3zjZgDIaAAGknlqzyMXS4F+DzsU5uplJiBdyCKrWOgtBGOfgL5ccOok3h8LxUVHinGYRrjL5cOPGeFri+bC9kHyoPi6Wu57jkurpyZGlQE4FGAXG65SD4jB6raZZWUEmxeDohgGqfLfEIuEmSPPCu8IJseFBdRwPNAFRBiePVdox4/jmg7go89fdTc4py1anI2CT8PJOgwckWBmjMBEK5ZEgOmwOHfa7/7yuSnkJp3BSCZ9jA8SP/lPaApfgOfTwQOHkDvqROQ1Xnjp7oFIuTRCJ0mFnqUT6qtNn3Kx+9t4nIavc5EEk0n6ycef2vDEVJvKpFGw8gmQhgZ0AUljkq25p9MZl7z4zj47cp7FxgcnCpu3fxQXbwe5UimgKmSG8gvVhuiv8fyPde/8gzfkYR+88SJ0sHr7cGszExu0QxhYBVAor779NgunqNhPVukIctbGZ420LxihV1GIzZkx000CY6C8aNIXjeGEH9TDUtAtoa7VuOpF8mS34eh495plUIxinG19M82JFlFMWjq6yhS0S01Y1SdQjEtQX+RotS04DU7kQGmD9tuJf3vC3MXWcvAUOqGj5NdBe+EDKqqqxFkO/rp3j03lgqjATOTvFG/NA0OtFDFReAyRLlAURJ2Tg5tiKWSsoJ7LxReweeIpYDNwWr0Ib/7xR+6zPds3WenZBkyURKvwQPs6+uvYj16KgA4+1GEcTiPtzfc+5lBldM8PO45+eQioXOEFTebQrUHyb8EZQiCTTJeUZab7H3Dd8nLH2G9+/kuawvX29PMfWXokejOO2zHkUsYnsqAaK5lQVbipwS23jKfJjbYSQIlhw8fYZ59tIfqCy45iSfLRMDzP63mfRMw6erx0B2q0s7CtDwTmZNBBwRttv/7FT2lgyWc9foIDEFdGjKK0EHXJjYCKfo2pTTncvdNHKOwISNfVGsMBOiwtEGAhCrpUhovRCsJVZgXxWYHDiduoa6LA66YwKQM1a6FpTzEvmsQKdEgpI4ZbKzSQOjalKPDKNqyvxwmZJlfaGJlFqLjNRA/UDQri7x9HgYSLIXo2RgS2+a3XKHQvArzEOKOHEg6n0UxxcpnU+PuHou2spbArgAbexcXtZ1XsgUDW4D6o4ICoDiHTgeiLTbIMm3z4jDRpa4MKqwJDxmSestOCg+J0fELQRZvn30nvJkfXHg4g6fvw9HG0PqHKyaCYN5JlORaE8B/Pvgio5Ho9e/zeUbhN1+NOGI1u0scmcciNXrHaHid78tTJK+7n3HpLpl08V+R0UnfgBFyOzqgEPfEPf/QEJwpRF8U1dvBkiW1Gh3iG93eZNR8T7mUphIiGe7ZbNgY5WRnxNgKaezVv8lo/tM4Z8ymkcM/G7Kiayq+TuBGZtXWA2MalgcKrqqJA2fj2W+7mkQZJRikZXK7R2ePpQHH44/BrIDIpLn2EM+vy04QMUMiw73fcNBBAaRZr5WyM2dy/XviP3Xffw6Dv3gAS6Vxw0M6TM+3fPyFSizzKlAyo4/yI4RhS6ExYsOhmaEfEb7y80b5P7FZodIqjTB4uZMrLcx1CVdGN8ZXOkQU5MS7K7ZoqNECCRjbN/t3H7Turc2zVkkUUIxhj/eNVzoA6V1vNy8XAjylzGNOTMCaiS29eAFLZxdRth43NHgHQNBPncfKBgfllnHKm8DzvIQyTG6Zq+CxkwejYBU3qHcx2vFkEEzC/2bnnkK351rdt14F824ZrZHWryF1y3x3CpSQ/g0FakpjksyYPtxEU2a06h7hEr7TV23SQ2NyJ45w5WilAwTvvfEwTn+iKDSH8KrJyASmmTJ0A3QvjMQnUAeucWLjzEucfkVI4JqbhYlnKbdMHTaamSjE7mmpNpWCGIaPikoqhDHOfFIzXwN+tCCTZs52Jmh9+vFR2l7ioY0fkgDRXu2isBoqvNaDZFwqOu0J+3KRp1hcc42I9ZDTGRWHb12/FcBhjlvA0u+cR3O55SQFOhztIt/y/Blh/QzUjDdQAjXAfhbXokjLvo01A3gllFFrqQi7mAzu/skTMtnIwBTx84BiTyxX2yksb7LHv4h2hJp0mVc/gPHvck5/ZBvr9PWJwnnvuVfT4aTZzzg2AEKF2jAl1U0uXdbGfkwECJmAK9dKrb9rfX96KVpqMYO6q3CwiR3xRxl1pcJPuDM6SHOKXpIeP5Ezi8LGi/GOchaUuZiNvKjR0hZwKJea8rCw+CbW5FpA0kuJ2GgUDny3od/OVSoDQGFDxi/bic68AJHuyh1cxsUgAoOTgpQjc//Fa+3TbafPhx0UzDVp+1wOwK7IB5NAReofbv557HS3kJs7yakfdVGHutGY4EMlkSSCfRiXeZFJfv8az5aIagnOW4n0Un6Wt/Mpzj3Mn+QBeteDI+ZYdOd0PgyLG8khSePHtNwEC0dsRLTSUfZp/4AIMqqmsozRb98kGq6DYuOeeW9yk5ygFeIumM+RUCXhPiyMzFf1nLAVpYmwYQGc456wnjtgJsBJiuXfWE6UFqMC50IyvRRzUhzS6cuVbVtOJZwAy9FLM+zPhkD6oFaaFQJ4qAIPx3OFabzL5VGPlI5qrDlUAhbMFJ2h2e6yMTO/x7MkUXusA+zQIjZ7E4dXwzAVUKVZMz0EMoBIohbt27SG9oBT6IdNiIkDoYR2d8Bp7BftF1j/OozR//R4Uktx1zAlUN6JLDqBXBcTi7kcCj4dJCHWVv5MX5c3I4766aAcO7nQgghhDF87X0CihGeVZTZsOK8/jKuu0CD2tzi23JdzdICRDCYaPfe8xCtDLbsqz5+AxGzNuEmY3SBC8g2ztp1/a3nxqEeG0dAOX23gGfIna7U1D7cnY3EfGeTAZvnGFVvMShPtQK/spFkp2NcHp7p8p8o0fdJmqXrTUUHVxgHIBnGEyKpQ9GBwHagB/fBu6HDggcx7VBmrskiP93bqog+F3Af1/P+vlikbtrDkZjQWJr8oD62ddCrzQV1rcEEBgKJDFAKf8/ayZo5iKwg7EdGrO1HTkPb0OvFZzNJlz9DwmZCXo1e+7/x5kerUWNzzVKpiyicFSAfh+A0OAl156DbZIPHK9OayrWt67It8GKZnSfI+huVUMZwHMlwEMUTuYqF9jf1ysvMSg5xz3A+AuR5P6XI4YJEeT7f77HrRHHv4+rshIkQSOeQWjzYcN6CgEvH9G3B7oevtpAATe6c7XvxG7RBRgme4JhFOdOFR5xbymHppqfZ+GJ4r31PsPBlz2557qoXCYODbOeUJIe93DgCcGfwut9Q6MyhYBLsVIV1xd4RhKkTyzmXNm0ZFGWhtrKQQQB/0TPhld1Cec89L4ttTCLiEGZ/8eQNUQztVgNLP1mOGV2Xw8ghQn2sG6Op1fyJBsOPco5z161QNHzlKvP2jPvfy+bT/GNJ3XmRDni0zwGgOcYAf2hAF0Hz+GVwv/0tsxENCasz4efmgZw6dLAOrk99KXaGqrgcVlwC9HMGONyddAk3kvzuk+2Hq605TiERFIkwtlQ9FwftSIlzjDVXc5Lx/qDelwmyRN4tn7A5TK4VrPMDMh1MopXiUF8aNPkLwrAYZdOLIzuTmH8sLOnDxs9RWsQ37UpMmJFksT2cBn+yURlGp89Rn3DPhZFFr+NvTV12GoJMMuk8mZGkl9thqAOao07upiT0XzTEeNGEYdNxywNMMyU8ORrfAi+OzbkeadIP0iSP8beYdYbHGcj/FMRzNhX1acO2tvfLDWpsNiuPFe8mu5Lzwo6upZ65WcSZIyJAM0SEytiFLd96mkE+QfP8Vgk/QJ1UvEAx0n27ux6brdMCPVgvvqbP6sifQ/uHgDOJcSX+dFnduCuWYbjKBTNNqRnL2R7D/p0U/jS6O1OnwYgwx+xxikR+kwYPfs2cdnhUs6YE7csDFW0+Fhp8tgTuCl00BzqBjdSzjvp6PFvt56mWg7vA0Yn4VhLunpSU0AczMQZk8b4MxoAC2xGbRfU1KHM7FvsM++wO2fn11WfZm60wN39XmwD7a5mvbZZx+AeVQNQzAStuAU7uZ37MvNh4mgGgTlFOEYQ78is7QYGS1ReFYCHpeVIUVt+eTxAT9OqSo2iT+E+X70Bc24yl4sKQeNzrXRC5bb5pfeYNrSZdOJL+rkRWVAZdUts2XrRpu+eC7RASA0LPBTFyvt9399z86WDzbAotwGomPr6r5iicDJwX7Eu9CR5aDXVPF+H/EEQ4f2UkQfpnAmpgRX6MzRdOzwT4NlkUnEQzti52sYbqmw8uSgU1EZTrMTwkF84uhhe+fFN+ynTzwKohHjRvbdaFDOYrqgAzScBRHCeys/f46FdcKJ0yV2l3ugP8YLybgH4tbB4cYr5QBpoeC4CrKshmIyxg7q9PrQM3jgUD3ghXMzzWevkGAoxiEsCG/p74pOWxO0yY+3HrS1m/fiJMmGpMhohUcfxCHWwRRIxg7XeT2iVml6pMtUdU8cE642DLTGg2w+/dT/2CVcZndtJZ90S76zSIcNi9YLKgOfRXbuFBqzRiglzegmOZC4fKX76mbMfUlOEnxFg5I3YmevqYPL5eP3SU82HJpZCzQEUQn/9NvH7fnnnuM5Dt4uqn20UdMS/e0eXBu/2r4R1KXFqE2JLGIDc0AtXrzK1sKnv8ZFp9idRpBAaZJDKeDKOBxzJ2WDlFXiMkrxRdZYAAepL9BbONPQFBDWqxSxoTgudkNj7eekCkTzomIzhMlktwefLQhN6Xkm6psP2V4E7IVE5EjnAqOZjYaG9UCPLb4JJBMa1+zpcykWmqBtUbxDgUzD3KeVDTVyLJ8XMJEQyW3btrFGyISFybB65bJBGBJaVHWFqIy4zIGMiS6XQe5oa1030zmmNatXOteSumKKYRoK6f6ukF3aihGBnMAVQ6Cmq59L0BODtaYmKNscsGWAJVO5VA6gr2nmRtwOLbQRMKSBrF0B4MKZAvyGcplyWzJtEb1bBdo3eiE9ey+5E/DhKLomDH5UF9QhHdK6+PQnEbToO3ffQSzRJxQ7sByIQEKi5BrIb81nss4aUBMeh9QgjOcsV9x33v3Q1n3RYPilQYd+wLZ8uZFmsN5++fNlAAYYQXFrX+dA9A4gO5g90EiERT+ZtwM+PCs+dOn9aog6CehrhVLEo6H41GWhqKla9Kzh7NX0EeOg2LyNq/cskGZPm0Tz1Qyl9auvvrRvid4qzhvThAJAKMUkRKNZKilBr4/9fhsTXy9+li+/L4T4gmtcwFXlF532SjT2dhdM7+8kEELPA0Dk132y3rEFi8igbAAsWbR4OY6QES5i6K33X8Xl0w+3wlpM+VYx0Nd+xkU9cxyZyYc5F3xtwdLbuCiDcR38uR3DNdSDG7WfUX2yi2bhPVHIeHBajpmYzUVw0dITwy0aAGAUCGve1Dkc8CGYFv0PhRkNOHvMk+lCS0MPcU5+0J5WQrnca8mguumsyfBw0QxpIkCmW1gXExcss4J9xyxrzk1oolXInnMRJ8npWTZrzjxMU4ag9Sm3dz/4mDbO13YePEFME2eGK3iQAmASpEaEreUiqKZOjnFOolVkxsZQoAYhS1m9ajmTxg7cvAsBOYjPKGpxjCs5SYoevWjJTLvtrttddFUTEgVp9pULumv7ZorKKRTQUI9mT7GNr78KLemc07s+9OCDFC6AQZ641mP60AGMO3ICAAZUzrNo43yGxFJYDNDIssZLTzk2iQ8a9jYqmZD4NBgCa6GfTrFw1r0/E7uy4vN25MQJmzRjLhrbOrsR2plg3cLDheTOJjLFzLaldzxoBSDnEAwBjwYnMmqA3R8KFf1R86u/arIUhYN4ryKiONKU14tRt92Qh8aPDaK7qgBKdxBFjsCwyqpyx1ZYiqnGfuJyTpG5PiEnG5BkMK4Ljw9XaEkqmQ70nMafsRN4jSDkBSD/H32+2bJzJjMR2g9oVMGkm2uKFyhvimsUk5om6PNZffMMZwpYD0qdnZ3lnNw12fR2cR5NALhkqVMMn2H6nQjFOHMCumv2Yxeuyr4U3N1M6YLkMEdHIq1rFWfe559/ZV9s2A2FfT5mcwM2e9JoG0o12cjUJwRgolmaPDn9c/fMmn8zuigMPnAr9whk3wFG/PK3v6dR3gXdXrR63UPIgmja9b4FqA0VXRids/KoEyjkmqA96py6bflozvZ0irwmdHYx9unHG2HsQOfkHm7mQgMKRDNKAa2BPZdwB81wMPdufFwyZzU6Tz65DDJJTzFBbmXaI3aM1qCKFwE6PBKn0wMrt6FcSGrs8qaMdbngO7Z/iT4NIAQDiVtXzrSVNCyb1r3tTIcCqFdykBJITtOK6FJ0zf1IJCYA1kjv1oQ5oAdnmZxxe2kmhiGz0JEUqa5UnZlaMh6EJDmhSIHcpcx474qi+vDKUIrBEAAQuZHqr0M5vzSFk4Thiy1b7Om/P2eVl/sdIN5/HUkGoEUTtZNbQB40fxi/OVYLgGsPwmyxu4L4V+NHxkNbjWGycgKa40x+j0yKPGjCY5lmjgYIYDqMXW4Pmrh+aqAAKGKVpdDiWVyByEDqSbY4euQCEq1g5Er4a+zdwtk7hWI5idi44XbmyHF7m30Xzs+55zuP2TFiuT4gymojDDUZwvhhhjbA2dtBTRemOB8opgSp8UQHzTplONSr3Gb+d8xQT+oLVXKDYC3pI87IU3rpCM5AgkM1hHZGRL1ohMTw6qJp66B4DmfaptyEHtayHO61xiIJI75CprMYeo2cS1fV/IFaygtG0Ssyw1Jih5xke7gHJV1o5ZmGURz3wEiRm7q0wFqzclSP4TXhJUkkDcY6FP9xNHcV3CNV3PUTAKBmzJgBwNxpyVMmWzNN38WyciikFyjsi2BqkDiyYhnyjjOUCKEuim4djvT/j6nzgM+6PNf/nb032WQRCAlJSNgQ9haQ4cKFs7XaOjo91dpqq0et2lbrqoO6B4oDUPaQvUFGCBAISYCEBDIIWWT/v9cTz+fz5xxKy0je9/c+476v+xqaSl07dyoNAbpGmB9KAtiCSZqi2TQAUDa1ItrEBlDEmLxbdE7/4df3kJhx0jZv282aoBlg/cjIUFWW3G1VW4vGKz2ltK3K8fX0YcYsHwFE2r6sSQF7el7yV+iUaxqfQigMp14dLM8PWV4jXieo+ol4w36TukKsu+zsNJdFrppDmlTtp9H4rJw8ccwt9bzB2ZgvJtpcWD9NVy4zlY3ivoNZBqvhKl8vjD3W1knD2c26pfY5B/MsFS24EhZOgrq0Aha185kW4/9RDpvJ35cEEIy9LnOPz71+Iu/Fz7KH4saNK/kGnPEv0wAUol2VE3c/Ip8UvZjIIOzQoSLo1EwLyXtFbi95PIkpSZjtVmImix8ED6iWRebLRgV2cvWn9LyqXWXVo45G91kPUjKB+8HIxzRZ1JOSWS7Hl6NwOx2bDhpN1qkPPHnFoOdpAAAgAElEQVROvgDy/bggrsIuYQDpvA/AEwE2eteW7rtwzBz8KJrZdi4uVfI67W+t/5lTs2zq7Ovs0T8953QwlfDbO3yj+JwwR+QsCgL4aqEWVWEWicROrB8gDxgl/G+mUTIja6JWZ0kz7eRsgbH189sW0GsMtBKmnQXIMXsAL2qhTsdCMS9HT3IBhkg760B9TRTNcDjyoSomVIpWlEN1PTInH974d5ianUcreOdtN8M8GkQ9XUSNeMHKMIeVrKcW2s33q5Gg8FjGccdv2raX+iHMRmRE0LDLEBR3ZphD3oAILTx/GfPGQRH+jijMIqjMI0ZmwSqDGYAnxOXLNe4zmDpxGAyFWO7WIHufCFmBQQsB8FeRrb5pD+k6Zxn88OxaACvUGPvpA+S+1kmj4aQXMUbywdFZMHvWCGj+6cgtljGJj8TBfxrvI9/88CNZ/to7mOpttuGj8SfA8+DvL75h+4gGCwRd6IN7dQfPFSILgwKxTSO4c2rZQz2cGb7ETfWyU9Tn5GT62wI8SHJz062QHPmV328DkNr3RM9x8ls3b95M3AlFK8XdJowCio6VMEmIt5tuvM0+/vhz5/R79MhB51D54O8fYpHxqjkcPnrvK8sZjhEMeqXv0Iq88e6XoD4y/2CySFOSBu02iDfrQ+V2D0W8l/LoQDhaoAW2Ivo8cvyAy8sL52IVN6xJId+q1qARuGBA6CXnjh921v8B0IcUWN3JBROJuU4lU6xTu7daOR9yPlOFeg4sIXYhFFRz5i4ge62vdfB9Xnv5X7Zt/Tku0P5s9stWVVFjDz90JxOGEEwYgsyXzNDzaJAPkR83deY1jj4ZJJ6hwroY1zZz6jV2+FosYvg6CvQuMixj4jnRFSvAdLyNaaYf2WZLvllpv/vTSw4dkllCCNOhLgXUq+ERIMUGVUizED8h8UHoLVqZSMbzvvLz+jOJLEWL5Qk6gQaCr3HLTaPIUd3j9I7ZIBuHjpxk0luF6UMWB7CflVKQXmSTV3GA9TBhcKYWfDMBwwKVpM8US+z/minRs/S9dXjrUNFdLTCZwYHj6AMEujBpOe+rSY+O88PMIt3mQe/ZsGkbm/GyazoioUa3Aut288XzKcJCoS+0oKHp4rDsgI4VyUS6i1+90DpVcXjGJadyqwp91zicQhn3v3J0an5UTPHB3TTtTLEo0mKHjHaUlDdf+Rdr7luXL5hJIz6xIAW0s46JdKDdc+cdTLY+YZpfZVMnFdB8ULGCZLdD2WzGCrUEJLGZDbwE7bIO/n8CLNQyUfwveXEytLl27mQbAnW8CROeHhrmQoy92mi2RHeUVbyobpoaqGhSjq3oi740uprkiHpWAngigKGs9CyfRZlVoHNuoYD4w6P3EglyATOuDCsiSujPz7zP5AiXSg4AX/9YBPqsFVmr0FxrOk+/4p6/Fx+ICq3eH/xl+FGawIi7I/qO0H4Zz+ng10R8LBb93zDNEWWtncvutjlh9tfHHkKv8rWjed19790OXFhCrMGHH55zuaaPPHI9l+F4e+75/3XaCl9fJninj9qNN95IwRqADnGEfbd8JZouGhnoxsr108RV9v9ff/kFmafTejWkgDlxFA2jeQ2Kk1Au8fixE10TsmXzGi7tTue46CnwQ2Yk8QBlUcnudlr38WcWQ4ESQpeZhBNwE1rzEC7wVpgNoXILAanXRLWaOCNNQD2DcQsGdFK0QSYTtKOYNP3jHy/acsyiSskQfOOTbTT9SB/IVs0fTIHOniiBwbGP/FlJHVWDprDslHUnN+drZs5lXcbTpB635cvX43bNxIzyXmyAy1xUOiQDWbe13IrtnDGu+OMYwovGNVXRUZjHcaierbkKNUutGOcR+yklroeifKKt+Hy1jYGW2hcqcT8MG2ZNHYZenMOZM+4CAYLJA6CoQbVUDkQ56+ypvz1J6DugA/txwYL59sj997p6/M1/YhZITreoi2u2n3FFnpgcDFddczUsj6Ycus/o8VMtLauflVeeRJdd5iYKC2+4jq99isKuDxTKYseAOERU3T4cZEugD33x1ZMWA12omcwd5ZCLJuYFqHSWPSAaZQq0zEM0hEegwikLVDmtY0bAAmIK7885foE4tONQgEeOnUB+bKLTJnLzo4DhAVVA/emQvTAfNhc1dun8WZC9/s+3uLQTmIhPhQWyxyaOHMzeu0D83D78IQrER+V9U63lUzwBInpHpNpexNr3/+5ZQEcARrREAg9l3tMu7YwKccANsSpkvKGzjhodLRRxD0S6BXkDHvG+bsEcJ4Z7pAoKdxDygx1Mxe762b1MKzinACbSMlJwMl5rWSmZaGmTaCyY7pw6CeVrn23bdtRdqNNmDmAfBENRnYLjaiQgQxQshMXokfLsJMXdP//ba/oYGunJWcXr4XyRBlU02740f8oHFtCjzavzWA16BtOQlMQI9lEgjfkJu2Mh9Fcu8m3kRU8aP4nzLM81yPFIXJwDVMQQ+27Vbvvzy/+24gq0zGQoyf27k+83Y1g87qNkNaO1Xwj74sTJQrTHEUTW7QCRP2+/enCOzbvxFgBbwBMiteTq/crbH9g/XnvbNcmiacImdGY9cizWnRPF5KOTs11FiQx6NMrJAIT86xOPEelzxNZ9t46pUATuxTKMhIyjW5s4sibkCcmJTOoorGsIDT+LB0hiYoxzNm4g51dNjKK5vIR8i3bdy5h2P7TX9B+9umqVjCx657gtx3NR59B58xkTmWvP/ukOG8VduWnNMrRnBbYH1sQG5FnDhqX1UvlpgI4Xn7aTktkcw1mWrznlmmxo2PNt6dIvAZE8HMg4ZiS+AlCrdeZmDxvpPrcuJshXkLhEUTd4EOfk7ivAt06o1d7SwegwxXhPkzd1gJe4/79Zv8L+/ebnTuvezpSwCwaYsrsVldYMXRvcyOUP6/tI1gtu7GJd4gFt+qfHUwrW8LxE4xsAOyaDvdFkudw1alRcdlVbtW359iNkv5I2xDmDxn/8awnmjuOoCQZznQIqQfG9Csg8dOgwYnyQnACAjSmY5BhuDXwuUQC3H9PY/eGpxa7gZzBNZqpTZZm/wDHYOTLGaab59BOFWUAtqEQcLkLejFHYLm7KHAl1M29UAcMNDzsPa+rBB+/HEfuCrf3uGxrNCTSmMkhTQ9jm2F5t3KNxgHQ7d25Hv5jiKMbX3TCPz+cE0+7txCHVGd6LUgG4pAQ1GZJfdAFKKMOziz3uS6PRyiQ5hHOqg4JZjaM0xXJwl/44iDNRtOAInu0v7i1Ad0zeN39/56Y9DoiaNGEia86fM3Uw+kFAS9CVLkzUzgLoit5eXn6JugtAn00QRnMpllgRxXXpmWrnf5PEZ3KIBmD/EcBwgQciXbBCpZ13TRqdA+QT7gJABdbsA/c/hJPtOzTd6K0lg+M9RThdqwYhYSyfVvw0opjCI3eD0u5Dtnw9BmC+FAVtFCii+YYxKZXms5Wv4cE6C+GsVuZwKwCXajl/nZkaL6lA4NDRXdehgk17kcmZ9pn2VgBnhab0KmPVrGdnhlJDZLrGqAYGVjog19O/utea4duuQuY4ZdoU6pcsC4YtuX75cjfkEUPk5X9+5+RgLzw731Gn85iOl8Pm8KBhjgiiVubM6OFeq4YVFxpBKkdSpl2ALViI98aXy5ZbydkGVxPLcHDydPw2Jk5gDf8TRkWncXPgMTLeVu84ZIdLYVxSnEo/2gqI4sXUNoDpoNapnOwHpEfj4YJJFXdLEWZvF5EguaZYpwbvV09ApZN6YIUruexm+UVA0RCTRdPyfLwvAmEO+IKSRiEB65s1nGSLY4DFxx0NX1ITye18AFfP4W2UGIOJIM/2PP48iSmBPBNozchmfLlTapo9rRIN6mUGCMAIjsLe2oWxHtP2Zhp/5RnLfDWKu0WgWS+Q2/s61bxrDevlZ/WPgfRG1BK28pnpqbBGMO9jyBBEp6z0l1OANsWnaaz5x0mp5IUzlW+EHXcZ0G8ck2Gx3Y6d4DXxNfm2pDEACjLJz0EOOXtyAfcnJnzITcpPnbUPv/ienGxizMoMoDCKPQLYhYlWSdlVl3s8ZdJgMtWTuWd8uVPjYQKGAHicBBw/D70e/wW8JqbOnEUE3WFo2mVWiBHkvGtHoB8f5IYJn3+1EnnmKFu3db+t2QTj9qc9I1WKjAx15AdwADpDMq7zMEAD1eu6a6Khk/RhiJEBO00KugbSdu5h0q1BRQMyAN3h0XgGKWO6EfDhML1eA5dqJYxXnV+6xwI5J9ph3XVwjuvZqrIm7dB5T0lWOWJIGGziVBd5VgxY49Gz968959ED7mNylo1xSjJuq0cwppEt+TS0c83Qal566WUXSbJgwbUgynzQFLpT777NzuzeD7pYaUu+WuWahk5WXwvfeNacyRgrXU8BmuxoJUVHDtlBCth+0MKuUmgp8kXUDKGyYSAaMm3SVhXS5W5BGql9G9fzEDyJYQDJpxgr3X8Q9LLL2jmgdxJwHp/Wnw+HsT2UMn825UYuwvJKAsWhkGOyiGHTBAyhpM/xRzBeZQXZgTaOS68dIwHPzmY7drDCfvXAHIYPEZaAA2wLF1cPBUJZxSVbjf350IHJXJzTWHQe0HXIjcWlVLRwTxD3tSDQW5d9ZI9BvWzCBTCAXL9YzHaK4Jdfc+299MS+mPckoIckIoWLUQtTklMhi2JmKJBd9BpFmcSCdAbjRnzdddPZ3FFYye/G2Y9YHIR6D/3yN0zTdoCufKWIThcTpM0Tw8btoANqZoNXgSx7UKgqSiJCqAq/tkIpUmOrY1J0SRVm4eiSYrmMZs6exQEbDs3vDadHvYaClA4QhO4qzS75hDkDKfSCXWRU6oD+zi0wHoOFC+RAxsspFxe9rcRyHINSK6v5y5criZiYw6FKXBBvsgukr53De9KkSW5mE4DWQBwoBaR7QLPQlLabw0D5vNye5tXCDcjRcGjfIUtDwxRGMdrFgfXOf/6Dju4cF3stKO1swuOJOmLaHsfUuJ3CN5pDOhR4Tm5wjWjiKmpxTx6Qx6HExQDdIoLpfTkakww2cROT3K+XfMyU0pd4rfkWQWdUDCXVk9cbymEjw69kpqc7tu10T62AZrECZ3KZGKghk/vutCm8H07ZRj7QJAyTvnrjNS7QCv68hc+m3v7610WYB20CE/JjEjHEzl30t8ee/sy6MMk6SVRWD010KMZm9ZegObIZ+9ABN0AN8VaWqT4pCYPcj/87vjVO6XVr1foRvpE9KAGN8Bj78IOve6dV/Xxt4bSRdsu8ySC0l5iuYliDC3c0gEN9RT2u6q9xIdE449x8DBOPU9BR5s0fS7F+CRS5ytGLA/yiMKiYZSUYIZTSgJ7mMN1/FAo/H1Ug66CWBjUb5+L9ewvd+hUulII+OIqxsNZcASjk9KmTYCtEozEuotmARsh6bAN5E929u8vXxY18u2Kl04o9+6/niULBcObSOcvCJVk3dTvf98TezbYHwwhpDw8cRc+jwxxzrnPStSeF2UUuo3+89GtbtmqNfQmSWa/lw36gB3YaHxUjjVTkAjnkAFtd0/s8dQCKVX3LwukUoj3opzc4R1PtDyGW0q+7hCEQ3HoO4jY+D5kheXBGtHDBaMIgNkYMe7oMLV2dgAcV7wEKi6+nMYY2KKSYYmfGyGwrgRo2a0IyWh9MsjjQuymSPUOgbF5l0uIBjSgmGTrPanvhX28znbmR6KPzdpyCNY0Gez6UtQImFdLOXX/rX5x5jejv08cOtIHEF0UzHpMTegru9UuWrUMq6mu/fvwRN0GqB9AJoUA/g3bRhwJJwVwCbFoAEouKCu3vf3/fZl+LedHYAtbJaSQPidA8yY/E6CYFClcp00oZmG0hLmsggEMYt2FedoZ5w56oOUlzyw9f0OGLrIcgJCrxZBtKNy86Q3nxMQuiGArmbhC9SfKDuAToVbhcf/Tpt5ZMzvak2++y47jBcvJZCA+snPgXmbpFQu8y2ATNPNg2H6YSOWOdq+OtP3uEix+NjzRWfJRyCA1DDy6an6bq3VTaYbz/UKYqypzOTfOmIcrB8T6Je4PyhzNiF27+q1aAvrMH0vp72X0PPkjTd9XeWPyOjZ8+CiAUAzD+bzgxawncSaIJ+rHZVGyKiniFwjSWRl+5zus3bsYBfZTTux04WAIzqdcPoVnrkGcjBF0XcDCTwrNkEKqJC0JT5UUx18NZ7RyNcd52FzLXnLa7nEM9+TrzZxJ7146hC99zJPFQabgwe3khzRk91dZ/XWZP/wcTPCYB3by+dsbNyhyNVJHLAlZjrQnQbx9ZaDs2r6PYuWwLZk/FTGsnrK5Wu/e+eZbHBL6HRrQcM5A9gKhfM0n+ET2jmIKKitA0lmE0xQeO0pfJceT31axJfifWgcyJ5szItb27jpKHDBiLYcyhA2TXnoGiyZ9rD+leUmM1ZCheACNH29Jvl3OuAlAQbyjXVk2A5EDvQ+2gBtgVgtpHOvHU+biTTzcW+l6tXu4JT+oJb8YwnvgXKClBz64/077f/WomsiMAr6KjNiiJyReML3kGyIBQ2Z87D5wEaEMixBR3woxZtvvgISugEVIN8/UXXzvGf14O7CWiM+bNhgXE5+xNHGIWbssQpmGHRUH/awM8S3MgZA/PWk7zaTQHmBgA1l0GvGwCwOJuJFJsG7TFHVvRR+886eRDTTyUWjWTMFuuMuIK5NBshy3Sw7oK4rC52thlfXio3oChQnDEIAij2fRgSuIBlXoUjIEgCv8gMs4njc2lIPaypIQong+T9itt9sSTHyLbCrEF1FixmG9kcWeLQnlyxw43AZX+T6aTo6ZOZ9rahMcGdz+Z44ug5+5GY1fJulUdoh/JjGYv08yKsqpaSWwasX8y+obajNG5lhUfaOOHZdKIsD/Ze33zyA2HAi2ZTjWylWg0qmVnit20WqZxQ/KGmCexalepmeoIMNVZ+ov7fw3LiyaBPx+MIafismQQlg3wWo1WdB9nprT2p0qRo7AEJBGTcVwnL7KNNeDHfd7Cs0M45KizvtzjYn80E0cloyMG7Zj04F1CKGlsqJfdfsO1uO9ftmMU6W0UyvW8jnMVjQBgN1GEN3LmFtl9v7zXXnzldVu+ssYlUyQxddLXDKIG9aSrkulfxQXkFKR9nMJAp054ntaptNo0hRw5jt4ah/fCFZ6xQFcx/O64fbYdQYp1+Oj5Xukbv6cBiDs/+fs6m1t5g/83cdfHIE86GWbp32uyJmBK+yIKhoVowlcAZfX3NKGUDEYlgqR1nvxGA6CsPzIrTYyVcCDQQC9U/05RXWqAw6DeKtVAd6tekwYDYjLIuX720D74X+S4f+8LELJr916XYtBJDaZYxrS0NEDB/TQN6ThpT8Tv4bR9gYlgKCCSD6P/UYMx/GMw0cMmbpXemTWsxi6QOy8KNlozzWMjh6P0/h6gB8uIFE3BbbkYoPaHDTvsYgmyrEUjLbJ/vj2FxKhEwc5yIFV9yJnhi16AIblrYGKjvHD0p54D0CtnHH+FokiNlXwh9FloYOH1k2dEz08LvFUsNx4ZMxrLzUiw3H4xGOniHcHPWGrJuTfciqShFDnSehuUkYGXwQhn3FlHgyQasS8NqJ5F0fESqOGwGXmPEydhkIuJ1HdrttqBwvNQfJH+AKxUwyA9T31Xx7RerH59TtK3KnZPDby39r6ACtaAAA4tixAmxY3I41ytLk8Z/p3uB0UPqYKJIJu9FWBJ2myt/zb6K60FMVkEWKqRdkAil0AYmt7LDC/GDO9nFVCiCdmxIRmkvxBTKflaJvewhgqH6Eue+NuHLoJLtYzqKMV2ydtHTePAtGBiE+MJSWGYxcUl7wVR7PdBXw9EgjIK9pYA+G6K0MMHtjMcOeD2TQ6xdHsPHrWMzFxq4aP21fKjNqoA5AyGo2JXA5iuyYBrM0w45lxu+tsNSF7HwEb3mO4zbbHZkzJphoPtm2X7LQ7t8NQp2Qxn73Uu2icAp6LoKaKIEd2PLGjxit3mQc0ZTsGqYUYtLKVW9jyMZyRi4Ta4X6yFc84mUl9lpiYihSWXnPNebvs66zzW/O/1PVu2/mC33XaLmwCEYLjUhebuhRf+ydQrl0nqjeaPTvCaCdNpnEKcXfemrVtxfRzmTH++38DhxSWuIpKexG5eONvu/9k9zvlVmyUaTr0f1NhK9FibN6wByQyD5pNJXhe3PxRhd/ozyRSiUQyXfduWzYyo+zmtYxlGFRrvJ6b0Q9dywE6WXDKYp1bIpoEBgf4q3m6+fiFNW7797tE/2f7DFxwir4UVSFV8hSJc50UYu76J6n1MVqrFQcu5RIMZBj16QEoEm4JNAC2QDhaIM9FWfrqUKIoXQIuC4dt/2ktNpRBuAuEKZaIgStLSD9+24zvWEhQ/zKahM6yl8E5IG2jNONPNnH+z3bToHvs5SOBG8jOXfPq5o7mVnq13h5o3F7U7KEBL/LgIAtFHxlI4zZwxhqKqylavK7Xrro3DwfceilUyfeEQPPjwY7Zl2yEAANBoNnYXG72F1S/XvCDotWo86xqhausyYGMoTy0pAXMWKqxZ06c5it8gJntCEpVd2wRt4sm//JWi87zdMG8IJieDnamM9DGeoKUxHDJBiMZ1IKs5lPZo38F9dte9dzgqThGauVrQ80YmhLPHj3VGGrtpYKUxiKKBFWpaiVasHDq2qE0VFRUuw23G9ClYqsc7U6xoJvhN0IeDOTi0pUXvloNx6oBcXJm32EGKlhRcCfIoCJd++rEd2H0BMyfFBiVDYT7rdFcL5kyweURuedLlF/1YBC1cFE0PO4y7tHQJBcQzDIK656xLuayraZQVaZNKALpMUo6fKsOFMA+UHmE+C9g3WHpIVo+AGGfhyMmlDlJO3iDRdcgEQnTwg8C5m0T8HKjVB1d8QUbsJlu48Fr78uslTMimW2Jagd3z4FO2+VC9Q4z9af5ldtMj2iGfew8GQtICXmUSI9qTfugCdtilTH7cr8ocBL3kdOjmwMzHYGf61InQNd9hatBt4/Pi7c6ZE2wMmawJ6HYkFWig2fflAjnCgf3cS0QXyawrLNH2ngQZ0kXAhFL5s3It1MGp7EvFW+hAkheYzOdk4uFQZU20xATgL1dfBKzQ/f8Ti8Eh0bw+NYc5mVBpiEHR3pWZTs6gNEe5SoF+qoMmiwb6+1VraX432kvP34ljX4H98bEnbNbca10kTSrNc2jPVfvms4+5ADopziuhFzl5EtKGPoAMNY6yJFOqc7BLGtS50lzWE9yewN6h93IFuMhm2mOifynaJgVn8kEY4NWhzylgaq0JytFDhzGZAU3i82+h2qih2eyCDigPg0qaO9HXdfHoa2lSo6UzNj/Qblt4E5/tCvsBeYBuq1Y+syBAItHvpXfXJZ0T62uD4OONYY2GBFwmOiYPt/WtFOFzLGYkE516Ju9oWBpptP/70WJoYs12+12/YEIQaDtWfYMz8iZiVP5hzzz/dz4XSnGaUK0VGZ0NINz0JFOV/v3I2GP07IFeNhDAbvKEqRaMTsZ1EVRO1N2Ool7DVEPZ3dJ9BVHkbl7znf3rhVdpEBNdsZeO9la54Fqb1TR4MhsKJXqpEWfOsTiIpuHSWIQhYjfdQgSRWe3sG6GspRhqRSem2fAbb3V0ksNQ6+uqz3KOtWE4SFzZ9h/QAgsBZ1LjE4hpTisRM9XoHCfiiJwB6NZo4XLJ40Mr3rXLxYUNK5ji3DUTs8ewP5lABcfa6s177LW33gO4OUkcHzQ/Vl+n+5R7f7hpET9VAIMbctYF2vPPPA5Vtsy2bl5rD99/n3279Gs7RSE7cfJ0zshgIpj4DLjMn/vD73CGJM955iRLhdqsfM6r8OgqiMBK5FzKG06RL32xmjYKtw6kGz4wlC7zPi6jfwvAhXzHzr02IGuoFZ6qxPCoP/nhx5lq7XKRZJXsFTFsVMhrIqE16Q+w6w3yNaBfIvmqMC7wspDLPH2M3Xwdvgbo6pUX3wo1veMq05n0ALvzoT/aq6/vtGc/XAPQyr+HmnMF4zdvDvgBFAiaAGhP0re6RrV/ai8jYkh2KKj8THR6e3m+pAzgit8fwKKJ8/noiTP28WfLDIa7ZUEJq27wZTqXy9R7h3uuAobSFRzNND+Wadq0KSPYZ2eRD2Xb+tWrmIB5O8d2bz6RGvir9T3x9tm3GzB64RRn0wiwSEALXEyGuop0NbMys9IPH6pUueGKCuqK+N5Br/swtecgIfL3me5zN6qAVfEuxlgERVg3TUAw5830sQl2/Sym5miUT6ApbyZ39Y7bboLCTOIC5/tVvDZkTBZBnOM53FOTJgBi6ym5sFjACCQYZ04XY9Z12BXu4V4weGSeg+3z0u8OoZuFcTQdnfcIaPto6ZuZ4CdQ2MileMNGpt8wW2b+/D6M1Q6z/wKxMiiDon6FiQKaTq8oy8ufZosxBnz9k2/de5KbO3I69x41YeHlOfZPGPdhDQetCviQSG9oodydUaw5NTT8uYBGGOjWn5pqyhSohmiiWzmvFBn2FZrek6VEGbL4sWewu26c5/xRPn7/TWdSeu/dt0K1BNjic79UeILpPyZBXsSTMdW8/b6nAeSIA4Mt1cgIRvtIZ53+i5p9x3xhe+bh+ZBH8TiUpiEGumZqfATv8QKfP2cSAGcr95fOzYG51IFizdDlRYr5QX1XRqG6adMmnsVw6OZMEzduo3g9DDBRhx9MILXjJCavFTTBZYAp/TB0S7f1yJYCqQdH8pqffO4z90Ko9d09FAL4KF8Kb6RSrVTsMkMMYRKnhry7GzowDzUSxAZFmrVyfmeloq1GxjK5YCT0+lZ78s+LnX520pREu+mWm/CDeAUWR7BNAhx5+sWl0HR7159b/3weqam4D4v1ByXu4pXehiMM4Eeyi4ucZ7qXg5nOdQKStvMiIUDYoEGRji2mJrlvUjwgI1FvZT3cndyx7HMxubgKnUxPMqi+8RiF8ZeT8B5pwzNBkUL+TK9k1qOEEG2Oy2gCVNupBhE/1T0AACAASURBVItHDpHGQEn05WIkfadPNxhG245YJ1M5LbGfCBVuwOHDOmmCudBMzSHH2xBYci6SUYMqKLq95ydaa/4V/REMin5ujf3wwzY8UzRJ4zkk+9pYANlUIpfkxq2UD2WJrIEWmwkd9ui+3XbD9PHQhevt2LFC4oLiuOsHAtI0uNfio3gttnopDt1j77zX2opLuZeu2MYfdrBmWpi6nqHuB8gDeInBM2Ip8XGlSCvE/PGAndkDY8ALZI7l5ySTDn8QYARy1sg+cQwh6MquXnLNvoBFfp9DRfWhXoOcpNlU/D90W557MvsluQ+sN8xTM6UPs0ZMJAc7l/nt9DW59CZR7PvLeERokKMcZH+A36++JVKnHOnhuU4YXTyvURH2i1/+ir3qTULNNqRnsY4J1cXdd5g85BOYSxbDEKwhMqz8bA/UaskKfEiSEJBDHc+uC+W1tcO0uIqbu+QcflA2W3keYFmuEQ6PwJeC9aUzVckDSuORREXrTw2wkNcEJKViYnlS87WC/ktPHwu3vIehVjaHw0AAMg3z+lIjV8CY1WDnwYcfdvfXUy+ts2qeU/JApJNkvtdRn+RTy6WQFBHCuTgILxeIJ9RRMUTfxtOPnYOqfpa12oEsaLRLoxkPyLaL4eny5SsYCLTTM2Y56vSGtRsBnZpg5fjhxTKb/THIAWKN0Do1lT9y9CiSjL2GMtOtYRmUBfOmIpC61QFu6MaIZZgknwbdcQnRPgDQuaR8FMGwvEr90itHOEcp10ntrj2jveLFIo+im8/Dw2MEdej4fNZjZTG+QKWwZEkRIAmjDmNSJUKMoD/weHhsXM+OHVWgGtH22z88wgZts7RBIJ3Qc39+2x02mwZ4ytTZxH7cY4eLGesLedBm04cgsytRZzhANF6+ZuYImz9rJqgE1xgQ9yiyD2U6UcZlU4qjWj0ngcb7ere6VILh3daDlsuxdOOmNUyoMFOBbzOKqWQ+mrTDhJIr2qaESZu+x/HTF2zZyjJoiL0Loi+REwqXllFFWRWaKW5IMcybqdTaOGk8aVD8+YtX2EjRqhBY0LGgqVdAmW6aN9ryByVa6fGtNg9aTursW+wK+WehoDy/YOwezW559gW4/uK8cLO3oGnwZXK7ZuUKe+XZV9n4/e0Bss6Ul+BB19CFLtSLicd2cs6KoNZcpLOIgUqlfNd16zYQFUG2MgGfYSzYRhpzoaHBFGM+FMP05ESr4JpY3WXUrDQ4/+QQ7kfcxTe2eesBmmIE7LqjhNawq72ASeXIHMJr64D6xJHJApCWWRRb/lz6YbzKr5k51aZMnOgO2iM/HiJDVKHqXZaemIqJCEYGh7bS3P5gY8dmAzrkOdc3hZinQHv2R0MRjlmFkI1L6PYqKQ4joczo1wC4ReFcdL7KxKUJDnTNY6QFkH8oLYt/7lC7dOwUl1Qk1JnL7mLoZOHHIUBvpmFsJIsxDaqwgyKZqvbwmg6jLXkFx16/4BgcVi86A5PBUOizoYZthKrYQRHcCeCiWioHm1GhnYo3yB8UBzK1E9OXTIdM9SUmRIidijUxD/7w8P38PWiivO4+0HdzaH49cb9u4f0H9k1H34ThCQYf+dDH5CjayUTMm+daSuxVGu7RcBh714A6C508Qlh/+lHy414jUIcDU1xBHNDJ7fvoo4+4ZO+2lGGToA+vtef+/aFdhDLbiA6iAV68L6ebkMp2pv8yYWrlV0lVRPNwdYiqRn5oWqKDvZ1KOgDQpINGeQAH0ngmeD9s3AAlpd7wPLM5oPNeOMUOGZbFBD+OfMWlFLQ4weYMY5oZbBt3Hrete49xiEo1B0WHgsCP0U4rELYaRV+mVI1uIs/nwM5WwLnepiapve24Jqy9qHUEWmMd1IrkcFQWTYrYVrE0o0MxFdu/b5+jwMlnZ+CAaC4iZa76EUH0KBSiSvvzk6/2GoEBKpwoqodOQ2HDoTl/3lR3WL3+MhQ9FnojB5sn95ZfSBS0KkANilIiNmlQeumlYFFGnwT1OcN8Lp8ieiaOvcFJTRMRF5uC+dAIV6j585ejyHXt4cKXhCKIPEVlbR0Doa9hotYXiuAV6FSDcodA6WuyD9Hf7oPmG06nHQPvuBtDvPYr1RTgPs5lMRAE88//+7LtOQ4tnj2rOEyZbyiOyE86ON5bZpyHzZ2WT8HozWR9lL37wWIkABk27+d/si7G2rfc/SAXBz4D0Ci5D1wg/QSKDzYG+sog4gWut/c+/MByRhZAuw3gPWbagKRI27N+GYyHbs5NLjUcSOmAbTMmEPGAk+lyVOZz9BRtM4IDBGdRHNFUpSkc0LlR+/AMln6yGEfmbCs7eRiNkp8NJiKMXCDErgOsiQtJF0gDwFY0Trwt7Bkv9refBJlyI6ZAE2epEzTai+9TUdNg/3nnbYz1BK6lMHFtsYbqSvv+q2XQDoehJ4VOrs+OplygUymf//U33NAbRcTz9IHZc3b3bthGRZabx57EeCOpfw5UQaQVTCtjMN77cfc+e+jh3wKgoS/VJE5FFUeGzvmrFAbS0k8c3RcXVMWf9beZOA+LJ372EPuSvXyGIjQDU6iLFDO+AFpBTFTCAFSWfPYpetrt9umGz+xr5BbrVu23e++dSXMTAvB2wKZOmwyVOIEC/RxU/3jz1pSagr+d3Atf1mQXBYC0pQ0NOI5GprLOmRpzz3Vy79UxBdjHubOOifG2XYCCrAtl2IsBpDtM8VVjx41y7JTzZTjq8jFdNyOZqIoHbPvmLehb1yI5ACCOJ6N82gJ79Kmvbd3ecqumONKUTneRGmDqOEsku7GFzcKxhrFKXzSu8s1gMsk5pDioiRNGM50jPx2W1cQZ00GQYuxKSTkOosdYe5jbcUY1d6AB80P7r/xWomNWf7/CmR91tNXaJcwGf/+7G6G+nSTqi0xVzL00rVCMmh8FtkdQtGWMvs6+/G6rvfb6+5wpHhS/PU5n6kuDJ6D2Kpq2bn147BMvJlauOBWARQHhA/Agp3vn8Mpp0wWoJDlIF2COwFdJQTxgXOmciUJAmwys/5dHH3EGKt9++QkTMj9YZlHu9bYCoMtgppuJseLLEvom2wBouecAQ4NplnzR9gbh+6BO6AqxYEWkQWT35766WI6+9hRMsL72zar1UKd7DNNfDH0GuLv7KIkCwymQNWHeB4tNpjSTp0yz9z/8yDFf0snV9qdoKz1ZaZ8vWWtDRkzFJGc3LLUKo2fjzMEVVfgpZ5aafZ1lA4iJFEU8ATCyUx4lF4hl0SSLw1HgtWJypHOVVBkvI4xiNJ1Bs8s9WcP0WGCd0MceGsF+DBp6aKSH5yQC6EfaKfbxoP7BVoA0yROJkdI8JNUJjyFqLme0PfLos7bhQBmTrSDnpuzp3UJMC77+PGPJCKIA42IplqeMybdriIf75N1XKUgxemTf/f7X91kle2L9+rVEKWbSrE7mdUShguDs0R1GgS7GiDbmym9XMFDpj29GOp97kH30wZeAexuoK/B0YOzd6zuBu3eMJ74sTOEBai4C3l530w22FZf2dT+UaXBEVj13gWjHes+qbXyYZvLvO2jgrzBV96exkI7dA3Cnjfchk7RoKKc9MCHiqN6fefL31sr3efjhNwGo07nOm8gxr8btd4IVlVTYss0lfB1l8fbeeXr+WquKdtIPyZWcbE13Mz/7ITmYAVNHU/aNG1ZZNYwpMZB0b0nnLM++vNwIx6bbvBlJAsfrAw/ci+bwkKtbNB3WZPGBBx7g9ZJhyz9QnFE0DZS0oiHcMU6Wgv5TU8KkpCRnBhQkS2B2SSnsHfkKXKKOKqIZ2XjgBM9R54J6Zqii1Jia6OmH7u4YKMn1CtfWksH5sR02hW56cYS8ufMjyP6tabjo/H9EcVezXVfDeuCZy5MyAERb3i59adR9YW4UK66zpNnuuXuaXTttktVjUJqKKd0pYoPiyDdNYOxYSh3fpkxLXoFA8PMahACG+iAxALOgCbvEmY5BJCyCMGRJ2388yfuotEae9VnOyh6AKh802ZIvyvcnHITBQ+evaNTuDOzNbZeMsIvDQ2eKG2mzt/UZCToTmi9TNIFvQdQ7PVCTpSgIF/jE59WH94YnkuHTasMBhb05i7KJJIqn7u6i5vNiYNSNzEXSlMuAtCdOVzDV599QEvflsx0BS1DmaR0t1Xxm/jZtDvF+oibTe2jIpD1xmnDxwsIzfI2DLoWispoaVrADuqc68X/5vJQK06khCG9BfQBWFu49oB7Ep8NhzLxPTAubeuEN3X3qA1obHW8QRlXvDFEGaurFWjhcNdmUjjkd1sik4ZmWQn2a0y8Bv5Ai7uw99HUD3VrcX1xh/1662y6x/v34HlEwBWJhNMQiPe1qvGiVJeS7D/KyusouaOF4iMyaztqS5tbLDheidd932q7CYG1iSBMOeKVaVl5RclKXbEUTat17WkuKKtb+ysyIotcc7+QqF9A9HKSpllb8bEmtewbq6wV4yDehAeZAHMXVJZpg9975w4g+TLqR0R0+1ujmp4oZE4ClH+EMaDWk9Yc2F8zUV6aUgUyxffBF0XRdPhZ59B3yGShGInYBF22PI4v/tycOrc6zzz3JRofuiIPp/Bvn4jbcHyvwA46ecv58HTENB1yEiEp9HdQwTZmiglJRaEnfKhOCsThb+vPgG0AKI4C84jB56gvttotLcNeO7bZ5UwWNHYcaF0x2dpD9/n+eACm5ACVwLe5wuO/xPkUduOaaEHvqiT86N7t3F78NJS/LpkwmUJop6+al39vKVZvQZkW6/Ko6gpPDsCAvr4AWhu74nvsfhGZAEcQlF4EJ0ik5J2I2MRyNYAdZO6LNFh6Qq7Bec4LT1vhSLLVzkF970yLzx01Xn9j//vYhZ4d+y70/t26q1CpGZDKBEhr2I26NVWxyXzbd1Lse6NW7MZJ+/d2P7LXFmChocqZNKiqIHjzZSTKaUEi1FrVrKvgwRZtTrrHQD3oyV9BlDZJeZRC02ito1E67yCcdJSE/NfcXgZPVMOmMg+lnuezmZoT1whWC4OuPxFEykJHeaqbtKjykx5Huqfw0Gi2ooELShC7L0bMSIy1tmpGj/DB2ybftGIjEc4jNAsTYgw2+onJuX3Sri6IZiplEGwvWT8JHGsJLZ9FrornshsMyiAiQDrrugFgKRW6rFizqVYSfwJRhKBmouiFqKUY9mfJFcGG3o39pRXQmI54wshkbOdk0RffFJTcA/3RNVPyhj3mz+2uA2+RSrlFkM98/CKqyjrhS6E2RVAhdoDrvvbcYF8LjbqIgQ4rJiPN1occCbc6cWAB1bzuT4AFQkCOsWHmaYdBIAV10SPmGU9yrMBLczoSlhwtA+gQvDsQmIFsFl5/lvZ5GV7YDipmoW2+++SaFZwsh3HvNq7WKmIcEW4WGVpmJgejjThwvtnSmnj5EUpzCE/7OB36PGx5GK+yHS0xfRVMK5rBs4tJXNIIb/LqTnagE1wDz608NsDQ3Ojk6aP71V/pycLTKcpvDvovmWE+DqGI3rR2AHPr6m2bg4xJqR9B7DBw6zj74ah2U4UJQdOz/KZgaQF4Van8eJFCsDYJzeqk0mNmo4LzKhM5HplNMekRzagZ46KEqkEGXvr/ijKT/9qcy0DP24sCXSY1MyU7g9i3qZAI3y7Rpo1g/RygMqmlAO+zdt1631egHt246YLu2Vjg6mFjKOrtGD+1vY6A0rlz+naNPOQ29UF/oDC3svQlj84jFCIVuPQSJRrL99o+PQd30YOL3mI3LCMcd8SDN91Gmz8GAZxMAJOJZP4HUZjS8ohniP9BKvE8XTWAwv9cJGqyMS2l7gjHp01XiQQMWJgdY8eFo3C7z9wX2XQWsUXxJEuj7MYxTSjBYGAhV8uFHn7LC8qt2ia2vCXkrUz+djSRS2KIbRtEYEgvUV2Y7xFkwBgoIz4C5UkuE2tMUer3TDV0MoZiQ1UHbfObXv7Dxo/LQW71gh4hUi07p4+I8CgiNH8Qkpget3SBym/bs3sa69bPcUZMshQK9R+6dIJ49AE8eNGeiPIYnJLOeJO7kUBA3jOasBdfDtivkAjPJ+OTNl20sMUE+ZImHJA5mgoDTK/EL/qytKgxhwjggApTRxd6is6BYVYa66zyd54HhASCTgzO4rS5+7R+g9B1MH1OYqh2FEhjBHqdxh95+GqbIymXn7OmniYRi/yalppsv6LAqtFYAyoAIcp2ZIE9EH6yqczMGeGK9yB81mLxyVTzvvPiiffHlegAfZ9KOI304rzXG0baHEql0lenJ8BEj+Dzr2MKXLDNT4C0GaBc4/4GJD21ca/lkYfNgoJ5CdeWcWrZsBWfcHArh7fb808uIyDP72c9vhu6XyoSVxk+ZoOytQRQJZ86UEd8Ww4Qch2maz0RAwaus+QAoWEvfX2I7Nh7gbEbTm0Sli5QlNiUeWt188+PMXE0kwzPP/Ye4j17gJgzOYQNCQoEeMYgWawFiYbYz2Yl0d6z2VjhA7T2L5tj4Mcn28SdLmSaec7q4aj7DDr4I7a/5gTIFM8mZNXEEz/4KzRLnIoWI4kb+/KdHzZv1cPboQWIyzvFMqpHWJDsqYzk5nM2MFkIAJ6RzLGO/RkPxbqbAGAMrIxaTp1iMao7t2WHr1yx3soZEct09kJnEcJZW47uwevUuNx2Kg9KWzBnqA8g7duZ1NDdr7eOPVtjBw+dohGjsKD4bOq44N88OCmc1uWosRBVVk+EJNcUPcNoTkyhNelW66k5DJdxLJxXcQWEbzLjsKmBRHEVcK5Tq5D5emNL1tTI0gDrrUQPBggD8g05fUnTY1R+5uH63UmDWk1+qyXc7mlJfWD6BTO5DaTCWf7sMevwJy2PaMQEn1gi4eIrLCCAXcROTkdfe/s4B0WpmEmM9mboBPOFomwd99+23D9rI0Z624MabMOHciXn6OaJ64pDmpDlNW49nuH2/dot58r2GTxgPWwUdLG6WMq6pRSrTB2roVagtAv7HFkykON7DNKuJScdFN+mMZfqydt1mijkkHYz41DCUlP1kpki91ci+aaECbpM+lucc3s2z5vOHqGkT0TgmRnbbopswkMkm0eD7r51eMIBaacio6TTmB+0Pf/0SIN/bqqjb9IxVVI4fmwrVejR68r6cs1HERQWCIxHdxWS1BG2knJnjMOU5XnTItmz6wRbdusD2MPUS8J+WPcIZL+p+kGa0h6I+BtDI8Smj+VXjKxz0m7kHN0F5TUlIZ0gcYwf3HbF/v/aGXeSZqfBPzwhh8tiI0U0/W8iU9gIJGkVIL7xoND15n97IaL5fuREfGvS68isRrZQUixI8OJTZLJ8EBmmuKegPW8Yf6mwHF0lfXsLzTz/sjNVWf4fBKF4wilFOgulRimzqiz2XHWswggq5jvWlCa3u40CmzQK5dPe1Kj+ONeoaYGrl+TifC8TbuG6lnYMBks7E2AeGRg7TTw0H1q3dSs56BM7nt5PLi58CDZMcv+PJj1aOru5V6TaDmVoFsTZPHCty6/8SmtZQCsE2zr2zxPEtuvNODEkPuLNZUZhCGdrIifZTHih1WEPJOesJS0KDKnC4ynZRr8u/R0keSGhdI6g7v3fKr9mt9hlZyrABxHiraWc4QX0RHgu9nvVUxRTQk+LejwYqhAI5iM9QBq/9WRfSkdaqeGWT5gyKh35ONvA5GuFbR9ooDPw6MJnKxJNCTLRDh3bz9dADA0RoWl2AtKYJmugVGFZrvodqDEV27rXX8Vr8yN2uswsMIb7duNu+Rbd9lga+m8GYD6PedqbdnpwdIZyJHjwTxbU5uQbvp83p85HcqZjmp2oXaaI18ApAn+sHYCATzTOAYcHUNl4M9sQGwJbH1c1ibUVxJk9ChaWpsAzoRPMVZT+Xs9CJi9WFwvo5QudbWd3gvFHKMfU7eOQKZr2R+NMk2+i8fvb9im/MhyZ4wvQZMD4ww+Ic7QOAGsNQ5tzJszRl0Xwuu/DQEW27EzbrPiICGQQhM6U3Y/17sH79iQlDYhDv6WKpBFCGwjaRCVsSQNJh1sh+wA4ZBypj2k1FaQZrajEd/GnNChRQtn0LtSJQovFlndGYvHQEn4zK8udZegGMjnWMjUpcn/df6LQ9RZincef5AIh4c+ZqP4LNKaETE1TIk5KMUFLEogfbTw41ZbrbJ5F9iZ5EwF+GTDYE5oJ+KHquGb8HAUSSup4vK3VMXB3/WKI4hqC08VqTGqDecNtCjED7Oc112emTsAg3IiloYE+RXkGM3I+FxMSNSoJRwb3CP5IUVP9YBE2WkytzNAnWQNBbX5zvJOBI/03NtBhiSKtdGeh8LQC60tP9YZIORu+eaR5V377e00p77uWj1dWOQ3IhhVUyofAXMFJAR0uo+m9++xbFGLSiiET2IA+YgyUFU5Qf0Ox18lWFSCjrirMb0TjUKKaxSjERZVUCfMfRZz2dON9L/9GEUv9bGqQYQriLiqG08vcZyrmiUxfs0MGh9tvfPGSvvvJvl6f4i9/+ztZ/uRQaUZAVgOzuAC3vpgEtp7DLJcNs89Ztzr36gYcecbRKHVdy/PwRBFcOxbNnTqYJPGGDyalM4iJ7iViUAibUfZhE78UoZsHtP7cQBPayOVRg+pmSYocq5fC95AZdjw38QZqubA65OHFGMGV66bkXuOCjbN71iywF/eqt9z5gG/adAd0IdMj+ZZpmDQwTeejyDGOPuKFnIpznLNCmixhq5fBBVFafo+CiMMG+bxQZpCfRIJwEtRXydOz4JeKGeptg7XXFvMRSmMQlYjYAsjUhLcliVBDjcOrLxCcBrr83xdduMhiF8Coz9wT0lJMgj4oLGYbDbnV5KZf3PktMSrVTOJbtZWPJqh3PHMsYiB08TWnhEQonKHUjKC5PYTLWh0195NBxtCAZLKJINy1uRf87cVgKzXwX2acj0HXWWd4UJg1C8Jn6fANtROjcDArQcMxRLpJt28w0SmZZWDXwHjBm4YEcO3UaJLcPaPUQJmqYCxA5IlqwfsYg4NMl5MnivkTzqR/hcufm12qonqG85whQxh2YIwllfW/xap674pikW8uDOhHmJpgxMk3D3bsfBVHKmLHuYpaoPwK9lw+7yRukohqKs7Qz0eioijHqkKYgHgc95QsqDP6tN6VLbra5syfb3Xff7Q75qoojLrf38w+/ZeoVjaPhLIrjSFw6t6Mbj7YYctdee2+Jvb9kMzgJE93uAAcQBEKham6sdYwHmXq4es9xAml9HaWn99ceFlAA4wE5Yzby7HSQaGNHkeHoiR45mAchE7MRFPHZUKFvvfMWW7FunZ3G6C01dyRxV0vsaCn1CFPaVpDHVnGD9TVA1jo0rcfF96pEse7sAMzi8/KlKe+A6i8adhAXkdvjXL4tNL5+MAOcG7h+n83tiaZSjZ836HKXEFjeQysGE1n944ipqnJM8blzcNPlMIwOjcZ5MMN+ff9zTs8eDW3nPF9DxUkaXFABXmIWhLJmM/KHQrMZBp0swYElp4/u52umchn3s78986wdLCy2t179h4X31FhJ4QGXZ+vH5hg/bir6IqQXTBrTaIDOlBZbMSYObRTamcRZBSpah4OmGmfXg3v2u4i2gUwzfFkHzdwg3kwovGjulT8dB8CiScLypV/YLQ/80ioANl585R177uXX7SQxHi/85xNbtp18RYrDRsz7dMmMSPK3WxaMtwlj0vg+54nPqbMpN97BB5Zpq6E4337/s+7wFp1YTo4tTEhDeWZxaNfSoCZXYQ4nCvpFzosEzokOrFNl9tI/DnQTW/fRdGunAKa27j9rt901z0YPH0RDdsVll2ag8REbJoF93cln4YcGsoWzPRAwsh0zQU2/Ue8R04M+jfd3jEzZT5btBnzqdpOtCiLkxtJwV2KqMzSnv00pGIG53CWm98SNqcClYY1MSKL/xSQIgEpa2Q7ALC/WjZgejz/2T1y8zebNTLU50yfacqZ0G1Z24eDOXpwz1RLRLjcxpQ+I6mtnMNTrw94qLz1BUx7IPoujMV3GWZ/nGiN5EKgBkhPsAeKDFOnQh7PAh9ctDwCZ1URAIUumId1BRnMx7yUzM4+aJckGQMMKTUvl30Mv04TvXAmRa3gdyFzxXJVtYtK3fctuTK8qbdiQCC7EeJq7CpcXnj+Os0EFrwS9MEk6uFPq2PuxmHy4m5v10S0DQJ7zym9X2+qvNwNswkYYEUGcDlo6XMTjKXjTMDIKI5rnwOFiGvjvoQiW0vBSmKCflKmhGD779h12hYRA396mr/fCnjupL6BQLBrEGlv8ebk7+5skT6BRa+TWD6fZjYROPYXPPjGsm1jAIgoEJg/cqfPmDXYsk5HQuyrRYnvym7Mwu6OKNhBjLliQehpZgXgbNhx1hoe6o29ZWMBa67DhMGSyxnPncS7X4fjpz/g1EErn8sWLKWxxHEcek5iQausxLIOEgM7d1wqmzYDFcQ909QtM7P9GUgEaaJ5TO/dnaw+xJLx+Z3olwI33q/eqOiJADTB6U2a/jl4qZTCtsvu1x3HHVer2mgHKAA4CiksxUpOTDe+9jJgNAWii7OZnAXYfqXXemVngsDJRkfZS6pIoaHghANsXqnCY557+ERfysjMdRjS1ZSXzPAAUL0G9vO/h+2zVpi325dpiaLTIkmZOgTlF5An1AKxpwOneicbseQAUEyZx3+yzqpL9Nn3SOJpE1hYAVCPMnBAm7Z3s6TaQ7W4AsFYKOTnSewMK6Az8ce9hGzN0DMDsQV5bPPf8Zd5zM2ZLu6FeD6IRqYA+S5QWLvvNuILXQGvfsafINh0sd3pzX6a0tYwc/RVI2wzLhWaoByB2dH5fS4qQJ8EF3PG77fHn/0TuayH3OlmcTPXKKLCfZwIk3WB7TyDAUR6sIl+7cf54wLFa27R6mZvm3Xz37YxqAKBEUWHti9JTzmRZIr2De3fYCFgpVzCyU4yZpBohkTEY1Ox2PhfKJ63AiGvudQvcHTEUx/Rg3IbPIVtKxXzyYIHAdAAAIABJREFUIgDD+0QQPfirX9k//vmKLV1f5ijfYgVo6q8p6qgRmG2RCS0flGSKbDFJRK08jQFfCTRa0eOvsC/HkGdfgqndux99QgEP2whA+8xxQBcKZMlXZKKM2sBGw7CRL8BCTFh3rlxnqTThyzDrudAKvTgqy77ddpBnhDESTVM3mn39bOKeFFtO0wlFpMkUqAt2hWQKAg1kiijj0ZlEKmUPzHCOv+9ifiWKbjoyh2DA28SEPjaS5JFjgFFRZPEq01bRRKpblYzRB2mJF3uupvqixXLXXcB88BiRcqMLGDbw+xVMqHSPOU8Kno1qkir2tM7qMDZuKdKgmjY5oU9yjvVa7I3cbT/C9lvyxbc0Xbsd7Vq0bA2pVIdrS+lZ9+4szhV+BtPoeiJVU2SfL/9dZ+tVASzc+dEgTBdrqlkzePfyD/Vs3dfgp6RTcnDXkEeOyePGJ1AfZwB8suZwCg5GunDPHbejE90PE3GC9R8y1Grwjtmwfr1jYD3057/Zvs37kDViFOsfafc9+qLzVOiAMaDn7Aww+MIBMjmQmzNngB9fU3/Uwn940kgoSUKu9T2AgmqA/fg9PxoIRyWHhXJJjskMgNo507v5/HRHs4VdzRLLYXvXtBDu3xZbs6bLZs3wdN41Agfk0xOWkOj0qwqx3bxsJf5AyFM4xDKycm3596tt7/42I/DBSRsiId9EA474sIBnz5vrso1P4seRziBx6PSZ1oK5ViC16lUW+Tb2ip9kdIAfb5HVHUoddA1red3qlbyPNpozmFAM9nKJV63k15lz57nosXJAEw8e/p5dO/Fk2Ykpb19SWGpdIkYdzBsBcCoh1SfIZ0Y/ddZKOiI/Ya0hGcaNHpvGawmyw6fO2V6o9N4AovrMdY9HAtS0gy5pYjqMIjqO/y3fozkzrsFL5DiT32LMUa/gf9Do3NAxwXfApX6oqZ02eaqr2w/Qf+g51iLFCION58tn2cya1x2nwYljs/IPoxj3jhk90gEdKUSPjka6EEITqNqynH6hBaDlMiLqESPHcH3HwRTe5vqq4xisdfFMykDG6xhG1WMYqXtGX1+vQ0ZkQQAnTegDfsJeXYnL0eno8Ro+iqno0XP4cyAETB1qKyw0NdaO7NrA9I+Hi2PrFKg+wXHcBBoT0pgIwQlNw0XuZDHN7xbbu3cvnb4XOV73Ec2yj6JiM/qmsU7jq0mZIk/Og6B08EFfobE8j/bONzACHVKV1fLmp47PgSbrA7XoR+hV3B889AFpNEAXmy2SglDC+8u0/L/9za9o4g5DNylx+hYZ1PjgJLvjs89AZaA0stASoTwJPbuIsGoSE4UsUKdl5BPGUJwOpeE9R6PMY+UBQPVIiLU6LMO1OEIiom39DzstDCOWPNysVQAHYTSjcewVLi010uH87xoavsNHCh1K302hHgPn+623PrCvf8BNmAc7/8Zr5QMH+ruRghJDGDkEglrJLHrCkAyE3aNs/NBMKz6810qYsuQwkWxlM1QAX/TwSRTSoJbCvYqPCXWRMUOGDYdCOcdOk+d5ruIiNF2eHSY3fdBZxCf1JdCaQpRb/p2nHrMkqCu64PtA45L+NigJSqVs4KH76FBTwLwHB0frJbS4HMz7tmxwZgqDZ9/A58pYhaKhnmlsA7QHb5rZs+dO2ZatG2gwK4jPOMfC723ctaGUeyjdqJA0GUFgmIeuzaDA/cNl7Cq2QFRa/XdNOletWgVtIYpGJplGvtY5HA6mudEOCMdpuOTIcRCvfhaCS2M3qnxPYh466ca9eQY9XMrn0S3oIvHU5BhXOF8mTHWgZ5GgqXDbeo8zVToUGXKa2fv9MgwxwixxGCY9Z07QpNcwiWRKDXVYDhP1cJtCQaa9FGbMaXAecCCWC6aVQiyE165oksMwBsLRrkfBIGiCDhNPJJcn5mu7AF2amEZ8+vFue+C+GQARfewgRctcXLK7mkNBN7dBFUohguhD+8szj0LVx1AKe/tJxEj9/ZXP7KtVmLUwGRBhQEYgQjOlT/n/j5BenPmnKTBFoKIQQkAwQxF8dfE+5fapfrlPWIDlQP+7viDdogPIQTyPGRyfrRC17exF0eTm3/4Lm33zvZgFMAHks5LhQQjgSCN2fLpYq0GNlaUlczdfAAZvLvsuTXo58IKpkrz4wK8wKdD69oNy1wyarDXYwgfv6dXbAMcTh9Og5ordFcKkoYNLsqmtniK105mmypVQa23uNIp6zIYuoaO5hIahE4qMmB15I3IBA9D5M3lIgHqrRq2VvReGSRMCMuusPItJ1GFrgR7nA6oUByp7GsqMMm6DQWxH4Wo9BL2xUHK5eA+dON5O4mQsYOE0NN5MDGI6aOAT2TNBw1kDOBedYlrcowwxXmtPKxEzoMTV6FkUpTUUA5861u5Z/AvCmHycOHyAZw7NnbUw8dbb8Aj4GhfFM/anl9+gwDhoix59iVhqzgNokHGc7PWgl3ML+tgLzz3MpPwSuZlMEvwjYJYM4rBut9nX3QONkc+Ds+GqchA5kGMw7MnrF2ef/vcdCqaZ7iKTOY6Mlq6dM9F2rN9iQwZg0oOJw97dRzHQes6WMWX4YMka6HJuUOoKnGFDeY0FBS4zNQKoMwvNbThrWtR0ATsyxVJ8nAqqRYsWQY3HtZViWM14MCY8QsqrCK5HJWI5mEbdSNOaSneRAfX+KtNgPZdTILptFKDj0NUmM9nyptIsZxKckJSOjr/KfvnLv0PRZaJ6Sx66owBcWlvQHp12VL5sztdG73DrhuVRRohi0akS1n8zDuRf2uDMdEfblYt8PxquCKaYEUyUZOYVyN5XwXe2DNf1ynIKas5oofo0UOXoPP/81BH75QPZnJmTmLrutPG8tiCeewDnY1pWCmkBx2mWKYooZBpw2wyDMr7+w6UUuMTAMA0aOZ1sZtaYXM3TmZQeJzO0g7Nh3CwMlDZuonHi3IFRMPOaOa7oWrdhk12zgNg0nT009HTIdGU4G/P1vAWd87rriGGphjIdQx68/A3OlFbzdWqZTg7BCXWmk5bI/Gzuzb9wHZ0ona3cswKAJ45Ot4d/OdM++/gLW7OuFpRdSrVet1xd5nISDuEzy473sbtmo71fvxd5B1+GjZYBGNyP6IhoJu2R0CqDYbt4wKBRukIXFXAYk1u3oVUpoF+4WLjdUfkUayJprthIp4sFKmdbPGZ/8F+tRxEschLj7xRu3kE84iheiJ+988YrbCfA1MKLdvddt/K+brT/+Z+/27L1+1xRJKhNLBPJdlSc6H1qcKMCTa2+LwwfLybtcnt2L4k/E3NKZ6OjNep31cxQyLYCBsdoPfB3G9BBq4jVW4jkeavQnjF+JDqvMnwayHCH31gwYogzOZOO048pSuagPNu+Yw8U3ko3Fc2FGtxEcXUUs5ZxUPZraRL74F+xv/A4QDyTQM6Gatzbx47OgcbKVCh7oAOtm2GPXOQujqDpyyUC0shpVv10uZRJk3wzKNQ1TQugW8eGiKgo/BMA4vV7HXDgawAmG4mBiYel8u5/lpDPDasn1YuffciXHkyGcGcvM4r17sPzrq+nIM6fALgdZ6+89YktJd9Shef/eZ2IDhzJRLGNXGQGojZ+SAjmiNRYe87iJZKEuaOGFtBcoUy+99kWOwNYo4zthfie1KLdj/SuthljsphMky1LNzMonVGPRqyaUJDnqSnFRcB4nY+aXvKN+H8SM3Ztthuumw9Kp2lvkB1c/j3SjW+NUoXa0Z+BSV/7Yctp5FVpmC81EUc4G4p6MHTki8gS+rqIwa079xHbdZVpX5jNn3+dkwYpKuUH9twWfv7y/gfQ/eXZIRgJymeNZ3TrA0NNLmZHtm/h7CKXmztF+dyeXUS6sSYLAZxEcazkTA/y64RaeQQflLFWRU0T3yfccqZfY82YvB5iAt0dkmSpM+6wB//2CtFFhzlL8QLo9HEMDwdFse4kTeqhNpBLXCDdn5pfL+5HN1VVQ0npIWpnLhrHqgvnobtDn+XPRK/tl9aXuva88wH4Ysm7aLa96aVEWu3i2VcRkMBe5Mw4tmeXc/RGhGvH1qzhHKoFwBppAZr6ii4p+rO6WNAd5aSKEq36upzhRS2U+C6YKWKpeYPOTMCoSrRjTcEU63SMs0z+DvI/0R3gB3uvDpd2aVwD2RcdAD81cPQVFaWz7QKLQ34guoK0A39il7K2e3OeBX570QyrJr6CntLlGmtD85djWIB+DA0qzvdKpNRsDslN4JwF2GZ9zZg6wbELZiI5fPYPv3WxllehS4qKLibBmwwJvHjAddQGXdwxXpqEMfzwAMiUREM1qF5/M6xGNcF+jk7PrJM9pyGJvAX0v+U7o5pG94Pc52WQqclpABKVQCZRnYAbimyL5yNO5ees8exBhko6W3VHOu8SamexViRvCKHR1MGlu/3txe/b737/R/MFmCk7UIT53TE3JDzDGS/zsoQUX0CsXAfm11RVOA8ef1hYyvSNIZ3Bm9fSTh0znPg/f86hUz8WMozaC5Ay2c4UnyRNY4MzHxuEoVQxtX8fkjQykSd6OjAbijxFVRs86St4j4SSduNNU9iAPLMMOnwFMqNTmNWew8unjLu1EoNWEbcuiH7Me9PHpM9T8q0oBkInS0liYY23MKFVyoKYCfXcgRFcQjNgTobRQI6HKRbFeZAA6PI18qY1G7cSz9jbVKrb9qRf0EylT59QXlMT7D2Z1vmzZDFQZYIvKaXLtub/ZADnCI2qu7hoAihaPLQm3X3Qu144rohevJWIp8H2wvPPcPZS13G2KrNXSTUyGexDTSJw8BJruLLqHKkcrRirwhCQoSysFMlLW5WNJW6fZBn0Gh4OyIIFoQGNnOao58MZ6nn0nPywB5tjeAAgxKB6+xhB13E4adOcZjIrB9jp02aZHw+7HXpoPd80Frrb8i8+c83VuDHjLAnEitBD/v4JRxlVgeUv+gRuif7oxarZUR0cwvVc8O3wVS7QSJfgEtgHSuiMmSP58E7YXx5/Gc1ngi1auIiCaBXj81S+RgA04PUsfDSTRAmkkIPw+KMPEF2z001L9CCLTpy1Fd9x4bLj1AcpreCmm6Y75DcfN0UZuGzBgOsChVMGE6Q4JpEhoHlhKq656FqpKkJA6gsxWxmoJkyxG8DUekjKFv4GulzBuPFQkxIp7n7pnFJnQnU4BT2n2zvUnnzxI7tEtsBZpp9BFBsylpDuwBvNFhIlC2BKQo675aeH2JwJI/iQQW7ZhLFMl1Zu3Gwzbv2ZZaCBa6LZDpbpjSoyqA8Q1B0kWgSiGgiVUYYC4bzmALjOPXyocgDs5kPevXEVvPaBfF5XQZNp1KiIu7gQfDHGqSWCSIdTNLoVRp3u8jIiNrahXRkvh2sybS0SpBc+5uG9e6AuRVk8dBehwb4s/jY2cTUo5HKoqYf2/QgylcdQHNMcbjk16fv370XbB1LKsyfbm8koNHWagCjMdKQVDaaIrcJR4TwThxwuKg+QoDCaz1Se855de+woeYU5xIUMZDIkB9FEOcuqSoLcfwGOfgSoaVMDAeNcEqLgKUtXG/UyBVk0iGl90Wmo+Tu45BG7Y0hWW3XWrnCpx1Ls9rRgOkbgfDAFSC0jmigmReU44/nQNMdBo+6BHuMBFKQJZg/CLKGycpcN4DkfLz4OTYsLl8aqnul3BJ+JcihFR9YBWwq1e+vmrTYoP9MSsxK4FLyhw1AMBSVbO46RL7z4jP3l5b/w/Q7ZZmK67vrNH+3Flz6wf7+9iX2A/oP958M+6RJqiTJXh4EqPV0avb/qetX+pYCScQy/dnApy2xDGX+a2Ciz9vYFky28o8pmjhtCY3CWQsKL6UuFhTDB7uAgiEvPsRff/JCGmFxLgBhiMaFhBkLDpCh08TMUntzO4VATGrC51MUtYyu9EDnBqg5g6Gew9VwzS7Y7BkwgxRTroqtrEuYnaibT4kAiHhqkE+W192GdClBRZFo4nOhmjEkcBSc30F59/nm7zOfRCBiSzUEvypgPhYUiMkKg0jeUq5EPgEIaAhBW7QC2QBpdb1HDNcFj6u/oCiDTWz//kqnAKRqWM26dR+IS+cSTT0C1WwnoAopMCZ4ClSYGjWgrb15TJ7/QBAp+RRX0MT/AJOyI+d/nmbDsh6pa7pBfUf4HsaeGAaTtx/BD1KggJoJqKEKhNRUfBDRBJ//jmRq7+0+vYsyFMRIXNjvPWe4PhDkxDmBi5JhBLvIB3xSLiCcGKSSNC3Ghbdm5n0+dXD8K62bioIbkJtlN10x2mqqHfvWwnTjVbBd51jLDlEGWXNp9ebTJsT5QVUcxXczGBXq91dM8nKIBjIoNdJmQkjUMgf65f882J1ybPIHsS1gmAjtOsfZzQeATmN7Nv+FG+wWOyKvWEZ8iIIvPWSBZO59nBIhsANUBfagzGJs2KsaumTwKA7JAy8VITMYk20Cgo5ANaG9nsvFl8jeNfMTdBwrt4V+/xZTf7G+P3m2HtqyxkO5GCvEZVsgEKZOYM++R0+0gxeZ3O4vs/c/XOHDEi70vhozcL6XN+vKjZ4g9kE7zEDVhvPWh8A2Cnn2CCYkKhObmHiinfo7aW4AT7sf/fsu27WhAf8uAl2Nz0d2TLZvCufTcaeKfCq3kdJndcvMU9jq5zDRSNy+802kXEbkyaTtkZWePO6aLUgl85CTKxVzI2TmcZ71+/ToYT1dtAlFI0pX58aHIPE0ocig3chVxaOEUMtxsfJYtGOxhaMUZfZFCJAKquE9UAufcEUyvVhH7UcZUcZYt/Nk9dhHdqQcTq++ZgPzm8bfc9FZni/Rg19A0/PulB23bps325JPfu/iVJn1O7M1x44YRHXaZfVJuaaGdNpLJw+xJ+Y79FITRXlxaP0dN9oR5cpyGLyg8BtkH9ztFyRjuaTm9ShYTCoW75nwJZwoTS7KrqVYcr6wFFyhNnyJio+2HNZhecQ8UAAS0w2So4QxMAACXvKUH3mUXekLvMFWi8omooOkZQNTWenvxX2/JKNnp4zu4iFsoUKWK6eEeF0W23WWV6CeRTrgea7IjVM81wFCYNQXuPQv5IWQHZkYI57Hih7pU2HN2d3DZ+1MUtjEhGgeTa87UMQBfO+3SGZxHydW8cf4se/PVV1wxfB+NVL+coQA1xRTdATj8FjsH/IlMajprqhwT4zSmTD8eP2WZ2fnQ3FOdE+6PMA/2796BGVCirVuz2tU7sYChxegz42BC9O/fjykJqQkCJwEO1zPBCQOsUQ7tLGgP1FjQaD1sKAy2Ng7tAzR8NYBEWUxOl7y/Fs25otfibce+C0xlYm067t1vLf6MSLcYPFdutlDcto+uZloGyD9k5BSywQG/Xv/AiMjmjPQnsg0KJfR4gdKeAMAJHI+YNtvjv7kNHSz0SDTbYjFFcuemY9j2P0++aN9svOgm8RFQ2xtoxIexfkZlxQCqcB5xD2Sj55cOtAvN5sRZ11sDp9oXK9batyvXA8hPcUDD6m+WYAhXYvN5j+PR9bvzmOiNFa+/Cz2z20WGfUMk5Dm0+2MKsp0D9hkYGtMmpdtgqNn+sA0vkQLgLV1+RBrPP9Td4X0TUpy8Yg/TtgQH5oOsq4Kn2C8h71zUWskzhg/PpR/UQIWIM75vcgaus5ikerPG+6cP5GvX2vPPv0gdgg6dSdztt87D4bcff2c752SwQqogh3Taii37rbDBz344DIVceleiwiprW5H1cXMon46v58bIGldxNkBAxkiJxgx6uBpfR+cUAwtaey0AhJgJvvLtALyR4ZKLRNMa4O/kY4yYRJqJzIaGId2YTsNzrPBHvDLiLRemTRH1l+rZwZjMNrG/pfn2BowDhSFbts41ERG6jDlr2mCyVfP7+iCTR9K9sXePIT/p4nXp7tqNOdVJ6lNFMraCQOdgkKbGUQZ0mfxeB39vw9p1tnvzNps+dAL1EmwpGJ2KdlqFbMOPelNRohVsYhk6ncKDZ09hNXcA0V+wEQRshQC2X4EJKjaBtqhMmaSDllN1CHdlu3Qe1FS0pZYDI0b7awBZ6Q317YC6uXbXXTfDqINJVVgF/Z9niZNfCXRcmSKpdfFjQtmCgYI/TXC3ok/5HCSn8OEMboIyI3wsiPfarH/MD8koVDU5Ihvv00M0U/6uBz9Vj3cy4VStFczrVW0TD883OznYbp82iGSYswxZ4pwJmKovAQza26Kpy+9AiSc6ogrGjscwspYBVDKgOtriwHjziMiymlIAUp7HJcw2FbNXBvDeDxPJETS5x3dud41eKuC+uvB133zNnXSaLN4JNoDIyPMM9VIBfP/79lvu9d/38AMYIdbRWGKwxzooBzBLZrqfks65C8DRzki/hcy1Nn7Ws/9T0fX7Mki6UsMQAsZCPcw2Daoc5Rx35Tp+raD22QHoc6z0PGzJ/rYXX4QG7lBRCfFTd+N8Zxqm3+LZBFK7++uLcNbGRQXCoox1gx8ZFJ6AiswnQbMJa1IfNjIXMTf0fCTzaaM/EJDSzP4KYtjTQmOq87VH2eJ8hj2iH3DWS2Loz3PxhKEWA1jYApNE31s548yVOP/mOED+q6++YfjY4+4TgajCgjQgkM9ECGywaHwfROe+zEi3kZFyE5eIjBc9OFt01reoCac20nXTriGZDmVpSPWCues9eo78vaeKSa0XL2rZsm+cyY6ogq6jpKFqRzOpHFS5uUoTEsaYtqTkOOPpk2hhRvHi5BJK1AF0TH8mmTJSEXUzlAZJD80PnVk7JiFbdh+w6L79oRynWCoagO+grK5cudJGDcnmZz4oCSN+BNHff7eGC6oOND/P4gl1X7MR1FKuV2KH8pr7JXvYKKhflWUnbCpc9pGZQ4hBOGEbN25k0/PQ6fMyMkJp3K6w8fuy4ersaKF0RiDrEzUNHkwEUzTvIwgtKKYnNJhJHDRb0SjfeNc9FC/RVgHnPxFjHNHdqqHd7Nt/gL8fSjbtx7Z911Ua4bE2lliFaPLOth6qsEceexaePEgmqIdy4ZyXP9TFMIr/vkyyvTgZ8nH1nDw826Lx7E8mWPQMpmCKaegMiuUySrap13OR8D06j8PzFw9ICm8oiVdpzmT7L/flEKbOoqZrQtYfqnQnkwfv1DTrBNVugq7kzyHXgnYgkiJo73crnePfSNwsvXHtvAoi2g6SFsqm05Ns5CAWYiZNjyjkaRjhtEDxC4TerMT7K1XQi5l61UNVOQu4oZCJfqDDgbyWLhA9mbJ7UAjt2FloK1dvtG2bi+36+UPQwybTlBx3VPGhw/ItXNQ7WQFyUTdQeIVx0Sl+ySuC6SnW82mgBBGig6BFaygHnQdZ9CRrTBfPpfNlFO9MhNGldoO61kGniCOaqQUdzDvv/dfp6ZKSRtjk8TN41hiBIaioAPEtOrDTuVYOzkrvpcaw2bwxVeiUJT6gRhMorT4r/fBDE3aOSUxSP1A/JlyKXyiBHVACGidHw53bd5A9fBdrswxn3FQXLtt94pSLh/JFTx6WCLCDi0ZsNNOSVrSYIMh3332nPf7kzy0hOcJC+8WDK3E4+SXYS69+Zm99tt3FC2kqokuti/GdPztfYE8DzIFuDgpdVi2AM7r7XTPKwSJKX7PiJHXws7zSkjxs1qSxVlt8BMQ/yR2K7aCg+w9VEfdyg63dvBN0/TIGA61Ory8dh/ZAEAV8I8VY34i+aFDQ4mIUIMdBlAG4ImZixHOCZr7XTEDGWKVohaOYzB08weSCpY3HgSvE4c24EYyiyqTek3lWhxp5DpduNRF8N02qfbgEZb8VwGvIz2TyeP00i4+S42GrjWZKU43LiephORJvIIInjosoC+dvob6apnTQ5ImGtWHtD0w/9+Iv0Eo8z0B+raNpGYW+LsVeefUNu/P22y1vaC4ofLm99fZ/+JjIcEyLBxQCLYSW9f4Hn7g4Jk+iiHx8w91k5TT6pJz0GDfxziZ0vY019/a7OxwzZNLEaGhbkyjY0InICA5mSSRNmJc8Ahi3dUBP/esri+0/yw4Q1wpVDKAvgOev/GuYPHbPPSC/gd02BfOh8JgU1luafb50g73yxsd2hoKik73XRRHXhT5ZOc+3zxvB8+lv77zzOZQfEW68+ZVIGm6VDi6H/tEc3DRewi10GUhjJ3/Pevas2BWeFDVVFeUAIywaGhixaRRzIHRVrqNy1NZyunbeNFt01912yyLy9WjgajThBwVuauD84Oz2E/0dRDVG4DuVCMbWdtv8/hTGSbhlZlskgILO4pVfLIFi3o+LzBfn3BZAvFH26Rcr7Ovle4Sj2r+fu87G5Q6wY7jla2I5kDNGTrtbiiimztTbf5fvs2peXwSIiw83qOpMGTsJKLn9unS7nqY5kvMuEBBtP0yjgdxJwZzZXy39nM8fbRX0qMuAY9cumIJR2mX75PN1TmuL/6BrvHi7TlKTBaZGHWN3L8qya6ZOszSmfMoGjksYYCfIJQ6HHuuHWOq9dxe7qcsxovPkCC3zq34U4Edp3NsoLHIA/zQNkK40F5r2cQDTUwC+N10/F/p9Mest1bkPC6VPygBUlLcAGcnV6MY7uEvViKxbt5q11coz68bnYhLAZDZT+Ep7+I9/txIyfrWtYFBDMU2wF5++2y4xHnz80fcc8OSBZrieajseimo/pg+Htv5oc8ck2o1ohbPREB/i3lDcyPjps6HnVxDpM5z92k1tzDnC5yxNWjTvvZ1zxQMQzodK4jxxMJ5d0C8xivMCwLrEv4tEiqJCRfFZF6CFr167yubi1p6I9l55qgFQzC9DvQymyZGvxdXmSrLqv8dDYrilDRhEzxBu+w6dsMefeN6Ky7gDJQ+gMKmmQffhXmnBjKabSkv6zRaK4SDWhCdjX2Y+bvIrD3Y1aE4zzFnYLXSVE0axUu5UUbyJijUdNfJTVddBgZyAxKMFoI0EKbv9+mE8wwzqhDw++3IXCZQzON8G0IiK9fE+VNUgiqPhw/MBtnGP5vPWhDOAuy+CmqebLyrAKxCQUhV9GxOzjzG9+uRf8sbLAAAgAElEQVSTXc6TgysD+iHGMtQIl6ppPigugwEKfvfrBznPSu2D/65Aq+7D3YRWkgZEIOYAQN4kmuf9W3cBXJP+i5Zw1rXXW/SAbPv9E884k6fc/P5IQDAiqq9GQkMEIPXa7383iaYlC43ycHv/0xX215eWu2lOUCTTRe78Hj9FTbF/oABG83JnjM2xKxfP2tzpk2DTpdpf/vJqL1MrJQyPhgYHpmgCLMBZjseZXL1gSXbvwmmcD5hzMs2ew+f97gefgRGR373gVtt7tNje/+hTJGMjbN6MCc7xPQpDvh8wp9y6bR/g0HTA8h6ysc8xieFzBIDfvQ8jtr4AV1xe1dQaOZhVXuLX/JwIivN6u27eeCjYQ5i9nHO55l406aUAi2n9BuHGu5fp6UBLgGrazbm0a89uzNSaSfvIoCFAYkZNUEuzobolIAADN9Z5C+BTPXVBX0AD/WimUakEqG+C8SXX/0QYY32YqovOeRKteAoDn3fe/9yWgxWC57pntODWKTTTQ+zvAGpiaXUj62lT9p8z6WDyCU3TF6QODmCvczY/2mmUZdzmTPpYlPqbopI62j7/od5ZAI9WsWpuNWgRsG2SmCrG4u4fTYa4F9LDO2673bnwa+/1h1KtiEEPTeLVMHDuNZJRLh8QsRdUC4phd5zG7AwxeguYnvfNGWTFMH1iiPa5yrOIw+VfF4sywS9Un3fU3vUb1jlD0kZqBU3bL1ITjqfGGcD9UUQNHYlZXv5UgV2Nbm1J6lLXSM3G2fEjpkc6z04A/ohJcRbq6WUy1OR1JZsJ6TN9+PNuDt9G6qEW9rzWqZq6KPaGGh8xTGTKzNwLZkC+k+Z5cNmOHT/ZXnp9I8kKPCPuHfBphkkYZrmmBUHE/yPrPcCzLM/+/zN7J2QPskjCSEgYYYclIKBgHYiCq7Va7dBau6cdvt21r6+1tVZbpdaNKAjIUjZhQxJmIGRAAiF77/H7fK8He/yP45/34JUCefI8931f13We3/M7blx/XW8XfexWvoclont/Y6u4EYXk2TuGZajHmxJ1WGZYbq9gnxjB+Tg+Mx1a/EQygRPxSthts/Ozec94XfD3UwBO6zBzPE904CjkmVNmYxTJWXvwk01uT4jlORJDSECoD8a36aPy7bPd+7keSLAAwu5eSfwrNWovmtqzRWQbHzoMERHDpSuYz8JuvePOO2nICN8D0BtGHrJj6zsMgBJt6sKb7L2/v+T2NQ0qJk/NtGlk/IqB9zpJMgcODdJvBdjjX3mU5z8a071z7LVMg0mBkS9FEP1CV021dcAe6AM46KMuEEjXBvUvFrBe4qceRr/f/PEzZALjO0IXeeDAEevnDFZ94EMN2gKbIClJRrct7jmVNI0ZmCMfuFQQ9t6eYdIKaH4HVFng6RPiBXCqB5svhaLouncB4nrCpzjbxTKgD/EGpZM5Vz+ApYYuktdJChnKJtTLZqRYQIEpjvtIDRlMPSwWTDs1cQ+Na5emyPylD0hLr0x1+ffyNYb86OpHb5phTYAZhnMOyzeAqlOpK7rn1Nut3F+tRRkZd+JfopUYTh3nNVT0LO9nCD3SUd6MaM4tFBjQEjMxE0GPRvfl4b1ChaqvAkGFVtKHeL62roKeJclKzlah5Ux3omf9II0Duzk85fLl70xYqMRAbC/T3G7HDj8Wg5aFS5Yxfdhhv/tjoTMEUVLNYw+vZIqYAXpSZdtBoXbvA92TMRQVX9V1pnO8ZQaCbhGxD9kjD821h++5yz59/z0e5DHkV+5xFAM52WmR37xooR06hMnJbz9zKNy8hSE2d67cx6KcpiQjI90iJuRZN7S6CoqpZGjR4RQ2PMl2hEifMigNdxD1EYID6FOPPGIH9jS7vUgzLukaxSTLwDijkXzP9eihfFkQcq/r1cUVJMaFDyWIPIgJ2cLpo+0nTz9GMZ1pF48fsL/hPHqZYg22MoUBemcEnA9Br/yESWsAYEMI05g8NqYYcr2CGPt549jaiQ5DG59sxC+WlbsHIZui883Nu0DQ2JSBJFOhB+UROB9D0dgBsi0HQ03yx3NQlGMKpsY2d+5NjgOh4qqt5bod37ueaJRxlolz8zUQoiEKkqSRmZjOoGmUvhbKch2Og3009D1MkBXjI/gzCqdIL6b6vQMRSMuuQydrdUYrmQAMQE/OoCwNB2cHDarB5SBznF+K7QFoadIpO40HKC3dpofOjA5TAvEB6D0XmKC0Ylwz66YCMm0vO0pnLTSeFuioqRmZNHqn7D/ETTz00HeZJE6AJrXHOVZ2Ngy6DDAM8NATALhwv0NpfjWxKuXZagQgWLpsOdb8VyyL3Ot6Gv1YDqM2ULcamlo5fyr3V6jS62v+xUQsHGfeeylsiNjiM2SgF71C46RM0nC0PuVnCil+x7CcGHvFcEMx0njmO0+xyXXRBH+bogCdHVEQSbOW0fAftR8887ydLG12z7O+otmQe1gEQrQ+PyRVNIi2K9pOBLuQaKn02u75x5gYrTGo/ZQYW4r27NLxozSD1x0y2tCg4hYjrNUr7Y13PiCIniaADVVmAyPIIO6DwjxlwlRkBS2AAO1227LZPFOn2Ciug0SPx1U1zjXIynPUrpYOt53ezmUPFKO9WrN2I6wFTMQwa/Ems7WOwiIQHpho48M67PWGmZJLA+KLysYPNkUQxeSAzCzQBUuLUpCPRnbFbIrTDBA+Gstr7cTfML2/UgMljAmACkAOHzEJyjjg/RiNZeVNtT/9+k/oYlptYs4kqGxxVlNe5tDZXYSjp+B+20WhM6dgJu6GOY59cOHiaX6d4VP0s3GTD8oz+e66blP0sHRaJUjatIGSWoThArRP1uN3vruSoh/TC+QIy5cv9+ismJzOAhT04+Brr7lmYQmMTMQCABBpHAiAPvdXK7mAgQRFfCIT6gAanGF+3XUXDQERIp1Mhh4hB7PmWr89+th3rKi4nKzUfNZSJxSkS9DS2Vtp9kNoYDUJdZm37C/0+c4ITv4MSooW2V9LRXq5BMy6CtGUoowXyZLrzJqiKPXn5odwinRCVxZFVPvIEACLhudyHJfOZzRo8qpVq+yvL/3Nyrh/olL6hejVvZk2A1ZSPLUyvUfi5kCLAGmGJmCcAXh3B/nuUTBvtG5ryGANpROIYD1Yn9Yxzz9GgDNn3OXMDG+bn2p3LppjsQEY0egCU9gdRfu4k9zEv35w0VpVpChzlyoHfNZG83yOwTRs6hgMdRqr7dab5zlPhEsVYgQQ4cFzNI19sh5amYyRIpkqnNixwfIXTSYC7QQ67yY8BKZb2eU2+8+7G4lr8LAWphVEImdEHsOzlkQzFs6BXA2KffrYaZvIfj9z3lQYTcl2ZO9ul/utwjSCfU/T7SIKGBmlqXGrxzRNIPt95HwmANatXbvWRQxNJR5IEoAlS5ZYPRO1CqjPWWPGc4BHspfwsGEON6RGhZKgsuo8JUG3nb9wEnOt07bi/q9ad8A4W37vk1YNyp0gwJGzadHsLHv/P79k0vah/eh7H1oUBnDjCyZgxNhEpMxZF00xMsLPJqTjwgwr4DTa0OkFKU7eoSlwHfS9iyABVQARiiYqmD0BR+klPHunqOWCnQNtEE7srbVlTCKfwwCJmB3O5VCmAxKg1yIx0IS0hyI8HGDq7PkzyHMu8/lboXTD0mCKHkNk4Fho6+eKj+LoeokpeqXd99BDAN9k6OLuOjZ7uv3vC6/b2g27AF7RFeKC38Hr+VDwBISiB6PyknFrQD/yHIpmBwhRybgGmGdDVOjPiTAeXwRPA6y8UTXByglWreGlnDKQGhnx00eQwZ1mT37lPqaZ7FEUaOcxYtu0aRMN/Eh76qmnXCa2ZFEqsFqZ1owiuqtJ3hQ8h6FMwsRs6WUSJsqy2GyBFKrt7P3r3nsfNthJ55OhkkacHTk741vkaN7SQt526zR75Ev3M608Zy+++IqdYk8B33cZ08lItE4eR+p1GcAqAUC7CQ4I3xdK83GNOKsotMDtaB4qOKOacbXR+p043sdmz8qjXqmze+9/EI+NTvv+T/7GvxfAIyot1y4AEzSaADAMDJIAGUePgH4bBRAGdZNfH64vxBiHtcaecp3GFyY0buUsVwz2OnnWovjeJNbJ2LRYIhFhcAFoSq7w2d5Ce2vdLmJO5tlHm/a6FCmIWObHPVN6zNSxsfbLn//CTZJOFJ+ntAilUT3mQJKr1xtwQD7sJkojAG7aASZUBuRmh7G9BwA8NkCfngwldg5MkwZHkU4AnAnEeVcXpY8azJ+a0qEbSmHQf+UuTQH9yyefsNT0FM79B8yPOsDp8gE5XBYe9dJVojOT8iawV9cBftRbTv78G3xebyuGavrpto+ZupXbypVL3XN2srgML4RqJk8+9qWvfts6YcU9+6e/oo/EEIq1oqmoexA537yo0uWELDsp/dJXNy+iRkuNmb702OpLTa8AYMcG1J1iE1ad7bBjfgVxxocQbhuHhl/61ulov2fMmIbqJ5LpdzxpBniTUEcGsf762Wc0Bf2UBlYDplzJEyZNsn7OzJdeesWZbq5evdrmL11sdVUVMJ6ou2gaLwEcZNCMedFADzDVl8RD4HoJ02IxGUsx6ErgvgpcbwGgauP5C6JmD6Xm0zttZoCVQm1D2cD6JKKGSaAv8WL71m+kponh/YdYGUWGDwOuVqRZTUTvBQEESzpdBhopx+1TRSdd4xHC/ltVOWhifa+4awHgkg9DAxiT3N9SEjfeXkeGNt+nqzrEuhLNP4A3JkPbYV1f1wQLZFDjq9Xn+f2gOiGBDPzSQFI/S7fLvQ7fM0Tzq/sjVHtYU2T+PgqKbzLAuGLQmmFJjIR6JN+JVBzTZlND6N4WHtjDc3rJ7rpjCWAJrEjYbf6crdMlpUtmMEgTfBQGo36Gbn0bQFcgoJofZ5pM9irLei1vLOdIVTvPJJ/5jnHOgI8NC8km9S7P8pxZ+ZYP++LYoZ0MNJJhzoZjNIYZHvXq6299hswI80/qMl+kFUrhUMxQVuYoFBdNyGeKqF+RfsGsVE3tukeAOmXSdjAkOwpjs4a4U+1p8HRo9hLsoy3brZjh4vd/9jVSYka5ONHTRRdgatRayZnzSLQ87t8yInVsQPW4GgRznsNKd4DGICa3PgKdMBx1NIiuK07TK5xSsz/dGWUWB+GErSQAUap9eGbV9A45Z3CZhuIlQp3Xjta4nvfczwOm9aMe0lepOgBKMtUSk7iVaUArgJmPijVuchtOd74w3cIEFvH9CdTn1+hV9HOlXxfgITdqNdj+LEBvalnl2UMscm2snk2ljAVRQ1xrwJzro+eXDCtqqJumZAzUnJaGFijJlRTKU5g+Mn1RwdfFJsuv1rYaUBasvAdaeHApBlkEW3ci2p+9yDZv2miF+1qJcEgAKZzuFrkWm5yPZTm9lAJBdCQtLsWQrF+/E/tzs1I2c2dkoWhVNsnFN40FrZqHU9pB27jtNIc+b5i/Wwq9Vg531zFyUPC56jBqAMvDnTEKHVpqaoqjMajY62RqKoqJGsa///01mweFby6UgyZs1btAX7spSnVxRaXInFVgnWwaPRgSRUN7UMNfj8ZPUQaa7CSyEQt/bqahPHigEAc4qG7caHT6xpDZUddkxR1MvFGbXpsN04+Ns1+0RbFM+TuZgz32pZW2jHiNWLirj38FW/xzONBSyEzMDbOnn/ymHS08xLVvhMJwHf1KrXMJheVEgag4jElOg1HKxCGVCWQsh+XadZ/YhkM8g7yPPjVKkuwk+9idS3BErT5viZF+jtKUAChwCfBBlJ6GtkFLHj2RByjGzmHRPjo52iIHmO72NKCRkhZzhKNeeIHktfMhw7AVLkaLI+RLlBCZz8hgRa64bcROnMOwIZ2JrlC6ibPnuTgVZ8cmShSQdr+m4qLtUBH3wRDwH0OBxfe6yodDT/qOg3t2U0jlWhRob315tW3asguzGDQrGJY0U3H2sPGUlWLXD2rIs+2mX9NmpjFtGGeHj5/AXVOO0hxIvORohlO3LZyIRriCjMg2u381cTRMZgIoBMKZONdwMJ+nsY4mm2AUjrTeLMwBmgdluGm09ilxVeMBfxKhQ4r+8cpvfwtQccl+/a9X7frxIzSgaPtowuMBd8oxVIuElt1H1E88QMhw3RAavw4K2A7MYIgKqDpt3//jz2n866FCV2AcgO525GimMoH2l5fX2PpPz2OCwYbBnpAMHU3ZvUEcVBWMq2IVEQaY1MWaKymuQisb6hqCWtDvTR9JZsA1mAy7gEPyOtOsGOhDMWiaF4LEy3jqPSaNKaCKWVBld4PWlpMtkE9cUihsjGE4JoOANGkU8VMm656et93cY1HMM9KzabqDeP8X7DpN9ZLblkF5TCXOoxdaZS45dyPtj3953Z77K+wC1mw4DVMP97FXujcd7Dzv+q/c9rShBUI5HmZnjKc4GsHEINCrkYxRbwqtKRidpLI+hqAbGWDGRctCf5s7Id/RjsapYWLz+suzz1JcN7uJ6DTyIS8RU9aNY+2cGbPs3X9/gHlCpq28/3Yo6+ftvbe2YKAEaMfa/GzHOWiHsehEiBJ75zD3SS6jAUwIoJFB6REV+LNd++2Be1fa7NuZdjzzMyLbCpzjZlHRJTLQf06c1ZtWWFjO2suzu+9ZCdUuDpfjM2hdaaaYwGkKfGbfIXv8p3+ikW2B5hTKZJuMXopxHSgzZyVhTDfO6tjgN24udhMecDlHD3sEhsBIEJoPPvqE/NsAzHxqOEvq2TPRp0Nd96HabGCSIqfXCG62KP21Vyqdm6EOJV8O2nqaDEVZiZYfyV5WT7SGipYeaL6aYPs5xBUnWQ4Pmaj1w8LQnnzXopkud3D/4VK0woFWwYSwneKvmzWrhtsfFo9QU1/orX6sW/pXQ2puN89Ow112GQYyuAI795NB62B6I2M1X/KII8dOtkZyuA8zxfntr/9iLTRf+HbZl1aMs4ceftCOs3eeYc/569tkrfJsXKXACYLxEg4laRCKow+f9YnVC6xgwigrLT6EjqmUwh8ZSZwM7JKZtChLES0nvhC4dDiDMl/fPuioxRRpaURT5HJIgl4zPjjN/t1MISBgsxaDQUWIJTJBz2IqEgxIOQvDviGur5zPu7kpETQMMlKR7jcJLV4LGti9u3a7Z7GwsIG1i94WAySZVcl1WA7uosNWgeoLO1DWp8DRCUwdH3ri23YNSv6LL7zi6JiJOOSqeLtl1Qr77KO32Md8ATzH2bvv/AvcIMwmL3jcPtl13v7xxgcuY1Qu0L1MT77z6Hjyn2PIzd4D7RYn0DxyOlkXO9HgnjvHOuL8W3XvCtbeAEDgxzZj1ng7UXTGvccYqtqrtUxaud/SJ+rPkIW7Zk1/lpEcgLYq1hYVTLLFOGz6DbaRwlBkS25eagkAoY56wr09fvwQa5wM6pxxjha74eNNnCXVPEuAJUy4y8vLmeTMtnPnS1gXsZaO6VwMxn9q5nz9Y2DA5NofnltjH368EwbKAG7/nI8AYcLUdWYKF/XCxEdNrRpONcADMo5yZZJnkqOC9nNzQE0GnERE07YbTXAQa2UAjSa1LHr+LsvLCMeADikT5nW9MIdaAA1CAISlq/sMydGq1Xdwb3fyWRdYPvTl4d4GgLxrZDrn0exCZcXrQ9nsKu5HYPgI+uuK5yaa4Com5AKbr+PmvPfAUdu7n8kiWak9iP8ef/SLnO1h7P91zsDpyLET9ucX17uInaQUH9gpM8jGxTWavczl95IcECsnYgyQhgCGr+NNcL22iWJNWZZMRPiZ8tqcOAHX+oE2mww1tpIM8c1bK9z6v0pdlApluKH5gosciY/0ZiJHZjzXK43kjTaakUae5zBMfLJhL1QgQ6rjh19nojKgeCnOsmHAZF9+Hwmq1sNDMndqNucd5yNn9hjc1AtpoETjDQLxz8IFPwV/Eu+uJr6vgQYiGDBxgv3rfYx74A8/+OD9ACwnkA6cQtoR5eow1QiHTvaQQ8qUGXBHDMEJXOe7mIIdLjzMRH0NwACxbgApp88UkRgx2Zkgimkm3aaoumlMtxRn2UFzJg1fMJmsr695A/BqCuCqN3VjCD4lpwGVioigyqVJA7CA5aCzb8+eEwAK0FmpeeYVLICttg8QqhRGwEHbVzho33oyG1kdUVdnLiDfKHWNwrmqAaNMYn/1aNhd1qyYB6xh9VEy71S8lPbSYf6r2lW69s87XzW9+oLcwxmoLHGZShLVJP2jmiXtz1ThKtj1GtH8P0hYMCrYm++cCd0+yQGXi4iKCaFIv8oelgqTQHVQLdKhfqZmYwB5azBCFFVfg4P33nibevpT8o6/hffNbOtg+CCwMwZWhgqm7es+ZL3GAkrlwFyrxSuj3Jbfdjtdqbc1Xj1Ho4LEIIk6X8xD9rUegMByQLBG2JNVAHrJACLSYfrC4mvgPLsTCU0W0sgm5DdDUJA/274NA0a8ODBi1SRe69iX8yeIuquLwUgwZ145Ta4GPA0wqWRsVsNauvvee5zkaAd+QruQxEAsMbyV8HuhtqbO05BAEgI1NY4R8vm+oAZYeb+aInrUY675VRPsGmBhY9o3VIuoFboRlST/AGTAbnqPRYijCsvASwwsfRvHAX4c4ZYOuNoP8Hz+zBV+HwxzI57hQITt3lXkZAuPf+UBnkvMZ9G0nynaz5puwB26moY92BmXdbGWRqKZ9WK/Kjpag95b0pU4kmlg29DoRsMuEmupHO+iJPaChbMmMhzLueE27jF53VV40N58r9RSOe7m33wzsW7pgKuVMGBT2Bv6XbJJ7qQcC4ERVIF5awrT+/H4CkVictjHALKV+6JIrUB6ug+JK3z55d2SmANcMnDEvfo+zo6AUNiWYUQYBkWz5w2g32+0oxj9Hj/B5BrWTH19swtH0dxKtTdqbGKecMWHMuEgOkkxgdD9Ac0ESEo642jFPCeSGLg7wL0J4kzz+Jn1uL0vd9wormsKIKevvbdhp4tx8qHpFVPGl9cRGzga2WEc/aVkmKfxGNGZEAs41AjzQW7XI7hPikVNpT9t5lo2A6T0CAzRv5NfAH8fwApWnrFXT6tjmg3yjZBZkcJ69t+9e4lB2vv2Y8OjmdTVYXcundb0KdMpLuKhjTQDqEVghhPibkyosnOYfw73aRJKA9xxjY0JFCAQ12F/z1RVLqKd0FAiMClJBzWJxTThEnrKQ6Aps0DvZeQTztTmIvRficIvt/ha5eBoO3Gh1mpATRmYEmIM5W7VTFuMW97mHZ/a0dMXQS14wOib5MMRwBN+7eqwpTANoz9wNJ4Z+V72xBNfx22vyG26E9FueoG8yTwllEmd6JWhKlplbsWDf41CtgwqhyJeuqC0XYGyOw4b9DAQpylTp9tlXAx//b9v26LblnLIVzs3s7GYTmniVAJ//pV3iXfRhY7FoZEsF1f8c6gj1XHIdQh5Wq3w77WoYqBAt2P4kkZWzbw5Mx0V5Q9/+jMFSpvThkSz6G5fMtOKeehG8R4XY2KweQPFPSJwucv5cwNrr2OEhYucqHzahFOSZbDlZSUVuHYzwpGnclQwjcaIIShQ2bhhnnVaB8BtELdo9CGN9ujjq5nWTLW1/1rLJAx0lr+XE95dM2Itd1QsCw0qNe+4Fi2zDxVKAptrCA3Oi397mZik2TZz2ResFQ2bTEQqoMVP5lBVluh1Gr1wppQjKPSMyQddtsttzpwF8grNQsiQ6AmtUEQUmN7INDdOk21+vh+oVRM8rx7+UQe82ksUyHsPHIO6keZcNcPhs3dzYAuA8GgQoFBw2nQ5z3Om4iyAUJr8NPKdkqmAIgI0/fW2i2eOwzi4AOV9roswaafhO3uh3Gai5Q7FUl5K+ivk6UnLtYjJewerPJTJyYnjRVzbUc7AQxd6I660JUXF9tM//cGunznBRnbNGWm0NtZaukTPGFqc2LOXIpiGOivPWbX7QQuPo8EeorMdwcEllOwyWrKjvHYCIXIjR5F5yLj3EuyKw4eOWQafdVr+NKcvDeCgOM/BM2Y8YeJsoNVcq4OwGFJw5Y6HDioNkmJDTpfw+dAQ5k/A7IYInjSYGL4Z3Petu2wL2bDFp6pdg5qLFu7T3WyiOD2Ibq3nLQQ+y/kSMronB0Adn0TTPA5klmYoIYPnO5rPe8Em8H4qWcv9dLGjoQpdAiC6SmE4Y/6tdra83n7wsz9aeVUb2hJo+RSX3dJRq/3Sic7PkBYfZq8zuRHqnQCa197VyjQQanFBFMU4E2+owolJosTwLIQnQLNKQy+7iEY8lrw+ORL22W9/+EMXR3Gen5mZOw3DnV7buq3EOfkhU8f5lbU/J8cKCmbYxx/h0ngREzfod300N/MKZjuziHHQ4Jtba2EBMPGhcJsFpam+CVo/jIgOUG81090UV6I4H9i3nw2/l2JZaOwIp5lUAdTDxh6NS/GfcaRXo3zn177qCoWTuMc//J3fyFjYUXhCATEUJVOH+Zl3gLSMojKjoebv5efBkNY1SgKr9Bn8QCyvNAXzHFPsAgYEqfDluxqROEjLL5RYxh9TiKZbOHUsDqx7kKjMQA84y7ajIz5D1rboVaEUGmVoz7WmISC4nPBOYFwVByEInrwouOS22Ms+NAl5SEM1GydnFcQCZ66kCVEgb2iIn9kN6CcTOvhJREVwH2jGEjn0p2VH2opl8206sTHRqXR8LODTuHnGABDGI1UpI5F+iPNAph0bN26yN6ByR3C/v//NL1o7KEcKUo2zNPrf+e2HxLjwfMgoCmQDXMTRnpP5uF9/aAE/y4dJtyIthhzFOpx10cuhGE0TLAZGNfrKo/t2Wx2mb4rnEI2yl2YhBPZILxmFUVBzgnHj9ULTJhexjmuXoV5edcDiFSbuinuJ4N5qJNXGBMWbpj8UR2Y3eodu7yp32BROFwBAdvlkCevpFGsIdgtAcSiGUtegmonh0stzGgW6GUN3KSdXvYScakMAmm5BP1nBnvM/v/wD3hbZNmFiDntYA4DKTBILNuNxEYqPm6cAACAASURBVElDO8H6gsbZl5/4tR07i/ERr13PtSLFxZ79IbmSULj+DINpKkZMaZNYnzQHiiUsOV5sjXXKtwRI4JkS3TsaLVQjWsBgCdxutJByl1etqPpcU/kEKJf6vYA6fZFqYQXjAmw+pi1RoEQ50MwjmQwHg7IMsqabMbkZNSadb4yxIxs+tPc/2OjOn4kTJ5NlvBBdM7m37BVzlUutfD1V8mwATbDIhnAZrsExf2L+Irv97i/Z/uJS2EysQQp4FbNqgt2kQVMaHlzPZEdERciNN5oIvUdJUhz3zX2p0PJM5NQAa04RgH60l6I7iiLLl9wOX9A3SUaE+CcmUUgBIlRUXHNGV0UkQqjY1R71jcdXYIeBfp4c2fNMU8ZBZx7BlGSIkXkUMpl2ns1g1mcwz4CPMoupAXpZF90A0l2s1+OADZ8QdyRXWOkugZiomTrs7hULMA9daFs/3eV0jycAQyrr0FRTLNcCjkYAKEiXmcR+kkDx6ss6aoWVdAEvkz5eewQNjaaMw/2t7hHUZHvGtBDHfriGpOXdtdQeXGpFn+hK6CrId43j0TVUuvv6wgNX7hI0EYP4Asywk7CW2rinMoIbYlNpwEzJl88XAoKvOL1hQOl4JuM1GDnpNWRmJEmIfj9pTCp13GU8HOJtAj4NgUzWc9EKb0c+dbKMhocfnD853W6nXvr73//hltGquwugWBa64n/UqGCaiS6iLEm8gFlXignqSBh3AuqGuL8rVt7hTDfDobhcunQGlkEErA3c+Tlj9+/fi4ytDeaH9K1e9qPv/8z+/NwLmPKkOEp5GJV19th0tJfV9tHHm8kYnUCs2kIHDr7zzgb79xoYS+zB966aa4889S3o7LWciVuIn8JLAHrv7bcugg04xoqhjLz46nZildibZRYPDVWsqeswpQZ1jqkK4VmV07CXozbzvHLIEezguQk3GjQPFdpzHuiXn76XP1AzpD9wZP4b/9ZHcWZ8q0gMWgvj0jzfowzo5YsnAYyLEVLnvFVGAmr48ez0NjdaAJK2NpxJwxU3BQL3218+a6W8/xEwZgqI8JmQm0edhukVA5m+G9chiP0uFgd3L57vUgySImmylq9YbgFIB0YAbGhPG+bckcStgsjKOqaIctKdNnWKA1klgZQueQJSAg1EpM2tBgDrhtbe19mCyWQS5w/6ZwDgHqQRHTCcxpM4IgmJJnIjGK7EIR96+8336BN6qV3SmWriOg+AlgYrqYopXhHn2Xsff0o+rYdd4WQsXBf5COj6O28UXSBFrIj3ypeUmvpjPaeObv45aKZlzu/190M39g/5O2ga6MemqLgf7deS3qiHlt5UHhCSq8hrJZJ+pxXdkF5Xg7mp7L+azmqd5E+a6Gjm/jC9YkOHOIcS+OwYgzHVPFp0Ahox4Desy5MMaHQPLjENP3OW68JniaO0lI9KOuBaNJPeYQaODdQiQwyDZEJ1M82uvCL82Qf+/q8tMBZh+6R5UR+S0oCpXzYSRnnsHDlA5OBIfiaGUNGwXjMZrTfjadHL8E/eR6Ozxrp71MbGsI4UiwuljWj2J1gGw5a8ieOgS1dYMGyePj/kc7BJAmicA6m35dPTz8LU/b6GD1EtU+SzyH0OMVEupReSAa4GgD1obSXjE9PAkXF0W3RLqJc8MljYaXymAZ6DGzHw/53EyjyOt0y964e/DIAv57bOGy/Ww+fU6yTOnCRYKqVIe1pbVV163Jt1rzLo1bJg/Yrm/Bn1dzsmXvqSSV8y134ce1Mq6S9+ZABPHcvna6gGKPO1ZMVVAsiMoB/s5Zl8662PzOvi9t8Ma0rmxYnhA92nmw8t5Hvzhi327Z/8zCpPoRPigyaBgsj0og3dlZc3SG53Mw8wqJhvCggrDz8PlCiDoVCLOeltoJGJBouCXA+q1SYbIIP3bNFRqKqFoADYjc+dwQ0Ya5UkmXrBdX7+2e+QaXnV/vd/nma87YtR02bMYMooIKNwtn2EIrzOtm3dCY2lgigBphJx0VZP1z9j2W2EzcfAggH1B+LuYMqLIoYHIJPg85Xmn00Q/BY2PKzHc8mknT0Pm26mN91Q2oRsbntjjZWBdH9pxS1oiUvs3Xf32xw2H2/y1da8txHarXSTZA0W5IJAYKAFOLBh2z775Mg1R6XUHdGGp9G6tJZ+bMheUEEl/hYjNEQUZm54NxObkZh4jad42E8OWAfaEi9NWpjICZFiMOWo3bm4ll6j+UhLjrRbls6lOTmLJqGahpmw+ylEMCVmOMpxCxrG0+XX7QxOb02c6rEgASEBfcRDoC+FUtXBRn7LQgyEeNqm4yjdjAh0CB5UANPf9Rt2UBgQF0Lj1FpWzOQUq310BTOWL2UnQPcMJVlRNNcQI5TCBggNi2LzTLVPyOE7eeQMMSxy8B5HjmISU54mm06O65kLlUzMvaBlT7fDODtnYiaSM2+B9UApffnll8htPE+zkW+LyCkuZ2KgXX4K5iU95PU1QesehE6twlXPVDL6n04Onk6mONokfAAGepmiVqObioeSHqocUhB6+DbQ06osDMTOai5aFY1vRwN0aUT1SQoNVZYvh2co6NnmtRtoTDFyo6qYPW+OffTmm3bXA/e4zbOXouwajp9h/Pxo3MCv0tEkoWfb9O579sbrG+yF//uJxZJ166viEte7t174I3EhOc6Fr3OYaBKQpWw2nXZQ2iA2khCKDK8IPguInReoVyALuXjHJw4ZzccEh46P1aydmDxl1pfoy0IqFexeA40yZVQGDoGerMAsnHwl0vjotZeZJJdC/b8PEy4iMbZvtce+8kUKH0Ls+ftQKJfvv72eiR+Ue3Q81wGk4rDxTwRRDqNR7ybPtV9OvjAydmLWkoWmLw9zqAAMSVpA0CJGJAP0hNk+IiHiMUoqOnMKzXa7LVi6CJo+FBRooXMWLmOzCrGf/erP9sbaQqaR6EYo2hztRYePGNDaiVgPooBpowthPaRS6DWykOYTDTRzWhbAGMyKhBCbSMzIWeJo6kgyHze5gGdyJHRcCsTqCkf976Lx9oWv0oWuejAs2cLi2adAmiqYUrxOlu1Fcik558n+9WcymcEzCUtkO+ZkGeMsB2puLaDLhdISZBGhlkzT1g99PyoOiQR0y4xpM60dFF2RJa7S5B4Mw4IRfWcP8W4HASeUX3fz0qUujkBmEuU4IN8K1Uxd7AC0tDJAjHse/60Dv+Jjsmi0QOkBzzr4OWp+6a2cwYcOCB2qghBFXxU4QA1pirRuGcKtmIYplse5hignNxWj8R01fiJ0qzlM2KZC3Q21wZYrzsn0as0VNEd7bBq56F+4cxVFSDUHVb2d4pCK5wVbMMYowxG0GkBThcrFc2fZE9nrFLTSNGQ5adyz6yqKI6G8wa6o7vXkSLJfiC7fz5oRK8IHKUIf031/Ggo1svhs0QBPsVVQwkZBlxTt9Aj6svFcm2Ce9UM4YqZkZdvhY6ccy+LNN/aa5MIPMD1fvHgxFNoq++s/37Bth4jm4RpowhJCIRAL7zuYn/vYA9NwMx8kF52fh/45b1KehUEbbQV4GYCREkWxpynhq399gaiTy0Q0ZdkoKPNxqigo6iKh09XxzKvgEYU1kWsRyFoUKtOIpCKUQ1n7qg9Z0OUXz9p8gIRqkIkeJvcCNUU9nYnp1exFSzz5j0w8D2zciHnNZKc5C2Ni2kVzKoO8SUzjxGr6/R/X2IzZaIlB8scQHSgjrddfX4c+z+yPf3gaOmOCiyX58Q9+BUgzmYO8iSIpyAJBJ8eTmRmI6U72rLvs0W/83Lbshl7LWgpjuid9fMFEf7v/rttpgD/gOaSJmJxGhNSgHThChBUNh7aiIZ7VVh+iVPicLZx9MkaMxtdCDb90W/rSGSSPgU4yH/UlCr2P07gCPCHPCeSZB6MFbcd0rr4dFhgMroKpTCzybRw6vUoMJ4tPkesJepOGC3kSYwSZDMWg2QwPi+UeShOPqzeRSZoAf/jhWthJ2+2ZX/yQcyPOktF0vvTKW/biS286Wr/kQ5ow+wLS1DZ1O7NKFaqfUxw9U97//5en8RVF+v/zBV0uJDCRPbCD55tcaTYdsSiGREHhS86k1QCyERRaLVRtahD1BQ7g9O3gsAZxy+jJ8EBggsGLt9FZxlA8NTCRVQbvBDJPlUepom6Qh0tURDlrK8HhNOCTzOr0pY+ldxjMZ5k2DRo91MOLcNCVG67pt3JLlYbpRTEQDKtD+mn5PwjAFzihTx2q7B72hpGxgCNsCPUMCeYVeCKHJudPZMqWbc/86h+G9x7RO8T6cbbGYuYjt3cZggXjqqt8+qNHj3uc6bmnzdQCPo4a6I0Wm7UuJgjPiXK4nSEiD5eLnpf5pwBmrnMQWvcOCuloHOQVQacyR/GVCezboWzqPTIz5ZnEzN4ws7abYCclUJRthiGQMy6WSK0vkIiwHknKdJhJUW7iOMh5F8Hz3oID5EW0wrs+43yRmQ33PxhAqh9/mZtvnoO2/hjNQAdZuwsBCWiaaCoqyy5Cn+TC8J5FS/VlHBVGsV4JLb+FqcPPnvkB7MCtDOsBtBjtLYL9Nxod7fvvrUPXD4V7w2YaliEX26Q4xAnsLQ0wnHRNz6FD/Zj3ff+XHmXI0mTf/dn/WSV7oQAaJK7uxgxKiy7kx0UzetAZBy6BKAskdliM/kzNlwcDcl/ebPxaazK30rOjR1h6WWklNVTx5w/60Gg6tiS/REXW90IksKkTk20MfioDAnFhMt269GbkgRegFTfDAIyyVDLK/0WOcuHJM47OmgFAJ9bAVgDwSAYS961aDXOuDJpxgp1lf5OPRjtnQzUugQkA/Flo0vdQi/cDHOWhla+EOq7h1QjqP3/usQZVAtnPnrmGPEqaa2RTyoOdmO70x2OZ+H4RqdXG996wo4dOYxQ7hql7Jo3SAc5K8rcxFcnITHdSsvFMngUo9cAIPFdyBrD6IjIAT9N/5wO30BSmMWEMsrhsTFa7vOy5v71mG3HzP3OZ68Y1lcJGwJSo0I7+LEdfNwFWc6yLLnkET++NBtiBEGrK9Pe6F9oMJaPgevuACmsKrEstR2KZmIlhrzUgEyb9FxwA52r+N38ey4i+Fgmm7hElmSMvamqse0k5ZaM5CrPHpDjmXnQCvgjsk/EYCM4nA1ymu/KgyYKqfxj6fSl1ywVSTQqPVSJJNIw2ef2oBExsJ0F5j7XdOz+13XuuoYNXeYhGG0aHIhExvXe+A7r+Mo0kmYihmocFq1gqjnebwLArizzqPp4PSR8nwoa7aQHAJB8ukjPBV3Rg9pwK0nTGkFvei/wxgHP7WgfyKX/piDNgk+CNQ1NzHaNj6dHb6KXU8wh8pnCyXuqMjfRg6z7eaifP1FEfsl/qdvAe/OWAxVkrh26ZCN+oBJ1BoKIcJWmTvKILIxkNAXQ9taRErYYfYWF8sEgmA6mJ4TzvKTaF6cYYmCCKD9v2yTZ79/3tTNk9901U5okTc23ZnSvtHGf6R5s34cJdz3Q+mHuEbAFARgbE6Wghk/lNEklDY3HWSqfP6ePCBXCBJH/yA7j0+v0Dk4dX3rOCIlF6M1xzcU8JB2Hikzgb0iFQ5avkX8XC/w9gzM6OCKLPiaGA6jSK8w6aPSYzwdLvsUm1UnhFyPiIC9J55TKADWNvNnQsY3nNRjtGGHlr41XLx8gmMnuyvbBmo5Wg9au7gDEMdEikGXbP7YuZOmO3z8WpY4MIi00hugbrfK74AJt4JKPRXVs+sRgao76IBLvj4UetA/QjVHRbGmPgLztHFIoa8iSoT63cuDKCxcPYDMZAnQHG96D9IKFtJzjcm67aYFM1dOVO8qUuuMJkyr2PWuH2ffaTnz/vimx6POJ+Um0WU6rt+0/YW1uKHfKpm6n9z4EfLDRl4fVI9K0Fw2kvx01x5OVuprUoik83jaIs00VliPRjA2WapMUbCvLeyiYlB8d4it4piPMnkO06gpP6T8+9wpQFTVEuqLEvVAAC4E9z830x9Gkn30wRT2qkGXShK4H5wtTptkVMsYgD6uGmy8ntnbfYHPm7paBMyr4th1qQzB9U0FhdvtqJedJ9lo5L4J5DhzAsS8XAJM7WvP2+XUZPMzgITQs7YF/4KZ0c6CMx7vK3Nps+FlfGiaBSsUlMWS+5TMDtmAK0AlMvXf4Fl1mnzMnb0d1qEnKZqJqDhXttBQ6cmSzST7eupyAMcd/nR8egyVcoEKyaMhk1KMM5ieJXuiQ57zVpss57F01UlhOiVcmVsQXas6btwV5MI5V3ym52CvRIRmrx0JpFr46IIKSdiKA0wJzSU8XcgD7Mr0bSj4ayGGU8JZe5aK53EmHzaVZ75pz98Hs/tJ//9DtMCtQQQPsuOWInjp6gyEmDNjfRIhMmmX8qVOKuenL5KjksvaGakI0cwKQYFkWMilPMiXyGoaTk8BBRBNcxeYrT2qFg4UG3VuiGutbSaHfzoPSxowxy2IqiGcKhPQwq78VU2Whim4nQkit0Nw1YJVPuGbfOtyugwc0NIK7ZUwGMYjCzuW4HyWFLYwMWyvbJ9g1o4mdRnEBXZ4McoLgJAvByBx6avfJSwAsKv+BQtLQcQJvZ5Gqhny9ZfjNRO5/a7AXpdvd990EVT7bQ2Ax0u11oZO+3qsZeRwET4KMCdoDiSs+9NmkBtTok8CKz0Wkx7tC4ZeEcJipMldGp57KByXl+779fsR1keD/zmxeYCHa65yOZaXfZkb1on5o4WOdjvJNmp6pbbfTk2RbIYSmL4u76KnvphT/Yy68cY2rMusgBlaZRugQ9VPSz3LFRzilRkwQ5wPvxcxcsnEfTR6QR1zICw5tw+EzniKmajvbKl2tfjdGIzO5E6a8SBbT4LK6cU5mOjgCUyMQM75grrDThVyM6QCWzi0ilDz7eDYKu6RBaG56dRjkw4u7cRcOigziaBrwd6FSMi1m5qQTM11hCxKD99Bc/tXM1HTg8ZtpEYt2alQcOnTMAAMUXZ1FfihBNGoK95ajZZpdLjlFANto4UPhy1mImubcD6B/6KK6UM5oMFdiX99/FpLQbhFqUoh6ag0EogTXEwHVCaYuj6P2EPVhjetGMAqRvxdnsxIWrNhAYY5ebh2HdlAPGhDtDlkCaiiHYAyrQVizKsC/euxzn29HcX8zVMMwZgTZBGiV1tf00JO2Ydjz9nR/azv3XMLyJcM/BP179lz31re/armOwCrRH4YJS3dCKI6uPzcxC62MtUKwnWlwIjSu6lol4EvhwkLXB3AgFqOtjbfYxaWuVj4Cju/rixH0IxLuZ/EtQbajzNiLILh7c6yh6fpI2cE1UM2eyzg7sJfP3fClyEwxfuM5dxLi0oDOWy2ZgVBoHKwAtGzkzROiGKc40Z9FNCyg2YenwXJ8mS1Wo/k2r7kXydMUxMxT3lYa5yB5eW8Y08Zxx3QAG2TmYCdI5HT16zJYsIyYGU6WTn2xn72zApOsSxXaJK7hu+8I4+9JXvmHhqXm2+oFvWGHJZbS7UmR7DvmxYMc//Obd9uJz61xBHpPIdBtGSUMr6k8Ak3b2liRyUrtA4k9CO+1FgKXmNoqzogWwU2eSgFuBUnLHjovGdEoTIZmGyKhErvL8G02gdHYls7/VwtfV/46P9UMekYMT512sEV97/vnfAbxiEEUxIqpjNROLLZ8cpsAbyb6Ixho5inw3dJ127rkk7MCmTAtwFM28SRgnrUBz/vLr9rvnP/xvVqNKJJ2XnYAaopC6Opa90+Wf35gAf04nddNhNxv2fH1Oh3TnLhqgEPJw/XjQeqGEDYEsaYogAEq/ggFKlQeqTOwWpp4RnMntMpbk79TY6Udpkj6G6MZaoqLKqBX0/Xpt5Q6TUuiZSnDP1KwzNHSyJx9eswEtdDBNayAFlXwcBHLp38bGkjIBo6j4LHRIfoBcUYegBWri2kZxFsj39GhNCRTTPqmmN4EzSOAN61WRYGlMQKphxY2DeaaoFRXeX36U4ojRWA3gfRrXXCaijcgtQthw58+f78zaomAR9FLBKxJODJZ+GvX1H39sabiCy3V59/5CFwnXR/dx+NRldz0TYvA0QIAp2CAQE7RW2axyzcMoXv2IMeuF0olXnPts6j+UhSy5yxgol8pZzeA9drTWUYjXIjOIYaLcimleKnrfECRxS90aEiMunkK6F/rkAdgropMXn+fcGSTpgWdROvpYsauargFGdbpoRRjads8ds20B8rVqwMfTnNkzp05z1+n5599wGn+xTwSMa3qmPOlLsIDEtpF/GSxW+z5u9BMwWf3Rj3/KMKMTOvQovCEqAHEAEcbH2UMP4iK/5nXopFOxIElA99pnm4idKyptY2+TbIxpvBowTrbPgRo9fx7Ahv1djbAarhvPrB4oUZ9V1Hv+jYferwun51izTPd/N74nlBrAASEsXmnA1RjwYx09VxT4BXMnOmf/0QBsJUTylZ4945zZ74GGXEIuawb+J2l0TOHUUD1oIjUASmGwUQmTLB1GRwsU5vXrNzhj2zS8IxKRrB0gwULPx8Jbl1sKZqo43jlqtTfn1Tm8HSSZyczLthpYA408axNwrRat9gz10Jtvv4W2nEEZoNAQg5fROD6eKq5wFNk58/Lc3rd1WxksCnx6Hr3TphCL2gH9XtO9K/g5aGo/yLN/Cqrtboz8YtOC8Nq5x+KRXnTW1FvQiCS7DKr02tsb7J0NhUZZ40w3ZUyne6AGWPpONcBujbOu1ElheUW9KFcMpu031rWsTERmUhySL9NC1zTLTInFpFrZQW3Sx/MNysfVF6rN//4+NjYIiRamhTcAjpAgKMAS0eseceTR2mACxfezp+qPVecL3NDAKzlBAykc9EkneeDeVQ4w/dVv/ur8WPJn5tiHm886zSxbMjWyTE0T8S/JtSLYgt3UUZdriG9iY2pkTwbDchPxIBpIASZq1ONHeMEYTQI0hxrLe88aiSN4XLBl4BeRQwM5kqFDAqyByDF4dHBNumBuKvvXFUvq3yiSTm/dYW99WEQkUxa53Sv4OdTWXCdJylLwLQii00zgrNYEXx4MgTCCNaA6db4MieoxKymtxh281U2EncRL+ybgmupzgdKKHGpD+qjVoySfwRuGZZLzSsrFj3NmhFpg3jAl/bh/EAqR9oXRzMe7aMwJeXi6UOPLK0T7aDWN7pvEA5bXDTNQy8HwN932UetW8ef+7IPy7NAbyYAinJeVgv/MdfNmP/LnfMqDYpE6Mt6lvYiyLXDG68sZRgN8p2XnZfFmCYoHSihmocXLFApTl6CgSDcdC2TCFAKNwZcis5+HWYiofyYFPYfOYA15sdBeZeQzAQ0CO521XmB6C+1C6KkOZjkMeksQK+0nRXlv1SWHNFTSYJ8qLrLxuNHkpuHUhx5Bp2EvyGQALoTw7dALYZZDYZWGSYKmu9XoIkS/DVPTzfsT1VZ5oe0U9JE0mEegyCl/dsWKFTRAqbYO0X4p05VUcke//ezvPC4WbjsftKvk8gZBN4ocl2LVWz5Gp7PbJs6cbxPvephpYhexDhtsw7oPoEkPoSMjcuLORbbryFnbd54AZh68AA7fXjawQRZXEOiJNrsBGjDN9MJAuWVCEwpcL5pUHdqhDh4Uz+HsD2KBMzHXz5vJIF7Rjj4SD7pcj9vxpGxoR4jUx+VEg6xl4bZ4GG2hxvwhUMwo7iinA32DWdgd3A9OCrfJsvj5Tzh89174CWNHihaMqQWUopVfWGy/+fkaNJhQDb+yDJRo0HLQdjXRSJVXE4gNrS4xfbQtWnYn1AZ/+/e76+3vr+5V3ON/D31hBqItuQ2AIaYKKM566JVEj9x/qzOQUpzK++8ztQCuysoa7d7WFRbfEib1H6zbQHN81ZkO3bVyJXE1W1nI5D4rCH5kKodQvqXQTMqRuwRjm1GEgsklrpuiIYsTsYVGvpKLEA7NVE56wxRMI6BKr0THOSqbFyVjEHtrB9PJ0fkCVG0VMBnoV5OZ6NK52GWme6+++H9Es9wKygV1G6FilyIkmCBeKq+lkAuwnFmLbBj414uJ8T/QofYDMEzMybCjB3eiX5BVficIFQBOyhjAHNzqmBJZ9xWmaaU0IND/s3Jwh2ebpqk8ir4lFdF/YizltTfTuYrzXI9q4h8S8fVAo8E4sB6TsfyCuQ6NDw2PBZXEMp4VEylNtXgfcoumGhhSTAsHfT+atRqmy+kasYHuvfnq68TddDPhpUjmAFHczzY+552s68u15UxI6m3q9GxoSL6WhVYvCqhZ+cgdGEOpMBEyf+7cNTt/vhppQhumJqw9GaMwJcxHn1J05qRb88vvWGmLljI1Z1r84K2rrBDdlDcNUCDNpIxp2lpa3UEXpvEUusJOptGa+EhzgfkfJkpzLJsp4ex5TNkAoTrKz9FQcygBPHVDhO1gcXQwZctIYVIP88FfJgs0QvWNnRa7+G6u56BdhAY0llgHmZ50YYj0MfEykRSbDeiWjhQW2o+++7S7vzgk2NyCfOoOtJoABaFMQ0MBI3qY1m/ZcpmCIhBfgDlQ39G0N+NSKvon9+M0ph3SgXsDsNQjB/CHFRAhiiwHbTfNVTWAjC+beRw6tw2fbAVBD7e//P0z9OUem34gGZ4O7VIq7IddXEk3ayGM4jcCrlsmVq0P37MIs55srhuFMqBFH8+qN4yaDviCLfw+OoFFGhLrQKFSipwEFpsP2rtQ8YbEa2bi5vJnMRfq4vMEo+d2VTTrRJT7DnJdfQEo5SA/gkOymcJD5oIn0TgfpPhMoQCeDpVbLsDpuPEqQ7k3IB6jpVvtw13F9tXv/oZpo4wmyHWmoBkC6gang/4YYjdh1vK1R+9DChDuYrfaec9hrMcOmuhQ2DEglfbrH//S3nlvD9PzAq4ten7ArBMU22FomQNg9JSxhiOgw3U119lTK2bajDFxmKDhbxBHM+PTAwV9NFRNHKD5nBeut+KqnGtBeFJU792LgV4rZmNEERFdFYl7rPX5c/ZUoI/ieWH8lsEUyVyDYwAAIABJREFUUuBXDdP5vNwpRMG0ozc8ju4sGb+CJNv16ceAV1DAYE50sbb6/OIsCyBWRfXOHZ/R/MVBKQ93VHw1wIEUT//612voOEfa7bffTuTTGcDHeorOdAw6ujkbdjtd549/9igFMwAWwIccaw8Sa3I/xkVhTEmN9YgTmG157U37wU/fpHhFkwhtOIXzM/Pm5Xbvotttx8FzzlikG5Q+OgQ6KsVv/rhImAL4WuD0uQNQsg60SWwDp/lGJEcNZlEUW2JEQTQBYAyzRQtv4rN1ugJXDaUo/HXQ7GKY+ijCoo0NcSxGcmI3DDDBau1E49wAeMyC75M7P/8naUBnq1hUXIMW3HSvYpREkSZTLe31oTzTNeSVjCFGZNbkZJQgXly7c04vOnIkQGlDP40Y7ysh0iZOnWwP/+pX1nyuDGfo3xLHpRzTYbsCABIAyNI40OrMoNwQkkL28wbY4/bM1EKfwdGiPXnkrtEQwPb5hIefGYqRYABnbR+FmgxbBDD40JRK1+4LqNqlEbqmcdQjQ1yoeJhuir8b4EBTbMcwxZoPTBPpzPVj9fxocjPAHqLaZZAGTT9PBZ4Kap3fgXTHKvQ6AO3CRE2l0NNkSXRkTd2VhdlGgyzn+UbWv/T58vHwQtI0IBdTbW3Ouwbgla46Gk1tAz4ROi8lkQAbcpnQ8rYYA+NCxVo/E3s/JnTVADQPPnYvzK7JxKwU2jF+pWEMdRzTthTogQvRN8spWUDfu++tBWjws5V3r3aDjN//7gW3hUiHOyRTAvbHFmiSa7cdtlJA804+ZzeU9FD29W6eIz+kEBGscxdTokaAa6uC118RJzRczJYtlr1NzCrdmlHyo2CIMoYstEqotNPzx0FBBtSahjcH4K+c0lMYJOw/dJCfi+oW+VxKymgmsk3o7Q+hU2+BLUKkI2WdHopI5SHTSGRmjWI/xhslHn0xoNwJvAbYGiwEWVtZFQwX7p8MRAN5fcV1Tc4eSVRlDQ7VgNH8fIFnXTzfg+yZHRh3VZDLranU+IwI5Gdor1lXqaOCbP7i5cx+BuzVf8Omkp/pDYaCx1mYZ/HGc/c5Y8FXbsMCcT6ngFLM+zAJ89ZUkv8qmshRp9UVudhBgBxdd2oUGUupjiMfzBlvDvG8BfMQRULx6EX6RYnrfIZGZwTzbHeRTDANn4uJLhlAqScNAJr5SBYnTyEajb3ehzNAbWI453sL1OnSMyV45lTTNLTaN76xGk3/MWeKqmshd+xJTMDTUtIdcHXzwgXULRkwLI/R5LUyxYx37twR5BvXkIIyktrZ3WA63Tp08aIvb938CY7dx90ZD5HEoUYM5V3ox7SpnGF8VVB3K0v7vrvvZB1ep/ZLhOLfbx998DYShRib/dgXqcl2OiOsAM7ayNh0O3jyAgBvB9KBHtt24KI7V/s1hefTqfl1E2Dei6ujRSfiWiulBO6SmwTLlkplqvsFcCpjNplpao9XFJ43DBE/bpimve0sRD3WiuXROtFH7GFf0Gv78X1K1nD5sbyYGFVe2iP4H4rYaUIiwviFf9vjDCT7YTVqAqrOIp4hVhf1nwzmlgLgpCWPtF18zvF5uc4Y86PNB9h/PYac+lJs7WKYp2Hw9cVW7WTP8QxC9GwEsofjUq1m3rP9WSTXXEMF1BNuT0rgDyGI2pKZWaRJjMTgi9hUCu06/H8G8BVIIrtdDvSSWeTmTnC9nfQgPc1issrX3AsgicQPzD7FiAyWbpfXHGZ6qySdQW6qzLmCkBoNgFi2c450DBAZWt4Og9MbFtUF5zdTVt/vgDRv1ooM4pRlrkZYqEAX4PUwIItiBv3EJOE6S+cugEF145AyhLkBeu4jQwMYCCI/43nNQcYWxtAzFodzmU0mwkLaSl72+2jbLyONkCZYIKr88DRYlN44agTAJPsEib6sJ7Yt/o2AMe3jilIaifeAM1d7JCdyWFmLxVAxZSZ298qFGEFcg+rcZE88+XV+30SGFQ8/RfmJIyd4CCJsLFMZde0D1xhJDoBaIWhuJxv13bUfYXyRYctvv8sTpq5f6F06oWSFsHE5C1su+jBTqFIolonohCP493KJrUEXPMTEZpjFl0CjEszUV8VaYEwKNJlgm7X6QWtCw6Up9cg0Ci1xmPTkQpV1QlMdWkyBvSgO9qGhPXr4iM1fcBOUrTTeOtEyoZG2hUil2+9exUbcjYNzHje3y/bv2AQS282IHLc0Nvyt27Bj57H+2v8873GX4uHbQjzUuaIjxMRkQvMaZ7/4/fN2vY/NNjIFh+pmdLOtoMqKO+AgFQLFAhNNTYhHYgQB2mQPKLpGFt2cX2x8XoR9exAsd6jzKwyEepCpgo+cBnk4+hlfaM90Ohl9Tn7hzeEcbr2hvTXzAGo7GGZ6IuRJ/05I1xBj6QF+vsw0hpjSJHI4L1tQwAprtAtMkJbOzWEQfwX0iDgNKCvDFHtjaDwHaHrfeGednTxbTm7psBWdbnAbj6bwktyKriAkVBPvIApNTVhgLTlqJJfR5Ivz+Fe+ALW9wL777R9rCE9j5enL8a1gQhxjB4sa2Fh9yE2FOsRrR8vACxRIxh1iNCueYVRaJBssxkfcXjn0iooiBov03wwqHQix5BacX6EiHj3Sgzbb7EmCs2+/ZSFuyFdp/imi0GB3Qg8LYeJ7koU5DHIUGz/SUpicqaL5Ic13C/rVf7z7Em+CVQEdquYS1KDEdK4/zyyFWRN0qGA2owb0wU9983uOVjKaaItZaDGnYG5UuO9TmzVnsSXc8Q1crNn1Q6GYoosP1ohdYsw+ip2gKLtSeMQO7NpmKRjTTJ2SDU2/FpSUA56JuQqQUPSOtehvUsbn2s6t2y0xOQPqbCSTLNgYbDhCvXTqjkGn30TGWymobAo0Lpk+nDhxwkZmZDFhTOTZC2USEYmDcZn9HrZAJUstnusuPdPk/ExyKedCB6/lvWylcI21VVCpj2H08yETqbFjocJcp9gjG3XDRlAW3n5qBtN0CplpMyeSWTcTl8hmm75gMfRZIhSw/9+yZY/t2HPUtuwtoueJ53AJ5NBlYsZ7FS3Pd7iZbDqmGWwdD6xegj4XqhasgmTiZ3JzC3gmaN4V+up73fa+9Yolpee4hmvNP/9pd9+6GBfPSzTCic6ZN3vaLB4mwDD02b0U50VFxy0DbXsIO1lwTDpmawADNHU8AJxoTfbJ2rdsyQLcHHkW+uqIeqI4PPDuu27q24loqwtwSJT+bA6jCjSlWaBCO7ZsosiP4fnCNZyDrhCZwk3o3odAPL1HienSxbPK5Jn9rJ91FQI6K8rgGmjn//zPKZdNJ8MbymAOADLy2EylEZMW3J9GIwSQa2xKpH3vaw/aXXffzOtddvnDCrL3pTA/e7QQp2JfnIzHo5trsEMnzuIO/CBNYht612pLgBfXAWAYI1NCTIZ40FhB/kg/6tCO4m7MNScMlMXajub8kNOMB6Dpc9WuFhevo8C+y1egx4LsqhANZSpec/6w039drGm1L3+TiTTuVPc8/BTa5D7njCrdVQhrxodJEPgNzbjZv19+Fg1XJveYNp+OowPaZRD3zo/mV2DFs7973tZvLHQHtorleFw2r+FuojXvGGkY7fXxXkYQ3xLFeXDP4vFMu85YGg/ssiVzoRSTs4wb8zDNwc6DJygvfGwZbJJ40OvTxw5DPau3b+C2+8rL/7TT+Ef08BmjqAgWwnIYNSoegOmyVaGj+vKXHwf0AiQViscYdDf7eCdF2C23zLM31vyVZ3wUsph5dpX9+7PtO4l7ayFnOQ9gMNcOHTxCnB7u7lTAKeirLkMrV1KCopGURS5UvKoKDWnESIypjjP1foQGqgujxJ1MTu+wRBqRJoDhShxtJ82Yx54ESBFMQ/La20hJPrWvfPkRm7fkFnI12+1JdI3bmIb4oOeT0yeUIA20LZvCNztrNpPjGtuPr0MEOdeasPOjaVi9LYnrl4+p3NcfuIOYng9dZMWT31wFKIpRCWCI8ir9kVu087z7BcWiGROQw5rRpsDmXEuqQxcd1jDWqI1MP0OhvvYxde+DZXUJem8nTV0lLujqOi9SoMqAaNxYsmlLzlMfoBFG6z4m1Q+KX5wDA9ppNOUmq9zpmbOnAwZwrsJ6Sad5iUezeebsRa4jTtkV9c60R0aM7eyr/aIgqjjlPssRWui8w3P5Pz8KU81+ndO8pmZ6ftwEznMeaa9Swa0pjCaTOisgPLhprcoCvY6y4Ptp+PV3Am3VJWtZyJBFuZG+rI8O/t6X81PNSxcTAmmT5VQrqnI/D7IaIbmH6ixUMo6+vFnjgQE02MQRyjcsEm7iIMZb0h/ryIbMdeP9ekyQhpm69HKgii2Ykx3LlIPDC9bIgT2YY0kSwBk6eVKKJfOc1/K8jcYA6qYZ0IJPnQHEu8ReWM0+mYDD92XASZhLHErRuJofO3SW/chcDJhecjHno4y41q57n2lHH4YzGQAxkZwd5UhCoEjyuR8h8lFTwzdefwXmSKYlkKV7RiZbB4qI0ULPf+PaSa7BZXBsimA+byemdx1cBC8GD7o3kbBTeth31QZEwwRpxetBmn43NVf9otqB38tn0hWq/D5/RjrNQ5NjhzXUtZC3fN3dQzVRrvHgG+KIY7lUo7w3UYLhmsG31uQdP0UAygwkKuVEebHdI9doadUDwHuBqSPXV24Cn7vNJuWk8zMioIpXsc9L5qOs+GSkRQ2wXjD508/iF5Hx7jmBPANLCE0w+szXXv8PQA4RLNxDz+T3Rh3mufX/pTv7Qh1XVNcAjdKN2YBHi+pGgYCmjMZ4wjzsBmo7RhMeEy2exUEarlY8MIZxVB0E3PaCJen035wZmgTLx0XXXewDGTQpylDYspom/R7Gp3uOJYdNRQ+qqKHpU8a7KTHkHM/EnnWxdEmK3QwdVmyndmrtHTsqGQ7lwMJbjtngRer6g0yIc3DEPmXHjjW411ec6GOYtcp7JQ5Tzk4aZjGm5IOjhvkYbKgpSEaOHsdRGoOxIzChjhwtwQNBtTAMrPGpeOx00Zh3IjHotvswvlxycwHUan+o6OyZOzfxd432hce/aINXKsjZ3uFMGPuoX4vOVTKBLrCX3/zYiisHnN+OIm7EilMT60Wjr0ZXe8EQ7CDNfHVtFTslDw0lUriocU2GmWg6BgkFsibcMn2TVYHcoHWftBZlEqiH1JlF83fhsGi8aX7r5IcDyOXADfakfppniTA031elLzlDL6CUv8urHGKii8M7g8MmBhrCOGIBXjo4ALPwZyiYPg3TuiSSaGbbH//8HKZvZdZ244Fxucf8/EgisXxZ04rbO3epmcl/KuZ3U9lzcwAvTgJiE1fL55MLtPyU9PkGkA5OosiKDwHMrD5tU7NibPmCqUxi++inWqnj8VbC3yEgPM6xIcuhwAcxNBqZlOzo9YHQbr21vnB6bGXvjqRm0JlXV3fd/awmMqdlCKapufYw+YO0A1z1y9E8INKO411RMO9W1lYskbX77ONtx0wWE8yRYL9wN3h/yuhlJ2e6roQRIpKYhngDamk998LmU6MtnblYD46iLv4Ea0r/W1u89g3hBBkZI3BKn2rTZ02nlpTsdtCOHz6MWd9hhjaXXInjJv5i6+j7WDvqS2SIOk4Gx4B5khWKJTMWZrCo/F6cscNaRNLs6QeKaoNMDqfWm+0hDla6UxZvF6JlqHI4+J7lgt4EdUK0YqEgvmyC3lAumgmR/8Uzf8BePR+zp7m4+yXT+4pCxhREtGScR3XjtIBE1xLiN+wX4pxlIxFjHyo8wKQIwxooF7oByWi4QuCfd3EgV0FfloX73JtpvIN52LS6ubltNLwBdF9eNMPDbEBC2so5KDo4uHNArmT8U4c2SrEVzYjxThbxgEyf4VCsFFED2GnXvvKio5RMwVim8GixXUD/+T1y+byx+laYdmVlJRJmMkD5ucHctIYGIk+ACxNp3IcDI5iUhKJF7nPGHxKOy31PB8MIULhwHuY+CvIBDgUtCn0GRQvpoC2ioNlL3NKUm5ZBwauzaqgqF8quUmBitoHGRtQIbWDaCJUAQI3mFjwDYMfelng/AY3MFYwxFDEwyGJowZwjkPfdQoUUwqRFwnrlyUWDVnv3NNktGIE89chq27ttPTTZMlsO7WHPmXLbvu8ISDWmJTRY5dc89G2d8S46hcNfESRyjhRNUOiXkDNfoSdsBgFMtbSBaEMZjX4snM9XgbayiUNJSIyKFneY6tTgwyjn1m0m/IUoKWEcEn48/K1Ub7L/F0qkhl8W+tp4ZAIkSq0aDEWcxsbgIrxiGTb1u+1scYcLnL//nlx78muPQ3GPsj6mM/5yDwOVlgCkn2pIk4BQTjfl7EYCrrzyt7+5DfwH338aN8NU6wGgUWh4HPFPNsgLiqfCqGXnW2+7rE9vSvd7Vt2OCcFFJn+4cV8kHoUJ5IK7H0DIOcMGyakuqzjHdLCKCX2km9AkQxduQA6QABdITteidmWj5UknlkDj0CY21x4ozSPCyDzTM833XWBqFE2lEMVzr/UhLcUg0JaKmAgQu2aK5R7WQx4I3gYcFbfvKLVZc7NsHHprabgiaaqjkAoor+3vr75m73xUjJs7aDLIi4xhZk/nmeVZzAKdz4dWpWD5BpqXC6CEJ0su0BBOo+mGepKaTrGMsQP3XHFCE3EbbIUpcAQEeS7UUE1KogEUunq8KeD77UeYYm3ddY5NmWcPHnko72UE+ZQBPH+YkduXV6fihO7HxDqdgngGZkm4D0aSlddGLMPIYWs4e5TpYLQFEMPSyeRKh3QCxkJNMANUOMiMbSuT9FjyCMfhlqjpTDuUuVQcRWsu1/PRiXngUEwFiGtiTxgAmRlEuxYA0jxM09rPJhvKqV5KMa+8z2U49TL64hlho0P3zNiVZ6UNCvRJzIWIe+E1AgG+JiGXCMQh0YW7U20NqvJmFHqB6XRCahwMgigcZYvtuz/ZaCQi2RVe0p/JppoDT4YAjTn7pyZ1j6+eb9lpUHqg4TSQi+BNs6oG3AsGSQKIZgeNenPtZUtBz6dGrYX9Khwd4cJbMUPSFI8Ipjjo8DuZeNfhfL76sa9CF6+21NHTHANFrASfYfZqH54tDKLWf7AO5/Bb2TsSLCB2pNUhAYjTGI+TtqcXqihsnGA0naLkNzBV375tN1TsXN7TDPv2D39tmz676KrDHiHQFBGaBsXeyFpdOjfe3n7tRecUPciYxAfmiIKGdxWetKd/8hv2w1708OgeQez82QSEjtfhJyBTQkkjhrURsL5CQXkD2ZfS2cd0EIpSp6JEE4XRUBXjAM201zSx57Y1Q8UbP8btqT783PSRcXa29LJt+KzM5cYyjHL7zZyCaExxMjAznMyksclNDaIAwvaim/5s21k0lTxDTIlPAWhGwqZ48omvUozttD/+8ThyEyYYVRwxFNlxCURpXQCgohAcO5aCAZBY9Gg1xg2AnjJ6kzSGUAOnIyMKmcJ8hM1HP2u46s8DdGptxmWS072qqdMWPEVkTEUTZm9Z9osf/JR/0sRE9Jf28Ld+Cu0WUz4cgLXzquBSG+DlQ2QH56Ciy9SABQLmKO4mBCR1iOcfHMZGcaz+8lvLLFMuZX00ogA1bsoIa6ayosSOnDjKFuhvy+64H0Q/FUYVUxmNHejQ+hvJxz17kucW6hzXQ5MNTfSSOKvV+LZwVmUpM4z13MW5Fgyrqxen8QAxVJggKetTZlk15Plp4nyQvMvTSE6ucoZc4hpqUpYBy2LhokVu4nSWadS3n37KOXTqPcqv43vP/NqKcNJ2y4UisgPfjFDfCDdh6KYZUIkrXTN5AlwT/fK4vboG48a54i1aoHIlpeVTEasJLf9UZ5jOT9HtNJnWVIFa1RO3wZ8LiBEYzXFHrIcjjDgQGQ9F6g+Pa7rOLB59h2fKeEqFlTR5SUlkJqMRFtjnjT+BzmVF1vRTYAVKQ0+hHMXnrKMi0wRZ9EBRhvX6avR1HkYDZtyK0+8I1uE+9I4TJ5FDz3W+daliV1KcIdH70E3VDA7THOVDSc0nUwmSH6aWJ6EeX8Pgb7yt37zPfdhc9nOZ/ilj+szpawAhd9OUk2zw6We44Y/D6biUqcco20XGLkQdGlAmy2MiYKFRJ4jiS3ObTrzOjAUL0Q8349vxGmaL0NnFlnTlveid5IeKwYYMSmcMrn0WMIjkANmRct/15WlQVKtQN9Bw6J54Ggj31+46qAEXnVNA/3gkJeWAVdVX0UTr+nDTJBfTz9NUX/VGrwAI/W9eS1McXXAB4wLne3kNf5iJTewvIYzEAtkrdR0T8TTR90fRfJwpucheo6ieAUfpbOS+DDnrZjVANEeSPwgw4VnIyU60rz/+VXv51VeYSl51EyVt5QIzZKCkeoTb7GoytixXvKt+1vBIF0rPFaWLm4Lpy9FCAVX0jEZCdx7qa3eJNWIq6N/ICmQYp0TJVTq5f7qKEPjc9ZLWUddO70HeEEpD+LxJ0+WMiqJuahqUF6drOvWJlCzB8el+r+JfoEISeJfe86ScKCa+iWghkasxgFq0YBpUV18bh7FhKXFGVVeuI2E4hEEkP4/Pp7U2B9PIiovnkRQReYb5pupgpU90AHoojvIa4HMntPbYqEyo9RipMny5gtvxqZIrtnFTMbU3dQnSiSHSY+5acQfuu9nEZRXShJH/C7geyfSm/mqlFTIdVYMqkCWOIUAqhq17iivtJ8+ttw4+TJc3E1ZWrjMU42dQJbtful5h7I16XrqgoAqs0N7jpqXcG00btbfJAFR7hlpV8Fg3eBlHKTY+M469ro7nJIb6KdGuXK2npmmzX/yKbHbqohf/8hLX3J+GMcnV77VcIylxUCgYZZ9zhZYju5uW8tryEXDKNrpaNWO6D/IPjgTFWMyUXUO0TzZ9bEdPXXV/55r7G8+BP0yaPj6fADydgY4FwrMSBpiSC/s1GoBH6QM1eJsoSjEcmsR1TNHuuP1Wyxs9ElkMMpryU3aNiL0Qzo8JgI812B5r+KTc4i6aBsml+nU9uHrBTH6bqUX6qb1V8yWlZ7nnzVsfgPVRjx+U9mld3QYcyONYU7KD0xDgCq8bRm1bXH4VYLjZFs/LYcAzG7B1yP794Sbbdfq6AzdbeMh7+1mjFs4acrNh3ksQIFo7dR258Jw1Dma/sT/ofup+fY4muT2cM3+QWiIMbbsYvkokCATtLADsiQ9mMs397+BBn4QLuZyy167d4wBJLEEwO5xut9x8k42FDt1DL1bMmRjHHhAOU1NMPi8m9cPqF2BYuE0mkZOih6JmVFKgPfHV+0GUMkC5QSWoZLvrr2AQsxst4XiQ4n6X9dvBxehgDh/GivnH39e4rLi55Aq2UnzIJEdOh4kUD9Jw+rB7Hdh7gB8snSc5ZyHRNnrqfGI1oMBhzx6Nc5ozpHFqb+68ni5ozZ60bV2ZQbt8cB+0GBpnKqOiQ/tsoLkG5l+Dc+hsgPYxo4BpJ7+nG2FSAC1EJxgXXQ5q53HlDGezvIr5ybJly5xz9RAQWRSOjF4Uw2vWrsfwp9ee/f3/8r9DrYpiPG0cvALxN7l4DSCwDTSyineSJiyABUNVwUOJhoPJuINwBQ870QAbKxS/Hgp16XN9BTeroXQaMiaVUrWDzsdh0Q8v0E6hTb0GFflyRZkTchczbejQTsbGKUS+kelPa1u/M1j5xhP3OK67mqRo0PYTJaftLFPIGgQTHewAYFLUo5hrCb3i9I8Gmfbta7O8zCRbNneaTQFBPcYEc98hEDsekiYhYNx8RWYIAfMDFlOQeZeaXf5KuKWeTyFfn3+5VEZ2SNG59LCpINS/Ceae+wOVDwK/aFMSmCEdtOItfFnImjx54i5kSU+xwL/zEFuGQIl5DqDcdUNLGeRzhNFMq/nzl7aagkDxEFosUyaNIpe3wmkw5kyWicAYprMZjq45b84cC5kyya5y8A9z+uoZDaC5vErubxJTVsFC5Zirrb7vu+Q2km26rABdmB+RMDQJOBGmjJ2A23U1znkf2jTiUqqgj8ah75v+haW2ec3Ljm6eS3xGGPTpWGjb3pGjmCr1O7qkwtOlqwzk4D2L0/guCuuCaTNsIc7e+/fuobBJZTIll9hAFuRoDqM4O3ViL02tzAYiHfVIcVPSi8jYaizUphocG7U5KcunGSMwFYexaB4beP2daK3rmNyMyc519vUpbGBzFi6mMbiEPnm8014fP67Jn5PbovuVVjYYLe48Pmu1i7QaTY5cPZObdChOvphQDdMsK6fOi2t+gWnzBAorZRYmMnpv44AOgHougOEwtKgp0+fy2qF2APrmV7/5c6tp4l56YzLFjcGKzekJ71kYZ4ug5XTVVzh3wlac4gb4N7lT0PlDQwwnHL78yE72j3AywnH6RQcVInoO6/tUUYlDHbNvusnOYBChBqQS924BW/00S7P4rNWg+Y2c/r58llAqgbRJuVayc4ddvXTeMUvGYYYWy2uXYnbihzDsCvTBUECGMXzu2uvtVnHuKrEpc9CJY9hBTqs/yGk7z2A97paiVkdCZ68qOktD12+5ZAS6MGYM/U6fO8H9hJoTnWnff+oZ+ze06iGWf2OPTiy6Ig4qTfISGIOEcLAvn51iX171BUCQNKz4L9kZzKkyRmeTNRni6GYDAIRiMISyKbeg0UnlWSk5AytHfgU048ERsTYeZk09BjfKW45musc384v3w7WqxagoOBCa6CBUKe5TE0ZFMqvJIxu3mwpKCOyBQxgQ4mg1isOgtALHf4obH7TqgRTBPVRXaty9vYLsP+98ZP98c5tpANOtpgJ2iuIIoqio+nhWxMz4E2aFt3GwKDKtF7nAC/98097Z+JmdZooazL7dBiXaRznEAJThNL6dIFiiznZQtQ6oY1XXwX+CB9E807XIaVtTEQ/9FGANRE3ZkZF0KUPIZjpbhkDQmcpROMsFMwdZyHkkC8cvAgAS5zBAU9/B5siwz01L8vE+8GLvKSwsdkYoSCUptqQvoui2X6VXAAAgAElEQVQZnWKzcTeVW3xt5RV79OHbMH87CmNoCShyj+UhadiHVvK1f29yzXA4LJ77V6+yOXgnNEOtlq60hqi6s6Wn0IEDvrKvbdi6jzzOLps/Pd6e/spqtHcneK88p+zGMPlsJpKa1sERyBom2Q7kJf/7y19xNo6yg9A0G1hznXxmeR4MQ7VXlJX2Tm/efzBnxgANkA9Nq7SYrhHgOsVFBdhiHNBnjguyT8l6zR4Ta0sXLXMOlzFUeOFMD2rPnaKOCeHZ9UETls/1T4CGCM2SfcdaGBdKgMrFulhSxB5GTB3NxJgMvA/YG47gPi8jF+VjXoUaN0bRcBqrUuE1ImkRmDgCuc45Uhp0zqzbsN6+9s0nXFzK09971WNuxctnZgRayfkeW3HraFu98nbXcKjxzMofb1WllfY/L35gazefcyymGCj0HZikNKq75wwLYELZxn0dUMiuRlk6T3geVZiLGuyYUaC/ioJS0eTDfu8aMA4xFbt6TZ3+E7NHUZdApcf7oUYsMqaJSUhfTpYyrWWroYa3nKxQqzjf4fJ0wzjLz11uhZHB2Ugh6xoVFbL8nZqhOgpfNdbaVx046yYN0Cz5ywCeeU2+GwA9dA9VGDujHX4vCZ4cfgO4gQLrswDRbp87xZncrYPOJynCtavXbQV00ZPsr3Itlw63qb7HFewFM4gIQh7Sy/4zZ+YMQOEBe+2dLRBCYgCGI3FhvgX52lEX0TeTiVMEuaJr31+Hf8Eofh+HeWUVDCNYXzxjJUzx1W2Wnq3GAZt6oKTcOe7etGQiZ+N9aBFPcYYP2WnoqO99jCQO2UEVa9rLb4R1s3Y7xFsnkcDfX5mbNCJ8nuEbY3mPWdGNilZj+hv6V5FY1SjL18BXtGDquVCuVzv3Q1EoKi982AT6RCmmKlCMm66bm5jyct48A7q3Kpb1DOjft/BYaJKk+iOemIGG+l5339yjwR6SkZbuYmnOlV3jnEeLDLtNX8H8ncwr5XrcDutCzSIfh3Xla3fesZwBBRPN4+X/ZempmUrGoEcMoXDqhSSaQLn+J8LgqUV+1wvolZ2XSaRfIYA7nwda86Ej+EDwbGli7cU1q66EReHfD8sthlrvOvtwNMB/CODzZc5W1kRaBFr9KICrCsvLTmACjYEaH1AsGpWLMlQMghffQb2pyfTn5luqv8T6kFZSXzobRVXQkET7hSigotiqR3cDFY4McGBbOCPGvnhfAdKQaJpX2G8ApYe34f/BGTlt6iznhVFM/OPez3ZY87VhkiNCrSA/DxCLPZ96OJD67BQsmDfXVsJKMPv2NyZZ5ugkHM8VGzSKmKsPcdwucmDLtAJMRKn7L5ThlcK/XX5nln35i6vs5ef/z25bvNAu4cTeRR2fjfN3LUyyW+/9kn3vf/5iG48DtvGeu724QTSiurOaTOJTzzMAk0NF6431qTsbyHrx4Tr084HFsNMklv6I59djQCmfmEzA0xDu//ixKaz7WDeVV35xJkzXg2TVXwaQvImzQM1sN8yQc465ctnlAQ9zTWTKJlPgWoZ19bBJJ0BDP4q8SAB7F2B0G8J/pU5UXWFt8LMldRiB90Y4jEJ58cTgVfTRuv1uX9H5KpC5HUQH1ZFnzyCxQQ0fCZuGVyiGmy6xyuMQzt9rOBUdzarTcIrvT8UwNxOz0wLOvNn5ubAgJaPg2R6dTnde6QyJHQuZB+U8XhiFh444gEXXOpmHoQntfjUZVFWA7GEjNABByghjpBYmmjOL4vv27ULmBbMqmxjCmxfhN8Bws4VfA3CW9+/Zb1kwdafkTWEP5D5Tvx0nIms/oNuGHfhvVKK7hknXwXoLhL06QEPbxGIbpk704QK5PeHGdqF76fYO6bUFdvC/dQb1sab0X3m0qNZWX5HP/cuO97J6Ukw0WX/giw+6CfO777/DuX+A/Zb94Hov/UK0LZg3g7znKGvBKK+66qIzi8wk+cbro1e/poEKxW45H+QguVbtrpFZPDcRKhfa4Czy6mLZ3FU9c5N2bdnKhtINagJdmTeVxGErvWVebr7LEvxkUwWUG1eT0SQm2L2r73ENjaZGSTj4ni+rxDyBcOcYpg+YDnRBdw0mP9NBDwrOdTwnygaaWWlpa+noj+Msl8P0bBQ3+d031zjzlXimZD7agIFuxReX4VUegvurFy/S7JLXxwE9Espl9tx51s+0zY+JbS0OdJVEEyikeyHOpCq6MqB0NbKzOFoPNy+IZjyW6fHnadBXyCxOyYECSUPQzSIQ7yqIhtmp/mnU2ykoWmi0FdcSROPax4IcIe6vRLJMzfR9NSeZcAHpaPotU4pypsrKuV24ZLEzPmqnqVYzLhQ5iUNQeho1vZp+ySH4JJlcqWxQNUyKL/G929Gq5TAFXLBwPteoHQ3bWJD5GPuUCKEf/OLPzp3NCzrl9UbPFNblCbN5oo93jp/0wSDCbAgUd1X8uRadFpYeNt03ObMJfxDdS054QrAdAixqAX+m/61nRIeQGmbl0ur2abPXgfW5kYC+R1+ykVcjI22Nex3+kRakNuhYrtUAFWo75h+Cu5WjHEjD1csLK3euj5NRCyEYOFR5j4M0Eyo+9F5l9pWXGUMhPh8aK9o/3pyCwqMQ/5eVnHDX5TpAiFCzeDRwwTTCygT1g0a6fs1/wEjK7MmnHrLtn3xos6bPJvc4x85v3W1/+v1LTk6ZnBjs3DW1uCZjff/cc79HQ9fPNCjUTbMWLAQtB+iR4ZSiaMbz3MyhAS+jaV1PhFJZWZtDjMeO/X9svQd4l+XZ/n8xshcJGSSEkE2AhBlW2HvIcuFAqbNu63p9tbu2Wju0zjqxTgoioshG9t4rEEaATLIICdk7v895B/v2+B9/joNqFZNvnuce13Ve5+jJwVNIIdmB4t46DyMkNuotc2ag0w607Wu/47lqSg1dhGlkIgdXTHysffP11zYR6pKXIgcoOuXAGsg6vkbRXgnKrSn28UM19syzNwLqlNkpvu/YiZOJsiizb77bgIHUCCzsT9twiv0amrpIiqRQiqKj0EgHYkgWP36C4wvmgHrGDqbAhRojx4lmAAsPXmIeay0GanERpj+R7GXG+2iHMVjis3+/Zh2xFlMozFrsV7961X48UOIuZM9ARS3gOksQ7P88vNBCPa7amYMbbUT/XsgC2jFuIYNw7gBQ3mSoUxk0ZyWwNmR1X01hKZfc7ujYcJoknqyBy0RGL3qmAgUaOHemTJkEJaiPWw+aHAQxOQ5V7BQrsoDCPYmYm3Iu01Nc3BV87jgcuFNEW+Xr1gCytTAh+IF4tRhyLqPIgPzs06VQtxsIpR9gN+O6++P6NbALjtofX3rORSPlsufTYbQcJtJgKJRVumJrwATIG41oAe6mLQBmTW0+dsPClxziCQbgAC0VJC5LF11zKvfQgpkZtm/rHnv5pSfcxE1nlAdMg/AkjC92kSXIqGUA2lcvRllax534zLn8c9+gcAC6SDS0Z20d8ox773/AegEIIFjvoHJCMbtadpmP5cu0Z7Xt2XGQWK04Fyof0zOWaShjTairjTxfZQP/wFqfSONaDJgZC+3NMzKZIjeLfMDu1oNmX7frMrI9n/3NRzhUs78VTk9DIF2oJ2eKTHFaodROGR1nD993N+Aal93RTPtyxWo7QxRTC6wexZS1cQ76U/HXUygF0RyoCNXEsIYCopVCphXqmuw2fdFEtklXwS/lZQpcdFMfgC9NQFSBaoqmgk+aSBkWJcSHWfoQQC7o1uv2QdXlctX3kb5I15SQd2GnOptYRu6s6kUMXV/YF7EwG/omxGOkBYUdv4Ata5bhIYBGC+f5XbsOUMD1I9YoioKg2EVhrVj5tTMTkfauhSq7EP1ySXG5K2AXLlpI0d9iX3//PW7YGVD977ID2380/IysuuA4hWJX683UurKOBi0SN992sot9o0DWr9odc+51kyPUIB15lyp8dNGziZSr7TB6zkxFSXSm+e2mQ5bJRxNAjM5a5d6OT8dkKgJqKCYfnduIsoBK+divnkdidAUWEACOPAK4F0pz0Ej6xlpAJCMP1ksjgFt+3jHn1NrMHvNQtBNgVwQIf2fAzyNkTAqSlLGQwBk/OQpx3zbj5C5JQhAUan/uspXfrrLV36Nl4/MkMzmTu+7Sbza6SammMOC5dsstYzDPOQX4UmHzZvbkuRXaDbNGM7WYZlcBaNr9e9sS/pt1a0h4OEuhdr3AE6dBcGcbz8CpyjTC0TPi62qK0/X6lLBVGdduYkBjpCJPxRRPz5OKyos9uGA+pm2cdRdIHhjMRCSArrgK3Xod4NhKki6ik0NdzncU7JlNazcDHrUB3le5vMlr3Emj8AkI4rmcQXIj0FaFaQ3PMBx9fjaa6iLql84AvtIHFvJsdFY99MjDTqMpjVo9l6LMjQJhIXgz+Th1KgdgVzEh+IIwTaui2O/VE8NQJE2aLGkdIFF2DtSKHFkwMxVQdwSTWIzH1qxXrDznbqQzkVyxYgXgFGaZgKxFGC3OwdeiuCjfRcyVM9USE24WVOfPX3/DVq8VkEpM1yXFqnS1RbgeR/MPxDz7/rtVdoniN4z7pTOTlSr8JiowDIticvQ/zz0N8ybCXvzN72FbFDiCVA3vW7/9uLubpT11uLjgcVaNm152AOUd0VYdDe9Pja+ACtFR9cq0L12Dq//6+pppFf1dv/UmHe9Y1Fb+gAwFVWvwjoOY5qpWaqUQCSYxpJG6ohdNwOmTSgDpoA4zc3GskLT+UZxDAa6BuUaXGQGdV4ODWu0jzrZcIqqC0C1fvUJtcr0IT03ytzsW3m1L8DI5droMho4/zrywXPSLWtblmtKN4NdnT9x1C+dIKVOwndzbvXh2lbyTrhYRHcsdTfN0/jKmQrn2/P/+GmlfBJrY03y2ECQXP1gPdKH+sB8V4bYUic5XX23FTVvkNS8YUFGcRUQb8sLyAN2yocTif+eehZzuA2Fk1lI3dQGQLqEGEVjWJo0cv6RnV73VSN0jXb18DMTYawRIvI4buGceA9vwhpGxNIREuXH+O9+DCqLmMK/NGDES2VUCs6dq9P1rLZOM54W33Yy2EqDo0lkmd9XIHTE14+ucYHpcVwNtlc2ZMaY/DeMphgfjYUXWUtu1c9cUEZuYRe2LnCRqoL3+j024cZvdcfskDNHIhec8vGkWUzrqnj27tjkTye6xKfb2lzuNxCRkRZzpWiCiEwgI4+dXq6/l0QiY2rkrppGa5rFGBNSqT5GqVbJDMQT7xATip0C0JlNROQNLHytH4iD+ZTyGUV7cBbthsPhwl6UrBQD6cw0sCG9qunrABk1+dRdowHLs8EGmomU0Vz6Wnp7ONXzRVq/fgLZ3AL8HOQVyBUVeEYyepMQUPA9IoqCBXrs6y2YTQxTgE4Quu5RJ5FnYd5z//Bw6/1V/+3BGyC/Ak0ZZtHrl4TZx1nSW55Kit0D1FFlYRWcO0RPAuqOpR3XhgI2kmC42hZSVMH4+L55TNHqlQWRGh3YXdV21ZaUbPgXTb509S3O6bKmVXyizmZPSMIobQc448jymtQeI2rtMfyeA7cw5+e9059wvd8Cf1ueIYf1hS/Un7m0kf3Y9lPJ6y2dIUHqR4QIvZtbNMxlqEvHEsLGyGU8IiqJX//wxfSC5ybxrQWaBvWHCcUZ1pgYQLf3/rwG+fog4o9sGUSb0jP7r72MA839+4xi3fiVJGs+EXcORU7Abpk6b7N5r3VWScmAuiG4fgYysT1qyFZD2IzayP0hsp6qTb7Vv3bKDQ3Wm0/E8cP/jiO7j7c0332Sd0YTh6tBSmo/e6bwlxKG3g77sIddPFvaVvHOWf+4ABznmO8ERNKFhNMHk1HG4JBFEjrzGeqGnEHKwfe9+Nnqw9cNtLzYOZ2ZgV38oft7Qk3WwdWLz1GDu40WR7MFld5kpicxxjhOvkEtO74SxI60vxcShnduo+4hjQphdf63cuqgBhMonl+rzTIcGM7XbSYj0SPLFKphW+JGntXn7TjSQ89DIQBlED+OPFrCQA7+Uy8cfK/ABo8ZzwTPWkMBENpkgGx2jT6ov7Mkdp0RIpqgBCr/C3EJM9S7qDmuxrhZNioKtHJMrFe4VNBu11dJDQsGlmY0jpqcal1ZRiCVA9wFK1iUqkXdtKUZNTImVuyfXVfHTz9PEi5okUb6mr/UsxBNotPuywSLRNH/y6ac08vn2zNNP8iLRmWGtXsbhPmHmXHJai4lv+s4ys3NxkoNCy8cV4id0EwDU2O82feIgW7fymJNPJw3oRu4x+hiaw0gmbGWYUKgRCSEeJpgD8TI0iEboYEKB5HaqwrrJhSkKYUUzpXgFDqwScjblRNsAwiq6srCMCLj0otmWgKipOVbx4pihPFZReTSp4RW4zSupK8vGNd2+gR10JSFw3ugGpKORW2ITDbAPFa6KCjXqOgQ1xEihzuvDZO1nC5nSZAzjWZcxocVUiUmaqHUyEPEFBS84foomgKKOrNBWqIBLl39haTQL3kya/NGf6HCq4zke2H0QR+UBXLJMhjHiqUWgFYTuto6fsRgjDhmaeVEolokqix66ks2khkYh6NIP+sGGKAO9PQfj4DjT+e4cOJu34rIregwHFmbk7gDtBEqZQpE8HFMngQLR0JNOYVMfi6tmf3QdMnXLK8zB0CTE0cqHMhH24L1sWbkSKv8waDI0FjQmolNfpjgtl/svz3DESGhLIHCdeVcDWDMCV3z4vDKkExq/bOk6V2wtXDTOPGmIS6ADe2NAIb2gXDD74G5di/ZH7zxEuh8aXzf+UNikWA6UM1mnz5BvW0oubDpIeab98pV3LB9X6MtyzeTf9wBtS4uPtMHx0NKvZNvxPTnOml5qiKQk9hGTQ/0MZ6BYz8eQpStr6Vu5VXJujAK0OpmJJwA33FUMTVRIhTPJ13scPnOmtZJR2HE4UhzJiI/1WAq1RXC3Yi4YqVgLzrhd1TSQ3VcEkyMf2Hk4OlLHL0KecWDDJqiX9VCJ0tHRFuA4SLC9cokAPBb/5a/st3zyup9jjZAHPmMKOrkYdDm8i8jeHBPoj3le1ygWVlG4aGL44TJoPwdzrZ6JVBEmQDo+pNdCmoMNP9qy9GAmmMEOqJlMTmUXGr1GKhnvZBpUQBrHUeO8a0Xa0aU3lSoH+dldu5ElVNrEGbOgq55jMp9N85fINPFG28caGDkC8zUO9nY0sfkULaITKatQB3sDm3DZssO4w/ayebfe5szSHG8W9LWUCdF+dF/jphMh14McaBylQzhvuhGVgQ0FmtBu5KC/DyNmrXufHhQGYoToOXvBQ2xFIyk64ojBCei8r9r5PApP/r8X36OcRIA23pd0sq38eV+aN0U1tF4PqdcARqycLoCNzaxHrYk6GgRfmmuxWvRMPAANGyiSfZh0C1D0Aa1vBj12dTC/JYXoybMsKiejkwg+0dpbob37gNqFwA7SOdFAo63fymZUAxIJYt/MJSmNnR9ft6AA9gznz5TRkTZ14lhbs3ojd1YqOsBQgIZNLBOmWlSb5XA+k5OCOQOqaRpbbPaMISDuvWka1rDGQwEx2mBDFANSdEYC9FtMdThbrgFuNFymMKgxf4rdBnSTrd1w6BZbpNXXGdZNGzfPFdxV/JbGyeVc0sHpzBOYo4bCi8PSAZI0YprkqPkXoCmNaRgjq4HovXp5lFsfCh0/3tma1ZlQv0PR7Q+CYdGHeEGo6xSdrV2lrZMpUi9ArXwKzRjrEkrU4HfLAARinGTjIoXcgEGD0GSW2JIlXzoJURp55LqTfAFvpdEKRD7yzaef2YEDh6CJPsAdV2/HycNd+LN73H259N9fArhl2jykNWJPFCAnctgGi+PblStg2YTyfH2Ycl6yDDTCqgcuYaY158ZFsLdq7JdIj45lXeHs9nNZ6dUAAbJWkiWNnonqX4GuOveVnSqdX6ubAMuESFIdpgku0wfqPQeqgJMB0OHrcCiuRmuaMZS9N2a48yOQQUoGUVgyspmC7vMijcbRA0ehDQ5xrKMa7u3DTMZnQ9ss5/4/duKozZkzxxlieUqLyMUaRBN8HjfjWn5INVh7qHF0r6uhjkXOkUTkYTMSk08/+8q24D9SwTmbn1fERBAjHOqfQtzpyckDROWs4BKMjvZDXlFLSgEqOH72zuwjmWXFRPnZqGFDMNIJc+yOFi7zaxTlOp9T+mHYx+epxqMhlgGBpCPBNCmqPVopnM/DdrrA5HfTFiRmmF7mF5B3vq/c3UH33Xs7ZptxjtUWi/whCCnDecyldgG85eBAHcpkegCO76PHZQCq11LY/tZyYKARCIHUgyxh5C9Ot9dxGrsJsHZph11ZxxRY70XNl/TX+qsrq/hnyod3dZ9AU0AJySJq2XM6JjqDoOjucv8tL72LCmS+ajAMn1QcFfvCXfUDHavjnh+eSj42i0H14P49O2ws0YrevPs4DO+6s/cDlIUKJ/kig5Rg3lcd4O7ajT8CfD+F0edy282kuzeRQNOmTib+MM+++nIpkzvdxexNeqlifl5N8MNw2K3jvmjkAFMNo0Y0NYbsVLwFhvf3oTbuyb07jD0WgqlcqTvHBGapCS7lfPIBRJxxywLqRc6R3A4WmA/ndCFAwybov/tx1V1w680YFR5zbMoUWF27du6jYS6w+x981M7RSK0hDqaRoroMuvcVjOTkPNzIM62jNpXEq5UHqvNS4LXAY/dLG5C15Mn93YRUQU1BG3taDWMbjLMgnnci91N8TCgRnEk2cshgGqpKTCET8ReJscNbN8GG2YoxYV/rDxusFjfoIur0i9Qjt8KKUZRoGc3iZZInMmHUJKeEMAiI51leAdhBxshA5xxNYy/Mr3YBznp7RHNH1dlG9KLyppNOcwxO1zEwzLrB7NHQZ/WmLZbNvUdakFGmWK3uD01/dQHgBaC976W9rwEMBoEy/xRSqmg1qmhUSkx0kRZ48t4evW+2NV8jE5mUlxq8XqYSZ5pGrnU3DodiJp8HYYalDRtuqeMnWhH3q9ymCxkmyM45D7BOOvWBuIjncD6qpimjxlPMmqKdWpFpnMs+a6cBDy8DmI7FG2ngkKGu9msAlPFg4t2VekJ318rlq7iLiZSkkdy1c487J06fu4IOuItlV0oTDugD0+sq54vI3WJseQAS66zx4gJthi3XjglHfRs1giow+WFSMhCc4IyjND/SU9A5IuaL8EKVP5E9Orl7qj/vT2zIYPqc0fRGkZh+cthbDX1d/oULnAmH3e9UGuGjJ8/gXXHV3UV9WBOdqYOzzpx2pnNSIOhcTUwIsQW3TEWSeY2oIYBe6ody9EMn8WcZwFnVTJ24cfcBm3DDTayXBiayZ2ztJvTB9BxdoDGfx9RLH1gmcmp+f5JQ/Ic5cn0CrH8nULxJRrA6Ja6zS3QfUEU6luH0USGWAYtPXioadsUAzKTiHi0DPV/MOmtIy8ljyCIWUCzspxL6UQ3TVBN0aj38t/ZadnhAKF0EyuXjR7IAiRtpNgdiMc0pIO4Jh99VHFdD+MJOO6cqBMOOluIsvikhziUX7BBi+M5oGYIYoVdwcoRH9cJcBFOFTZu44DnEQOHikvvZ7XfdTzNBoUmzoUlJC5OB0itlTtTdinFBIJVVC+O3nLPHebjQPdC6XMQUJQT+dzJmGkLePJi+5TIR6spbDqCgawP18QD1ep8g89vuHOMoPp40NN2Iljl9HgMELh1pzr759gDOr2nkA9/tULQmRgUFOCPGUUTLlCGYCVkkEVBNHKzKTM3HIMefxqGZh9+dG0MahJNkUKpgvIypi1z2uns3YnDUzU2ozmW30ojL+wuXWC6iMaMw+wEpV/Px7rufoo9Os3uJbFJMQRCNbiEZpf/+51t26+zRLEwoNSBOWURCBeLWoMByNdNyg4uJS+QQ1QQG6t/ocXaUDfQaMQCPPTifQzjcWYwfgtK0l0nOxFk3OtfUr39Ybx99stoVpgrTjmbDyLQqFSDzV88/TnHWgonRDusOGFFKYzMDXXc3dBCiPUTjpKFFX4iGVaJxXWpCuLuzeYJo/nRIaSHqAm7jxirnQC7GGbCGd1nNhV/KexctrjeazJ7Qmr/9ZjmZdKfR1yRCQwuHfkuMCNP9aDQjQcFMGGngKkEUDxEifhTaBG74rijsAdeyCK1VK8YIXtAO60AjQ2jUq0S/oWkVVT8B2lMltCfRAm+7ZYS9+D+Pc8ADPlAkrFm1wmlexpGJhzuPrDupIMWPojBkglPMJCAc5/EGePsCdhTxEEnk0hZiS3KYLs6eOYvPWmqpo0bZhqXf2DfffEPj2IbRTijPortdID6KWo3eAqdqFdwcSL4UndUUUH0pctRs52I6cOeiRY7+s2nbNsw1Njla5cRJo6wd9DwHAxOiT10x/NRTN6LXiuVyOQeY5OfyKBswIJABjHQXV+Q+C3J27VqFa2oVUVCKqZEPN7KKhSIc8e69/2anET0CfXjGrJkul1hup13lFMzlJW7iBRBaTXJkclXNNCgRgy0Z5LTjKi6gIghqfy7NnlyqA5Q1wTRaovRyKLldmDh0YyJ5nn9/gDioNHS4MQl97OZ7HrX9oIW+ZDeU4dvvjQbbA21+b0zGfGBptFJIxLI3ZFrWj6zrtAH90FnicEsjXMNkNxJ2iLQhXeQkzIMspLDsOXqs1ZOxWsPnDqPpaOOvKsil7crhAo7FMMplrkDbrAKhPg3l8yqgxyzM+9pwls9EVnANE7MG1pZygaNghBw6dhzq7AXc3OfTqBbTGGD8AG09JDDKgnrihJ8LeILd/7pNa5ybbEpqApdvI0aASWj1yzgrBmC018OqiILylcv9tWKewz5oTP72u79+4JxU2SIdpj5c7on8OA/ePc+KLmViHNWX5j/RQkHWXU6EhGVQbs9zdohW5wdC5I8+S8Ggu1evdXTz9PFTHbDWPb4Puv1Cd574MZERyt1aBruh6Cw0bGjkILCHMMoohsafkJzkLuODTPrLYdKMHTfKyVAk5di7d6+NGq7t2LsAACAASURBVDnS/vCHj+2mO6ZZTH8kAKDtGp+1Q/e6wvkeNnKCNVyutF//+S1746MvpfRn3/BbWjw4nYpdqWMPCrgKZB/Wc394gmaJ/iVzK2+K02DOsivoh0S7Uzn8k+5SZZmK4S7s50aZDV0fuwgcE1infkngmSfAl961iuTOTDNUOEvT2MxabpJhDH+eASIUZOQWarj5M558NhV5YomoZPbme9SzbjURUTOu/MxqEGFNlRS3dBWn44ljAaz8AkDx91oS952YIgdp8MS6aKJB1/cSjdWbqkJZugHcSV0oOK/y7vTz6+eT/4HibvpgCJVBfNDtsycT/wOI0VBG3mIZWYncaQEx5h/VB/p9Eg1JMbFwrAkKg3a+uLAFSURczEfHPMzVrp15UCqUazkntJ6ErusBCUhD2ugcRtNZCrFwHIcPHePc9PMLctD8zuAeC4Me+wWRhL3s7kee4kMCCjEpV4N6/NhB6mIaZwrc4/sOUrwDqrAmanh2eta6h3bu3Mn06axzqy4hO9yTZz+A4MpLNFQePPyBgwfimH7CUmfMtRY6hq4UabovL5J1qXOpNwZO3TFG+fijz23+TUyOmDBl8r17IJ6LZ/J8GhRekYNrNxbao0/cZNMX3meXjpyxDz9ZiglTmWXl4HRP89BGpwGBzhV9aoAFpmgtCfjUemkHTBFl3P29FoUTAkuKgdaMP9QAwiCvPRkuqnh76tFZNnJwKlOVevIlV9kdC2CooR9rhAabT5JFKuaYihO6zLNMSx8CPRagGhBQUyBNwmsUJcY0sAmA8RqN1S7urNk334Q7fwDnzRHAxeVsE54PMpVp02+wQzRYy5atdP4e4YD0foBJao412TuOjCUAKnsIjs3erFG9g3ffXebsK6h3/6N3HpEu6rpkMoE2bQLZ4IC8H3/0ge3Ykct9yxpID3RrvxsN4rO/eNx27thqK77ZYM88cy84WjNg1yFiPHvYxi3bab5xPKfQ3ojuWES1Z5+cB+29l+3fn8X92hmN4kC+lrd98vEH7Cny0hMibCzxdaEwgH7/17dx5b1G/B3PWqyMjoGj++XYz/xVoKX+qsnvf/6dGl0WsJsCu/coyiOgBX+kAcTbg/pFz6yJRk2lpfSKqjEEeLaCAOi/UXGvwj4pPtr6JMQ6rXU9e2vyiP6W3j/R3nz9L9RhoXYTrKpw6BHH8dNIwtwwAZlHGSy+PO7hTkxCgzEQrKRI7kF9WkBN0HfICFuPAd7J40ftCSj8Aaz9L79aRm2AUzLTsM27DqHRFxtNE2/AdOoEqfSioHksmjfOIloumQdsiygmtrrzdK/eeAf1BmaYtWg1a2iaP/1yCcyxDgVBAKDPwjsXUW/SlEOJ9qFjGTpsEFKmEt7ZStasJ9PiX+Jgnc3UOdGd50rPCIeePPOGeU7qpLgumRhtxIDym40nrYIGsIFuSDZceso/BYZ501C2KquYuqkz51kb1HnH2RcLjglyczl1Os1FC2dZPGuwNzm2Sg3xZ98MTYW5ArNI8aihnJt7ybEdCRNO+dGfL1mJW/YYmFNi95AbzHT28aeetcwjO3l37N1Te122rSRfJ44wfaOGaUTK4OcTytf0Qh6Wy8/tgaFjqC1ecgD3fGSTY5JsN47PN906BWDiRyPNyrGpGMxbk6a/mpBwR8nXwwsTStQ+7kxo8A4B9MdHBfBTe7oJXxUdk71Y2wQu2AAYrBHU42EB0iJctWjZ2JPqEUsQcXBIBLKlHjAGocJy2X/7/SrYP8gk2Pu5yBRL5NMivx0+g4C3uPgAJuPpNhmX9UZqES/YROg/7V+LFyPduMZUNM1NhyX3HDoLthhnhoCgSmo1UakDGLZpmJJN7VTKOLUVWndxRWfq8COccR52gmlsJ86BZgxF/fBauIbDfB2Gbto3ggL1MzZ0quEdaDLkvjTfn3oNRoLWXpukg/QWYvTqWhVYGoDGVdFNkRFebnBTDDvQHwaKYtMGAnAOYagoA7ZKpmG56IT69R/gcrM3sicKSoiA4luMGZ7EcMgb6RZ+G2g4GnBR17cG07AF0/taCAXsNfooLxb4tNvvpHCPtINbttkHS0hNGZpsdy58kDXVzT788HMr5mdauuqIlHPIKDrYpI7+8V+//psCrX/sMtipLZxs8nrfIcNgacbDeQ4y6QsPRx/O2V/LWpbDtCe1mRd/vRGmTArMAkmnxP6pY2haVpzvYkT7whDt1H7wZXa3XAm6WxsciwrMTLonQIVDE+leIBoJNwlV1gMREU7jKsEFG6E0c5d5NJ2hqLgEol5OY9IMfbEP2Wm4bfEwKylWyrkkZIc9buoMJ7JOSBkAZQmkHi1KGU69DSBafkAVclBsRgfnyeKWTVvBoR1ufJ3MIVbABPgUBa43C0C0LFm5H8exLhie/awpkx1dR3RmGenkgNoM4lDz5KJp5yCv4LPsOXjUXn97M8U+DQqDkEJ+rImje9tDD2Ekw6W9edM6Jm9Fdv/90+xOsg8zj+I0SlakByhSMcZGOsw1HSuvbiWCAC1baG/8cxDFY54UF96FSUgfhzxUM/VNYeKtw1vFWxjUqx1oSd98a7nLFnvwwUk2Ydx4DG2jrJnCfTP0u/rck+gqpLOEO89lXsgzaQHRVvN0lgliEg2GpuX9Bw9Fk7bEhmDWlYwr3D/eeMsmQPcsJsqkiQbi/iefZvJ9iELMk0id8bYUIfo7H25zRTxAqN23aL4zrOqEJs+LEUJfFkV3GpALNLxLV37n0LxxN93ihCblTHWqKQpi4mKdYZn49mp2O2ktyN1QVam6PX6oFhr0rs4xQQgd20L6Pt5FC8VyV/m0o0lryyfvD9OEQI0wtNYpnoXGqClsAzRRw9QDWmIDE5osdK7LmK4s+fpHptrXC2IKWeWTuakkG13B2kE0WnUY+HSlUxYlTq6p4pH87c8P2oIbp+M/ROwBQIbyxUpp5N975584yI1GhzrM4mAhuA8iG0k+nxslSKDPAdKuzDPpteUsBh25FFTr62X/pvnNtNmzE/kZAqHchkOLHutiCzatXu7WaB80t3qHniq62axe/LksKMmeLDgxk/qjOdWE50+v/MXKMJORBnwmFOpoCv3t6zbQRO11xYycKEUhfOaZn0Phj+iIISnKsVQ0XxtXLHOl4Hi+9xkAhUGDyT+FGr/uzbe47BOhNCZjZCPCUAfl3JOp+QEurr40ip40/16AUDXcxOVMLnsPItsPPcTBvZuZOMegDYujIK8E9aUZkgWkDiWdolABG5maesntRw7EUIJaMIn45IslgBehxEmRowg48Js3v3OGDp1F/2Rp6BBO6k3OrKZ8UI8euftGMur80SL74ZAbYpcxDdMe6Z2abqeYvIj2LHO5a3y+HkxOZF/dztRWmaWXmGDotvvxxx+dM+9ENGquSVAlwqtb9t577JXTUM0TQOHFMImBAo+uEWpYNZdPFc/7GiZ1Yon0Zp2JZVDGdL2GXPKoXgp8x1XRj0xTXN1jhk+wdzHneeyF57jQ91sCzXo1HKMKzr9I2COeZOV6E81WfImDlCzg/jEBOFiutszz+RbAhO3Tf6/GGV7NEFOInqE2ciDyBM40f28omdxIs2+c73QGKiR80kfYlR1oxjgj8wA9vvhkJc/MG43NRMAv9oSie5LwW6DhqmEfimqp6Uw8gEQeJhRBXq02ol8UdNAmqL6NXFq7MLhpxgyCrEz27NLl3wOodCeD92H2VhUUyu9xOc7gMvO3N177GPlHot149yNuwivqkC8/XxOCLU+M0KxnnK3++gdb+MATUK7UhZIJyvdvpxqQEUY7BZdKLZW5kiTIqMUPsVUgbIFaAId6OkI1HjInYlDo/l7LSX9OJBrVx+r/SX9x2ibnqcMUuJyqR2QnsYoqcTzumOd1FNduXes3P5uXtMI0iFeYdHviGqPsyhb2nY4lH0XiAG4GwPQRGOvHHq/krBC1vJsi+DhHRI/r1RNQj7N4/4HzbqJ8Kb/CTSKqOAMrOFP7wSoRAJWbX+5c4CX/kKRBmlE1YUG+naHJthmv2d0pafH+GBuNssfvv92qLp+GtgzwK1caGuBSmotaYPuQnv3ILcy0X/3y90S60SCr8P+JMspPq+mXqJ8dUzL95NwFQvWZailXsgadtp55dA/MYjyabOaAXjYihSQFADg/AKQKdHRDRwxC0x7vDCOPM1GKik22UkwJZarWa/hwa8o5h1HIv2gWAMhS8EXgnGqVZo7PIf1mPWvh+MkTjro8Z/Yszs63HRU7CiZKPMXd7JtYwzSGTTx7gSM+7KurTBKOIjtIY0p0lCxLbwrWkTgYf7dyDbVBMXrGJuRQs5lcUeTxsxxhUlBNUbgIGnnmKdB5jHSS+g9lTXS1NZv32LI1aN3hu14BXBHfSGtH14sn/yM6oJebEHBk87waKYYcdVYgDg9HTq0aBHsC3odQ7FWUNrlJQRhHvQIkksDxFy6Yb/tgk/1s0b2u+cjC3FPGnYOYBOlsKWDiI3CiF54M+bikh8qQU14nNFFlsH26wb7xg8LaTqfaSTFI6NJ05l8BMBV7JQgmwZCRY+yF//klBmHUQvQeujrp7RwOSankkiJ0BfVLQ3dNwa1f4dwtJeSmziNyq5JndT4r056iqf1+xVI7uE8GgTTzXLfq88FtAFpxRN570dGm5eWCabUDmDBvdY7QWBkANCIbQEKWTRTaNapOT91vPMefLZrLvaH4nSoMr3Lt88WZNmkMgB+yozje89gx6Ux+jkEzhVYIu25gxgT78Ku1OJZjLMjPop9Bk9COiCAd/tqomtXKv7tjAqxayJliuYhG/U2HbtEN8zqubEf1V40leZj8DVRryPhNWlZp/jxE/eRCaWLNqRHxpUnTXzuxx+N7eJovdZr0fbNnTLQNMA10gAxJC4f2XmoP3DcLY6NCN/m9hHxh76Fqw7fHXnv9Nrwo8AiBDdY7lruHWuUkOk591tQhwxiaFLtYnh37TzKR3IZfyinuAEegcRNgaUtVfP/hMRISCk5DJ49HJjHYXvv7v9y6VNP0/Iu3sx9LrQ++FBvXraMeyLGJk2cjK5AZ2UGo0FFM7krx1ElwTVMxWnsZy8o4VgeiJCtiIwTTrDsnf55PMdKXTopYorArwF35YmkXBh/nbROeJ6VMozUVbeYByxOjgoGEyjHtGwF6dTQvkua0sKd8oN7UVzQCupL3jgEQXriuzXK1FF8jMVqxQQBQfBRpeHXwQrgxX8oAsfZQuri2QPTbAfh4zCEx4ckXHuPPFdihDV+jt/azJPxzygDE3nn7Mxov2DYTIgHdxtn3327ASbrSFn/xK3v2xZcdePXcc7c787WJU2fbj7uO2WMvLsb4CpM6mdPJxd+duIQMshYRyHW4ufPrJxMp9YMagogdk0hm+kDObt2PQ5E95J45bjlMWzF35vsLyCX2EmZnd8CQ8pquaFkBQqE+B2KwWY/xVTvPSMMnxXFWcG+0c0EdPpRtEyf0x99ohJPCKHbMA9CeRqOjaGNPnQJwzMF7ZDiAhva6sp29iAa9sG2LbYWFGguzdsqcuR0OY9SbV/EgycVr4NipXNgCHvbpV98bahUHAgWR8nAF4ILxAaBrgJXVYqiovcLXlfWH4lTVhuk+/CmaVDp1nXuaqmuPSbLofKf4pWZYf05fQyQ+3Z8V1zAd4++HE5EZR074GQBJAWaSiArskyRGudLd6Lma5FHCehk3EpYAzDP5KXRpAmwP4Z6qKjZPGJXyL9Ckvo4P2ISGePXWnbzTGrsdZsP8qTNhAOyGWXeK87yTfbhkv7UqgIXzqoVa86dYsQ7ZhNZ/x43vzg0HmGn5Sw4BsAloo38uJrAadHfs8FvGdDpLSpF+6oxkOzhtfxi6fgSUmETGcPdXUBNKIsI64YrsVLfuoXYfbPCBtNGXgvhQxAXHJLtCRwhnIFzuzgplY7XnHz2KxgyHLZ7i4IGDWFDoPhoLaKxaEbaToUrzpZgRZT327J1AAzjASnNznVtfr1Scap27rjfoJj03h0sxFKlAUGJfJjDu5FZOMFQF2U5c3r+D6W8hHPF6S0QDI/qddCBuN3NwlWedc25o/Rnld9Fb5BLU5xX7vwuusMHQWr78+AsbyCXsExBuC+95Al57x9MSzSaUCW0ZzR/GrCA0HQtjXEYAvwdidpVtsVGY8qAm784krhRTgBYWYuqQ8RbeZxgHKgu3pI6Cursd2v0DCCpoEq5iQSyUMBwcVf0rAkN6BE1lhqBX0yV7lInUnNk38Gei7QSba8AA6JvXLtOI4EIMJUKNvRfFqejNqSDIedAq3n3vkN14a4pNveV2ivpM+4pmY+78m+3551ewoQxq9yBbDp359oUTzA8KYyWw7CzyWgvh8K9HK6xMS33/frgtnodeKyOJcnRCvaMjabAibfuOXRZNnnIi9Fo5fsrNOkSNDqeSGvoAmhyXL6EqVV28DFpoFK9xoztqLRSPsNAIR/WQa7Gm1A5l0O7jIqvgAg8m0FqcjAZo7dI6Ku5Flv+itxZV1DF1bKP46etyOaOYHEjb997ir2z5qu1WqMGtslSbABUc94MLmwNMcUMtFG0eNBJdKcZ9aTAaMFgaPzzM/vmPP4ICQ1GnQG1jynt4/z7X+AVTENcwVfAhu9UfBkNJJbm8hWiw0Gp0ZiI+DOfYQKb5jSV5tvSrT5jqUxBAj4znsCvBAV2XVB3Vi1yaizFSK2I6HgHdbDeTdNFKYjG2CpAxmibjdL2dpe8GSAiIT7ZiaO1CfxsoLkR/1bN75Y+v2B2zb+VimIS77F577/13oZ7ADmDzzp2TYaMyhlPst0OjPmyTQOykf6lhEtDMz7+YyYovXNAHH3rUImEFXN2/10Kgh9WcP2sH9u/mMAhyNEZPJuYl7EFFDJRDUVdjIMpXFe86golXW2kOlzlOr3zes9i3dubwCudijqFpvkbz38K+O0MWrYrhsPAo6wMzpA2GRS5IosCEnlAGP3vjbfvNP1Y4XU8jB3SvuGg0aoApnMT9qMKauERWfvkJ1KUqu+euOSCvXdGkLXO0n6mT5xB3JupUf+IxRlHgQ3MHhe8CXe0KcR+hPNN8YheEnK5atQoZcpAzoLth5nT+DJNomA8XMBbT+jpAlJAHRW8j4i8vKrP+TH0TY2Jt6+YtTHcK3IXx+kdvoacrAfXfYPvJPIQhAxVwDlgfMQ9E1ZTg4T985DgKRabNnBWh/ftYMc11FwqT/YeOQvtrsHvue5y1W08Bi14QLWUPJhJvAGzUYem59GuZkQFgPPkYg6gGK8Gg4Rw5ynfdcbNDJc9Ax556733OoTyHojuLqXoV+cLJNLUlgG052ecwU6Ix74lZFZP5Fi5/ucmKThfN2XLrrbc6ycMH779DQxJko4f1sd5EBtXWdwWfSIGOVehc5afNmG6//t2LNM5X7NVXf8ueYZLFPmpm0hXI+l/y5dfoq4/ZQ2jg03C7VmaoFp5MPjrRKGGXbq/++iWAwy8cG0MXaVf2nmqzZgF0uki5CJpAE4K4kBUnMXlSBnsFYzim0xehUMpROIHi8hJFUEIiwCD7ogX2RR0/ezuTf+l6mgEWVLDr7PahaNoCS2Lvkcu4qIPWUqjJSywA92kZ69WxBlxjyGeA1eymxT9d7iIq6Z+rCEpGE5FHAXsVGYWYLJqLyJxIxihp6PHbGsg+v1SL7gzTuAnDeO9+tn7dZtglYU6r7MW+LaWDCOEW/XHjCec8Ox639TyAPJ13EZjF5bGesnNqOL86mvohuD7PgkZ54sBOm8QdcsPcCTw0VYq6nTtD06YRj0iwTgE97LV3P7O33/+MBl/3EQwmCoCfLno1oGoadNe1cedKP+mjCRmFiaOa8jPG9wq0mbzfWG73BOLXxkDrUdOkZuzbb5e73NP5t823KBBuPZNS9lREdKIDiXPzLlkfQCJRb0GgO3QnSF0qMUfpBiCqc1+TfF/23d5VK20f99SI4emWjoHdYdxbSwFe5t3G3hYdVC/BI8BJVFav+gaX0/GOgv7aXz5gwp1hERSYe/ClqMQiOw/2hB8U+SrOw8MnMGejHIBUZg89MBlacKFdJC5q7MQZNoJUhC27jxAN9ZbRMxOBKJ2fivqO5yIugDfVUFeej5SiKp5F1XPlkjTT/DkVSiqaBByo12vApFB0SFisFsNVNG1sLG7s8Xbpwjl0limOLXHq9EkbgM67qzpJdZfQwmvxANCz8GL6IbnJYfJ2ewCmKI4shXVeAh0yHEd9DzFkaICPIlnQ2lHknqaoysD84stlNJGXtAI5g0VtHWSbkZydPlXKNJz3dNN0tJC3cjcE2SHiPD744AMYCOgHuduliVTe+Cje1+7tW4kWzIGhROY2Dve6k6Jj4uyLZRuoRzq8OmKjiaDDeyQN3Z9kBGegLSZSgAtYvExjPmnaTPSXb2GG1QrdnQZ9SCKSMeq79lpLobY5vB5wDYDmyP4jjtp8CnpoGVFAgZzXVZqyMwSYPn8RcYaX7K0PMYhDHldylexiPXth366r/W8d8HUd7/VC9idjmw69X8e018XFaTTKr5+0w3p/AkdFydKX9OA/kEuyJj5quvRL+1xUTDU8EJkcLZZ0P7t51mTqN8ymYAG0MulLYwgRQF02gOZ0G9K4lLQhdhAp1PfovTvUMD4MJUYTlTKAXG7qYM6Xvbv3UB/GWBz+MJ28aUSoGfbBcNy6bafTdl8uwZWdzyBjpVDOhtnToqCYDmHth9GYe1kaZoml55DgkJ6yddsqgOq+rIlQd78ePHwe87wrTH/N7lk4y6bDztm/e5tNu3EeJrOl1IvkfbMvkwFqU5jCNirgmyclWVwRG0YFfhpmsQIJwqJgmdCR5hDQfYyf6QqZ63v2HwOwbXXA6VqyncFNncu3fGXVHHswSKiRJIz1WUONr2YkEGZfK/Kbdlh53jxQ0WdFvZd5FMvSAZUQEh2TUK7VOtP0GuQTw9JxdGJfzsVZ00axViNt+VefokLys15Qb9MHpNo/31nD1M0w1U2C1Zlsiz9e43rGpORAaioMcTHeVcLDmKlzyMA9yXAsxTYfOGcvvrKEJFLYM+1sXH4I7XdaMcAszqeOj+FAIMiYrj3GE4nUi342mdhG5dTnX8xy0z+5/V/m3GvlfNS68lRKC/tbk8VzMMxaOUQU0xYPy+sqd+15jE9Pw8Q8dvKizZk3iTO01YrY69VMe9NokhvgG0uS5k2fkzxwErTnUdyNiIfoFwpPH8MoeD204yAGezxr5I2Tb73JSgGQCkqKMB+DxYgkbgi+IthO27XTF1j3HvRcJDwQj/fGPxYzeeY4UborP9NE5Cyh1PVHABVLAQg0l4jujacH7LpSJAjKBdf7rqM2J6nKGaa5o1DviC8gmaYc7V3UkHR2rG8NJ9QQS0/M0nZ/TiW+2PJB6GqVRSzvoUoGi1UYgajJhgiAjpYZCOdnD5JYlMgg+VLblUuWGNXdymBYKE89ffQEpD54llwqAijbDdOnlvuK5pTv97Pb5ztJwkBA2KWrVtur75JlrfP7/9MA6/P/1Air4ZV01N2J2gl8fq19DeUE2gdx3pXR6Yax1jRV10EUSB1TRZ2sFBvJnvQg5Q0Sgl9AW2OLazUhR3CGYoDWfvB37UUgwIfZQF40Lon9BrixtKYkmmrlYa5wmCnSCV5AWXGV9cc0Yiaubd35JidwHBSdVdOwIiqBodBvz+0HOebAj+RwVsT04GHpFkB8hxtr6aZC8K8ohkbGRGr2RG3IZREWkwU2AofierIJTx/eQ7N3ENv2ZOILulrUQKiO4gVR+CKEc/SWalB8Rc70YdF2TQXFBrnJPJkJh30YMQyFtnrDVhuKtjeCkPUz2fl23y9ecoWWmnFPLm3FmjBytq5M8fSCZbDSt4+nzZzM5unOFLUf0RDK1LzIdACkZ9+hUxhFXLORk2/GuQ3H6KVrnPnLiCFR6KiCHTViGA55gTzZamiX20F91q7d5izlR44MQheRYjc+8IBdwzl0O8X36FHDaJ53UCQGOZ1lNkW8Xu7Z80UUv9Cnx+KOTaOxF5qpLi9/EJWpM2byc9dDp7oIgr+NHNoUDo1J1ptCuRqE0w8woYZnLG2VJ9pnXS71VJAtFJoB3Tmtobi1QxGph67hizA4B5R///6D0MLH8T05THlHpew+aRr8mGZK96GsMWkKNZmQaY3zlheKyLiyDKqIDpQIKLFe0Kdd4K8mwezeeooExTD5EWcCd8KKcs4wkSvjWfM5oSPIGEsaZ5+o2A50E3H7JpxEo0CikpgKfrNqk736xhJ0fmwGvqSMvXxoWvX91Zh3Be5u4QbrBHLWlebVC5qqjGE0Lvjsg+ds0qwx/LwVVpB52LZsXGcFrI821l1fGAhDh4y0JV99bRu3kj/I52jja6am8AyZ+o/DlfPRZx+xp++/C+16LZeNaP2+lgKCPhgtiNzEUwBdsjARUGQXAVMgzdlOx7pj5243E5t/191owhudnb6cEgXaBAIylGE4EgYVOS8vH8S+m3NZ/PeXK+ymG29x+gzpqOfOf8YdRnPmphJDttAhjSUAFjUUWEnshywM1fbt3WMFeTm88wYbNm4qdPseFOij7RJGLWJSdGPqVFVUCGYEhUUxZIwdjuBq6TLx2G/dKHgDATaE8LVTJHhQ4IlSco21tQzGgoxvkqHRHgOwScBFeSiW+xs2bAAhPG+P/uIZ86MRpmOyNZ99bSlx/THD+d6aMTMK6xlmPdHjD2daXclhnaDcZW7Mvz75JAeQ3BtxzIXC89ivnyD3doubBnRt4yJGDORJkRYL5atjfVPAsH6jEWJpEhADNVAw9AmMKv79739bJGYic5mQKLZgKXmiw9F/9OR7b/lxPRrZXjTJ3raNpreAyXFpUY1z2xa9XSDFxh832MmTdQBGg6H3n0UnXme3LRjDPztvg9NH0wv05uvG2IFjJ60bsod+ZGQf5u9XrV0HK+GAawQX3D7WXv3La2yDVivJ3I0x32IY9lU2yO5HHQAAIABJREFUYtRY+2DxUr4nqOqQIKat5FWjTQ5G9yhKewAUxaHDMyhav7YRFN0FaH+l9tm+5Rg0o94UEFOYBle4IiueM3MP1MUzF6BeJUHHZWmXltUDjIynCb6Zhm01RVIMpkJQxBmxTpl2K6BitP3mV0RSbTqKLvNGO52dCWU73G5ZcIMl4VBagntlF0YC/p5B9t2KHzgvswAWauyWO26z0dOmu2ashXXbleqkGi78onsfwLuhyGVw8zpdMapIB00/VMSqAElJ8mLNedIAd8ZtcSCXY4jdNG8WW/4SzeNaTJBugfp6BmpVmqPjK4+9nSlaZ8AoZx8vUM3py8XlIu7q00/ti8+/xPxtMpdaD8655TA3RthAOiYZB+kyFHikTN5z50/DuiBmiWfrD2NG/97XiwZgQDqRd2cw/AH0oOqTO28qkT43zZtOdF6Bffv1vywPlFvTMR1XL710I5TdBOdl0JNCyGmOFMnURW7UZi88/1umZTc6CtkpjBRDoK+H0dx5k2W9lynTqvU7MLw7Zw89eI+6LVv2+XJ77c9PWPIYjOXQdF+ByXCI3MfhE2bikBltv/jlnygA9jF1YhrNmdRKASBTPOeKdf2XzGt0X0lvpol2Cxe3ihY1JsmJPdCtTqQIbLDkYOIgBvWx/bt0l2ByR6UimnEAoPURAOuvMGKaOXe+K/DSuIub0IkfoJH1pbodAqjWBmXzKpKJCs5sAS4Cyco4uxMAjyqI2AinsBBQtWvbZldEBGFQmMiZIKfDawDIyoyPADArpDmrQn6QhPGW6KlnAXZOoyXrHoKZD+Zqp6F07oHpQYKUjZ+S5gr5Ppypvjxj0Qf3w9KSprv/4FFo0+fbZyvW2dufbnbUcuVkolp0Uy9pkT0o0j3Y0J3phsSWkumZLDo68X3bMKfUpENsG00Om2i48T4xIpNdE9yXJlGGO4VMau67927WZCDSn25OO98dwOYKE/RQgCaB0f5Q+dwkgnXZxjOCDuVo6eU0lt1AfE7CMgnmLFIcSTDShSPQxjXJ1DoUjbf/uAmshzarRe/WlZFZcVklmvQIe+XPfwPUPGsZI4eyjxqcid1tt93mfELWr1/Pc0mm1iqhAU50UZJFpE8EIgGrx8RoIHFIipSKBLCaMmM2eeFnOa96INkhPYJzPK1fHzuEvl/vVDRaPZeHfv6gczVWdFHqgIFoDy8QRQMzCOf7sB7IixhgXOMzRiDtyEdzWo1mNfMolM7Ubu7OmM9n+2btWjTlPKsesYAU0+z7jVAcP12G0WYHe+M/TbBT6wqQ0ASY5kVTJ01wNAm+rvdzxS3vTl4B+nduYqzu+Sfmg4i8en+MW9XIC3BX8+PJ2FdAdSuInJuFqKFjf6pHxPfHFeRRVNoD0LinJkQz8YmyDZgaPvTQgxYpuYw+JMCbCF+PPf0s0y9Pu2HaBFu/5jtkMjXc/Rl2M9m3lYBbLWRfKR98wNiplk2TUsS7G4S+sxoTyA/ef89279yO8VgrbtzeFg+QPH/uHdzTlbDTZF7U2UZPzbCWkvNM1rfwrvyZfB1xQ439NMBf/jvLfW45ggsE6keD0C24sw0fMYR0kumOHpx1+jgDKSIYGTz4c39UQr2vpQORbjENAyI1xAEB/i6uMFTrlNqoApDphV9+4OR9z//yeTSdx/HuwbiupAp9OsMHnpkaReFuIszJXdlg0pXACNOvQNydq4gEAX92iJJL9uCv3pjHVNe0s87RU4vOoxpQ65y95s0NJikaYZYWF02kVjN+GjRIYXTOlQioPXjW9GqYFvKs8bLo5hdnTzz6D+pZs4cfGoOMYhf1hj81SDe79e4HSCWMskzYVf/7xzeRFxS7z8ybd5FjvpxDwcQQ4slroZxfvlC1o/me4Vi3p1IbhcDEaKORT0ISFY3Ts+JLBRr0mTjeapAZHYU+XsC+SsfRPi5O5z2yRxg/5w8dcKy4bKbr0k7n41kjydC+/UUMJJAJPDvSmewq/7gf5plirAoIPgOVoLN/NI7WCxh+sT+rGAglxlg7viZ7d29Fl5oOm4h/xshVYK/qrFoBOzBuv/9hDZ8zwc5kHnfskunTbgBoDcB886805cWGGsTwKLNBg8RsmON6A70MXzr+OGSaqh2OYXBaAHgeySRMbL8TDCpOnDrn4vQUd1RYVOX06yJu6moRc1p3tn79dNNIjid3cU2WA0mskLZcv3TvOZ8dQO5aKNQCgdVLovATu5+awIcztN5Gp3nCqAlHR1yALNCfIcZom38H92BAGL3LYfuQoc7JA3k2mDYggjQhSQf9xERKGWQvv/OVS6Fp0jf/r18/Nb/6q5yf1ejq/FDTK1mEEkrkRVRPY98iiuv1w8ebYW0T92SbUHP1i/zQklc0c4bKYLMT/YjkEa2YmXlxV1Rie9/p0mcPt6tjPg0CLB3mcSY9caBPs+bM5nm32UEmS1fLi53+IgSkJgUNRkHeea4jtKlMV3bsO2Y/bs+zkaPgei/6OTrM59DMiHJBhAEN16t//5tFc/FWUQTso2jJGDMBxhVmA0u+tvspsPqyoN7+x9+slXH/k488YBtXLYdW+h1IM5SylE7k4k11F4GnokzIGvbgRYcwajqCriOH1VkO5/7e+++zUAoYhbGVouN5f/FntgtNi/gqd/7sIXTI223TnlM0dSJ6ECvAA+pO/nBNRRlFhBrgDpQjvjdmBjE0muTlpoAOrPrmSy6URA7R0xSDcywNZ7u/vP25bdqF7oKJi6gTarqiYIYn9QrDMTuWiJkxoE0XXKZxDTZt0jnlI8LOGIUNt6zzWUBb1q/iU2AWxAsuoHAeO3kqFClsxbkAD2DDLgRowYIJjnKYzPORplNmUOEUhLVM7srQrkiTG0kUihcIsTuxdNO40EKmMjRWyu6UXXgITU4xE6MeakS5QM/u2+3iFSZy2HfpHduhiaW6vcb3DwIJrEBvqC3QQCEs2kx3TAB0El6hOQugEb6KXluH8LEjR5whwuDBg80X2lY1HzoAG3mZiJXzM3ePi7camjTRTZyLK4V9VUWJa9Da0Nz60QxkQjnqA8VbhiNqHC8SrJnONPMyU+E24haex11479FKlyXmxWXVRvN2lamD6J0qdjTdaW4ioksUqsYKtAB8FVCs8UP87f675gJuVKNxAADhkPnNi5uxQldBSYxKSA+wFLJpo/uwRqIAN45BV/QmIP4H+9nPboUayWVSTjzJlXwOeZp4JiqTiTLaR+GYhxuz9BORTN1Wo5WIoKAZBmXKTaa4tKVX1XsNgZJcy5RYWdZy+6qHRSCTrMSRGTyXPLeha6AQyoFc4IYn9EW906effQ60r84NIZ5+eo7d+eijVk5xrRgfrSdF6CTExULHGcd/W2erth8A0T5uD95zN3SVK2A6Vx2YFCVND4f43p0wKSh6Zb7Wk/ctZFPZzpeL0Wfy/eIS+qIrOgZdDtdhmvvjgEiKoonhAll09x1MS4toohVeDgUN6NAPmUEtU+yhI9HnMnE/T1bfn4h0mXkDRWXhOZs1m5zgOuiALjKFeBcmX9mwNaLQLOUTFzFyHMHuxG74URQUooH6Yem3diumOSF83U6ChbkEmgAWNK26StMbCzJfgyzAX/ILnvGar5dTaBS6Z3Xk+DlDTsl/IhM+f3vwgYXWbzyGLUQMSSN8tRSqPYiX9IfBgEPLoLIr47QXmVAqJh976D5Hk9Q/27Jjp323+ozd+/OZNmgY8S8BmCZxve/ce8JeewNtb3alm0TpV2SUB3T4mfbHv/zBGsnc+3zxB/bDql32xpsv2yuvvAKKj4slF/yT6A2zTh4HVCqkWYOGCOHjhV+T+8pkffXGTYBH6HXqK0GofSgMfDC7icRR/4pzgA+lud+8/bTT2WEQS9h8Ei6T/UGf2XMAgs0Ad++985HDjjzkBJs+DUDuIkZ/5VCq8l1uqW67XnGd7be/+x8bx3T2MrTOVkYC3sgOrvFe3oY6f+JkHq61N9rtjz6GI38prtMc3kzBli7+l73wwmJ3j8j2IYImGOk5CC6UIjJMB6BxT4olISCw1UYh4VCEji6WdlgvwWQR+eDGXnDggDNlOXVO6PdVqLmjbDAAgAeUvnLMmCTBkKZUlOnUCRNcQ/zdu/+0ZWjM7r33DiaDOS6GIRSG0Irl36BHnUAhNdQVzXJ93EJTloioXLTRavZROEyUY0dP2T7upDvvvI+J/Ukinb52VEKdx6FMTB+5/w7bu2O9FUHZbWINnGQ/sFSI/GFNUlz04G4R8CeY/PCRfQBbM6HnveQoppMnj8M1twBzJyY0uEWPnjLHSpq9oTXHUsw94CYDt9062w4T1VfHtODjf73fMU3kna1bvxH62y1W3tjFFsAgOHye3GZo3spNdEQ2VfM//RJa4yhgskDs0L06BJ//o1mZ+yt/43JRec9pSbjOEhDfn4byGI3kiOEYgHSTO3q4ff3tSpfXqf5iJgZyIcEBFgGQvGb51xReuISiW3PUMiYFXhTS59H1ZtLg3YjMoAjmSKSaXYqHGiydG/iZHHhJRXWCuzyCPR3EVFvndxZn7DUkS8oXr+COOAOtecigoTwHckqJS7rKuPsc8pbdxPvEcxcpGWLurGm248e1rHu0eHzAEMDBKyCd0YmptvNwlv3p3R/dlEJRN5IBdMLHQxowxZuo+fVAZO8ouJr+q2bn/+iOUG5nR3QfRmq6KzC/kOcFR7kF8iwH9wki5jGUAvgKf7bF3nj7dV43QDFBsCU08XFKfeAsLxP3k2JVZ18ryJcfLyFYhoDo8ggMZyJSY4cBzsbI3IjNkYXvgIwio2lgv8NIbAQeIJEAnz+ip5tyw3wanhbugFLXAN9x593OYb8zAMfGtaKJF2CORH7v4w9hmhljP6BHDGHRxcMuObBvL7ULHimwpuREOxddmyai/kzNWnGt1uRlB4D7/j27XASfNLKKjKuCpSUTn207dkDLzicZw+w3v3uYuqzO/vne50yExzmG18zZc5B0ZDvj0VY1WTTXRw4co9AmY56JdQH+Hi2wV66wT7NyzqPRvmD3PvyAZeJu/Ne/L2Gy2RH55AcY1UDh3aAGlf+vqXa1WBu8W+nyfQAF6pXHw68g/p1yp1vYZx7c5c3KjFfWPZTLrpJbOUYHk35+ToG4zknaaSVol9kbDi/i/+qY6wbgX83z7wEjMRD53MSMQTYKUKieBqcw/wLsxItQz31tBJ4SKWgcEzGq/OSzz12axs3zJpDdPcz2ASAdYrDy8h9+76b41/jcikRLwkW/M4ZujToE+SU/DdUuZbk5PM8K+3zZl7ZmHb4tnA9y5e1NM+BL3dkvPoLmeihA2x7kL8gPCHWNpVHZsu0oEXpFSI7S2Btt0GBLcP/v6zTSlwG6e+FZchVTw727L7h50XPPzHAuyj2puRqRfpXATJHTuORAiUivutP1i8GSCw0gkAm0J5rYbWT55hdWYASUjrwDg8pfvoQufB+sq03OfC3r9BXHjKhmL1zibmniTNfQS1NermyWvLLieQH8vSIklSDgOiaQeQFz7QIt2V9eGGBpOtpOPdCpqauThAT4VOF7wF0Hg2kGcr/N+KlMm5SKQRv7AgfuEEDDxx9/BzCAwVB6oq39Jpt7ZjoGSTvs4WdeMP+Rk+3dl16zV95eaQ18PkVzdeV5DoCJdc+Cmxis5Fnm/u02CIpzGC7OsZwdV3k++3Cu13TxgXsX4XFwCBAw3KXQBKJDbmNNqfEtY4StaKkw7h01i9mcc7Mmj7ax6MZz0O/v3nvQ5s6b70C0vfsO2XbkRvsPKFlEGFhXpsbBblosGdZAXJ+/AxQqRVdZBmtyQP8UG0H8Zhza4nC4uGJ15XN+KhEmgRpeD/cqUqxy1lE9zyuMeyaYGJazmfuhvl9y9YqiMTWZXg/Yfvw4TCTOvtT+YWhoFxG7FAttl6g/1uRXsEpKYOB5Q9t3DGwMX7vQH8wS0ImU7Qzg7hWGCseO07ADeBVSVysNRM7PVXx/Yc0ucpA7hMG1y2F39wz/X2yvav5ZOM1sHsaEOlf16lWfe8p0lXffTcMbl8VMPUhtmJrYE6p5HEOkODykjgKIIg3BT2YILOHvVyyxbD7Hp+/8hoHKflu17kdYNpG2I7PQ0dur8KVokX2/zm8d5P/11/+7EDtAtJ9o0gLcJKcQ26dZtAaxglVvOiYJ/9/5QOhi0IbFDI0fTLKZVuSfMhdUu60/qTOq07MZ0bhV+4MoneXCDEFzmsBFOQ06QLzV0iCWgD5WYRZTgQ1/BC9MOZm9uTw8cCS8QkPaPWags+s/jNlDNZSz7dv3QzcZ6opruSJOB9Ga//QvrC33or322mvOfCAYBOClP35EtEwPApaLiTcKJax4Ei6Mu8kDJqboNKL4EXxMLi3pHaVnFE1MGodInFqTcMgrxXhJWkoZAg0YQJEsB0EehqYm//xgMwHdHWYq0kBAXedw6ISLXzt6to68wTK5y/IIutOot3CwyIFOkUKtnAByTYZR6xzXX/7dQqhSFx2yEodj69sfb3W27J6YwtQiHheSpl8Z5KtGQgkKD/Sym9FWKZf2b3/7K/TCATQG+UwbLhO/0Rv6VbqV5J935igrVuVYLC4mR04TywBokT4iwRneSI2hJisbnsyoUaOtLzEHeqEt/PxdOWmbsfAtBrn34RmHQh1ugapVBYIfyCRZhaGzbceVTeZb3nSfTSAgDfz2oDusxPFRuuZADosEHHBbu0A3xem4mcZS1AJNYuUwqSiEXnKKU3NNQVPJJajn6UvTXZZ5AmBkH9lxPaFjxLjvqcXbC41DJc7A2mx9OSSKWTsVcF+EvnQHKegFWnkOSnQ8FHBvwAKn4YT6eP5UlnMMV9xLGw15NXTniJg+9sjTv7Ut+3g3ymqk0b0CHKifWfyOCuVDc1B1haLUwsNDucYUv9VGDupt/eC1l+Sc5B022+KvPrR9ACra6Clk3a7FSVGOk9nnL9FUB+OMOcyWr/gOehnO5UldcDf9GSYlPWwdcTHZTAnwcGAaG+xYDkmsM3dDsGbKmC7mojePYXLehc+RlZXlwABF54QQH7EfOpveodyhhR6GwFLIgUIXq1xpAIVsqLDhXAiHj59AMuAHqhjomtTP0NZ+9PEhZ5oxdw6UY6ijK1dscwfW2IwUe4oLevXHH4FwRtqg+VARydJ2IYGy1mb6VALA0Q6zwQNauOj7juuhER56WGdtqZuOBgzuCJ1cbyoID9yG91FMqJBCFwFlrgYTula+RjjnQSMOql5Qbc/yvkMoqAMxlstB3y+zstpatI35dbZy2S6oeR3atCcfXQC9MNa2MTFu4BBOwhNA5tNC1HOIKQqMYF0ykknsn0ADfc0qcd7s3TPKAimmiymQNeUJZ/rkJoP8fT2f24d4jms0bzLjScaptoV/th2jl+jeydZnyFiKuyzXdO/bvYVCxANX34nsIHKMabwqyagdOmyU5dJwfb10pYtmAROyCRNibMGiu60Kx8dAtNTleAycwvTHF+pvTHKahScOsk8+WmYvv/oVXgZcMtKdcLAq41hGYcPSo+3Lf71nQYAuXThkt2EwI8O4XTTSRRQfEQjEfCkYelPkXsZ1MAPAScCiJtr+LOgevIu9uJZePHvMdm87Z6UwRW6eBxDC97h08SryhECohxTpTPmLAAS6YyZ35myB3b5gKkBaCIVpsrv0f/ubrUyzEzA8uw1q5WF754MNDgfLp2bR+Q/AbV8ufZ0CJNLlN8PppEG5BhAVjq7pkL38yh9dYTwWZ/gXcTH24rNdY8LagN7uyccfZVk1WzrruppLvg9T6Ws0BXK81LlUW1lsg2EEheNkvosCfOr4sUz9jkHZCnS0xhgMhRTzxkYjR/LKdcMi6fy8APlKwcpacSwm4oqLuQtnRBfOuFiYBxc4X776HId2CkNl4A7iEl/61RK76aabKAQoHDCCa0WbLuBGoKfMo/ZgDLh1K+MUbut580aguR9mf/jTO3aJZS+3Z2WdI5uFrsg7qC2zwdALBQx9teK8IX1nnVJs9COmB/q4imw5yNbg8B8dFca9dpUmmXg77oUHHriNYiUfoPKITZg+z/LR1t521yJ75OH7bdu+KzZrYhgTDZgQNJlJIPUjx2RweFXBojqEN8M424ipzsP/+xF7lnfE99X97S5ujeo0Vned3HV8nkte5jsu+ofn4yyyOgYB7s85CiD/mYYKgyBZjUxPptnjvKTYD2LSfi47x5kH6gzKOtdEfAUNPiDsSFxPPSg6mlhb/QamOs3sFSZMUWhaRWfOhA48HgC88GwW599BXK+jnetuIrzcA+y7YYMH2MUL3P3h0dZt4AgrZdIokLOQO17SmhbO9UMwi3oBDEgLG4ihSy5yp0ef/MgmTO5hTz//jPmzL3775MNQbsNd4aW9o/xZbxojHzJrt+w7aX/751LDD8saOfwaYIo08LDEIxF10SlNyfZrd1TZjimko+HCmlJeqEuc5UG1AQb7c3FJ892F6ZAn7zYCw4huAKrNsKH0S+z/AOQkjzz+ANYnodQJgOKw04JgNZ3GhyMSnWg0Z1IT+/gIZ0winzkUp1sJvxvJNN+yc69rWlPQ7l9DZiSKZS3nUQVrVBFtwchAapQ/Dighb5UDFLjLMTwajK/H5Ut5MIBudPdnPueyGmhnbghdculX25kGdlRqt8E6OcHEWWtgALTSm2CBKJ9Z61X3zv7du+0vL39r/3j9PmJXMt16UzMsoPCW2xYwtfwIT484m02Br4I9F2qaKJxLliMFOaQYmnjOn2n2wTvvcz562K033462+CjRSX3tvU+WA1YBIsKyue+huyx56kj74o2XIfL5ACZm2Mf8+/0Hj7tUCUXRih6rCbAyv/0w8tOaEhDmxb/U/a16QYCx4k0EZMjoShMyfVb90r/76bcaYGliO2pa5Tx3SAPaaLRVwNahHVe9FAJIPXf6JNcAk1LLfo6w4YP6OWnG4sUf4/g90rEc/Flf02+Y63w6lvz7c0A2AAwmdf3xQ/BksiSfgFbWVE/q1DKmghHx+OFwv5fxvMQAqWbgIjBahmN9YZXk8V6z80uIMPqe58X747pdeMctNmvScN7tESj3fMqGUoggxUx7i2zqwofYtFF2aXcmni1H3aRfbKYkZGqHd23HRO4c7JtrMJLOMXntqOPPMA3U9I1kImipHaEB48cHoQ3FaBT2YQrmonkAc2oGRsKGOnvuEns42zVZkZjgdWE/yDNnJOD7ZhyWr1E/zpo+y9ZAqz8HSLLvdDF02g5vA2XRqr2VjtSberJB2c8MnbygTDfAptBlruZBpoOi/dYByKgulMlREyZbSb38nCa7BxPALjzH3HMMTNhfv//NnQ6kPp+V4+7uwUPRPbOegrr6M3yps29Wb7c7H/w5zKAoe+HPb1hmTqVxtDoA2BOXo27w3IeRluFNKG7npio35a+6chnQj0kuteCF8+csfehAm/fE41Zx+BB13mpbvSbbMjIC+YwNyCWRllHyhDJEGjZ8hPO3OX/2jJUWXoQyPdYld5TAaOmCRLMboFAAfkXiFL/79nuc/2ipaXx7MfD79luMncg17Mt50AVDsUxYVr64E9byGeKoh4fhoh3BIKmSRvsgLIsS9qiA1QvIGouK22zClGEWT6Mr892Y3lE07V2IpvSnPslmH9QTH4W5IGfIJuqJtIEpGG8l20FiiebMXWDhMUTpoRtuJjy4kWg9f75/II7xl47uZjhz0JnJxgPMpuEB8tEnXzDMLAZAC6VO7+3YCzI3lJ+Lixmkvsqh3vFCriRWgzybTmQxuGD94rfrfDq8oY7nXaFh53273gBwUWwlma3Vc8a3AZyG4Q1ThaxRkgAIAtwplMecWUp/uVKJFpczef70FJs/ZTgASHf8L07YRvT0u7PK7BpnehXMVdX+/3F/1tlxvRG+3lq5v7iccR0C//XvxSCR7NId/K4BFk1af/9/zbLA4zY1vnxWfUYBPz8xqfSnO43x92+vABJgCIERTRiHdhl6UbLTcDbJOpUHOkuUChusnYt1zowJFCn1LLZMNsNV3NmgcHlH2ABQmxpoEEGEgueBYr751j9B/lpAEKPsgQfvs4FoK7Hos3yQyFM0O/2x7n/9b6/ZMSgO48YE24wZ4yiu4l3odgUNmtxV46B++nICCBFpBHUTZVOGQtj4SRRmdRga5IKwbNy43hXtTmNGY/T2u+/RVLS5gaiQDXHihd5rc0vL0AOBfBVmVhr7h+KKUUzIfDu6DS/d4KAZMnZppPgTAqnc3D7xUU4HmX2erDU2OvW0M+UICAjlEG7gz9bY4IRA68OzqynJx5K8ye65fa5zzVwNsnv6DC7RFFfyVEpN7G0zJgyHdYJNPVS8w+Sn5RJPEUwmqi51by6LCA6teH4eFURbKaZFPX3i8V9YL2io0hk5cr9ORR1G4hEzOUeg1DEB5oLWZLaRQ2kgDZc31Is8DMT2crAWsgFvmjfVuTBfpUmr0YadDO0RxLCNEHCnlaM40OT4MiesFlwk6FkFiGMbKG13TeA06ub7l3BwngU9S+UizqOZTqWIOsKFK61lAoVABehXMDeBJpVBfAZNQzyhsseowKK4CIbuq0xLUcsqaFIuQQ324s/1nzLFKqCvn2cN9R0w0k6eK6ZYet0uUgQJ6VVZqMu1jY2gzRBC414ib3Z+KVKpjffWjUfSFzfWAIyXBqVEuUMzDjOpPCjms+YShQUd88SJ09CdxtPA5ttTzy1jOkReOLXzL54YSWMzCGp3Ib15PQ3GbgpfnBL5sekDmCR5cJjEQaEZaRdw8Szj5+wJYtsP9E9UDV3gHjwzOZ6U8y5ksHMAWtw6MnN/9/IfWVB0ibABHMeZg+gSSHoxeuNRN9xgG79ZgVvvJCYltZjMvO+K3jFjutKsMEWlGZbN/X2LMoj8iiHzMMrOQ1NPo7Fr9g/FFMGXpqXUeoKSypWi9AQutlTKR9ACR0Dvi6Ah9wfwELVT76+Kab/2ijK82jSLAAAgAElEQVQsk9IAV9i37odkAqBO+9KZk+j3ApByd7VidDRau9pnLayPblwgorlkoWf650d7jCXM4RpCI3zVBvbxIN5lKJrfUgtmSjSKi6YCJ7MIUPQ2DmzFNbSxVlu4PEMAg7A2tZrCHMxlMEijiW8EGAiSOzLr4zL0TelsRA0VgyJ96GCcDMOdvree39kAdrkUHv0HZZCJncY0pswuci7FcqlGIDeQxvbTN99zJj09o+NpaMIp2nGoLS9AAlCHRsjL7vzFU3Ycw41EIq98utEoQJmq5DMk9B1sFwpq7P1PvrUvl+/DEALVEYVWHTpaP07POia3ibE+OKW+a0NoRJuQA/xr8aduapMM8CV6TigNVCnOH3GxsRSqha65EFtlx84j6gftF08/hfab3HLyEaOiQqyAKucqTeE2kH3l9SkzVJmCPnDFfNlL23HIzGSKnMFROmfmIJgphNhH9WSq/Q3I7mUbyLTtyyWHmWB1uGfKJEQKkxmz+ttv//gr0qAu8yylfyJaARqgF5RhD9ZhLgDE7//0MpEQVfbKX//CWk6FqXMA13akJiC245BqdKZAXb96NSDlZI6YQtxniY4YgMkI3deM0f3IXN6O/jCKYgxHTQCXffv2WAasFk1qOsG2wFbevY+DP25xmZwRNLEbMIVRlrmyXofOgm0EQHiBMblonIHkB/ugV37jL6/C1AnCxfghW0n8jpD3/lSBq774wk3lzuHuP3D0NIyoWhydTMyX78imvXABSi/HooAKRW2oUAbLcT6OQWw9jJqZWvdHY9fX9jIBDqYpGZ0xlgYknwJxK41wX3TYJwGpLsgWAc2WortiXERdX8DXSlD0NorNvikAA0w4c2hi6in+Gpgo//UfG13h9sh9FNwANfNxYpdetJ07RC60m5ksPP67ZQ5E9Q7xpPnmHHRota7jDu2q++t1toEmfXJdFgCmS1wTCGm4OkSvXOj8c+mfMVa2Jx+6jX2YYzPGTyJndKe9+9EuGDC+5DVOoEHZwXqsYdLdl8lYneVm50EBo6iL7QYdfyQSgp5Mx1IoGmEn0ezOffjnlr1zG0XcHoq9ZBsEE8t1ITLGdOZcaO05qzzJqe6UzLkDSJ579BB7xdtC+VpqQtcwffcnW7ycwMtNP24D0OUKYaAcAW0xjv1/GE099ayb4r7+92cojDfbKGQKYenDrZhC+aW/v2+rtxS7zFkV5WIrtVLoNHEYt1O4iRar2A89C/c4rjfAmgAL+XYmTKxBf4EwACnNnI0kP1J0sj9hm4RBH68sIS6Or5+W5mtPPf2IxSRCf4a26I/uToI7ccNaabb2cBdn01iOZPH0R2yYhznU/oOn7NNvCwDNRAv0sDE0WWMz0ql7AIU52/Yf2ONYUtKgjwWUk0miF7XLSVg2a5iM7SXDGtIXU1pfzog6G5GeRPNJ5B1gXz/OsA1rdzIV7EhipEa1YcMCkYnEwnwjnx0Q+UHoujnnz1A7Jdghhg0ff/Qd4BhlQA5bDpVKZFQQTRdNHH4m8+bNY9L9BXemB4X1QGQqGdZj2Diry6ux9z74EH+SPaRK3IKBT6p9BMW3lmGGr38P27L9lCX0G+Q0sAEAl8kpPW3ezVMA6/vYm2+/azOmLURiEOKmqR/SCGMx4EwQtZyDmCJVCMmlgWxkbzYxsg3QOQ8LpZFGSisdVwCecMfERkwE3aNNnK9a4h5QHZz55vXmV69YE0fXHPNn20E95KotZ3gZikUTu9hYXc5dU+8iYgb16+Y0oN0B5CK4O4YwoVMT4yHjS9VRMNoqkGrUAsRe5q/STwdwb3k6uiWROqwbT+KLxFeuANgX+yaSeKUcQL7jnJFibck0MiwqnqWJuzMMyGLua+HO44b1tV88fDtfk71SV2KXs47CSCrlXSdYd2R5ZcV1jkG4GSq1D+f7z+6/h6zY1UwoYTQ+cD9MlqPumaxYsdL5uNTShGVkjGGSHGx//vMSSdTtl5hO9YUOXY9U4Spnzd9f/wdnZDyZ3CmOHZOXJyaRYew6l/qh0sXpZBLnJTnOVM7yJjqPzry7PCjS2dRcb3+81vDlM0yIibrCJIk6WeezF1r2Vs5vMS8CaBAF0ipSEctBx0QRSBMJaFWUX2rp/QItjkYnqhuRjoePIJlp427oBqMR1hyDhVOHT9EIFtiU+RPwwADQIVg662y+HcQZ+uZF91mLf4Td+fM/22XOXW1jNcBdsdlvQmoRJq8p1kKPYM5emCmF1G+9+JrTOJuqkVHkMulXaks0m2BwWqoDDyUfk+SjXwoGoRRRwTCcUtHInzx5Ekr0UYABTAOHxBDJOBy9+EA7dPSEi5sKJs1m1ux51CWh9vs/vMzZWQ1r41Yi4mCgYXKpenTSuN7297dfhklaiNHXm1YGMKy9GIFsZGT6UEDIAFcTr1i5H2o78iCA/gPQgjUgkSnb6VMXGJh0SIoSEoi1w8th+Ah8CDDvyi3KtRT0zDIQliP5+0irIMLZcJzpfb2RrrV42KRhaTYYScfZIzucfFF76wyHrIxyLwGIKIEkHJZIJX4mn36+HfDT0CsPtKlTp9J7HcM0Eb060j+ZCAfiUF0EY64O7WseoFoV3OlB1LmfwtQ9egq2FO+BZeK8BuS7IJBde13yuiYaTFHrHUjFvlev5c0+auAPyCgugv0wON7Xfvvisy6y8Lnfv0keMFcGX1PSyo7YtI5fHRGA//fLAZv8+mn6684Adw7ACHE5eB3Ta/fHdIXqLuCvHTPlDkxZWnV9Pgg+HSoIfkeylnqRMtOJ8kSO9u4LKF9R/4H6HKbqNnxwsqMYjBk13OqAnvwQAbU2VlN8nuTQKHcZv8Gx2OYHRqInO3c9BinMPvrwE9u2s8A1infd1J+H0oZByjgby4NvQF+0bdsOO85Cu2vhzdYzhWDyCydtP0XTUKIVJHoOgwp4iulEAyiDwtplnOEPQuPNQaBGzQ/KqH6QKxwW0pL0pGBpA9XUg1GkylVuix179jsnN+kEDx/L5GIvBUVNo2mpsmmYQRw+etI2bCVjGMC/hZzEGiA2PxaQqKnKfNRGqsetWDQzFSM9oWyWYwjRDbSmDLMBISTdeMlRxBhUFMqtjQuKwkrh6HrYvXuFQvdTRupxFiT64KFDHMWouvgSepU2u4DGeRiOk20R/S04eaDLGG7GfdlDpwn6StftcUjvXPUD/UA4er9k9BEc3BoVU4AI1T/IBKmpopjcwAieE1nIFGgqCjw08aOIbDyD2cN33zjn7P5opXvJuEN0IBo5xdtUc8F7xBBcXkDkQxrvUQ0aVaP0vV1VxNBU1dEon2Qi08alNJRptvRIvfk6mhKLBiFDL4EAVzEW2rZlC9RPf8LOI7BI7+G0XaIudaeh0YI9CXKqeIyLaIKFjk+aPNkt2FKm2Vc4wPvJ6Akq7BEMaSrrOtmkWxbZsQNn7E1MY3YdPOkuDBnOyLGxjgZSdA0PPxom/WJdBnQlGgZKWBKPb+b4wZio5VlPoiMmjcU5Oz7OGeEcOXLMYqAi9WCS+N7vf0Wxka+oWFcwzJkz2oXBH8WhNIKGXxdOMzu/nMl7j7TBdgqkvxnBWV908lpneTS5uQXZFDFXHSKoQ2XWrFnU+7FOg3AcVH7fPuhINPWizMq8wk/vUAgXzXIdF0Ej1O0GwKVgCq4W4p5OMFlVdMZVTOl0AA8fOtzW4RJ9hlzb3Ttz7NWXH4BqhvMlRaoP6Nv6HftJ0mmw8aMzXJOz5LPFdu/dd9qWDWuYoLF/md4cPXLAUcmSOJwr+FnEEBiD7vsk3at0EP3RTCbwbo+xnrJYMx5owvpS8AudjMS+t5kDTnoQb9ZUieIhKGYS+g227IIqe+ezjejD8mziMPRIADtXyMiIYxmFcckmQoP1gLaYQWNfSna2jNlKKIgicBuOpZmJQKtYQmEQykSmEr10d/a9TtAsnr8aXz8mljt3bIPu0uY0cEOga/YCbDm2YT3F8wGWSoStXHsB9/bpaNdOUzz6WD/olcqBlamGduJp3Jn9QaPPMw1TDI4nWuXD+3aAShMppqi3HuwriqgQCktnj8jJvnnbAfvT3z8AoNIUWgN/9EQu+5ucbpDomlrgcl7hooWT7F1oxBt+WI1O9AXoaQLM0MuzC8vKiJThzyj3OQFwr6Awj0kBVnp8PSTbfNYgp1ELhZOZDtIrt+oUmmd/9n80U1Dx3xRp0IWpw1q08avJqVUzxrDbXnwyzk0tKmHAhIVGgaW0Wk8MW76l4Vi67IgICi41IolJ/AQK72GYstTzDmVkJg1OIkyIQpxte0LP/H9knQV4n+XZ9q+4uzSpRJqk7u7uLVDF3WEwBmMbGzJgjI1twBiDDYYMLdqWCnV39zaeNpWkaaSRxuX7nfc/3fYeX96jL6ykafI8t1zXeZ1yiW/6V8++QOP2NrEsWfbS7/8E2DDM7fMReBrEoHfqBIhyiao687ToxZrcesgEPTM62MTB6RhgZNvxQ+jPnp7L9KrIAZPnMGVacMc97Fcos1CTjxH5IgRxH+e8qJkP3H+3K2Q//BQ9NMX4PqQ2q1eW25//dB04TJ6bdA0DjBKRdfWqH+1O/BOWffON06ensY4vMyXr/cDjls3kQGdDG12hjLLk5qsJux+mLIm4kXXAv+EYcpnkpE5okIikE20Wpk9ZEQAWU09vANVoqL/KbYzj3FV+ci/Mo+LJwTzPOjyqc3oYOnAmofJDmInb6eq1Gyl4VmGY2A1ct4tNnzqNYjMXivcQ5DV19urrb9mWHQV8n/F20w3XWR40+JEUM0UwgUYBOi68/xmDhWgtFAf07u0T3faLhjWjgl9rSD+73DqdhlI3tKZlVB+Sg+lO0n0vRFsaSDxnrH8PP+sJcDyPiKVoJvwb1m5BU7qB9IF7MKDysbfees9NqNL0LJAA7d6zD+0+QNuEEWjK9+AGmuIixm5aNNc6Mc1ERG/lyBRWrVrhQB1RqPdBa5fDv0Aa6fUHjxyHwzDTdGIlRDv04WxuxUjs4IGjOOJ+znRBABmxYcg1HnjgAQgotUw1kh2Y/CNfd9fWna5hu+M2mjIKOk1BJBHohiN0EBF5y8mOXLPtqG3dT5IAP7MPU0MljauUCeb+bcTBVsxYFWXKbfYWj5Mv7rS4VE+qJwJpYESzV9kKiZpnhukOerGMVArl7vHsafSFBIuKwtsNOl88RlMxsB2qqTiloVSESRDnuQ+MoiZce6PDaJBw/8nNK7LmoK7Ws/9I9mEkdP7TLqM3gUo9Ej3xKc7dd//xBT4l8TafuKUyzrh1FMSqXzrDpBo5dgrMjmTuxRxbSq73afaImoxImnNNkddsLXZ1xfhxcXYefedtt81Hy3sUtlGeMzcaSTzJPMzQ+mCWmAldUwyZc7BopDucNX2Go1hXk2Gchf6xIxs2G9bR0h+2IX+B8TE+zmkXM/qMZApaCPbP9AdX8Uamj//+978BezpTyAYQZ9kXwDmc5vlj6odOsJIm2meffO7omTKRGjoknnttMOyAnuy7aNvL3bWazONDJ9BvsrbVyIrh6Me6qmKP6c2FcY/ItVusgivc+8GOAk0ZzBIPpzmVH8bFoiI3FVY95iiPmgAJJ9LUR7Tb9j0gMEh/3keNMTVTAmyUwf16UJ8UO8mDjJyKuKfHjxtuy5btZe35uTznqWjow0G2vFKSrQ7QSNm3UcpKh2YuT4I6fDo2ANhVQI9ZdOPNNFjVUE8/tXu5WyMA5VZ986WLIurdG98aTErOAcQ3+wTZ64ACm3cVuhpw2hC+lwyi/upKOXvwSqAOGzVxGoyu5bgdX2+t3DVLYafVcF/1pmGTvKqUM70H3jtVACczZ13PoCGXBjEPAP8Cz34+TAMYMoDv2zAYiuT7vHgx392NT/z8STfRLMPeNpgzWxFmn3++jYYc0HQYZ0P/ZOdKnIFGVSaiR4nv6s490Aumky++CRU1jbwvX9uFd8LuI1m29+hZuwjoIrmF9pY8KNQ4XOsVCCykeeoKhfWC27MdMJBsZRjTgYY/Hs1yLI31OdabjMtmTBvI/qAkRULZ3Ih2EyCq93gGDeyXA3gGNbXy+0yQZy662y43B9pTz//ZTpFDW0rcDsfxNUNgi0aL3KwgeT5QKrpzUJ4+motJ39otLQG5JlTn4jaeNfdfaoTT2RfgFfHYIw+yxuthe9ZS20W7elWTYSWRhLDfwlzN3QKDazdysHTX9O/YtQ+jrp7ojFMskl8tAJ9fEpF1hgg0OSXn5ZJCwvq6+aYBzjMgm3cVyOSiOxOVVGrkMwDutxKJtXvPdsc2CkFmp9zk49wHJ0/WkK/dgx4nnJzlfS7Cy9+nmfd9BbAs3mbNm2FFpJgcwddl9KRp9s6HnwJqMHVlvWviLiOnSP7uOyYFWUdqiA0brtrtt6dh1HgBdms9g52f2pbNW2zfgWP4CY2xfYeOumeUgUxx4uQpzgOgRpIGps2acA+gMU6AuiyAugvTb5naFlEbiCnRyHkfw9m+D9nLYRiL+Wcvss74Hnj2DJ1VynJGOt9Mct09YKVYXkC3MCDCoPkX2YJR0XYng0FfGEn3/OQdI7HTgnnmlwBvHAuKD6f9/Z9/v7bv/+MQ7fm0/xpkcZrI16H9j7T/V8/9qQ/9w61fvk+tWw00B/ZJp47sDZNMzCNu1ViuUh1LeDE55pUmTXctSkFXlAy6eNruuOVWGmLcsphr78NkJpCxe7/xI4HFKRY5SY9lM+XoNsDCOMjV8RYzghAtR/RnNRJpaSnE9nS1QdCmFNMQB61IFBhNIlqYqPj51FA4Fjp9qX7QIg6+UhpBFWqyhK9lB+jzFRGkDEz9WKKUqiG+gl5OebuNNGmaCAYw4s+HCiGKhyz140D9EjD/OAAv/QiGVWdARXqiOb3/8SesFDpKKTfqL//wL9uyPwsqMNohPyI8KHSFWDqDFnIqo6DuNtLgBKHmF5osBmlHYI3yK/U42vFAOQTGD+uLqc926FU1tmj2JHSXm1nkDTZsTLzFd0kjDijYUQ7O5mdafKivjRvc24pyj9twilOL7YqtfJPFoM8U4lzFigpPBCaXWZggFhzjmqEnaDLrzddp4WAUdS0flHjLlnXkQfrTqPii24l3LsUqCJTrlQT9TknY5dmiqlY7Sp4mQKJkCC1MoUkLRttSRK7tGeiJg5gwh6jppQFWfEwIh0QVUJeMlGQ3Ln1FGA3C9i0bOETTAENwi0Mf0soFpUiLzryHcIqfYMH5gl/5Hio4ZKIoNOiAncnNDkCJrt24nEC/RO0chhGQJkNquK9wAWlCEgPteseaTWzck/bUs78nSxS6MDEki79bSZ7eEre5QnjPlXw9HxAsUXW0wr0oTqJVLXAwdGKhTx/Ti69LGDvZdqOGDmT6l+XMxnrgjFyAfkdThLM49I4c1gM3OLJ/N2x2z6WWok6awvk33gLFs9pCcCdGlMN6Z/rIBSUNjfREwTAOXLAyTIhtm9aCKvZxf37t2vU2bgKO3NBeREt///2vbMrUkTZ79nVuGiA6mFgNmvBJix1KirkoQYfJcZXL4gQ0KTNnzrWPP/uCPRHlvo4aBe1BH4CkMCZj6RS50keqSPBiineEAj+DZvMoGjQBQnlZ6FV5DrfcNMRNdkQjLZIpVvu6kZnAXXfdZSswYjh96iIFTIbd+cgj1oxF/OefMyXgslaOsgoImdoovqqSPSYTo9O5Z9HrnMKtO9wGjKHIGjTZXvnT36AlEfslgSjrhVRiwJAcF5tArUvm7gQL5XTcjqHb1p25aBLjMZ5JdJoZZfSlQCnMhG7pR2Gq8HI1G5p8DYM50oNm8LU/vsLE+yoZz3O5XNLsAyYU8RScrTA3dhzGjZG16MWae+SBRdaDmIJWpprKTkwhzm33gRNsIy/nMl2FFqhP92TAkETbsXGFew+jpt7AnvYi5B29PFnDxfCd7/7Jz63gIvhPu9MwcwnOK8xTOCB1SSmeQ4drl8Qgmwd98SjAx65dp9zUXo0JEljWs6f4Y7DsHIuFZ6GOUHwvjs40wDQis6YPogDp6IzIskCkB9Hcd2HCHguAdQYjlgCK7vGYSO1Z86PLhj7Dr44dmAZAOZoyYTjxGoMAeeqgL11mQpmGgV62Oz+7CGRiQp/PeTcFsE9RHzFcbkXs/QRABsV8NSCJCIiNAZArsaeIaomI6czku799upjM0rx6G9wbkzQKvXouYT++6VEYevm1F6PHofsfPVGGFIZCemCadcQ8pRtGMMpor6MISoIFEUwTunwdGjua4FzkAjvJm51FNmIcFNyjO7fgDNnByT0CACcSoXlVIIX56IP3yddU/qEApW5uP8VwfqQzYXTRQIL3uCHVfAUB4KUPHW1kmlnd6VyXka3zr4qmViCiAE05eSdQpLqMbIrcWECZq+TK79u6weZMHetkCH1GTYASTdIssPGbf/krOsDzNnliD7Rgs6xjrwyrKqTAhLp3EcBR9Ek6MAsnVmgL8T6fffYN+5BJwOQUe+zxB23n/r3WjNnR7HseAUQY7/LLRzGZP4WGUyPfN//0mJ3m3N506Jh9swWjHRpgAXqupBOi235pC2xy9CzWk/Js//Phon88xkG+NKR6H37873rO7CTQ/QHd4wBUcAUFaKoubeLuxDWe8yopJYEs16EUWhugbgZbFRuztYlIQWQyx06fRxuZBrW9jH0fjHv3Rbtl0US7Hi1qI1Fr/tz3B2h6dY7ISGj554t59ixwupqVZM0//JNHHKAWzX7UtC4MulUiOst/vvInnG4v4J0w1Q7I4Ipm8sYbF6KdTqHoJCILrdw/3niDyfBJwNk4Jm/NLjYqDSZVMWwAGR5GJzIRGTfPvlq5zf79DeZ1Z6ocXc4LILOGc9QZ9LDp1Ay5ZyeggObXgQXthZLyI6Xp1JRQH8p5dfmy3IUJTAYDW6lBkDXUsV+1b+++cxzgNQw4wPYKmvaAANUZ1R4KIAX05aI8971mpMYz+SSepDIAt91tTH2iMIHr5bKk8ym4YwG4eg0bbJmwcF5/81vegZ+jBUcRGXUyq9B5gkbHdXTGP/3wkJAtbunpTDeN0ZQqk6z2LVu2uKxKmb4tW7EN+qaP3ffA/R5tLOf+CSjRcTBNxo0aybOTk/kqW7NsPcV3HO/wRsec6YQOUh9/+/sHLs4mA/1zGKDauIkTnHnXFQwlm2CyxbPGA7FWjqdp/svLr8Jew/CL9YlaQp6lzguA7cQ6wzWF5yLQRfT7m2/uAeAWaEtIohg8oostuOVOpnY+9iZU6pwzJeiHPSZmLsqL2qeKybLWu5oq6XijmcYLKKzGjTwMRlsMpmIyvZOBWyEgnZv2C/sRJOaaMVGfPRFY6oyCGYi0yb6WLygwSP4DiXFRSEsK0WsziEiMdrFJFwtLSeDAHwKWT4T2CHeBJmOjJk+y64imC0xPFYffYy3N39lK7SNPltz8QjdISec8kv46Hh1ENEZjYrAdZjobH9PJOmX0gXAQZJcBfiqp5n/y2GMw/xotBdbJPYsG23B8SM5lHXMNsCIJs5DUlRBzF02NtXzFBtdAdOuR7KbyW2GMCUwYQETel2RKn4Pl1AXWmbwNUpD8pKV0559p1GA9Wfc11GE1mCauYE8FUBdHuimgP+dfKuD9QSbKL7zwBbUe8pq5s6jvW20b7L0BgP9eNKZpDC+CqSkUEZhNRFb/ISOQ//TGi6WEaMpazrOjtnMvDRLTwEvY9WqbhYIoXMW3IIC9pgiu1rYyAKwrSlyz8SN6WqAX3iLejcSjaogWCJvskk2akAJjIN1FN/p5R1HmwghoQV7CGZAHYFPPFNgPXWhklx723fp9djy/grMx1tZtP+2Ae1G7famNo6g/mmB/1VObqAEP5oWXMhCKiyH2jkJQ7vflnHtdOkNjZp/L/KlCzsACiwYl2k3z5+BiHGYXCnIA9qOQzKzH46PIHnx4AiAVcYVMM5VEoI76OJNavffRyFYK8UY5hQRy3PgJGPp2txbuKskva2DA7CTOSnKYfGRLirFUf8A8ivM/leaZc7WiBA16lqVgxDkRfyDVxlk4hIfyvXfN6G/rN+dipldgQbBPx+L2ngP7Lg9zrSHkIjcjr8plSLLg9lstiTWxGL+UrxbvdS7d4Ms2iCXbh+3dg59Xd255qUcOIap+KZLFCACpCkC3PGoJAfuFxBRl55Aiwt7p3Q9hM882EnlbDka/rRhKDWMKLraRZHzKn5fh4OCBfRn8lXCuAkageffhz0iCIQnM5cvVtmnzccckaPKBSUtzu+kwemvOmQqkdXXowsOpguTa3ZfWYmDPcKRnxEx+uNz2FXjM2MTmlJb3P/rfdpDr/0x+r3W07We6Z/9zmvJzgFs6YEYnvgcaadf26g7lN3ROoNxF9oJ3FMPLrqy5BDRwV0kmOUv97RUXGtZWDRKgLzJvZg8bPTjDuRqHwqvqyvSoDgTs4L6D0EKh723LxXqfCW1ijLvwJhB70A0tmLMai2MkABeoOfe8+eJKKHiwkW66AWv1MA7xDUymPvn43/bu23+3MCaNlTQTEeguEMfAEIFGJLMlCR045eTIF0gR5yi/Gns4/jknqAwoBDvyQmr5nGIQ9WboteBCrvBroVDTS6yDCpuHlbncejdt3OIuPE04tbiv0uB0YAQTx2HTkF9s68lQu/dnbzt7dzx9KE59LYYMzDL0AJHi8rMAQ2RlJ/t0nhG1Mxddb9xmO5Ohugt6YIs9eNctNgar+7xje9H3ZkNbZYPQxGcXYtce52Odu3a3HbtPubglUnZseB9/64NJQu/evS2vqBy6SSB0pSSn+QsMi8bhWHRQFUdCPdn4mmZRoIlGFCDuizapeLE8W/PieXAgNPGc/LTzNMWiKjvPAs3DYKYfRXUU7/EcDr6iU49hE/dA+ytbt3qACplC+fD3S3/XwM+o5kiGHH78UzQrL9m/aWnJF190a6cnJQP1TAFZvPpecdQWR1YB61ykLBSrxdWyEcpNpIShikMSiiRHB2iXyhSNJXrJrlgAACAASURBVMe4mSa4hs5AeZGNTDB94SnU8v5j0RFrcneceJse6HPrmvzpP6FPHjltH3y62Lbv3AMa2W6ywWUn0w05tsaD3jazQb35FgD0LYP3dM/N8230sAH28fvv0KRcclTGyGgvTNg0SjCbP7e79WBK0wYQU6c8Uelc0JJPgpJZmIXmlEMkl0Zi+uw5NBOFNgj3QG+efQNUqAAKjkxctHtQJB9lGpkJhXUhZihroYLJFXXw/AVWcfQUaGwYh04uplnkyeJcHs2kNwJH3KzNm9Gkfsn0MM89Uvk/jcHAqYHDvlcftMQcXG+/86nHhIgihLMW4CTKnvjpI7Zq5Q+2af1JpiajODQHU9R0I4PzgP3rX58waZ6B0dwYe/jh59wSEVUlOTnAxowa7Zxzpacfi2O0mx5R5Amr+BJX4gBui1gaomIoQ4sWQP1BdzO4f0/yMLOdvkXTw4FQYn5cs9VOQTElXtXCEiNt/OwbQPGqbTlO0LcvupULL5dmkek0VMhvvlurdDUKvCjriCv8CcywjmdxafMzCdntHB0IrYkIAOIDBBDJkXgskRQJNPvK51aERSkujnLC/GHJLkAes9nTR7hLQnT6tVuzMRPy0JHwX7CP3nvZRRNpOlxPU9s1vbfd/5M/uZhzIZQ6Pob0T0c31Nk6Mi2WJklad1ErB42cyCEejkbzqD353JuwQvytjBzaAKJLqpVJIFoch7VkD2p0I9gXmmx0olhWzmQbZ4yK5FrpLMRM4N9V1All9OSCK6eVgx40Va602iry0qEPtDR0U00y5oM+HEgBn5aawhAiAjpbD5oWJjug2sqfDQAs+ekj96A9fhftTTCOpejJYjFbQ6cYgqb17NZ1TKAItadBbECrvmbNFnv51Tf5ZvFrIGbGm+lZNAX6uYIs68K6dXAyVNH9m3daFtDtW+9+7qLiQuCZlVcSv8Nzla5HGdtgKO5dzpqewVS1s2XBati6Kdu6cBzdvmCwM12rZ8+HA4KIqpwHSn4QI6QYJqSfLEar/Nt7beIC8mOLzxAJcQqqLo0ETWzy6ClWRAMrbZ8o+mGAdr5xNMHQPEVzjmFC4/Q9aH3FtasnU7aOcyoKp/FqQKPs3CLrTcReIKwImTZcRrIRxcTal2Y1BzO0zkkpTn5RR6HvjUApGNdTJ0OgECoFuNjHuVKlJhGEfxQGfDns47++/k+bhs5xHHEaUdxz52ieS2DD9EMrXsKl30mUbgGUVDs/fPcd+7PM5lw3HWf9KLvzJ0/Z1AV3EBmTYM8++2drU3QEzy+c4/OV528naiXVfvvm3ykAMEThSJQhiZtsOUeO9smuKFz6d6d59FzrmgFf+1AB6c99qAIlpQNGSs1VoOznbdSQBGf2FOIbAsvhrKNKKy9S8pAxE3vz7V5BOziWnzHPvv5iP9R7jJ4qWpxEiMeO1ruH3broBtu3ezOmIeig2R/FAGdpfM99MTRpIookjJ+9lbO7GPvfDz/8EIfSqYAv6RYK20RUmuzMbCYqkfbOux+4qWUGDtD7MJJTDTakD/RbwLZNG08RPRRvM6bPtsVfr8ZFN5nCucZ2Q7f96UPDKfb3AqATATKNOKHwrmQo+9u+Uxds4+5Mu8S5o/0eFgU1FqC6ih+wVUYfikXieWlvyjRJBp5qkESV9UG2ILqs+Jral3Vkq2qyoZonFjBTYJ/ocQxhbOH14zFALOEZZTNJhYpIoZmIq21FBW7Oatg4SyhncEjuQnE4CFCK91h6hZqgr+3YupGpezEO8GaPPgQ12JUsGEcC5GiK8uQvluLSC1sAQDuWGukqpljbcLYXJbkbsqdJEwDE2RM6rETjLeX7WIteWNR0Ock2sR8GMr355O233ZmTQB01CwOr1cgJlM+sCcYrLyzme/OxCVDJZ82c4XxXJuKCKy3yb19+j/WrTGBqmKH9AKfDqOFGgk8TKciddgpqdm8o/q1wT3fvP2E5NI17j+ZijHjRUWMV+dPC8x8zOMHSGS5UV5yn2IeSjtnk6UwouhP4PqGM+kHT9WPKHdcxBYbHV7Zrf7ZdpCjWOpNDsTSGMdD/g9CCVPHsZNin2kpmsFru/XiWhdQgFTSganhbHPhF8kT7vS/tn2dPcCxLmqQGGZArmIUuppqGNFXku0ge0JWc9wvQvHtlMMjg/k0lB+veu251Uq1zxGguRnpUzv598L67yDcdYqVMi/W14qlHS6AsxzMBlLwskwjKaMAG+adsJFXihtn45CAFMvweruoHwogrhPd4CcOhcmrM1/7wB3LkT1sDz60nqqj7b5uH0dZmgLU55HInEcm0CwbEFqP8sEcfvJc7yh9K/T6m6ICy6LTlRB0JeFfD3RpAfGgpUqIPP/g3fgln7ODpNprqIHvqifuJdMunLkR+1G8goMExzkEoyNSbykD3hr5dgjlWPq7fx3H8f+DxnyFpyrf1azfYex/tM/VAi24YgSHqCDsJ+BLO372NOMZEWJdxDGG8qdeaQUEuYJKwbOV627CH1AyeucDcOORRA6gt49GL79q8H9Ml7oE5vQBSMEEMAqrk/hnAuj1AnGkKeuzBxPVVI71obAylHqL7ga0XjKVwCaZww0ZioEl+/dL1e+2L1WUGNgc4G8jeA4QRjxn/EDFfuEmRdhFv2Q4KtgBChFI/lNOjaEU4JaAYgqwj+Y7ERUPfpsGPBnjpi7QhBe+iS4XZDPmr7UZipzrh7HiFDNs4mmE1jWIcBNHEhVEvH+XeXbFiBTFlC0mWQauPBrwjkp0a2IoaPAhUiyYJICwc0JwEHBlEHcTU9f0PPrQDpz1Gb1JnMPRGKoMr+IiBSD0n4BkTC8uogrUqUwJMeX1gH2F1/96bb7FGuyKRHM/7+RH5op+NvX4GwNJ3GAfutsmwb8SU2rZpO7RxTCB5lksXb7bZUzrCTsUvBGrPQfyPwqHxFhZgdMnfK6b/dfgR7QB8LjxfakO4M0/lnAH0qrcjJypdDbfwxj6OgbjmRxhL1FBJHaPwE6hQiwX7kLuf4yihA+7y1GINSHyKqA8HwhaswCwwCtp77VWM0QBfiqGBn8ITZ+h0aOKrDpDze8zj/M5eGtkjxrrG1tvtN81kWHPaPv76pBWyXryDIxiGAcZ68Er3cY0Crd9zYK9zj28HNNt/T7/fKnkVn++o1+2dr/s6Lsv+v+dDLI1vLKCVzDmL6cz1X9TDiREbS3/Hlw5pS6R48W2jYQmmW/dtsPvvmMtUc5AdgiJ1mBF6AXqhZgpKxSIpHuFH4i2uMh398OO/QyVVgcKqI7D1KrzgKxw8EeiChFBepaFZv5GJ2PgxTh/17LPPcvGNsUcfeYyfVEJudAQUbM7kil0VzAnZQAOieBxRmJxWQ0ZJusGdtTWLhgYrF3RUWrEOHEgbMSs6D00rOdkTXRDJoR4MeiFrcaG8agJlgPDBPz+wBx98kM+pdQ/WDyQ/hELLJ6ajPfCL52zllnJH2W7WrcjBXEvxqw+sMigAsYAHEFBzdd8dw60zFKf01EQ0G6uYzJTZYE3QFs62cEyYis6eYvFcomi9YtN/9Zytev9TO4Vb9ftfsoFABBfOxmU0pQOW/cTOQBfszGZTruYVDs0uTEI6QT84lXcOeq+/DZk8k0YRWi9NYhXCGl0EmmhzEnugJhoGJ2BilbbSoNVCswiFFiPqpEPDea4XWJSdoPyqiC9jLJUigyFoYtUUyaFQTBvZjAEgog1QkrUapEXWBL2RhiSeBh3enoszKsbBV4ZlKlZa6ZpklNMF1EyqedEPvaCWtDBB3LJ6uaWhuU1JT3FIagXIfzCHS0AitwAOdRdPUCChCwxi+nweRCoRHa+oarKrj6BwFc1Qjt6ZxEQcO5lPePwF2wBVvZwpeQ0Fw0Vo7z5MiqUXkoOkU7RzQSkXkOGcR4zPv4ewGcYO6eTM25TBWnTxrIsZSCajdhkNpGjYygkc3DPD+lC8Kf6pJ+tbs5dwJtu7oBi9/MpmdMNRNnfBfOcwmgyiVwHroBmgJQr0XFqtDOi8Amd2gdanQpu7iDvfdzSDf4AGqRs9j+YkAqpHMwiLjFmCKA43bNxMs/qRW9rKrfPG6jSKzznNRVUHr1vN4mECw4v5nq5Cb1U2Wxv7RE3IsKGpTK6kV0KbjwNuTRGav0kT0G0ewKm43F546eeYuDQzoTtBhA4aRv59B3KE0WO7eAoxGjVNPg/uv2yPPbGAOh6aIRrlPD63nmk8AwiKBPUHgbhYTnIskKyTBTSLwfb8S6/aP9//3NZsPuB0HnGJoO3k+MlZdvP6PHSWTKVoImPZU3sw3VBN37NfV3Qf0JLo4OVrpQkoZzuFi4+7INQMB9EYqjA9dxk6oy5X8B1dYJ07+Tl3bsUI5WWhL+ofx0RptK2CEiytdhDf+xtfbMCErwGJRpu9/PwtnGP1GL4shcZDzBcZz3jvuMJVwL4wGumzJPVQbMaYEV3tycfvYa+TfxiZbJ99s95WbjxkB0+dsxKeG1x79hzFtFACvT3WmvRqPjQC3kw5JAEIhVVQjhGfzlw/KjF/zhU9Yz+KBzVuTVR8auwkE4jm56jmHaiV0c/OEMnFRMAIc8w7/rMrMPXcNDkeOjSJQizBvli8z3mZLZjbw/qDuos14MtplUW8WwgSihHjJloodM7aM+j996BhJaswh3X32mvrAVGetZRp19t58lgVj9AR2vXZS2eZwkNZg7qmyLRKzvfi8gZ7+Inf2NEcT65nAoBSGYWFmuBUAlRbANsimZilQO+6xNlxhsKl6GINQJMP+6w/gIAv53A+UphSW7BgGBPgSPThaIc4a/JoZjujD541daKNHdQdk6sD1lyFszdIe1yXbhYL+HdwH1RjaLfZSF82kzU/guir9IzuFoLhFQ+RBxJjFdASo7r3tlqYRwEAUZ4pKVmOhw9BPKhiupJhfoh9rxZRxLKQallEgQLwaAwi+DqFZNoG4dEQBxJyCsPFVHTDJ84i3dhzkMkG6PS4CUzY0amh9dQErhKXYDUH4yaMtQIK44PEaHTqko5OdTzu5ICIuiLU5cidlX0SqMk9JhGfrdhiny/fSbPBOuC99kGDWXmxym6Zlm6/+PUzdozJ/FOvvW0Hs8ucZkq9mmp6/ZKOSvWdy2nk3+XxJJ2dF2eMYmQcTcyVgkxFdJ4A2DY2XrF41gtMShsCDdq7lUbPoqDPFeGCTLQFxaO0ofiuYI6oqd1EtPkNTAx3UfyIKohBIVmO1eXFduPcGUxGQ5luFLHnTtKkoheDdnuU8+jeh35iHYdi6kVhfRFK3XneR/mFApq3VOsKm4MHSuTdeSvAFCuIfFKdhWth8xRzzm/aUuge19zJsZzH8wA60KyhO9uw+Qgsj+4AZ3uoPZjYR7XBUkL7j/Rk7KTrAFiZ4AclWiYa2SVrd9o3aGcLS4k+Uq2juxqJRSvPQO9YQJlYCHIL9gLcUbEj/FX58a5H5n8Lh/VRnA4AVwPMkDZ46H68BBI7wU8aiXDBBYQzV3pxra9AppIV3MFRCOpDKPqbmq+gEe+IR0IAUUFEN6KFHwvoHiGDOc7oUArbvOyTbhI/GGOjA7ACDvOsIkFflaOeBYPm8NFyZ+yYhIu68kUD0UWIkXX3XXdYIIwvOTfV43/wzTdfO6C/kIlcDzT/o6AyysHbmzW37IcfiHo8Zl26Uc3xs5yHNp6CLlINz6Pot5V5nY6sI0ayF77WdiaLYi79/Z/LYWF4JrCUKfa73y5CL9kL2mgZq8mXyTz7DcRQWvg9RCcNI23gHx98wP5qtaG4z3/36UlbOCPRbpg0xfaQd/robx6x8kwo6jv34scwmPsk0d798DNHC55+3QJAoQ529FS2vfb6UoPR6hLPApHWKPpvPFr1t1//OwX+cWoqPBNohmU+rDtAEl29N2+xZhSn5MYcaoQ9kx7VCRoKyNU+mHdTC2jgyx5RbJjyykMAvcRcE6sxo0sEbtCVBnPdeqVRN3JfyVSpDw1aCrF5h3EN1rvTtCsjLQUAtoMzVQ1TLjCuu8VMxBSRo2hA0VqXfPeVGwikwKoJxsgnKbWbHaNh742vSH8AilLQ3VAGGdknTtmn775nq5cfsD5dsOnEXjcewOD5V35rWzl/dqxfay89dIeVk9qQnJoCY6WaOxX3YqSALzzxU+qAZAc8LafOfOaZ3zhj0zP4FBxlPRVTi9VVXrJRfWErMAbr1qMXxmrLaJwibTqxOblIu7y9AWl5l/J7+J7/NmL4GBs/dz4g4gWy4f+EjQzPBLCz8koL72Msk8mTsMYWApz+6MxNRb1OBRBJJbKmFD773mMAzsfybPNuTBsB5ZMSA+2m2bNs//Yd7n4ePzKR5wfLIQRQCkClO/SvOoYSRkRldEwIPzu+EWEZNHVrrWff7jRrDAeOZtp1N95th0/gBv27j+wsjdFl3plq8RDYYJrS6+xrovhxuk8OQzFDJY9Ut6t7NBr0TgkcFRiqOtYVm0uAupc8fTgHGtjPAzKiYTMRJQVld1h/WHWc2R2Zft66YDbgc6Wj3cvjIYL9pdQUxUyJUXScOmoog48EZEyaRmxevhyX5WwH8iYzhe9CrGYOdDHVdt3wNpIcaeMW5d96mKjLvkfywEyqJxOZMYq5mj6B7HESEqCoiznZAeOs4bhlf0EDvIfmdhJJCfFMbmWk2JWG2BtdO40SYBzMUBr1aoCvIzBy0jBpKwW4adWUHYB2FDJVDd4aAHoVQ1cDw0EeKjrFFL145ITA6M5gCUjSxk+FEn3EySzOMkyQCZhcxc8wEZ06abIz8D2CflsxfIH0A6WkAMlRuxDguJzGV2aI3rwLPYNADQoA6s6VZFnO+Ut227Mv2t6tmfb8H76CZpzGudpGLne+y23+3R/utn9+gq/KauKZGJxVYKLqhyTNhztZH/9Lgb6mC/bW5af/9r/NrxP6upKMH49Crv0s8IiBrwHFulSVGcxNyZngxX4VUKbM8HCAF3+6ZrEl+a3QNmUHVpQVuUgfJDouwqN/tyiKSpwMgamFjuov60uxrqa2lAlgCov7wQdupWhD/3m50FE/e6NxnDt/kYuCCWXxBvIilVRdDYVAtJuHiHTJPH0BStDv0acQUE1nrlF0JIuvEjpcHUVngg5giqZSqAtyCUTNY4FMpqjkubnarAT63Q6MA2R60nfSBPv89T8SB7LRXVZ6VCNBLcKhUinXNYqqccy4sYxZulg1+hoV+QOgDR6XJoyCKJxipwHEZ9vh0/bEr79wtuuNWFIWl4N+g6yXQIORGZhonWqseCy2YGaSjR8OhZlJbxsPtvBMEVLZZrtl3lDnDnmVqB9RUf7x0QZ76Km7LYcsruWbsFM/VIJ21tsmjxpsMSEYc1Co906HXsqFGShjL530INrVjKFbWKRBOGdeJJ6oA06aZ6BrC5GTTlTujX7QZ5NSUtnY0E0xNihhU2zdstlNdDQZqyRyKIoJyCAc6XxE2wOhcY4wTDhryXHTtL2Z6au0eNJutSAoCOFSjQclUwd0lUlOEQYDDTSwsu7XdFMFqmIzuoD8DkXPXUKRKCfXaIx4ZKazae1qS2dinCr9FHqBBtyfA6BbNoOWSeuiKZsXiI8fuZBCoCJ5z5eY5hzjkph63fV2hmJZ+u4/YI52GpTq4iX0Vqw5OdT6UyA0YU9YxaUk8ybFmlzlgPVjatkEEOBPwSBrfiQi5kdlNJ4YkIVMQsuLCzmct1DURhLQPoghki9TWCggFDpyOp02dTJoFzl0CFSGDSaeB2SLcbSdPnaIAxpBNx1TEdTcdYA446dMgErqceXVxFv5vuWwBDpFJ4IsEXfENLUe1LMT+pEPPvo3TMlQu+fnv3LPPYuf519oOGqYDp7MzEE728KFT0EKOqymR9qMGOhQhRfKHdFBFNkA1kWFRFR8hEOXqdL70xpsn57CpuJn5s/p0er3QdfT0zuwf5I4sCo48HJdBJZ0Z5XVTMZA4KWLETVXH5A4AEQEOvnR+Aq48vxdSZ1x7aToYmkQZs/S5/4SOKXDY/LUoUzCaijgyHSGneDPtFXom1xckckZcmE+2RcqmOJJSHxmGjVp+hQKoCPoZsjXxI63jT93haiTSBDUGjlI8kf0N+s8i+VhiAUgjWlcJAcvBkEyLVLzGk9OYksthS/nk6huT//8Vuik5+29b7fxnKCQdQ1wl8swJv6vYwaSexa3Y/Ah6jY0t4l2AbdNHcZBnCGixNw8f5L1xiRtSN90mprO9uLv37VPvzlk/BVQ9pgYBcAuUPfhhdkO30Cb2Bb8N32/quSDeOo+/OC1jHH9MAqQ4VOgpkvQTpWdV0slp4mv9JIuwk/fBy/LlynlANBUfS+VNBwDZFzGmgugKNeUUq62ov12x19BmvHvlnzPuyiH5oxrK2tjBJR9Ra2FUkQKmV+zMxNH7QFkvU7hAERaUHQGHdEJENqr9sbr6w2Mzz4lCsdCY6wJ2pYfhaacg64U4wTP+l7+ycfE0VxHwcrFOPleQuk9Exo1K3JPjqOQ176ugspVwt8n74PQWIxLzhAvIG1fe0Wqu0NrEiayc4JN6hpOozgKal0+Jl3Zju4YQQU6fjTaZaK1Mo+f427hemDd6nK7adEkTGr6QeM/5C7irjBBpk2fSRFRzfSqA9E8megWJzujtF04kotqG8nZ5k1HEwfYGZ7U0S5nn+K/X4XBFkzDQfFELkkZz06Ox34sVHkDx+HeKsf0H2AkSavfe+gYsmyZaHJ5DyAmxWWZC2nCv6AIqpwc/AfS3PnwTmqkr6P5Www1sSOT0LEUvL7Q5ty4lnWVCbW5U0Zf23PyjP369/+045nlFsEzFHCqrdGRR//Yk3fYjdBYb7z/J7Z6K2aSIgy0N7/6p6M9e4aVFLCYv/DANRnz0xmqAp/FJCdxaeR9+aWvi5eT9e8Z5xxhz8HYiAZk65KYTnERakkU8es2r+XMOW+p6XRdfM1qAKPzZ9Dicy52hcfeQiCpXEs7cL5LTnPsCMaEF0hA+NUo0P4+0O6+cLFPqXytrTjGB9LFzFu0ENO3pYDkR5jm+dlPn3zK6cZ8MXryQT9XjgPln//ylvNYKMhrsV//6mbu5HTbswsX6SG9MXnKwDDzHFq0U/zeTtyLf8e4GuZQ9QUo2twdYgN0SqMGwbHUK9yC4iimyKk9nFlgnwMwrtu6xWXENwKA6G7QO1Vcm1x8vcURbC+QHNWWX8q7VLlTifEXUnHWaACgMFPggDhAJxpXGnJ/xon1rBmdp5omyb/gCmd2ECBvM8+9mb0ehH+HP7/olxx7hoQb47px675nGq68uIZfZHrXv1cy50s6Mo7B3KWK1Ct31NQQ1lcJ97qaujqmEj64Fq9cuRYGWKTNnjkLqZW/JUJpFvJRRJ6vtME6E1OodyIAZuVMPXT4MNZ2NSyIcbaLHPR1G7cBZgfb07942rIwOTqFX8S8mxa5qB5puktgRcj0R/FemrD4Mzw4AND08QfbiG40e/21lzG+LGaaIxaLv3WFLdTKBbCd5r0zUrgOgFfff/ctE3LMd/BjOQOTZz7T+ysAFVUXT5P4kEL5EgytF9kM08P9sLeUFnAa3wXRu5OgjT77wu+ZKldYfCcAQqQBU2fMQ5s43tUav/3tb6lt4gHKznJedXL+AcFQWIvI4ZURko4Y3REO9NDx6+pfgUA0Q9Q0MimrF2CPb4fom4KIQmn262hsFC9XR6RRLFKbGtzUdF9qot8b1lQJZ+WQ/t2JOpvFVY+8jSFNsMw6qXMPUU/5slD6oaV2hqNifdB0ZvMcq/CY+dtf37Ez2ZJaIQ9kKpnN39vC31nNPr3h5tuIpRtJ/RkLEB9gt6MhPkPdqxmOzlWS/pgS4xdBuTWwM80a93UsFPrOIM8X8fG46dabXBzXUoBeTbsFjqgOiwYElJQgEaNUpaNUXDpj505tslT2fQmDAck9ihD9XgA41/NcsmyHw+fo3W3e3IFId7xgBwxgiNHNrcd//es9atIE6PsRGNVXQQnNgSnXYnfdzRmGC7u6yxlzpjkQ89IVak2MX/1hvqzfvMtWrDnqwIUYau0asmPFWOye7M39lEzN3IhWvoxGw5dnO539fxKWCMwjgJyE2N729TcrOZ9hyzz8Uys4JXpuuG3ccche+SdUbvZdlYhJgXjUKIhYZx6AlthWGmjpWTfp91kESjgJ5cBshtEhsyz1AIreqqUOkzt1ODVZo6L52KjyCZD/hthXY0f0t2KkLXmZTNdZS/17+dgCohgruCv8qael31X2+WmMEDWYOXr0vD3xxK02bBp3LOjkdsxtNURo4d+bOfOGTJ1Jw98g9x2adeSR1DcaaDRQm/7tzb8ByC92dYvWMa/bfv/yEzaN1BuD4nz+Yib1aQx1FAZlaIG//jepE5dqibkcBoW6G7FBq/hRm9ELjwYMU0oNtTN7I4I9XMw7D8fPIQxgOoH6ccemDajyrjDRH+NqCUl8NmzKg5Fo/PlxgPlMa1nTn3+xEoDHM929ec50vD4GUXM1cCbsQxN83OmVSy612ZxZgxybTDFi6iXO4WMiGZ/8d8RKTE0m6ojYu3yiIMeMH4aZWhERsfgc8Xp8OVfnzr0VFsQBJCHHAGerbejYgbaMO+/7XU1WxXChzQ+WQkMpMh7BHZ69oQ9n7Nz+obhTfbTxAj35wP/3vnRmJ+r8/tP4tjfAeuFyfmb/18NN92LyEqIsX0ATGdrqsyT5Z5zBCSykxF0cnjxcodCcB+6XTp1YdKaNVLjSK6UgXpuJmZViWKpomoNQZUIwgxV7lk3nDxLRF4oYow12hxzUfKBFnz972fIKS+z3f/oIRJC8QVD5iSymTgloeX2qEK8n2Xl0qAU0k8nYzu/dc8i5R97/ABQ/UYIU8yLVtSjSmCQ1oilbtXqdnWESsAq78Mw86IMcbPQ1Rl1vTz7YzebfdINHLQ4dOgdtZMbEyRDTrzgq91Ve4FGyUydMv44GGL48FIRX33jP1m8vtiqeWyBP5kql3iJuqfoajGjCy+GHNwAAIABJREFUQCo0VZS2AaaYzZ48nNq4GvQ6meIjAyYy9uwsootQ/84Rj3AYDUprYBwUmgF2jgr9y2/XcWj1hgefxMWRYzNZDHGMoqKgEzqoE8Rcz/oIBgRpFLRFl65YMsGhAQAIZ0FykhWcxosp5t/VfKlZbKSY9qHY9saOXk5sKrwr4C7I+S4BHUw8m0LO0rWsVlEzpScNApGVjk1TlTbs/tpw8b5MYcdnoS8uIT7nCvS3Rlf4lUFB6kWk1Zr1W5wb5rx777Oms/nWyEGxdtn3zsa+HDM0oTVqkrqASimwPAYkTZSSMGmKOYAuMJ1W3mAFtA1/CoDT5AdOuut+t2gL2XBqokNxM/4jU5F/vPeDMzYQq16FpZA1ff1mTeK0Odz/td+E7p++uN1iwQ8Y0EJBkQArYPigflBJcbND91tcWGw3zBoDVSecqJRNNBigwnyBGATc/vBEarg8EzDtGowJQDQhzUN5uT4tV+3grg3kQQ8nyoA4Ag7FIrhjOehk5j3+FH+nn50Ata4or2X6Nd6efOhxexBwp+ekqdbKxVIADUoT4F/+mlgZmv7nXnwFA4Es52YqF0OWmyuypGlU0pqPm+wwwWB/irqihliFserqUOlaoPnpZw/i2VXjLipKZxDcmjKanGv5oHE4IyobLYjmvPCC5/NF+UVqBELu5TTx0hO2yi2cr6+BhRiwIhLocxW5oMNFh4+wJl4tyLcHVAp1l4/n3zWZklSgM13kBW5x4BWny9bPo8ZUkWMygkOK45mgcOiUcTsFBnqcu6/QYUaQXViO1jYC+pKacy1HVf6KKVPhL32jgI1wxFFy+muEDii9WRx/zo+pfwuLo1OHMHQ7KXaSYm/c+ME2Du30nsP7XeH3xjvv29dLMx3dThVUbZMmPBhQ0LG1NZXTiPvajTTAt+HqKGbLV98ut6+XrLJzOHgKVGkmw05abc9JzPcOE6Uebakva8qX50gt5cxVNCQO5QHgK0aTyHNH8qDzk2/NxW6Jdi3goH8/fkBNpnjfMeyDcC7pMP6gJsWt7OFRI4bZ+DmzrflSMcVcA8ZURbYK+lU3pq3poLEycQoC6R2FmVUBOZwCrkaOGm5nkTDkArDFJXR004xK2AmhTKz8MODJ2raLKK59tuT7A9Dmb7GJ5I66yCAa6fNMnZKg69GJWtN5OORcDn4AbV9/9Z198t1Gl70qvV8E4/luMBy8eeatFJHhaEQPH83CxAyTHqidW3Reipijc5FipJRJma4jTW8EYvTrzlnD3PloVgXUKqQHFzHEi2cNcq6eL2Viw5+TiYUSvPr3jeZOiQL45OyKDXemddU88z5otwty8uzk0ZMg1aNwyuxGE+HnSEG+FN1PPi2mhTJux9ndmCwVYeiTm5/HM+9j4bBr9NxXf7XY7ZP+fXs6g7RomuAczN7UYIrZkYtcppxs9V5MO0ZOmWFtAL/yFZARmLwWQmioBwzox95DfwZYqOnDug1rMXG8m7XBuY0WlEVthVDJm9CzdU7tg5Z6ha1Yt81O5csI0BMroWL0/kdn2K9ffRGzss/t2Rf/roGpR8/Y/qEG2DPZ9vzS961IKaeB1v6kEVMmo/53IA8uiOfclUsPnMKxKW5eMNG6pzKRTU6xEE3hmVrLzbYMM6STmVnWkQl2N1zPX3r5NRpQzMjumUTjNQO6qRx6cXTm5T33/C+hz3nbLTdeh3Ej64PmYhCyjY6padZQesnOFKJVZUIs9Gv46DEUfVAZQdiCmXo1EGEXA9MHrYi98Bsi21bl8W662e//+oblYryza/dWis3rOeua0bAyUcdvQfrsYM7YnkO443B83fP9987kcQH5l+7ZgvKXQj2PRXutjFkvGdTATvv1S69ZgVxrAWDrKYKDOWuqcOUWW0LYlYAnGd/r+erY0x3lARl4fnLhcu7EGi1ons5TZS+6GaNzufZ86K7RrN2LcYiL4YDt5t4RG1zZkkodIJLbOdROxHcimN+PA8hbuviwPXBnP4Y3leRfnmWS3tc6w+bQlCkBenLO+nUuZuQ4BlXHMIfMz2EP8i2NHZXEJDfJRhCNs5cz4P1/bae47IAx2CXOuZHEqEyFTn4BmmonmkyMdtBLxsejuccIaS/500OGYiSqwwmNhfJRozkLQDYsa906NIpVaDFH2Dq+7iW0/6eRKOTmNnMWjnR0RTWPU0hi6ACAHcKZ58V5Wci7kQLBl4X47ddfASQPc/f53l0Hbc6EQRaFllPsD4H2B06xVtiT/QCTD/Nu5UvQEevZACa0B/BiWLfpMM6yU23PkQJYRLmY5vjZ7/74lL359l9wR87gWeNYPgXN97dLbdNu3PLFDOJrlwGECsBQjSvzL41tIK+4fFg87VzzoHfoiUnxUCa924Xhep+a7MtQTgCiCHM6k+O5vzpDge0c6QsTj/QO3uPIkYNs9oyJ1olBQBv3rIAD+YXEAqCm4xAMWsyC4O+iwSpAu3qF8ykDDUso7MMSmo0SzuVYBhUlAI2fINeStGze9fOoE6pJmPibi9uCcOJh2PBaBOBoqKLmXmZKAr7l4SZMbTyxdKXUckeOXKRBZYoNOzCWhjoZgKGJv/8czvPduhKnF1HBXVLvoguraFwSYd/1JS/+BAwW1XsDYKrs23uYMyiI5ncoZy13KMBYCMkI/AC2deNKGFzh1nfgEDsGk2Yvg45duzIBrNtVJzJx7BYMIIkxkuLIOPvUkOcwCa+ipmzyCrTFP+S4CV/39DBXc15kUjiVGKg4gNKI8Gabeetsy9+/FRbmBrvvrinO+CqXifHdjz5mnYbMtPc/+4HIuvc9kUes41KGNDK8vaoJPk2IP3ey6qMmurYQ6rurxFPJL0eyPQR0bqJXVd7o3H51doowpASZKmpCP84hpVfg3OHWgLtzBNyKYaMeh8+Pgd0WyXpvZCp8lXgYAe4pXWKINeqIBngIE/JSeos6Gwegm46X0X7ka3sBYQUo/bhmPXtuuDOZu4zBr1yzu2E0lYR0p40FK8Zpfm42jIoNZHUfgnlD7URD+vTP5RPRj+dwzIZSZ5bR04j1Esv0+gPYgYeOHLdFN90M23YjrNvuuLHv5v5pcbGqMYBLRYBEvXp2Jdquh0tjUMZtEO/nOP4pVbDMbrhuNoO1GMth8Kf1qKFlLGj4aFhWOzh7Pvt0DWcOOuI+3PU8zkGDUtAP96WewrkbsxKZRgYAkF9mDYqluo4BZyK9Sp9+A1gDHiBCZqLx4T6O0h2D/HIQDIOjROOehOV58li93bIQyaDygnlP+QzUAuOS7b3vD9lh1haJUJTRxOqiYxeQ4nKJ+ftqVfjzjgKpVTTFFwCk69FfXg+OEu1hSIkA4Ayz+Hfdi9fuUP13RSqKUSiqvGqsax215ER65//3jlXtzcFxLWgYPz138LtP1C+KnzZuEhV2+hXO/4vAFCeEVRLAJ4TToQfSMHXrngAiEIk7aS8a3lN2lSlkPchqTFxnCltv8in3uYwpUYyLmS699Pv77HrQoTpG54EaI8CH//QLHIuxH2+hqdlOMZECBWTOtBmgU0weKIJrqcyjMYlZuvxHsutO2klQapiIHLQx5o8OasqIvjZxAHluOBp61Ve6S7UAenQCtIatIEw/ffbnLv+0CXczhyYwpQsg5665FRe9X71oXy8/6QwbNDWCuMjf1dFZ1/vwu50RwjXjYDu8Z6hNZAKce5QA60I2PVK6mVP6I2VG7A+VwRsa7El0kkvX7kII7m85l5guQH3pzWKfzTQszJ8g6/ffNc4GCvUX+bmZ4IKoBhNFkwMA0HfIGPvDX/5mu/cRj9I51ubdcL3NfvQha2J67QLiVV2CNCo/LpbLxQsdbjU0ZZkjyeBBwn9/DokKDLckaL9II9uNRrqBar0cF4xIDlEdzI2ctkERHayRJl3RA5UXTlsUgr66o9vRjODMy0F2lQ3pTVZgR5wHNT/RAhJy7rodGv49335uA8llkSmJv+JO4JldYawZiv5HpmUFhQWuyewEdfgSlZ4s2b2YRO3dvI3Jc6NNZoNLq/3uR5/QPJRaZjZaI7QHIVBNRAFXbEIju6OFW6uN4uQ/za8WvuuC1ST6u4y6Jioe6R8DWI8doEF60UVWYM4SRaOoaJZWGt8mwBBl48YAcAQD8feEKrqJicaJ7AoifMjipZKv5QBEUmHI5bD2xxTl1sFkpgbZ2nU7KELQ8b32M/PD9MLIJV6Lm2MAGyyf+JZ7idSBs2RVFJnhUMH2LF1hP/v5626glAsNVxNf7kslKkADk9aYg4Hvuw4NNsud7x29vBwPdUHzv91hzs8pqhEsYJr8cBo0JoTa8yq6NNXg9pRxlgo+FQS63FM6gnizV4K4RQsv0GTw9wmdFRVQrsqSDvjw8Oo59cTskHxbl0YURkaazCd1hmpaBahBoTFoUC8azXjoY+dhaFwhJqaUhqSroyxGQ8dqJI/vbMERdOY9XcyQt3LioHqfRj99GOf1NAw1allDDRQjP27Y7i56jVAZFLhIMpWZ+hnorTjUQ8kirVFEsqPx16jhokmsra5xTpIyH0nme2ljwlcM9VKYUQe+1sSh8SCVY23czKlQoYl6gGr465f/RIHlyXeViU0NVBuBFiqAmpovu5+3Rwa6XyiKO3YeZzpc49x49f35Ac41qJjSN8eLCGFqc5XxjqwCO4Ao+DMF6sa0UZSa4BAKMKZBYRS8+Zk0SvDwR0OXaqHzTUHr00Q0Tg/ctI/QmMeyTzvhSCw33Gbe+R6KklM4PiolRBPTsaPj7Pk3XrfzGNtko12NYI3GM8FXPqougtGgus6lHRR4M1mO+Wjw73vhJRaMj2VBN/cHOUhlcpQDW6EIDwBd1txc0Awu2nGaIEXPnWadKpogh7MkWNp9YOmB8LCvwFrpPWKknWQC4wWY1JkJQRPf405kAGE0G2uWLici5QG01XvQb522O++7A5f9bbBUOtimbRhvccZlUhDKxE7xDqKMJiGW7ILmI4FJrIro4wWc3WgTcstYewJi5N5OIRfp9LklFDG49ULlo4ajMGWals56Yg9fIWcTnNGmjR/ChC3VPiNqBezVbrpxOn+8xb7FRGYylD9RRZUHr4++gwcjvSh2WcZ6jsHEGmxd8i1FNokDTJ93kZ/89NNPod0UcwMKdXamawY00e2IVKMaRGPjxo38/LiHPnGHuyvk3hmfiGWkUCUavzyiUKT1b2TSn60cXJr6GoDOEmi/6Wm9iZDrDjOhyXYAlH31w0rLutACCIgE5tZZsA1egGJ9xG67+2HDANhNtDyX7v9tfj3TYE9h71xwpYdsN8IS5U8N8IIJ3ZFxJNk0WDn10A1FjU8lmm3vji0uQkpNzYBBw1we8O9efd2KyHXUmlOsRedOETZySFe7/dZbYYr42LLV27iDzts26PJKqnvg3oXWt3sytHEmMBQmHeTZUXSWRmsDTRKxatQBFytqbfCoiS7+MAmDnh9+WGur1mzHFOyn1nfAMHsJ8C+bOKl7cfGewv1XkJdta9audACrTKjK+HrlJdU2fFhPNMgDKLw6I1vKsl5Ew22EelvHZKUrOswjx07y9QZb3ynTrJ4p17KVP9qAkZPsXYrnFet2OdaCZOIqhnS2CEgT8Yn60xVMLk9ZenzFIynznLUjgMwbgEyFqseExXOpqNj2vA/dO663coCzPqRF1Ye0iUDQ+KaMt+xjeKQgctV0SbrTmZNpEnOZjCK3mT1tgn0H2BHPPpBsIwMDpRrMQEIBoMoOHwTcpKin+O5I9NPZHduRLmQTQ9kDE9BoZy7mwF/uwYvULOcwsZMZU3eiylTFhRO/I8j/AgVnAmGrNTTbuXmncQA+zZnE9BLA5zgT4fPQ96dOnGCp4ydYOVKZdXiBZLLwpk2dbitXb8LEbRrFb397A1Oy0eRWa63NhEbtTEvktXLpoiXQlDdwZ+zasRMX9A22dSsNI9vttukpLo90z2HqE4CikfwdXpybxymkG5AljB42EAOhk1Ao06B+DqHp87G/vfcdOc80dp2C7Oa7JtsKMluxmXA+F3VknF7GnDQMQKmS/VsjJI1zW+/SgRg6lvn6DRgxtUERE43zmgZQEgH3/vjntd9TYy8TSDXEvkKUee96u6E09AIq4tCrxkJtD+OSjefiHzygu9NrJibiZ6MJPX9GU/hSzoRefQfYgIHDWWeh5id2o0JP68pIlkCixf04SNN+zp0y6qxxuL3LV6SeOuusfAtgcxUQIVfLRZPPHjt+/JQ7K3X5553DVEzft/veXRnl5j6QtzCipAmBhSl2m+oASFew8KKoa8KpZy7bfbdNhaVBDBPA0fadWx2dPjYBIBGgSqaxal6q2PA/Ll9rC8l2LoZlVkznPXwYiRfU0qGsEVFxGonAEQKfT+eryDLJr06dwksGgE5HnrJ8k3lfaja7wHIQIb1X/0EWh8a/hSzfLz//gZQKsqf9wu1oLoZ6bJcRwyLs2ecfZiCTaYdpgMcjRVQEYZB/mH383iobg6518a4cO5BTgpQQ6i6+I449wverPG81vpIZabgRqJqJ+t9XE38OTD8Yk43IMKV7k562AQab7ncN7QTWCzy/yj3kDXjWys8l8zwN+lRHtmF6p83vmFn8dggHRxCsQrljN3PXKju6IzTYeIDYC3hdyNsTYggTfeqNCWRG9+ju7pJeNMAfvfcvOwGLUTWEzh9IFLxvz1CAq4VJt0v7xLvjEQde7tyyA7bsScfWnX99X3qC8ex30jJgZZ4iJvYrkhzk/TGI82D1ug2uoV624ijSBxhxVQA51P91FD8XL7Ge9TPxM4glpztzSH/AEWSRRbzjlKRY5z8zAUpzKGypJmoo+TENJBa0EmPLcpgGXrDxjuzN5v2QU83docFlIRpp5RWPGB5n3XukuWZRtHOlLkRGxWFklkv9UGy3kHUt6nKIH8MJJh+RMDfKQMNlXqi6uzMC4gNffma901I46y9Sx9ZZHRPf95dus60kWTQx2KmDLdjMUDOSs6oCqYE+IgCntS8aQTGCpEHn/csLRG/qf3BiR89W3SRA7H8BZJ31Ovt9KJLd3qegvGaS6Dnj/6spdj2va6x1wWo+4YE2PWe/+9tokmhuahl7K1BYyHkbh0klTn56gTT/mBh5CuwObBKYMpaByYAfxky+8DNrCEQcODDZCcZLqNQ7oe0cOmIsxg/7cLudZoloZ7D/tEaoxueYZihiJQ2DJJmsqBqopWPQ/O+zTz7iIqwhjmKYu7QusjmV07edoPbNu9Fq8XBnjB1gN0ymiNu70QZxaUv0LjdGTU6+/maLuwjHT+7qdDQRoLAnmaq0MunpO2UB8G2KvfLs7+yN9zYR+s0GYtO0eOMkCk04nsK1lkk3c3LDP8me/clEmz9ttK1f9gVucgVMRbzYEBn83BiGQZWR3iI6McV24M5zHvOmZZsPWs6FegTo/Z3lOHJiGzkgweLRABcxKR45uhumESHWGT2BXKh7jIdmoXwfLr0yEDpt/kqeg2jIw0eOcPEBUVC3QyhU1QSUU9BEQnkrRRsdyyUbgBlMC1MOHwo2UaBEh07HlbMOM4VLFA4ycFHBVY6zcTSUoUAQp3reQWAAK6mZXY6hAqR9qwP1CkKf28Qm8cUIyEu8HfmJo4VuZArlT5HFuMXt8koWsXKg/TBrUCyLFxtFi6IaensJ0+UuuBYXM0FNAhxAHGhVF0oomIqtD9OWTdC/fvaL13infCnWkKhBvqzgZhqWOkaUQnHUAF+b/bqCpL0Bdi5wKmLcavH8co6RmpS4pa7mkAKby8c1jByQKoQiEVheoVgdSexGCOv9PM1ED5zKA3EnbW4gDoFi3BetVz8mjJ3Iij5XkEsm7zgy4qCWIii9hbw/L+h4LUy/CzO3U3DGuEO2je+7nkv5EpSmCg76JT+s4gDzpvDH8RaNdaeOyWSwTafIyeOQbsVIrTsa7RK375pb0WiXQf8jx1Au57Gy5ae5r4SScJDsPB8ujSOgeRUycUuMAFjAnfVIuSKx3bSDMwTqsns9UPvYj/xxgRhnOQyjaKR6sK9UTIu5MYjpWAAPL4BPPgNtNJ+idMjQQej8DrvoqiTelzIP05g+lnPweYAwPVQQVG5nafeHY4gVBA23tvEyBzLAAvuxBNmCH42AYGxd8pJLzJwzl2lhKPQ3BbWXghCehBqXywSp0cUGiaasaBZNqlWYuEtEZ6EOMtHdqXxkjqVTSfTVUAAVafxieUYZCaEW23QBA5crNnPuFEtHo3aGSd76nSDZx89bJpdqbQO0NIoqzV8DdCgaQfJ0/gLzFBckozDHYBWNmUv3KkZzTVosPCsfJkuiHMVhBsSPysHOnuGyefjeeeiHomwhcTGtVCSNNMMlsFHO5+MuzhlwgjzUKoyr4snBHA4lW5MpFSNyPf7mux/cz64Jvwo6DRAnTxnlpAt9cRIXQl3Ivs06ddqu+8nDVoUxjc5mOWQHqgHW8wBMqkTvFMhzjUYnW5RfYO/jjD1/LpM1Xtbb0PNuuXE+GrsJtoVGLogmXgh+FpPU84iiv1i8yWmj50xEJoE26RJmMG18Ti+olfWAGMPHTAS0bMEU55S988b7TBlC7OePP27r8X7QxLonUQKbd2x17JD+g8fR/IJE8uwuIAnomt6deyCROK6PHQ3r2V/+0l1ET/3yN7bzUJHLv+WRW0hMCs+BeDs4b41EgWF9yLvx3CvS80uGo2ImjuagFbBIEoeerMcksvv8oKoWF+ejRUqxbPTFZ85W2x23zyBa75A9eP8D0CJ9HQ20Kw7muv3U6CbiUi8AKBy9fzG0rA8wK5kwcYxzIg0C4NKalvFYeSn7lPsnEGSmmkmwzpNy/nkGz4DRY0eZH+Z3eTQp+byjatal9mkcyPoxTOiOMuXSPdkf2vDIURMwCexsmTh67mL/vvPhRoNxy5Qwwz5bssSqkIbMIobmUMEVY2j6nw+xBLx4h54ppe5hORv//w2w/oAA6PtvnoYLN9MduKzDcCH+3W+fwUwl2e64eaHTPt133wu46ibZI48/yQEbDq37oi3+ZhlypoF873h01kGtB3Bcve6gLVmJ74BYC3ztO+8YYM8/C6jH+Sl70xIArU1Q/xqZNPWk4Q4LowGhiaj3xfwH0LqCiJB0imEvgGzlc5exsQdTZEdhZjm633RXzL/y0u2ucHz772/x/ppdYSn2W7/emEBSAO7dVWD33wPlkjuva9cUV3ckMjYTDX7vgf3QM3Mw5KLQ4iytotgaOmaCTZ57p+06nGlr8FVYtmY/xbjHrM0HMLMesxhvziMxbXR2CUiTpEoTQOcVzTOWGZYm6p4PD83O8SXbP9z/ZO9rDXs+w/Oh/62vM4i83rO5sE2gx6GWcHt62oiO1huNfTBFQ87Jw9w/LUy+5nC2+Th21pR77rZa4k2CmX5XU/OIZqjzM5hnc4Wa4iqgn2J3FBWoScaQ2USiUK/swjhJ2kwlK/iCXKYkpdBMw5SRDwWGkNu/+IzIqnUwY5IoVsNRfuH+zueqgNxIdNxA9KQynpPhVikmZhXUNyehqMstXtIwebHs3reX+6YME8UZTvsoHWEV38swMt2DacpXfvsdAMcG7uoAmzt9uvljKHSZpq8BZPMARlFjYNqlA5Ts2I4kjglVDTIPTQWPEjuZ2pWkhBp/GzZ6jj3z4pu2jUnw4/cMt2PHD6ADbkGzHA4jgjqF+ieUaJ7LDXiaMHX1osEuo5bQhFRDAN0vgUhU9ErqEHW6c0MMiXYa5DWN/LX3pFQM3QACCVvpjsSw0ttsJ09aUrwXOniAHt5X9ZVLLv5vAlO5aZPGutzf41BDt2/dxiQ7GK3sAs4G2GMyDkUStW/Jp84fYeTcea5LOnbgEIBgmWs8AgBuCrbtQcpTzV3fA2AXnT1xQ/kAjdHUSFWVpejjs1iaDJnYNwdP5CE9qLBsxsSFRVeQZnjWGn2hm0p6833LQ0N3ob53yR9kQhhG3QU0xnnUYPPJaE5m7QVRB8ZCS/jii0+dN8JJmHaKopI/jsAOra8iwMVOSSR6UEsmAuZ1p8ZhI1OToGllv5yF/ZJ5Cp0567IaCczl4nOwsEKJVuzgauty9udxpBSv/fVVmGoduGv2uHzazUxIM7m/RozMwG9gupNInDi6xwZTe+9du8kKMcqtB+TYcbjEdhYA8vNewZL5CfQmaYpAnK5S+/kCOikPvoIaVmdULWM/H959ALTjZqQvzazXRtHYNL5nwOFLbeBLXVVP3eHHXS/Zgtgbks05lqwKGR5gm5B/nrnb5vyWnue1+lH/DomKptqb/YtreUUj03dM4njHhWeJUePBE+frDgLmclCZB3DupVt/wDt/vkcZmR3kHkpg2KNeQ3plAdgCLNRI1nFvK39YztvFF/Lt2L5Cps18TYJp1SDXcKekpqS65nXV6mNO2iYKe0ZPgNq8RpescU0OoB9bd4oIdDqL1IvJFkd1FAoyJCukd7AmInGkD+EO14CoC4yFKMCERDRwCYBMaQl4irCWs/F7iGD6fpVprkwfhwzugxt+Z9u5C4kgdUcGrBVnSoypZcG2HSQgfEGd1GI3YWyVAtNjM/RtL9bhnPsfxn18lXPW70XWuy+MKUnq5ByeW1RpP+w4YZ+syDcenZF+5XrHEIBUZYML6Auhgb4qyQH3nvq0SlnXM67XOaj93sIP6BpiB1KqSfWc3dcGuKpxHQOk/Q5tcUxXnQhqlK9NgP/nz1BvKjHPicgdysyn/teVq11rJA2SWm5x1dr/XjUSKtZYd1CkPW5nQ6GJBfA5M3DPLL/E5jkmmgDumkwJu0IJOH7ylPWlMLiCI5kvSI83kRHB5OHRUVsl6E6E/t0tYExp4OEjnuF/C62ps42b1iP0xxSFzRqBi8MPK1cTDv0lqFoLbngP2QimUJtXfYMpQa09/Jsn7dKeLVx4jfD4T3PoVDo9msKyxWHvRoyPL0VPMQ7MoUl9LbT7IITb++yJZ17Cgh0USAcM4jTFL3nUEnM6AAAgAElEQVSzYbow/W3DMm1YD38b36+LpbKhw+FCJ/KDH8RJdA70xY/+tcrmzx8OSt4b+tNSxv0p9vkPh60evsW+bM8VK2YSueA2IA2a9r3XQW3cYxeZ2nYlpDsKzXFPEO42LuyUftBt2ABuh1G0VUM7DoPOpggjGYcEQ6OsU5QQ3xMtgkVhxpAD9SEpCeoOP3MhnP1uoJG1ILf6CMboRvmWLdB3QtCR1HDBihIdz06Wa2IpKHwUDfnmFV+zcUBIcXvWGkjHWKEeioucqSMw52hgc17Iy3RB55VoCMO4XIt5b2k0deLzrOZizM2B7kV+XXJqirM4D6Qpb1WOLNOh8xysHZiw+NFQt0E927H3oP3xrX/azoNc9KynsDB/tCbyeJZzLgcYxWsrjZpIf+rC/qMNcFUIbYFMEfi3aweYzjk9ZyGA+pApkUyIRHcJAh68Ckqo/6SDwk1AAC98meAo+Uoab/03TX+dTJDfGzsyFuOyMDQzSRy6/kyMcUJF0+MFypmJUdkgDH38w8us6MQuphw5HDKRHDaxrtnqktqVGIPvMI7r6aaZI3FLL+FilF2/0Kk6BEHS9Piz+4I02YdiX4xhVxnan2iedTzRNa1MwXPImpSj5cQps6CPhzCBy+TrN+Hk3d+5s6d27Ytmkniv7mmgegAZbEyd89ICSQ/jF4SxHM2r8n+FZEfTUDx03z2YkIknCLjCIVwAVXwAZic5HN5H0GAqLF05w3EEuq/5cY1jG/Tr09fWrVprWafrHdVZk+ORI8kZ7tGFC7cLxhlrKE6JjeGQ/PHHo2Ruj8e8Y6sDaZ578Rcuv3MtGZh9senXPt64eSuFXz37kRiRHzdB60OPzoWvAz0EG28hn2W8r2vUML1PF2jOb0iuEQmqmUY3+udHF1hr1XkyyVNo4tDFgHRdxm3l5Tc+sBPQChnCgScxmaZk8OSq6vlDl2cNacp9zeRcgwZRsK7NgXxp6PR3y1BOzbKaAtEdR/QnUmYETS3/fsttt8AN4WBn+pmanOL0aHmcN0co1vdDR7xQeNU19++8+6K7CH0wblr7I9ELO/aigRwE2Jdiw6cMRae+HupTBBcQ8gC09eehGI7EBCo2KtqWLFkGLZJoFqIr6uGkX2HvJnRJBo1jRCcIlDOtlQZc8W9ffvEFk9/RDsTYsWWrO/Cj0A2mY/saALLQGxrrkmUrybbNdYZk0p+/95ffsC7PwVjZgPkc+i2mArPm3egm5jkwU7JwbdyFKVUo66Ge8Wwz1MoSbuGJU4YxaR0IveqKHWF6qkzphWjfho/gomSjhqI1EnsoC3Q8iUJ9D3Eav/7tP62JxqQcRlAF1HPzRi+KflNTFh+iM3xB87UPGrkVdZHrucdxsbSxZ5yLPB9De3RmkjEHk45dtm37Md61pxh84rFJnGV1TLsPoW8ng7KgyO64dY7TGC79fgfGHjL3o4BgqPXcC3e4iJkwXk4naahYS+mwZPIAZg5QwKohmTZtunVkYu8Pk8KLhv4SzI4Oup+4YC/jfaBmORAgshbaWzDU1sqck8RTXYYZEQgtNQ8aOzo8AMTUbgPtKJrgvQdP2/dL9zqZzqKF19tTTz6NG+b39sQf3+KMvdaAeS5yXbXun+2Yt+dCF1LNSfg/UUgK1oljr3TmHipDL9mnWxzTx9F21x03o0febd1B3704DB955GmbzqRy9NhxNEYJdgRDq92cvffejUbrKB4JFDrPPPu2QTpiUske5JkqmuWxh8fbyIF9uBP87fDufTAhyjxsLaKDUtPQA9LBBkenM1WucQZGdRQxXdN7MI1Msjf/9q5rNG6Yt8g2bdrsUhpkNHPTTTe5gjEA4LWVorqm/DxZsJdoaPA54OyQtu4CDIadZKhrAnodJjvaF2o4T5FHv+KHQ85Aqk+fJMCtVhszZa71GDjC1m7Zbs++8p4hnzMi5K1atDqotw3ceW4C4DY8e5/CyU9xZpJ88TUlt3HTofYC6VqL224k6n5fhVd7//uf2sgZlbEW6tGDaJ3q/ohCG1GFzoWURJs4Mh3gLNjJvKZNGYvj/2d21523Usxmo/eNczIH/azp3frYbhhRMuKbSCyiGhO5ycoDpZXvM561rDiVLprUUY9s+3E5NVCQDWafZyHtSoUWXgLoJ4AtBNmRH/tOjv2SeN3+0ENWwzoUoCCQfMn339IQw9xBAjZ0yBCL7tmLexyHef7sa3/8M1p9sew418d0YKoTCpAzkAJ4jzO7mYY+2Q+wqgQg+91333U69ITYOMtl30/FSyMWc87V67ZgyFPIz9AKM46c5bQO+HzgRYF0opomEGIcaQTEhAFaXIKyuvirT/GdabKZM8ZyH+y3vLPEO4K/O/IN670R5KFWjVC7B4aAKrGmSgHzpbfUuwrEeFSTPQdy6B22T+g9La7nvbVwPgosVwPoJDV00pr+uUbSsa+4B2gY4vCZaIb+B/vZRbwN7NfJkmhyk5jspFG/XiKeqxHkchaAhJ+LjOQToXB+9seXHQ1WEXNRDHnq0NOrGa9H91DJ3Z8I8L2NBmHEqPHOHLFSG4zJbyJTo7ryE9ypxyyp+wAaXnxOGskSJv1h/XYExvyIagI1FZMkTj8x4SHO+VrTTtEVURTC+ursmizFZcWTk15GTalGIQKGRQ1xd9qHkjgVnPHsa7GuMjJ8bdCwEbZp536kTg2uRhcIchq/Bu0VOWBH8MmzYVbFss8vUSPK36YTpkyBvrDrGLhEognfD1upkZqo8AzJEDg5Dx44CkAwgYluFh4/QTAZ/GzgjHF2NeeEa/piMcg9dugk6zHBfvrMtwYj2MCnPVnD7RNZUdtdM8xLEstH6yEEuWAlUrBYGZnw7EoYDgWGxFgVFLd6eTYo97G9i9WZp4ZZTZOaKTECPE77Orv0l7BauNwDOGh9KALa+KXf1h8XS0C/3CSRVSWtv5peNbxq1gRG9O+bgBFeDxfduhtGhGQNYnGIriuDug5MH7oAVCnKVRIaJXB0pImU0CJIdzb7OpJa6RIs0piQVgYwmc4nQDp+sU/k76B7W7ViKXv7VOZpuwCz6C4kiLHczwcOHrFD5PFW0VQ2BkTSu1H3nKOOw7grnKm5QNTM7FpDDQLb0fNcpa1WoI6WnpbOePb4RGRUXalvg3kOh6j95I+TzzRejbXSS0MAHy4W1bNWIlzCicbBHRAUVwD0FAH4L1m2hHfT6Kbdo8dPg42rmhHaOIO6ckD1Pds22JWiM7CIumO8l2BhJAUFdehq36zZaZ8Q15bDcEZmqiVEOeqq07BSLF99h8GSbrJ3fBme6u9tFuf5f4BJt3G1MHS2t4PFOs+vReApVUIfGtyog/BEIrU3wPwPb+4FL/7pFcx/UgOs1+8WiSZZ/C9RbyQ8Fn9eXHB9kUbdFnxQy7kxs5xaxbeHFWGwoGmMMAliCnAdB77Vkn+VlUVAuNlfXhwFCoi9OBsqhVxcS6CQ4Iaqgt8Z3pPIF2zRY5ztukhFIHUYKVXR9JWhYUkd1NcuHj3oGtnJ0KGvQBniM2wlzda/P/8eqgaCbA7N8cM6Y0jE+LyU3Kw5U6xE7pS4rSlH9Bi0Qml5B+JqW0c8UBNc/wJCw/uPnQjXgYslIBZ0ycuefv5VW0yRIuBNVF9FTTQyCQvnuXTk4LhxWndLCqMhBv3m6AJNRHvckRE/oyxtCKAmzHfQ13Xva15hHe3j79fYvswLxAlUG8Ne5257y3XDLSU2zPqlxKO5+9I0PBk6LsmiWViNIF/TCWlPZBrky+IrRYNWSwGXzfS3WwYOp2yexF7wjkBJ3K0tJKv8HC9E3A/9b05G8WiZANfhTKsDUd+TTKOiKcb8KIIvM+FQdm4HNpIvNu50Dbbks09s6RefkycWboOYJCSB+PXgcpT+IA6tSI++A92Eswxjq+MHd9uk0YOt5Gw2TQiTT/9oLj+QHpraOqbAf/7Lm84lVUYdYXBzfXCuc8uLTuPk9p1c+L2hwkcxIauxJ595zn7YdNo5/ulTrpkhKZy8mYXrBcIi45Fr1uhu8enDJWfrglM2IItb2IwTyNMQC2RQwLXWL9NY0YZ0iGnaINNsFSq67FSI6lzTr1jey8jRfQAZwhxNREYIMRzeQwBV6jgUfAB1VIBqc1dUYRaAHvHQ8SyoG1wivSJB1lMtjYKiCrrqCZDPC8VFRCYNg07Z2X7xzN8xUAA1RhuVxwEleZl0IX3IA6zHgKyt6jIGT8FO/1CKhrOC5kXgS5BMi3BK1j8rob7IuKYzjU8bGrOzhXk83yHuPW7cRFHN84jiBywF8FAcRh8MvPyhaZ2igTlLFMnYiZMsjve5+rPPuHwO2XDydRN4LwqE37wJLRqQp3KMI6EZh8Nk0KmZu249dJiz0Er7WyzN/N7Va4g62sSlHQaQUAtIQIQNRnhq2uugJe/eXU+TTBTCHQu5PLkomTTrvV1EaxbDhEyuqydOZjEFvuyoNIOI4koeNcmOrtwN0rnJblhwEzFJOfbcq/9260G+e/qlNaGjzHkAcTHW0wg5byp+L5FlPysFVsZjCzFxakZj3WLRKWm4rpfYL1760kqoT7SX1fw2c2aoTBI5yYdGS+eXu/QcL9vz4c5SrQkKflUNOvtiMfLQdKdLrJcN6tsVVsoFLo7BODoOYLp+3iIo9oeOncDne7nswNf//Gf0O8SuwRZlC8JaibInn/wZa9nHwjJ6WO6uA/bqH17n3IKexV8zYmwisVepNn8RPz/6K5m3yB2zjka3E4AYolnb+Y/3mcScgbI4A+rhTiaSlfbQcy9YI1pefwqCI0w0FbfSCRRfMUA1aPfFIjjDZFjSgFFkQu6nsVP8m6aZ1RQFZZwDAzHj6ow7p87ZciagEfz5LkwG//bGWwAhJwBG6nB+xXyPyWEKRSBcDJt7w2w7eGgfOtscjK6SOe8KbDJGMaIthSr+5h//ongvsed//SyTAy5rYl7qmHok4g/w7fJ1tmT1EQP3MNJ3kM1ivghLxpvn3Sz7a0ZovjRYzhiK9yJTLbHcdCHFCCUGtNNaWHT9WCa2FbZ2wwnr1S0A7VmKZVKIv/vXP9jK779mAn+EC5j1AQti7KgMjsSrTn/ZQJGUBVD18KOPuAnaZYq4neTV1wPQTcO9VTTPKrRSah5iMMZTEVIDZTyDyVk+tP4W2A8ZvVjkoPvNUFba5MPAyDGY8YwXhXB+5n7AvnKAQwAKgAJlXJZXNlC0gLJHJFEMldoDD71lr77wmM258Q7e53W2HfqZZt//+fgf9FootouS4J8qatwZx5r06Fg9zIVU3osmcNL0S4vN1WKPQlGvhsVzjLMadSbJC6Oco+kJHE0X3XirBaPjqgW0CJZXh7+n+Pjsna/I817t9svC6/vZoIGpNmXiMEyokAsBGqfhJFqFc2hZCbGA0P5zCw7bqAUL+TlBeIIxR2Jy5KXqWsUmaFIufgn16OgVx5IiczHW3Roio8REkPxj3Zq1YNtV1iMpiilYvpviT5wERfYysYB8P8mkIegs1dREhmi7oAePHjXKTjPZ70UOUTiTeE1IM2DRdOO+0VW4BM31e1+tsCP5VUZ8vCtUtI6cUQroqCbmrDTn1SHwT0BpMw/xPzmU7QWWe77twwVHilMx/F+Mwr0qz/NHa0bSZSONfwvAewjfq+KjVBOloPGMwr2/W1pHXPU70Dy20simYI7UH68UHOoBqdVAluLavAzNaxemPiqY+3LeygDsQ3SAR44oKszDtP35z26muPWz3fhYiIIaTKFbxXtZueWkc07uCTCk/NihRPMUUyyf4iwdReGtLNBqzgvFQIWzDgq+X+KmI3WI/K9wt/VCUy/Qs4YzPYXnrM8TxbSLpso0Gn/6y+uwumgAkb2EMI1NS8/g+zrGE0C6Ra2XnZPv6rEmpBh6X/xVzsciLSUMYzlMe5TUyPe3cH4iJldF7PUgtk8ae2QADuHL8JCpgXKcjjKtC5OmdGQsbbYCKv4aIu4oA/4fWe8B2GV5rv8/2XtPQiYQCCRhhbCXLNmI22qrFm2r1V9ta3u696mtp612WVt3PeKoCjJkyUb2XgkQQjZJSMgmO/l/rvubnNP/75dzKJjxzfd93+e5n/u+7uu+LlfNtZO+OHJ9zwgN911x2lcZPQ+mHQFB2Z54CmBPA8cYYgMf2j8ST9Km8SEvUKfMLLKUEPM90nGwl2UtqMAUS0zgphh/0mSRlsMTa2aSC2RTJBzkvjW5+2HXFDMDmzU8xUG0dRGMxFwktymh+F+8ZDnCRtXEezriiOLpvtTWs87xWF/AGffdp55hbQ93E8bnAyp2MgJ4lOYQ9pcRKe7DLQfczoOXHY50rgh2lGKd1pn2A/bvbsXtY8nNYAuSSKbBAjt34ohrgEG2atkdsGlQC6dz3FB/i/WVQHEWS77TyejAeVguKZA/GPcD+a8l1u/YdZzzmY4iQoYa3lVXMS2d8wlQrw4q9GhYMqVcX1Eh+RNfXzQ3CScUbNc4O28j9xuCNdyl82dQhL7gbkN7QTT+QwfPwgqId6WcvSeOdwByebQgvvzYXbweOT8OH/UXL9JRpZNafN2dOXGJ87mV9DsDJ4A0ivYWCtxOivRq2KA1FExJaHd0EkfoPHOOq95hYsYzL80f/R1EwKvn/rYCxhggRb4YQCdF6r630BpRw0Riooqe8k3o5hO96uxYGaOY24smC6Crxutkmcb6sSagrR/iLutEgLvsR9W8UmdYwLEYSjKo8eX3RXJfW6gR9Pt0bik3IdUjZsVROGZyttbyTLCpYi5bXuQa68xgZlzimMiP8lz7KRAzTPixj3U6QaxY1vNNxhZ6+P54WBwkpK4expEK+sNYHeljDOdQH0V+HCyDAADcGrjqhQCbwbLyxFfs2LFzeDe3wZI97cqqiUn8jOyAND8ugEM+v2pc5qQHUivBxhw9xH0VwKyQ+FpKbNqymTFIwNAU2I1qGn7ve99lXOJTgLsal05zUnE5g85vKsyJswWXXD4g/XmcJ8JpznVTGNZUXEMrCaFeGBWR4s9zJjQSL65iGdWIz1VdO40pvJ+3MRe9c/8RRggodsm7mwHPgkAZZP0lFwqJ8vmI9SbrUW6sfq/sqgRwWKdY/W8bDBZo4SmAPYWuzknPzPegZ7BYEv8zA6yql6/9PwWwkCvtfRMdkq0Ah7tazurCKYDIQsDoqJqj4RuNns1OjYaOR3PFZoUiWSFpbNIWBqglOvrtp5e4mYumuzo6TaUkBZr/9PMOcdNn307HhwAlGhwLMD4Z+iwIinj/7cyYyizah8KpjiRL6nex8UNttuoFuoZ/fnmT8b/VtZGqayICOeOz0vmdIClQWds0R8DX5Gf1+GMMZyM5vgA7iwwO/So8RpMRhvBnHrYKxC1r0mznm5DqfvWz592fXtlgNCofVMqaORQGi6R7Z2NUPjLRNV495ublj4T6g3Ifs7ZNDCFXE+DC6eDEQeO6zr9LGD7Mmb7I+aB4/MSzv8QORDx5Twd4dBonIzTXsAHqhdRzY4YE4LGaj6hFLMJcC10EiamrqXRvv/GK0VWPHj5gyoOPPfYVbE/w9L1SxnOR3UyYu3hqF0jrEEM4bkmkhWROz0d0pirUofW3qJyJvDfNDzRCVUuiY+xHUOyDBtzRH+5efPHP7szhU+6l3/2IDjVJi/x7QXM2vv0uiGS/W3EHdjlS4ibwtRSecjfKi1CQ7QeZj4S+rSQK1B4QY+jEqa4Rix7Z/EgE4+uS8oce3tkMlZ3n2kFR0cf9Ck/K0LCl+9aT33Af7TxKZAm399VBWzYAqm836GUnwUCm233KbAYPNA/+YpCNwqA6rX02PT8A4w4cdEGsWQxoyHGw9SJoSfVNYhPyXJ0yIdNmgTWc3yCwBmuWjIwMF48Qly8waRxz1aL0XkfxbkhiNMVPm9uI4NcjDz9sHtI6MLsIoqL4/emPvze9/gljI90XmKOThdTnhw+5UoJVNnNaU6ZNoYgods8//x5UYp4ztzAnO8w6chl024LV8Wqp4DAi0lDcdbKhu7k2dS1bETyQumlcYpp7FQXp/Z/3uwfuz8TzdBT0dajGBItLzHT6k5QsYJwgGopLE3L0h/GmLoEW+vhXvsp8agg0WTagfLkpbpBk9SgzIbEPp8nUbktJWmQppe7LdWbJtV4WrlhuQfgsSqFF0D1noyAYADPh4vkCoz5/9N777m8vF7hHvphmc5fDR6RBoSkwOfwo5IAFmOUgFiHxEVOr5TULoX2PhB3RisDFr597nUMxgWT8YYps9gLiOzUUZNHI9NfCBjmOZH8F+2gtFgJMW6i2tM6LMJ9BlDicgycttM89szDXPbxiLlS+Ky6GJP8KoxR/eu1ddw2KbxXAGFMY/CwK5Iw7aF31kKiasrNipopgHVjcywASFiHEvRTYffIUHThoRS/Sn7yRIPPP/RC641m3f+dmUxYvLa90dyPmdoYZvGa6EjOnzyI5HeqOU8juhrEyFCDpmf/8mbsAXfgCh7+AjWn4Dcdn5dreu1BwmnUHSt2O4ieJ6SqEb8S6OIsJajxMgmgYBf6InnRQTARCy7165CRrq9z2rxRTQ+kMzMGzueLCWeuuSbxv/Ttr8Rtc7AKl9E4hqgFG+Xr7s7aPHjlO0bjXrm08HeXFAIJB7BNZeymJHklhFDByjPvjj3/qtm4nKSaZZeu6GVNCED5cwPq6YXTinbuwNZBjAPFVbPFVd423A3k8SpEbPtkIsEd3leT1iw8ucxvXbXZ34EWYoyKy/DpWEXnuL6++5T7EGqSGxEvK+z2AA1on6JoYMCHBc50t4WEYs0iRi7OhhRkhJUGy7PMnO60ohaqf7EG7NeNfcKHerZw/0qzBXn9pm3tqzRQ3bxZCYcWX3F//ss199fGZgG+ZADY1MBCySIyCKNb/RpHgoZ8nwcIRjbSD+dNA2cpJcFHCQICIUngvLqniVgZYd1P7/yz08DjEh0QB176JDffmeXBDblUTO9gLALFDUDuJAfAtLaqE7t8FUDbLvfL399yD932ZRDzELWb9n0Dy9JYu/N8+7GD+t0JYoJ4+vFT8Dpy7KsiU9Im5kEimUo/4nmiEjPBDiQR4yR3psqFCe0NluXrpIhRMGDn8rECUJGWnzIBvVQeOEY9YzpTYhCz37Pd/7Y4ev+oe+9q9WMEEAR7ARGLOPwLgtJ/ktBBbnCuFZ+nw1VgCmIZQWUgwsYX9peJJ+0t+pgEkJxX4Zcr7ds++/bYGh6hzQJIr8E+zmmdPXUBxmRnSlRluen6Ou8FITh1ngLwhLzNPfLbgKurxnYwYyR99EnOWJ2Gb9clq2ObE1zw6yWWmDzUbj6F048ZNm+uuEyy+8q3nXBGxNgCRjVruLXCXZyfbXAzdX5KVQEZqtKf1JTFOPNRZz+EyOE+mPaJ/i+mm52HzdvqugU6R7r3BsF6RgKv4icLc6aEzHsO66hZzjK+pSwcBijzB16VnDCXJLZWVNesvAz/YFYzahLhE1tZNmEEhdLlvkUGnUAwEsL9VSdYyJx0vESvWfDfXeWj/dlfFer5UcNPi1uwFyS5rynT3wYYtrhyQXflgHH5YuWPzOGPGGPtpCK8VFwuFlfiu7lI9CdE/33jdzZ0zm1nPjdQlMLyge2ZyJoXTWg/jvJBP8kTmxiU2UYhHdwmaC+X4iIvmXoqlozegejQMlFY6yVNw2ZBdTkraCArpc/jRF1kHSXZbozJiGQ+KZkQsDdpttotmvdwoqSRp5xyoaWbEuApf5Rb2OPBk5BDARZ5WQLTzp7N3lPVx8MQZ1kEBdTjsHdbVKbxseRs2uqJ1r3lLCSgKD5dtpp6gFTsDSa/ODDF5enWzRCnRntE+0t8DZ4o0J4Su+pNDqFTqUyeRb5fQoRgymulWwbNsQR7dyyDYUKXunrtWkldWUdw3uNxhSWgG1JjlzVg65p0skAYS9xSu8cjBI6wtf/f+R5/gk9zv7rl/OvZVB9F2ieQcH+c+gyF17+3hbvrkHDTjsLjp8XV/ee0TFwrDMYAzccGSFewlLCpBQCQ0FkuO2wVgHujbA5PLj/VB0dTeYHPzp09dNE7p9aoGwLBYztxQxIiu0BFO5pmVA+5HuGUrUBknp64hhvfQFe+noKqmCJVop86IKPQzpIVQUdEAeIkIGvetneKWdNUaXNMn+9qYxXF8vRFHNkurMRMZkaSomj1nidux4wCMKX9U86cglnjaAPUc7I6uc8+CQEVUzPj2B6M4jvhipzdskQy0Ec7hH42+hQSC6GSePl2Ic0CJmzN3HiOT6RTrOzhny7hnxGhi7+69B+wsUPPtJB7VEuQkTTewQH7S+hAOp7pEYVUdT+sFar/KD1yiWAA7Gu1TZyQQiyZlkgqmGsBRM0EK7frvQVptLwmkgESV0drzqgnUFTZhUOKDNAf0ITaZtPXUrBThRKzGSLpnUvJPHhrDr5NyU7+Nb0iQ05f9uHBmNp7deYCAFbY2J6MTUFNN44v9OmP6ZF6DmXiKTnWbAxlODoCN0UJDT6rufewJL1q1HbyRUthL/eTPOWh9JJMzRkUzgpGa6YrPlaDXcRrRxoPo7VTSkIR96wl9FgM12qX/lrf5mKxUA8/vvfse6rRi6qc+CGZNWEIh4EoerOc5kzGgdmnpABCnsu6OHjtkyvTy/lb+FoNCeRysx1swReXCwpKFFUy9x0hGAfnk717c4ep5JpQvBraG0xkvJVG7Bhij3Fq1p/7o/YUixNhEQRzIAHwTBbPiijdnRyvXqbnvVvJ7KVvrQQ8+Kz0HY7orUPMhBwgVviaS51kJ/9slVuf43ynQ+qKevczHbZZSXTQtDr0j/aCZrUpJVlkln+DORdFFalCmKdQUAZwwXjEVf6350ycikNVOcCiCHs1swnIZzFe53NEMYaNKdhTvRSGzF6+WuIfWrDGvtTHQI8MIwsX4oqWmprpQEAZaJe4K3Tb5a23ctIt5il7oAM3u0tUqV4Hnoi5JyZbiVjp5fTIHeg/FcwYPZ3/3+9AAACAASURBVBIiN7uRBtfwfCKfz8xIcXctXUh3BcXpS8xEkAScKa13T37356yEKPf22vXu9y+/hZ8VM890jIUcxMKXb2aoaNboEDcrm9nImkK3IG+Ua6srYaOFuIwxk/HaG8nCacAeBFEpNtd1Oh4RQ0e4h772LXwmO3jPHITUIew1Nyo52o1m7syfIms01NpiKK3nzt1wy+/Id49991msNrBeogtbTtG75dNPEAHCZ3hcri3GqaC7/iRUBz7Zatz+ZUsWYSRfZpTUCyQnAawQBfs2Zu/GglgqyIl6JuqAUGUVaErmwjRLyEKqRbAqPn+O++S9j6CPb3DPfP0JKK2j3Q0699u37YQmh1cYqOA99z8A0oMnKV1DPyhHrdhetdBiKWJuIIjCSFTsbDrT4Rhjr1u/0WZlcpmJ0CrOXLzA9VNMnmaGKYkCxZv1Ecsm8UJYa+2f33Jf++nbUGhAnVmgOqz6ZZ9D90QdVylt9mrGQ4vaswRN6EnkQFkgKCxJlNEijT7skNNsqxQ66SyRoStY4e0NOyEcav50Nwx54za6GnEUC7fwUUtPSTQK5hVop70c+EvuZCYchK4F2omQQanyRjA/2E4xUYbCrKbITqHQ9+Cjj+GRe43Z8efdd555GnGAi0aZnzx5EsgUmT3BLTcfr1De/5sv/c29/+4VfKgnutXf/4G7iiiOqDM3UANfMG04fnkJFnw7SFhC8EeupjteUlbDoR8G7Xqi+/kvXzIxihUrmN0igQkh+ibAttCMl9DtqspS6wjMJGBGyIuUYJiI+EUlMz61JJZxdN+SQR4DRd3QRlVCQBDrplUhkbNONrvm0SpYix/SpVmIyns2hUE3yb+6vZEUU+10ZkTjbePA/OXPfm5dglVLl7tOClbNyaYwF3Tk2AHuWad7+BtPeOB07kMnRZP8h0uV+FCI91HFVmFIOgKq5HsffIzXXZZb/cga9xZiEvEoEQ8fnesu8b2xKcPcb174qzt49oahlzrMJBbWzTrpZC/oKIpif3782ydddjJCS4gbXaI43LRzj9uLlYM6xrDsrIsM4VFDgZb19PH+eikKbL5SBbC+YSC+KXDqbWtJ6XDA4cHy5vwsqGQU5F+6bxZz49kkIn7GENgL6t8AlX/4yFyXxfzj+1Bab1KILKSbuHXrFoS9tF+gDQEoZVMAFpIoRsUksk/i6Oij5An9XAL3o5ip7CB7jSFIBIvarGCmWTdV6NDpTiFckzY0zUVL5AlK403+mMADwEVsggc82bppk5s4fpwdBPXMWo+gU+NLDL3BWtW6lJVQGbN+orYd4SDav5+5X7bLN568jb072kZQIolfskkIQeDsbQrp11495MaPDSQZwq+UJGTVymXsj5XuwzdfY4aTDuPZEgoXQB0oYQUF1W7NYyuJETGulq/dYla0HBbPkcOo7sO8+Pazc0xF0gsU9wy06ImMBLzw8jtu4/5KUw6XtoPYYUpayattlnLw+UQzb92G7Yuoa2IhSaREnRxT+uUASEoIYWa/iwS62yjqzdiV5DLb3ARj5SZ2DpPy4pjXvtPitdTct+N5OA1QRwJR3iQPM1HXDkNG+egR/BsLzrj5CErF0LEQ1VSzSWegm1UCrMxfsMQl0snpZhb8zX+uxeP+GGsyBqR/FHuglkS+yaUkYs0BrTOWAjKBUZFwZjtDsA5JnDwPH+JTLjV7srvKTLAXKOsXn3zOnaaY+58CeJAKPZB8DVKgrROsmab/qwBWTAyH0tyEKr98SUekxLkffuvrzEw3uj/+5kUSVhKaOmzouFFTJ+UYvf6ZZ55xySgBn/v0U/yXE10brzti/HRGHQ65Lz/1vIkohpB4dIM0/eyHD+NznuCOHzjA/YUBA+DZikBeKUIpfX0NpjzuTwvJiz0pkbaNnCGy9hHjqKS8hNGREVA/i7A8DIICSNec9Xb25FV3u4RfAIHaaotdSgjuCWhPBEcluIsUvvEZsFcik9yb//rU/e29y1hckZjBsNFc5fkLzTZSQAhyjzw0C1/XHhfSiX87DIDZFPYFxI3v/OQFh3aPCwPsRDjZ4oCNdKnjpxxFua7WlsB7Pk0zAoDNU93qvB8c/5Kivj48dEjPTJm8L/Vp/ax1hKXyCoITSu7gy4tKKVaUyiAEiSQ2p3NZnXmYn5YuoeEGOOnJsYRBJLHGRtHBH8LIizyTpfCcmDAU1kCzAZL7seJJIc4vum0Gs3StnF3sLRS4L5w+Qk6Q5WrpgJchqjdy/CTA2hR3EjvHn//ifTPLyJ/C/QadOnPmuilhp9OSlu9rEDlATe0tigk/d9/dy1kXiJaSb4VyZidQfEvLQEwOxaGLzO1moWjrjVaI/JatwpY6PjGiH5SqFypsa3+Li2ROth71ynBGrc4RbwT+hdNGFfgSGkhjg1nUWPZwO+C8NAIqGeVQEZI3Od+U6DuZRfbm9TvxYGvBIsEbcPwWIxJRnBctjG6VUKANYfxAOhI7GKPpoCNXiruDRLMQBzeA1DyBleISNEw5dtAWRRWJMll7dpr71Hy9mGKcBeyzYJRym4mXpnTGYomg4OxiZrGPHETCUxHkvO0AL7GEY3nID2V/pyJw2NsJ7Z8O9/I5GczcD+P9lLEXo91FKMTyKA+G+SBAPwcWz7ade+melbplK8cBhF6BCTDGfeGhh90pPNsTgmBXgFr5ADKlMptbA9gQB3uqmrhfDdoTyGuJKaNOdD0uAQE0McRwK4IVWHrtops9PRuAI9wAgAjmjCtOnsMGrximwVTi7i3GLtZz/xPJvZLoSJ8wYamFi+ebtU4sTZ+mVlgtMFEMmaFQVuHTxdoVPf8YYHoFMTwaGt3QIdGMWAyD1RcIQLsP4SgfRrXCKOzPMOs6m72ANgKzvV6+XDsMv0Ty/E/fBYhGRV5aJGLfaGbU3yfEbdpYguhjCnOzWYxj7HJZ2SNgKA7h614wck7BoGokLwgyNWXR3tsB6hvZ9OPRnJBKsBxihpArtMEquUVn4SY5RiXMp/0AxzQhDZStVxGqM1zLVukOm115BFNl6EbyjAEL1HH172ftWVsQ3RlyCo1eaQZZc+Ziw0qV05dn44sgRR9Vt0YoRJ3ugUGijrKihIRNbZxigFpvRzefV+NFHxqpo4HpKYgZWdHaEy36RnWJ623Fegl0YQ7xMw/3ksMH9tGnuIw14WIASBSoubZILqKw4DyAxlnGWx5wXnRdoYSRGmA1hSL0DVhLhxHQCiHu5sIsjIT1ERJDw0PMlyDZHlJ8M+dXygjiRx+tQ/TxMjapYVCVJwJafc68doXcTy2u6X6NyYoFcNEIxDgblTjIHLC0GzR+9957NKzYF7cvQWeJqnkHvuyp6D79a2M93Wt/Rn6y3EMPfYkcr8xdOncSRkUPc8+wCmCLqQD1h3/vz2hKL/S3Fp53IEKaJdBjBeyX01C4RKOksEBjbJ60TL2hIGqwiipqAu6f7JtUOCPjY0C5nEIpO//3g33gAcA8bBBjgAwyQwbyvH47ZwcADgK8fdoEsDznxP/QSfVC+rwKJx0MXer/K/iDpOiFu1WcDPIGqUS8SW41WJ0lQQFSz+vFBYgIBboFs/NZrJWggbE2lxsPoinUSqi/RCiyudEf4FV5FQrpQ4886tLwyKo+jHgAM0CfYXe0d89Fm9cjnzeLFiF+dfwdQ2LRgFFpGwtPhY6uQGJcI6CUiAYhqsv82+agTreHjdzi7lwx0ahh6hLMwRc2GHhZqPGw7Dy39sMNANnIhlfUuzeZ4a2CShJKoaFZ2xSU+GajLv30I3e66ssU7k34Gvt0o2yYxPwCqsLQoJVHv0MXZ3TeZIb9F7j1Ow+63/xpraumixIPmlZbjck5glHPPvG4o1ngtn2M2hvFV3nROdscOWNT6f5kmrn1lx59iAMUFW2SSK++TvfKy6+iND2Hrlku9JB6PGXfJagkunnz5kHDSXOfbdtsxUkaFD5RMoqh+e1GbU5d59UkraJ/i84hAQR1zjR/qnlo+fL2QENIYw7psS89htJukPv5D37s/vOXv3YpqcOMqqPRuxNQCs+cv2avt3jhRLpBszjoDtnMWyyBMhJl7Rt4G27ffooZWGhfBC5RoINQZgoD+fGmc/zX539LjPFzX/3aU4Db0MX43adRC7z3679BJVv4GnQyDqBO0Vl4kGHqaCISMZgTDhbAOghUWUuD00YA8FLTTKyJkqhjTJaltaJjT3SmCaMTofBMdzFAXeMQuio4fdTVVdKhxaMxFLrl5fNHSWAz3ExUG7s4NE9C0/XlXqoTfEtm7nxNAmy3KObixmD4yGFdXIjqKxu5v4+CvQOVafzxnnjiSXvfEcw7yR96xfKlFDThKPwxf0nrt+T0GaNN5XEgtlMRVAPs3KwtcQG9tcykA6xA11Z/IgGAo7z6prtwGWsQRDP2fX6U2flbJEagg1PGcugVG72jC+rXb37/nGu5UUHXdx/Jbh71ZiP3rMHmULypJjIIhsazha7cCLVJKK8M0iOIcsPYfz7MV/iCFO5BYl8zLPnMnXraGqinFxVbV1E0TnWUJ09C6p+i6gpUWnVjQrn+/XT670Pkypvke9uWTXQ0mRGkzpyBN+LEsaNdzmzm7qHTaPYnFNp+PfMsQm7jUIyOHZXjKtEEaIE+PQq/Wy8KhWbmlk8wczqMIiOQa3/6uz92x8/RneSZ0xD/X6VMWZIAloQgtID9r3v5v57Ff3KIu+Peb5sHHSAvXsSiP4ni5u8YHTK2gAUrozkOcKgF9PKG+2wQELYL7Z4AVVSaFdT64U/+6Hg3ZfxI9N4uUoRGAmT5utuIZxkkoHs3bHJD0kaTN9SSRNZA0zxhaqYPPrjU7pk8TmUnNCk/wWag5W+Znz8L5eSDgCnt0L5ITEmKf/Grb9BJmesuHjnErCojFTAIwmixxvDQZTkmCpUSn0ipOlvLgsAP5fSd996h6HyU5+hnnfpqCr+ZeE6eZx5bNjIzZ8x2IfL+5L2cZP2NYhZH3XgBTcdIJl9/DT/bRF876BbiuSutgKt0eAJYL+EAMbJKKScpum3eHHfy6FGsHLab4IusTdZ85XEKqz4EPQqIR28hGsMBDnr9q1/8HqBuuLud7nIUp9Sbr/+Dbg1U6qn4pJP1n4VipYN74pR8N3b6MjfrjqcRx0DPgPukA07Ji4rhfj1j06PA8gsmQzsdsRASQc0VK5lS0qLzQ8rj3ZxLEsySQwGCrhQLqG5SjF+la5aZNtRUuHWGzVsw3xLp1958g+Syhc5vPF7XscxFhkMTjIPFcJ5CIhKRF+xqsEkzdUvmKkW7UgdMAmK79x408boJ2IZcLbnp/vzKFrpujCz4dTBzG0fMrjR/wdmohRYiFDNmbC5snTCXhf+mujLyZ97HfivioF+78bq7xuNssyRdhZESLx26nKUDZ6+KXs0q+YiyZQqmEPW4VjvzBVZz8klxP5DAmItCu8aA4qHeXkWF9/ylFpc3DNZL3kjTsrj/vrsgFlUauDuaPfeP199wXSSTvX6RCBsdRyQNujPZWwtF/4zJGazDa27GJCz+AMoqYB2Ng53QR2yrb6givmeZN/SJA6XEtKEI7WQNqP77uX37LtERZOQIHQqBDHMQ1zl08BiUYAq4mpvM+FZBYccFYFq2mzECcTdEMw+cOO/66IL5xaS6Np8IV1De4F557wh+3OwfZso+3nzYBPLUXZHqveLI3Hy8UXvr3N3LFqAEvsTUzbfhibtu00ErbkMAqqpqu1nXHiHCIADvbtasfNKrq+uNWilXCo2jG3V2oHDyqIV6PuQHatQ6FcBqCGjNKUTqeYlSi31hM4vXj3EpnbOtCPZEUPW2Mb8mz3blK9KgMH93nrVyKhom3BeP0JsUzkmLKJZkNRsDWNjKPhlp9G51n+vRQZmOWGM8Hb9o4lkaIyjRdGx9iH03iQ09FGzZFMBlrM82xLb+8epWu0fZuckwc0YZDVM5XADt6PzJEykWrpvYjVgfLTQCYon7YeI6ypINUFPjCEeZ+21mBEOJdBTzjcNhdzQCuq37ZIO7G79UuTNottGPIjc8KcINY40rpPbRkm2FCXOTvO0yYodZFEzlzAALCAqhiOrm3qlo8KajuwuXjwsI/MXS2bodwLAJZlAfhUdMXJLt6dOnL1JI0SnNHeveff8DxDtTGbcoZdTmCu+JNQDQO3HyHPfbl9ZzbnuelTp3vQZyqhssKjTxw6jPQEn6PHunj7xQz1MdfeW08pT1hUIaCHW0lTll8Wwl5BjEzReVP4DudDcgOKOsVvuDo7vhaWGwse5wu7ZucB2M8d2xYjZezvtgTnwBt4jP3J4DtS4PFV1/iojLV8tgSmRSnBUixuhx8szAtaSJ6v2H3/2Wiwnocls++YA93u3uvW81YGImcegMnVusHQEM5MmqmJ2KSKp8xk8xPzsDHZ3UjEzyBxoLJ3ezHzwsTc2P79l9GREr53768+UG+AmoDiWGqQHx4cdHEbj0Y8ygmzUWY1Tp8WOnub+89Jr1DoYRn4cDTFdVAkQxInf33Xe79R99SLOKsRtYjTMmj+Lsm8b+hZpPbtyLi8AwOuCaWZ9938OuR+KmFDOya4wDcK2leNuweR25VJzNuEdwvuRPnEI8hilw8rybOxedi1idR302Jy3ngTNnCmG7HaYjCPDOcxbL8/Zl84lNRQgLzkIoMo9xnrMAq6edF/cnENFWxb3JM2daDl4HcFRHjiOwRHZhzeiIII9AgQwQRU5geLeAdNg86tLKI1gfyiVV9/byeZ05fVKLVzwm9nkpqSF/FqNN4IMUxfuVI4CC6bU6+bwaVH5UuFpbKvSkTyOWiOJGB6BOfAwjatQU+pBQolIRI9MSajhybCwvgnw5kmo5GNAlljy9h1FNAZJ33bHMimDZItZdL4et4A0DJ9Qd/nw/AGEM4ykASYzzNDF6dw0mnBoOE/DfDoWO3MX1+PI8fJg994U6sQ6LuY8//ozZYs6o2YkmUnvvAw/QwGt1r/5jHZ7eSTCn5pqI2H6K6oILakbGWLxUN13rF/Koy4LVcRU70/Q4b7QkHiZPu2SaPn78rmrOd7FyHrgfm8n2JhqgAAac2afQKZoJ8CznF+nSTMY/uYN4sWvPPu4lLgswH8oYIZXH+Q3W274DlwwUz0G5OggLBbE0pXdwhFGzVtbTlXKPpo/2sUK2/e25tZ7P64+eKQel4oGeqbF9xHIePF+N96FEcEBpUlRaax/b3wOoKV+Xh+igEuL/HBCa9+HAVCdCipN+KrJ4qpQFqIAReIS68GdUcijzDl7MKLYYIjppQgx0NCinJKMzQKNHcBi3gXpKLdZP0U3QCZu3iYT9KIrRb5KokTcZ0mIKsaIlwRGvhs4pVcA2EG51bCTEJXRXycNAnuimTs20Ll7heUyc+dlkDh159iXz4CZNmujGoVQ5ce4CZvf+yNzJYaT84/HmKwMhEjWx3YP28mfR9NFuMjOAXfXl+Jx2u3h4ZioowuMzXBqzNy2cOrsOHgXFLmf+V4V5P4g0sApPUGhwAAMtotMkcI1edN+UqN3Nxg7qb+Q+t1IA5/KQofJdvgDK1cJ+u+Xuv3uVixs/2p381wdQJK6bku+GTz8jqFSzwOgIrlwCWtfn3nhtm0fUhsTgB99/xLxgf/vcK1AvuE6aveR37ukn17j1FN0qyu568H7Usg+7SyAu8QiAZUBNffvNt9yubWXQ8/JYrH2AvaBSzI6GhkSYT+FhgmArB+YU6GrpKfF0nI9hb9DM3MBCRGOabe6I9g4/1+k+21PMvPZIwIyHjG4zlGLzAKjwT366xX3nPxZCo5jnwpinrcSmZ/EXfwBS3wWNBAsjzS+oa8v71yyu5jc6ua82bzWA8sj3TzQnX544ZHnWFaIBRDVROLNBrnyZF1Cym8xm+XTTAagnfu6Jx9fQrS1wORTANaDdVaVX8SXFL28E/sN9N2yeMC4lHSQp0H2E0FMQIM43vv0tOzi11jRPLZqst7g18mOg+14JUt5N9pSeSVJRUUNhetW9RWdMnd9Y7rEPG2kI9DWJSS1fusSKwHWIkKhbMhq6pYSwgtgTwzMSOOCYv8mdCLzV6U7sOeR2I0xRh8fwxcstiGH5QF1aCdiSCM10DAl0HYlnI6yBM8w1MqeIOXUOtCR7yAAG1/h8OLSY7Xv2MOPVhtXKYy6ceZo6qC/ydCsvuebG0bmRXH489Dh/VAAbCTYKFv4g+4HweMpBCjOys93aN96guD5Ksp/n0pLT7H4cgNKo99EDCh9E4r4M1c/iwotu44Z1COPgDc7MRyjJWggJVzzdyVMnjpry6LTJ0ywBtk7P8VPQuFBZZ4HGpg1xCQiM+JDg3CKJ6wbOKyRpyIVO/9Q3v+eaWMP1/M+5oiZDcIMRumrB3sCPGec+UPg4nv9MbMlmQun73Qt/M1qtriWAOZJG0GIfnqmUuHuNEqOwqIKCcKjurwVOQWdqL2O9AU2rX3uPw02UeXk2f/WRxW5kegIz62XMUo5nn/ydjlYMHsL3uX8yU/3huhrAMtZepqx5FgJEhVnhue6T9e7NN/e4RbcPc1/68qPuZTrcB45QRGBVcKGgzGZ0W+k0VGCPMx3vz1/85MeIiKDMCqJdA3qaRNIwlD9l2LiNoHUkkavr8M5URCbC4AhgXf3gx79AVOhO6HQ5luQGk+yqi7Hl5ZfN/kJzRkqM8pcu5fSH8k4iVAPoIMEUiQy9//4JWDLB7NWFHKgkm2NZgwosKNN+RHc+GVE9Ufn3cRBKMGoMFOJzp0+5YxTq6XxNVhoRKAB3S7WVGV1hre+ufZOD8wwe4X68ryyK/BpAr68gjneJPY0QHwlHLZ3ZKQBkNxk/OVnm735ErKqobuaZggpTCURFs47YY+3MQPkwMyhBF51HYbz/FqxZgumKCEXv4JzoRoUxgMK4G7GXIDFGqDikjhpGwjo8NZK9zR6i+6Q1q8LnLJT/mhsU0SymUZm8Ht3c3NGIXaGI3teDRzAdjnD4jyoouxC5GQ+TRuBDGfPUEgUqQbShFLZIBOBrOUqt0xBh8mHfpGA9kiEKEt3TC3u2ci+zAK7OMt6CQCGz9DljJ5kXtyjVSgQ3btjgXll72ZUTt8VUUMxS7LolpRI+/Ei6lJzL5sWoW+YBIy0CT/dRf7z4nx5aGt4kbDhn21gHTTkDg6mBXTiHYib+1JPQ0YgkkxpFQfIenX0lC3etXuamL17uNh085V78+wd0xhG2YV6giXuq3xgU2Mv86hDOyQg6VYUm/hJPXFGXgsyTJOQIc23MFR8vN0pyfn4MAm1NqN/Ococ4K0aOzrQEXNodM5gBLkeo7zQJ/Ai6wkqupbYd7s38Z4Y/tmIxKGMfdkfPc6Y9mOdS6JJfR8nqR795CUstwiLPymY1OQP8iEGWWLLLA8gxJqEcHAv3+wkAmSlTJrif/uA7HssynrnmxMZC9W/m4PeFYhkew8wZhddUzp+rdIt/9V8vGR1P1meNjLdoT4nDqPxGdGTlO8qFVICYhZKx4YgffM7EVkh4e6zgGmwtDIisqMvI21W3USD8YHNhwFrD7r8iEditw33OMDnLyzSuw3WSLtj3mG0b6wNHHnueikdjR4ahdzIOC6lQzpQacigvrnsK+VGB0fT//sZl9+gXc7BRmYpInEegJxIV+0Q6yT09t9xExgJ66Lr6agCQ7pHDvukYOZbsjZavXOGGM4q16Z9v0TFOdzkUFaJZ9DEL4U282koxVM7alzLvnXfeib1YKvdA9DviDPofvrBszhxGDf3UWRocqQDo6S4doR3k88nngBPVPteFk8cUb99lceXIwT1oE+i99Vjhvxe15WsIkY4agcgcxf3Fi9ctl1PxCH5vH4rdY8cmorWS444VVrkdhy9ady2AoqyBM1T5gvIBA8qVn2qIluek88vUoi2x5Y0gq9wHU0zOGWI8dMMy9KOD6ct+6qF7a/afgE6B/AwDSvacBVXFisY+MtYNYxb78pkCYxEpNVCz4KGH73GvYNUGYcTdfd8Mt/Wzz3GFIB8VOW2giNZJFErRGsB7S2McqfxqqdF30ZVz2YzajGAuPjszCWbDUEvdpQlxizNP41A7UFr+8OMDjMzl2iymCqtbzHKfpzu4bTvddO4Tgt3EInJpYorObsXR/Kmz6SBe4nyF/ksh0EpHUAXJskWz6dJDpSX2nGP0KBoWUD2ssWr2pzQjRiAYm4gv9DXOn+PQXYfER8EkOcc4R7aBarK6OnSgwC1aPB3VZzzBI+JYCy2uEOuznNkzuNIeV0tRpvteBDNNdPwkRLtayU0K0CQ4+vk+CukecqKxbtXDj7tqutdXuB+R1AE/+NHLZvOoolWjsAm4PkSQP0htXvPOUez7xpKTsLJyiLMwfsjXD6OHUUHXaVgmZySjcBOYqZcjRVLycOj0Ja6IkatTF0rdtTpqFIFSPIxAnkUrD0Bd4mC0BRQLwmnqyD5KlVIw76Ud+8F+9oKE5npB3zrQldD97ZaYzCAayRr0iDARHwSks7FVN3n8Zz2xQR9Gwdff+iMatdY0XxMoo/iuAlmgmXEXePnJE0PdQ/fdA+09yFiYydj6ncNCrRZwbAaCpfVVZbx2lxuaQx4Ic6EUFwqxeHX2NIiJAqNLYmx15I2yBTwLGNICUNdCcy9vylx0Z9qZbz9J3hqHSGcBjgJR2NnORghysduw/hOzrFOz74OPdphI3rjxoTTjRrmiAli0bM5gZpNyob0fYd/7o1mz51AJApI+1kAJR5smnRn5qyjlV5bTJZ4wErHUDEMEZQ3Z1dEK4ZKZaB5EM11+7bRyQFrR96UronNansOypO3nZ6Ql0sZ6Fhwpl5xzOJdcwwxe1tA6J4wMyo0TLV3ghAx1VBwqfhijjLxbTAQ1PzvIgzzVqj60K/8X+PQMC/MnCKqDRydaIMiAEIcepv5NJBJ9yMOxRmlPZ4KKZR3QvN6gJ1eEDi0WBDWhPdSRaTLXxuqFbtkt1O1EqQxGKOcG5k2mbgAAIABJREFU9LQWdvBN2iiyrFCnS8lzAUPWQgR8fMLMK3bdxr2uChpUEhuzBqRShtlB/NJwImQHA9uyVzPZeBXK4uSzjtVZEIIqBGMMjZT5s6e6Dz84TFdgJMn2JPc+vq2nCijQI71dZaNHdslLZsq8righI4ZC64gOhu5dafMQ6i7S9LTvoxZX7UdLnxqEr2muTTK5vSrosGgSnTGcoqpThRSbCAIR4ECfG5MR5/JQlS5DUOryNQoSunyAb9Y10ob//nceRIl4otnwXAQtDWZWtg6xg9/+bi/oOnZLHOjFJGRXi/ApTsL/loRZFPOb0KjP0ZmR6Xbe2GA2Dn+YXzkI7VHo+crl2SRhwXjuNrqkMVNcEVTobdgRnb1C4IRyprrPNiLUylWrVpOwxLqPPn4f66AG9/3vPmk2JKJnD4NSfgTURzLm6VCam2RNgViKqDsfr9/uFi2bTieJZBVkXN2Xj9avc3vxFp2J+Ngj/+dZt3PzfvfQN37jmjpZHyBAmg3rBKHXAdtMMmUkNUNqPAWwkgIPfY25ZlYSsjguPrTfPfPUQ0bDkWqrHwlzIxTw4yeYaf7rX+lkai7VM8dDfeG+cM8UKMKXoH8iDw+dOxY1769/5X7eQ58rYNYymCCQgbDARdbccBL+YdkMRxCZDtPhNE9NvO/CEceRv1/CBOakUJDoJumWPUorc0HrEOGpJmDcecdyCtR4s+w5T1E6fuYs1wLD4RiiQAkoNYqSLk/HdtZ7E2t4L3YJUgaWH7Yosi/++SWSzJsUwMwfrUQdlM2uLv/y5ctN1fK3v/0vBK8QMWut45pW8zkSf5D9aJ5VB0HlX1CfKqF2zZq/GFQ9ETpZPIUAewzhJNF4bkJTlTpvBzPZflBSgunk9xFYmuhmyAcwOY0ECPRdMxo9BCZfugm1sDKUHFxBzOu5//yj7W+Rqm9fMIXnPp5AJYXlLtZhFPXWdUAB7I5AGNvIkBdDUYyKinfnT54hIA4nscfrmQfbBchxCrp51uhsN3T2bc4BJlyj25SUMsL9/k8vA1ox/8Ggz96DJ13lTZJ8fqZdqD7Mi65+/AGlU8BezyIgnzzDc7X2jJcJZvjIAsVoSoPzH7xhEhpT/xsIeQEUcB3i1VCcqcMWibCGv+aW2ctjRyAshZXRf3z764wiMLdEu2YcM03F167gH7wHuvtkt2vnARBL6OQU22fOtbrc3BjotvdZcfvBh/+ygiYHMTVFlF17Ck1sLQ2fXdlw3ahtgCqNui77XYJNC7FDEih4ic7lFx+4l5mqzZZk/OxXP3EXKTyD2RcRdCtu4PEowRyl4VrvYRzWSu4kelfF7KUCfDyU9mSKvgrNHlPAxQ1PdzUkIFUY0ksAZzoWJjs/+djNh2pFlkzhxjMDWY2ShZlU6KH3V4KgSyxK84l1oPkS5di78zOKqCOIrjn3wh++R8IQwf6iCyYlQvaUCvg0Ct9fPPtNS2pvmz/fCulkFOeDCGqXD+wBVDmA8Euqm7n0HnezJ8HNX/moK6MojaRlJkV2Uda8SKbVQWlDwVbiH3otAWMSEumS9YAeM4wSdOJIqvkBip4QFINCWJS+FIItzCtq/l8JhpZEbCxdObjVTSiEq5YUmIILkNEcpSEYGurjbof6HMCDLy++yN6S5/Qt6Odl5nSwfHGmiSLGk8DNmnObK8EPMYx91QVd8zKqzwf3fgZKH+gee/hB5wfjpQDLGnFPR9Od6+MA9+bfR0+cpHt60x09epgu+WTm10Lcl77933QYBCJzbui0t2cqwTZSX84KeZ4OFsAeMpcnUdI56kVQlMiO4qY4NN7cB1H4dd0669SBHA5tNh3xg2qAv2bOojFZQxhHoMOD73Y3Tgy3guLd2+vPWcfU2xvxNXUmODi7+hrNWi2JArihpkkMa5fC3NfEiRNJTBrckZPHBiB2DxWdkEhx78FPyDfN+1JacjQDEceDQsgB2cOmjIFy2kK3QR2hscPi3Yr8oajYcjZC29h95Kxbu6HIBBtiU5kvRjV06+5DZmckNVhPASLUyiNmIk9UFYc6j+fNyHKP3r8aIbk97lrBCWbbuula9bu77prupkDJa0PE7GfP/QGtgB636v6lzKul82ymuu/99Dfuc5gagXQz1SGugimjGk2+5rWAjQIXVAhr1tyotAIhzFOWhUey08PvsXtnuZO69AOpraFrnuRX+1Q/r095D1B1TZgFdlegLmIAtNeDlVNDh7pOfE7zf1HYDXVSwItsJ5Cf2+rQXqIrnO4mw7IZwkb8nEJStjr+MCW8YXfs3fO5+xJjJaKiX758CZANphECJOF0CLKxMDt+7HP+HWQ+zanDx6G+rPXAvueN6NwVu6io6LKNAEgI8a7Vq1wg8uDtjJkYGCAeOpW5/K8LrpRAx57skqH1iprXTfw+cfSkm3rfAx7ZXEPmeddSBuJn28oQ3MMTKw7K6wXi/ilcNNZ/8pGtk2SS5m6qyDHMSEcQV3THR9Dp1L3S2Suyoi/3SPtB7Iw21n4xamfvb9htQImSX+kSkOMaYOJDvJBGtxSrlUD4AA6q+O0iadc5EkCsbxPgpEel9cTz9GEdysteHalgdBP6WHfd+Av29wGQ8KSlQ0AYhvkWQv4agkp0DPPsBaY3sWLpWCjLwSi+s89JBPUeIjg/qmuVoxq2Yu4TqscFdmnfhgCe9eFykgQSkgMYnoiuRftNrLDo0qry++sL6AVwYTpjmmhKxCQOx3rQyx1CCfg6yOudK+6AXVjNni4kb6T7yr6PiUF9GTW8ADE1iR/DGNHrYGPXN5IvxdNphbkWGkXuQM7acQ3LwIM7bSY5FvHWje98wPe1QE0VcKJGFecqjK+pdBlTpNHDuimCUfPb5/7mRmdybhAcBcrOZWa3BGZHF4l2PAyhOnLdXJhFfuSdPYDtvuqianaFN1hD4Su2UgXsonFZ2YBhjdhmHaG4SXfLl62mCRbjLsA0+++171gOVk5Lu6CQ8whdDzEl0tMR66Ktq8bH2FHBnGc4aqDXMlVjLcTXw6zvdN7rBEBI2RGmUhynpGS4EYCQN+HWXmNO+uPNu/FnRw8Dy8tq8n19aMZUtHipywuQCuXcaySnlUaK4nIQrKz2AYBS3282PeRuVgUMeofbnIVHwV/dX0/eKtBMOce/FViKFnyfgV8WJ4yz8P8DOBXj1UAUEy03S8AMrFNGjMZyvnrzg0mIlXbAxpnInu5sayLXLTSG7RgaHIm0aUvx383g/n5KPneevaqGllgCxcUCIqKZs17gYvFuLysus+L3OqjND7/7K3IEk8MAmM8i3xlP0TqBAvOm275zhzESTp0uovOP/R03bBF5bQ4Cq2cKL/M7rrpLzBmLqlNDcXTuYiNUdZ2tQQjAtpvewhhqv3wAPAFsw3EPObh7C6Oc89FOSYEV0WJNmAaq2T24hBw9ftpNp5lQAOPyMnaCNIdNIFX3JXtcghuHHk5+DrkkxaYvP7eDnylizEtsq7MIwF6E0SSWj4+YgCpRVcsRX3WWSI1dmhWeAljP5d/+2OGiYG0B29bGgAK1RyXN4xnsQdO6NY8nWWlOocGXUOAyREMva0M1ngPAw7L3oBuKiZzBLoj48/x//piOrq/bA9f8vILi2Qp7LZpedFWW04Y/Z+hgFnOmR46fcyegSYSRuIbFDnUXi2tQpCy3uc8lyPELUdi4fj0b0KaXaekns3BVRKP6zIHRQ4en8UaVWw5FT16Rh07VOIlhapZNaEEwmUMt0VTcciWVoVCEJC4VyJsOkCqxiOfcTBXY2oBqpcM8skNQzUHE4CzIWbSj+xvGZhZ6JINtSZrqEIvhsO0BcdK9UCKZBNH9bCEiJtwP7Sddu47RMcN9zUj+YexWCkhkU5jjPIuB/VvvvE+xJt9KEgD8w2S1k8VwvKiAl6AedQMITGP+tApp9DpQouHQAOVNypdYrChmzxjN2c0bZT7geFELVIKbJmpRx/xiCQtNzz2Xrnwnm11dw+HDUtkUJfgFMofEaEE6XTt1pNH0MNsgqe1OHxtq1KZQaEtp6VgAvb8D9JX7nxPNYHyUe+63v3E+UBz2QRsNgj6bBxXm7Q82uG/95C8mZBDKqaJ5Hx1YPkLheROaU9GM6yAz0B4oHzYBDLUjkIDwy+9/nTmmbN4n3TOoE0uYS5Ut1B9R4/35L/9iQhZ4brsZ+YhH1VRQ5LXhZenoAGNXgqUPHvJu0vhhbvv+Yrq5Ee7LTzzN4UVBun+fmzWLzT2Wgx0o/iAznVrvCWxUzTL2Qy32pjsTiLhEHSI4nXT1o3mYhRfPQA0ppMDTGvGiM14BiBPsVt/FbLHUOygwy6CkbtmyjVmfJLfkrjuZe2JOgj89cPGuQCt574OPKOBJ6Il8cl5hbNuotVpra9asAJFNcj/+EZYf5dAbeZ6pCSjRIlE4G8pxGDQAUYD02tF0fkVJ0Uynt7xDKCb6oAh5A2w0U6Rrdle2DrquMACaM6gICjjwIoOYOgNK65JlroND7QazBynDh3syXSryNuhvoq/JlqShAUrK4TIoaqL2BbrVdy6Dnh9htFdN1AgtbeL9ZEOf9ML2SZBuKSIXf3phs8saF+nue+LrrpYDTN3KrNHQovl9voAACRkAD3QC75h+Gwqpo905uqZVgGU3ma+nVCUJiSHfwtydNdBKl0/xSImSREOEfHUCSpiPr1EW1YVRMFLirFLUk0Cr6KAy0UwHqKsEUNpcghoVoJzap6sXDnMPP7DaxFomTBjj8SMmDsTS2dcczVFowd0qnFmRHTy/7TsusTeCYZbk4xs9EzQ92u3k0Chmjur2JYt5nyiWEoA/3bLTfbbjilGKRMCKlqCGmDJ0d8aOGQVgcoL9jMJ2VambnD/BZv27uZ/lFVLlzsUPOM5th8q0CNrn315+k2tGUJCZbc2oy7szCoRdqMB1hMmk2liL5cp12CpDAAy7YM1kcPhkM/dqv5TkSmvCDmIAO92Peg7Oc5eLTDRvzqo7DAk9yxzyNQq9btBxeYq2NfUhcrUSn9sCYlA8Kq8r3VpYJOMQ7QshcTzO2EQwol/nEdE5gf9vfh5jJ7NmEH+gM4FUF2/4yMYN5t/zRXcd5PBrWPXUACjWce8FzrWQPbaQqPqw+cUwGmCN2Zkiew51RaoI2q086xjYHPJfbiH5UaWgmliFoGblZfOm2frBD3UP/en0qwsuyqqPRmWI42pO5YzQrB12fCRF99EhbUDhvJx5rCCeeQwVXQsH83CAoSyJaEk0jX0UzbhNh+aPSRB2Qz0fAtVWQlOlHMTpCBG1cPI2wuMbkTOBIpIuGaDX5pf+ZPF0CsIx933lx6x/ibVAb+ZNBgLiSoRITSqxm4yWq+JWRZL+FsA8UADrpsg3085k4qS+R9et7jfYMkKF3iD5k1CwHQP7AvGZshLrhn9+cD/0b1wXAFQ/Lyh3n+y4YN0Pb19E/wAX/cjyWxDzCtAL8v8RgODtFCZ+/K5YhCObmVtr4/DTmRdIYSV7Ns2Zt+tFtKV0NnIGmpg6IUO1ojAKga+RrIk6shJ1y0bE+bgvLM13C2blu9fffs8SpL1HsPria0obwqFq1UMVFW3N8hD2r2xstAYEvinX9Ge0RQKAfj0tbuKIIW72hGGusgBLQIqA3FHMnem+8KySsAtqonD4BDGYGmiRcQBsPV7QCKGUFsL4IgSZbUg8hUMDSW8bh7jgCF/ivAA0U4c1nh2JLG9G4ipeAKidVCk2MjiQ/HjijJoG1tfh+z3SOfb1AdqJzaiqiaCJQ692z78F9Jp3qbqFHqDDT6y8AUE+iD5maUKtRNz2NBGm5mW5mqslruBcB+wwklHGGEJIrN56820DnUJhm13CbziXQiCJudUafFynTZlo/5a1Tu2NRhwsbpFTnWEMJxNgo5XRiCPs1fHE71sUpFiXACpdwSt+GKNWYsyFsX5aEZJ79ZW/u68+8RXWarPNJoaQ/JyH2bN62SrOuwhotFUuCbC4FaZUBw8zliKsi9zJH4qzRC9L6RQ/+71f2EwfkxZu3m3DsDdbZQm8miUqFuKhcEbClpDjgJRoeyi6mxFvbADZTyAGR6GLcKPNz/3hb2+6nXuPUIx4brlGH3mENjZje0odTu5tG2ddj2mKqJsP0EQLPji434oMNTokWKVOYB/sP19iYT/P0FRlZcVk06GyZxNDgm5klL8xdJoBHTsA1tR0efwrX2Rk6YA7duoaDJA0d5N8RJGrGmSojZa0lKEFcNjTFU3bDIk93Wh/1nUqr5kMeyoGr8wY7CgjmCV/4O4V7hjezBkAmHMXLbLi8AZ5Wi1WbeGhCAhduuneeu1t8uZy2Hv5uIUkMgu+BwpyIJ3gcTQlGnh2w3mPvS5x6DA6xSXM3V6GxQSFGkZRb0sxIkz5asnQeLplneh2ith9h47BSMR6Ezuua6WyDo1m5G6umz1rGmB5uDtKfhRGk6oAlWkxEERRL+WMSeTsacQmZzOKwXKJaObfx2CBPfooegL4oxsgQuw4x0jOObQVQmFmzJoxF9bQQSuA5e+8D6GrieSvqTDDFKvj0NC4SIG1d98h9/6HO1i3dmQbI1TvN4wRRXU5A6DT1wKUdAKuDUdrJxGa5aKZeW4Kef+mjz+yeJExPNtl502l0A12H2/b5yqwJNhDU0LdR40QCLRIYGyzjhlLHRsCFETDVgc/hHNJBbEaIAKZWzlzvPmGPhXIepaDNksCzAaaNh4/Ek8BrEJ4kKprcUKrcFCFSXmJ8hNbMZ4zTDEuOsIfDQE0hRRLOacESg5N8oeCHsjITQrz5wksIajSopGzHm8CUslnWCVIBA0HmThqpK6TQflpKDXr3FNcCORsl53R0mXL3PoNn1gBrPcaRq3kTx7/dxhrVeVo6fB7Fy3Kt47yNUazsrCw1MyxGEtiwEaQy9911z2wPvdzHkM9P37ZjcD/u5kz7GQBM+E6hwleAkZEOY9GdC+U56ScPpgRxCZyugk5KEdzk0tK0NAYGmoFdwiv2wZqpHwugcZWBboxKnBPX64zoELPHhkl96ef3EstBVsB29ACaPJq+tx5z4PuFGyGgmtlOLYUuCswccX0UUfYh7NMz7VTbA/yAy+u1dohFqAFlA3821Qm+dyg5Ygely7GS4Ff+IaGjC1wi5JEgol/owK7Xtw81hSIdFCDKsuGRolMEAer6L5qPevXWVDne+bPnGDt7VtsjC5+4WWUDiUekzkimeAqsSksiO5dYh5nb/73+1hZtEPf9HfVmFSrcFVdNDwdxeXHmEOgyHzrrTcIks0W2PS6WdljkVO/5lauXO4S6Jy8+MKLJlkuVWatXc9UnedD6vq9oL6a2RtCkiAP1w5ouEJOugnASkDE99cv1eIwcIjPKSxKoKeHn+23mS4+qRuh04qAHsnpHwK3oRuEtZdgCOPOoyDHe4yN4drZeTQt7Frio1CSJFm6RWWYkxFNEteBShsdVoqnCmwz6qiS+0HUqynUNSMQE+NvXZIgqIE14t7w2rkswvPnikFpPF0QwGZ7nlMnhdOdxMqEg64ESfLCqm5XWNLqMkelm2XKtdJKQ1FjSJgaCIi6EkBoo2LJ7kogHs0tDlBRDKOgX9DV5jrQtTBvWJoEBC1fd/FaDzOTHgRLs5jTp+e6Bbcvgho1zOyYhLLWoqT82De+g+gRHVReQyiNNmGXEgZ+szeJZzedTR1qChyDTDMdS5p7U9GSk8ksKz9RiUp4K8XRilVLrXjfhm3P8aNnEND0wdMvFgGXQLr2va6a9kQiPs7TKCz+9fZRAiUFfQpdNYreq2z4x564x+YhGzloX/7rX6C9TnMz5s9xnXQDAhAEq6fQ9qXgiBC0xRvqJlG4TlctVd1Y3s9NFPwi+F2iC8UhchKhWQ6epahofmzma3ThlDGJYiwp3XYSraKKauuytHC/n39urc2rwAok4YhxjzxyP3tCe6bNFGx1wMRDFaiGV+XP6xQeZraOYDhhfI5LYlbiFvCdBDliqUg7eX+JIJ8+UBS8QDNb6P72UfRGUFl3krA3UBi1QFnOBGVthB5zgtmcCoCNodCdoxBmyUN0DQTDnUHMQvc7G9pbHdTZF154wQ2jELjn/vu45l7EC8pMjfMqFmMj8SMOA3UIJ8GSIrl8dBv5XZn501w7ysXyo1aH6TAKmeeKSkGdx7o7vvAQowRDEMxqRDW7BLQ2nXvEjG9yhrtMgloB1fRXv34RRK/GI3JiczrQZckG/TiEOwgw3uxzxaVeMpEgugft7FdfIqUKICWsQkxtd8nuAGBlYMqDzwGkEAh9eC0v1n8EaxhMycSUli2c7SYi0GFKrCzQNjFTuDeCYJpZB+pEXqezJnu3iHAs4BCDOwXN89KlK6aYmIcgWg8x7fjxwxbUpzPrJsWWp5mDP3kalVcSNnXqCDEktMx5sYYy0pJhCERBS/NBTXmjCXfn4YbE5TB748tIxxQQ/G7roOVDK9cMoq9fqIlbCVVVnEqVwg7XUg7QcgHwsA7ri3MoRz6LANJ51DnVZd69Z5dRSe/74oNGVdoLSnzHSopdPL8LsVrYinfraBD8nAkwUCiideire5IBAFR+rQQFX4TaoLZ9vGm7++a37kdgMN2988/Xue9txOr7zQPTh2Tmdy/+DRBnuAlj7N25250+esiN5RCNBLDJGJnuxswAqOO51xHL/7n2E2Z06ThcuAr9/xribUkU/WX4BHZyT6yHRgHQz1olEaDA00iVpqo0A6jYFkKACuBk7OCGdprgiqc4HFQit7Ra8VvnFB1lnVsC7mPILlrp2Ii9pNhJQ9Ll5WbY/JMO2axMH5gTvVxjoImC3OSQncTfNTevuxmLp7D2elE5TnAfvPlPd0U0QorEqVNm46c9zRgWlXQVM+WPzLnRAFimdRPM8z1DV+Php36FBoKH5RLI+79F4jCohjnYsRI6oTxZbBLPmTpwTuvadN5YVkUhr0SefzJZgQ+zx84lknZwMPzlaWgEZGNvsmPbFoCSasAWdAfYCx3A44dOXCHe4bnayzw1cVfU4S5m64wWTnxKRJytjeq0nXumyCwIKhQKlD+JTDnoZyD7TSJug3Mqoj5rTluijLL16gR0EQtE2y9YvEOuo5suC2YNbsnMEW4Nwi7f/N4vreBUDd2jgVneV438WXStHJR6NiqMdH06kwSI6Jzqk+AUyPXcScNdEQJbq2ZFIyzU49pQGV6JbWEgN0sFcBHnWmJGlsvKx7aFt5pK3Gnm8L0M2+QfqOyL8VN5o9/0BkRC19msoKb4LKabYosOf51PNpOt8x2Blw4O1kHbHS0fvS8lVMACVjj3sd/1X56v6GNg1tiKYIG73FMtXvHz9P2WR3uQXtXL8nUXC8Sb7zVaJL9EdizRnGFxAmVgkYjeVlLH3kzwRyysy4DxYKkGIz50/Hytg5BjOUYb1zt6ZLzNA+t16pmrLypqM1GxzMwQQLvppjHRxVmTSMzrI3e5RPdl6tRctxQxy7PYJWkMYwqz3R99jFjigtl0kRGA4wysoGPcSqHXTAHiy7WJXRQGdVTikmMohJvo/svmRh3WBIBZzdw+sua/0BvAqgy7rXbO2yxcPOQzvfOznW483Z1HnnzatdFRDpH2gebXZHmEXVoRCrPnL5yi43TNpY+eybmc4FIyhvMtPW7v50fcITrQldBgrXBRCsa1Kt/Tsw1gPchjVIBNBzO+AzCF5X2inospKF9kX7mAWEVN6KdY0DrywpJR+h5i/4VAmw4ij6llnSlXVt47dfp4WHkxbssOOqoAgW3kjZVofdTD2uthkcjOxXJSrR6B/NxfL1gj3uzdIBLJSBZ5IglbCrliMmC6GiUJ+LRKcOoKObEmHtPQiJg5b67LnjoZAP+qSx+SzdhHl3v77X+Q7x2GCRhK1ywXinYywPQeQPGZnAltdLp7ACqHu2MnC5ijPuOGAgBVFBe6YWhA+DKDH404o2JJGKJ6Zy9edmWMtAk4FBhX34CILLZL1xhDGp0VCQU2h98zBJZHlPvzi/+AeRPkFkKXFTugjb0+Po/nDai6Fc2ILMa99PlQqLCxUPHaaVBFQsMdjlVjHedTF68fAIup4GIR+iVtgIdLYZgVIaa63i3GA7yZuHHb4kW2L6rIeV59/R2K66NGeUXkHUElGPYsDVHefbh/akoE83c4+6q7sd+lEct/9Axz64j3dcB8SgOI2frZfhpVdNW7fGBCrYQBilsHXVHNO+ucVNwqIy+Gme+qJA6lRaCGBsBoLcCvCQVr+8OwEKW2V7UQBbDpM+iNKnQY9ZkYp/lz2+tyl2AGnULLSoYBoEyWn5bXDoju2cgE3yG2g35eegKtrMNwzU+al7mnGal1DSGVEUfOO57/cLriq5YuItdsg535qenVpQ5LREum2piqUbEAxeR03cSzSwU3YOEFmRVSRgYjnIi+qsbZvGEbhXCEOUQ0QIF/5JFHTJzqP597wbQMtEfC6eiL1aZGnZhrCmtTp40lN61jbO+mK0d9TNcXwUheoxobA21P+ZNrHQjEkjiv2L1erHvMZKzbrPpCv0Oq1IMK28pPRCKJJyHzlwUS++0yXTc5BqkPidyQSxXLiUbpKlgqkQBmLzLPrlEDCaquwHZM51kBzjQFRSXuM0AW1VgSRtR+jaR5JRHpwfhtD3owTA9Eayuw7Hy1KlloJoUeb6BbD5z/CwaKsflMTmhhpup+6gaYiIcOMsruXlZLv6BNvuInGgtohR+BzszjJUjAlwJB9BOZGxHv+xLBVFQHdVltVGMgMdEagbUF2uMJVDwjT40pBhx/z+EQFMKpZKCCTtIHm464sblptM5rSbKgmeBHpYdQi2JcFJtQs6v+FCVCfP2JYjpo5fmlGy+KqozNG9jI3Rz8TSxCXbdQeRWKVqoJNRioysyA3ZQHOayhUulM62SGLJTTqp9FqdlVBVtdiv7WTJVuSSgsEubLrdunIK37p6/TXzR/yXbNIvHfQ8IpePGgtXvLJ7wlKw+gAGYP+TfSAAAgAElEQVTMdXTa/ZAathB3JRH6PfodEVBz63nq6rYreZBy4kqsYyQYVUixcaaYwktUHTJKBS8hbkoOJfYhuo9mENRVUODWTJlQKAEG6UneFMDxzq+3mvm3CO43cxcjUgl4Y1D7ZaNxUESIIkQVfP1GJfevEVGDKGbLQk1cI5w56cCYoe63f3jFvfTapyRgnrWnjvsNkFMP6i7OgBaAVppHgVMJqnVBWMUmbsECka+kCkyhxAoy6uwoCRa1UW2KlBiSEIQIAFfdw/fORJgtAv/ekVBwit3mzZ+aJ60oRUtXrHJ5GNpfRkRsAnO7O15/xXyYVzEzrW6aDNWTMkd6oq7eLYDDucMIGjFXuwz0Wntg97qPQLGgz2FjJYR/2vRpngemXYdBeg/dzyMUGMkgpmlUNpXMJXoFYIFB8fseyrIfvH0G4R46vY+sZg4qGZCl2yT0u0m0/FWIcd86yuhks7GDUc48un03/rP4j3KYpqYOhbo8lIO3DSGvUDcRqibVOuIeTS5UBbtgM4JUD8V8G51bPxSRg+NZGJoRUEQAXT4J+ioxknQoz7HMAClD6ZEhOUluH/fXWwriJDm/f/55RG/aUHJEjG3hPLq/sQhglFoBFkXnU4INUjKV8JoJLxFsGlCYrOdn64BwZfFzk4QlcsR4NzJnEkqjzFNBGz2Pt+DcOfNcNGhwB4lDK9StkzA+Hnn8h8YU0PEiizIvrr2NhKgHGrQ3AICesy+JShdCLIEk4BqFCGa2rxNAzGZuBhE+JZkmhqKlRCeHZ+onM2AOLsUjal83gebzioV5ZlN1Dk/YIHiyfppz4F42oLJVzz4sreL3aL9J1CQd/+5Fy1EbngoFGQognRCpgl8GrRyTHWWiQ2XlqFkT4OfdNol9EQNam+w2bAKkOVFJV3eIuw0VyAmoOAeS7Mj+LRjV9dObP3Hvf7CW54+HJjOUk1Dy1aF76NBJCltESxj5nTZrDgnXXgPWZ8yYCENgjV1fI8JZH5Okbt6ECjSPl7qacYphrhiZzFEkR/Hsl0K6QxHxERTYeW7Lxm10P70Rbctmdu0BDs4rPINkN4RO9vcef4yxk3IKZQpD0Np50JKWLlhMAYTt18HtJk6kGdSR2JxUkvCm4yF6GKGSmXNvp5Mg6na0mzRvoasuuOhqAUuO7N3lblRc5T74uq//9GlECndzWJKEj0L1shUvQCraIdg/BTBvtXffTpJ6lKKxmRGTIhdK144tO6B9VloHktoYsTjPFlNS5ClcRDOUh7ieMWg8YKYViWKVENf0RwImEsQx5FeJMdWFgIEAzdUSK4w1qfOJQ1ZiRIqtUrMePlxCStBepXlBpXnPg6sMqB1H5z4EumAvzIgXfvcHm3WdNXshazGCNYugCLP0y0DbeQHXcvo4OAN2PyTwS+/7trvBupBSbwDoYi2FuCUQFJ31NxFBFJiqwlcJtJTtFfsU/3VA8z8eTpXiosaS+NsTLlEW9XyPQqCSpZzMWHcbdiOvvrre4qi2MZpsViyhQ2L3UmwEJIBMAEV2YXplFdGynEHT18POAXhVh7e5C4CJ5+4TGEFsoqvFmdHFIaG5zQ7NGen8YYO0k8BqlCaAwlfKur2crwI7dU+p6VBPj6aTlmDAazWdYRWnYRw0PiSGN2CLWMHPN0tURjmEMcsMxPC85ygENQVkNFCIaO9OHwNdup6xmMemw2QoRt262j31FB0uMp1Dp8672++4zw0dhtI0gJW1ClVFc2+PAv5t2rrTbdl1yNEYdY1aGiqcPMvDgBQf5ToDc6SezjzrQGCacp2Bx2CdaTUFTIiJu2/5sKeD7HlMnu6vEhsdZ1pkorIPzqYqLtn4mbr6/EO+pvreW2R8g/mZit8g1koP40JNdYCAnC1dAH2hUJO1tjtg+ojOq7ij2f1aqBXqyGvdUIfYXtPaUANARaFUasVGUWGt7oq64ZNyI2AvNRn1evy4eCv4IlksKl6GMLcqIUdZoKRDY3ziq192Zw59Dh3zBkywMcTgJpgnlYDSVS4SYCiWDs6w25e5Zmz0DqKTkp4M42rrdoTRAHRTgbqJaZPzst3SJXOZNyyyszNv/AR3FkXpmIh4NwImkpSn+aIF3J62BiY0ClGwLcSXeyZAQYR1KxM5U6PoMMtC8PCJs3SM0KtAOfg91PkPnigxVpZ0RRqV8PCRgj1ELQC+Aey2l3jW6t6B2CvXaycj15kiunQ/wTuQzTeUMzievdnSiHJtpbqwfhRpKH+TufsDHE2fOcPtRL3bm3XSCtgsMKSd6syb5yhGTaeoD/xCb87iPiW3gAeGpUiAUWuboIWshfkQi4WkMyl7TBLCplUAoLw+gOEFxPqiKJC//uSXXRwBqqutHpG+YoC6dBNQukZhG0mXT6BUMzluEHs0Dfs5FxDlOqtb3Vv//JAZznFu1hpo6l3lBNESOhcA+CSHnXWIo2r8BEZAA5RW+Uh7E4evo+EwhNnTy6gRf/DeWkQ+lwD43nIfb9zBOkW7AMCrpqbTkZq4JvZ1Zopzd9wx0+b95zMGI8BowyfriOHkI4i7vrt2r5s0OQatACxFyTljJNjEYpTmzPjxEwE9bzBz+oExrh5d82UXgS+4aPRv/PEl9woxTDFJD/RWX5CrQt2qH00RXwBXbWd1mL1vNTo/QJdRsDuHo8g/ngbPEixGE5hb//7Pf+V2HWu0Zx4JaKSCagnvcQoe3Vs2rXPZo0bgNZ6J4vF7rgoAg56TqxEzk+cEOQDQzWO9FI6KndxYVOOooLMPYpTHh9ZT9EoczxTIlW3ob8Uuz3fa6/kqmCq2DnZ3BmKNh2kr1wOPkVugGArkaPq3Gk462xQHVfgrLmidjM1KYeyF2Vgs+MIpQOMYg8rCOWIrgNLJc3QK9T2jw9HjaDatAb2W3svKJXnmFnPhHBxjPmIAzNAjdUsXAXwtX+Ge/savrb4A00dkzPMzoYABUkf35hloxl4jIW0gSGHQnRtgiRnPQiwKxSbm1zXzq5qlTzacXFcwZ7m80SWq2QvTSzUcx4TH0VTNOi4qjPxCtYh82qWwHUb9UE01rxECXbTG1TKCYOGwhVPTfWl+rcYpaLM7U8Rr8i3JKN1L8G3e7TOg409EIHEX7OELsB0RhSUIqt7yov7yqELrNS3wDtRxA59T4aO1ZoeAgjUFoChJ+ry6OyEktx4HNjXuaXPbwaTOMA9QM0p8j/yDxXM3pTQeuD+v4c2hqcKQXqA9wARosqILVyHWUw+9QwWpbqy6jiqGNcMphp7upZA93WBdpAQ/4qMphAgsaD1AsYIewM0VheXEmWq3aPlsd4RA2ga9VIjWdSGmfARzgLTywjrw9d5lDxBCtd8hexipRw18CN3TQjX/Uf6W+q8Wg9QkhRTJw060gh6KfG8FS16vj5vTr4LFCGr9mF3TtZIgD6+ZkuxtXl8TGF73I+s5D9VwJ0XHVEQKwqF113BYnUcJVxY78TxwZc1R0JAuXKt1oSwOgDzTnWgkx9Bd17unYeyZfeEeBbMwAygyqyoRlREViIcsoQ2s00yEi5cyo3olElLVtqOA60pHFbCWrlYAyXeXhvxZp8zbG0o/GmpZMIHI0GiuQgPxGShEX7t6DhpWGgrbBFySevkD9oJ4p+FxewGhhGMM1j/x9MNQrpinA6HQjKJYl9HMGwWCNMJhomPa7r75g1/hLXoVUSTPZtZ78kK8qA8IXIV0n7IKrtb+z7PUBtQ5fa2YrqX97K82s7oTPIswiugeQ3c9M0jsEwMAhqFYmcxMTgZzO9Vl1xB54cAE0YrDa8OPru7xkygLslbz8ya53Tu3uZ/8CZ9fxHUUaU5s/ZSD57JLHjbcpePxlwziLGGKXdBBE2Ki3Yx5FJtQQTuRflfR3MQB2UTnMx1QRwej5o46WRfxdBALsIHZj0DJTJKCoKEobfdDR7l+0/3wO790kVrvJGD3rMzj+QdgqTOFRKKIZLjaTaKYHjSMHwZqqc3QyPrZgEpmH9lkGr6YmheK4pCWqIVmmZXgXLpSzGEu6lEfnszNqH2H21xOJ78oFt9I3XElayNQ766mWxUAgJOQnE5GhNAKnfUbFFNhFMB6fiF8TSIKdagOat3LkzgTWmc4M8Rz5813AVqzyrZ4SE1QUpubGw2cuAItPBuLLc25vLv2v0mi4t38u77gmnuDsA8bisAYNDfmgjTjGUanXUmIIMe2pk6CXqNb8+S3oNg0uUZmDOp0+tAF1n3t7Ob5WETUuqbwJQgLse8BCQokaeoWYiP4zsNBtD82jaPZSSGt/Z6xBFMQZjP58+1zp3pTAON311htivVDSeCCmIm6WlZLYyrGvF8rSBRED+zparCELRYEPRgBrAhmBzvlHw7d+AYqwPXY0JQxiqC9H0ZSkonKpqylNP+rpRzD2lP3No41JLXxIGKK7FTK6MQkkGh+jgWNUHSdCLKGC2e9q8D92pO/M9AoEbAEzTKAFApxcpjp2GL8/Kc/Q6StnA5tsfvnm6/i3dqBLZwK4LGg4PiUA3xlZiRBM2Num9PUj45QBErFu7fvsRm8NY8/AW2q1qVg72OnIYyDUinB4/N5GLGce1be5YYNSSbGcgH+Pe7Z7zzj/uNbT5l4h/aCj2jo3K9ugo9fApmQYFZ5CsrPEOGYzqKLaCmUIpazj3mdoSik7neLl9/v/vy3tdjBQJknVqXhK5uDLUgeyrVl+I7n4SsdRTJ//vRZm0OXA8BOEtwrZaguk2R1kgkcxje0jH10nXthKD1vT6wSUeE7NPfH/2mGUKWcwJFbJKiKNbIrsZXBEgnjDNDfAtVSuf+yGOohuEpDoQbGjZ7ZkDhfOhwq9lSsYQ9ElyYR/+tvPvlVt/HDtW7jR1eIIb6GpM9bcDsMiyznBfreyfW3oyYvz+zJ+Cnq9Hr13S3u9y+9wXv2qN/T4PZ0/gBxGqhKvNRJGEiGDEdTB9IKYs9yVtGqa/VAr7bUPcWxB2+2Mz2C2c8RgBP6+QsXC62ZpjlGHXNGmdYhyg9r/rqTfaERCccsv35eQkwqiIKUwJDoKhnppeBsoUsoTEhZpMS9fPh6O/EoFIqzqIE+XEQQwINshLoB2CRMJfaQ3qN0YwRUgM2SHHkEK1VoJsRx7wEX62Fvqfuq19VzUHHgmZeDkkd8U+dNlZm6Fq0qLnhNjREwxu2W3jbCRfgCTvW2ASrRrYcS+NabsuCzl3Rj8ybAkMiCFldhAJ2s/8jy3bFd+1wUFkRJzOfvRm/gud//2V0uY1ZZHWmLLp78R+KF+hi01dGzGvwYjDBSj/UasOHwzAR7HogijuiQOguFQng6SSqMPNenZE/7REW2R0xHCrPKvjTRwNpVdcpHl4m/6QGroxnKmecBdHw0H8va6ODw1rMOZC23Awjqx8TAk9CT3m44ayuQPaGRji66y6ot9S7VCY6J4HmxCAVQCMfQ0iCUEd84M9gvt3i9cBKRyYDGFwC06hBMyhuf5aahjXCjlBGQOEl0NwOkpYP5+rj9zLsvW73a4uJxQOZtuHpMJBkdi0OBQOwIFT4sgsaGSgSvTgKiD4GxR9wRW4IYqbF46SUcoasrcHzuwjkuJgFAuPeW2fi1tnjT+RlCbkeM57wIxpHBR10FVnYZ7Tsf/1AbpzgI5fq9D9fT4Su16TQ9AtUuYsgpJ9EYm2i1AeSO6lwpnwrQJtGcIOtOwqACk5I4oEcQh4NYh1LKLue8rCMZG83ccg/fpyZCedUNa2SoH6LXVLGiGKuVKnFRVRC+nG8C4AIAKvoBX3v4JhUBg6BVMOe3ZizT8b+tLLtqY1LyVJ03ZxygUoPlF7/Dl7664jjzuTC/oLNexb5SftRDKXxGAWA30pWLhI3SS8Lqg8ryKYDStLRRdPGwuKKzv3XbBvfd73yNN9MLA+IyXWFmr0VRJ762ACCH8d//evVVmwHWGNyXHnqA/VRlFkCKiyMRrvJjJhlJZVOKvoDgXQisEIkUngEI/GTdRdYNPt7TxpErFmOllAAAPNvOy0/WbSNWqwB17qlv3IWWxm7OPNklMvqXG+D+8c47uMhcAfhFRZxGlISPxuNEIeHRKp2dVKFiKP715ddMgbiaNnArQURpjmKkP936eNTS+8m7lRmumpMMlXeB27B9h9v1eaVDcoJGicdLWr7pGpXLx+mlA59lXxoDd65a7qZNy3cbP90Ctbvaneb+nLncZ2MS/hSCirs6f31VmMiHVjmG6iftayWpvL4gMsVBfVi7UAX0YAFsosMD32vxZLAwFkvJEw/0ofUgAT5jGxIL9WohXJfFVQQw/AIAo1hT3T2AMVZn0Qzj12ut6nxKgyadDphxGptUueqoiI6E0tlwUzWLR7MpmZEIsfQSoVBfB8BX+iZwfygKutWwnURfrr/p6cxJW0XnaiwK4jXofQxm5npfeq9q2okBVAOrK0CaTCh795KLe1OTSMNGsalXSm36Sda/F/WjYpcE4dRe7Se29XEg6L0NfijmC6TQH40lqBBu5/t6yC2BMR0lj9Wtk6fkuEKo8rWoSg6ClxE4AGRh85iSluGu0nw6C2UfIop9hCFY6QUA1z8ozmdF7sCFaOMqUAiwotD3DO/rXBTPlcxHdAnR7PxoEXpJbRRoRPhEH4dkn7V/hYxKHtxWpB2kvvSmvXuZg0D0yAo2lhHGN1b5h0R48zuwEWCj66CVAEE4iKNm4g6TIEnFTB09UYYlShEM4ievyTA6yWabyftWSxz2oB2squ4RRcTHFqR7QEmOZ2Hot2Z9tTBDEY4gthp9wWAHSn2WlTXt1Yq3ZEJJBl/WvdFYT5dx6Ay29QQyfr+KLV2Nim4hOpL8VkeE+8sB0s+8MRYgqbEuEeXFeDouwRSZCaBpvnQQkpkhq6c7GhgY6cKhpbSBSF5BCe/4YYIOgXY6sxC/+fUv6SZdNEGDROxr4qEETcif7N55+3UWPR6sdLZbQF2Efo4cOZZFPwo/tWNmGi5qtUQKdKjKbLua4APz1c2bP9Kt+cIDbtP777pG0LbbCA4CLlRkDsXTNRzEtw0P4hYUWyfyDGqYP4zBtDQ8BgU6BAo6ed1kOo6BZB2iKftTlV9gpi+ZuRx1SDZv3kQwDKADlmmFWQ/roBwRqAgSYxVREXSF/OkAh05f5D5+dwPqj8eghV5h9hDFSd1NHpzsFrpEHSHb86L7IY5Bz78hZdrkysF0+wMF73J/2nlfVjhbgsAcERH4JqJBYWTnS6FsXT5/2k2ZkOsuIOQQjHUJThnMzswhkaUjSXdUSJioIX/4C56Za5LcVLyk5bGbjEVVTXmFK6PYlnV6UtoIFOjOu3Vr94Ae5kKVng5o0Ix4SoR102+hnBkMGKO5TP2JYsZa/oXaI1ko64ppcKkUv9b827EA2+FeevEDSwRnIA43CyTSh+KUY8gtWzqThPkUCDd2NfPmuZPQOLrZa2MnMMfCNcpn92rheTtIhfofPHgcS5DZZoF0Bdq/j1+IKwaWLWcmsQlBqhuVne62mSOhz6gob4dVcN0tXb3cKNXnL15yo7JyWAfe+MVtAujxcnfgi3wB5L6ZA3EaNE51eA8dOoTn7Fj2HWsvYQh1v+jfdKRhcQhBD2VG2dAXtdFIIPrYD7KRUgJzmbn7zZs2IK62gtnNFNfsC3JP0tkBr16zWn4Sd7rZZDSbUAp4bb5qRFrmLFrmSmvoMumpKjsTH4c9G8CslBIHJTHBmu8gWPeJcWJlrvw7B5DbweNEcYs4JIq9jOgjEEELQuBkat4I19t2HR/zNrdswQQ3Zlgcc+LytTwFzW+CC8oc6yrOFbnThZVuSGq2y1uAdyLBvLUZA3tZZfB7VQD7UZh14XPuD/2di+K+sG7x39Q5uBck9jj7MhYhpRYQyEiG+pKZp9+ydSOiZs+D0GS4WgreWxKaYI5nFGyDvczWaOY0EdBJczEp6RkGbpThA7h56260AK5TrPLsCpkh5xrvXDrS3X8/FGSK6YOf73UH951wTz/1oBuJNV0vlHTNOWutHIHKXo+NWTvXrsM2fUgqVgygt8zkpNG9rKeIWaK5daj0LRyCZYATKfiEtsEm8Qe89KU4icBWqbbwgnv6/zzt1jx4N4nYeBPXscDI7J7FSbVnpe7HuunFNqe08BQU3U43NC3RdV8voRi/xGHc4o4jrBEezbV5Y8VUcdN9uq3AmCxiWX3ziZl0sBNgbEBJJrBHaK4dKtBI9mQnyraVAAjegB+hZFN+4XFu/Za9KKmfwF+QWVMVtYwhdPBzAmJlaaJ4obEOhGtdn4IInw+jcJN1TTcnfBD3QYDVoGhJoNaausMS3kH11J/E1IdDq5HBohBifg8gpYCrlQunuUOINkl8SvoVKjx++rPv2ehM1sqVIFHsI4QEqxF1+Xz/Xrf6ni+5oMRc94vfvez++d8bTfxLWkEqRAW4yt5KAj6DBbASJhOBMuCGNU+g1JmsJGQwLKq8V/ElkUp9qCMY8v/Rdd7xXdfX/j+QvSckhCRkMULYG9lDURQB98Ztq933tr23tVetva2t3ba21m3dWxFUhuy9wt5kAQkJJGSQPX7P1/kmtr8/bnzEQPjmm+/383m/z/uc13md1wthHoEmcjVIJD5dYm00gwwwjmWMz7GHdV5yPlR10NntLqi7kx11gPXcmoGLIClo5vnEQxJ11cfeBKzy3qOQKG5o0B6AtaTBPG19fs51M0i69BrJ27zbSB3lBZbGZTAioFMR8OxNh44pn8jDp7ByU0dOYIA6Z1Suei5Nx0VydsSQF7iFomaRGd3oyxLT61DXW3oe2dBAk8lq71lysydbfQFllDP8/k9/hpLKmMyiuRRWXbbuq9WWCDq6kNEo+a9rJKeoosZGjJ/q6+jh7/+IMSE0I3ifnvh1V7i9JfzpGSsMku4CuIcl551fARI+69lFk0oAhhIrJcji0SmJC9wz5SKerIqZw731PIK/6zndToUHSiypleDWwYPbeYzOxADyLXuwCLzuNUeopFnzesEITFUDCgMEEj9bBdKrCc3rjxCNl3XdRn7VKl0NXoE3NkC4W3mACuwO1poaA0qKG0GjpbIbRt5Qw6LQWhGWqNeroli5mMABvY8heTlWSYGTwFoZPzSWvVxndy+G1TJ7KmyuC7zuDuyASrBJFPCGI8U3voECNjOFUBPzOW/Ezgll/lWxoTeiYgkASgIazpCM53HONcAM2HcAT+jUfpaDheWZytPsvy7rD42WN+xq1i14BR+gqDtyogwKfRg2ZPMsG8sc+VxJ5VZe8DrXdu4otHfee88FdmSlRegBtGOUixzskjpsEjZj7SnpTwQsr5cApG4fF0sMC4Gl6QilShFfWieF0JAPyleVERHdg2poKIoTTYDDwml9VrG7uFbqSHPeCwlZ7nXwD2owfD2OI5Ee3ZNuOmwvFoLYbC1k7FkktqGAFQ0XUMpVEcbjbpjPiMoQBAiry7w5kZ2RTpeaM5BfMhJdmDg0FzCbtU/++gx0+HjrA6DXn5wtjHxG9jfF5DMXoVXlYrFUDQ0khjla2YWlIe4oPurBLdtcTLGivAyRpXobh8bIWajnGueLhEqg9dAZmWqhI1D0R1G6miJKji56w5VYxlXD4DiM8vR7b3/ArDSjAmoi8dqvXTDZAbFzFyqtvO48BS2Kyqwd0WAVG+bPn2WLobT25nokJMcREyLo5FVZGsJ4rnpPrhkSFkcDrdmOFm6wPz/zDA4sRV6cBssdgsDYhKtMP0DJaABuakK3HIsHnNl5CI9nNYzIvZWeJAF4RJHD18GkUHwaPABg40IHDEcsP+fN8c7sJR6YljvEVm7cZu8u2yPhdMvNT4QFVu3NOIHpAdBRLBztCG3nfwkGexxWDas47cq8ChDKTbSRAV+714Dii+q+ALTlz+KxX+ONKiLFgPEiO7CE/LFqsXkcoOCXaKL2ptTSQ7l21cTjCArSaAChcjW3euF/TKMkhq9dCF8om6J09tcuRkk/wOlyRvjkxT0KW9YM6o+VX230XyjqsF5/NMyZWka9ZK8Zz1lysaaCnFdsg1rqOyKeAoTus2osMUh5v80SkutGET11EzgnIBqAtIYg0ikLXV0D4hIVJGc7uSTVe7tUt1VMM/OuHw8ihxcTTwCrEqpYGgqtiK0lUVi7qCAxs5bRMNWCElHWed7TKNX1ysHTXiBjiboFfMSqAP7NndO7hCi2EuEVaHVjpKglWoJUBNU+b6Co0HtWwNMG1aGr96nFrA2sH1MSqtk84H+nbUkbUV2pIDoEUlHW1dOFDjARoVkh9RhHSzIIHz9dFPG/deirKm+E9qgDJ05UQF5DAh2rWuwvWtgdMlQX1VW05GGgblkEqToCohQ7JQSS0b+PDaRLdxaa5b7Dx/ERjEY99pKdPNvhKs3KyZS8yOy6Qe0BlVA6zUkMdRdCRDPjtUdxcki0RjQDn2vmkTok1EX21Jog60iueFxa0N0nmg6PML6vhdhToGUgsCiE6aYbr7LbbruJ6wQPH1n5EwjIJOCw3o8C9sixYlfA0xzXaRL+3dv22BV01Dq5N6If1fD+m0AX04WO8qC3X3sd0aVomz0RwQrEK46fKGZYfACFA0g7RuSxBLIu7kcrm/N/f/1rW7TwOg/S6sxqo+h1t4IapjGDUk1FfMu3HrEGhtpf++crDNmn2JVXzGQBIooAItZCFzQRVCES5GXHqjXQauptzlXXcEiSTNMFO0uXMIOiTq2FSxxI58/RrWYBJkHHLT1YyL/L9oVDjcNUqK98PfthhQBPlwiUbhda2Kw1Xfblql2oH7/JmRXNWgu2GiKiOiAamO7FNRPFXoIDuuwu1MZXAGtfh96zF8LG+msKqBtZtKxmamtdil3ROpKg1ypBMv49kZZfC12c6aMj7Q6E1j7FlmQ6KoKidkn18bJJo7H3OcB9Y5qL0yaLg6OIrvFwZiIlhR9Ggl/BAdLJe66hQCgoGGqvc+0S6YTOv+9u2utnQT1PBooLqJGNHMIt/N5LoJTBdNtE1yxJ/NgAACAASURBVCo8ctoee/pV27O32iksKuZzmHWciq3RvBnjQcJQUhyRh33IJhRkt9qoMaN5T31JcLASgsqqTshglLg3rF+FeXiJzbtyEoXTLuxZoE1nQftBjCmbLt4lwBGf1Sc4f8LhrxngeA6VwdCPtiIjX03BtfD6m1iPJbaRAnre1QtcCfGt9z5y9fL+GSgI8x4FbGjvqSO5lS4Jl8kP4onjh9odt93C/Canhha9fMNJKHozd1xB4Z1I9yuUorgJcEFUoQfu/ybr8XJsN1jvXIsu4o1ExORz2yZqtgwACY5NoIgRMAvaOPSuWnwTIgcYtgPVtwOQdZGMq6CTL2w3UO9zQsoPVQRITbCZDMeT1QAP0RNovw6uW8A6ZA/k0DqKCb5k37jnetRkz1sK4xXZFL5LP3qHgz7cEwDNnqibnj15hp3Ye8o+/myN/cePn3Qrofb2OoCB8XQWDjgbIYxiSYJhnerC8MLasQ4TgBcKUixg5TUEao4e4tgiDk2flo7I1UgAhQ3YYeXYtQuh0VPo0mqHEVBuCawR0V/uuPWndv99c/HF2+iqjH0BHTTnXoIwRDQgkjrkL7z4sl02Y4bTIjcgxHIOv1VyHE+ARwyLs/HMpPUGhGoDpJH6fgZofCqxsgyhp0n4P7/0jxfQDRjJXupNopFFYtRsw1H2lDKflLwFfFXQFVY3vA4aUhWo+LtvvckV7bBvfeM+HsaxoxhK9VdSuNuOMg8+sGA4KrODEDh61ccKvvnAvVZ6EtuQlnqucTKd1GQ6nTHMo7fg+3ieblAm1HHE9fBV/vzLNXYEoG4oCTO4FB1yuttQuLuoRuIAPytOn2fW+gyFCyrpi+Yzqj6GgrfKcgAAYxBP27xjLx3l56BPX6CbzJNQ5KoIPMsM49mzMI8I+eoWUD+4RYLAowiK4GohogSStNRMFwXUPZOQjMC3ZMCZ8yRtngkTy2J5fCfdsjaYTJmwWs7jMa/9IMaNkpCH7p1HIYI4At2q7zzyoFSN7LO33kGs8Qo7BBUrPA5BuSC61yiaL0UU7+0PvrBqidJ2A73BHPjtLOgAxVYUaMW9ngQr0E3oBeWtlYCo5mH3Mnf6rda5HuAKxrxWFYwuEgfrSPPjGkuYiknwbVfkWz7UgdY2RJEqERKjeG0msWxquUhycw7QVL6TESifE+MzsTYCwGyQkApJz67d2wDApU8xGAAB0RIS9WYyQgFz5wAKxRgJp4gfBoCaSZUdG8V8sQPGKHSTmGWCyov9sXsv4C4bQjYse2AZTMQ2SUywQyg3X6AobYVi2EhCoJxAivVSa27mLw28PoHMuh0FUNNnTB1vK7/4ius7EnXceRTHlT43K+BXXtojRozinMTXHHEUuRuEcx6cLd7H666lEGpCvGWk9YpMsNN4RM+Yc43Poj/0rR96l4gQ6smud3CU2clfHeALSOVr9EGvozcP8LxWH369JYjjA2SeJgi48BxI8YivYug4k4IPt25UgRkgpXks0/ecqc1jBZAokoUw2+S3m/wlVoker12JbhNJsgouLRExHOpI2ryZz38hsDDU/WlnHWB25yBPEx2YBsAo0eskNhnJ8F093XcVI8pj1BPQ645n6FV5RTQAYzOApN5eqs4/9kViNCyuhkro5yjo8+C+HGICl5Rwzpg5yCZORu0cBsCadWt93V236Hq6mjBqKOClO5DC2SDguC9qmtlZqaybEjvM+Mjw4SPRpNgHjtbPPW8rYMaJRtoPSxVZ0DRBwY8G5IiDmZE+MMfzTo0ZnT9daYUwrCIi4miqJNsoOTUQJNrpktVSzMYjxCiGyub1G+2tdz8i1lTjTTqLTuNJ7CXXOi02guetQnhI1zycNStxNyXtyuGCuSYhXPysfkmweRBVZW+dRAPkIqzFUmKu1pvyWJEUdA9V/GqO0XFX3VMvhtX1oqtFAFIO46kjn2FcuHYWiVxN9BFEEaDRAomhtXHzRYuO516FiCWgXJnfMW18NswbunkUvdV0RrPSkmwueUw2+UoEi+3smSLYRgheAhS2w4pIwCc8Lj7a7ekiuD6tveL5PTQ2mOdN4VxJAeSsZa/EEeuqARZrCb5pnBVhPB9dEHsXnQd9fzwsRs3eR/bJgVUx0YIk1MNrvYhAQ6SElIgZH3/yOWM9FMcUwrHkpFIN//1vn7Vhw7Kw0VoEKyCOojTRVZYbmFP+8P2PAEl2+Zhe/qAQ+973v4t9EXGD2WGNRiYCpPbmPkfSuFLa3UTxHBmqOe0OlI3L7X+f/is2Z8Xk04ieceFrzndYpgwOWJMaAxIWO5Kz7hiUqXAEogahRRHFZhyGbkklWhOv4mef3jcEdeVYmk9pdhu+zDr7PvjkE1t4w63Wl6bHxys32EcAz4NG4gPPWNNnK7YERnMFBiov1Y3kPosC30vUXV5HT+dX9YXHAO9YyslCoF0A6NLPivGiNaen6PEl744k7tEtXSTZKgk4CeVs0HkmO1gVdaqxEmFmdPFn+YArhMgGCs4ttRVib9DgxRQJKFp3WP84mAW1ZQ6eSbNHcFgDCV0KgEMj+7EAoco8QJ633/04oEQN6FjL+Jdqt17MoHapplNXk5wphgOvHiRJqV8fENUaAAQJ9km3RNfCwQ2BZby3MFDKLuKQWEB6JW0CeNgwGpGJ5tAUYNkO7UPXxjXFeIxmgqOpH84imqKOu0ZrQ6hPa/mdCRTuYglFca5JW0ofEihsIRnUSIcwxThsDUWvT06WfWJvB9zFlKyug3287udjusKooDNA/dXBFDIqFEhiOINJqDqYu6ghmS2H6lHC0FAxSVBvDqEuipdWkqXloO0HkLvWDGs5CZdecAL880Yg4waCjuY+L4Eeia6kmx9GZJDyrIrINBCaSNBoedwJiRuUS2BGUbIXUTyLpGX77l3IoOfYI498g+eMJHEPIUCXQwk5ZtlAvaJnHsLHcBRzYRoa10Em2qA6TQ06rdiEwVGoXmKqXsnNW7F+B5Yrp43zjdoroEzmPHBemNN3lUgoIPlpFYB29efAgdV9iPkCChxk7VzMQLdbyQZ3mE/RkYPU9GZD0NSmQGHuTF0p/vn731+CH9t4aB9UxIlJSM6/BppRgwreeBftGZhLIAetvohX54fvvW/3PvAAd5+ZKgrUc8wta5Ekgb6FIAW3U3MmvLAcaCrx0HHLUNXLGJBFsUmCxomZCPUwPIdimdmIjV+stOdIkCdPnmz333uPhVKkqXo5sY/iB5XnYQX5XD9shViprRQ49XXVbqgdy/3RvEbh3h3Ms03217dp3TrEYQ6C1qchqz6LAyKB4MS91ewRxWMiSW0766WOzqSUTvNys+jaoBDKoZVMMSE7EI8YdFzVQqijCxmbiuAMnd+3Pthkn685YmehNbXTGbygmTH+C6PL3CKiPxmDgodICJq9lJAYDAd/Og3bd9HtbOO9e6Kib/KzmiGR7Q89Yb5qYk6pQyADkVhHPAlkOtQP7c4qArsG+101euIAZiPmAEJMhOb8ie2nCJ0yYQSbugrP8bN4oI6hc34eK4BBdAFRIRYiRWEclZRslzgMpRIsQbcGZC4PHjlui6D7ZoKUNnCwdvSOtnOoD37vR4/b7mOyGwnGC5MktLaSog8PxAFmd916HT5vdN05JLYwX1V6msOS1zWVOc8YDvQjiLYUjCjgvTJn5B1I/JdX7yKRgKpO4ZXB0OcZOk3XXrvQO++1AAEnmOvsg9pff9pT2+lEArBz2Gv8J4Xi8hyU2GHs8SoX7am4EPDFS0QVNVxqosfLfc5UHxkZkRxiw6CT7Mcqh04Dj3vg1sts7lTk7VHxyx45hG5poaVjbWS92BBh8mOF7qVfRuH6wl/+gvXCerv1xutt9oKrrWjHVssGsRY3v51Y4fZjXMcyQJ3+qLe2Qne6fck3bfPOA6DMjpnSNRrAnsDSiX6UgLWenFOplyhEAaMjxRtmFh15l8ccohLMC8sOR4VKLmyMIX2Y12+qsMtnj2APYvuDBM740aN8PnP/Qeysbl7E/NhWCo0uu/b6Ra6mmDNystWfrrMNa7faB++8zfzvXKjHkzh48a8FYNHYRyxF5gX2QD10+CgylQwO2RPYYel7UmFUJ31QNjNbBJgqrIuef+EdH/FYcvedlonIjDrqoh2XlJTA2KgAEV9sz/7lr4hdZPuMpSyYyonF8SirH0cFPxlKci0U1BSobqEosT9L8beXjnU2qKfmWmvOVVhWKmAGswA1oLw3o9osZkYUXs0CEgQIlKCbkDUWaq4yc/ZRKXPHtQTIvKHDLIJ10wCqruRG1Pc9O/aAvu+wbOZ4h5K41uP1mZOdzpottdPMoxUzXz8f/2EpTQpEjaFwSqbVJ7Xv9esP8PoHWT4Fct6subb2zfeJP6g9wuc+uPckFmqfe/E+cVIyRVIflkw7lKtoRDwSKF4rUZCH/QBb6KNPPwdkiPf3n0I8mgdL4MC+Q44ax8FGGAo1/3dPP0UCpaIJdW7uUTyKokWcaWcBdF5/ZznqkoERn3hauOckhIUAToMqLdaRKFtS1le21eMBqzXlisACU6ACh5HxsJz8IyYynlgPeAstfwRy+QsApNKSu+zWxbNJXi/Z8X277RQsmdHDKdSWr4W6jRr3xLl44H6Gq0GyA2Xf+fGvveBRsaPiSICtdw+6i6aecSVPEPi+frU3e/kUVc5BIBIK7YkQgUSiJxPbXRtBM/JsVs0eJkM9zSBWzBiOFdL5Il7TJJs76yr3hJ01cwaxvBoQM4TzG5snwNp6+KJZnCc799HtSkqDvQDbiH1ScgILJcBFqXLrOVsJvtpzW1FWPXTooN0GbfIsivN/+N1TAC/RXJO5dKcGU5A0UeAetYx8qO1oDShe1tAdHzNqLMrFxwCXtgIKrAVwIK+AEd0vtTfzlbNsA8DwGVRNozg/2gC92+hUkkPb5TMnAla3Ikp3FJeDMXb/A0tsx9qV+KnmYglI14a1ffVVC1x1NTiZ9rwGYTmoy6CQpgB4XaR4X75iPSlDol1+5WKn0kbnDrP3n3/NHn38eYMxSPc5GNXhdoAa1jlASVcIxT5exvqQIA1HuQOZSSRydYDnfSlOu+jMXAT0HEC3Oz0t0i6bMJQxrSAr3LXN42YZMTg7N97v74H9F2HRiG6cgJBhjfWVz+zJKgrNQHzry0xbJVZwovDFJ/YGGJJYTkCpVlu2F1VaM3Q9/TmGrL8Wiqh80xsBs7REwhEWi2BwWx7uEgLUGm7lTOmQQIl+A+C/j7Px4J5mhQB5b1jp1PQEX89EEQa4HkTM0Fz0JZSg49VdbgWwDGwFL4DvvOUKxP9G2ssvv4g1VjUJKHkd+gC6z/JBlx7MCLQiDjIT38zFu4wzdVAeVEXAsyNHjrhq8vAR4wFF9hKPK+3hR26zwp3YxokCjBLtPfffYU1YMpYzjpNPDiiwMgbQ9aWXXiJGtQG6ZDmLMBXRLRWSirtikKjQU9EhBmAx3eW+aB2sXbGccZMtAJkIbJUpae9lF9mD9coc1AXBHs2vNdc2gqZCVHsE+QTnTDj7H6SghZivqyi8XraPsmjTwdNA3hsgY7jJzb991WUmpyTHcccV5ZJ8DRQogSfS97Rf/frr/goEE6DVfbZJ/yWJuR2JN86ZOZl8pJJCpMr6kP+2wN6bg2JzbmYKoqoARvy9Adr0qeMHuQfp5DpnLX/EaJhKaQC2A6E5F/p13wFNXaCCZr01u5uXne35zdGDqD0j6qhO5GaA323kD6LMjqH4lZWU5rhH4TkcTgxrgJ0UrdwT5kbRnkPY4RwnB6niPtU4Fb0Kiqpsq/IzowCcw23Rgqs8d9qKq8J23AYgGwXAAy7o/fdPdfHafogW+PiKaKlinFGkC4DyAVChvFyVVnKtOpAqXbPPPvkUu8uTXLeAC4QaSRI+m0fjZi1Ass5ONfEux/pOFn9B1ByKQSeONbk/98ihKNRfv4BimJFHfk6e1Rk5g7DrQ9xr3T4XsPz57/7Xlq/fbi+89onP0HN0eP0gBk8osULnSKfYQz0fxKdg6QgpNvM4CRuKMdrZRdOQe+tzwiqmec1tBHKBrhLI6/SqOlA8+77sjvdKY11aSWuOQjoAkGoGOVA86msoyXKgmBbVlwd4sS1RxQBDRT7mXexD1RJJAA39GC9oZy1LJ0nNDsUo/Q7lbsqrfZHqgNLvFdLVXkmJQlbNvtI4u8ZcxAiC9AbIGejoJ8awD+oDYxVi08QjAFlLUa6nEBvhIsV0PPO+9cRyMW+V3+vn9O96Lt1yfWrEo44ROIlEamxD48TSJVLB72693e85nPWgBql+lzsZqWbgpWqUZ+jAGADQegdTEymMex18ekiXKnB1D10tlsBWRNdGaP8QknvN7x3CgkdiUcEUpztAaetZOXczJxYR39cuwDv41dN/RtDgoFMWwCm4QXQVgXFUfTeIg08RImXY81DGdI7nZsbSTaMTQbS8elKm3XbdfN8A+pACZTOL9TzCPZuYH9nH73785/8DTWOAH3CvvfQXZn2D7dq7brFP//hn60B1bNGVC6xXej/rpINZrU4pSUsnh34sCdelFgocDtlNOw7Yhp0HQZwz7E//eAuxkcAFDpRJ/0Lh9GcFL5/Y1QpyYatu6gF/D8iUi4KGkqXmoVSVsGDDuVNRvL5eSvR53zoIZFw/a0ocidkcT976Q1EpxUd4MoWjbpD3KVnc56Elp+JbplSsjcAkgaqzdBfTGGB3pJkVUQTtdNknH1O3XrQHltzmQjlHDx22AnwmW7mzodAg6jlYpHY9GsEZ4D1iAx1aZj4EK61asco3+CJ8ZFMZ7m3BOiaCINdK4SSbpybmWRRkGFQEjbhgF+hAxSDP9tJr/2QTUHxJyITAPgBBnmFQD4U8C8VsZPFKZfDcmVKoLqtcfXTSGNRdQWW3QPMTcjqV2dXT/HsKyWfasAI7CrChruQwqMiysimpuMg7T7E3PtiIF+RZQ1sJ6iPeyfH9ACtEf5AJvTwxAzQ3iQnprsTwmuJY7HVkBLA9YCew0YNAIjk4pfyp2YK2Zo4wL4BFaQwEEgc41CUB7o0EJAnSHJt2HLQQIWxSG9XGS2K+bw5dhcHIzO3fuR5PzCgbMzzXCndsdHGzHOir2dgNnSdYSOExgm5ZLYeFEKlixH5Wr2q373x3vNv3BEckkOCOtmEzr8ETrdxeeuNDe+3tL4y4AF0vziaOoiDAB3D3xi9s9tQxNmn8CGYyVzCGi/8b7yWdw7yOhKYco+gTIKkXq5uZb5+DmMN2aJ4EeXZ62elLNBBD2UsyH8/w96QEQAhyBzD0frorg+kIz8QzWRY+GzYzM3marvMgBGdoPd1wy40owXbZ6+9+yF6n6GWPxsdI3RwKDPs8UjRH6DH66JuMVQ0cL9k/JFPg5fUn6eN9ZoIl/Om333LPSdGU49NZf3H9sCumC03yFYV3ags+0X//6x9t3ZfL7H//6/tcVxBogq/Sr2DWiNzWy1BhSErNAO2Fnwkj4Pqb72Lm85AfWhLAauYPKuarq3kDgePBA72n/t711QrRFtbsIQUAQIu+k0CEjSFKX8ITNUKBnbeDxot997tX8uBaupLQ4fAlvHSpF+qQlzEji88uXfai44UUR1A06W737QdQFZdux77aYL+Dujx+3HAO0jlOLwsGOYca4Z2zDaz/vXv38Jrb7Z57l3ggPslsr1QX4wGhJKhWiq1bBUjEeAraUuLXoaNHbBYdwnAMVZuxEHn00UcZaxhkG9cfssd+9rDlUnRoZvH1Jx6zxYsW0twAauX+VkkVHDAqjs6lvExPFp9xBU8lMYeh/SeTEPdidqsaYaB85rmaALkaofMmIfZxhuSmmEpQ9mRRJIXqAiZgPJ/LnJ9apWfpmsUBSIQCXoZgs9LJ87bQmgpHIrmpiGTg1EEKIOIPsXcAe/rIutUwHmCCMFqRTldfs3ISqRmJSNjFi43E9jqfk6sma+gghuTm5pOox6HGTvKEsMpW/KZPw7bYRzJKzU1iFcwMWrrTwE+eKsP3vIzZ7AwSqzKn7JKPuuKzxjIiAFGiKcAiQXjF+LgELW//frrgaCP2RWX7xrvvAgCEIYPoy1Ge57VXsBzbc8QOlbA+VAxwUl6kMxPG+vekVDxJMZkU+/XpCYdPj5OMkuCINOVZiVptsSTawRy8TZxtva0gL8FuWzTJbl003Tau/NB2QUkfBpU+hiLro/dW2eCCMbZ6224QdTQLiEd33PeA/elvz9vBMmjWvJYexlLPOaWvPleoryqA+VTHSEWuhzaShFDOIyX3HUq++F6kgqY+SLzCJbwjoJL3JLXs6HCU+vuQHJIYqIE/fhjJLiDgUMQMr1swF4CQa0LLKz4xtnsUBRX70xdszfpCwOkjdOayGJG4Aksl5t3p2ErxuehEqY1EPfz9Dz+y3fv2QlkdyOx6OkKDo3jP79qOTXiIP/YwiXsMbJOtlsmoxnDGecTQ0WiF5gTfeettChEsN/C3vEjMG4s+xn4AqWVfbvORpSDuq4TFapUw8Z6nTykArDmO32es/f43j/Nc9dbITGnu0DxrYh9GUISVfbqcGeMUEn7GD6g6v1y+wiZcNhpLF8AVUbTIWWSBozgXhz5FVHSy9UrJtKOb9nAGvmfvL93rfpLtwbEAtPiPR6VAC7xgEckk1jCJ0MuDBcDQSmVAVUTCO2MAKBsANcsYgckflMw41wASauicZcfszhuvs01bt9gW9En6Zw0EQJvqlHJ1vNugJVShMRBNh+5LrD927C6R3byRSvkcs/Q/9CFXPeEzEo5x0VAl4HxfCq2BDiQCNaL1srBZrV4YdHSr1IbDUQujS9zAHu6Qynh3ARwohLXAAr+jx+nCO1x8drWTsGuuT0/Pp0YAWogrYe4d3UQCK8RGtPsgGG0wIGDCrCcOVmNLqXVLfco1ljeogBrA1H4ojAMYw6Bk/QSsnmD6OqMhguJu9tyrbDNU3CNHztmVc0e5UJ3onufJo3IHZUGdZ5YbcHNQbp5rj2jkaSuAsbpAWcRZWV32IXZlMkd6jkZCMo2HWTOmeTH81gefWumFOrrLMAnYrzMR/IsErH319U9s/ZF6p9qW021r8wyaFwULLYRNF84ej2qH0cb7aQ/GSrBLYoyBwtU7fwKitD/VVxPzohu16imA/YHyflVeKcGm7gLYt2m3AniwzrBu0T5vwugOeS4a6A66DSl3W571AhXTkgD/aTJEknBJOfoS+XN+dh975IF7YBNusM2Iu6lAIY0GtM9xcbWzuEp0kjc2E8QkXKrrVVi4y9XDP8OPe9z4MHzN73E7v3dffwPGYYLlIUYlgGvtV+ssG5ujSsDZGbNnMTvM6Al7Pn1AluUghKqOfDggVTiinb0zcmzHinX2zW897kwKFSbR5BWXz5xmF9F3KIbZNRShryoKUXmh5yLSWCZ2nXI61sgVc8c5yySd+D+Yri0IvC/8EphTsuEaMhKgnfrhJCKauq+n6fA2kBPvBUBWbtof6ry86gUmi4VQWFhlgwer3mAtsXkO0YSQ7MDkKZkOpFaytoKJ+eNRIu8AbOkrAJX3/MXKNRZCXJhx5UL77V9ftJETp9nD//nf9pfnXrSlny6j1mixYrzHtTDkTNBB3tbcMy7ZXWmEoA2kAlhCZ/rQ3hQ9v+dDAIjWgNaTRLS6/d98P/aAnz1f9TMK/T3zwv8utOfrhHNAOXrPR48An49vdK8jdxHQToYBEq58mnGhThhAjZzDCgFRFPI9onGaOw7WeqFelJ5NiOafRaXWSJGItPwqif1T37q9K9vaaeWUGeSusnQSSEDjEUCQfgzjkal4kFfAVNHvCXTGlXdrpFV/TkK89tKlLv93TdQ9+I2b3Bd4+66dtnbdBpgJjJH2bnbbRXYlsQ0Qm1pCbAF5n2ttCNRLSY2B+VPvIp4JrJNGQMwwcspTJyut1+Yf5nZlgvJUUhFGs0gGjhqPCA/WBqjGnsJ/TAPdKRRGJ4qK6QxdYNgcOiyze4tvvZNuOMgFUbiTG30WOt4qKC2fgGY/cP83nCr36E9+hslyOXTSoSTth0GIo5yuOxrp/DGjhruwSCjDFen9kvFPZT6KyDh37lwKszjmBFcgab/J5iO4kk8HQvTsjFkzrO3gXnvl5X+4eliCZjMToFFItp67pU2cmJVhVRJ/ef0DVADN7nkg3xbfcqeFDhhiRdhahEI7e+zJ39gukquySubBSBiU9LuXl3/IaqK7++sLpSeR7obgux/lFDMhSyTYGkoPEkzCQkjlkMwmh08m0V545Sw8ZgsQvkohCWQ1iALBhpPidThB+TgIeSyHUFXFWcvsz1A5RaJkz2VC/+GHmykYQ+3WO5a48EgdJPyc3GwSXlYTxWsVqLpoL5oP0MLXwtViF8rVCApcRkI8GsQcSWrJ1flOuUT7LJKC8WxZsS/WBK5ds/O2hOzycySLon4rOepNMu1yd30GWANG2Qf2H6GblGEpIIqHKQDLS0/QEc7AcmAbSW4ar6WZe33cFi/QPBWCGaCRJ0BxNVMkSwwBHE0kXn0QP5JcukQSZs6dZUeLT1oO1LOktHyKd7w0tx62Zau3Q1tvsmPlINe8Tsma6/AVoBKhhI7uTwQzwvFQBwqG4kl84QwzioinIboj7z8/470zH5inUmnkojG6YwLBFDi6UVXNjulO6jgRXU+PleJeHCh+BFDg6YpLri6qxGJ4ptltN84Brb7ABo8AYTxo86aNhQp9CuSyBEpNks2ANaHivriY+UaC+JixE6BkpiK6UmVxKdk2duHt9iq+hT/5xUvkXBQuUn/hI6NPpOXhXVd06DSgSSoCLpOhapy3p5/ZAK2EIjWXjiImqRo1SIpHKKYKpJNIWge15TydP1kOaSbH58d4Sol7RFL4tTZIwZwAxftVsqiuuZA5zZeq2/jbZ572azF9xhy8g9MBps7aPygK9H6VySnAaqTPlXDp4LRofZGJSUgtlH0fBWgWzEWMJhBlUEgKkL3tlgJscIbutwAAIABJREFUYMbbkKkzrJVsLTSGec8uOrEIm0l4JoF11IIn5aHC7bZt7Ze2+NqrWOv9YJ1AISWehFAQ1POeMvOHcy2ht6Tl2rcf/K69/tYKit9eIKzAbBTTrW7L0qODGyiAA93fwIcSjFgic2M9SphSReVfUkkUNH8ib+4xgzPtWrpF6diI7d65GsCgBnAnzwvQF59/w+/bbBRIk+VDRKBvYp5K+z48hiKZjkYS7JTSrSsYz8CqA6aGRkn6ExtjFGmlIkEcLaT7JBaM1DC1N5PogIg+uw9EOQ9f88gho+3oth2WlZXlr7mRPS0LJXVOE2X/QaFcSkG4HRVheQsrmQtiL3URKzsJ8Ed2rKWDXIImwCSLGzeJZ1CG3AgtHyBQFhMU8PKxTGBBBGkumcXRxFhCFXY8ccwKlhALMrKzHHyQauM2FKwbobZ1cTCPGIOvpJTEtfGkRgMY2kVLrpdOK/b7we2brCCNue+L5a7w6Bkt2WsbhXCIZj8l5kXyL7R9LDZYEpfpJCGowLtuDB7GZPhWQYL6hz++yPrqDaVwKIlrdEA0DT/4vfuKfHZa/uj5QxCRApnesL4WVgr04gdnkdBWufqqmBYjUHtNwzRbglX9WUu9id0rvvjMR1r2H9jrqpgDYbq0Edv6ZefYoZPMx4fG2fCCie4x/c7Hy+2ztfsY6cAjWAKN4gIQr0I1q8V70upy+nF3wtFTAGv8R5ejrQOmTrPmMdWO01wX3TAgflEVH/3edJs3ewIWSQc4B4vtxuvutBsW/9QnQKq6/QlFzxs/ZSL2U9tcuKsRpkEXa7yJREOJb/domcfq3poldTpdQDBFXRHZb2hEQfdawJ98HtUxke1YzymmhEaxTns5ggMgFKZIDSi/BA8TiQkTC0gA8SCdXJBlB7dttNuvn4ZIIPcLw/G0rEzrD+WzdxSHWzzrktm/04f22cl9X6GaipgglFgBEJGIwak6kuBIKFTlEoBUMaXyEAJTh+7dN98BoIigM55sr7/+uv3iqV8731aezVKHj2OkRgDI++997LFAXedxjB5cAA146nfP2olS5q1hbQzg+5u27cRGDKCUJM1nfVFHXrxgNlZ/Q6CoojpfVQKgFQu9EbcD6NoT8LEtQ6VcHp61zA4LzIoE8NW6CYPWJ4/W0Ih42BoF6D1I/bXORgGunztUZA9+6z/tFKyPMxSi0cTBeorUiwBdMTATmhgRCuM+M75qd18/na8UsdCCJ4zOJ85cIJZPQPtgLwqseXTbcqwKUD+G+3MMsLqJxLqGuDCUHGf1V2sBAU7aXfcuwupmHkyrowBNzFPiQHEQP+14OpfRXOePUTqVSrH0KiQopfu+eds+bJwCSbKKZLEDfFRP55wybh92p3NLJqmkuwVAtIWRiBDyEc2uuqGFozsqgHu6Tt2dpO7UKFjqwHz25kB29w1XbSKh56ll26hvhoNQdxA/pMMyfDg6FKgHV9cEuphi26mWFIiJTpIzJ/RnhQ51mgUmeS+Px+iY194O1ggblkaBeB7oJvlMGr9aZ7oMAHTe0w+gyNGIVRAgMUk5z0WqwchILmcm3Xhi8PbtB9wnNweBvWnMxxaXnLXHfvmG29AJAxk6OAq7sCkA6l323Gsr7QyvT8TOdl1AcZ99UFHFCywrLMOUMzAsAA1a84eB96Z4pfQjcH081P+fH4G5R92jf6mEewGsjpwzTLpnzf0ZAh07fQQUgzXrr2tAn5BfFC1dAi6iuuoxVCChxL30vsR78oIgzq4E9kgqFchgitZi8ks1bb7ayp6hKAHT9DGT5//xINdNFm0Sg22wz9DqSGW049qbbwk8/uNPyBuGAP5H0iO54PPOXdwseTDPmnWZTZg+DcD21zZpyli75pbbaNAcd1/WZIAkgdnLv1xrazdsZwwPIAL3iUEoM153xWzXMBGFPIfuv8Dhwwhm7sOOKArQ9r777vPGSz1n+GnOEolFJnE+9GPM8fTh/bZ86bvOPBpEfNF+PoooaB16Ih99uAXtjgwYamf5fVjYDQymkO9rjz3xuC1d+pl3Q9fhZayzRk2GbdgX5nMep1D3iCVwugjWC4Jij9x7px1H+Vq5tQRrP/yi0r79g8VQqWfAjDxoLwJYPnD3vbbk4Ydt1bLP7c/P/s32HTtLAwHwhIXVGQRFWeMHDmGoGx3QTZL+iPYo+qcaUw98aA9qTbAEvIOr1LwbiPL1352z6mtgv+rzX2ukp7D994K453s9i/Df/+4OCRKd4KMd8ERiUMoRtReVJ1Ke0f0O7C11qzWaoT3qlH5+Ruwjx375v3QhGOMPgHH8TFqavtvFqMksxjcrscfMwUoryRsC/QGiU1CHP0QzNaQ10gZmMaYH808e29pDysN9rpY3qSaOQDSx68Ts+hJrLWn16M+h1H/D0AEo4x5vBqjsYlQmH1B5FqNboaxheZkXI8w3gIHuJJp+q1atwgbysN14w23QrLvoSlNfbPze0C5VzFEg9IOHDrekgSQJqMf54SpxBFAfRaOqY0ephbKJQHRkoNj5UUq3tqkJPrWsThg+1/e++Pgz5qdSbcTUmXYcJG7ZRx/b1fNmUyQUIZYTx0EZ5j6pmitd+tmH2KiM8INa/lCiV2iDhYC+axYlhgS4DR+43tieBLF4S44c5WeWO8KsjmoSyExnYyV0jxrmYOp8XiuGQ/Mig9GXSLY0sP3lyrW25yCeVg/eYZmg7+kDR9lfnn3BfvnMu+5Mc5H5q0YNfkiRzBMc+Xkp4QkkCy6iw7cDXWJ9N5BkazVq6DuThPo84MHIgYmI50y1WmZYmlDs7c+sxW03LUQ2vtCFQeJB5VTEL8UgfPrsmcxLYoMjsQFEK4qhkmbRZdJqqmEWoQxlUw1+C51p57CZMn0OB+Bxp7GOA0lPAZELeF2gKgidcRtWPLuhJM6HspvB80YS0TQ3GQ7tkCFBrmW9PfuPF93v82ZonCpyO0B5gkkKO+nuNjGT1cln+ekiS+PUiJZkZhKfZRdAw2qt76TZDCafQwwHpBQLIcxWuXBnQLLxj0TkIpUZ5jACYZjsKiiGm1GHLObgkwVTNAu1AViogaAUR5dPRYtUhYNYU/KhjID6d5aOmxKd2OQ0AgazSRS47+NJth0P2MMgN1ItFR1GiWE03Id6V3RFPZg2yajxGSRH56CG1TM7QgFMu7KFqk1BQihwB7C63zUFFv7gNCN97QY2gjlMNV8RqxMb2nQDxas2dQpdD10nHSRnuQYIeVMUqyssdewIu+/eu1ApPGTb6AL+4alveBJy+PBBp6Jo70ixN5r7cOjYSafyNZAw5ZJsl5DxvvkJcy4qKok27RGABUS7oHZm3bBnQJDPu9xXXzke25T5tnb9Onv9jbWIdACsUIBnAixphECUMOoc68DDtL410MEOYdO30ZH3oMT7FcihT6Go8tz2FIjvq0ORSYdxPgj9sJGD7IlfPMGMXatVoPTXh0Jc3dVaLrpmmRyF1ZmsYM2f1dGXiJvebzCvO4K9MHLQABKIUJs+Id/Kiwtt/JgCrDOG0/jN8I7YRc3tUvwmIf7USLInikooRTyIjH3wzxf8sL39riWuGLKG6xnPvKnAm5rz9U41XLNph1294AZbzBzOgaOoFPL6Za0iKwnZXQU+VAwE9qc+enz09KK1j2EdejFy3TVTuLZzbN+u7VaBlcaj376HWfiz6BMVOi1xDgd5JIDakeMAGgUjobSn2kqEqG688y6LwmxdiMBW0McsOvJJWFD0ggK0fSs2PhzgGczsqlsbxkiCS0RqToYiwNs0ep2Mjng2Cl2wAYDkBHTeUdfcjJhSTWCemCQyJZXZWGRX06CpX6BTrtGRmOhYS+pLhsbPXqJrGsXc3CX20FfLP7Hi3etscFY/aF2F3sEcPnq8ZSHYMRGbIrWI9jOyICXymJEjrJV571AKjVMUnSkUwztgD0QAnKXTOQkjI03ulwaTZxuql2dA6tts4mVTXKBn5+49Ph+vBKMf1HdBsuUkI/JOrj1zFJX7MJQ9y+nk97HDtFszEPjrItalDB3icbIZyvFy1F91fyZPncb6audgKrXZ87E3YW78HCJrHXgyfsk+2bL5CDEDQLW8FTBpsKudil0zbvwY1MOXoT6OxUYeoEBJYOyGs9XuWjLGprBejp4sRujoA/vxfy+xUbfcao1Q68ux5oqiO30OCng4ezwVsLedxRxLYvfKP9+n68c1RQBq4rTL7b+e+KWdQCADIrSPAinpUTL+fxXAokArSwmj29XcrFkm1XKRrG8AxLYaTzypv9BMMHvjhQd4f58DtJxGlDCXjtZZ6FxNrs6vud87bptuw6B2P/2Hv1O4IPyGbkU4lOpLavtpXfdwoJUl0YnSaRSkM5r4pjinD7d1kq+BUyUD2ZQSKc2BxlE4SCDO7XD4O40QF4Os56mTOE+CiSnpnFmNmJA/cuds64OX7pG965mnnYiKZjaFeKtT+iIAkCPi8XGNTqELyoKrPoof6W7L0nrj13edZB4SZkjCwALXSGiDTZVBl/ck4xe5U2ZYDSrUJxjfGIew3Lo1azkXYQYQK959721bz1jPvMsvt2tvuslee+4FbCs2O7XwgYfv91n35as2WUJqln3w6RcI/OFXT3DKhOV1jn3ie5x7JVYeyw+7LnxKCXrjANuHDcq05Z99AGjai70/z8dxik+dRKV7HHGSZJ6uazCJYBj7JQbqcwXd7C9Xr7VhIwA3mavcwYxyIkn8319dDSMkQMnWlY5DlrceC8LBuexZqJId5CH57MVaCu9OCo8H77+R+HcJ0IMuLwlfDMXu0LxBthua+YA+CEByHjaQ8a1ctwY6aZoDxYqrOVBS+zEn28JZmYNitdwqQJiwaRIjKJ75vJGull0E1bQOtpaAhUKo/zsLC60S0O0c3mCiYYKhAAoT97hNApja+IYEaXT2BZOUByj+mnkPnIv66PHE7GkHKMH273fTJwP6G922hI4GoVFCPifLIBV7UoJXB0c/pcJK4Kv+IkVat6hRpBZIq/FB/i5czXUZyLs0HxjF3pHlk2iNKuT1mBDui15rHYmvFNAlAiUaeRdPiIWtF9DSkJFtprpR2rM6syTUpflBZ0Koe89lvOnm2V5ciYYt+5oaPHvA64weBeKQudDnLwP4uGRP/vpDg2FOeYulol9A8T+1wL2pRBHMnCnfaZbQq94Pnzobe87JgJ9zoCDo+QhcycDZ3F1LBwod0Vf5z6mu+jmpvKu8lkpw977v6f7+69kCnWCNXLg1F/E2XBdfoAQvMwHEO468s5GxjiG5CT7T2sEgbB+K4BLYEtkDyBMR8JEIYTaMzFNY44wckeyU9fMAvXEA/KOI9RfRdDlJwdwIrSAzg3lvGitqNJ3AEaOT37t++zlALvzkb8phTvY6NByOwdo8yv4stR/+90/JUWiMEFM0mqPxoZ899gvWLfEBtkQYaz+MXHvUsHzvzpaUBRhs+fxdGgVbt++i8EmyefPmoUeA7kRFOTo6N/pIl2JHPopqY2CtHAOI28EZ1Z/zd3D+UBgDOwIuGFCWl2GZN5COdClF0hnO22sWLSLmJNnLL71KLtEOMJlFfBtmHyxdRtcQ8IA1O3XqBLuAenw1uXUuSsj3LLnLnnv+H97V7o1463ZcWuL7ZSHolm3XYS13AG/7oUOHMtOc5L7PS79caVt3H7XzrDeN5rXC4pTau3fu/TvyM4eNIV0b4cbdC8PLj24MSn/WGvH1pk+tG20l/Vnd/+4COEBUDdCa/31MRuylgLJ896bTz3fv8Z4CWWtJXvN6rJwntG401itmubq4ck7JglUzZni+xZKzdbUgVArYI1caFagHDp0kV49BTFPCmkGw2MbQAa5hL9YCSOcDfp+imz8AMJ3zjLHB0vLTvqb7EqBrGQErhS00KCWHtZnnQLkAs/Hjx1sUa/To3n106nejGj4DtgB2n5u2cF/XOwBy+LDyNak+E4sZIbn++nHUINnkULtYM6d8bCY3N5g1l4xH8Vjy30YY8+hBUHOo6K7DZiIjLdubEr3A4bvGDDL7zx89iArvXtuBOp5u5i4KqhHDB0FfneTzGJrX6qMEEAqRkPsW3vTe40dsNB2UEDoJTaKzsRnPY86rJK1g7Hi7gLBADAFtNfMVg6DdacPJNmjHjvXuwbqA+b8NWzd6V2gEv3NgdhbOOFCBCQjF+LiJOjeChE4qfgl4x1UTzVXk5FDht9ItaobCFysVJChPdSQ4RcwqFcH7r6d7ksqbGzQQvz+466/8812ox01GE9N+8OPb6CrfbDfessS2F2FXw+Jsgf4k1DyYhKaTQlxm51qTil1aM1qHWpf+VRFOiDufuIxaFEF4PoFzLP53OQh9hCMqcQmBgaIjhS7KMWhglvs3btyyETGNJhtEUrjsyy95DQvwj4WSAYqWj+9YDFBmX5LcSrrBFXTaE5hTCgrHUgKkohzzrc9IIOMwll9CIp7BXJOb2kHPaKgqpdCKQFBihXeHEsTjp8t0BNn2IECJgcPpXoEan4fWriT7Uzr0N103j3kvkGpVWnTMG0tOgaAjIw/fMIbrJUXbhCTmZDTwnk0SSxeviS5OhDpSqp5Y2D4ogbiLEOCyg7u5r70oCOLo+h7mKdPJvaOsiEJYVE/NO2YiElVZWkL9QNFLS+eDjz5xsYOR46Y53XU3QeWZZ39F9tLHGlF71Rz4rsLD2MRkIRB2hoV9xFas2sFipqBiODUKLXodPJcQIUIzLeA/zdvpERHQ5na/yQBE5TevQwHBrTx4E/r0GWGAF4mdyWYCVL4ZOrWSBVl1tQIM9ZBT9Gg91cA0hJ3O1mEzkGC96BhK+OPeO6eihJkLDQTVZ157Bf6HQqwqEAPLg36fN3EqYivn7c8vvWmfrT7sCa861S2suWZ12VlTvUMAXsig+4FZ6EDmNtrlJJ+aT3oLFUWaIyhs020j0FWeA60jSEmoREFP5ltMo3k3tl7MCHhmDY14AYOk1fPeNCKjgOkzEbyHaBgLTVw0redRJLdnKFAaUHqJoEt4HkEirfVEKn0BY8omhDAraCox0TWV/ZcsT+QjKUGQTA4NAGa7ai6U/dYLdGBG4Yk7mi5uK6rlUJZgIdQxgy+F6HgKPNmf9QJirDpbzJqJ9EB3kY6mTOGnz18IfesSNDlI8ez5F15+3R594h/2y1//xF545XVoq6VeS7pwjM9IeQbxNQ3Igzpvtqfr35fhvGYScllghZCsxIMaCuy5UNFuU8f3sbSE3lCC0+gM9+FQXMEMWhD7MJlufbLPQPdNz8V6Oc3eeHcZomKTAMRC7cCBfXjp5llBfjodxFTma2HHcA2Fakp9NQN10HMUkeq+iZIqtcIiirNh+Bu2AgRJqCpyQBaLoNX2wQxIYH73qV/+nNm/eHv0v34IJob4EMIq+nsah+xFKHrxPKaTIkVK3bLVkeDQJWjMqeKu8n7CiHf/+P0fmWMstwcenOGzTsEk0T/75iNelOczm7V69Wr78U9JSgCyln26FA/GIewX1g3r5TD2AYVYDGmUYirewilpUm7vQJ36t4Bq6aiLn7b//I/FfkDJqklzydVVZxHXyuXPJXZo/z7Al2YbgRheKyqNsvtJRbQkkfdQwVBXYG7W7ETJScS30ujuRHN/0yySkQr9QzOb4vCRYvvTH99y+m8OZ0EJYwT98IhNY7xFZ8QUxJHCYX6MYHat16Dh9t5jP4bZUIVCdJLfK9G3V6xdz/NnAgLkuICiLDtCSAwLOGu+wtJD8WHet78DoAd1EmDms8+3MorwqY2aOMM2AbjtOHjGRRJbCSZKWET7+roA7lH45L24oQzZiCilQq2bAaFkgYcxBUUAqrakzrHMB9JQsUd/fDU04RRb8eUqCvWr6IRstC9WM45DURoVhxouLP6f/ORWuw+Ww+1L6CSs200ihjWFPOxI0n3XdicvnqWo8OZMkYZBNFWCbCOAmFwBNgLZZimsNrEO9V5TE2GZVHeDQCRb+fkJlp2V7iyjE0VYTpGkaR4qjftUBRBJE80LlWnD46H+hdBNx3oGO6FO6NBZACXq5ldBsZdbQz7JTZ8o9Acaq+kaqUhB2wAbqnR8vKU9AdWHGN/I2uVMl3e6rHgUQ6T/oBlcSUKr1UfAOwXAfqaMeXfOcdH2Y6meXkAw7rkXdtpI/EKbyBSleJ6dPxZAaqere2cwtlXH79D9kcZDOCpBiRRG/RFU6sNseh8K1EnjCgB7JPrX244f3UenmU4Yc26yhRKrKiqcGXNA16/ovgqg1to/ABtNDKV+gFxrN2x1fZIlD95jv/nTy3bqbOCWqLhEL8Z+cP8NnMEkZORO33roAdu+cb0dZNY7mY5DHGytVhZADUnhiVOMFdBLGEAM/953v2/7mHUsQwL7KubkNWJ2ivnLKvblHXfeioUaecDJEz4OFos1ncsJSyALkGrj2k1Qp3cDXl7rgHg5rLFRKPLHIhaYTBHdi+v81YYt9jG6H/txkzgDy030Tl0vCWSF073rYG23gQKLZiufdH34+IiPjiijDlB4te5UiChB9gyI69zRbSsXyrkg+uglFk8YuYu6NMGsPzETWnSeemIeKHa19ztExSZnUd6kk0czul08NkIVKs/ZynmklS5QS91bkU40aigMMYSY7fa5LjuO8BeAlnx5ZdekLSlV+DqEezTj3kIF3Ec+vYyKSRisg3saRjZ/EWNnFaXDClLIUSvpImGxKVEr+XTQCRdQJT/U8TD2JEj6+7+sd20AJMGsSQWw0FNVBtp/ak51z0K7IJpa0d3VipPDBbpy/XqKlsCV/Ffhq797SsKPqZktto1KYM18ivWqr/q7d5OFWOnxXEPXqhH7o/vP7sTCedQK+1B5q35HFEWvxn3cRpSzUddU9mAODhBOxoxIcYHSZpgfo4ZS/PULs5Jje20Kef6FC+c8D9/LTLYaI+MYt+mLe8DLf/wLTS2ozLzqIYAzambUE49L0ZtpR0A2GBbFOeLCeJ5jwvU3WvmuPcS1OMZczlnBZdOti5y9EgQ/BQvII4dO4Mv8Ph6/+73YG016eZ6Z35tx4hAVXeMol8+b6mOMy5btcBqtgJX+EEs0x9kf2ms2Z+LmDdu8SynRynji6DiqoWNYh4oPJqZRCWyNcRNHA5IF2RbsOCuqOq2ULvdD915BJzjFXiK20HtyVxlkMLD0CTCNBmQNQNC0wD5fupw1xbXjohYU9KWwRx+GtRiG6l4XDgQdfMpSc2Z+is0Ym+8OFqJfr1y9BqD+Jnv+n2/ZZuafj5U1G1OYHi/au3WFvP2iolXf70kwu4vd/6/Y6F5WXgB74RtQSw6wT7s/fJ8Bav0fBbDYLoH1E3i8d4+7/+I6EtqXLBKNHejvApP8iBHIBGg1FpvCgRIi48/RnDs5CGemQ5E/A4iyas1uKOHExvuvd4EzMVLUiZfY3BEaP/v21wJkk7dmBUQEsXp3lwO0IwEqcmHGTLVU8j/Zhq7iugnkkjuKQP889Dvk2xxMB/LkiaM286orYJVWcE4cCriykJNsW7eSju52FxBt5fzdtOUwACHNGV67WMsHD5V4F1NxTwwHHTUjCuLIX6OI+zAnOTt6vXZDcpeSizRe5WCQknqKTtlFHKFLIP8liZvIS3PhtYtsFcp5k2ZyOIFepjALcJFDdt22TfC4S0DrZ9lYit5tDLmXlJTZTbfeYaWgvp99+onbRORDF1y9cjlvlkNRqp50usaPGc5BfII72GETx6Kuy++TZcpw5obioBlJKEPd1hAQJ3h68MUu4ld2kubkAEspGGUXKcQ6ms7R5WrndVZzgJY6FSqCd1wNDCDFxwyS6ITkdOuTlsWPI0hgUa72+PxLb9irH6y109xsF85mUYQS7EUh66QA1hLz4kn5tYJVd9AKUIoCyppRoJ/fv32+3YWtQh8oYsBj2JysR1WO18pszfFjB6BEivJbCZ1kjU2ZOZbOzGxEHwqhP52yubNnO4XixsULbNUXyxz+GU2SHMuMWgZWRkHM8wGh44NZAQc+Gvpwf/cM3bge9AuFtuFzpljl/m3MTL3mBcdkKJIHdyNOgOjDVqiMdSTYt0JH3wOokQRSnjlylHWhgnoK4GLDmlV0xe9xiwJJ4l9kuL+eQjceleEICm+J1ugUS6AQOA96I8/nJA70dtZHmzziQLPrsVHpDGqC7gbVmWSzDx3mEu5nGnOc6kyoMy1Ku0uU81xRKA02w48I4qA6DgL/819u8S6EApMu2VO/+QZ06jhCWIt7DJ6GhjYgezjAzElQuyzLzBnBoRtrTz71W9u0S8GOe8Gtk02XqLpuuaih/m44W8lrZzcCJgqKuultFMD6lI9swNuACCtJOgUG1l8Q349kl2o+uAmupURw+uBPLYDgEpP98SQljWxQKQVOGTvEdq3dbr978lboU9kIRewHpTzjitEK0kV0uY7iN3n7vQ/bJwis/Nfjr9g5NQIJALDr6CbQsYWBoNNellhJdHMvYGmTnBCYfRBKrjPO61AJ2NA5a+eCxcBhjodG30zR2EUhGgVDop71FgZlsoGOQyTKynVY8CjRCOfUkPWLDtsIqf2x15q6ade5DOy2kKBK7EB0NLc946K6OiFBQ2LhEuLp3gb+VcW0awTxgTOT8VI9eCLsSPH2MF15useor8oypwnVhIysIRaUmWOd7N1OgUzJJL+tGgITvE+hxN6QwnQ/usWuNMr66xUMoEZAK4XT9/D3/tP2HqB7x2UKheEhSmhNbTt7BO9k0PsAeNqDrev2c914szocHXxXgsStHpKFnQIduUHMbY8ZkQ/i34fkON9On9hFkVKLYfx4bzm0Mxe1j/tYUV0OsNJpS1ecBDR72P763LtYZ7BPeO/k055MTJ4cYw/eez1zZVhNHT/hhVADYM941Lp13U+T0OdSNLTDtnj7zbdsPrTfFOYhG3m/kRqC4xA9TXL9+P/+xvbt7mDWKcZuQngjERpuHfT3/jAr4hh7UDdZM/pfrPxzcBgvAAAgAElEQVQKQGQA+63E1Y1vvvlmpy5lU0wHSQmHyrGdmUkxLIRyRwCY1VVfZAZvk61cudrFSsaSKFQR+DWzuXDxIkR2ihE+2YlQW513BXNzQOV5Ls3T6XMns+IPPfSQ/fWZPwCIFoCgHvD3k8Rzp4HOZ2TIx/gssa7UahGuWjifYomkrS97ZiSPF+1IFljq9O1B1XXgkEwSnCs4BOlOM3s8fspkCwbkOYig2Bl8OyPCEm0IoJHEWCRKoyRfHdxQ4k0VtG41OK64fB7jM8k287JRtvzN3yP+UmbxzCxPmjkXRD2CkYga4iU+8FhzBJG0jqCjIH/fLGLm3m3bLHdgnkVncV3TB7K5wmwzglTf+/HjBnPNAb4IQLtzrNdo5lTlCS96sSez3fN5ms1ToaAEvtMLYNlvKTmBHk+y3MkeVJovb1qNSf31me/wGobYKWLBX597g/Mo2/YexJqsopSaBnVatsMzzzxB52OcXbv4DgrTGrckuUSB3iq6Sk9brtvUoRezx72J2yGs80gJmuis6t4FStr1obyK5eMJ5DCsaTSPmcaoURqjNll0gyRy0kgc+GLlDrphzbaEWb8333jb7Zj0HALiVOuomyZhE45je+C+q+wCBaoKJwEq48cOg1583LU5Gpm1k4VUCCDWgCy8zdknYYAoK5YtQ2DvBFoVoyi8c3wOuT/X/jzgbzLCm6pKuiRQp1l2GXOyng9rFhgW0sniUvb/iy4IRjig20ayDGiq1xdH1/o8BbvO6UiJZsIk6CTPaIWRdOWcaZaCgOPp4sN2HnAmDE/jBVfN5rFYaNG1vkAiVYXuhvbqAHzYb7juRvvVr54C2CKZW0JeAYA+YdJl2Mcx+oPa/rjJ02zgsFFYIp23n/38t9DBM1wZ/4rpEy2yqdw2ffGJTZs4hUQ62cUh5bf5PKKT1J+wSELsaFGbTZ+bZ1dcdaV3eGvITSZOmuzV4en9B31EY9DYUdZYzkw7lOkzsBaSiJNZaG1UoQNQybovYDRNQGIls/N9EXxqJDa+8vLLdO3omhBvVAw1UzkmQDUV8+M03a5tuw5YDcJAhYBm2/lzcRlANvelpyeknEaqxYEwqQ6VVm3ga09MDaiPS2xLHabmABik80FnkwBoHBxaxbjqXnf6N+lo9Mwfah6WZ6AjTVFGTOzF/tBzNhCLBKQKoIrnPNPcoWQ4dD997pivPuMuTQ7ON7ElZJ8ot4BEFqNo53qAGEbRUdixILwZQv7WAislQsJfUsj5t494MY548mqhz1oz6kjz+3qBZuSxJxqYGRdTYuzwYIDNEfbeh7u9e14LG625dwSvQ9WIDj4hEYFObcBShCdyaxsVvkoWxR5kH+ifuLauEaDY0f1avE7W35Wv8FU6Mm7LJ4Dw605eYLzBhZGUv6jr3f13jfp9/W/cJ7ShvVnQQQEcSo7Vm3igmCUQTsBYPGeJaNEXEUvQ6+gHYp+Tg6sDoOTMScPtgetm2Nov3mUkcZR9itrxKOLUYHJ1rYQW2J0H9+2DudnHBsAiqqUbXEmH8/Kr5ts2RnjOcyY1kEsFAWaKjZEAnTicVvsExFZlV9ZJclYKCyQLFkMtgFcTQSF16nSr5Rx49tm/29tv73Rm30DS3Dn4O+sc2lp4CebkGGd5roG9tHs3IA7nyog85q45BwoL6+3aq/PpOIZDnd5nfWNDfMywHPFOWe6cpPZITct0X+g6cqOLVF4XqGQvsg/ozTmQ8ujjP7A3GcU4jKVhLHmILvFFcmUB/0nEoTzO3F2cP7FQ8MUgjKao0uiAGlFqXMRytlYCngUzi05d7krTWo7DCrBUAlx46jdP228ADT5evtvOs8ZUALd5ASyLNIFM3QCI9lQPxbR7vKan2Ph6nfjmlKGjfiZgt+QFrINUgVEYnxXWw7pbwP9Oge5wMdh/L4ADK9H3NY/vxd4VWBVQJxdTgzXFfZJ7rRgUEpmST/KIgck2jJHHiayPPGbdzp0u5jwuQtcjj7ysFx3zC9DH0wGbommi7qWbDpOKM/H1t44Q72kkUMtIc6PotGzX5IyomV10RJBB1yVQ/j5iJG4C5BVFpWU8N+MwgCg6q1Z/WWg//dGttuDm66wVwO+VF//u63tkQZ6NRnC1GcbvETQidu85SI2RxDUJpW7I8qajgIlWDrLZs2eS/4Y7e2HH1h22csVWGlYAdiWvXNuVSUKgDm4E9NcWuP1NzLbED8LKgw7uSSTpNeshis7q9ZtsEOj7PuwJkllkoo0t/2Iz8yeFNvmyaagZDrbf/u6PvPlGu+LKGZiX77LT5Q0e0Mjr/WNQDouAzTJ58jgO8E7bunq3WwbNnjEMK4NMZltPMYNcCYIbTiEQSTAahEhFGoD9aYoG5vauvIY/n3PjctFML5F8JUCZa4VydAIjbs23JsTF0i3rT+UfATd8O2gC9D/I9hLEiozpa2NmX0niW2JXLPqmNYOYVdJtEmrg1AKqgJZu1E2zGa64JxEUtoeOBbFMRGsRVUC00m/fMd1uuAolORKDCKqDQygrC5U9h1iRZmMWXDuPZKoCm529dJAwKKdDsmnbVjx0M+lkDGduFAiMgFVRwnwyhbVU4dT5TqKIXbl2swtESXAsBprAjjVrXMQhEpimki7jRQQ2pl0+zQ7s2IwIBFQDCZww27hjxw7bjHH8tXi4ZjO3dYrubzNQagrIcg4KgBegK+6nUK4DmZ4wHREtWgWH952GctmKZ2IOHaYCN24PicI7svUc14Z5R0yWexFk2+k8xXAgIGoK7bzejpcdYoYqxQaQEJFhOxVXnW1R0YVgq/sryoqsSHRMXoAPOHzyFJ8hfPbZt5i9u4hQAAfPyDC7e8kCG8vcRlB4BxRPqCTQUg4dbLCRY4bYuEmXMxeHqTX2CJVSWS4+wfXZyuxGmVUwG1uFwJpU6r4+iLlXOkwVMBRwlEfKM62F197KnF6HZvVIjCwIqw5mcZsFOauSVhXtlTRWBQTZMBZvo+u5S1Be1CIlxY0+p9BcX4uZF35xM9N9xrSapCo5Diops+7qfPen8JsDUv+zJ5+2jyikovuAZpUH/Bd7kxn3Do7mfkc7fV/+05EgbB0kGKnQ6YSyahYzAf8XKbBr9UUBnWkmX3ZYWo8B3D4Q3doIgsEUcG1CvKGJK9GSMJYq3yipK5NYCj2WXHynEHcOCF0XkQAEQuCM8LWUf//+SXQsLvhz83aYk0EICesYqRymgwaGkCno3rYwMx7bi04TnSomEmwQasBBJMMJqB5MnDAZa4JSmz7rCotnpq4On8ZYBCy6sIoRe6CxhcOEpMgtI6B6xhO4OmAcnEXyNAV6ygcffG6///OzMDfq3Yoib0g+Ho/HEFPRuEYvn9PSHNH581QPasm4kMu/Or+6V7JoIzRYZkqozcTUfi7UphiAhv14QMt0cNb0sbavcJX1B40bO2+xffq3l+nGHEaoyuwbzG32p6v/3ier6KRUIMT3HJ9/QJdgv3cpJk/MpUA7SWETaY889CCJ6HAO0ma3PCoCsRwJbUiqm1OwAfl82UcwMg7awmsup0NGFwt7sARoPqvXbbff/KXYQZzFCwAVmSccAZDSh+T9i6UfcjiHY7E0gX3a4B3yMDodX63fCUWcwhY4ehgiVWVQNGvZdwKa1HF99913SeQP0cmaBoV+ga2gszUENe4//fVv3pHPhB2y/9AxKEEoYieGQkUG7OP36+yUL65mgBT+FLN1/ydPHEjcP2533TTJQcY777jFleC/WL4OP+t+0KaxfqK4PHn8FCMUtVhoBJgXTHwAyg1zKrR0EkRZj4YqWXamGMryndCqd9hOFF1FNb7t9jvomKXazl0HbQuiUOMmTLU9hQdR3jxiTzzJ7DezogI0OZoUKqFKJTpI1Y8O38IZQ4llm60/tO8xCGT87ZU37Y2PS+z22/LxIZ1BethhZ4qPIn4WZtN05nDab1q3lvMs1dkgfbPHWMKISfaL/3rc/vDCSm9c6mzRvGIcjBaJpvx7AaykPNDNVgHMWcaFk+WW2E/KpCJEm8ZyRPYmOK1hWcI1nBBi//PYT0gGz3m3efves0ajlLGXOO5JLVTzbPyCn+K6h9kPsdfatg0gjdasgCzNcQdSGO1WFb5KehznQwCH+8W3pXfUByZDAmMbTTgh1F6EZkbxOzAvw26/40bQ+QOM6WAvBVCpUZspkyd6AVyDzdiI/FGsVRTFEV0KQffhlbfet6VfIJh4NuBxK+x53NjhxGFovKiIRwFilVGg52bF2DcfutfiscCQY8BYwNVYWihiYGmUKQtRomBYQKWcayGciwJu4+gU1cJhV6GYyqxdB/v/JOM+vYmleczed3Kti0tOQPulMM7OtYNQfitQf6ql07dywx7O/w5bt73Uu5kahwklIKkj6aMuAJWKc3HqmpL0KCEe2D8RRf10O0DCLSBCseCK2eMAamPt8+Vf2XC6G7XVZ2wOfrX79uzmtTdC4+uLFUul3fvgeCa9sIKBfbaLWdyLgHMzLr+SMbGRJNl4f7NpEjg3hvQhLqMQ/+KfnmVusI77+KMAEID917JXX7VxUymMYSM00iGN1E3h61HUryMFWNHtqDhW5EJlBfPnWvnW9bDczjAvl20hqO9v+XK5M4mkvN5BjOuHIv6mNRvZb3GuhK6xi6WffIilzHUAOlnWzOjaOfl90j2PxualHKArFQGimETU1zk/ThSdwSLoCLOLB2BU7bQDBwPjJF5s+le1k6SUoK/Kdjjz1AUgrvWm+NV6UFLsnSOBo7oHvA0p+soiSHFDn2HM3dRSKQiEkXFAHMwoFRg9QKreex2jMPHwTRs5l8S4UrHmM73CRTmWlRPoVzfwwkLYX2Jk9JbQHQ0OBzZ5R5EU1LKAkSiTfLv11ZN/nk/7VsWYunJltKH07QTmgKVgr+aF/q2yvAbwmFiig6INhhtPPGNqnF0GmPHbp5f7Jai6JNgE7RrRkVUAozrtnWCnqipwyvaTeXvFBa6mYp2+CkYI4psaSwi4iOijB6j9l0ij05575vmJJapXVMh4kes86cAPu2BWdwe4Zy5U94nLygVCXJLCSz7SLeTuupN6vMQe1U2L4MZpXE8uIk3M6avQF1U8gybU7VdPYI8kM1o31l5+/u/M/CbS7JpvH3KOTJk0zjatZfyK2DAZj/cyGHzSsZgEiHoSi0eNm324mrYeAYgxdejlY/1+aKZeXUDRmnsD3OeT85bD8vtsqc6MLLvzrrvJKZLtpz991A7jIDOkoI/7XevzHKw5jbPlks9qLKeY35mLraDOl8rKBvJTwH46vALnLhs/hDE0aJ1cs7GMBq5cA7Udyr3St6QUGlrkSxGssU17Sj0v7IYuAOhganEd9BolfBdNw6eNSryJda6PeOKY7DCV52tkT5Ztl0guQ0B92ihGGykWYokNEsoi2LrgLSRYX7uxME0W33C9fbniK+yxGCHkushqr4U1ogaM9HycCs1t1WsKog2sP7ulUWB6PHCvdc/9nOmZ/ObvAjW6v9+zovTvPaonPYXv1yJX3euo57G+jnpawfrdyiq1X8UO0KoRqYk9Jasz3UfZbOrA1bXOHxBjYA2cueg3kJ+eoYGlccDLyA/mzZvmBfAhWGSjUPFPl+KkzxkyN00XPI08+BRiV7uh4E6aMtNj0TJECJd+9gXrKaAFoBwEgxR/38qP9T4FvCovlUAeBARbcMUke+ju2wFdT9lTT/6BZilN1OE0fZgjEu05DtGs89ipxtJImjhlqjtyXEnn+Cxs4bVrv/L8aBp5UTqMpGrQkD//+c/W65P/Gdm1D5RnGB556mCkMX8mQaUW2tKhJMy158ud+59Ed6+RpLlS6qnYHUggpqFZHbNkW7psjX0CZUCVd1FZo1OGdCs1YyvagOsWcZNdslsJN/8osdQ81NwaQFXP0RbL4sXfffuNHILnbctXX2ELE2l33Uw3hKt+/MQhy2fYuYaspM84mXS3uUKmAmkr3Y4L+PyJtpxEAqDi0KU6uYFN0K3ULTmKCfvrb4NUs1K/8x9LbOhIngN+zSpoFM+++BZJZANq1oGLrsyvGVJ+u26gxywh+/JgA63gr1I1E91Tct2sdXtkyVi74+5brIqi7xKzrrsQhepL1iCfqUI6vaJzydJJKsGXoAb97Infk5ByWNF1lL3UE7/6BcqRdFiZ/9N7SGDO+hT0qGTo5lK6PMJMldDfdz/82N59Z6P9/ImHHLl5/ZUX8WXsZ/d/836Lh15ewXD5px++Zw8+cB+LsQqa3QoQ9DK7bNpMG41U/Wuo+DWyIK7GhmLd6pXMAl9nafgo11ecsBhUKNtPt9EpLrL3319Lp+KMDRyaa9/8/l0M9K9j85fRAWCjAQsNYE43HRGUaigmwQAGtVh+NIG6Doc2cpz5D80jScwkiRu8ZctWisFEmzgDf12KyDPQJmsJLFHI9Ku7VHa2xX7zh6Uk85329FM/Yi1VQ58EPKg4ScGGzx+t0mbm8/YeOM5cM3L+6f1tFAXFkSLsM6Ct5uaPY+GH4/d8huR5r89EXSQCqqPZKK9ogn9JCUbo3DetRynztYj2RRHcRgHcKSphWzW0loCCrKKA1I8l8tHKGpMNg8/YcfCKVquOsgKjaE4+qC/1S60RniaFhJ+RdGZ4w2wUa7URCvKWXcdIKgmeoNSFJygUlbiK8awZUJDJSOjmQRTdomDFsdsbSI7SqRxqOU2UhMeB3lZRlUQSkFt58c1yiueXhdOlVlBuIHkOkXw8LWLtKTlMKfq3KRnXWqUj2EbgjiIhaSOoKSFRwau9qKAtAREVX1m5/TyZSqEQlAiNGBmjUSCXOXoMv7s/YNI2OmftdGsmTpyIguJgL4C3b1pj2X3pNpNExkBl6+R9SHhLFgrxrN+l730IEjfIRuAxDAeJ6rmfrfrny8SafFQjAwhxZDyFSKcQVmhUzNLfctt9HDSxxIR6Cn86eRyC1VzLRNZRDTN2Ejdo4P26+qGwCr1RMpWAOnugANb79A4wnwNS6BBQ9A5FKOOeO26yiWOGoeK91XZv2QwoVAXjIt2G0BlMyBppp6HAruXAj6HqnzRzvKWwbztQC/zRT37H+MdovGprbNkaQMD0ZBs5Kov4UotwDXZh3HfGVJgdmoSg13wo8KXOCPhq5WesE/yoCRrBcIqkjLoP66AxKCWL2lNd32GP/3oXc9hR9r1vf8MT9N4AA8FdLbZj81r2Toyreetaf7Vuo8/2nmTgqhedY3k258CCKSM5CaNTKSaNkrCTJ8rdymvhwslO+bsAu+cM176otBKlZ+Iu85HqbCgWi/pEw/hrBFYRT2tCwJHOySiKxpGMLpyhiAlnDfWnax4BAlgEPbO+ppXiN9IOMM8lL14Jq0n8giXpz6GEWDcHjI05nByAE+4z6yM7pz+0qDKuM5oF8yejHLoFUYrZMHuO23iAsdLSKkCGLbBmYAdwMOYTK0+cKHZNDL0vdW4036ilnsyfv3PnJPZkje2kSBmKyvRqGEi78VnW+TJ5Yo4tmDcLcbZYF+iQF62Eu+RpnojQWFhf4lgDomo4cJdzANx+32MGluYzWcl4oZcCtGoPaT8ERmoDnrxaeD4Kw0WSGmYU1N8OFapa//wz5AQXRZLCeApJwv33TLDhQ/Mp8gAEQuPtby+8ZX96/isSPLOHv3WV5dACOQY6fsstd/uIx49+/Bgo+n5XPO5JmXty6EAHIHDPlLdPzKcDQyGlroWEfUQRrEAZtwKRxA4yBHmsal4imbOxGPp5At2zmYy/RHF2JtOl//TjZQiJjLHBI1D8DgPcA2Q8ywL5xW9+j5dyqY+pZA3oDdDU6V0/jV3QeIVqTHHCv127MMcewt9ZNilSyE1FhVd78I3XX7NFi671bnsEC3sz3tR50As1J94pvQISSTHPGmShxL0ICNaFw1ZYw7w5IyNQKhNRbY4ZPNwKAX1KL5AjDBlnt97zLawYSdwArtXlkfNECwWnQrmEgOLoPA2FpnkQBdhmaBrD6EILmHRmKtfu8klDbPHC+fbf//17T7SunQeAE9LKbG4OSfYRW0AhqnM7isRZojeHoS73zYgCtGBsgks5hOudhyf4KRhcJSfrbO6UDHsYPYgIMrizdIwPYRE4DrGtUPKQJN5vHb7mp6E2D50z12pOnSAOM6xCsptKI+ENmB8fv70Fp4EcVOLv4MyotoTMJCtDj0DCemnQDRO5XhWAhxcAK4Yi8LJ9B++LufAG2uISlpw293Ls82pcgC9aVHPGaKpgTYjx1RvGlZT4dQZIGb6FcyET5l44I2wrvlyNuvUbtnoj88rKVbW+/SzrgfrVbdKsrybiUcZmw2Wk4oeeIWo8goaUhTozq2oBmCpqLIeufhvVmwokyd+cLMK2kZ+BgEKjApspxquaOIPEMhF7RyM08TQq+gH0n0D0SDljCnE0EV/D8+cA3rlfycnQ97FJ8NEm7q+KPXVVVYCrOFYM0+N69oa2qvxRG6FT6/FRoHl1ABeiQqv7XE3Bo72j9xomkUIUrYO6KH46GJmL1RxjJxoRw+ya+Qvstlt/FfidDk2TZ3Jp4F9xvKoA7v6NrOFgRphC9F83TVwWY3Ie8IEPFbYqT/ygcu8Q/3Ogy674odEirhdng3d7eT6tDX39mvL89e9SDFJhpN8tQT4taQWBaHedEMOuE9A7FBaFzux6Gg3KWdQBE6tTcSOZfVZPjiqKeX/YO5XljNrx/cEDpAkSb7948uf2Bnnl6JHDYDRMRMBxh48mFFHszp0900H5jz/6EkbQ7XYaEOgQefXq7cWe1+Tl9bcD5GEPPHCLs3a2Iux46NB5p9+T7gFa9rPF5JwSCBWo0wfrMxVMG1D4lv93CPdHjC+p/scn4tF6kXxFRD2eW5ocVecaKa7yPM6988FKz8GTUVRvAn3J6B9L17c/TZAaKwSs7o8Cu3yM6zlA5C8fSRvzPB3waET/NFffoWvMfQhhZKwVWkmo8jGAg2gdXNwdjVZGU/x1uCAYTEcOHgccWWACPJuJt71Fnej2Yxa5QGef9NkEtD35xCP28qv/tAPMVSvGaO0EOsAAdXpD3mAJFL/BVJ3iSGinMTDjv9+PGP+Ovhcoeh2gEvOIf5SWRg8pSLPfmqvtmfn1dOjfZoLF5v2/PryJwgvUvlF+rNeoSrQFWjTtFI8vcaD9Z0uLqcfwrL9QgeZClE0YTh5yaL8X/Sl4vWrUK4puYAx5SCK1YTo5SxZsnxxGr7qIJ0WwAMLRMammgRnKWZkKuycJTacNm7fY05wzR453MOrE9VFNhRZVFWK9FwBxRX2H+AHQGKBkp7JYJ7CO7r3zFvsc4O/IwRK7afEUH+0sKjZmzu/y3yNhryNQst//+CPyWppIgMPT0DNJgIW2f28hwrlDAHNpkFKj9frVkhFdH3ywD+62vOOivNi9cs50qKxH7DToytSJYz0J6k1hw0pACbESxd5M+3Dpl/bM3zf4ZnJpc66dlGeJa47aKRkLqBGCoAEL6gZqniMxEW9eolclQgOsRwuGHB9JcdjAYk2BXx8hug2Pk+YAbDn7wcNXowi6B2n2BOTVeZEUKGGgL4n01YNkiH3ilNWBZq/HemPKZRNtMzM42VCUCpC6P7F9B12TGMtAeGIV3dSJU+fYj//nSRuDfPnim2+HSp1lrRy0v/jl01C599uhUhA0NtYlBA6k3hYE71KU6iCosqFtdKIIOoxU2VXTU+37D95lH76DcTbKvSHMHh0/fpyORoddBi1yCF3d5ct3gHp5U5SOFnMEqBVv2lxuKG/7DWVcF7rbDJs2Y4qtW7/aaUA3cJDWklxqY8WBkBcfPQl/Po8CscX+9txzdu/d99CRP0pn6QKddDq+XNVX333LrrzySpvAHNBubKM2ch1+8IPvuQz8cQKUuPhd3IOr5l9DN7GP7dy4jkDfG3pYEQcjEu/JITYJL04L6mdnD1XQXW+2N977iES7CoVvs//4yUJmKfLwXt4P4gMFFS+34gMnoLCdZ4aqzZKzkvCR7WOnoJsLgR1LV0obRwiSJOhrACgGZCMYRDdtH4ltAt0rqauqWB0+CtXAn7/iIlezphZI8BblTDoBLfWucH1KXforFnF4NlEwpYDQtdiaLassLScVgS86ERy8M6bfRvBPoCDSXBOBjcpIPmZS8lN34PCBg9Aw3nbkftnKbca5bOjt+GYTHaxHOEAI6iXRYOSbCY1P1JdgAqP8A31mQ5+ulik6mKovjh9Ru/lX0YJpBngBrEDRr28SRVCl7T1S5SI3HQQYanzvWgi+lte1Zns6oeWwDDAlJ+CTSHSPX7iQC41OV9lTnNV+UlewEtUrnCG80y16JcsCuxq0ylhTApkUWyXEo06t0MsIZp9E6ZHQfSwF6nS6iQmoIlecLsF+IoV12Q9fza0gtEMpAgdRmI10anw9wIzsXwpQzVU8eOWVV3wWbD4dxY8++sjVFNfRBSzcc9FmTA63B+65k65KPDMfhXQBz3iBvAxFxB/++FHUhvElRNiumQI7HGGnMtQLTjK6EI+Y2hCAnZpGhJUKJtjGZSvt8SeeQtwAxoESD4ERQE6KKy72wfXXf0Lf9efAQaBaRLRuN4kI3BserQ6Bd4D5zO0faVPGjQTQIEmEHjkC25+HH7zPPTNLj+6hqCphnjvXDhQWkzQws0xnMBfBpfbGKkTiWJBYHr34u5ftH//4DB9DjUZgFUAnc9bs0bZo8UIOuveZNTmBRlyA4gJRgvntYICgOIqBeJgQHCj87rraKsRGNO+KHReA2gCo0IWIObyzutoPSc1TZ/VHxZDucMT/4+o84LMsz7Z/Zu89yU5IIEAYYe89BREVcNSqVWtbq9aOt7X77bDTqrWuWrV1bwUEBQRlzzDCCDMhCZkkZJFJ1vc/rie0/d70l4IQkue57+u+rvM8zmNQiHW0wPsCkU5H6xLL9VZ0kGj7Mufac4wIM94kBt/O3DU5Pcg18dUAgSePN+DhEA5zZjjAYds7kX0AACAASURBVDHyBvI32YAOHLroCA7S4Kjp9aVQ9KE4VhGpmC1NCro1FuDDn2sqnZiapkroSKG8BwEc2biwpSHGOk9U00leu5h//RyCAjnd2cl7kKu6ilM9F6LBCjBUzSan5CSKrADeaEVlgzGscu9BEmbOTaiRgGlE0DBw+/eB7+j4ohLyKZWCmmw1xY49z3/jbWT3rrrBxuXn253f+F+DpMB03JlgO504L9/6pePixYHx2EtPfc8aqpDN4KIvk7vDJ0/brBu/atsPnSKX0Nt+/firBpHEFXTaG0TPU5aukHc3jAFR6OGZdyWo0zv6uqlFD4WnGkN/CfNpcMYNibbE4F4O6wybhSNxW3ONnae5igZ9WLBkpQPE1kG7LoHV9ONf/g/vvR/64WeYsYxGR57OXuZnDz34CEkFtQ6McMUPn7lDWeUUb2npEUxxx9sIWFo1uC1nAlB5UdXLcbeOs3AybIe8PPT4PCs9FHa7eFZDOZylSc0EeGymKVOjEsWeeuxshTNOk/6qGs3ep59+6grDr917P28oFC3cRtu0ZbszJ6ypY7rMhW1Ek9pNV1JzmRx1KTi41vJGzE4LJEpmmjPhOolOPpvXd5ykgwrA0rvvXGpLr1tMIUNxxc/upBl54vE/gdSPtcU332DbMMQMYDSVk43nAz4SVwAaBYjEMqHuxGjq2Hmm5rgJP/WPt9BpNzm5Rh9Ff4eMkDS54Po4abTWzMCzLyBsFG6xDchSBolSDAByDKB05tRRDsBsaaqgSZ9uO75c57JSM2C36Osy0T3W0jB6cf4HRJCjHR5HYRVHfnSdvUrTuGljiWeixM8TNVsNVQK5vImYI9YQRZc/0g833O9B+8PlvJZkBxq9JmJpBkFP7qVja2aqHYu5XjPgVRkgy2majE+Yjn3ltukw40Y7AOns2WM0vcR0cPfHcqaeOH7KmfgsXEDW9fEzsLa8WFPFNB0VaONHAhgSpYbz/kR0dfro4vwMYF8rpsHQtDqTjNbPPviIxngQ9O4ppHZgWgc7rAJO+arb78apVeDUUAxmLrgGW1MuXT/toeB2yA1ykCnF2PxZ+fblxg/sa19d6Vbl4cLTrIc2sM0UGCVRNgg5w4ULZTZu6TL7ANZJl2KE+LzzrruYrG+xd9991556+m8uq1ew5eTR43ndk+ydfzxvicThKaJHudLFfI8OnqswPGcC5DnDQKIOarmmis1o6C4Ul7t0Am+KWm9ol/W4ep87i7+CznRembzjRNtnmTmgLwzJhYzl9KHnKYxDsoNIPz9vpCLsSaNG4nlxBQOdmnZ78bmfQM/dDDutgD2KJotGGfjaOT7rCA8G0LnCpucxBiIXmo2vjdojikl3B0Wufn4Af9cAQKCzKJTCpg4KsAYaQWgPm9lrg5k6KqbF31sZ7Gj4NbPRP6Qx01nrzjxqBOdBwMGuvVU1taNZS6bHxu3sL5Qjq3ZJ+5IrZjyO3vpQndLL4nTPhoADfXudmQNTQAEcQQLENUzihU6elMp0Dfop9cQ371lkc2fPZJhSa6++8rLtPNRmNy5UY5OBH8QezLLG2o2rv2KnKKh++ds/uuannm73ejJ9JXupqUEvzsXS+a39OpY6Mzsnx32dGBB6rVMwVvzXm584wNHpvlVqCdzjtYiRqU9/CiB9bSC1ZSuFot6LIkD7eNGd6LN0fUMYvTr9KOdXO0MmvX1N/sOg0Fbz+tu4J/4URDJf1EeETGJpHHv4wd3sxUEwbbqp86/i3p4E464BxiYjMMf21OXWeRbCIKOJqZvOIJ1Ful9aRy51Q6AK35pe0J3j99w5gxoh3J5+ZoMbuumzj2tey3RScg5FfelD02q9/mgWaDOvR/dH/626T+vM3Tf+EJzc1Qj68ON9yshO54+3mH8MTRzdfsBu3KMF1lrQeeU5O6/VuGIEevT8niZZNVO42LMcpurN9Mz0aTN1GdZ8OrQXCjhs0GSezcYq5CS8EN3PvOwY6lWAVdCNehiljl0IRV29VxsjW4Hdp05Tn8/KxMR3ijOea2dglDdypE2YjHREcasM0yyQrvZSkxUfPYEZ4A7wujBbTFRrGAe52KPbmdwe2LXTGi9VWj81PVssGc3IC2HOZBK3k0FvJ9PfS/QldRilDRs5BkA51wYNy7MKJLiKD/3TH/7AcO4MjB8ki7CSBVbExXrDEuJZ+eaC/P4LUJ3FjS4jkoZzxyaMHmQBNH3ifqcnxUBvGokrYbINgtYjjtgVqtM77/sG9OY+h/BJVcFU3NEgdPOy0uNcA+UpXj2FkfKfZK7EUNZ96NImxPtj0gDVi0rI42RH4wLdiZ7SNcPzJuEeiUPy8KwQmzljkuUgjA4CtfZDxG7EFjinBNCZEqZTb73xFg3wGOikuIPSQaTjcqeV0S+6C6hC8himvtzQKlCvc6XVNhg0PoqqrL6YYu7YSTt0utze23jCangzymbt6pVmhAvgLAXJsWQJiu46jAJr8dRkW8ghevVqC5mpu90EZPtuw1gKNG3EEH4+mWRMLYJxbAwE8Rg/YRoFAYACB5iyU/ftJ6Cbb5uOe2QJAgf2dZs4LtiWLpgPFXyamwZLR6TiKhX6gA/088tk+K79+EM0VftcYbf6xrloTMvsk63F9q0Hlts0QsqDOdQvQFnPVFaaqzoVmdTtDGt2oN8WbSWVyYaa36MF7XbfPXmggkLoQtBKj+CBigKlCqOA7LNC6OT/+4f3bf6SGPvKV2/m2mE0Vke2KAYSsYwuknFvlrnNkJlT4eA3g56fd5bzakb0EIriMo74GInjY5gsirYpNCuI5vjs6ZN2EqRceYuxgyjUi0ts9qzJFFIyUKtzaGoqIMuhA4W2ds0uKILj0agDaowdBuJcievgWRs2JhOaZBGFezgP2VKudRhTA/TghCEKUVOs1vnis7YM18/d5E3m5uXbsy+9Zu9vuIirJMi0CmOuo78OzwbRhtAycQKJziT9SgeVtmuy3O7hoRR5qekV5cQD0bkNsItCJBg0GeKIeXEiCZnUNFDGnSqmtbn7qaOlqW5VWLg4H3xLNajaMJfwrE0eMRhqTxRro9nRk9XMBygwkRda20CED+tXelrlOE9EK98G4n+yEOMoaOLj0bFm0picAYApPF5i+eNHwTjIcWYC+TQGOkxLzp6yo1BOrzQCajAVCaYxFqiVPTQX19lX3YGTMzgF+3jyNo8UoP8/CyDjYytuuB467XGnZ27kHkdyT6PpuLU5f4k7dSnF9/gxosxnOGt67eALcHH1Iet3C0YXKZgRpacPpnBphP4aYdHET0DTsAu8lmC4LRfQiaQOnQLa12evv/YOxeVa19z7Oyq3IjugIinaxW3DQiX1kxULo4NM+YpqnJjSqwF26LgOkYEGWNeYr8odHGML50xjwu5r2z//zOncJ6FbUebjoETclWGeSDe8ad12DsZYpzObztf3wmE9CUgzfv5ye/ovL9mzz69Bf4h5FaYjUYARg7PiAA5ymehHUeSfY52fwkSuyU0qdVjpMBNDRItE1CjOBppSaeO7KIYbAaH8bPcpckf5EqfjYreMYMQWC63XG/v+DijeOgyHEa3ljb5PhbLM466AopQRgaWChfhRj1aby5I0iFgADtKL5USdsb7T4Ld1Qwsou8i1Z3xThTOs1msgxUMLm7A/RhA9FEcuRkH0AT5UqMn8TQ6puo7JABYV+Coox90P8CeCIlLu0W2shUu4hqj5xvwYo76Bw1oFA29eBYM/+66KX89x67kekniq9hJIo6bh2oGv+6QvlN7cHfQCT2lu9BwIsVfB48WBGgLKpPiCIdnhsCyG2CLy1JeSE/rKP15lkv4qxiQ8cwKc+BapZNNWA9ZqEJ2f7W2PPnCXDeNgaa48Z41M6KN0ivNMRg7Osz3E4+VPmk203w/t4gCFThNGadY0wXHUQ+1erDE1wI6VqMqCYkHZqnJ+jwDN7WRCQhKPjRpMvFJ6tE1GGN9xucxmThrtpDmbNx+xW+64AVBzmHNuj8vOsWMFu3les2iULlMcRuLfkGJeaGPvX7SEqXArBokwJdh3cmEUhCMLukzCwETMXfxYn9VozK9yYI9HL5fKs1aI/CaKgkSmZ15ytWfy48xx2LCaB+7pScydsnietQbTc0faOVzpj/C8nyQrWnnpKrgzcJofTwSWCr1gDreMwSPYz3ycIaOotXsPHXYZzt0ANBUV52m2rtjn6w878IOEC5cFicm2Q9y1/y29/np7/PHXAdRiYREQLTZrNiveh+bZz/bv3gR7KJO1weSZFII6Ch1/modhw4ZS2ERZ0vipcgtEz3WC6MBUe+L5t6AVcj6dhu1DA6MMaK0drbMBXNJRaa8BYJpc6veitD/+q2+5aXAt9/+6RfMofGHVkCKRCQW0qaoc0A9ghI6+HdDgfHGpDSVaa/+xs+g/Q5mQQxUl+qQGUPowpjrt6IR3HTlrb20uIrMeTRtdYi8V5MihQfbLnz0ESH2RZ+c0DX0ak3Mv9oxInrN+XFUzkDvV2j+e+Qcgda89/OOfWBrAQNFH79rfX3jW7rv3Fq5TJnFfn9uxwkN2cL/ZbbdmOk+FPbjhL1q4lGc93aVCqJY4wTn6yaeVLleXHps884lkCmPWx3XphO6bAH30MhOYcCIuLzMhC6Cpr8M5WkkT04haCoxJsYe+Dz2fZ2U1xqDNgIDPv/BPmFQYLaog5pmUERDqDMDOQTZ+ZDqGYn02kfQAHxCHHbsofHgOoqjLJFPTHqXzU037ZSr8LAAIgRkCV1QXqM7UmSqZVgnnx/IlKwDWI62wYB+RTsO5P9BU2HuSKJQ7qC9efet9S2A9LltxM0VunWO6VFZddOdXBLFQYQBG1aRctALMfI5HQgON5rjxk3gWTttHHx91ZolqrBxYqH2BMXNFLbI8rRn0u4qz0rkRG+aJThIL5xc/u9s+eHczbJ0qA3Nx9UQQm2oXC1zwq/Ypne8x0sDh1REnOwfRX9kfL1YiJWT/lXeHmBICveVfod5bPgZtMLn8YH5pb5FTe5AP0XAyXVWCBvWeKo0O6tqrA+ZFOr/d/sPidlRXnXOaMgtI0j5EraSJ8X8a4IHud2DfdalKaipd4/uf5vfa3FwAu8oZPeu6x7GYRmYxwcvG0+YQ92Q6zYpYfGuYptXXdzO9DYalA52f0nL4yDzO8UH28SefOwfqJs7H4TkpzgypkbUtJ2Hpa6Ux1XXQz1EDqf1fwGsUTILLoPiaPCrKTWeRetRu/tKHJsxX/iWc/71CO10VIKAfOrekJ9RJ6hl0RjgXcX7INc20ABT9XtdOHwJ3AzmEI6mpxA5s1VTKfUfNQIn2gkLeTfMbyr7jzdRX5o+xILNNSCO1vbhMW3obDTnEQNLADyzX1U11lI6jRsfgQN8LIDuIBph7yVkltksoBaaGf1GAOLWYgJVheictsSSBuQzzqjnTc7PxIyJyUdndo0al4Jqc41IYSmBv1tSjXx7oqTKyB2EgWQ3ZjYk0F1BTToGYSvnQ2vi/9Gf3/gYa4UCm2Gp8Rf+/OsAOFLCg6bDum8z/OqhduxX/p8bXmavpMPfcu2DpeWDhaT6ewvvGpsCS6NHmzRpjOVnZeHscYeBTweCki/NqEGdvImVeKHKOGgzVznEWeAPSTUKjW+DMABXjvHzFUssfO4mmGtbLEKKMkGXUsV/8iXr0tq+uYMCw0OWUO+AZhLWBJjuAa1yw60vMfiMZ9u0F9GuyWAB5xSqqMleSiTcP4pLrV2CEmc5Apgj/32ibPmU6XiYHHcOoAUazBppa31swDvZakDMcWaF0FH5OJ3SFQlYPjQ4UgGZHdUogJ1OIyvzFSy0DStJTz79kB4+etTI2XC3qOP7+Ci6v0lL6cbE1Abxw4RI0i2Buah4NVjAd+ElMJ6BZxkfb9UsXoyu4RBD5ZxYEel3Z2I6pS6NiM90hJvttHw7TKdiyP3LPLdZA3E5ve5ObauRMwjyChdVP1eVycJlONCOGv1hWArWSAG7EKcU4hVVjYS7KwAyayj5uqLIdL4IS+HCgYznE5CyJ8X2Y9VefJ7agzipwt3nl/c/t80PlhpTN+tHbtbJYejk5/aG9ZDLa8aNwnJUXaPevXuiow3LNm7XseqzRQzl8rtCAFDndkOJe4jH1CYTCGxGXRJECAqX4KIr1Kxw8csk+wA15+rl/4aBNzuJltLsDD9jyJWluwlsI5eqXv/wKESVpjjISCCXjyMG9lg8FGPjSSjZvIM6JKCco4oosiYNzOBIdlbJ4s0Cwx2BqIJpBPdyicjQwRcRPnGN6NGXiaDfFaQDmy4LKGeDdQtFRTiMY7HInZRaWPGwsiHCPPfI/vydCiiEYLz0l3gdHOCgoSRzkbdjah/pyEF2wfnb7TJzfZHwmquYYcgmlWfKhGNcDKjpMKhNB6bscnYPF5S/6sHIRVKrqCdbkhA2r6NgJGt8MHrog3NyYjQbxKZ948TZ1OkG1tfhge+2J35DdWcak+07WC6HvoOoJFICh0PSb2Gj04EdpxM5i6kFf2wivRsV4Crb456GCHsNIbQdaw7fe3+s2ZhXMMnyTxkgHj9A1URv9MZfolthpIB/xWuPrinohp/zSBTrszb0RQOKyGwaeHafT4W1ST7CxayNmo6brDYEXGQZMGM26TQzqpgFOsPFDEqEIjaRIbXA0Y1n2R8UnWzQ0jVRecxvrMJwpXkNlhR3Ys5uomaNuUjFrYr4NAry4yno5CxOiBpOKOOglmvRJszJp+lQaCXKfoZy2dzRR1NTDpiik+EH7lxdnK+75BjFaXTyLXB/lz6pLo0HrYkLmzcYtKYQOjJde/tjFkUyfMQQDiDhnRDWZTeU0QEYcG0RqJnQSCq0+JpD1FFfeTBTbOdjWfbwO8wE0wOh7k3KGWjlFZTkan3IKmyU33QD402jb9p3jXlaA9O1hw4cayTrwD4ig4decd0Br6Y4reWOqhKEB9thwevIrkTI4NJPCwH2KvKMGSvdUX81NmoNeVxr5gj07rbaq200sYWyxb+EUi9OtqJ2Txk1zRh2HDh+1R3/+U+j2SUQ8FNhPf/M8k19PERVHYx8MoNWKkV/7FRp+FsJIpsV6vjSB6eM+Ocx0oMHTVJDb7NBh3ZMYgL5erp0KyyToxMXseZd9yB+F0tyPjMCH7lFT0X4KcRlJqUfTM6UioJniWt/bl+lcKwVBUIAc4q9giMaeAhdVxU049IAODm2h07oGesRUOzigZgBS1nRPBZPYEv18SqOln+Ecvx3bgQ/pWPn058J00M0IaZazsEAg2ORuUqeJo0zCqKihJmoELLcExfKIkkXDzLq7in4oVGwH59KL9h2EXgCBqJFBNJj9cimVeZTD26GWcbO6uDgOxuAZVEGkfNlm1reXJCjc1CGDI4nmmQolb7JNxnQRaz176qkX7Ll/vmUMsZjaRdLcsVjdte8jj93bEoj0efnJX9nIcUOsuXCvffjGPwAQAc0wG/QeN9UazlW4JuexJ1+019fgMgn2pEm0K5BUuLnKEf4B79e5tqq44AHXBFhmeZJJyGxGRlCpuMKFse9MRtd23cyxVlN8HAORNBrDONZFD5TaUoDQyzZvyfWu2EiW3lXfUTpG0GRfCr8C6Lu6/qcBri7xrKzAGG3vnu3s53ouZFbWgonSeA7zSwBX2ey9FwAHmFZC9ZT8pAvwbjT7iQ79DAqxRNhb0ge2UWWtX/spU89laHejOOMwHEzL47b32WO//ZUtmIPLNhXP5k83kBSwCorZWXvv7d32nYfvtPz511kHBdx5BPLxOHMnDBuGAeAWDDEj3PRFFW0JiHs/71HTzi3btjPx6CKCPsRGjR9v5y6U4+J/wU2tJoyJsx5GDkvnTrPEMNgQNCVdvK/Dh/baonmzLA35TQtpCOeg+R89ec7u/d6P7Xd/et4SMETcdgBDp2Pa6zDp4bY4wESTDRWBngGYa4CdkZ/2AH4dnOaN0SS+H2VnMW8psQe/dS9AJC646PYbAedKAI0PbN8Ixa8H0Pfb1qFmmHvTj/FkaHwmQA/08SpiztKznclXKWBvNIDrVYYBdX4JuL2eALzyhl1QZs8/9awrmPVaZs3MsNWrVzCB/8KmTpsMi4ccbR7EeGqB+soqGsRWe/fjDXbjqtVMKgbZgf07oaWWEv0h+QJRHbh1P/PE4zhWD3aUwgTOBBl7rvn4cyZqkU62JqBT8R6a7reh/54wId+ZZKbBMImA8rp+/Xp3tsQAXoqZ48PzL1aTD9N/EApng/vR+2sB8Yrtg48L7e77biJS5qR9ueuMAw60j8LExv01zObOGGMjydHNpRjv62hwLvSDaGidKy0N8J9++mf8S8yWLR/vaOTpAC1iwxXzmhVjpnVSx/4vfwzlD7/y+rsWnJCB5p91wASljusu5otSM2SCoyioIURo1VEYnqchGEHDVcWEsoU6Um7FOzBiCgSMn7v8Jsz/yBGlI2yE/lFEAkZIKCZpUCm9lD2PjEizkvMw4naTpy6gID093gpOA+bTyV1FKhBKA6zjW1Pjh779FVzyd+CjctHtxw0DzbPOfQE7AtkDmODmEHnl11lNDF08USw3e9gZTN3Xr1tvFYDxiq/asbfAzlD0K+wBhQ9MAo8BuvZksTJ6OCc9AK+nlr4WDyWHbTnlq4bSh5P4DFCgxXT6t66YF6Um8Fqz49nAPR+O7q0fNPD7//4796jo+eEHRyuikwloJ2tBz04azIWv33e3pcEQ+8vjf4YuOsgNT+owEFNslV5rLDRlKjm+RyAsI4AV9q1OprJ6D2HIlq7wfIWqphyYSmvK2K1JrsBRar6rgK6aOPoIaOT3Mi71dbRjlYOeF+3Fuu7n7AsCWNDzfFWjO84HUZN1AfVVqm+0f+lDvxezQ0a2mp7rekkOFsJkXiauMvXURxRAor6ujpjFCPTxl9hHY6BdKBpUU2usRZwuVnFeYhzlZAPe4wcRDIjuxc+Wpj0RAWyKaMG9nI8EgN+yfAkSwQ6SToqRjzLIoe5N4ro9/4/P7I475xFtNtTJJuRlocxbpYYE0DfEpua4WNm//u53NmfeAtigu23m7IUuvrUNZKCDCfXaDWcsf3KOTZw+3x57/Hl33YLogTTF1vvSaOD/flyj0CtHXOe17sO15lcxlNozunXeU/N2c8jp2fEwENT86rxXTcX9pF6J4Foo5NZP02u2+iWzYXQC+ApkCk8IAlwLw2hxBIzNs9ClmdTqjOffyEQsncGpTP/yiNRSQkYBecvM1gCxPWzgGUyHR9Or7GKIWYJN9DTMlF9942278+57Gai2uN4nKiIS34lil8es/GTFcmUzadaAp5R/884HX7rnJjsX0BuD0VzYT+kMa6fiCdKBF4Ey33tpjlOQitaXnwOcx0SVtBlnLjcqMrI/GHpbJYFKWry56ZHOybWVohhjWd7sIOi2qTRkhTiQptqMeUtws/2bDJlx7MK8ioNcBZiKKJnzKPZiBRE/O7Ztha+fjiHSeTpvEHyuivKAuzGrUg6ZmmFRmXuZAh4uroBushEzLQywuMjOGZ+NVJz62WPC7AYOyuEcBjE8CMkgoV6JKW465gIWgSNOHNxN05fKFJC7QyFyZvc2F2uTia7HW/oB3FP+/NRrbhNKSsu0RSAEIyaBLDMRszAeHtGOBw0mz7DC/vzCu/bellI33RDSp2KSM9yGojOYMDTB5uZjUhPYaUfYfOfMn2zRaBzLEYDHxdOkcijWMU08QiMnsOB1XDWVDx/ERqBJWBzNg+KZ4jCyKoO0fvzMOZezHInxwAn0FqXQzpMBCObOnIbe923ocHH24IMPuxzdSE0IoUSVk9uWnZ5kF0vOYjJ2GFOQaqhsTNJLr9qqFSNBSqCKMVn7wfe/DRgRCD3zLMHimJZRBJ1i5akVu5582UE01js3fGA5qdFWQCyVbODzJiTa6EmT7cjpMnRLFDKtQTjxkXV7rNVp25bNzLVxuXFElpy3KfncDxZwZN5Y+/Ttd6F0ZtqIGTM9u5J01GhEtpDVpsM3HVdAPRWtbKJffrnV6YNHQ9kOIX2+smivVYL65mBUJu1naCSdCRmTFhBj7RUNNG+NIEmN0Gcy2bSYtgrSp6gtP3bA3nz9DQo7L3vggUcsBupDF0YLAZp6c40ZY9llGkYfiqNIwtUbcRSVvlpKfzVXrRQiL/7zHXvno01WdgkghTPcj9ctoyBtJ9oLtEloI1WjpYfD1cHaI4Qe8wVCLrt8WBxs3n4U6NKFK/JcHY8n7Y3mGBCkGaqzJn9+dETh/ugTg/otE3Hg0AQ/y09VCY8JFt9cWp2JEye4PG6BNBVAyDnjmJBC0xeY4XYVNk9VdSWHC+yLDeusB+eAGMCIUIp55ewlgciNheLmreghDqFIxcyokqE4KuQ5UXRVOkilF4d+RCx/lzTUustrrGDfXoeqjUYfMYEYowAVzVWV5psJJQ1woxLX4BCQ+lCKt+f+/g/Hbli+fBlUklAuNc6k6Rkcjp00Q8R9ZA52I5ef/uBRG4NOdSlGYMFkejM2oplhckRx2U4D9eTzr9qGL45YVS2Hk5ByNmpfmsGrTJoEWKid5E/cktIdUQvsGl8h4HLd1KHHwetMQxz1y0NVdwQy7o3WuprQaJBmUcAbEfGpiFEz7/5OhyG3T1GYDJxoJDDJWQhNi2u5CNf7J5550TZuL8VZUAcOk2/0ke3sdWqyo9iLIjkELzKREwVQdYrQdK0jZwbKy/PWiBrgTUWIptfB3iEcNmrgmYQEx1odqCotD/+INa2TH1dENeP9/OrL+5QmSQCE8nc72cCDKNYUYXKFaxsIAtxLp+2FXkRAt5pMGXnIyV5UJzVbOtQiAPlEJQqgUNRBpwgm/d5R8HktcmyVXKGbr1WBKu1iC4ZbivfxozlWIya6mR8ViDO0kukMb1LmOO2qhqjoBIgIbVeUXB+/l/mL4p/UAOt7S04gEyy1yJ0DFuJ+MojhxIVgrCdqANzgtajx5bNPzaUcH6vhlQAAIABJREFUlXkewyjkBRpdBXjrgIYWz7nz4APX2y0rV1ky9PkqHKh//fu/2stv4qSvRpDGrg0wSA6ffax7MS1+/b2VSEhW2N51b1pafAgMmD3Q8ONs2v3fptvtwfXzDPFk3vbMS+/iREpGLz19IA3lVdazVqHWnZv+6l56XrKbWkTxHLTQoAfx/uIBg0SDred5Gj80xO7FwyKwr41MWyKnMsgrhDJ/FKvhdECtvAVLrBkjEV3fUJrJy6DjMjC74YYbrLS0FFroeNu48VN8FIrQncbDTAhAO5Xg9h5NQRQfo7hCb8RTVXh4PPfcR3b7LbOZMm9zplXT2YvraLLiMJHsZAJYz/OrQkCusnKFD0DeEcRkImv2cu5Pn+3cuQ2tL6ZQgGQfv/8eoHcChR5REchMWmkqZqKh2rtzh9vHv3LbKii0gFnVRH1RMOl+TcBEp5VJXCpavDhe1/Fd+5xnSGxyihXRyBZhiPfJhu2AcC5Vj7xctGWl7ZbJROHuW/OdVODo0QOYVE2hMR2BvAOaPw3Al7sOYB6YZgFRKbaZrOunXt4PJRm2Gd+DVcnaEwimzEsBRJ6qWPu0nm81vyNHhEIVT7e83Azo/Odsx5azjpFBGhv5njdBJZ/Pdaqw04f2cM6z76C9nTwJExc1h+HQva6yS8SncybxD/AaWP/SP50D7gTOr1o6mVFQkictuM5auNbhxKA1YHa39oP37KMP1zLpgRGzcJAtQ3OcCzgtT4VwGQYoF5xn9NSR4/bx+s3OkPC6xQvdvrtu7Qfo1Sa4yUwbPiwPP/h3og/HcI75wvZBwsI58DfMAYvPX8JzYCzF8izXbI7HRVrPei/1lS+b3t7dO90++eWXB92avfvulU6WU8aUdvXtXwXcKGIK2Y1RYzrUw922fScOvIepdTgSHnj4Qfvjk88CVnpYKJi+YtI3B/ObYJs1eRQlFswRvD/62ThjBnKLvDgvOqkh1YzIRXvT559jXpTDRLYRh+HRTu8tB+cYZCVZULVBYOws1PonXl8LIMqlBqz7ysoprhGuuljMfjwUxlEUoGi9yzzOY9CwFVOxVCQ5cscPgUL5zquvwbjC3I61HkkDXlh4HJojXjbQvN945gXib04zUb+TZvSyzZg+2yJJEjmCs/xptN0yrmuDHXcJBoQM+ZJTI/h5AUh7yCGnjAzFmHHa1LmO6VJ+sYSSIoTPWKa0vtRdaLSRLI0ZkcPzDrMGLwkZs2ZhOjd27Fhq2G47cfqM3Yt56SmabjX6azaRVc26k7QnJTMUbxePLleyKa1ZDeYc7Ze6QiebNKpe7KH/nuzqfJDWU0cg/1CNqocj+5/m9xrVdeC49GhGB/7QUWI9ZLaBWapnH/OhWe12jWUfwASAGK+9DflcEnWo89RgDTlDTliBYRHIxDjoRJeNgMGlSaqABT9A6BDYlJq0dlLwRsD2ukLzEsg1dmcL55kYT8GMT/to2Ho08ea1aT/V2dHjGWW7T+Vx61enhXabLcxLnpl22Szze3c+cg00iQ1GpnOVrxELR+/TaTp5k1c5Y/Q1OosjIpCOXcKngiNWzCT9JOlK9asMPuWzoKm/jJ6SOVcSWAMy1MsbPoRs7bMO+J49e5I99NBDgItVduoo2cQY1B3cswO533CbtWQWrMwPAWd7bRyMsFbqgU2ffEadHw5IFQvjimEQA4FQzgnJ7JQmomb65b9/QHIBrFEM7I6Qi56XN9JJB+IYzPUjgREe/Ytfv0PdxZSZ17t40VCSCn5pP/r5790ARzGRV7j4GtzoXNf91UTXTcEHaNDXpuDXpr9q7hXP5gwguS9yl2/g3gpA8VRYHr6WB0xUzF63RdP0d3A+JrNOxWyqLcEQbWw0w7BcJseddhzW8HlYZzKrQn3DHgFFmWjERgYCAlxX3XgjNZg3wOs6/JDmuz5x+7adAL0wgDAC9UVXmpWdiYN0MpF3/4RBgj8Q+8aUqdO59r2O1SmNu2RqcnFWpGQR8poo+qZq2GkC6ONJqonmfdWSZtPA3jNp2jS0xkz7GZJGcJFfefFlNwlZsWwR91zgPvVmW4P5EYfnlUW9kcn/NTKFJN7Jbl+10Kbj3tnZVG0nDu9yWbeXoO4mELiVCbe6FB1Mclau7SejtQ1qUmrKaDaIS2iHdjqdly7yz3/xXSzBc+2Pv/+NHTlc4b6vkPRbbp7GhDAP+lCjy5JMxgjCOYFEQaNY94U9+6/3rODEJVegssasF6QshH+Xwu/zc3zs5mWLoVdnoOug0WaTi6KRCmHDLEeQnUaWbkVRoaXMnGz7XnsZGhYXgo02DLS6CVSguJwgbCbAgcT7qMieC6Wmq+aiBfRc4t/hEhnO2D51qF28fNWeeO5V+2JvuYtc0BRGbmffume5zRw/3Na88RxOmB1EIEzAlIPrUHACOvUoi6W56uKGB9CcV0Lp/e0f/kLTxsQUjvqxo8ftKBq8G1dMc6iamt+RRE61cGO/OFiILmwJ5jxjnGvsU4//1rn2CSWVJnv+wkUWD6UJ3paLiFCRLA5057FDOChClfENs0R0wmpw6pn0xXI4XDhW6LKb88eNxw2P2BVgrIjho6yPw0/a2yie/GgQG6AZ2/TqP6C7jbAguHtdZPpG8eC3NnXbGWgu+w/X2gt/3+k0IilEScF1tiCo0EMp5u6+bSJxBP6EnhM1BQiQO3+h1UCNUwQTfD07RA6aqM/SjEi3ox0pPYt/qHEYC6WxApS994rFjEqyqkMHKHiJOEBQGBiWSgwJOcKYXsm5248N8fZbbrfVK69nKnEDD2MzjpfJdplDX9Ol3/3m90w/223itGE2m6LyAtqmBvgqM9GXDEFbVAaN5xg5s7FQb6W9HUJzGQwy18TB5g/l8M01m6BZvQelrNJNE3T4qMDvZiHrUPIZ0Ex4oggGqHYDBbAzNuD6i6IjanEIRXCAps6MOTTxwyqBKoyHAoRcG5V/H1m3sAggRtic8bFQ/Iea79Uqyx+R5pDe3RR72ouWUgQr8qIerk1sYrozLfGDP9pJw+RDo9OPC3VjLdpMtGXRPIvSbFwkH/cwbqeZ2cNt1PxFztDGjf8AX3Cpcp9N54pAJy9bO1a9jVBBcim8uygbHQLI116qLkPHl+qQvyDoJ5oIKq+xvKLGcmhkmxmLHSyEEsAUZBiFhqjzp1mH8WwkQaB0kbiM+3Od1dC140AaDMB1iNxKad+6ac5D0NLFEjfUxB6yiaLr90zuSqpomkV7plqVe3UbiLiQSD/oaaI2uwLAsz97GmC26Wu2//ozNcDuZHf6bHd0uoNbsR3OKIimTJ8dHOChCJ56qDB0H4UGJ8aQD8m+lwEYeP3SWXYvqHccU4sKpulzF94DA8RjnBZClyzzBkchovn05nr1AaC0UbFQJzm9qMDUa86O7rV6enVH9fK08eiUaM56QGS7uIdgsJCeld4M8k2x66jvPBvSKslJtI9pqUNpeaEhMmzhQ/Qp6ZgUw+UHiCBtageIdCSnjxpaGaspy9npoahSVNjIcV91RKAaTgoNXSo1Bu7aqSDgdaomV1EgZFlFQjjfTxNiuXTr37siR0uZf9gNOKHvof/We9MzMzBkcN9PgKEeGWnSdY017VXciCiCwRxgkhlLp6V/Q6vuKbLUunDxlIvYrYbcmUzpvspkEfSeokFerPhokr3oBYtlqH3j3tUUKUOdUVouBk4NCOVfevVD++Xv/grwRw4o0zXmDBaNP0M8jY0fr+GJx+6EWjXRDm9d6w6XXIypgonB4RDhJoXyM8kur2632+952E6eFyUZ12L2dBGgdTNdYeqe6wEQjKYkUK+PRl/rbcyoobCFiAQiUmUIHLGVS+dRcG+1C3grzJuRzZl0xUlycsh2baLwiJM0BOqswkxE0Tt8+JCVEAo8cWIeNOZsxyqowUDp6NES9rMxTCDT3V46c8Zs53JbQPbsRAoF5bBqQiOAc+rkyZzll13UiSJL9DwUMlE+c7rIEhhfrfra12zXZ5/C+miwKbPmWfzYGdaM3rUGanAGvhIBFBPH0fjtpEi5zMgqiCnngV0YvVFw/uJH99vh/V8Clp2zm67PtQImAH2AMv0UwFkA06PyRjtn3gYmdjIQ9OXvUtD9GdpSIdtVMs35cicF0C4aMFH8OMq4ls5Fle0Ks2T8E9Ss3e4a95M03F7okDXVb+kOpPl9x7bsb+FsIOuznQaRjUKqf8choCMQj6DP5aQOgFHctltXTrZ5TFTXvPcWE8ZaSfAdFT8HPeu5U5ed0aAo5HevXgIQ2W5v//MZmzl9Ao1hmvkJ4Ydia+zBZZzzckfVNKwf3Z0Pz2sldO0gtP5J7JnFRSVcgxz+PABtL7FlfO2fH3/SNuwpQ37hhjx23fIJFLKzuPbVAAZySKe4RVf9xZYvaRZ8qY1GOS2/l1hRzkHqEnrhBkcpddFBrJkgGhZRjd9FeqX3AXPQbr6eCQx+DZJ+JdOER3C+v4QsYB4xidoXXnplH02EYTY3C2plORrywZhjznTXqYVz5GDBIfuYyBYMoG3udTfbwePnbd2mQseOkhEsuCW0WPJiy2kMwJAlvxgxhAkMDeAywHpvGpqP16wj0WIoU+ZhTo4jttf773/o6sGpU8fZAvRhGz9db/UyBOPrVGDP4LzuYVK7l8iZ1svVdgQX7LSESFs8f4ZzXo9B2lNJsxpO06x9T010KDTGBGq6RlI3DhDRNiF/Ms/CVdeAKcNcoJ8aDkmGapg8hYVGAVAqiQTvGfbPIdREkoYd3ryJ8ysawyh8CahFu/vabTcAsACkygrMXinm8XPDhX8MlPQsPlOgVB4CRKDZhbkE6dsiAUGHDQmzi6UnHegn40tN3k9BT/elFrhp1a3QoIkSOoscjhp31/4jTIUBr3GDZ3tyPgjaBwXEQr5znglqSr05D3pglrShIfZh43QOwWpydK7pPGFdO3Kv9m81PDoV/z8atEAgT9yOPjymSJ45oc4kj5O959d+GTKxkPw4LH14dq7SeQk0jqfB0JprYpAQz5qqIo5L+55AiTbOhTaNRvm3Sp5Q9xVCo6cGWKCgPuQErw+dRW3EKbkJtqNEe1hGmuh6/B088kedl9KKe84PvTFRvNHcsgAV66Qemf6bM8Qb5oSHaeVp1zxzAflI6HvKKFFxWvo7DdL0PjWEys1lEMFCFk09A9BHki2xEpqRLaUSgzVr8gTq53KuQy/g6EGkBaccCL+vEHo82Ne3v30H08wUN/nNJH5ny1uvshfEg5OFwbj4kj/nzGFANYxmro4h1I5tx2zUmHSrYW+dPWcebLpoRwFuZ2h33QoGhOvX4fMCSEDiRgl770Lq50YYC3q+deapp5oweaa99e46SrhYegUvG5E/BVsGWLE/+KmVMjSIYBgkd/ouaYJ1JovFOABoC1Rw10hgCde3Z+BrYhikyahWtUwlbIwr/Ko15JH5eD6clwqfwC8ebTP3KTc9xG5YOAfPDvwB6Bua2PtiAJB7eb1ib6UnY2aHB0U5EoVggOMLZ644Wj2loS1eOM4OHTzEPjAF8CrJAXZ6nbF45VzGl6Wb/aMC1uPDj3wXIG6XPfvcHppis5W3rsQgDVYtdfra9XsceDppUpLdvGqlOweT0WsP5ZythNkjcCoccfUOGJLbSf7JY6och8Z4xPB8Jw/6+J132Pvb2MdIIECz4I05SPH5U+b1nesz+tvYWBpZEAmxIG05qTaIOXdMIJOUHjYcCohQuGdC/kWf8WfDik3OsH1HTrHRVaEdusR0MwcDqHNMcnizi6H93LrKGTudQRf30IPfcgXrVZq3cMSRrTi57uNFxlEoz6Xxc09FTDJTB1DoY2W2cc8JoiI+EeXcGGxZPBtDBqfkiNRgmzJmGCh7lNMHxaNRasbk5TTFqqP2cLf/9Ptf24++9yCFfDnoQCnjcxBu4nnKuVhp6HBdxcauXkPR1AOa693TaoE0wMrdrICO6B8cbfFZw+2ZZ16yd94/68zaZs9Oc2hQ8ekTFDddNoPiJBkwQPmC1WwKoRFJbAhMhCgu9LNi0KX4Ir7XydEFChYA0nkBxCIWdC2MzeDF55+x86er7d67ljtNkflyMkJH2vfRBwANZTZ5whjy/V4iL9HX7v/WNy0wJY1rpNeNbkFPMvS3blzq/KA8V/H+EzNGoAtrcpb3mzessfHQwFWcbtq0yQZnD7UpcxegT8RFmTGWopdY/Z4xJptYD82wLxOcgm2fo4XBrArtURYOxt1A7FUNfvbyW1vthX8ehgaP5jEFLRGZjyHenThfRthoJhynj1fBtcc4LW2IO5xE0xrOZL0GKlwBOikZHmijaSIuR+YrQwApXBtDR63onwQWYhTmCKLd1jdjEIAjY3o+18QP0wiy2+J4/XKYeuWJPzsR/Pef/IvHVQx6lAxajn34Ee7Ee8lrRNeFqLePB70OxwAG8qwJqJJLFmF8kkxO8push1q0qsn2ve/+wGKhY5yDHni6rMqy0Hb99s9/RSd8yKFu0qdQzzkXcOUbKgrr2ofHDEc6Yc+f9LJpMDt219OPh1hSCceWdu9SjPdg6LaeY0i5nZG+xEyxpvFDs+um5NisSRTg5JhcZdqhKV239IQUkOm87wNwz1tolmbMWWyH0ahnoRMcmgfFHz366UP7HFUslSl+bM4w9NRnOXy4rqzpUPJRhzOVh6sMKMIpqxMlnh0celkZE5ZYDJxCoMqW49oqt9hxOBdrwq1s58ryCzSJvhAjoIbxnMWx4Xcw1bnExpw+kvgzXtNv/vilc0OdMSfYloPKD0lNBGSKp+i7xASEqTEUSm2IVTiXDkaucOCjdQyNAMpYI0lDR/NaMuwn3/6efb7roJ0qawGBZiJPlaQDW5l1A+ejM1S7Rm3S9XPgtXZ5NwG+drSrYVOjpAXtufDODMtt5iKw6h5KoymamKJiOKRcpJWKDel8cAKnaZw5Kdd++9ijaKIz0bKfsQce+gFrCtdS6Ln9rgCnQOJ/nggOslcppLxkjALj5QrAgUsMca/P01SK3ucKAdgGjoLGRqL3ovcnqpcogzKecpNbNmXFhrhJKddBEhIVj/pZQvCVueroSbxeH96XDjMXzaZ3TKMsFF3ZfdLzuq9hPxWgoYNLzawKG4EvPooi4r+dm7F0bfqV16ZPxQ1o+qCrKj8DUXuVtSyquP5O26bem16vvqcaW/ffGoyqfZMREQWgNLIyU9fjoYbXOU3zNfp6p0XT90cmoxxqFWPRFE1y3wyg+O+jgWkVOKB7yA/pw/CrF4QpEKqhaFi9XTiecw+Akyw/L9x++dOHMK5h36G4CqSQjUrKIQKm025Y9XUMv4jG4FVkQ6GU4ZtmCpNHAPoFdNnDD9xGBjQGKSDBcs/0whHeD4MjQ8t29SqOyqHJ9sK/3rcf/vyv7jWKSu5iK7hg/3cCLHDMizcZxh56lecyNS0B199atK2+lkjXk0Kx1EgEwyTyDRUhJ+BzPAyPwqITIPgdALPsBdreVfxx3YYNC2ZyO40iP9gVM7EYAvVC0W2kcfajQq6DESKQax7aTa2Jv/z1RVt683JMCJPc/hAAknGlptrCJk60ik2fWQr7XBuGc+WlRFQhT9CUPh7QWA2Vog6raXCTBo+1qbPnWoQsNqkwe8kmPojwNBzQLQUfhj4QoBNMKhVvFAZdcTjOlEmwV5qbay15/DhrhqXz8188i9GUouz8YZDkQW0jwxigSNPFMFFkOQujkQRVMs5QUkQSYPH69z4kdo/pGhS2Cs7q7MwkYk1G49K51xaQ4zt4fL7tplEvOnfBvv6Lx+wXP/yNvfXxBetgPYHPOn8RXzLhu6Vx1v1xLB1PBI0W2jXToAljU5hWdjKdxm+AQn4SHgqiaWuaXVvr8XlQhMZj319kCezFuTgWXyg+QdPXYKXQyeffcItFJWdRXA1yGrNLsGKiAHKi0C8fP3HIxs6GScb52FJCwgGIuV9vICZx5Uwk4y1v4lTO+xcA9r9wLqcrmHCuWL6QIl0eACrmg5C5pDgX1TrADrnw+6ORVkTbFdZKD3tLKI2dmBrXJoFB3L8t69bZ1q07AUpGoY3voZnPYBp3heIyEbCvn3oA/xDu9RDqolb29fUbNsLSg43B3nP4WKPdTCO8+P5v4syPpAiN+gnoh+U04iPRwW8vOGXnqptsAwV8GQ2arqW21+hI5EC8nmiKsjbMBziebSilxE8eWmWR1IcFBYfJcT1LelWCffOBb5FVnGvHMLBZD0tJxjhfbjnowK/f/fobzqFYDAZpGgtLGuwuDNd6kJRcxqCu8jz06817XP03Y1qCkzKVQ3v+6sMPWSH3LIwpWnkZETzUG9ctXw5rrpypcIZ9Rr0jSmQ7604F9o03r0JvWOwkOVPJnvWmyXsHM0xJspYuW+6uTyLMsHoo/TIsquL8UpZySuYwW7v2C2oGnIbZq0bgz5GO8/Wc2aOckeFlwI21H28zWPPurJoxk2EEXjDxUNIXk29exLOtOkfPmOjpidRvgQBsAvN7oQuX40GTOSQPB9yD9hma5WMnaaZdvQEYQePm9j81hjoT2Om7+QtxG9QAC2H9vw2wR5jyXxrgAbTYTQIHCpVrE0EZYrkjdKDhEUIsk1p3dgrB5RedEQFs2pKCDeCkrCnOQa0DnaqOMitnbm/HTJJkQgkSPpzDYg2FQc29QtpIkKj2nGdyodbL0HPaxVknlpAfP0SyETVImmTrvBh4Fe5c05ml4YZAQYFaajQ72poAUjmTW0lK4YwaAiOwjvpF0YGJoGbKjBVApHx7DRPEmNDrq4aVMIKEktGj83FoP+0ilRSFs3Xz58gJztCffIPZUZ1tJnbQl+HSZJpiedtoEnuZG7KPOL6TMCg7AM6TmZzmwmrNouahLeccynVnaziAjIKAe6gtfJ3IuQuZRIn98/U1tgdWBds4+3MkUsJ4Zy4q9+KZUJoXoYPVNGkXcWeHqEfTOK+yMjKck3IEsrHXoALffPPtlHLxpOxsZbiVbrOQomwgYull4v72nbwEEdbXsRl1HkiypMZSdHOdvbquKj800NF6V9Or+x/As6A10a7JubBdneNCClxR4amlVNLorNdGKxmXvD0kf0qmlBw7ZriTaR46VIufBRI07Q94Tyibu4c9ctK4UTBsovCASSRO6103yJOY7eDBdse+QfUKwJtK/cJkF3ZOPVrhohPlNnL0YGeS9TrXDdzLSZFuXjmDZwEQhR5LqTaayvtDQW9H9pkGFWzJtHya7hMM+0bbaBg0pZVlMF7PwZZKJ9HmExrvHnv0+8tsygSAL0y4Gqr5u9hgF3935sxx85pEpKvAnLkzY20JHX6wTxdj/AqHhkYG9nCAl7IgPQ9HMNreaBDRIqJ55i5eAfd6HQ1GNm+gGfE/Am0dPBSuc9DdjiDKQI5ar732GhEiCfDb51L4YBTEhe6hAYqVGQIPigwImjGFiBhN4xMUj5Onn/352VdwPX7dURN4OXbd5DD7+SNfs8HYoH/0tyft+LELtvC6yc6UY/i4OZY8e77146R40/Xfhh4MjXHOOBwdk5iksqFBv+mAwqnXOIjGvQEKZiCo4BNP/Q0TnyuI/NGQgBCHUvnJLc6PgnfHjn00JuHQaUZBySB2hdfZScEQDzopI5hyKDpySY2OwAG6D+3Yb1+gCCE6heJlIi6YXqIFKU6GFfTEz36KdpnFDv3NaFoaoI011eP8SFM8dsJMS8z2xE/0MMrf/Ok6Ho4jICnd9uhPVqMnAT1HY6vMrRNMudt5wK8j1qMasxBxNqSR8wmKYhoejxN2NboqkHcmQsVci9mrVlnd6fMgp3DgOWDD0QCJkqGooh4eQlGRfJiwpKaNsBoa4XjoyPXorAuJakgfPs6GTFtCWPhG+/mvn6e59eipUuPIdEv3twXTBpM/Wc1DXucesod/+Ssr2PIFDxhZw1DB1XwPQRc8B5MabXTn4ezLnTQZlCgdrZMaYlEvvTCVUGZmCdrQgKgMchKzmc7mWAwu3eykNPtNoK77WWPxgAZHMOPwIoJmMLTp81Z0qIiN2ptplbgtPjZqAsYf/F0LKEwLiHAVm9gXOBrf9ZXbMHEItd//5n9ty+aLUM1S7NHfPQa8G2/b3l9H7MQo+82fnkb7eco1STIj0OT333bzXKNr1BB3cFxrsCj2ZfDSKRop99lRnyWFVGMghFXe8kxx+5mgdAJeeKEniA/stmFEO4xLD7epQ2LREGECRmZeSWUlIEKGxWVkCv6lEKhFN1RheZh5ePuHkW+3w03SpWWJBayJjucEAAk9w/sTMKU4AR+sBltYv16+IbYETVTsUGLDyivcBFET/ytQ+4I50ANxtmsoA6GGAh0O3bn++HEnW7iqw4O1Gc36FvVO02ZFR3TTwDfAuIiITXYbcAu6gP2Yj/kw2Zbjaz+FYgT/vuDwYYujoHAO25p5cq0iQO6iea5kqBIXQ6WfmGXnC8/bHfc9bMVVzW763EFj4ea6Az2tHDtF5XHNMJuuO58HPq59zbVf3bXmenn9VwOsL72WoahfpdnVQSwqsfQuzhiD50YHRTzgVA5UL1+mgQ9+507M6bbbO5ifqMF3X4YJV7umkDTA3jRP0uX1MhFXSLz47y7kArjcV9UsvxcCLuRVh7wqcP1cJ7Phr/Vz5SLsA61Nf36VQ0uvX/9SuYzCKUR/89Wkln8vIxB9jwBHJeZZ1yScC6UDV9E8/eqY1NTy83X4aSo7gL14igiogfraJiyfo0KgK2NQoksZx/ksrZscx3XdSRNjqoEmLsPsptWrncZ7zdr1tq+gDGmGD/smWuQIT9OqCBMZbOn6D+AIziFWxZum7Q7h53vKkCcKRokPSJwKE4EBxbj4auKBf5j7PmpgdKAq09Uxh3iWZPgBy9xli/qiv+xmMXXiXhPKH8hczhcnfh8KqSEZ/vbH3/0ITSDmSZglOvfPnhDMNMbb6cJSNOvvYKr2HoV2q4XzmhjSEd/gZ0/84Sd2vmiPXbdkBhQ8N8jIAAAgAElEQVTe80xK62EU5aAxS0Tj2QgRaQieCqkWkjgYx+JVNKrnWbucUVQIAok0g/nPBJh7zxoK6IX1QeEh+r8vuUTtXCfR7VLj/az2Yrfdf8dsKGOjbOP6T5By1NPwtxHZwLR4QjxnR6clBbXb3KmjMVLJ4zrhDwCweflyncViklKHc2Up8XrRNF+DmQac33uIBrjIhuOMvHHTly7eqrz+qtN3f/+799kcTOuO0nRI4yUJjWjBP//1Lz2h9Zxfl+HklhSfcwWJsrq3bNtv2/by34BmogNHoDlKQBMfgJbj87Ufu3inFCbkacNwlKYRXo+L70lkOnMWzyPjFxkDN3LMiJH2xiv/slE0PCWwjs6dJLlgEFplwKGlS2HkYNQVSUOsmJImCURZ6MpgzM4YbIUnSywieQSNZR8xUYNdykBtVTGMhkBX+MrBtZWxWC6Tj8NFFfbIjx83zMdxVSXeBve1QJkJ8b48yZoecIyN1q1/50SuNckf8VLxC5HjOCwU9i1F8aXDaJqF4WTtZYqqA3ts9OBw+/ptS8lG5V4Ti1OG0VIIIKB3ZJylYJgZGBpjtQCDCRh7BUaFW28l/hc8CD40uieI6Yum8A9iGlYP8Cfdus69eECJ8ycLqTmgn2Nc+P4HW+2uO+ZT6CbaTqIeowGjJ82dZ+GcRTKRPAUtuZjp6dfv/ToMk27nVnuaqb7e2xBo5X1Mwg6zz9ZSPyxatMhqADV7eC8yYJPvSi1nbCJNdCPFqZx4R40Za8OWLLNydK9HyeCcNG22i/Y6duKUfe3r3zRvQJvd772IrpcGPy2baZCPlYMuVLd72dOAQAVF6HxFJQX4uCKaDh9BXFhJM9oBovOHMG3uB/DheZ05YzKF5xkmzDTYqxY4oPGOr94OXg1gD9ieQLF6BqbdmZPHwN7bbTbmmecuNNgfnlpHk8q+xJ6RnRbvsr3vwNm9GX+V3SR65MLyUAMTzXScKQ3N+l5nICnDNgFFpbjUayI+GKZB/lTACNb6CRgMZaz1Sfil6Kn1ownT/tsCS27v3r3O0FU00EbcfkldsiHk1MpX5jLh3B1Xg20/1OnODsW6oF8HoXrx788pwQ/wAhr4YAYkv3ue4bwPjscrMbIlUmrrRgZBpU4zmpsdiN6Ts5y1s4eYF7nUBrBOI+PwukFOUA93XzK/BOSERedLIRik2SXMf2p4JmR4WVrFhBmTLrGKAthcB/wJPSfgvxtgTeg8NUo3HYyA+GsAiSbB187Aa3XLtQZY7AhPx+NxA+5nv5FUsFucZp0Z/FNtFfKw0EcMgmjXRAJUyUgpihqyFABI1oaBTP6u8oWKY2xnDWrSr48QWB8ugxnmmX5uFwZG11hN2t9CFF9Gnah+K5lkl3hkgxfxB2jh2kXA0BJ4JpA3AP+VCAZmRzBRWr5kgi2aP8vGjYE10YPJGOCAjHM3rHvf5uCaHsMUVgCzNLbVsF4ELsuASgaZyqW9AnPtQlk58qsWZCN5pNgMwtC1gWsmV2deIykNjXgGddLAyQS0DmrwJQYqyeh2w9CoX8Sl+CLARSG1i1STpCrZdfPSYCbexPe8ZPv3EvGGBHPShImuBgjHtE0j/ZoLF233/kPIXk6RlV7H5DnagVUH9h7mDGNAIUOr/iBbcN1yGBsvAuZw3Tg7BDr/5c8/YnhUjwxmM+fcKNu97yANK1IiBlmP/OB/7LONn9vrH2ywyjbcxqGqqfb2pQ7WfVXNp3NKIKqupabwYpOpARY4oPrDA4Iokhb4xLMkHBju2OgC8qlBHNjOZweTIRli6iY3ASSGwg4UBfkiuYpyZdYeq9mc9lwB4KMwqcxCspqCfrcKc6wKspw1jDx8mKhYyrCRIyNgFCfYWeSZpL4BJKQ4nXAmNGddvxSuXxD91w8eXcueFWDX37DS5i670Q0U6gElboIReq6cqTO4NepBmzQ+0hYsnmsJ7KvNOFD70TDncmYFQIPetGGrPfvU6057Pn1yNgPM4UhXp9rW9W+RBX/MvObThyLNwPkZFB1UvBcn3tnoPCaMygEFYOEwxY2Fq60JhSgmvtAfi4jWGcrBJzR3H7bSuej7SljE7xKnNHNOGvE2o6F5XAChu56FU4PZ0z/JC1wGrXAR+ox4qyUSQvpWPXHNB3EnxtJ67JJbrfYKOqrscXaypNK+9e2HrJoJHUNpogwC7KsrFoCkxILMvUZBFmI333KLbd6+x06VN6KDWWQToLa8++Yb9var+7igoNFkjXY71KjdaZYuUX2l0ABrEwqhAd4KNbO2vo6NewI6jwq3QOR2JxfULjZoUa1VLGiyuW/fPlu0YC5xIrEgr1vdyP7OO+9kh6K4pmoT1/wS3yubQucg0+0YON9Z0J8bsOtvAdmsQWMUDPQRFY6TICtACFsoIoYmPNGTcifz8KPV+Xwjro+FuBvmAA5QMCj/jyZu4pTJNHOVblNpaq7H9GQwjUEXhitNzi1Q2ZKnmPAqU/lIQQGvOxkjhzA2Kx4wpuyb3/vALkPzEDo2hVgJhVsLba6EPx/OAslKJ0wcLloqkRW+oDgtbJCpw8dCbYjHHfJ/beMW7MtlDkERMXtimuUk+toE3DxjAtvdlDA0FIfglm4XMq2Hq6zkAnluFRQx0bbo1lvtxK5dIKprMfjoQMs03G66baWVHi0AHyDiBmMm734cbYOjoJuGQ+eOs/Sxs11G1LYtn6KNKLCVty2hEG5ycSn9iu7AIKmFyUVAr69zyk4DkSvhEOxnKpcIDS8shokDiG4v17mY+9fMaGI4dLp1H35IQ7/XTQb+8vgjuEonMzEBcMFR9KHv/dy27qxwDYQoSP6a+FHcKF9SEyxNy2R248w+3LRBu4SnAe52WX5sGAPiHcW+aMOXy6POEQ+lWqZXvhhWeduQWH/Lz4q3aRys2jS9mdSeZsoRgiHCyVNFFC+tdgr0sAZDlpxcNOxQwBU9ItpK0cnjTiOeDmVnIYY1qUmxvM8WZwqhqIsItOVYa9sJ8pc/2bgRpCwEEGKWK95LuRajR+VaNusdwbjVlDNhYB0lJSWhF/aHClcDRbPJ5fjW8ftGNl8deDoMRG/Wc9PMlHn8lDnOoCs+axiRWPVWcvyIy/196rlnbN7Shbb4tlugEJ9z+s9kojG6Qe4C/SNwUYQ6g57u5489beu3H3eHKHAYBnIy0wcNlk2rGkI2fx2mArzl4OmZoA4Ak+4+/KdZ1u99nAu0NCvCpz30HU3rNCXVf0vbqvvj8hA56MNZ480AWmFMuMIo5MJocOOdtqka+jyRFPybpCQoPJhlRaN51lTgCsjzVQAnNXhCyF3jqk9Ah2a4wwEUCTp4pH/SJNaHk0D/3asGVRQ2KVyFuNLtSe6rNaUmNIwDvxPLeenAdPCIgeCAFzWS7gDjz6Qt5r+leRJiLgqnDhpdHzEltWj1327KLQSfAmbQIM8BdZUmWaBXNLQnHeyx7Jt5g5nqwTiIZy/qhXkhsxk9C9LgDAKalYmadFmniFgpQzYiCUI6zA7tH7WAbJEU5YrXqKIQakP73A0FS+8tANAvFPAkmJ+RSnRTBvRF6R3lkCzq866de9hHD4JV4WRM/MtZjHGkB8rgGQiBlSAt0gnOAcxoXXeu50ZgVDA/vwcQpp83zkzYxSrFYTR1/3238V7RqqWEu8PPNyiRHq8HpksCPgxttm7dp/bss89CZeQ1cijPGo8pFQdfqH+nrbx5gZ05sc/FmoXA+kkEmDmBQWAUxU5EXJYF4kPwvR8/Zv965zNHIevlnHMEW9aWpnGuwBQbhL8MB6Bq4ZzRulFh7tYa923UiAwi2Chw0QXHIFW4cK7aFTf6eOjbd6L3fZsMbUxAhkVjkpWE2V0WZ+gFGr4O5xBaVlbKRHgYtNFPmQwmMPHIsySmU2soeg4hP+pncq2CuQ4nYD2/iezF06eM41qJ5pXE/gqTgNeaBigVk0+UEM9/BbKTbECvkzjwCsgbnjcOpCLLrqANrSg/hT6vCXQc9lcMC5J72onevboG9g5unWiHVC2hbTxt6TmDLQxvgUaoe1Hoszsu4bbNNP/ojp1M7z5DDwbiz7VqoFjSTnkFevqkKaPc+aAzViZMrYATUWh7K5uIvwKwXDBvCtMdvDTwlVBB2wYgrKiMKthaSZmYLFY328IVP+N1QB2lj1ZUXSdIpf4nWFJTYDEnPBQcadv1TAAO8SAFcJ+CkVdcoRYI9YkEoKRo53lOYcrT19fCOQL9G0xxDA1dGxTd7MxAmzt/JsUmBSoPlfI74yjKVJwlJUZzr9Ktlfqmkz0rNncs+l+qYorOcJ61E+iDNSWuoSmbOWsqzt0RvM5O/FMS7F8vv0zziBYfQKuJfXXwsFwkV01EKXnbxPE0kACZxUwk29nvFfvyIwrdYNCkjRvW2+LrFtFMYyBz/LCj3mr9rV+7H8olwDusgnKcY7VXqhFWvEwHe9w7H7zPv1viTPoEgMcgT4rPGEKjhxki672ECXZCf4vNWzzb9n25xyZ/9T77cs1n1krexVvrt9n2oyQ/cDUjqEca0d7r/ap+kGGSfBBSiHtLDLrqorC0FU2YPBLwoNtyWB+bNn8KpXsEez/xN3jIDEIek8NZfR6D0iqa00bo3V095JdX+gJ0EHl46rhNm8C/B/QezlQoFyqpYtiSaRDff+sNh2ZESJJATSVX7cT4OM6nCNZqJJ4rhx3Y3kqNpAlvGjVTJ8/SsROFONQeslW3rmZfwPiIhnkPMZAawIzHmK2LPaeVprqG6zNh+hw2ljTbvWaLrdvwhV2/7CYo+RnUadBg92xkPWlY04vWehpmakw8jYzm6CQ7eY6Ukrxhrp4qLwMUYW3v23fCgXwyIVRUYTigUgoysSwMZL/YuReaZhlNuSdG69Gff8cBK53KtmevlNnXXswXL9aqcb8WTaO6xKPv9IA9HrmPa4A5v5z6XQDpfzGjPHXKfxpjrQ2PdOg/DbCjy4LmCnQNZr1JaqImWF+mPVP3VF4NjlehekhTRnoA6aAFKAtUUNSkfpUON5ipr6MuDxhQ6fwDs3fntxjRSsdQ/cWx4SJQb14xyx554EF77513GTrthDQpjWcETJFK9POXHQCuWZJsT/JHRdkPv/+Qi2+8XF/D/ejHXG4z+1UIQBFRVYD05eRwy7FbhkvDSLiQcW81NN8kXPXPE8fWxIHSw0DozLmzjrXULvBelCJ8UdqQTH7j6/e5mjueuuUSHXk7BlSHi0rtHHRkP6KSNm3a6VysE1l3tcQFyDBt1Mg0KNdt/PtGdOZTeW1EX9IzpDKwCKMWyyIzvOgUOdcAHDKWaoVS3st+kMT6TQdMKanD2fg4CR7U/lXVkjZB3GPtDM4iVo1+Q01wHB5BgzEzFKB3khownHVcWNhk0+cT7bn/vNXg/ngFAzOn1lNNOgBIy89D1HfVEv+ORxKMO1BDaW92QKHqCd0m/sCZkOl84y8kJRCwIOmA/v1VGugkaoQq2ET64mDAjF7WrQBG2YHEAqC2qJ7hmsZAz5bngfqoq9RFLYCfynM+epQserwEMjORjLZfponFRwN0O4j1V1h4xtU51xO3qbXbTm311rufcy1jHRtiqGR3+Ps8+/dXqeE8QI0m0xyjTpc+bkq8XY+5pfKg163dYDcsX0WdvJie8T1YtettkHKEx2XiNj+EFkPO2NSGy4eE9TdyoqxYMMZCvDCowkFvwewRNnzoYCgC5x39sUUOvjxt4swf2rvHZSgOzUzhhaVDI62xl1/d7aIPMNi1ZQvjQNgSKKBOkP80zjn31VLwJCbioEgGWoxGDRzSXRy2kv+uefNlhxYtvvFOF4bu6weXOyIO3dE+e/Xvz1vxiTq7/67J5BGjFwbdDWG07k9h5QeivA2U8xCGU3JYk5Ogn1cAo/TTTFgvYYJSw5R1P5O5Tvv6PatBiz4iUmQEfPJYG50/zc6TX5YIbe6b3/4hTQc6MXL85s6dDgVCtKJOQu6LOMRKKMzbbDoW3nJ0O4aWSlqrwTxQMipRU6JNyJ/mNkIZymnJzozmAHm8fdwZ5fN2sGjUlO3gtSbxmi+ip+xFuyRtbwdNVSlikE+Z8OnhzR2aA52cnEYmALU0kawuu+eOrzARBgUeoEEVQ40qhHqsDW0c+bxCR0No+GpxFg3BtCR3ElRvIMZKQIY4JoUnccg+VXTEFbuygZ+Ge+9ZqCDBPNA6LIT2q/i6CmI1KHuk7eOBD4hKtb1EPDzJJB4QHpMlTxTCL7632m6/YbYVbHofGi7ZkJSkrb5pbNbKdPZhMl9mc2aOsBmzZ9gLHPZ1Dd3OPl4JOXlIjp/+828tgKnHurdftVymn4k4yJXUoCVn8fr5Z9u0+V9hNQ9Fo7fZfv/HPyvy2X76MyiLuBP0KNeXgufwwWOWixZdCJUAhNzxsymWuqF6QakemgUtHLQNk7Vpc2Y6IVg1maUyfkmAmv76G++gPztmK25aykE22VImTnZRC4/86Ff27icYY6ChqqNYi4xNtKYGkPx4ilseJk/Gp6d47aNDVqGl5pfhj5tYyTnPG9e0PuAvf7nocYLEs/k1NLNxih7CBCoTqEuaqX3b9pE1x2HDxsEgnAaFXFmKJEWXFABgVFb02GUebk2RSZpyk71ATVsUsM0H+6fTzI4fFeOoKLesXIqr8xnbDgqt5zJtUDRAyH7QyLGYZ/MzQUDLOJwVP9GGu3MITV8w4FMXm1gAa1Yu2YqkCtRpy6amjeky1L/Kyous60CHALawEckBdde+QzREUXbz6q8C14+wxoNHnNNoXR0uyGi4iomdaoBOdO9DD1gXb85FOTEBb4IaWIURxV1f/5kzF6KWZRvWSC/Y2jWxcaYLbOB8OmR7YJrpaFdurMlFZjN2BzpNuxpMf2WA8mz5SldKYSpaj05MRY3o4FYgvcslp4HUhFVGtdo0Fd/AUI8GkakgFO/Gyiac75kieYa27vDQoajDU6CTftVa6+3rYI15TKpEmVTzqemI8HZNWOuYsIr2WtMMAswELoympwz9j15LJN9Q36sFkCQ6nOiHFt4Dfx6HA3wvAIEoyW6IzfselCzaltgdHmMOSbF5y+6QYbjDtQSImo7ZCg620j+38qx/IT0bb3jFknl2icnUuPyRTjeuLM9AFlEl4J+iClRYprOmE6DAt10qswM0pCHRGYBHgejaKpl0o1MGzJDzqsCCdjn1XrfCRei0U/Coie5Df65nvQ02SzaTDqHL3qyRCg74QDTfI5GmNJIHWQHiPhQGSw+Tom2bN6PJrXfGd0EUsdLB7sfETQVbAiCDjMUUS3cJ84fii3W2fusutMChRLGR3cx1gPXm7rfABZmehHNjI1l3IRjKTcjPsB//4EGLCyHCig2jnzXuhckIvGR78feP2bPkNyu2Im9Ekr2JtOTg9s/Q/5+xCXmJ9iHRM8dOd9nTz/6eSWIn09doPBzSrauR9736bissbqcZ4LZguOhFcedyJJk2h7Lf93Tpb0Sll/4tiEL/KrQwz32Nhy6aSrTOePaXTzbsQfd4mbPPwxxQBnw4i0eROXlM37++bIxVXzht2eShjgfpPl1whAjBciL1ZnN/0OFWl1sRiQvf+sZdTLhxxC2pIjv4KZcrfgSa2NAhmIKQfxrNurz7VowFAa0XcY4JFJMmeN6NKx0trQb/CxkHScMejU2xGlRfPZ8AdSqSvEHke5mI+aCj6mLDDmAqWQGwKmA7nqJDbr7ug2dQhf7uPbtcXm4iIi8BGYmi7lL4FtPEyYn6Io7RoqLGK6oGKczM2XPsQ3Jot26rZSpDM8KaE23ya/d+k+YELVsLTWM102OSCSSPGY5hSnclhS7sqAoaNrFPXnn9fXv7/d3u+a2nSIyGJliDw78XZ5dyNjt4UDwsCPxp3UiDJoKGWJMRGaqItqn4kE7JW7hvPgAHLjSPNS2dbmwYLv1ecq/ttRFD0yi6FSdHTQTlNoTKNw3zSRn5JEO5TAEAkLN2WclFK0OGNYYpjaQj0rm9+Ne/kknbgoHlje6911LEpsPuKWUSUoumd+LkqU7r18hEqhqDJsm4ThGvdJn1X3JR9BNUPuwxUistv26By+FOT4iyUdAlW+sw7Dpx0KZA9zvH2XbqTKnd/MB3bN0rr9u2HeepSyggb8qC5ruMeM0aKyVBIwxAIZjkiGjo09KYT5400w4UFKJ3XmeP3LsIE6cW27NjL/XPTM7JVLxAQuzN9dvtlQ8xhmOPQ51EFUURDJNDzZcPVNEgTfPQ/CSBjCsqU47aO9FC5tLs3rL6Rlvz4Tu2f08VtFGDweWPz8goolCmWjxTP2WCZgPkh/CzcCcB7KUGWr8WaQJNOsDc/t3boNnH2sSxo2GMpcK4K0VSU+kK7yn4utRT3yUD3L7//jsAar02ZTpGkeje5bEQyGfusBF4aMrl1cvKMJ0To0IsrF2795CjPBN5VA41ApGQREyGRSXYNhIIkkhc8NMEn+ekn7XxMdKdPPJGkzlPmzjHc5HBqRmoqLwExbyTRrzH+bTkQuU8T624ZXOJ3bAi35be9TXbi7FZERzOU2cu2JkLXQZ2bOk8p5QW0L5bjXQbzgTHmkUmYfbmK8/BIAi2Z55+goiwWXYWNsCaTzfbqVJ8HXR+kHxRQ1KKJr0CHzVtk2+DQFS1tC679b8+XCM80BA7fS17plhC1z4k65JZophz0nkLNPIVk8396jGQdB+67wNnU79c/gdMlnROOkdq/qwH44ZuufkTDxjEGS0UtgfjPzlcaGgxGLZbIikxEyeMoBbvcTLAED7Pnj5H7UmcHVP7Xl7jHHSyn3260X7ys6edhlfnNaUXQyOPZp9t3fkD3HP3nbAHoDAziPrr0+8I7+eeeWjGOQAWi6j7FPP4KZGhQZyJi2GjjkFOUXT8GPvRYQeqHSk84mQ23QD6/rz/PLJNZ8yZixIxyc4xdMuAPVfCnrN5x370/Tn2HmvhMpmWslQJoQBowCBWVHTVAOGEzNdf6rdHHrmRtR5ln6x5F0PeJKafsbjAT+a1BLgY0iiAY3+GQtsxg1q35pCB21g0a3vVgz+0quZu4iifts+2YbhJfaI+KD4RJmDdVcBeAAPO/LzB3jZ+2GAGQP02IgtnZaQqytA90xiIL8Ix5GxM4dXIqu4BINME2tWMAM4u01znJ+CM+HbB7CfeOCG3EuGlhlPrSIRFXzw+Wolf1O1XIkq/wBWQdq0Xxxhwq406jSJNcXmuHmNH6ICuoLqNsscxwnRdIsOJdOTmSAuu56q2ts4B+IoZbeN1+bL/95Gu08friIYtFsHZ3aZBXQNU8wTSZNhPUziTFO1X31DHkI34zki5gPTDmOyBWRHEWdNhIQNTa5HytIenZMayj81F7vCegUsj5w13/Zo3vZbuf6dj1olFJLnudE8O8NCsFKs4dcTS4Ea3VJ1DX9hvK9GJnMW9cXdBqY0YzUaAy+9xXozidkqKquymZbxANKVdUC6bMZg5c6rc9uzcT1Ypi/SefOg3OIFRDE+cNd0uob/s6Q/EoZapLIV/Iw5ccVitV1QSR7Nzq33lvvsp3BqY/o60UmgGG9Z8at+86x574a9P2icfniI7j8yp+ehBGQnNX3GDefHgrNu63Wme4kBk16z9xA4XYEgBkjB+zCRbhstxHo58zQ2lIP17oGllUEVCneCpOlhQBIXrJm6Mn33nf35juwow3WKdiJo3Dor1iCFp1NFQukuIoKho5+J5QQ2fZ1NnzbYzNMAtdHStWO7XgprLlTM2MQY0qYMHugjkWrqpeOjRge5iC/FOR+8kWmQLVVgvqzOLzCt/aNaixWxB8L12B9MwCnU/mQCBCGhipEPbW5byfN9wOR+zeEejN9BUpxjaQRGTEhX+U6ZMQt91gg0lgM16ApPjVHQqnVB4CmwZyG/KSDS37fWg8uusBAOkEWiCkilIUqH94WTGzlFrVzFs8cfEo74CtD443pp6Q+wcTcFPfv0XDuYWNniaJRamLwt5JSDJpGFp5tuJxqizyfZDQ75whYXbJxFLB8h5isuELC1n2kEzKYP24nLE+gyjR2McMAi9RgsHcgRGMZPQ1sTG49hdVeT0Yenp02jYR5hf1lj73q23QPlutB/8YDYHpj9UxRqnM1HRMJfcT3+0EqcAYppBvSbPXiGOlsvGDWGSd5ms4pLiU2xGMY4mE0mz18IGVIX+LCExzY6CMokmPPu6GzEzIfyczboevePDP/qrbSL6wSs4kSkM5NwgGhMmf/Ii8dWkUciYHjahaWpORFvlU82LPlSgyf01jLXZBe0LUqTFMPWVfEBSXOSBDslkQA+dmQkCtBxNQ4awaaeAqoWB3FehF9T914jQFU40LqLstMJIiKK5kCnRUZwuRYM7hhYCuYuG5dCbQUiRB9935402PHOQHcXtOSE23MYjO5AYs46pTSNrNhN3Zj8VvWraKeQrmThrehuCmUAPQMzuXXscSjeBQ7iT6c3Zs6eh10czwWm3YVDMRditPF9pGz7dxqMYaqtvuwNzVG6uvh96hfITRyjKjqPjGGYJ0pJDM/KTFhlN95mzVbb6q99l0ufJje0AMPCisVDsjSbU3kz4vPm9NlKh29em8SEY0bRRwAtVdlxbncpcdG2y+iNNVHXgtbcosJ2DAp13LI46QZzSsRT68VAWz6HrvQrqmoM2qx69vMzZ9mGgUlrW7rIapXfRZFfoq6Z00ofG8b4T0E6PH5fPBC4aDZyovEbc2gX74outrEsmAPzZWa5tGNN7PyZMxZjfRQOeqLDNzx/HZovLKi64amY72f3VZLYwmVEzLNS8H7BscHoKqHGtA0CaoQ2K1aDJn0weCpgEjODQk3OmQL1A0JS5FHsxNHgRFEwnaTZGkZN6hvvYWlsG5eqcKzqqoYnOmpcFdXSibdldYDsPnGcCFYp2aZAtxdHyg9fesJWL8l0kSQ17ffSgDCZ0ZJVDuX3t7XWOUqt7NGnyEAce3bp6pe3DVbaCiLXhaK+SAFZUheKtxusAACAASURBVNVioFMPUDRr/lwLIWe7n5vbyUOhKJI9AJiXKFpnT5xE7ukFpi1MSakahmLWk8IU2hfw5f233rYcDCrSUtKZHMcQuUZmIJRb7Sf9TByPna2wJ1943bkG17NuYmjOvJWjiCu6HLGF3Gcl+tn1C2bYr37wYzfxM2jSvS00cjT6XChbg1bqW9+FNcT+/uHbL1kz59vBbWvt3tvmgMwX2uPP7rHvP3qHTeXMALHj3yTY/s077dFfP20Mj61COYxMW3so8Dw8c61BovHcXET1BS0nIKkGHVpHyUx8m5hAK0Xgkf/5hn2+rQj6aRFT4suuOcaPyyL4u6xBRPTlDbLV03KJN7tgVVyzodyvfGiVXUxUjx8vtFNMtpphJ6kxSGS6uBsAasmKW234hOn22Rd77JePve6SDUYOS7JiQFF6bLtpSbR9465bkdIU2i7yz6+jAQ5GQ1Zd10Kk0Ek7UXjUIfOTWNdzYYdcwVkkQlRfnrMunvMAhTRCOb+KkYI/jW8ra1bUuRiZ2yH7OY9bfDZF65Z//dPefOtz/D5mQCmb5xoQOZO3gjKlT2BifK2Do1s9caSQCUArEoMD9h5NlYgq+khN8bb7777Vxi2ZYz+C9qs//+4jD1GIEVFC0ZagtAdYVp1MiJt5bR2gIdWA9aUX6m3fwZP20ebj7vtwmxz1PoCiqhOzPWVB6jUHA0y0tTcDgGHWA7eziwq2w7nS6WHnQWey7zoANcp8hxA2em+KRG1nDO1Y59pP0P5SSaWnD+J8o44QC0TaR0CQdhr1bsAb7TeTYKDJJT1UdHiarYsXMJIi2eKOO1a5aDvRuXNyh3FUsedxiChK591337MxTDXGjptkvkR6Xfj8Syjm5ZjuYc4EcFXC99hF3roX4Fs24rtlrPODTL2OF5RAwcxxFOCt2wqZMAYRo4QvSkIaU6rtTBGbYewAlC2ItLETR9DoQbne9QUFPnTtY2fs6BFMPb85ByB5CHtYEGanB2w362nGlJGc97kWTE61QQW+8Z5H7VApLEMuSKePTOJgQtD8SmYVjN4aNY3NnzGbe87aBvAvv3DWulqIAkoSlT6E2glmAwCJAKuLgAhRALQCe1W3yDFbALxfBNFyxMtpFNWGFmPf7u3Qi2tgTJy2HV9edhOq1auQJCxdapuI51Isygyy5sUGK0auVQStOhl+8jgmumr6Xn/9dfbgWBqfxdRKFxy9WWywv/zlSac7HodLszxjYvBsUUSOH8BuA6DAb3/1GMA0UoA774L5ADBRUUpDvxXzzRWU/b142uwCkI6zTGrY9Z9tQc+IzlUFN+f6TSvmY3aa7ZiCk6dNZ23gXr6DQRHa5CNkxH+yaS9Dm3DbeaQFECXYhowaax99sstRaRVCMnVUhD35x9/CUnuXXPN5TktSwqDkj3/7u+07x6TS7TgsPdIv1NB2Anpqr5G3gsPbB6a9ehb+PQUeaIBd4+JGe/+PsPcAz7LM1n9Xeu8JpBESkkAoCb2E3puAYhfF3macsrcz4zRHZ9x79oxjGR2744iKig1p0nvvHSRACISQQgqk93J+9/Phf/Y517nOyd6MguHL973v8z7PWve6iyy0PICtHJh95bZPk9MsSjT/xZczlXku//SYR+pLdY4mz4oRlR+4R2nEk6bR241JYSD3VuZwLsmS/yNVF/CJdF1fRfq109DjVN9ZY1nUJXGcxcMHD8EsbYDVQDdX7JEfhou1dLyniel88823kbzxaTUlpimjnHTGR2JCuTRKfrwaNr1jTYf1CGvKjsKROpmmkS0qPSXMPcvlJU1E5gU6ecDMWdMcCJKZlemch4tE4+aZz4QZs/Kdt+z0iWIbNLK3OOdMfM9iNoUJHt4q4aRk1DJcuYysYeuW3bZl4znWVQ4pK1DnYdfddts9xBx97KJ4hmGQm5YSZyeP7SVlIwZ2XhS/YpzcUVnKQcjJ/GkEYzBm0ri0ihidUlz58zBVyxw0DPpuqm3AHPCFFz9ELy4WIt4d3J8oipo2aoYKznQSAG3muFjLiMcgl4I0FSmMUTO3ozF/7R9v4n1RAFgSBPAlkzIZVPrgZaDVq4FKkNvn69nLGtmfnP8I/0GSJk1v9Xs1qJJs+SHp8uaeCzRRpKkAFNGqpeMWw8MzI/aAL74KvdZ64s+kWvflRsmJW7Ro/YqOop/hBlZymMrc1MWjsk/q/ajui+KzNCOD7MAQuIW4Mi3V7mwssYzXJflIhc0UDQri48tPo37QUKeZAeoV5HrK6WbrcbVihGp/5AV6TpJJV6m6qsZb3jweJkMELEYxYcVo0bOjZ4rS17xmZMV29YOy0lBZhDFmlfXrleC0OK1olVop4KYR5xNE0byVmyMXM1/pEHiTI4b2c5EccWyW+TgL7sHBdv6caRRV0FGZoF6BwnXzzbMcFS5KAgps6i/SmJ1kQjsOukrUkMF2Bde9PMylgtgcenMztXG0yCCFO9IGPHYA04OvPtlF7mNPGvLbbRObSh3U11Ju8HufHgLp8ExIABc8uWg8IQwFKYqC7JabpmGqkUURsYtxPCHYLCQ1FR2dfryVHlxAENrfvGMVXD0doNLiJbB4EmgcvLuaWaA1mFrw+mxSI4aF2a3YeYvK3BuDoi3od/bvPet8qebOygbt6QbyCqWPKlq6u348aEIrtfEICT9ztpJNmuxiqFcJiLMbcALOQ1h/iYf0PDWXbpRzAeTuqf+J4VCS2289KexybFVk1TD0D0La86DHns0nL5b3m0PW5MTcVNux+SB0o3QOxGho1Gd4EOrZ0BdAYczn0FOWHNMZRoo5UEPeeeMTmrBYG8zEIY7uKRWUu5KJg1ywO/xj7CNigfafuohJEVl6LEShqqJv9IVwP5Dw1KIzoLcU0zMnjELfcAgG3RAyob9nwymzRx65i/vQQvF2woaBcl+ioTtyAooQLIAxxHrs3LjGzh46baOymfLTBLcBSjSD4PpAq5k05VYAhd728WfL0Iads1//+ldugr1uw3LuGTEc6LVEEYymKMsERPDBGdSzIwt2okiCvqvmwosiphm4sIPmNRxAJBob/HyMKTRBbgCpSmVy+da7H9tzr79DF6bHoAF6PLmVOy/Z7/78npVIA8xrBhGdI0qeXDA5690vNcB0bSBXTARpbDuc+IEfz89oAqENpfkNwuyigWI3E3CkBC3vqJxoAsOHgxqC2PFczCTrTU/sAFyVy3ALDIQG2wOaogyM2tloAoEAGxS1w0ZxmEpFWk7pJVLROFVirCEanoqIU9DhLhAfduh4nnP2vlLQbA/eNdBunzsNWmo1VHtCwmlsg2jOZMW/H6nCFe7HENzx0jBr025XhkGOQJwy9G6VUB2liwpj4hlAkVENjbmd9xsCbymIn48IDD0fiH5iL1uxcoOjqzz9zG8tGsZCB435FQqGCND7QGl8eDAisXS9KporhXVESh/okg325M9+Yzv25bspsMpMbxrgdhcLJEK0UMQbWZ46Z29ss9I4eVzHuNeaxPOvWIOQuScdmEeb3p2NTAbpI4d3tx899jDZlDHuME9BVwl6grnXJUui6Gnl3099fwa6b7xjbxSit6pXDi0F/0m00JqEC+EoI4P03Lki1+s88vB8npVsAIgwms4QngdfJu44u/Lv52BWjBqEzg/6XhEuhsOHD+fgCkG3dILirs6G5452+duiGHfj2moCFE7T3AsTv7OYkF3lmo8eOQPaULMr2E+ePI0L4k574IEHHG34HQ7nPrgBh3Agia59HvrgHTfPY2KKSQ0ukrkUn0NuvctKAdte/+ufXX66ohhEQSyES7zn2ClLBlTcfeiEM8CZPnkizVa+9YCClA2qGAlkumjJclvwwAIiwkBQ2BeLD5101NJ0cmYbab40latmkrR9y3pnJgRoa/fecQ/RMVVcp8uwadAONtWjZU8l9xWtd2Iq2bAJtoEszEoMSFoBA1JAw8NBFg4c3Gc3K3+Xk+dD2BjUv077Nx4jttTMfnYecK9bci/cfdHfodH0j+hmy1dvoxG+yBS72jbv/t4duir86/E1CGLyHkghIHBq4S2T7eePP4JxG5tlV4Od3r/F+uPseflKpT30+NNM1c2+/vQdh6BHBjRi7HHddmP+19AVijt9X2icgCXIOLzCYzH3O2//+fu/2oELHMqsN9pCnn2P2V0goJaAsXAyhpVPqPelg1056fWVyrMETOUzaWrdjeyI5s5uMGSqGLTWkA/LXAS0X9MDScAS2FtmDwuHAp0MNfJ7GwljKpRmNQ62kbJOh2HqI2PEazRPu5GSrFyF3GdylN330BO2BROdQyfPWhYxaT2hnJ9Cv37l3FEKpKFQSQc6BkkANra7yZUcg2kWPaR9/tXXrlHNYk1lIwsJCYbBAzUtHlmSjLYEvCVA9b1GUKoiqI6zdx+ELh1D4ZSR1svlgg+haNRkrZr3JMBOsgu59BYjQ1GTm8AkOIRrKU2afD78aGKPbtnGXfO2PjSAb2IKNQ2X+gomoZqwRoQ18KwdhTYPqMnE+izTrzQo95FRcQBV8VBg09FO836YLoUzQVm2fBXn/XUmreMxd7xgmzftYF/vxMSpzsDY3MRM+aEEhDgJgC/7aAejdxFFJROQHEWOwTLHq8bJyY9piAo8uXj7qbZhfavGU5H0wy+dMnq2pCriiHGNhyYmMkwUlXPk0ATrT8zRQNhY3/MsZvdDjzom14EF+/ftZho7ywFeR48fcZ8hA6dnf55vP4FYfE8D1eqIm/AI4Wypw4AgLI4iOQW/EthtftBX5NmhPWY4shdoBnaGJlGAUncymFsByeVWG0oR3AFlU67SARSlH3/8BQUf6xI845lfPeKmmBcB6HZuP41rKs/c+ATLHYOMBqp36e6tdgmpWzbAmzbeUEColrZQW7J2j73w1jqrEYDnQ+3E+1PuqMxksEtzhjaxNOrS0quIJinSdWrYS9igfmiFAe+zGK7U4vaWBvJ74MB5JHIMTmDe7EGn25/owmCetywmbt34M3U2ezBvu0K0ityilfuqn9eN/Vy1m9hJqoFEv5W0QxIdP/ZuNTSNTTX8quW5YdLE/R5KFFgQN0e564pHSgSg7p3Z3xX5JcWVtmLpSiaDw23ivbfbGe7Bx4s+hhmnuKdMwFV5R/hBQ4WyfSHPpiF/k/O+mAYyRNOo7fiR78lYXmMDmTZrcpWAHOl8/ve0AS0wXQZY9uAczr4QF024B9ZaKVk2n3y+lXQNRWMNBtDpQIJG019y0koKOmzMMAzkAAcvIyF7+PEnnNvviQvF9soHn9nu41XGraTm8dCR9dUp7aZIDqI2/z8a4B8mwO4bb3xJxqWvHwywJE2RARaws/tzmSQq9kZr/gYZyQG30iB3aBrItFfNtKNf62AUI1FPtRhKGgpwz6U+CEH/EQa440t95PS6rBGk187lXYysAew7yQkpSLKKmMCSV56TQW2N9p71foI4tzrYZpepmQsKLuGePMnVO+cAZrXGMhgWyOitCGNDSe2Y4drgrDTiHfeyxq47ynoPahc5qofBnZY5VgWsDJ2He7jHUbBHY6Ee56MVLqcxFWgVRKN3hL4kHHbEzn377WQe/D4ZNaUGch9+5BAG+QfFAWy/9OKr6PTZ4wDGpsDQOUgNtONEqbs3WLPwGWBbXa50UhjIAe7eZCFRuPce5DpKDKCWy+k3ELp8CUAUefMUMzfNzKXkwD8C4ytd0EN7DjgApBhPJTFKbiMRpO4avjaYwO7bsclJmHqnJtr39GJe7LMocm0cMZOSoKxau9E2ka7RRTKJ5Ga79l0E9FGDGorUQnIU4gu5w16s71AYUpV4BagO8xMQqDWlOozlIE+NH748jBp9YSqGW5vqUf17J3uOzNBcnoNbMOpI1HKjU3aO/DLmUl40kAhNzTUAWJfuwbURXVm0e/VsoYyNFUfm1hK/mK+yr0VyvboAkkl8YX+Nhk7tT8EXCBoWz0hc3j8F+cg6ANlC47Oo3Q+7/mny9AnUdshQTmHaiJRkfO44hrnN9KZ7WPckyvA+iok9k2mpDz9HMbdemfj0pNHcDO7fx7at30W+EyPkcbnQxVYJ8EXoz4siGl/13WoKVrp3Jrg/+/nPnVb2Ly+/Br2mB3rD0yw8zJB+NJ+NZZnLQy2HwXv7Lf0x/MineRllI5962Op276IYuIpLL5q6Nj+bvvAR+DVMVFn0oWlMJdlIWnDkCoAf0Fh8yYrQLe3esslpMOVs2zd7GAhNob3+/mfOoEFJGeKsa9KvC6iHTXRaXUgXrcD/KL5BMUyiaCdDL5w4eZZdojg8QZN3jqlnCbq8JgFkQB+aAOkhpS5wCBcABMW0h4oYhzP25ctNNnXKAA7scyBTuNFxYy6cRwcEnUVvQGYueHI4+/XoGF8y4ShgoIOdhlbsx8jKH4T8chEnKD+ngu/TFKuLh/U6jZmjsvArkINeEVGieirLU29F35dApai8wGs0WoA6Ln6E3tZ86OEmjva30bkTeNihuKKnXbp0LY0I9wBgQCgl7Au4+L628L4F9uF7n3DQezGNxNCFz/Wn555y2aDJoyYxKa22Ox/6qZ0o8lDJFMEeCgUthQK+imK3O2PywVk9GbKADLQR40Ez+u163Ir5vr49AiiSUmAJnHcajwlTmPRA+8rDPVRTRRl/7Gfa31jWatPHJls0XIkQFv+RExfcg/H7P/6KzY+mDE31NZCgpd+uwU2xvw0i37CVSc+U6eOge9ZCqcZQg1idIBBvx5GRhap2GhC2ZhA16V69eWqqOIwarjOJ7uCwpND31o6k8W2Ll23ecYAmZLClkTdZW3SGZvKCFVX42x//BppXIz42Nuk0pi24oHex2bvIWX75Cm6VZaMy7LwUYN/O9eUQ44bIATqap7cBFCpK38b3Tx4Hmk7+yiMP3IYuHYMuHBQ6lSuqxp3vj8CoraNR6xgnP4ogNat+jMvrKUALMbDSJF+OhZm4uh5n6rgOt8DxTOrS09Mw+KmxdJ4H8+tmr7z4iu3YuBYU+Q+YrLGumf7cguZejVyArgebVgJIeDF5c7Vco77EflxCE7Nv706bf+scN11XPI/ymYXeBWhcxkTfcVqgALqdikV0FdDmAhMKZTMHB0Vi5z8f9gdZa6kpVgNlWvRAZbRFMi3SgXb6bIFlM904iMFYO3nJ367cZO98vMaBN7Ho70qYdCmnWc2vs5S6Mf3VwSvGlifZU+gQh6+ipDR9gTLdLgqNNkt+JbHOf/Pzm60Ph5zca+U4Om7COA5kQASq1K0b12PClg8diVgsCtQ66LxyLM0EUJAGuZ572nfgEOjU8BW4J1GpqZZ38IC9/vobsDiKYJMMxUhtAWwXCjRxWJUHy2vI7XHPetwKT+wG6e6EihWNy32ke242bz3F+4jGOCwaumEuTRN6TQ4z0a/yOMwFNAyYe5NVUURF4Trs3ZO1rIeACYgaFJm6yEV05vxbAYwOOFO7bvIVgHKq6cQVGvotGzfYYECmGT972hoxyfvgHy+RzT3ArjA1kvRC8UB7Dp+2z5blYbLvzUGIDhsga9akERYLMFRy/rQ9+eRDVnG93Pk0NDYrN72/JQEuAbO6Ne5cCK/k25dEPgTwGeU4m5qYzAGM4zCOpheQZmT2IWObYlyRXZkcOCX5hUzOE82Ha/oL9DcMpnGM97Z77rzF6cnyC86irQwk3/UQ3wc1k6ndkSMVTEaQYKDh75szFGlNptVTOK5au82usaEvfPQnzkX1rnsftnz2z5g48pfLaz37rWjFLNc41sHLf/oD3hW9ASqZDOUdZGLiZzPn3mHzoewfP9YFQ2KiPfv0j5D57MPgsYYlHWSnL5Tj0NnPnTsxNFuNnE0XiDn5ctVWdJBEL3T4M5GmcZXWgalBMFoIAT5ECUNPQ3rC1Fta9UgchFvYU8X2cBMK/oe+zDqg2Wp63ETigM5T0hcsM7kbxlcDzKvukg3tEUhUzyyKomImvPhXMAkUNTec1160aJEtXHCvoy2rSZMz/WbkMgFMv30p/MdNn2Prca9fhmlZLoXkLTMnYPoFW6K5nrWCAzbIsGQ2csn2A5yTsVoi674dvZqkPb7c45NHjjl5hEC2b79dRurBRNsFu6YOOu4t8+fhmv0i0VEZbmKkojkR6q+yfkVvHjthPHRkHI1hVvWCIt3Oh6+mWDzLGpcWVc7u59GSz3/wYaQmlRZEljAIlIu66An9NA7G2bWredZjYC+rxan63IV85Ex9bdWqTTBvuvErgj4wg+UYyXQTQyhkVX/76+dMAGhUbhnENGk4Wvx2FzVy9GyRvfXxEYOd6M6tblSp12oEbVMmo1mVCYpkRCrodX8U5aMpfbUbY3gOXz3/kqzovBXrRxuVAHYB3fRDruEQnV71nsf2jn2ev6sIFghIdtMUzkZMWLwBijJo+GKhImrPr0Q7Lz3fUGjL8iLQeSgWylWMdxpgNw0fMcx5PSg6qYl1H0BmUiWMnJ6KieTDnkC+cA6WxwSMReOUySL7dQCS3UwovbwbbPT991k5TI/SEjSNNJRFaGwvXyywwUQtnT59mOZYBWgpTLZpbGHs7xS8OzH6HE68oheuztWc5zXsT2EUy02cwX1IRnjro2+t3+jZ9syLH1kFKFBtO4CCzAk0IQQY9eecEBip6LQIFnabdMs3LuWQDF+7ZfZkzBwv2l3Ijf77j69ZZgZDhNtvYz2cd94rwznT3n//U9hSahb8Yeu12gt/+pXlAVYfJrrwpz/9GZs7DISTp9zAIZV9efv27fbYY485ZpSaJfkTzJx1i5MkKdKk8joU6TvmkGufR+2DPh3q93VpLjlQ4qISATxgdnUF4zpOk8x9vEpszS13z6Ex/YiM0FuhbX9rSz45TwFO3cPzPXtWH65hNs0SSSfUMpoA6zUiYZLxYHPg02AdPoUBKhPsJIrMZqYZZQUYbW1Fow9LBNAvmXOwGwwbb1/osWt32at/38Sfa8KnTNgme3LhROrlBju4+yDysZG2d89+ALlMK8Jt+gq1SHzmUPvX1xvxKlGtSN2GjMaXc1mJETpvm9gA/4+DL9dfX/+mQHt+7zxKNJ91xkeeBtqjIVbknGfxewDoGwwsvYb+lP1Bul95Aut79UKyBPUF+JcG14vaC9sF1q7Hg0LzgED2Lg1NxDCTQZ0AB9Xokg4JWJI3rD/dRzUaW/3kaJbU8CG9bBaDtm5cR93LCs5AaeElPZIfjt6NoiyPsVdJgz+O6K0oJEY1xJh2D+LFYSNGYDynKXy1UkeoZ/oTdylgTnT5NGK3CgB4rkCNGgt9+hJ7TRXa7zAYhVGc2etWryHNJBHGK2azp0uR1nnIPpLv6WPDtrfnn/sdzXcSbs2H7Z/vfSh/X+uEYl1Q72NF1z0NnM4jRVnJx0TXQ5RpXe3bbh2H6hOdO+7EiosbA4NmGJPwZLKCt65egoQg2u2notTPu/deep8rMMvO2q5tW53Z7jSYOkk8CwXUbIpcugKN/uZ5o2CTBFoNbIwvlu3j7A61p372H2TyltoB6q1+OaOoO+Jt7QaYC0gaCy6WYqa6jaSeawCaSHq4WUWkJvhJ1gCDsg5fEH3FyjuENy7gQTWAHx+mjU3TGW1qHXCeqMYRFKKNU+unlXVDO+zAER9nrKboSc8GGsoARe7UYrZpuuvNtK+JTUMTZ5XuEAVuQDr/Bl7Us2iLkxN8AqwglaLS1OeCz02FATeI+1lETVfB/l4TGIsUqMD27L9AuoA3slt8jjiP9iF3kKzhpulIBAsxySOKLwJG2LJVqzBz3IrEijMiMdK8eP2uESOg0/AwHTlw0qHTackoZ6uF9HkC4zOhE+tFq6EhFVNYhYD6ycp99YbtUCs9WrEhTLoG9+dg3HuSqWQ6FK8U54woo6MPPthuv/g1eksQoTIoiF6+oeg0RkP77AGqGGk90PBKYO1PwdKMI5c0j5weVg41p4PC9AwuamoiR4ydZsfOlNp/v/wBTZcn6MTfH22VDiIKKW80wOKXK2ZHGLBG3452xv+I1qfmNgr9pQxErl1vIUOL9y7Bvmgkuqv8+uFw1AOrF9ZC1oRWk0C5IffuDSUTBFLoUi5N5849x6GlYnqg6S1/JSEhEuMVTJtoTmUwFEYouHIRK2nWdJ1qEFXooatXLIE2EzksUnyp4PdlsSkmpYMdI5iDsjs6txoE/7LC14GrplefNZCmtIlmLhQBQzjT6j5pvhyO03h4z7sGRei7kON6RIp6/wJ0ZCbwoyfmgRyTu8opfhIEqo7N4vH772HKP4tm67j9/e0PbdeZa868KRCNcB30MA8WpPakhWkNsUXcozrldwgFl36AN6SeUSZZQoF1GQGXHHooVMaPdVNL06reQUCCNryBvZmSQ49KQKfTSvO4Z+9x+9mv7rYeGeSsMVGsQksXFJJof/7LP1hj+1yUblpGd/vdc7+2gRzaTTSZDQ3eFLHEDJWe4f1gcIbBhA5oOYqGEG9zeM8WO7Rjnd0yeaSVF0JTZXIn9K8YLqWcHJvI/EyCfnrm8DZ+VqS9/MYyW7rpvMudFCXeBz1YLYW9FpDWhLdisyhkvXjghZThu+dQLyF/9FoOqNCS6YP2bwjOlT403r/4ycM0Cg00tKVk74Li0WwoNiAGtE96ZmknezE1bGHDruaeyOyqO3TwCDQLhTiCnjh1GvR5mgUy8W2j4S0vvcKmuFn4Gw3uXDYf1nJwsu3g8HzxhRdtNhT13j2hloEYDgN8EWX+CJPNRnZlxWDIMVOacaGoF5m05AzsB4si2B2ksbwnPYM6wOQs0ABse+TQHt5jB+AKRTk0+XNkgx5n2h8SFoOpCRo5aGbbcPwWRVm0sozcXKvm4JI2KCIm3oXIV7JJ7dp/3P716Vd2FJqmP42jTN/qoHHp2WiB6aHJ7w1WjVttWkMOc5DuiObd5dgxBfGW9kzPI99OEosNTIuz+vwKmzQi2O7l4CinoOniZE+lIZehmDZeGWIIuDsLtSmbxr/yRvhiBKsQAgAAIABJREFULAWVBEQlMDciiJGpAbWRlj4CHdAKGoFXXv6ICZeLtLYfP77QpqBrDxAdhOK2BjOhCKg4JefOMLU6DrpN/AwgnoDxtev38RyyWedCF4eGIxR08tRBNnvOTRRO6Cy5xtJ6V9M4zJh7i53avM1RT4fOnmOtTDLKaVqk1ZGRRg5rY/mSz52b40eLDmECMs2G4566HSpgDdap5YoCWbDQtsGUKYPt0U3TZdg2cmCP7Z0N9Q9zvb0n7Mtla5kA+3ANKmzGeB0eZy0dCcq0yRMtHep1CPD8tp1bbOmKbTZwRCournfQKHiBQpcxOWESxZ7/3O/fUAKbMzKZMTXWbr15JodzADTOL51JVvaQERZHeN9VWA9XikoBHBuYpJ62/mj9mlm7p6HzTuC9a68NwzUnAUrp7l17oSSOwqVTplWruG5N9p9P385tibN3P/iQ9d8CSOEGY5aOZOLRH/+n5eGO/uTTf3X7GaxhmCueXt2LgmRUTnd7468vEDd0ijOkzT786AN7+1+L7c23PrAPP9hsDMxsMq6h3cLZd9uJQEvv4bTpGewdg3HLrcb/op6u9UJxjW3Yd9I++maXXVN9xc4uEEnPe4QaYJ6lXPLLg1hfJ4hvuHfBXND6QlgUpZx5OPqypi6VoR/m3jdx3XmqOGcUAeKRUmRnptqcqSPNp7nUZuPjUHgG9tT9C5171jlcnOvIOh86KhcQcBnZvJmwqGjMOdd6MAHbg1mMGlEBR124zGdhSlcFdb4UYKGltpyowP7Qn4+5fX8AdMzr3MMQrqeo2pXXrjvXWR0IXaC71UxhNSGrojgRRS+eyt+f6KKtJDeMZHoeLOCT50YTl/ffXWXPPvuwm6Yt/fYgbJ/pGJ/5YfaYAoBdA2MKlhNSjkAEe6Hs4TIraGY/W4E86fDRQps7byL7zxV8RHIBg6qYAvaE1lfG/l9rEybmUjiW08BUYFpTY19/tZ0GTTsAUxUM/+67f54l9/Jyco+GeuQ3VNytTexbMt+phzKsSEAm66u3HLQDeWXOY6ALwM3jXOwLqCSmD42WCis2c5coeGOfwUTVTXy06ahg1ZeKM10/bUJifKqUk2O5c7Pleqk4vlEeuDNQtEEV+UR6otPthQyhC5AYCjfudkOJJSzHrTmTSWjemRNuOtW/fz/2gAOOaTYGirL4nVpfPWj2Re0Po7Gqwr09pifTRgXK0/QWQ6NvBjxNJ2bQmRnwZjs6iM9DO32N6K3Ll0oorCcyPYU+zKQ3hfi/s0yNB5NNLYryon+uBhB2W7s99uAINwmqoGtPyaZBS4rjPDhLYV3kjEL7T7/Z3nj5XYvoMcDe/mKDXeG5L6fTkeGSQBMfEGFf6QkFWMLicQY7FOIxPCITh/W2RxYASKLl3r5uBc62J20e5ojr1q1xMpZi8ktvvWMqzWkM3iDVuIf3sxee/zu6zkFIZ/rZMswqRc1OgJkkLbga388++8ppcEeReb2EKKMp6Do/XbySJol6C3LSxInDbd7cGTCU8jivlABRwOQb9gENYyqNdjGMnKJLV93wYFAOfi4ZMIMwsGqEZt2sSpKH0s87kOneaee+nQojK+8M0YPsD6WcuQVMpOVi3o+J9YWLJfy+hDrN1+59/MeWfwBJAesiCQCq9NQBHq1qACVkEQDbjTSAkh4FUEul9RoAaBpvJRhoHTyUh4xoK4ycMS5NYxjsPdUFn3222oYPI9bw3CVL6zvULiIWbgqItXc/X08zzL1jYtwEENepSBvXoLAP3Dg4f2hs/+8UaM96Vs+rOL3/3QBrEaupFcVZi18TYL2WY1Ly5TwotM7ZN1qpSVWDetwp+T6aJxepJ5NGvkf1mfPP4C11IYHxdUkHaJUB7jRRvNFzuwZY4zdvrnUnaykOUN1b0UbO5DTYsaN09vkAXOvaVXH/lUohkyl1SeGhkja0Upd5zqExg5JsZFo0dHzYQDSzcZgFSkufz/qXCWsBOV63QE8fPnwoDVgFz8V5nN+J1QGIlTlbhMAkja95Y4pKLQGQymC4IOOpFmjZMporLrpiq/FxENPjiccetNQB2baeCLf9+w/ahJlzbcmm3bb1EG71vEXIq06bHcLU7XKJJ+u+G/rnyiq8Q3j/omjLP0S1/NDsAMembQHg/f2vf86U+7SLZpszc7ozR80E7JYx10Em1x98sM1J8VJT/aglplsSbBndZzEca66eY3sIsd24m0cweOiCZn3kJBJAWHetALdpMMBSqXeTABzP4hlQS72VxhT5OjVzIQPADm9kj4j8v2VwuWfPMfcZ9KX9TlRs7cI3/sj1UqK5q2/xNMHaZ2GY3siu9Bh+koSA87e+Q2axIXgPKGe7ihrXs7dSy6kZ0/rhH+DG7ERIVJR2gQyu2TXavC7/XT10GjKZdGqaykvFRhiF4V1lj9w1H+O+GdRNTfbM6+/almNnXf9FmwGwyPbIs6KGWczZHgBT1wH+gwEVB+Tg78Q5d4iaOK+AGkXzDOqHrm7xaH8pwrTZKxJJm/uAnkEU9a0WBvc6iNFodXWnnUNXIs59uRY6b1BGHBp29wKd6GpjAx6WZmlA8QE8CXMnz8Q8Kdj+8sLLNn16Fg1znH2zfCecbz4ErpszZi5gaNcNt12CyHEjlmduG5toF1zTSMbYVwvy0KocpDCPw+I+CwONdfb50vV28QpZkVRRDW3ocChYrzfg0gTi0KbMTh4qb8xKAvmQ7SAanVBsdbZpIiskSlNRzhUeMGVl+tM0q+GmAOezBAhyuOEDrhvtfSNYPJDNRjE3zSCx/yYGMJHum0xm4yToyFfQNh11TqA6MxOg0UnvI92RLMajocnVQx8Vqq9GIYjMyDo2hnDszGXZLc6QrwKsec8y5nA6RzalABq2IN6foo28qawFQOgeaTPyUe6kfPL5u7HBuE/y+ZRbVkrx2dRI3iwbSZn4T27BemijGn5mpsK75/WvYrIThnh/II1aCDqNqZMn29fLVtlu6BwR0J4b2GQraNYVhS1yaiJgRjNQbQ0FSgjweDMbkh6K7iBs14DJ5Drt2aTYGPnc9RRrenf6HiHkASBlTSwWTeRDubhe3AtusQXxnjJwXr14/pLded9oG5Tb39LJYg1K54DqiLQ///5F+8ei1VDYvS1nSJZ9gbEGnEfSpKpZq0EYmHBHrkOXqiyxxH5MQ6ENtdKR+7OxVkDVPrJjjV06so2pziW7Z/4cJpORtgSXyxYAmFl3PQglBtpYQxkGHJvtnX/ttCIAXD2mXTTHDRQnXhIQCNnUoQ+nwEumABwCMjjrZBLpzLH4Frn4SmdeymYZyI6fzvMwbiRT1vMnmAbU04xmuazp7Zu3YK7msbmfOzfHiikABwwZRpMHIEPDsAfNp2q28ZOnUgzWuU0jhc1u7tw5bnOUxioGCDWUe9BfelaAgIQ+I/m+etu8DnOFpRvIGQS04kASahkTB0iAmY0M3xjEOwMo0fjkUqulzqARnZKQS5y9h45AR94P3QzZo8DjUTQp+XDCAgO7mDpE8D1BtnXrVpC1w25KldUnBw1Kf7c+DkM5KcM0oo1FdttDj1obnckVqKfxPdJsLXmVr7/9gR3LQ88lEIm9QwPwAKYgTexSOgyc7tez77o14xm4Y96hXVIHtLPi1dQXwIF/1bQ9mc8xfmCqzR7Yw4IpBHPQNJ6i6W3B7G3S7Jk082R/QnGvpblKZQqLYFVuYu7FWwCjAiRM12nP5nyRCeh1HCL7M3EJ6J5sX3602F5+ZQm0Nc/7+uljw5ke3sfSY3MG7ehE5x5ONqEESvU0H4r8OIXZSkZmH3v55U8cmNWtO4ZqVUTKsd/cu3CmzcS1/rqc1wEz1m1Y56LC7ibDNR2EsRvr0guwcP/WLbZ7927C3nNtzNy59srvf+/0cprQrVyxnCzDgTb1wQesjElhOCOKSj6bf2x3wD2MJECdFr3/Ls+nP++jL01djiUNGYM2uN72Q5N/8833obo3u2z1WNbB+JED7NZ5c+wXz/wVw7lf4HIbY6vXrsTV9IyjQE2aPB2tFig6Gbn+PsG2a+t29IKhdgGviAA/miYavhNHmdymMBlEjJUBvXXk6HEc/CWsk+3sI9E41PZ2TUoNTtOF6IdHMAHrh1NxwclDrEUmyBcLocUOpAD1R4ccj+HhKQz/zjuaow+LRTE3VZxq3RLTnON//yGjbc4dC6Cm/dg2bjkHBYyziOurJiQFrVEg++TLL/wOnXIif7eFrMT3cIBdaJ9+/rW9+/5Re/6X85zO805coIvP7+UZiWUSgBkd04h0gKYqjIH8QqIsPGe0PfPUb+2T5fuN2gWgCZoYMosuoOhwAKFI/06bP30MDdwVwLtCe/zxubizE1d36RIGctwTCcmDvbjuZ6E8dsL2acNkEC8EdE2tuOnK1awH3x/i3Wi3TMwmSzvSZRr2wKYyAaYMoif76R2/YT2G2d0PPOoixzZv30V8BHIbqPsBAKPoHKyiiAM5hs+KP0AYI81rNKp+gETXmDgmArb4AVrxl+3i4aPkKLbT6CS5Z0xUfxUlMikL5Rwq59mo1PPBOhqMc69G2ttWr3CguKaCy5Yts7Fjx/Ic+vJ59zu6fmp6BhPLRpswOZdz3BuU/bJzne7Nayr2Qjp3/Z0yYkn+9F9fORaSfkn/1x1kXlmNu7YiwWAtTp00GjZDMv4AFdyLTp4NsmA3VbLPEqfE/2XBUOueVG1P/fQWJoQH7MTh8wCxqTRXl9zzeeeCwVDHE5lGBdgRJsG5E27iLCW+EDCjlemFMuk3EdNXQOyhJMACVVRkheNiXIGPBDiio3y77HdlTiu/W6+sjUobktufZA6kqaf+XI2ATLXYPtgX62j0IwHHlFGqeoNb6wpImUeOGzUAI0VyRWFPzZg20XZv3wYL5LLNnz/ZSgGt+pBsUQG7KotGUG6rmlbWUi8kJadCRwesIKJKcSmMqBy9rY1JukyS0rjOLdQ3PjCMwqEM1sNcCMU8FITRqlmHteTfyoukGafbzThzp9MQ+9BcNBC5U8/ZIh1jHFKo0dNzLZ4zt53vL+E8isIUKiQ62TrxA9mXd8V++V9vWXFNB87brGHOP5cprt2ZtaJ9zicIxhL7XzBNcTDnv86e0TlJlp2egNyA3zNtSkfMKdPQdYDZGiTc//D9tpOCPZy6YRAApRqTK4CzmvbJZFRN9vTp0x1NetSoUUhIMMuiMa1WrBlTMsX+7UISEIg+vJqJVj2GVDfNGU9TTRPEVK1JEgXYHZcKC/BT6MM/i5gi7yE/eyqyjxjWlR9Nbjrrox5zui4HvEQCxobxHK1hCiw2xFBMJNswuisjgUMRZwKPRrGe6zTyZMHUcpAVIPEJ4L3W40w9mYm3aAOHNq7gLLzMhG+AkxCp9suCDdPFFL0MqVUdqJhqz7Kr1egXS+1W4jwLzkDhhGHx8cfHYCYBoouRRDyOb1Sy5V9tsi/WbLdjF2qoSSjsoZa0AQwr09fbiWPRZLvpzb+/PBNgz+/VfKrx/X+fAItppW9QA+xSfj0Pxo1zuE2UZ/bhNr6nUzdbE2KegSAayCA6OsnNvJlGK69e9XUjltctam5c9wLVlu/1NMCqzzUdocHm9bo0fuN7fHnmAqinAkSH1fewpiSJEh9Sz5vou/XUv2JECgDXW1DTpUmrPrKmh4PB2kgxcgBURmYk8hokjPwMfeK9e884MCs1JZIGt5pmGjnjkH6ADINdHNOAAf3cWVOCnrQEXUA0hZyin/woMOJYs+2YAl5mKnyO6bHkgskA5YfZS2WGJjpwKHvxYMyzFn+zwo6fumDbd9fadeESN2oYTaBdpBMFV3+o2mF0exfPH7c+6fE0ufG4je9Fx048z/hkx4bMz7vEcAeK/OTebjAgGUANzalu5+lLkhUArI8hDg8jXDELehMPGtUJNZwmTz1NGft+Cg38GZh6f35xt1RrnK/6lWQzZs+mGQ2BzYBXEmdvEBtUAzTp67VhAEsz3FDv9OkzDD0OO9NUxUjV8lzLAFHGu2LyXKXxk/Gnloj2N7GrNS13uIZbbBpaePwYvOgZ5VMk/5gAaDTNos7w5UOT3AF4p+GPY9i4bAeBKqxl/k4TkzJvXtyXOl+GmxxzGMWxNq4TBRfvbTEAF1NHjbCFt90K+6rG3lq+0nbgMTHv1vm2dPlSQDDPwpfqFha5Y/4k4BNSTbwbuLWjP0uepCUo31evuDDvrmrs6bSZ+3IRNYGUmJnz2031MnHqffyhhc545YNPvrB1+4ug6PCCODd1eNGC8GKihUWFNlrPGB8rL6jF18/srb88AEXhin3+8WZ76idjLS2TrFrubiwUulY2AC+fGC50pWVlD7EANEh13Dzx0ls4VAM1QuRCiMrTqtxN0LZ30EJ8swINJK8dFc10ArcwTYob9ABxs1rI5dQkxbXv7tCCPsy0spVNTr2tmnuJ5lv1MMs5hNcMkTMui8xNeTlkfLkJsoAXv10PmITg7cod4ZaHyGGQTlqbYQ3TMTXFHbxoLM2mFo8MFmppWPwoHlSEh1IwuYdeom8KhggQCIEFcm6thOoNTsYG5vAS1ySKi68HS8YcPjLIoeDvFAqlQ4Z3EA7k1cDrtPO+vWmA28S10O6CgFxPfxyFsDaMyzRhwfxTm49yR+XWJopeA0i7o8LI+h7UK5X82UyQINEHS4ovu0NZVHJvFqHibtTYxJLp20zDXMeh6Za9i5hgY6I5CqbQriKH0rp03RSsjekBhZ83P88FkbvcU89uqggCmVSJwqoHR/eCc9E5uKXhyh1Ko1nfdt3+9tp/ELHBFIFKySuhn238ehN5hX90VLXp0Ps+gopZx2EVJthX9/nqZeuoxLQNYZYfObNeYWR6+UbgPkxVBfMA2Mg6odgVHMNi3xuEmgN2O3qczCE69Ad5MkjRqjzw4M8N0IyJCtRQiiYvpgf1TGykD2vjXiqz2BfKpyBRGRIpX1OInAyHwvk1sE83e+jBB51zdyHFSUZqEtN5QJN6aDZy2QaKypqQa2//7rcYuDTYj5+YT1PTzUJ4FprQbAVR5JQzFTkPylWCvi2DWDEVPUpW6snhX8u1e+mv/4W+rN4mjomwWVMnsZ4CbMV366HABKGbK3WUPdnPjxvTn806wrmRDyaXThra7ujOz3JYt1Dc5UCF1n25ivu1TGHqWOvf0YxtWHPGoZyzMHmYN2cmrxGKK+O3du9D99jL//28TUSDLerewkdXMeVG7vDT2WxSUOIpUHzQDZ4m3uF1TDue+NF/2NAxk5n+YESBu+cTTz1NnFWRa+wDQUbrGQsrIsoPnYGij3gEXAP8w6GrwtNFztyg2IjaLifFdhpPXwqKCAAbIc3cYRvbP9DG9opyjcQ4NDkpQwZZI6yGUgwvFEkS17efXcOfoJTiXvEKcp6N659jFUdPQHklEolnNxwQqAj60WWiTHowaUuBjVKI0+cWqKYnQAq3bztlTz46zx7/yY8BW6AzFhVAZ0JfzeTcn5P4FOZQ4ay3FDKbL6GXzEejHwwwN3LUGJqr67itHrZe5Nul4rQeDLiATsHlU0+eN89WfrqIZ+iCPfToQruKhrgcnZPL7KOj68nkQk276EgqCvtC4W7FkEjRbGpAVNC0ytkQt9GUXmk29e7b7fy27XYBlHfmnJtpWtaCByUSWzUVwExj0gB76aWXbO0KzA7psW6aOtw5rS75Zi1uxb3sJ9CnViBzEc1pJHEOMiy6ys9/6qmnbMtm3i8mUY3sE8F8lvOsl0xO1gsY/x3av88GoLWORyazfOUKkFY0rSCtBzFskjmYGDxfLyEjGjfLjHR/YiP6QKONg6VBY8ZeJQfYKLJWR3Oonef11q/d6raapPhQNIKDHQXPm0K3Z0Y/DO16Ao5l2T/+52Vb9KmHFhgM0MMjwzSVZwXDvJ8/ei/TybvZE6u4d2toAsLt66WrbMv6IvZknOyfeZBpE9TSHkF2ZesGDvEIAC80Y46pg+Mv5iyDcqfZXY89bScKrlt1O2cdp34ggEML+4ykNQksvvtuHmvbNu6iSPDoQR9diBs9+/pXS47Z6PFpNmH2RDuBYdznyw9ZYQXApS/3jP2lq5XCkHsqjTr1i8Xwd+WwD3HE8OOzHz2CoRTa6w8Xn7WFDw9ykYClNDdyY83m2RX4FSozMSboNThsR2dmIy/AXIUpvpxkfSW2Y6/vhF7pogsHDLQu9HL1PGth0PSbFF/C3i2WVBUTuCSoYbIercHBXU3TiUM4DCM7iaRY2sE0OpvG7LvvvnP0QTk6b99VwnTOM8mYOGWgkxL0RdOqiV4+jIgM/u5el3lc5aj+Q8dOsEsYxa3ftA0PEVEPVfBl2Qdf5tlP7xtJ8ZYGnX+ljZ/em1zUEzZp2lwmHWPRvv3eigGdsXvjzK9xWc5PPz2UPGWykA8C0Kd68qbHTerFPteXrVmMiyqKv4sOnAvDD8OPQrgXrIRAQI3z+CUcy7uAVrjWdhw4bjuOFLlCTV+eU03VmSLZFHel3+iw1FmLIYyOWQG8bsTl+TtqvHWuKuddkgzRNSPZQLso2sI56Jrl9M73jhpMPBcT2HpokuAa6A7xwxg7EtArGiD6kq0lqmj2DEywKAj37dtjN88FFMOnwY2j+fk1mJHJEEsu+N5qhqUVxGWdQ8oJK2tpotTIRQI4BcsSV3xUqOhtnMF+gG2Xju6394mom4csIox9tAfNXSmT+OPQqkeQrFFYiunPwCzWDyZoHDjXMdGsaUa7O3eBbVy2wX72h79bFbVrDQZkAiUVM6MZkJsWcmE6fGDx4KCuyMzEMMwbZWqoCR3XBxsNS6Nv/8mTM5CwZeOUvB6juzPss73sbnKI33n1ZWduMxZao96P4m8G8dnzkXz0A4zt0TPV0UJXr10HeN2NfVSZusEkjJy3JZ9vY3L2kBv1FME6Ujxb4eWL1NCqlqhbkcRoerwMN+BEjHQmYOzoi/dAF9/vhTTlCHuaovoGkC8sU8lzyHVGAOwGIi1QtE9fmDHXYbpdB0DoibRLEXchXPuVDAo0Cc/OGcbZnGSF5zBGvV4GMOKDRjXNNWDbeL+NTO/k1TFgQI7T1EvnncZku4ZR4WmYJgOhwKrpOXlgh6OU6/uCMYx8/rkvbcToJMwLi+3uR+60c8V1tgeZ2OYDuKtT6snkRyFU8prQwmxl0OMa1//19UMDrMbJZdJrad+AmH+YAus+6qtDbs6Cmm80zf/bgFL3u13NrGg7/Cw58avxDaZGDKZpVS3bjmFhI2yuFn5pv1HJ52KQBFQzIWhsQUZ2472pGZUxnWK+3JyHPw/DkDSARr6WRlfPoRpLvSe5D/twTTupOUW11gRH5LQg9i7lCItNKEmJ6LEuMpDbHhZOU8dIWr9X7GgN1ERhkaFop+tpJHvG+yDfSbYUWCUVOsuoQcY6AM8LMO0c9XCSzZoyzjEzDu/d7pgbo4ajU+dnBsDy8ghkW2jKmmEd1kEiIPqTOjEfiq03EZ6X8fTZd7jI1mw8STydx2hJnz2eZ3MaQNPtN0+ij2JA411PjBdDD6R+z/7PR7Z1d6FLq6CkQA8Lw2pShgO9yzGDO3xYEZmUAiTsCAfrlU7MJ9fl+7NlqH8BFPlvyeyNDz98H96F7Bf1110k66KPkbGwZY3OZQ/AFE9T8wkTk/DPSSH1JR5JYndbs24ne+ctSOqyWXtsZpisnTmE19NxpDhD+lsKk2jFW10BLCuFVqM4uwqa4FOsx/2YEIKtu1hClAGwdz2MLPW5tGLOc0LZzlo+gQCpYryKQRmI0ZiGiTL4Uma1Mnsb+PCi2zsql3M7+6HXEJhCrci9jWYfTqYHlfdAJPvrEw88aNPJQj94+qy98tbbDM5627Zdu6F4V7gIpxaMmXUuYxXitPa11PVaX35MQUXb9qKAl/RW22hXKBSiGimT4YI7/AKNUxBNbSCN1RQoLd4gjcMwv1CB/t02cmFBwGooDNT8qI2GiAQlhrgYOpuhaX506mE2bdRg82utQQvTHUdagqr12ILkhEBNkGNoE1SdVtAsoZ61EOpV+ImKqYZD6PQ6ckyl9dBDmE/UwOqNFS4fU26gWlTq3jVN0oagrt4FcdOIaYPUg6hMM108PbBtzPKD6eib6XikAfLTKIyNro3qJYAKXLREfW5JxPW/wp+Y+4JMSbRFI8MGFURR2sRoX+RX/V93FmgN0R7emlrztyWXFKih96FNRzBCHYV+sPS8bC4+mlpDW9FNSMYYRCYgLcAb/GePiQAvItSkjdNX6J4TiNOAyV2tlepHm4f0zfqY/jTTLeInCGXjtcPQedYqH0c/hxsrw40WiZHV8bIjiXevhlpubPqSs6uambo6ihQ60WuEfst8S1/OJVyaVCbMsr3Xe/dlFxFSJidblQvKd+tSRi4/K8wPbSENchQHqGibarz07wIF2pkkCTHW3+lk6uFs40HKO3ERlAaHZ8aSaaK64KQNHBqP/i/RBmFcNnbyRHS83SjY37OX/87Elu+bOnm0vYspUCxW83RC1kzzG5jAk08EkBvtEwDS4R9lPvw9GV75sjHJcnX3W38235YKG4n77YFN653ZSAcOdLX80no/S67a0m/XYXWf72hxeIGycdHksxtVEfXiDEN53/6iPwNo6HpL66QhjBrOXz51r40lh/Hlv/3VnnziMcvIGWC7Vi6joVyF2cskZ1yknMZ+GGPoXpRQjCYqJ5tmScYecZjGtFJAncP0oT9ugF4g8C7/iXUgLXAoWroi9FwVINFBVFQq0eLQNoVJmwAV7ts1O5wucOLoETZp7AhHs1aBkoaBBBkbTpPSzGtFJEJVpODVQhMwcxV9cBaRWMr3PI6u5Sts4/OhwZ063mwjhwTS0N+DYUUak508TJ/yMXZLd07K69dtJs5iLLIIik7WeDS0zAZ21xCoc9JONzD5DQ7rRpFSYn99+Q1bt/kIm42oW0A9NDNBMjBSEaI1SfMtLcm/nZ/1JHkUwR7Yx4Mke7MOhQaZTuF2AAAgAElEQVSifLJEptWi3yWTBTtjJGhuKmCMt9y8u5j8jLdA8ial+5KW17nZgmLqedFzvIfJZAs74qQ77rZ2nB3b2SOUaSmXdlGH2uHaBtAQBWHcdZyosKXfLreNaw86/d+D9063XGI5BvTN4ILiW0CTHcrUrqu8BH3SURpcjKfIcKxgUhDB+pemuy9F305MiPILL9qUKVOcG2zu1Kl2BeqdchV7Aul+v4Oi8Nh+aFpQ9dFEN3IYTMdw7+S+A+yDATTvZUzZmC5g7uHyxNhkLqJ/e+3v39qcm4eyTqPs0083YdY105lm7NlzxH7040dt3cYdaJ6ZjDEhjGW/SYBKexeGGi2MESbTAB7ec9T69utOs5vLROUMLqvzWXZMP1l/gZoUilYLKl7HgdobHVwn9HJvCrpKKGbfLPnastBqqsE5feqIM6gLpJj47LPF/HxiWW7LxYRmuH3x+ZcUTf7o6+ZC3y91oFEmh2og2R8VeZiO0awPGDTaYuXUgzzh8tbNRM9dZFIMm0MbIH+3mZibxZ9/Q/ObDFtilFWBpBw4etqxC17713I7zeBSUUnKi5dcPTuZCIUBPaGLP8wkh7gf9sA3/vEeWYDHnFThq0+fhSJ9kszcLJgivCGFnKczdlEeK41F3oUS2330rC1evstOw5BAAuyMFYNlnIQ8B0abjST78UcL5tsXixdR8NTimxFor7/8J/sGOvjbi47YA3cOwfgxxj79dqOdL8MwqoU1TCyEpCABFHyh7Kf1FNaR/PgQ3vujCyba6IFo0pmqB9I9ZFCkJTHt5aBir/a2r1espcAIZ4JfzNr53oYQp5aGLvbFVzZZI++HoZ/ljkpjbTIi4MxWTqRMgpTdLDfyszQMMlbJwuToGmsolCJdNOuLxXD8eWb9GMtlZfRy+1spU7MesBt0Zlw5S14mz4g0vUeOHLXZ8262QWj1RBOrA7ATDXAZ0UZ/fP5ZJiaptvRfH9iO7fugnYWRRaziqRVzw2lMYwHDYO1IIrP4s69d/qlArhYKqkSauCxMwJauPkN+LYVO9yTr03cUZo2reH+tMBt8WEvprM1Km8q0fCgZjj7oL1d8vdU1SX0H9oRyfs4BTL48ww2MPd59+20nuUkGKF3wIE0Sz/6BY3ns60E2ZuZ8u9bqY+998pVt5b0WnLtMDwWrzJ1+NHnoE5Ve0MlrKRasTWI/2FjKjO7kRf0oxrvYLyQr0pncDqARBJukCTaIn7NWxX2a5kAgusBlUfGwCuH6xjqne9FHVd8UF10HMPEMGcBLbcHdM2hig231imV2E661w2F+KKs9HtfiNtzUlf4QjTmamAhR6TjW0gSUAGJG8wwGUlN5hMj4Z/CcRTPJFNf7u6+/JjJtjIVSqIOi2jnADZ0lnTRzMjtUrGRaGvUZsWk66FpxHq641oQDbg6DhUB7/D+etY0H8AfgyugZc27ArK8ftNJ+0LkbWjgDqIWaaQJDqAui2LaTOJZnj8+wHBoKeVx4UxMko7HsT1TSx59/Yf9cctX+8yc5ALPdqXfqbdLcmVyoJsC0PTZszBg7wnRY61SGbGqCS3F9F0iVhYY8n2lPIjT9czAIrrFfHtq2DafuTJs1YzZUfrwZGGL4A5oe2HvAPv98J/ToVDeBOw8DRcDb4KE5HJtVPBcDHcAnamQcZmt/+sNrjpk1MLs/iQVn7GGMCLX37XI+GTdTYrAuqJsaaPTq2YNWrlrPtR1paYkhdmjvNswlBxOBs8YlPcyeMYFhiPSvHVC3+7v138yz8MU3ywAkh1CLTICWWeF0rM2wAy5hOBnGZFoeMZvIYw6L7G4795+1EPicdTAZyurabdcRJFSuRqTJAcj2Rv7QSj3mzXrUsON/f/3vBliDGreyVVPe0AB78oQ9U1fVa2p+XTt8Y/qrf2iSp9q7S9NUzmDVlDIhCgR8CxAFmiGAD4V3LSL6ekd5hR1B/ewniiv1XQdmqPrJGj6pLlbtqp+hWko1uOplxQ3S97qCXs2KsItqMcT4I1Gc1UCpf3d1tQbv/LmkiUqj0/fotVWM4b3o/mMottpNbC7NbjgkKjYVg0B2/lsk51MTE+p42IRKdReAo9dRadC7D4aQMPTk5RFDI9hPFOGyS84MeOCAPoAZsDs5u0XLTuesUJ1bfLnYNeYygSxF/tHeAZ07qAcJLdX2zco9MIl62HmYd3nkhTOOovvpskyO8MnEhCbjfpgNg3QQBoYnz9exzxGNBfh4lXV+9MRx13Q+8eSPaVob3HPgzeeQ0anqx+3bdjDZlOkdew+fO57rMawf9TYylAV334G0JJ51W+OM5l555RXW5VDHaLgAcB7G0GT33oPuc//qmTudZDLvbBUMiSuwPKPtl8/8lLOgnQzvlUgIugM49XRytrxzeOSQyxyI3jY2No0/ozZGTlCNiZa3Vw0u9rB6qC+LSVG4SGZyaWWtHTp1zvZhqFlU1EpNxZplDXuz3gI50/QsaACofbZV8jbR6qnVXFSTKMj6UkPCRiNqvhdrNISF00JtFAOYIaPkXokRNmEcsW0M/iRfu8y4dyVysjiA2Kd/+Qt79eVX2MtgwdDztHCuaX+P5GY30XNWCW1ABtvB9ZRhoiNQdMjOTVEPKjz1J9i6BWK/379HNOYW12lcgkDaoV1x0ZuAIuQy5sND28HGKgpvmFZqU6X1RgiSwsj65qlDoMGQJXiRGCPm0aGgW6Jj5lHo5+C+FohTcjUHbCTGKwfXrEW3WGNTZ3O4RsfZCdzMnv7FO1iWe3yOYHradd4SAAeIvIfCqWBtPfYarIfxH6pp2Fy2GShNIxc4hgOhmiLOUSb4SGJmKEBdZhOVNGc+bCD+WD7Kfhu3cvRQnn5R6C9AiAEgMAUXAibKFBMAmQXo/0EfWmnSAW8Mxg0Zep6NwwV239AWKQtLdA0VfHpwNV3XBiBquRAp8dVltCUOuv5M3yf8QYh0GCKCKhoboWxeCp/mfadQ7JThNqqbGA0KWQqFSe59wUxYRN+uRU+ozSEY9XgjaLDa71i4rmoEAlhYzRQxYSD6tWgqhKrJ2EkHYD2HuzZ99gia1kAQT5BcATFCvD1MbP4eExD0VRERaIrRbkrXqbNW70tgTSjXvJ5pn3KQNZkSkBgLtbgYB9hwLkQXiIC0H9rwMtMxfeIvlTM5DqaRuV7WTsHn+dz9e6JvmDacQy8McyXQaorwV1950159bYe7Tg8SJ/Ha2+8QEYJjNZMea79qnUzPFCzeRdZZq0+keZMF6gUlSwfyNczXoqHOLf7tk9CsQy13EjRYvQl+WFUjwAjaxhro0su+XWHvvb/OIWSc/awpEauFPIIyip6uG8T9lQs7t4n2mAMexGtIdpINzErh/jfafWw81dCgThIxsmrlFqcDGTdmuHMbFb46hUxG+c2X4kDsz81es36D08xm9ydmpvU66FqxcyKO52APJodUQE4zjZpo8fratXO7a9SHZGehF8L2HpfrmmvloHHXoZsSlYOz4KQZk23fhtVktR7EGGS6C2IXMCBK0jmmoEkp6S5HdcumzQ59mzF9Ki543rhed9mAYblsPFCMKKr2QTtbsvgjqJyVOHE/jm70MM3ZQLJhafwonKq53nJfTWKqLOMnH5gP35/NZ7qeyCCpGwh4PBtSp/3kP3/Pzy1jqompHVS3BhZONcCa6FLa0Du1KPQAC1jQP6VJ4jkTE8OLTVHMDzXA/kxTW5m8yXgjHAffQJ49ZF5oS4PstinDbQya/LqqQn7ONeLNZloI+XGOosgesHnLdiZEU5z5TwgT4AKms5JUFKH3SUNfFwxFCRGdW+wdPN8+OD22wOnxBl3bTQG1YeNm+275UXvqyZk2Zdwo4tm+YSMhrgZ6VElRoXNjHEszKdfxIorUzHETrBijjngm+2uZkopUVo3+/xxN1YQJRJaBOqcyJXCGQxS6P3r8UYsbPsyKduxwz6dcdVetWu0mqKJUq4lJhqkxjWnxERwqhxAF0sxBGAgocoTmQy7EOgCOMT05dvgQ09X+yDLGkflaaSvXrKcBHogB2UlbsPB+Z7CziXxtHfz33nOH7cBcUAs7EhpXOG6qcbHoPTGgO4bfwkj0p2k0SxVQ+VzBQYETA3+sjIZJ9MlPPvqMfb3Mfvn0z7kvHXaGZnbO3FkUKkyQ2Ei3Y7ZxlJ87fvxEGzd2IrrrKrR6cejHDwM6yB/Bl1z2Nda3f0/LHj4epkk8RUkHDeQSDjovm7twgaOXt1BoKEu6DC76FhIAMvphIoTJTxMbqiZ+RdiJ//rVLzy6JVXpLBksHgBdA+35Z5+ywSMxuaMhaGTDfeKxF7j+MBceHUvmZC6GKmjwpo+zYBq1WlxBwzl3KhWD5Bdu/1z8LfTn0zRKnD0qvNgkvcXsoSAhitC5jr/8h5/RuCTYww/91kaO6GG/efpx3HUv2wvP/dNGjulnB6HjQ3xw5xVtrzVDge50LqphTtLi3QkziUNCspBYuuD5U3Ot4epFpsFNOH3PAijCvI6zSokH0qVnkAEs9/FEaHq+uIYqtrCWQmfD7r1kMMvBPZHCoNXuwXF09849dhiArbS003rhZjoZAKUJkLEf+n/lZzbqPKD4ljvtVZb/aNawKJAzAGmy0lMBplqZqkH9+/57twZzoX6++sqrIPXNloPx1DlAvCGAFOPGjQXoW+qATRkhjRg+2DasX42W8gQGmHNdtr30fMpX3kPm9Lz5d9oHiz61r5Zfs+f/MNOxabyhmU7AMfk0kWsfLV7vpvkadE6dToPEc6K85yqMbPoS9BnHBCCUPTWPdRTCQSrDoDufeAo6e7599cWXTiIwAXCuDoObzz/5mGe8h82C+lfJNLqEtd0VHGm9Bo+xVTQZozBoK6eY2bRyo61ZtdEu4FIvE0zd63r2i0btCTRTXjwAyhkPhf5fz7McikSovg6H61i8DITAKx+Xteihj9LWI4/x5swTLdUV/Nri+OWB9jy/dGarqFe1pexKkrvQyfa1q7BL5Ds3jzzvSgBeJRiEABjHwdRoZO+NgjXkxd6kVI44gMeCM+c5RyMtfiCMBhV1cmKl2GulvpEM6BhmYx0Az8qpVpMlB/sKzpprNF8juVdxOqcp0MPJ4i7EmXb6g49ZIXq6xPT+9jUmcH986XMj8tbpPPGO9HwGrWG5ZfNLbEEv/zBAfH9YOG34vgBmJJDoQXGagvtr7dVLTMD7uqi380x1e8MakdRkF2thxepzeA3QaDdUcF5NtdihQ20Pfgcq8pU5fQRWjiLk+qL7BVG0IgDBzZhgVeMpkap8ce7RGFz2l3+1hEztJlfojyB3WyCI4mzKWBOin4puqUZWOfXNTEvrMTKQzE5640zo1+WXr3IEoLeOwgkdgFi0ZjHYZqPFLMc4LBQq9clTxznTqm3qtBl8jgLn03GaeCMfnkOf9koaQmoFLn0AZ9ep4xdcuMSgQX0560P4XtzsGVAcOHwE/5FyJlRV+J383L746kv8DwYyJSczHHCzhFjNPH62DLM+WLSC8zTK+mQPtSuY/fni8L2aGJ6jF5DDsXYkPfSifpX0xcVT/NC5umrB8+WZ72qdcZZy9rq155pJj4zLMQsp9nzVDPMb/b5dDDf+qUbUNSSstTpN9xn+yHm/GVquLyPXSBDhJgkuNaDjdTUQcI0qvzSl1c/Wz1ONKxO5nuixawEduuPCrKFAOZk+lzBrnEdUpz/3WwByOZQS0Xo1EDuN70A8914AwhmBcKzpWnxh+vRJ5T0wNOKaacCy/wTTTpEsGUYoG1yDJLEYo5BsyQBPsj8fQFQNw5yJn5opaWdpIJoAMgSuyY1bzsTqpaXTVYjAkOxuNgqqdDpNoNJE+vbu5YY2hVCBuxGN2CN7oJXh0fL5Z5/YaDT8PdPYMxGTJmYNxxjymrVRi5YjGf3LS29CHb7s7pfSDiRFnDtzACyQvoCgklN0sWeOZ73AVoWFs4tUlQ8Xf2m7DhIbNSAM1k6rAxHTeNYfJf+4H0CPBhx/f4mEgr1XaTxDYS7W29SpabA5huIDcJH9b5Qz9FWts2XTVs7CTBsJO01gi+pIHxiPDaSE5JLKUoqJmJpRJQ7IDyIrqzfSgJ5OviKvmJ0kUqiH6AMLSO71X5Ai0BMAYAo65H0YhYapJyy55Gp6STNT0noT59QLUD4OQ8sMq2AkvHXbPgDspTx7ndSMaXaxAEYeHknCZdTT+UcF8n3EqjHs84NR0ESx75TtrIsQnp8ubqK8oyJdv+JxkpakVTNLGRlG8jpBYszCHKgG/BTQEAMAGAyoK913G/ctnL5IZ5daNYV9AYmwLiLcNNiLc71LQnhmM3qqPHQHrWoQHN8OBQ174Bb6II/JkTZv3ky5nIJ4q35sql7KzgMSjddGiGOvFh6sOnvg7hFoXJJdILKXd7gtW7meYPBL9hMKpxbsMLtjsSxXaVFyMqC3uFw+6CUbV2G9D5n+JBt8HaPrDi5MHIjGGTbRcqJMpB/TzVLuYxOblzbiBugskRRyFylMe4EGh/ChW0EVhf5o4iljmPxLhUz16kHMw2nECxyNtK3+CkZGoOPo5mT6Uk8kiTZEceBDOVyk/Qjm8ypiJ/9ilQuoTuqRyAMGvVWUJxw35YiXgENcE5vFZYrEVm62Yg4c8oLOzcV9xAVSkNBKS/hNswxQ4hpvZx7AJVZYuga0sTwp1xSWyj1Q4ydjCZ59DhgaXa6ra5Lh8nVwrWoo3tt5oJPiwtgsiG6iUVVwuH4Ggy2HtAtJ014Fpd41rYDMTpfoNi6xevmzmBiKb3K69L3qHeSyqSZeX3otfa+ytYm3VLSmi38QdaA3qHYvJjG1OFaGM/WqgRaigpvfUtQ5IoGbniV2pxG41uky3HLHDrIZM6bZd6vXUiBdcQ//dWiQYpcp7/OBe3rbtFnjOZx6o5Vut1k3/87RDEcMHYJD4xJMkKRcryQz8AgI779AdXvZTQ8+jk18nTOb8Yfu5sumF8K9/X7nJmsuv2gJjFoSJo1hWnyRaWWD7UMTWQKCEQKtauiosUTK7MRga5G7tn7ehHdrhgpluoOfJSpOLPqtLpmWcV9HZkTZwtunMYVJ4OC9bv1wOdbTXMeGXkgOq6akQvjLQOdl2hGC+UANCFsEDVcZhWMch92Bg4ddBlo22cih/qClHCr1HLo1iBNEwfViolCJHkuuk75Mg5sp6Bow5ArjRFFg/XkMOpqb6jiEGm3UsImWh+tSDMVSSdEl9HxXXNGYgmtldzarQrK8pRlXgR+Okcd1tFa+LLow3AjPHT5mAd2gL6LxZktwFPoubm4LIMqSTz+CZrYeZ8pEnDfvp9kuZm2ClnOgnyGe48D+IzZr1mzrRvzHOTR2e6EVzpl/D5LE3vYdOcFvvbfY9mJ6Jbt7NdrNXEfNe6VVUYMrpoecNnygEIoKI06Ta4r/zwnuQ2EWweBC9PsunmNm8zwDyTGB1pcIn369Em0c7rG9Y9vRQuYxXRjEMAvKLZthIZPvWD6rQKIu9o7umDR18DCVlJSyLwRj3gkUq4pFLBEevhPHjzNp6IU/AX+enGYt7FHKNlQ00mX2jAX3QamlkJTF+yEmAsq62y53esw3bsIMqhfRQ+f43t5oohVfov2yjIJHETFy0w0TdYf9YfUXnzna+fQZU6FkXnDgUCLGHREUtGKtCDCR+/MlmtxhNBi+bAgbNmxyhl59+vRFlzbcrW0JJwQQnIC6152/20hRWQtKLfqgMlTFnEmjiJQxYC0Fwyloh9JHb95cyIQD7RPv9wjo7NTpE2zKjJsxJ8uzTz9b4pg4vdB23kcWZk8OQh/FX+n6a+oAXfkaZkl1TGTfg3KUwtRWtLqjR8472huSU/I657Gn+HHQJdorr76BkQxmH8Ni7Lm//M2Oom2We6ac+rWXzJo+HK+EMktHA6wIqSb2svMAKb3QM2Uz4eyOI7nMv778chX6vmkWnwWwAUhx9nuogIwGxkyayumXZK9QLD7/4hfOlZmayNKRx6xa+jGUtwLufgPFJTxjzpR7734acy6oywtHUk/Deqm6CMU6gwadfYHrXI7cJjySaKwrFXYBN90nfvuVebNXXr0Baupe+Lo1SJHIsvnZwgkAICmg7IuZEsTYL3/6iKNEvv/2Iqhlx6Aio7GHcFHGXtjIudoC2NopNgMutLpuPp1IUmiApVFSnqroor7sf3OnMIltrYfCmebkJ6GYyWWjz1fcy7Nownshp3jh97+ikGuFubHHBk6eoNGHm3JevVCIURSaf1wx2ynwtJn/5pk3yZL25zlqdVS6exfea4OHDWWfwgiL83oNDIUEfAa+wlxo9/ZSsiw9OjlFmeQib6giSqBv/2x3njVxMMjV/wRAniKSRIrVNHrFsuMuruLRh8fy/SXsTTXormKd/0UTjVsQ0+uU1HTYDNfdPvHZlxed0fiCu8ZQcAZ7aPQDiCQB0D0AZdfLr9XGTMzhrBhmm4jFScD1v/A8NDzce8ejM1dCQjTOwSqMo6NSXLzdxo0bXc65TPyied6UVV2H23UnDC1NAOJ74kcAIBaL9nP41JtsydfLWbunYUXcxRkVbIsWf44/SCugWHem0dvJJpW5D5nWdRhN0vyq4Paj8G5jf2yDKqwCX2egXFIdBc1VQzeoXJqSOkopEJi6Dv79B1mmQHY1Mfql2kQ2E71TurmYDzW/itfKAiiePH6Y+/2h/TspdDG04wV60EiWIKEQiBrO3nIdnw8VjMMmT7Oz+/e6/x5M1uoJwDCxR/rQVNZTjyixwx9DxCYkadeYOCaxtmrQi+szRbHmFUPSgOwpvkc6zunR9t3m3fbq259YCbo7Me40/XW+DD9MED3uDK4w0GAhlqIgmjowGpZdCMBOAgBXbwYnPjAABwGcKn9c7s/KOo/GI0WyBuXqHjmKWQ8jLH/0OwJp+qHDB+3AoR4zT4r5egoVNUTTMLzRmbkViUd5ZScmPhjNFZTzrNIbs/Rh2ONdQerI/FxYK8jmACwSYZSEsSiVEezH/nUMF+GRuSPcNTqN1EL0aLHa1n63zjWIIRhVZdPYHEceI8daGX1VATKfOdeFc/NDFNwN1EhXnSyuD7FNiiC8CltlDKZV7c01LrJFoKUvz/ra9ZUitAAax1nB5QrMd7LxVelAtoFHBUskBSz56Wd+Zu+/9w6O8GQLA8LFwXwIB5z9bvVmzAjzHb3/kSfu4rpTx5y/ZEeYqOUBOlayx2k408bPUfHervyh/48GWGZUWnN+knFxNmrqKwmUI9hwEzs5d9okM+FVPCxGpDViibFnihXVDJNBa0nDpTaaQW8+RzR1ohh8Oo/xqnWOyFm9gy2ZiX4M0qlE9twkQJtCpo4DiHYK5Uw4yprMQmvuD8qk/X3TxnXOOK2YQYUckSOISZXppwzGxjLZkw5elHxRq3fvPgHbIxWzwYWcW4fcdFN16ikAA3+yr5thpG5g+rd+6xnqp1jyzisdKCqWqBqzUOqIShgo+ozdmKpXwN7qzvOjqatH/sjzKFYKr+k+EwwGSXbCmDb2wQBYpqNiiinmdFDOQCLYRnN/qNOJfPVuqvLEIwLy+SC7cFNrniENvF7iDNy0+QQ+GSF2Mb8BtgQ5vrlIhBh83DpntsVl9rSCLWvtm6+/sVTAIe091+h3amB3Xi6tIinhDKbBHkDhluk9bc6MKZjHJkNAY32i/U5C3nGaxuFo3nn292ucn2cwqJzMtY+nRoOiLFDlmPTLcbZ3xxV3Rt9/3zwozYUwt45b7ujBdvdD91ozjeLfkSPUMc0fMqQ3ngnn3NCqf39FN+IVQOrCLEw6ZX51FaDiq683MJCTE38WUbOD2LsYjgEyV8JY7Euu+aFjJxmExNhoPJJqAAuLeR9vv/uhiyIbN36yPffcnwzcCc02QD6S2bgkDcogLBZ34O2C+W90PJK9yxan4Qf1UoOkoBpiau9kTxT5VTnR6lEi+XtuaKmLxH1EaeKGiuF0yTX0lgIgf6gqBXD6c6/KqMnaFG0IBOkFRYL6U25wfOsPE2C3uQkloqWAD69NWvlMElWrGQrFyUjUCCFJcqNTxm4tDauQIJFRk3gprhkXx8umTRzNDcEBEXfGL77ebnfffxvugxU0fJdxA6SA7hlPUX4BoxQOK3ZTHlMetjDcjK/gkBwB6tkDGkg7Fxb0egfOvof3cqD62mQamlRGcbWll2jEetlOIpa6w+13WU/kmnajeZDhUzPdXxsXMRA0PQtKoi9Nsk6jOlCOCuiF9Qjd5d45AG1gIw1zizKpeGjCVFhy4Iuv3sQN6IbGTU1eLd7clTQkKs5kXJGHeFSUG5kdFFN4R9JoxPN5NXXShCxUWV0g0MUYpojyKh3FOSiQolGI5y+qtGjPNTwxvaF0dWMjLOF9HaOALgC1Tdaq5UsFsOJKamgYz10ssuNnsAFnEUpLK1dL9atqrPv09rPCQlF1Qd56egqfFDZY50ItPhYFXEUF9MtU/hsNF6wh0OxoihauEx2rtBWxjLYDnINuf0dhrnCZfI3kU8a511IMj6JdMjNSnTGTNlaZcHVjgvnGq68R37HdPUC5w4KcC2YOOsvz0B2lBU5gOtbOm6u4VotOAvfbsVNAWaOgp+6yrzCr0VuccVOGTZs7henQcLv/0V+ANtXgMJ5jH7/3EYhhPZm7PKDNZ/n8RdazzzALczEyMmrg49E8dtEQyBm6Hs1mIrvZhe+P83u0fQqZp6n+1W+eRXOMqRsP96+ff45r3svuuu0pq6gEfaJybWR3x8RfRDiaQlF0ob/xwGl9zxiSYA/dOQ2XS6KWygo5+Brse6Ia+tHMjiensQsKnO5fHmBNMuCAomX80bk5twCasUaoCxWsH+Xv+kMn8uqgwZCYhUPnKs2qXBdjeqiJ4gZSQDo0QuMC7d4KoeTaFZ4/x8HFJJ2GbuVXK4ic4FrhknnxwllMPkJ5PiiQuKZtHHYBINvVXOs1GzbbBKahmsQp41sbvj9IWXtQPLQQ5TsC2tBc+ffBguYAACAASURBVMnwB1pdMc/Zl198ZDfx2tR9TPnQ52HH38aBGMa06RwZs800hDlEc8jx9bu1m23O7QsBDALs8R//yr7D4CYiGmOeWuUlc1jrNJLTH8WhWApdTmQvyuANpEUsC05gbwqPFmDcHxBsrX0ZU8gBsgME8A6aoaefesQacLo+uGW5jclCA+xPNAXXupTGNQGd7SEa+6S0Xq6BiMRRNYqJgZLh1Sh68hDRhPD8CRX1I4rqDOZTymDOJk+vndeoZBJQQ6OnQ66V5yKZSZ+faCdMeit5jqvlKAmlThKB1H59MS/D/ZPnXUh5II3DzFk3WThTVB56K6ap03rviUGWtC3lTHmFsCtXUprLfmkZLpoqEmHlddylpXkT0pwK6usqF2jHi998g4Kquw0bOco1sxPuu9cOkYd6HEpjOnEqEdwgFQ9tPAAFF8vR9fS3O3DFbmPCpoZYX17o39Z/+41dKsjnJcMw8esDoMe+N3AihkbQgRlFbt+yhmc8yslR0jjIHE2IikuOp77IQV76y5/53EgOAEYz0pNBiAvs5jmjPNmMl5jwcKBXkG09HxfpXTRWKwEyGSwx4QWEYMrbMwXzo5MH0MRHWRoFci+m4Xtwn/dj/0xmzY0bM9K8KeAZNbtxhSb/ApRC9TxIO85+EcQkP5/nJBnAwisCJ9cwYiWm3OGmaDF4QtRWtdn/PLeQiJwU9jEavJXLyVoeyzWt5NqU2Jc4DI8c09Pue+B2npFA9NtkJBZSSLE2uxMx1gJiv27rXguE6vUfz76GGaAHgJThjOirMvtBEWOP3zUBU8Fke/mlz1xT/5PHp+LyGUXzMoCYwOft5nvG26Ivd9gFEuNwREADrImivASIWFPx2UVmOYWnYihC2Ws7AU+1v0wcHo+hniLTKm0uUWZiE3TT+uUeF3ImXMTBO7l7jJNa7Fy51IaPGoJLfCR0zmt2gvx0XzlD9x1gCfo7PGtL338btkiFjR01lPMli+iZd5yh0HSaCjEgUijOdzCxlwneVkz6/vaXr61vH3T3oO8BPLPX0TWXFGN2BduiJzT/44BfMlqRbOAi+vMimu38szSOws5ZrgqPuGNqJHKQR20JgI9c2BOhsn60+AsbiPfCC69vdsWKWLpz5kyw00e309QOZbKSaMXc96KSC45W2DeHeMXVy20QrJc4aPzhOOhWczOKYJUoXkW5sglQtb2ohhKYyB3kmY/l53QCBFxnUpuYiNM9z+jxI/sx3JziqIHlFL6N7JvdmS4pjULXQcBfDdT37km4X+86yNq9z/7rb6/b+m2nYVp5AGo1LaKSNolJgmmYpoxyLa2gQVJR7LJReVY9Ta9HNiRQyMXUq5QSCC+nZGoq/ZkzJpI3h/xI2HdzMPksYxKbQSOsBrihptQm4FbegilYH1y25eq/ceMFwCkNN70wEstyvgLpKWnYXFzBGK07DP5y3pt0bfXsuxGWALOkAeOa08ROjcCd33FMOdeKybWNYKoZCnulmizWuhaA+qTeVs4ZEYCHhlISnv7df9txsmlVOIod6FL7WLseU0J9DpoqnU+qOXh+lJ/cjjxAMkIB3zk08OOGZUM7RXaybQOghI/dguFeAuCvXJHffvcTe/ChuwDrw20nrKVLBDiPgTUhk7d/vv8lw5BomzmdfHSQb4EOyQw0nDZLlEAAiALW3TffEtOUM9zykNxMnjqT/bcBMKCK6T+TMaavid0jiVNSFEp3Z6YVCzA0Aaf3bwDR95CP+jjNpVx+42IjAVOiqLUK3bmg6VMq5kh16D/37tvF0ezjcn0DmCD4ASJ8z5Ru06ZdsK76uUibDoDoJJ7HIGhfR/fz/aB75zmfQ8ORAdDwd9KcnaepK0Vmtvy7EvxfaKxornr3xQV/dylMRSb+c9nDxk9BsUM++qIlOPKXu0bq7tsHU+dOI797KcDQBYZO1OC8S7W8Cp1xNsz/PxPgTu6TAABpo1Wvu+nvDQq0u6PcS9GS9T2iUksOoAYjjHMnFuM1xTEqEkeAWwRMS2/oxWqAJYlHSmq5I2BpoL0dQ1JEGDTiOvatRs7pDAB48SIaGIo0sm9fAdQdAZ0/H5PFMZPG20VMSk+fPAaAEcywoBZd/DDbuPmQG9qkkhCSgefDNs6QoqImQMqB3L84tKzI3tiTduw4AdspFTZKDsZoNXb4+AkbRiTgBSj8mppfKKmwb1ZvskMn6gzvI9ezQBJ0gEENhoTe7LltPI+xeE/IaFR7gMf2zpNjqxNTTZQeX6V8OLdg/l1yBQ2AEhjcjcRfZdzwbOuBzC6K61JKWstZBiD9kQt1APr70YCJ6Sa51w7SM04eOQVTgPoPOivkDibBI6hp0xmgFXEWp1GPEkmXX2RxKZnUAql2hPr+vX8torSiV2HNxNBPaWDWu0eIzZk2DlZujW07eMY+3Q6jipruYkGF23/TUmBsVrYxeOzm/AQ6aag/W7wY+jd/lpHi/H4Y9rrrLObOgttG0ngSx4ZFfBq9mB9MjiQMMf1B53YjkxpNXJ/207NIRWSuedOc2+xvr/zDDh8BDOHnUXbazKmj6XUiOZNTHNDUB5f7RnqJvvzzNENMmYPK/Grd+o3En412lOUSeq4UnusOnu9GJnO+bDKb122xSpyp42OSWNbAq+yN8kNRzFIDe1fR1WLbf/Kc8SgZt86twU6ujRiZ9N4ujYatz8025MrNo61kXWe+qEEeqgRH7Zfrv5gCapy9aHB4BNQAcwhrZ3a33vPlJUoNwiotCMml5AclI5FBZC326pnqXO6O4khxsQB3TP5adkYCulrcGzlYkkB4p05Ks2Ec1AWMvfPOFFv2IATnmJIMHJZjuw5sY0+rQ6Q90E1TuvHAyYhBzpb5IDuZvXNwjs52m8cujGTiKBBDmPxWQWUZ0C8dOgUGNizqDd98yQULsxEUTweITWoDHQ6nwMuh2S1jiiaDimiaolMcBN7chHImuqEUWcNAcSS+bgQNqKEAFZosJEo62UAMUapBWi9Da5RWVo9GLBupJisXoHUNUoYXBeoFUVq5dpHEGoXFdIdGUA2Pv8rFRcn0IAxqkQ5C0QiqOHynQzsNg0qybNm30JKC0TYN5vs8m3wrUzLx6Isomi/jWtgIrJbVO4OHhm2KFymFUtwHE5RENgZFYgQPHGqb3n3PMjnot+PymMpUrE8Wk28qkdPQZYNBNyPhkgl1af+/+DrvsKrPrF0vlC6CdBREqgpWFOy992hsSSa9l8lMkknypSeTTCbJpJk26c2YYjQx9t57BVERRQELIiAqoChNz/286Hxzzh+H63KSMQp7799b1nrWU0DSLrPi/UE/dJEfoWm9iABJ8T9UnBxg6IA4nHb/8bs7ZC7xs3VZJTDh0OcRwud1lMK5AjOmH36Yac+/8AxIXwiGWxTTGl9QFOp7BTNxlOnQyy+/YvScduv0REwFBhLNkOcaf+XMRpMrcxzoNjalM9qJcvtk1mybfuudFh0W47So77//ieUUoKMZ08JGkoOqGJeZP4Fos76iQEhj0ZM///jtaG88mNgFOz+Q5qEtzZMCupoRjzRKzZholDElDaexV6MjpLsSWnk7gu/fee2fNuPTTfbKS9Ns+m23Wu7xfLQY/ey1Fz+0Tz76QaRnh3ar8LkK8qPPPph1l57a0QYwGYkOAM2vYtLifZ78tjBbtnQ9NJ8ADu1oSwQtrAYNjiUzNohJ4CHQZC8olQm9B9qK2X+AkBFbQ3xRCdqlAC7MFohgCg/uRzNHgcflKspyvVBvjeZpCrJpMluLFs1aEXX4LOtLn6GADP2enHUj2JCnjuVZIvm3PvjsX+KAy+dZdWCNnubnVDIdSSRPOY89KHOE/lAE6+BoSQfmy3qjJ0RDBhAD4qs3rv0iNoEOQB+mTeeIsXjm2af5eU3t/Q8/pAAtRFfcAMjT2rlfKvIjgL12MRdzKGz3W+DqPWf+Snvqhc/dRS3TTE3W5fp3lQmYjLhUVgk0kdZXDrf1Qj2gDnpRXImCr97YmaVxQIURqlx+rlEVLMpg95TmNmJAb2hY3uaN70BUs0s2dNoNVgFVandmFgYi/W0DBU8qBkpyJM4gNsRPlthMfquhPvvj5niaf+rnh4Vzo0A9riP2wAtwag9/by/TYC9e5zho675M8jNpMjP37KIgG+bM0A4dIJdydSYgk9n0m5Ix7oG2yrk1aeJUx1A5CBrbm8l/KutF8We70U7KDVKXgWin0sW3iIxwUywBJ1E06NWc1q2ZvILa2WEcouWEPObBB61o62YuI/SxrI0stD+xTLEKcWhMbtvOmmNIdBzK/bZlC62MxnkwDqepoNPbaZJ08YqC/eDDDwFeldlnn/1kDz96k9PsStOpNa3X0oyzxOqIEuNc86d49oiNtHPQmSVl8KUBaiaDKAwDZV7xAcDW77/tsnvuGsg6LKEJuIK+bhDU1xCLx4Biw7J50P922I2Txro9V4xb7cCJU+ztV9+GyUMMzrjR4DfnMc7CRRrK4F233eiyUT1pfKT/yMIASPEjRTSjZwCQNFU6x3M5yZ4eBVXOUwZFNPgtaAizuQ8E2nbqPdQuN4+z7VmF9tmHX/HeT1jHGEVMYELVO5nLmYxl7rAd23dTuMRZ7+E32CMPPGhpPbrbDVPG0FxfBEWnuGazH4UynMg6rsSU7uc5i6xjj0HEIC2zeav3G4x+ak0MEGWEw2UYwv9MHDkI4KWp/frrMklE3e+3T0CPzn6vB0Xs1i/NtkInXbT+BA0weiecs6/S9DS92txN/kSBbsJz0HYIxpOiAXqm8sZlazARBkx25la7k4i6YArpXM6IFCjprWj44iksHQdMm0McQ7LKrzA1a0I02Smm1+dgZgVwH2kNI723z2a8SxFKjil7uR5wTki6wOSLfOZ7KED7AlAPHT3KlmOoVwDwkt69F0AGdGuirD6Y8THRYd0BbI/aus2nnFlj//5tXEMkn4h42C3ZMEFCeI2jkWDM/nkmk3cAWvCLR29vz54YZ0FIWWrhJ6qsnDV7HudQEROtIjRozxIjMtyyN6y2f/z9dbvp5pHkxJLZSO70+fOYCnEAzJkzGwdX7n1A5J9+PGR/e2I0IEqSvfTKRzAQIsjnvpVpWqz98cP3FhETZ4FMy2UiGMOZ2RrXYxnhfPj+G64xatc23rnZdyUerprKSdGDydBg10PZbkmhHxefjFHXRsBPD5v+xIuWBU36h58XsHaPM/E+42iVpzHQgvTK6dWUKUU0LqRFPHvxUQXYNQJ5asCdh61SJNT8ysjHTYAFp+qXbhctKB10Tairglgz0PeIylOlEYVwuAGZhSQ3okzKD3T61F7uvZxnP2QRhySmAx8JMYl+NqbvQFhRDTTH3BNoIBs4R3dwZimCMYWEgawt28jM5ZyhSc7H6ExSpx4ZnZmEwi7COdtiu9vir34GoAy0GMDap158nTMNFlMgU526ptQyontBdebhu2ZYjbzeof4PX2J81Mvsk9frtM64Wg/pk2HjRgwiFioQLe1D1oawdtWI990zyrk7L1uxwtah3Z1240Tyu/1ctJ32jDwolAPcAwPAcs6tNBgtYsaogU3CbK0rNco+AEBNbnfhxnsMV+VCqKYP/fVx5BXbaRSKncPu/r1boXpX2FN/+xN3t7+bPi+Yjz6Q8+am6bfZQtb6p5/nWL++XoBkvjjyxrl4L11DDwPcxADUnT1T4lylpSWcMnW0a9QqabZace6qlryClrCKZv5AZi7Mjwgb0L8P4O9l6iQy7xka1UK9DAf0k9ox+2C+hUYmkYiQbXEYYXnim7J+K41Cchz0cBhe6DePY7xYhKW9Lw82ay81IXstCbaZdJx/IBf56N9z7QyPQj4lVwHMaiX7UmSM0Lj/zwRYz8hNfjkv5HDu/j/nnSjBHso15467wGjyOuAcFhLA2gqi6WsArKiEmaYVrw6Be144vBiDvLaOif52/92YeYaK/n3GMc9aUo91BFj1psYs5/xvIbDyIOf5qTO8zwRYPO0wJT1FYwObAlC7lLowEMBAk9hde3IB7toyWIHNyL6QvKCMqe0RmsIRxF6VUSvuQV40dco0GHuLGDp58/3x+7lYDosUHx7qC4HMHbpm2AEGRHLe92Bv5RB3M3/Zbitnz4jOL1WZF/KJMxUwU6DJVuMLRLt6reNp3JvA9ZzRaorl3QMFl89YXZEotwpf0WcVwqId2be7dY0KtH071+HT0ddCObwPUi9hOkMsYAr5u805R4tYy+W2d2ehe3jPPvmUBbZMtN2YPYax1wMDSNxo14YGS9RKIW1+SF1O296cI9D2zzKBPeZitiIwnImJxFsE+ng8dWdLRu+Bke1t1poT9vH387mnad4BdMCx0DlDpKAhjCMFxIPD+ng57BJes1aK0jMiSRsI4uyo4p4uyLngmKGq1eixOdcAcx+awPkRipRG8Uuk0wB6DIGdMevn31grktnc4Twd9mTuwlMgz020k7SWE4i+pQOtwvw1j1inTVs3ca5Pc1QZ6XsDAGqb8pkrzSYOAOkMut1TjJI3bdpCgx9qyxZuoJZtVHN0SvRCstEcMLSrRdOH1EpTLrYx0klveg5/6mcxLvfBCPCFRcjYnX6iAiAYo2Xqq3bc68oT9iax4Ty0ca0XH9iUxQD6u7IPMwD1APzHc4f8MQ08G7+EXjo6NE3Xtd/TB9CA6YsHkx8VoEKp09v6ulF8OfEzkyZPsg9n/MhBQ8NLzmN6ZxBbPlxPAtrPQJuUpU0NWstkqG45oBqrQHXue+gBTFqWOC3tJbSOGbzJLevX2mgmaA0s5lwayyI+mFvQpOzOzoW6tMHRb2pYrAAtUC14WLyQKkyIZSIyblQqfiFsCIIeWzGt+e67X2z8mMEWl9HL6hilbyFv0gvkqDOXXxa6ph1oDpRjfsd9dzt0/SwOl0Kr29A4tebw04QkAm2cGtMjUKWbgXJG0Sx4u7gfhudMh2VUdAm69RWZP/Azs6FXFR4rYrOOtkNHC23njky76x4iLKB1vfbii9CVqtHJDYaCmIJGbg1up7lo7YLdZVQOalbFIRTMlEeW4/kFRa4JGIJxkxZ/ANPWBOhdMzGViYlvZ2MmT+fQqKJIDLM3n3oa05IwmzxpjHvYFSCgDdAjmgM0SCLi58t0AB5FFPETMrZxHGiorDsX/OrMwfr0ITKmGqoJRe82dDaZe8g1zi63KVP6ga41TsESk5NAAaud/ufFl361UaMioTMlscGb2YBRTAB5/4737CzXQuyzN94giiTROlB0XMQ8JxOq3mg0NXLVVWPmR1El0UaDnOA4bPfuP2Stw2Ns7fJVzsDjlddmuQMrOa0ZhX6CrdlMQ8/nXQFVmtrZbhpNtlmYJ41APLquUOJX+loU7wkbTsyNpEmogeZRzNS+NZgeZiaEhfpCT8mmeHjmqWehwlYxgQq2l1593noN5bLlteTuK4GSdz+bD02MIqnYcNWMsX2YAKvAGzN0mD1863TrEBds5Ue2WVnBdhD8GswQKhzIUXQK2iE2rh1B9ZJgJLSAMSC4qYpT95NPv2OfTIX+paB3s3noP5MBK9LS0swfx2lf4i5OQGcVdbm5GAqCsHjeF3PINeTy8kP7Vc/6yMH4QwVWMw6SZOm+uHB//ORdpxlrTsNQduwwRVKZK1LadenqmAcy0inCGa89elC5CbdWQSqREgVHCJPcOg6OKzQXoonWOR09NGsukyYSMkMjrz560Lbu3Ex24TZXCN2JqYwu9qYYddTAtFDj0w3dbSgaLEZRuNRV217Qwr+/9YFty4LFwaElKnsdDnY1nLQqCr05BHUpV0HPbcK/q6CSqEMUugbWokNepU3nWYt5ApbElEwmBmrQ+Y/SnvP/Resf1NfPTbcOHcrjwjzLHkD/BVR+z913gbKn2KYtO1zRq0lFLsh8CE7gQueVmSfouxajIFEHvMndO7hSbthMJLhA77x1CnuVPSPIl0nkRaigmWgPFy/eRBPQ2RkMKa8yENRe01rR/9esWYN27ZC7yFuj3T1E46DDPx0TtLQJ452utfR4oWuIhcT7oA3zxCGSytwqOPOCALOqyKbaAl1YIEZrDrpxN07lRgNqBzE9x0UqX4N4DKYaRNPTtLSu0k5vWI/hxB6bOB2qNk1rOcwAZR8HA5aUlxRDI6oBDMSEimI1HtqUn6giTJqlFzyHLk3GIa0wmHI6DBnsALaJH7dtxRJncPH5Z5+gTc41lpY9/GAGRhMt7f13FxBvguEh2sx+TPB6D8yw2d9+BjBKAUrMTjRT2058z137jrps7QQm3UWcl5oAT7lhhJUXoxvHzK0Z5+NlmrED0AelM4vgTKu6gO6KpvoYKIN0P6IrnoKCrbgpxXGJnh2gaRC65YamISDCyoO9wvTyLYfGDxuUjg6Sc6DmHNKJLrZ7B1rXssvswVvtw8+/xeG91gaCWu/mebaKiEHD24OzBABCZgg8z3+/94mt3rbf2gOMfTVnk5ECw/S2cUYgeMyfDja5dRSGN+eg1l2ytNQY69U9maIEJsuarbzeWNt/NMtqmwTYlsxyKHrkV0LrFe/ViwmwWiVPzK6kb/LDhE7/1OROvx9O41FNNroMAjFzt3qnD40BeDrpjIEHDOwBwNsCNsdw9iEgQdlx7qgj1jW9v80m4m3B4jVECVXbUOI5/vbow/btxzNoMJjagGBv3rTWnnnufywIMOYo+tkrnF/BUInDaAwqkd18/tV3THjJhm0Di4bpv4ry/gMGI2lY4fagImykgdsPxTC5fTPLoCFJZorfA4+AlpjDLf3+Kys8mgN76aj989X72efof6ErokexS8dKMEmp4LVi6HSihIbQy26/7QGui1h756Xnbf7CdXbDxNbo7dqQWbuJs3gQruAFADnQ9iEjHIR4kECkR5/+nQCHmSYs2U0B7wEAe9VGjx1oBeS/jZ80xYHPMz74gJpgJOdwrK1coilyW5t4282Nph0ydYApo0idFh1gZZyBF4+s5ExRCcDeVeh9C2wyEXmxHTMAys4AEhy1+YCcC6G1B2DYdZp97u2D74AiDQGHG2DwSEN5zUZIJbNrgK9oukstpTvTNcLXGmAJQf63YeEsR55SzVmiAlvmQmK1yYynCCYH2JybZMRyJVCSuH8XEegkzC9YxdYuLsTacJYUoEsdO64vLq99YKGdAHTbadu2HoWx0wUQOxkQL9MBnyXFx6A1JnLHnQPg4iym2I5IHWg5+4/ZvQ+9aY8+fT/vr8b++S4SAk2w3SuVRlTZrY3TX90tjkKrKSK/JZDQJZoo85W/oEmLotbaJhBJwz6pZV1PnXwDzJAi2CeSnTXnOY9nUpTldNyS5CgqbRD5rFGsre+++Qa951lnIjVoYC93ZkgWIu1qTybZHaDj76F++/LLbeTqUvciyC9liCF5EtuaRBLVg7EOZBOQdjOyDMk2sqGENuWumzL5Zu6VqwDXNMTwXJctWQZLoTWA+1jX2P40cwPU/xiYT8MBM/cC0gXT4CPxguUozEJUVWdAgzldHbXgO2+TTMEe7d0rgnWa6vSVx47nUS9dwtStHzKaQ+78O0uMlKdfGE+/OZE0k+0wjd3y5QvthtG9qVcu2ZJVG2zRslMuLYGPyMaO7++e24wZM5AfBNgtt99pB/NpRpt7WgmGQvU449fyOprwocv08v/9ul7SawLcGOPYyFDQ5+gaYpEVlDRCXR9OIxbMAMrlCkPp16S/FMZgMfepEkU0vJADvujBbcKaWlechIOhB/dMS2S9Zdktt4zhs0Galbcfb4W93AutAG4A/lsnAED62roVGwFe62CfRVqvnt2ohUupu6PtPM2dTB59mPIJVG8LUP/Nd7OpuzHLZWxXUHiGZ5PMIOoUcVi93Rr8be4KJDSNhraRxJi1Yfj1x5xzmClyNhGT0xoGmCd3YD4AXkhUrHUA0KtDy/IbOv+r3oE28+fVbqIrvbD7hXwB7pnbvyIZ8In8Z4eqBfZzPio450skKkd4aoV6hoJKPInkWYzAvPD00X2cQUMYUCXYhk1L+Q4XXRxXW0ykAmn0qzmP9xKxd/RQqY2F2ZAxfJxdPVVO9GEz4r9yANmyYdgMN3/5l7CWoUzZVabZuzL3AIydJxZpMFKsI7Z25VI7h8Rk9PAhAIPRvFZqYo9otMM59uZbn7jyWzRflSzMftwQqwpbZjErulOD6I5JoFGVhLSkDOdqWv2d0MuLj50GjM9xcgqMz3luDAGpgWtgdQhojaS/SEiKt4nENjYAmuQwxd+waT2N62nucKaslA3taFhb8H3ra6tgIyYAhI8GQP0EAD/I3d8aYaTzDL3Ja5Ypq3wMmnCnVtHkP/XYexiANrYm77z1F86Ks5wb1N5o+ddS2/QAsN6weS10fHooJGciDiqDvhNDzCv0KGf5fH/6ZQF0c4acYteJhs6G6NYtEnkSyR7c1W1wGpRGuJTYw6Oc68tXbiEnGhkSh4/4LI026Ne+NAmWVbSmwloYQhZ8QTk9mQ7JtAhw3W4c3guEsg4DnMNMHKsw1UmAAtaCA86XDRCH9gKnYyYwKsLVkYeBrudgytCGAisvvxBk4xT6sJ6YVyxkqoIFeZtQ272t3O67PZUX3JKmBJdM3PlaoP85gzg0nvG7IkZa4DYlc5RITFlWL11uZzBIOU2Dl4Sr2jimD2fYXFu2bKKwK7fuFOV9pt1ql7IPomecQ8YiNuBoElpRoOw5kOUCkQPhxw8ZNpzCypcilglv/mEQwnU2fHg3G4mZkEr2ZjSmhbkgMpikiKIsd1IPyOghiHT2kzWrz6YNDYumP4uX7FKagqNnKe5l1ZqzTEqCbEC//kxam9G0BrFRI6Dx5FLoruPzgrZHIRXAtFbItR6SXDdLEZ916aioojjrCJ3pJNl3uwh096VgTu/dn5iXVpaJEL2CiVDb2JbOrOp0yTHohaEgQyG2C6ChSDcllNSWiM89QQyDKbQvQj8NAKCQuUMZ3uqBvsHoKrIdZVuTgxIQtOhAbAAAIABJREFU9HKQzShoZVVw6O978mkrQ4+zFFduNVCHca2TBrhL5wAu3N4UqjFoTeNsKcXXaDI6d27aRoO/1iaNH8NzOof2EhE96LQ3NKFSGrirVFGRTJ7yoDEmMtEWBULGPzdOvdkW4/Z6BYfOzOw8+27eAeduWgPae/KM9LhssqQIuyDxARfOTWPSbBx5rysJCg8Anc3olGi9iHNopkwRJh37MVJI7drLLno0Bw2stx9+XcTPWYmBU7Gjaomi/fF7T9vku8c6A6HYqM52/z1PgL5Cx6dBlKeOfM+UmaYCJ4LPpg8X3NThPawfBlgeF46Q84s2E8fSHZh6RIQ3A30qhAqC/hjhs56h4l3O4DITHh4NiBLiYkcS28FegDeyb+Mal5F2JO+E3XLz7ZgnHIEmGmYtWKOnDh50VFjlSB9lctsNcw8P5UAKhQcZla61KTyqqxxov/zwNcUxiBba+CkcUF26ki9M0SB3u5Y0YR7yp1d0BrrXPMy3Hn3kTZv13StOt6GjvgV0wDxnDoWbKJeqXFSbQeP1oyEERgcFPuNqxp9m/2ibNu+0b2d+7QrsGm6PVuirshb9bocP7LVUQI2O428kDmm31eF0exIq3T1//ifap0b9WDDIsihbZ+Dcy8ZfcRNVgCqiB+r80SBFrriCIgW04S/GRQkKnuDnGkrlS1ejE1Uun75hBPTWrL3Q++Og3HVNZJ+0dUji7u0VNmFCJ5gqQWgxN8FM4KLuzQSFabsnBjeHkRW0gbovSYNMc+KgSl9AS+DF6NmHid7+3TscHbE1DrLtoO8XwKZQXEY+Z1Yn3LtzeDYnaSZ79+1vKWgpGzjjmnJQ/+OFV900LxAQRvrr1miJf/hxIUgpups7B9h4gINsLg01cX1vpRjn86uj2fVCnzzzgw+5tEKYog13dKRoLpud7CEBIkU0fprcyhGyO7rgyzStzdATi04vKrIVH8UxmoxYJt+rlq3icC+ydBylk/A8aI7oczbGMqK/9aZ4DMEYT2BNM/S7pzi3wzmHvFpxg9FZnUZyEoVhBgcLk/KTtgH0VwBXDFk9MUMHWDEsndPkjB89fML+mLfOYAg20sKom+jbcbXkezKtffKJu6056Ovx7BzbvD0b9+kOmIHM5gINJt7kHA7NAVC4kK9Ag27Ts6vlsCYFBkhycvjwYYyzBricWoFDFeiPvaFuaj1fpUmRRGP+HzuhTns6AxwvdEahyWnoG1vZMTJLX33x7yDIVzEMIYHAzlpfXMLFdAgNiYR1UsH7S7Hfl67CWOqc/e0fL9rryB8ucLcMR088hCKjnLM0lAb8H6+/Y7nHSu3xF9+yR59/EzroWRc9oumETHWugMJQ/7ki0hcRbxyf0S03DrfNfEY1iEeVmLB+xxrn8yDfBGnUarzEo6bkuMo61J2qBpiHEcm+PAZYp4ltACYMl2EE6WziGLGBGRF2YGep9aa4G8OEVTnc+3Ku4pQMOEgT2xlDvGQmeYp/CQiLtbfe+xzwqbGQiI4g8obnO2n4QCdj+vmHuc48EjYjbCYayYF9KHx5LXXkddMI+GMQVUtTuj/nOLFoW8kMjsXBNs0VF59/vdI9a50D/fonwRLKB5y4QnMczT0BBZ97zYMzNwoviiEDevBZ5zqTvt49MywHwFnxSy2gMfuTU/vKq+/YKmh72itTpvS2xx953gIowDetmskUb52NZQ/86x9fOprgxHHDXAHYDFCgY3qMhUOb9wII9faNsjfemAkwLu8DcBumHXLkVwoQ5vYOPBZQT9IHDAtABUw5O3CGdCWiqRVnYgsK8XxYVqU0ZdF4CgQy2gnSnshDd8qEQ3m6rTqQ3YrY0sO7hR08WmT/88Jbtjm72C36FgCSJ0vPOs1+LdM7mUW6LvcaTVgtictXFaVWzBfVVmoe3UmoZvh6E8y0mGetZlLZt+HUNDITuwRTol66JorPYdyxh3MO0CTj+YCDe1ISujxo4P4sQB++9+mSejKwwa2SgjDC6eIy6tPR5T3+l09dEZic6MNe8HSZuxeIY8pAHlF+5rjde9ct6Muh6cV2ss/+9Ym9+ckqKO7QmQMjcHDNp7jGFJDJigzT1Hh48iaV8+yiDZUb6xqpxt9TYyhpjOjC9RonqQmWKSjYooBKGSFlYIYlSVdXBgDbt++D4k8NOSmdgUlnPCz22cJ5O6GCNnM59GJG5QKI7dxzwfp09ydy7xE7iIdBMEyYc7D1ZsxYxOdgUEYpdnnQDIKdXtqlNfCee3UDWONfEil6I8lYj8LsaxPGcIePngNr9AHsgr6MYc9ZJkPV6CmV1NAA5fK22+6AhRhiwci8Fv74ve1Ed/z4Y7ejPcdHhIV08kShbd+6l8amNRRczA8BjP0A8I8z5RMrphSpWHcctTds2MjABSNYskk9uPO++X620c/YpGkjiApcgQTrDq7jWHvu2dfsrj8NgrlH7Zh3El1khb31723IKKhvMLObNetnhiAD7fEnnrapt95BHBKXCXdkGUdJPW7ljWsOB10xNf+fr+sN8PXf1h2gxlfPT7pKLUmtD/3qkZbKe8LNGFdsgQAlDFfUhPqy1xTlFwwS4yUnXur9WyYMs0EYP13AQOliVTHNTQT18h8OBLnjzhsA4EvBeZFj4KQP4cDuuHUgZ+xFjE/LnSFbBIBC0cl87hWcwwE3vcQ/5bVoWR0rqiBeD/YGd3I+3jkuPhRtsIZRK1eugjHZrZGdxD3eu2dPV2d6sc/SaBzXkiCwdXu53X5HBmdYjjP8rINVmXMYP4XUKCenbMeezgJUC6Z23rB5h63ZhI5bJFcH9DTeZ1eok5V7XK8scDotMQq1weV3IAqsOiJpmr1Y+01raXSVbNCaPHlYOCxNl+oCqQG2iKIGfW08PYRkhKKER1BTr5y/yBGuu0hvDjOjbcf2THv3uzvvwQcfcGfFSeqCDoAntcit9H6bw4yqwr1dOuRQmkmhYXWAngJRSpjuhsKi8oYucgRg7ywsEUkN8wFMb5w8jfOAmgdvCHmj+AB8/4oMKpBzJrxlKIBTS+6uJBs2dJzl0QCfA/AIYli0AlBo++ZtLgJv6JBBaO9X2N59u/CO6AS1u4nd8+Cd1gx+8c8zZyE93cu+5nPk3JVPlKKQeoIrPnLfCJejLR+VcwyYIqhhhuAZUwIIumd/LjX+ARhOt5sP6+oylOhWMLu++uZ7GKuxzH6SYPrEu3pARm2ZMHsjYOAMow7xYr1f4swN4z1UUP/WMGCQ3ro1d3tYpFJLTrs4NTE2wqnJKzjrcqHby5lcTXgDHhxqgDchg9Bn5hHQtLEB9pRr4bUeWM2GQrDrQa41uRHS1ww6aCijfS+82PulwB0f3YM4AjQlPOmj/NA+/ZId8tN4wPN3L3uCHBBgDrqfuT8L6t5hu+Peu8yfplbRC3YJpLQO6g+ULWXWXak5Yz9+8xG8+Na47Q0gPmS1ZWCJfwWK5JFjxc6G+wD874E0fyGYfiQT+bCE2IkLHLwjcSBduWYZ0zO0bTQXESDaWVAPly5YBZrqjT34LTSLe6Fep7tMWYUtt4RaVYf+8MevfmW6gLkBlL46FrTMk46fIG+UAUnr1gF2w6SJTIXjzI8HggDNVkLZ/fKr323AoAz78zNPWHn2Wuz40RzTGOfQAO/FYGnYqDFo5No7F9pZPy9xLs+SeQ5iUcvVUfbJvSgOajHQknZG+jN/GqSdvObVazfajh0crPydgf2DnatbYcFRl7kmU6Qff14HyhXGe+mDscB26KAZaIEiKETh/leWWPHJPHdAyM0wrWsPPmM16z62L/uQywtdylQn+0ADxhJUBhycofAEShGpdyEuQxqUMCbdF3F73k7UyFUOgPZEqbSKFTX7JMXXATd9USRIbOsYZ70eTNEmw6d/vf+V/eu9t20LdMNwJk8JNBgeIGXlXB5tu3W0vJ3b0MQkW1M0qfBeuRW5tTVlBDnM3bYRg4R2NO1bbQv6joTkHvbWjF/sMLpy8HWQXhozDBgYapu/UGYOmiSQvzKcPSVbF3N/eG+iQ6DLThzZjwlGNHQPD4toS9yWR7D9tmKbPf/q+0xpz0GdxeWZBlcZahNZwy+9/gCFfgBT/XgKgS/t7/zSgagrxY9OuRzktiWUEU8O02omcEnoDcYOaGs92kEz5E9tXLePg7oOY68+HGI7OZuaMH3pC72kgnV1msYU8CauLYZfRc5dUlmvN+ByXX72NOsqlhzWBbj4jWLyjY0+x/BZAJwqhAtCzbxBRovpoKJYe+UUojJaOANKF8va8mVvadq+YeaP9vBfv4Wibfbdgll2gYPyEmsqHG2qIE1dPgHIFXR+V9Cs3cXU5aXn/kpjgHPmDWOsgsgHaZaTE1PdNLKBE0zOxaGa6nPgzvl9NodXOKgbKLBkAqB4utQVqySgYcvMz+0436M1Orb2XTLs1bdnWPu0Xnbvo0/ai6+9bb/OW4b+qfEaDgINPQ8VXeVfc+gtMlWANc0AFko2xaaK/miecdd2kejHO0PxPgzowUQdNoEiguppZjavX0cBd9keum+q+UM93nWoyOYtXkmDjIwARP740RqYHGgX+TMyldOAtznZHL6s02g0m+u25CLDACWlQegJJb4/INxVLpkwpjsb16ywkUMGcNZdtUTyassx8Qji720llmPJ8jXEYUy0HkOGWg4xRKn83VqAuCqeVyiN9AKiV3yZ6Pbq2Zf9QxSKYHz2jy6wtbzmTtCTWzLRFYEwlI6xXppkiss6LlgBS9J09+qR7p59U85jf9godey501yCF1ivKamd+F5ECiAFKTt6xPkUnCPUvjUFXQGIbCtMhiq5CfI5K5UbGgflTFXOA3e/6uj8I4el2M2cgxV4IsinwI/OVdmbmVk7oHuPsjB0nZehHSruo5zpspgfPrxmun07LyEvX8oel9mQIiDk/CpwMyO9B0Yyi9wEa0DfBAfABQM/X6FAK0TP8+l3G10jKH0OoDjgCfqnQcrNnUKDhlkI71f0pACAyLUrVuKq3d8BRdJUSyddBbxcgja0Dwh2C9w4j8AUKoLyHcbk6wpgWgRSmYiYdshPME3EgG/96uU2ZlhPqHho/zYudnS27uhb/YIAdJpF2gsv/AMTDLP3v/gHe6vUvvzsB5swcgLGJ/5M1NpgkldFhuJPsE4K7I5HHrBPf1xguw4X40PRFDfXoEYfBYWlUdRI/1nFc4ylmW+NyWGdHMWZTNyBi/XMn78ymN9MjkU9Q9qAw5WyDtUAy1OgKSaQrlFD2yFfB7ESxLqqAHyMVdAwevNnH5lml0pxm718DqZDhjN/UcREJrRCNSpNoUL2APyJhtVx/nIT++zbX4haWeU+Y03j5PE2cQA65ddetCW//cQ5WUMjccCtQTkKr1+ZbyN7GEY+bfHHSEduVGxnL0CZO3WeYrwKIxZ8Iyi29x88A4DS3kJoJrKz97DP0PxiECV9r97TwkVZ9u5b9zrDmAZcvqW/fPmFl9He9nNU3MVMkMdPnG4nMcF6+bVfOceM4s0Nhu2+O8dQCE1jqeKbsG8n51IdYDMSoHNeAIxoJFkXDzx6l2Ud3GjNIvDxIEFCdLfCoxX27y9/sW9/2+7MvUQr114XhjawM/IIWFC9mM6MGz7IZs38Bld84js4T5OJmuuKCdaJY6cwffSxZsgoKsuQztCUhgFGXQGUFN19A2BabAIaTsC8lnHtbOfeQ5xtHzLZryA9oPF+kP/Vdfaph7pg8cv5ut78igYtXaUaXPcHnV5T21IzNsd7cXe1aL7KrdSXvoNjwNBMetFVyKdj5KB+jg68jLSMw0SS6L/HYNinYldTPGSbTONirD/sgKXE7/VGj3kIl+IT6AIVb1VEMSypVkHJZevEtREW5k9z2JIJZR8iZBps/bZM+3HRwcaoEEyMTsK0UhSP9JFNeF/OQddNf9UAa77NOmbPerN2vVmDlTQyl2H5qAlqymEjB2wfGCgyuAxkbHgBG1zhn5rQisUARsh9x/vjgD5+svGc1vPTNAnJqbXnupoMfb6K5uvL7zejezR7/tk/Ow8V+RO8/vrrnJk19sjjN9n81VswwzoFCMzP4uFLOiOtpADVKCb+NfDFUzBfugowcJ6z5ByZOeGR/mQP94MJ480kzxtH3W3IWk4hXZJjcUt7/K+P2vZtmzn31/Kp1dhQQIiG+mqGFy3AhE87x1zpxjMAFa8C4HsDGJ/EAf4IzyYNIHgPppDhDE369xuAWWqlffzJTxh79uZM9LAvv9mC3jfCJk6ZTE26zTIAWc9hoPUzA4RU7s0vvttM/aMhSQwMIjYJjdzX3820x//nBVu6nqhGDtoKTrUrfoqDBHCoOstZoorl//663gC7KCDubQEYOmfV/NYDrDenGdLE3RfnfoGE0vlKr3oRxFrr4Po4rCl/L5i7MQi6VRkXea9kPEauYuxI19oaLezxY2Uw6gxjx0QbOrwf02z2D9/zDKyzH2etp/Zh0keRJmfirmipR8FWu0zyRS2mDbthpETz+XmxhhW3cwFvkr37iqk3ySUX04l7X1KL1tyFkgrOZa9PnJjmGHYrkQpVQ+M8Xelj7TulO6fmI7n7mWJiGArQk079EMiEVU70+/YdAPzKoB6X4V88IHU47KhIO0ltNnMJzE1osbCO3T6S7l22JA3ay6pTBWLxuSkGrZ7hkVxj9dkqHUE09RB8JJQbrfuwGmcmgT5ipwoglc9nFDTksYCX5eWwYQEilZogDf4lpHKlmKrV1zWxf7z8d/ZrtvXGmd2Xe6iaO98fUO7XWTNt/ISxgCxQqZGe5WPI6QMIG4rJVSLsM9WT8iTZgv9RMGuzvTS3pDiEwtBLSU3HSK7Elq/e7iLgdufVMUxgwMXdKho3W9wxTLp0jnZSR0VR1jHgLGMvKR6yJ/KJEhrJy9SSt94yzdasX0n74005cJzPqBYzSeQ5/JzQlvHU1XgWsV+yyRCePmGkLf6d2j2rjoFSN+SqHTC5amPrVm+A3g9bi2FUHUWfF4CrgK+09vHsv82OxSnp39LVayGHVmIc15VhTgcA/B8ta1clcXTUDcO9AIym4vVBPCTSRTEhS7igcvEyOcY6DI1ogzy1N+dIGCzH89yv1dRx8XYFSc3JokL7nQzvY/R2ERikengBwMOm9QjABEvW4I7vrsctaoQWAQ9Qv7QGxJhUEP3QnimWnhBug7h0U5Oj7NjenW6iERUdZWHwdKQrlblRYFAE/HDMFrDDVkbtFR78ccwtjlDQKmNz6vR7oD8ryLuZffHpNyD1GRzSe8lzi0J0XsNGxeEM6pqyaYqLypyl9uWaJkxoAuBsB1g9B5AnBlK5BB+3ADEIwXJv2cpF6EK2Y2/fjtF3GtPNMiJuVoPucaC2wwUwk6geObvR2EbGNKOhumipuPkN6jvGPv3kC3j6la7pDQA67NUrw1m1i0Igt0VZaKemYFnPZTyfrDcJs6fffjcfEB/MxVMU58SFMAWSuN6XEb+3NIeM8C+AqARA6S04cgT6B3oQJkmlUBkjmYYGANML7VHURQPTnSaABiruL9M4yQgokWK9DROneibZJ6BnrVq/nQlUBodDIu9zD46Cq+3m6Rm4yY0AadvLz4eqEBlkh3KzcMNsQ1j1Pi4WP+fyGMzzaIm78LolSywTw4DHn32cz77OjuIEd5kJbWr7FEf/2krz2m/QMCsArmwrTgmjbK0KDzbdVSD7Qm6n2VihZ2Ud4wLpQFGfCn0wjWnnYTRiu0E5FZZd7xy303ntA4Zh8V6kiV21M/Lw4fK6QrPv1zzM/BNSrFb0SyhDMu1wHRon0JVaH5u/aCtGJN9aEToOsEimL4AzvuxaFiZv08XgiCIoU4GrXpiW8Ve5T3HKS7QxQ3rY19/8TFN4v6UPGGmPvvi2fTV7m/lx656ncvHhYAP0AYNg0sn3uHl6CjmWz3GA4UK4txBznIdd7EMtRUsZiDvYAWvCD50BToi4FoZ64zCpRlwgEY/fHYZc4Ph5MLEj8mhwLxizZaD4mGPQrJScLGHy0gza+FgiU8gaBAh5/G+jMfBC640TZwt0qFVs+LEjRzgkdy0He5tYKBsUtdI++dKIJLRNoeiSk2my5UElDGO66O2H5hokM7BdF5v1z9ftpx9WYjbm45CvsWPHIwWIs1CmxqVQyQqgmR05dtT27N5pr7zwAkO+MDt7tACNup95RVCZSHOMOcMJ6ImtNQWUq6l+T5ldfPbPkm9cC638n2++zuWFMzbrNkSmTkwpLuRk2QvPvMrhBT32L4/ZnD8Wkwto9tjTz/Heoi2byKS3P/jUuSG6i4X/Eagm5EI52BAFnXZM09+xA9rZkB6p1o0KKIgp+tzZPzmjmhun3eTcQMOYVh/F6fA0jWFfwKQVazba4Il3mBf68QIO/uVL0c9iuqCpaREHouJ2FBtWhNuwJJO63GRCorhzsTREJtAVF8RDjG3FJIhiqH0ijJPTBUxXMNbiJksHdW6gYChlzHAPkSvH2BsrQZ6bcAP2Ir4liilbNg2xJpZBTCi2b90Oen3cUSw1KS7g0tp/6II9/fTNdjPGVKKSn2Hdd+mKgQbU6RoKGLlf+wlk4hIJ4H0rdkVGW+vWrLYRuDrq7Hjuhb+jqRzvsoVrMLfKRLP29ZfL7bGHBzAhT8RgcC6uuf051xpg38QxWYwF3/KwucTDiArYEg8DX2nMOdQ7A1SkMN3TxV5clAdlCNOvylKXk3mJmJBIGaVhOuUDUrB40SomOEFEdvR0hXq0gBHoV4SUghJvplAP5GeF2w4oSjVc6jXIZcL4/zqrIjB/m/Hp9y6CqwPnycJF82g0/YiBSLXsHRv5u00w0BjiIsR2AP4tWVaI3jfJxt9xO/rm/a5YSxI1WaGrgIb5uLc2YIZRjg5G76dNSnsmlLioQ3ELDooxTx8oqqz1dauZEMUTEYW+71hBLoVXGijwKSuDWrwjO98eeOxpprJeABGtyTzcYM8/P9N++PJJ9l8DoECWbceLQNPKPYeOW2EZZnNKmFEcjgo5ZRiq+qEZaOBMFHjJitYgxoEAMoFUYVHB2QDGwxWGdIe/Vy/3evnWgMi73GsaNJenytmh+1YxGGeg14Yy0qxEwCVX644JQZZBRmUGNK7OSCZqAKTakt29+Lc/7C/P/sFzonnNiHaGNV50gXfee7/TtK1csQbXzx12FO1hT1gx0gD3793ZNm9YZy+98KRFUfDsJlbrpad/tMkjmgCy9kSvftGBFopdOQvFsv+QMfboEx/wmVIk4X1QDcV1CJNyAQDFABI7MH47QX6l3DjFCIK5bPffNcoZeDXHL0AF2enikxQ73Et8zqLbnsdJfzV7to6iL5ppyGwAbIGR0eiTe/XshNkcBRU+D63C4+2T975Bu53NNLA55ioR9pe/3QXQnkOhetLGTbxRbod0TK1Zn2s5BzYQE0b+MPKGrjgcP/3og5wHewDA5zgTqRImvXKY9kGT2EBD+8tva3D/T0catcs6JeBJgoGhIjNUWMeyD1uIXk8jt3DxMs7cBO4YfwDBOIDIJPuUGCeZNxYANMmxFjJB4wPkDLnK3dJYScGekwZYv8eauorDs+43mS7pD7sa61qHoQZFTUcQha/AMsnFlPJQS82hxllNi6aqYoHIoEmu3GJM6O/pbPbTOQ0DrRozJk3VFZ+pJtM10vz8GNh3rdD/7s3cZ8jnDAmwy8O+aWqGTb/lZlu7Zad9yn2JTNNpBOtli0udVcngwpOHL3q+i22ikVcUjMvm5M/5SsbCWVWOQ4+aFNUyok1epJbRexO9WX4sepsyp2zBeKgKMDmS5ltysJaReC+oMeN9nILtFoVRXkq7ZAfeHoCSHRPlZY88/KBtWreGCSzGPWVVNhU6cyhn7Mcff28ffvg6U5ytRGbhvkvn/T30/dOwP5iBuDNdCEVMpB/neiQ1YCHmO21dw3sIbWItnijMRcgkR0LBHZaIeY+YGNu3K/oOs0xikdswVAjmmSSzfqRHXzh/vcvarsRtJwAQXWhVJIDmeab1UejNA6lro9BQl8Ii+GPeIlc8J6NbzqRWGzFqGPe+t+0EbJzze7Hdfnei0wgfyz+BR8pQ6zhxMgDqN7YVo6SdWZft5luHIOcpt5M025co8D/4+N/29zfes9kLdtl5faCM16uQCjUeKJxH/58JsNaQwESRFHwoVDQB1ppSDGMaEp+D+7Np3GFs6NLmKxDAt5bztgZAQ9RpH/6sklriwrwtDmDrT+OG4iy8lfxiklvIlq+obGK/LDtgXeI9bPKUCc5Zf9683xw4epbJHwQqgDOeBaahMhKLYvJYCIA5ecpIEk6gyBP9Fcg0VZIiuW/3BQCVoa3kOzKf7dSlo4UQyVNzLB82WgVT00zHZOoKrbeEWrNpeAdbtHIzUpAzdttNk232rK+po89jDNocbXYr6uhEl+SwbMUBu/feEU5Glo7kJQtA6zDI7IS7H7a1DMeWrd6IsSw52ICHii0SVFUniR4NUL2y4iV6ZyNo3eu+FmDtJAKNW5qGjvWOTA1IiHsXMIY9VFNbSaQqOn9YnlWylecL1Qo1iYvlttv+1Af2a56F0eCGEd9ST/+UwHqdMmmcFdDMV2Hi2hqDyW34YyihIZy9fJHDtoD65oaJk6xNN0U+8trOwExhXwrYUL2UybBrHyyOth0ybNh4hn97cvBlgfmEh4xo7Qfz2OwaPPC61fNgmk+/xLmg8Bn2qsyxJk7oYfnIygpgTbTGWKuwkCgqrmElxcgLApY2zMQEpIqXARt6WAYA3UYkZIf3ZdujD9xt5xkJx7MvFIsoA+JFy1YQh0Qijhho7D1FNVOqGpimoz8rkbLPoLYYXdEncJcV0oiLySLpwfw/ttkNI1KtI+zJrO2bkRy1ZVCaAhv1IAOJAbwRNOdl1bZs2QYGfFmOBh3VMoBe5ALa/K4wY9IsEbDvOH4Ic+bOt927zzDkhLXWEd8TJFNX9UOqyGLSwaZCVIkfOl6pBTk8uTgtBvk9AAAgAElEQVQYEofTQPTn0uiPZrUFFs9bli2yqzyweJ6oGsVaLgkPgoa9QUv/M5bT4cyU8EoZ6If4VxzcJRxkG7nYskF5cw8ehcF3xWVv9e0ZBf2FTxVEdkDfblCqGpgs4vQKXaaWQs4/INiGjBhtgRxW1WiL/eXGRTOsKAz3aSpVHthvw6IFTjgtreQ8nOAOHDrGZDgSFLqYxtYfPv0QV6idLDhEwXHO7nrkz46KmcD3DQKFP5yzz1Eu/PjePhSSVLLOyawZiIUuHpkEtYRKLFqDJwicJ5QOBGhk8u13FGoVwuUYKISSz7kXXV4IJjetQZ3UfV9mmtfAQq0CMY1COyd00jMgzDlpl7MxczavMa/qEuvSNoYiitUplBVToROnqu1btAvFTLWOoTmFYQIq0x7tXVecSBNopqTva2p/zKcI7qM4CR8ML/KcqZjyvCow/moBxdCPJmIFVObhgwc5W/puffsow8BFnGymmD2YU2iPPHKvo8JIK6hL/DKNVzOKlULiRz77/Cum1Gi9h0e6Cbc/kGtCUqTTjNddwa2WacmGLYXoBrvYk0/9zZKY/PLN2WwcrpcJ3GZSeBlgoD1NtrttKYhyodOFcrnLEVsxXMcxcvn7a+/aynXZGqa4Tedwcxaki49wN6oedaMraw3PRFmKTVizMOns4fvHok1Lc+YNi5evs3nLdrnvgRs75gdMMSkwAmh0dEgpg+7lJ29kmniryzpWU/n+h5/bZ9/9zsSI5gDXCR0SrkjlRTijm3gE9rhcVtPQ5x5k2sZldJ6pqRrhCNA+TcBiosNAvsn+pFhcvfIw9Ds0PDffCkV3G0DMXg4PmhEowIXHCnBfjcVJ+7hNmzTMSrkYyqAzjhs2ELYNU1EYFtUUBMWlJUgBiNnCkCihQ3eK81Zs3BYOSZO5Vfdu0ExffQK9MU5+xMikEBmTkUH+Lfqb5sR+vPryM7Z8zWHr1buZ3Y4pQQB7tWVIDGg6B4CQA5oLeipHl8/JPgqIkm/T/nRn40SDz7ySovOzzz/C/GAy4JYP4BDUHNZ8R1gD8Antx48/dYHtI9BJN4U3vp68xnvuuce5Pr/z4ccWk5hiKzbsJMsw3z2LcLkGY1KibN9mNNa47dsNw7ta71SyaPMzLS0FKJ733wa301NMEZsGhFpkPBNtGBhZe3a7APN2xC9lEd9zkrDWcTfwnqCtORcTuWNz4YmV0JJ11VROmVzkq3C4PUAuj0zeSijyY9Cq1jOeyzvE9IADOIHKyZOHnZpM1EhRrlHbWju+ZQqmWzu2V3GmxJITC/2cTj8Hp2CZ5odEKasVKjdaZjmJtoGqlEIUkoyrPvo3dNT9xVygLHUuFY4KDuJ2NAVo3liH7/zrdejA7ZhuFjBl9oG6vd3eev0zYll6YuqH7gx6z8olm+z2P43hoO5ob7/1LzKyW3Hx3YgGLhuX8cM0jPgPCMVFKz9ydH+a8yMuS3jC+KloYNF2Qg1uQWG3nHOhqqqE86+nxXRMs3P5AGqrdrkp72Ao/VeuVjLROG2ZmZuta5d2FIMhFC45FI4FNnjQaCYvEY4yJhp2eyKU2hFjcQrWi+K+6mGLqDFuLf0SExuFhB8/wJQdE63FS1eQb1lmTyKj8KOg+eL9t23CuJEWRf7lhf2ZFgD9+hymMc1hBshd/xIV/LYd2/FbaEkx3J79A/FY+myenwyBdgMeRBGx4UExUoJ7v5zxI9ABE5QJQn4ed/xiG3rLXbZz6SIK6gBAwM0AamhwQe47kCG8c89REPYkm3rnUwC0x23uktW2EKbRVb65vBY0jROtVbIXGR4WUZjr2SH3c9M6R2C9PlrRv3M2aNKqu9JlbF77pcZD/19/1uXVu4Orkeoq3aqTG6mgYr3pvTl9KGvR0Ut11PH3ZMuiX11TQmxgrzQ0nFziMFtCiffRft25Y5utWrvNNm45aIeYfmEGbY/+5Q4aB+JHALK8PcNcBFIKlMJ85CaTJw91NME0XMJuv+Um56i9bctmzqAjSAg6uwJr67Z9ziTmPszTItHPLVu5BspwgjPR8yVe7mTRGZvx0WeAOIdY843nMn2tMy25bWK0/e3huywSaqMDhplgn2e9VLI2GkARZfIm/4xLuO4tnjfPSqA49ujazSKDW7q7+uff/7CN285i5BZuYydMZQ9yV9Ig7YQd1NTjEoY7N1lG/262AU1vLNKLOAC4QpgJ4fEd+Hx9bNZX39umlRusD3f/w489armYmrXHpKaiKB8q/gb2XjfWNEBVp64wBbLwm1jvALBbbh9mSe2TXRSafC12YaqiibqiFMMxnZvz0y/OpfQIlOkEspgHoNVLJJHgNH85CxDq88+/5EypNdirbmnIuKUMqn5zP8wKAUxlpHgZDalKFAz+XbpCJeHQWgKa/osiIDaH1sD1X2qU3Vrhl2t2+XPyYlFEzXUKq5qUq2hZVWBrmqxJsxgEznGaNaUJlmvEqZ3UPNdSc1xEUxLK88KPDSaC2Scf/91+Qwu7Atfz00hrvDikajmwaCv4BYsPdoqmvQIpxU7y4zx39H9VwPw3RS4Vcz/J5V5vUMCOP82oDxfmBZoGZ7Ck7Ez3mhr1wUqc0DqogtIdRGEsiLUO0y9F43ky9a6WxIA/rx7Tn4ZNBmFhADyicB9nzVSjadS95cMf6Ek8VOeUaNiDsIp4RmtWrYd90MoBhu14lkdInvh9HnR+luT4CQOczKEIk9Gvv/6aeq65RXLuxBGj0S012ekNRdfU+SnpiSbN54mWqWTyOGnSDS4+SffaItgOvXrRFFObpad3szjylz577z1A/Ras3W40th7unHzp7fX2+D2KACI2E9OiYu7Q7uldLBdplNgerWDQ6RKJYmp1CIrq5m27YZhgeMeZK4OhXkzE1BSWw6u9/8G/QC2tt0m3PO6kWdWwAV0/5WLVCPsTkqbjxjEN/vef1/9da0hrS2CDizQSSqLji2mmfl+DGVHYr7MVrtBI6XhSTBKm5G6i2S0lyp586G7Wj4dtWL6AS60KL5/7bTd38Btvz4Se3xhD9/yz49w6/e67hYBEjdFK4E7cUQAReSXcu4HUP8FOXriTs7cpw4KuPKvLrAGBa0N5Rqd5BuJH5JJvtXM3tS2L5KabhnPml7rnJKPKq7zXQSPHmAeSnXJA0Hfe/Ab5QBMM40bbupWLHdtA52c/J/1B1oPLcdqwvjb/h8+dGezwm+61M/knbSN18DE0p4/8+WmYENn2K43iig0A4AS+l5Cpo2Y4DJnHae4DJRB4SrolFF2TQZ3rMiFTDIA2tDwk2Clay01UX+o/cwYE0FHKQMsLIExtkO4MlJw8e+JhAUYV1XeZNRPEmtu3A5PdDiE2CKbdahzS4wGchw3ux5lRBrAOmAvF3g+j2yhYeYqYCwJkEQono0TVB0GSRwFMGN5Hc/EzOF12AfYLWcBIpKKQWJ5g6LKFM1Wu8erbIjCQbQ54I3+cLZt2o+k+Y/sPN9ig3ok2cOBgBwgfOnzA8gouWYfkJrYvjzxfWh7Vi7KrScuIYQJcBugZwt6LhQ22XdYiAEhMefEkGoffx8Ua+i20KctWFhpXtPMzEHsGEpFVcQYPySCyDTD7NACI0gXApxiqtkL+x5+HrgwjHK8RAGHMG/dmHYAd28SxjzI6tLFOACueOl9rAVU797Qlvy7ECFEsnXpbsjrfpBSYjIlgn949WYtNrS0DjWXfziTnvgAWEFLBEIZoesFCiDTVEos5FB1lalKMTZtITBHiGg8OPR8Wtahn60DkdEDL2jwABCcDI6KexKsQtukQWRUjCmu6zGGrqd+F0mOWjyVwL/Q3QoXK4cK17dKDC6POvv5qpi1ZlGd/vX8gaFIYxgkRFhUTjLU1PG7MoCpBLPxxcgvEIY1rAOpCEE1ADQv+DP0kn6JiVep90KBFWxZGS3K6DAEZuMJlVc9r8Obyrj5XbTnY/bfAITIJ2suJTeuslBys7hjnKPlasTQ1wB4qgK5w+FZAUVUDvBcH3n2Ydt3x3Ct2qfAElJtCLuImlkI0jxCCI1s2uiggHxpbmWP48b1qoenqgijlsGvBaw5Ev1CP/bgn+l5uQV4vO1k8IcxSToHwtEpqb7tyjtprL71id40fZYNx187busKOHdpPcRfuDBcCYjvipBtgs+dvA/HMZvOTrdcJRzOQvyEDu7n8OTWFPiBQu3bn8Jp4hvGYVNFgn2HKuIbsT5guWIU3sWEs6BM0B9IjlAEuSFMcjt5iyKhR/FmE8GgnuhKLISRaaFyPAQOpZThggUu378jCiOQIyFwUl1stVJQpFoDmywLq7cRBmTWF2+dfzKXx9KUoy7Q46NazfvyKz4fdTkxN/ZljCP7JPoV/Ed8mCY0X018u4pa8xyZMzb3gN18ETTqFVuSZF17BLI2oIx0nfFzUR86MwxmMXNNWiTKjEsyTQ6WOKlX0p+S4UHv+qcednuqbb75D44FplA56Dh/12/6Mac9CXVLerYpr2mBD9mSvv3I/kSNTQADzmNYV2HsUeXnHMUkJIUuMm8YXIycVGXUU+ypOQzkclTMYxLPPlmaYy14/R5e5yznlY9FBx73ipkHaX82YdsWBRm7dksdF2M5R0kUP69ypJfRbb0sErbwqOjwTroaLFPOYcukQHzGyFQcIE4ei8xYLahud2Bnn084UvaXOJr8cLsudt42jcQtBDwedkue6ZOEqojJ6Y/40gFD13fbS+4sNJr19+cMHrlpfSzB5SnxXJkHoX2thKWiqR+N6Eb3ytq2ZuBCW2OQbpzk6Zgw6beBVLqVCnh/o6bQJVpOzB0BpHhTkUCgmPSlGO7poJRVBioFQ9X8V5K+aJk5UW5mUZB8+aU+/8rnRexHPxPPgoURRgDSHMjmgU6hNHdPTOsVBMT3NGsZEQhRtxTCUYcHrGRBhJVxywa3i+D1YIuhzhdadQ5M6HwrTFb7XwEEDLLFLZzsOop1HVIwyJ1tj0qMmIxc6ozS8QylefaCWVaO59HdmYwJ4uNDXbYdu9Dt0JQyYcHY9ja42OakZLIeuNKtokNt3hd5ebJu37uc5Q7/hIr6Mi28xZ4UKX3lH6UseO7rwWzJJLeXsUuSCDxqxYzAjoqDQnGaKLIpedCTUO/7czdMnMZ3C5XjEYCb/S+08QEc4EOvOLUds8riuXH6RFCINLi7iAsZQN9xwA038IUxusm04tKpivt/uzCNMTUcxpWvDRYHJF86ru3fut0H9xtvb//rIRo3EOZfIk737tgCS0fAzDXngvc/s6XF3obcdBOW4C0fSZS66jdZvKHpD0H0VpFnQo+uIUOie3o8cWooxCmSVwy0S2lgNl2dm9k7eZ0s8HbiZ0E3JoyCmfQcAnFPQ16qhIm/EBTLTdY1/hY3RmctrH03vHKb60VDADzFdbRXpQ7bhQKe9XrRiOSZGEy0BF9E8Cp9WUDzl5n4BZ+3V/LeBXGCiMS7GpEznQTg+B6LEd6IACMbNtt4jiD171noOHO3cmoqJa/rgg/eZfCbTdNZBC+1LdMpKm7uwlAniKNZgpH354zwrxkWZZfCfGJumAJuaKF1yVMHG88fFwOjXtUnf9YmfNr3MZVyve61hkV5S/672Q18Nml7/93//L8dW9Q26U1ykzDXXSdFH3e+7UqoxMzkaW89EWCEdycIcCMDZhWbO2QNzh8741/cUzALjtsB08qc5IYEBVlR9tT+yjKk2c+bvrolqA3C3YeNqmzJxuI2bOsU2L1nupku/wtjoAmAZGQUDJjvLnnv+GfON5y7XiIL79SwsBhnFREYnIkvabo/97S235rWONYSSVKcXcXd/vfs2XEeJK/NugCp53GJpqo/yHD3RaV/gvfmRiKCM6TqKtQKc1Nu2Y7IPO6NqZzaUY5hdNIxvzPgUjR7aXApPSdw7oRfdsv6gc54ldcv+/SGvjfP+HHVFPN9//k+spbZd7IMPv3X6s3B+xuF95zHAwxCSqlmTuVOwBSLYj6k9ue9plI6iJwsH5JiPNv48U+9HX3ieurWeySUmZNQ4ohQ3TmUv4kB7xNKgTgrMqaQ4//r7WYB30eynBN5LMpqzKEAcvDg2bQfwjqeXDbZXX/+QhIv9RGcRnwgzQCBBU/F76Q4Zqjq9sBz1nfMsXWG9OmM+H+cULehFEUOsHxX41yOHpCP2lLsNv3eFWsUB8TI3Yv358WzcRFkdC+euWtUGxVryATawinRv+illghx5D6iaQSwsVDqkByADeP+fNm/hGpv12yq3Wl1fRJF4FiaW+/+6wzT1oXq/TAMmt/MQBg9l6Oa1NlXKVIohyPOR8RUsYRryxqZJhmky5fHFg+EsTCp9DteG3m4/+IpRActETYq+lFMLMcBJ1GQ6WgLVXz8vGoD+AmvGl7UocEr3dhkZQTJAv3HiaLt0ppDEiYPOa0E7TS7qwegDFfOmRusIkZMVlbjw7rtoEFtgYvWHoXWZKXMuzLwqmziwlY1BJy8Ac8fO7S7pIg3ph8yLJE0pQH5Wz57UfdK/P/IWJA+lSEXmzJlD89ACw18awXvu4vwCLKKu+eKbpdZvYDtnpHqRqJr6mkpA8TD2bjJ7EGA3jr1FbbVwzq8wdRI4K6/AftkHmFIC+P53zIzeYSKODwCf4RNPPor3CtRTmut+g0faUy+9boeKAE/4zB2gDyCse1JP/foZ89//vPbRAlBqXTX2a2p+tb61zrSOaml8rwNvzudMz5Un5ceZ3Jz7og0MtY6YXl0lkqsEL5ho5EQZ1Kk1lWeZ9naw7v37c8c1d74eJ6m7lSfeAw8KMUQUE+pHbSfzMsUVvfr6P9F3xtkE7rEkTA6rkIE1rT5ruXt3I63ZZn+6eSwAB54pgKU6RwVCiGGqL8USnuZ+HDhilG3buJl6dJeNnXKjNaXOVlJMbwD/ZzGEPZ4PUDCprcsXDuDzWbGkEilhc5reprDXztNAtmOSfBYteCzleICLwwxCC18HyhmIPE+xldnU5N/++Jsz7ctHNleqySifzVWMdC/iju1P0y0flkt8H0/0tpI2OJBB5qU6y/VhwxAS9UGfp5gG3uxPuVYnwJ4q5Fy5yH6UmZUc7w8KDIYx4ct7bokHRRlJHmdOXrG7bu0PY4IaE+DXn6ZPruGxJDVUIqCvYWi3fecu9ksTu+u+e/m980Qh7iUWr6fz86kDWGuN3OOLN2fQ7FYwtBpJtu4hhiaX0ZdPpklX7CQmdNC/PekSVZsczC20/gDei5eu4Z5eYM8+/7IDyS/DCttB03yl4SKDNLwBPJhCH2kErs+zH5atKHHgr+4tRWb6w5gsOHkJudEtSGsUOXcSc98jthdgvKIK08LRU2BlDbTdmzeaX32ZrV22wKVq3H3fUHeuivm4YKHuBX0vCGfkbe3YeRoDU83rQpDPnHUExbumD7Z4vwp6TLx3giJ5noGAmWm2gV6lY0ZfvD6qbMa/YfdyX4Fj0f+0RBIDGwMAueQYgzqaaA9a1qtdUnHzTIhjIllpbaHPKnvvEoeGgkpKuMyaUdX1hKYsU5XMzN1QryKhYFy0nWjjOmBwdJYCN7BVkg268U+WuS/Ptu7KAgElv43paArj3SqmBYehJO3emYszaxvL6DPQ4kHk809W2GNPveEaqu5dEiydX94e0IHRByg+qXUMG08W7Yjx83EK1gOW+1c7JidNmEpvZWEUQ32YNm0KiAuB9ywqZ3iwaZN1Tu/F5BdjH8x9CqBR12hBUFA1h/6FNarVUHiWK+MQNDYapDcKZNJDORQ0f3JTOEpBV0ZzmZ6BdgNqszeOuRq9lmHIEsSi99bpDFrheG66CWjMzxHRdKGiVNgpA+mLII+YeKHDZZ7P6ePFBhQNCsQWZNQLnbL+/i233gfKjbaSwfl9N/e3Pp2S7QecEANpqiOZQPcYPA66cAduGXIXC4tsG++tV/fOFMq+tmTxAqa9oFlEC5ylGJ8x432XhyUKlDbe438d7wycAlgtRdCIpF/ph3mMKCH7EaHPW4iGkbf8/Mt9bPDQwUg+xfVDh8o0bwl0UkVvKKBd+V+nQck24RxaRdf66Wc77K67e0J5vZ+Cocw8oG9Ul9bZAw8+B5VO1RtaLTSob7/zD84B1pFvLVRP0DuaQF3653DAOwhFI5lpWTDT0EsywaGZqlIED+3PU8+9DGVip2uU1AQLVa3n7zU2wSowG4tMZy7Cl6hZ8i7UJOaOm0Eg+Xs//YTZAJekkFJZsNfgciyzonpZC2s8w0HlR+Efzj/7pUfYLEzSZvz7S/voi1mO1hfEpKWMZlnTCQEC+jx9ZPrBgamfGgJ8FUkBdJrTsZpiR89cRgn1/Hc1yW55cCODpTiDo3AO2cMI306dqWfC5+suYYeFwLZrg4bwVD6XPN83MYbYKbqjeKIVAvi8dHkfzKs0JGs4brehae1gPfuNRCv0i82au9Xefv4W27JukQ3uj7Nrzm6yJGPRdItWG4QJx5/sy+++tz/WnLQ/PyLjjwjclZtYN3RKNThp5OF2rEK1GY1fJc2uLveLaIw9ATyiMYtZsGCRTfvbk3Z4+VLbt3ePTeaiP4XhlT+6cenqho8Zb/FpPTHM4AIEVGigMNi4ZiUAS6zFICMohq4ip/dN23faKDSAi6CbvvPxHDuBQYSKLVEnO+PcmEEmol/DOUxnqm1E31Y2aEQ/x8sppdHLL+bS6jmIDzSE6V0Yk+NTbm+IzuatLBCm1jLlEtWwDMfjUoAcUc9EkxI1ORlzD8VOKUZBRgsyJgvkeUifuxJaTpe0dIsgN/UwJimZnCdZOF6nd0vGZAPqKBELwbhRNrAGDuUWY5rVC+1zGzSwGIBcwiGdi7qMQnn5qrX2y6yt7t6T7oeEBVeSwGZCAybmgbcz1wELc89Y60eRA5reaj17UZBEcdFJj3UGPb6crzWhmTCuNyBXHz7rr5B2pND84mRKITyOKK0tnL0XgafLSz2cfv/Yyb3QxZI4XxrsvXfRwY5EcwxgsHHjRsxFzlqnNOi0Pbq6yUlzYs+WLtpCo3kEE4yWNqh/Os93qz300B2cl8QUgBIrm9ibC18a26L9RyjIPFzcUwjyDb3AWrRWW3dshW67FvT8MZB5XxqJBlu9ap39OheHYd5rCkj2utVnYQ6kUvSMd/FgWzavx/10Ka8hwJ546EEixSpsF9TvXlDapf05BRcrjaKqgs84iHWJ0QBRO9ssiQnMQVDu5SuyyQxtjcM05jkHuQ8YZ4WhZ22TjDY0lLO9Bb8AxDYuXQpQsIN90Zvzi3g4UeHwZ5i3dLNt3nXEMnMAaDlctHPF39eu1iRbLr0uDZSCTpRWRS+5yRoPtDEhQV/6pwodmQHx53Vv8NXojNt4Nmkq4yZ41xrg//x3N627XppqMdAMuclwYwEh3ahOOrnCaFKsn6dzTSZPSbj+9sSIpC/gbRfSFkJpdM+frMIbIoTJkeJuttgMwK4ELnWZksgYfzCRXGcBbJavOAztXXTmTvh19HeJAx9/8jnZv6esR7rWRhr7fR3GKf3ZlxcpPn0xbxxAjxoO02If934O7vU7SB9wfnp6t5iy0NSBe/XoGmQTh/a3NoA8m1ehu2YNdsUgri20OFKRbAVSpSt8xsOJ0vDmPWUyeS6lmE4DbC3BQySVOIozHNRLiB7qlE781C9zmJQVkUkLrg6gCx5D8RJmN+JZoAJLtLow7vkimvNN2/fCuIlF9z3I3vzHO44RqH0l4MIL2vOJ09DghvR27uE5B7LJvRxrXTHXypkzC/PHXRYDY+08U2l/1u9RWFMRFPx6nYHUOAUAwm2oDWroRrYgbRgKULx583aYYxhfqUkG+FRcWvNwPhCYMNXF5QBr0fbujM/szY9+QeaEhwpPT6Y6yiTX1FatZeMaubYOWF86N67/+q+VcY1C3Uhl1i+VG9f/nP6/wBNPebRwPjVOgFnFWquuEVasZeNavUJtpHYYUhMFJ58Pv6tJ8F8enoZWPhXZzyuObYUig3WQ4d5fCZTwzbvPMQwh6zM1whIpTI8eOexkY1GAv8fyC6yASd3GvbjMs1x115EII8KcoyA37ojGplRfmugK1JCMUpRoNbCqUzQVx5bA6S91H17gn9cb71BkYlWAaSGcn5e5t0VS0n7Q/a6/p/tDv65vp7AWcmaW2VjjXgqAGtYWQ8FE/A2kfc/NxVhJbubXfEOcezWfR6sopEBMUy/QbIWI9szf8WDCfYwmyofL/HgB5wJ/jjAMB0yFEsWomuCG4UNtWHpH+waXfMVgejAdjAEcWYhWO4lG7xSDlvPl9TDSIm0kBj6KmruAxlxa2xAYbx4UKNWAjCEkYNx576v2yWevMLE7aw888qFrugb3DrFe/QYCsNeyzjNtw65TyMV87QTJEvosJLuT/vR6A3z9jPnvNXSdRSByiRpcgXtaf2p61bT997nl1iX1kExvVeOGwEwK5UG1iWphQzBYqz1X7JImenZtT62xz03nUtMTYVHcAcOT10Xqwdy5c/E0GQFommEV1ANBNMFHqFmTABWWL1wAGwPPCRIRkhjphcBoqWTYM+ubz2kEL1i3tI4uvvQS3YoaL5meqRk6BZtL6y+GmqRCuY18tYRlVY8UMTyFc1/0AgD8XOR9C37/jSHDfhsxqJvdPG068Vd/cBYWYRLXhj1MwwVt3x/ubTp+QKFMLGd8/ivMjlQc/Juj+V5Drv1w7u1IzsQ+zqwtO6fIvoPZWMA9rrV8lZ9Zwfizgb0WwmRJucc8ArfvpEpw5mI6e/gfTdVVC2paqvVI2cK6J9aRGlBfMWHIkZC3dYaBsnrVUs7Ddjagd3f7ktSQlKQA6wTld/uWvWibmX5iPp4MQ1aRm36sM021L7CZroA2XeCA7ICjfUsKjqju3W37vPn22utL7asvHrMopsF5NJ6BDH/O0Tgfx4BMkWnNoGWfoJfJoP6RmdtpUM2ly9dBO1e2N3GM7JW162FMsVeGDtWdk0aDf9FacsaHwJqgkObOOeQYfZXUIYcxvCzBlVcAACAASURBVBg2ZDx7qJYBzCJ8ddhHGORGteJ9pJFbjpSgmiHg11//bEuWZFLeBWKCdsH6dsd/IinO6fvFVPFjNK51qOdewVS8Oa9bMXhzf5uPnrvxMybVlkY4wJKRKdwyvi+yt7328UfZLl+7T78E5JKBZLhjMsmz2sIwgJIKgMuQ7MA0HNCM+trbkmCZ9cZc2OPdm9pe1XRB2V1a+IOZkqaDlhYXHoUWfc41UPuZqsTjzteFD1dT0iaYUKlRPABiXEb+VzA03yUbduHKRywElxWDGTYQxW37IIuBMjkIt89D2TuYIOFeJEolh9CLrz9jdT7hdvdf34D3DerWMR4TDBDXVH8y5Aa4JiCNrKjLFECBPOzzZPJu2ryBN4NOUe5+THurKEILaOxa8u/FxwvdKHsAGXQHmUjGt+uIWVAKRSdTCwyDfChcc9EJ+fI+VfSJ6F6j6tQ7nOlpEG5hNMVsvAgVeFqpTKsVY3ABGDMwIVEQFFTj0zQyQIzQP8+wqUIoDirRJrcQ7YCGvBZTGuWnuvEfiJXyv8T9b07hvhH6a09MvSQYV0UTpSkIRlUtY9s6LVmn7u1s/+bVuCZ6WVxSW14XhkRaWMQ7FJWWu/e7euUKi4P+lcY0pQ3apJfJUsw/WWnfzfyAQoIoJwTjSxacBDgwmzall6OQBfiTB0wRr9cuXZHQv1ETbkBHNs8h5N6MKPM46AVq6KIIRx8q583zNER6f8Ey/5I/PJPf+V9+iyHDMrSCAUQ83e+c/KITW1gNSFgTzKaaQrt74snX7PeV+xxCPGF0CujoFCiccZwAPHQQIxWbdUwYD5MF2UEUWpAyPWPfMDKkoS14geQ8+T8v27c/rWBK2DgYqaN5bdAhx1HvDmldQzLlELWU9yMasqIjlB2YCK1SDn1Hj8vIh8NGQbRM3pWz3MhD1C3QeJO28K6jAb5sE4an8TOfRw+1A6rwZptLkezDzq/k0vVjMn2B16eWJoDxug8N5GXoW0LgdRn7oI9Utq1MP1QI10N/a0oB6EejcoXPTYXzIEw0FEPxxhtvu0tINvxR5Lgph02Xd7sEmh/+Qyt2qTdc63Au/o4YdxQSQeTFz2vJA11NETnxptvID9xPLAfgAD9c2ZBRwVyClyocPTsupikHaE/bu1sMAjmw5tv2PQWgeknQePytU4dYLi/2BNPJK+RczEWrNOme+9Ausb71xeldh7GV9ISMKWzDwoUcjpdsxIRJjcgmF/dLmNuoYUshi7aUamf0tD/RqESha2HfUOAtnv2zrVy+xN74O1ma5MJKT7+UCV5oRLR169kfIxzMa7740WbO3mph/Ji+UIs7wlioKMGdOcqfCyESDSAmIDTyVwETipFmhEe3NS8KTFwPcBlfT8PXhe0RaDWKAmoCBSaW9QW1rYAzK5Dxu8xVdMHL7VVfG1etoulagZY7EOoMTrBcnsreXb9xA8AL35MpuXQvahrGjY63B575q+PUN8BYUByRGudmrWBUFJx0DIXOgGLSIc/H3KdN+042aNhIDCNOAfCRV43rtjcU87NMTJthRpV3lKIBIMWfny2n7zL0k5XkCTUHIcktEODTWJCKoRDKa2ibGIpGpolt319mmI07I6PBQzq6vM2fZ2fCZIGOlt7K0T9jMJcoPHyW71sFFak5jAU/pq6lvEdfLm9yTpO9MR8ab9+T36elLzqvGCJRLT3RBdej8aG45dEnxkWyJS6hHR/K7xeC85XZjYptEv2X87MUYVTS8FHuJj+4EedNKFhJ6HMO0IQfQz4h0KQS86h7HnrE3nrtTX72Sbeuw6OYHHG54qXB9+6MccYtsKTL3TnVGffXLsoP/mOBbd9YCMgBEKa4Jtbmy2jyfWHaXOL5VABeXAVVaElc3W4M/DZTEEiiOWIsVOpWLXg+e9xkIDE1g+Y8CbQZOnbGIKuE9fPO+zPIqo13ko70njjWc9nPRRbz3S9LrRREuEpuqrxOTw8/VxiqHLxCRYzVj3PqVAJC46/Gs6dxzqJ/bwQuVBI1ZeKK299/JsD6b/89Ab6iyvm/vtx3utbQaKzQSKumKNUk+ZqJksY/0l4qG1vFviZ8YpIE01CJaRQgEJizuiPeDQ8+8lijZimUB4sQedaH7xE3c8QSaQq3rV0HgAxFlSJbhZl0Tyf5o8/9zzibesddNuuHX+z7z+bgNwATAxlUZVW5TaTJPHR4H/f6KWijo6HJ4aDNWpcJo7TlccRZrVi1BjYYnzkdk1x7rzAhaIIGtR5H3WwmBX369MT4cj/gUJV5sgem3/MAbKrD5Db3dRXMrt/nWVPWksDqHXu2oVXrbCn9h9tcpi75gDXlFAgH8A44dQJQmaN33CByeomyCEUa0JwPQkyyAAqonzCYfPdf/+S8WQpdtgGqYB/2MfR1nvcPP9NE59VgpMPaRsueS1RQM5xp/ECW/vrIdBhmsDlg20QDEsk45jgGYGqGhFfcOLGfc4iXRvXcuQpyM6Psx59+RtNfajehm82DPteVu0tT2vPs8/Y0kUdo6MOYBm/ZmWXjbrvbPnr3C3vzfXIz+Z56xqIje3Eu1FAt1yvzXHUCYb+a/F47et0zup6ve22Rub+r9eIAmGsgiVuFWhfKA2EC/L8mWwJdGr+f/Fvcn1Ozw2cthlQrilI/xrStOSfCoBsP7dfDDuGQGo98RNFsF9Fjq/kPQWtYxwexaesWorO2uh/2wAMPcb83Gg2GAzgVYsqTiCHZvN/mQqsk0aNzGqDaYu4XzHOoOHvg0nuCmiSGs1nN9K69mS4ZIZZaqZba8RADjRiy6/MZ3dZCBS4q5i7k7UiLrDLhCrSMWgoAZQRLg6wGWXccxD5jaAWo2FiWiEqpSdYFNrOwbQcYcY5q33gyNRNImApzojMDFU0UFy1awu9VO3DvEt2zJmiVIJPal6L8RmAq6EcNVkNxDosfeqoX52wkMWJEzuBVsD+L84jXIvZad0qjv9w8iGzVQIDZMluycqs9xtR2waKF6GALAU9xw32wpw2+/RZrgEZaQO5tEufefu6bc9RX/cdNsH+/9T4eFzdjXgiwi1QvhIHDuEmvAbqQGfvCVDLL++Aa/TLa90rkPo1NmA/3fh2f2QWm4WK7/d+L5n8Pm+uAnMtuvsYsuA7QXW+ARYm+PgHWieeo0izCAH6GIuXOFl+09A4trDnnXDXZlN1Tgu3WqeMZBBXSQLHmW7fiPvBlyt3anaF5GIHJSVrT33AGBBWAmjKFvMTDGYCjtZItvpn5vdONh7LmkgE2U9F+f//990T7xGDIFA/z4rBNu4lIP5pgibWXwfR4f8YumzwtGpfnu6FF7yI3OMsGETkaGt0OKRJMDPoMRammJnfBLLGDHUB+04QHdeJ4LmuZeEqmfYEwRC6yXy/jqHQCtlQyTt7Pv/YZZ805kTIdqQbyHQOmULsJB2UU0AB/h+0G4vMWr9piM+f8YVsOIv/iI24Z3RxgucrFv2pIra0oUJ8S261LNcEyRJej+XmGYW4vai/zK4D7U/XiBXxXwviMA/msO+NDcCg3G3aYPkscxwtOwTQkd509GgbTUL3Ets27aPwioU9j/skwkbJCqjCmrIGYi+HOPWK4LZj7qxtcBdElBnFRqiENpVarYr/mAqCHRrSgbo+k7hcbtcHysxT11QoGBWyFeurls9X27ntfOiPFZ555mDM3FJlYLg71zZy8T6k1Z+lzwjGh9YUSXopfxLGic7ZjSzaA0SlYAKdpmom/w0w4JwdDRGoYsGdL5f0NGDSEvexvn386E0D2rHt/OuBGj4wDJL/ZsU7PIaOS90cMjEj1JAKarg8yFDO5evV+zuYofu+0Y1pi+2BjRg22Yg3VDuXTH15w88bmqpP69IJp0B5G6kbbl3kUOQV7R/RzHoIfB8VYhgQeS/7c4WpKKgHVdBOLF4PecgpMmzYNdKaNg8cu0QTnQGVSMxTfTTSiOnLn8txhEsrGP7BnK3EoMbg1B9tmrM9PM1H1pAOvYXPuYQJUhj5m+kRMT6DnMqS0CZM6ucJ5yMixdrFpkP2Gi+7XsxZhRIGrZX0FVK9ga4fpxSWmtJHQSDpClZIb2RV+rgT6viiolZvWhKogkAvREx2J0/uBgleiwT0OMqnX0za1C4Y3FzFpUIByAMh3T4pJ3CvhlgPvuWq3Ac5NRRU5r5i1SEN8mb/vi0kLHU7jKcIEop6FV8tGKkSbGUqDEiko5hTcdMwUAnHhPXfRwxUGZaUnEVdvhfePzTx/f+igwRwknk5PKUe/rL05/4e08w7Pgjzb/pVNyCabJGQRAmHvvZdsXLhw1tVhp7a1tlVbra1trdZVbau2LpwMRRCRvUdYYYbsRcjeg0C+33k/ofX4vuN7/3nTcoCBJM+4x3Wd1zmQvHbYTffea/94+UWKt1hn/V7BhX/vvfdwWZyHJpALdRikqx/uZN5RLJI9GDr9y+Wn/vJX99rvfvsP3Nlwz2VSau1+mNmMtljCp/sSnRMCciLjHEUjDQSqjABREahRStXzxz+uQ4dKIVvdDVIUbwsXLyKYvsi5c+/YW2U/eWQBTqlMkXiOKh5Gjx5pwUxnmynYW9DpBrGZlNuofOP7HnzZCecnk4X6LXRZ/j40U1zo/fqDxAXF2ffu+J5t23EajWYfp3N44L4VNnn2eJr5GhpJIi3I4/UNj8NRuYUGTqU/TSMniC+vZccl9EPxKfbUU3+2P7+8yh00msd08bOdmJIPH1UDaj5FL+lxIBAdT8WikGf9kuO2DiHIA47+LPfPVky+OkDkhDDJ8dA59/Fv4/jaZ5/C+IocwdffegfUCAE+SH4rhX8z/C9f/lv0HhUbmjJe4tJU6LjcZX2hrUgz1aE8Pgo7oX2XKeJ1+frJNZB/p4c2kClkFBNJRTm0U4zoMlAxHQTFSO6aQUDSgdzaPiCybXVQfXlZBqIz7ianMwq7+R//9GGAjgr7CxPqnUeg7+JmUotxiuhumhbFgGg2MwVlaAydmv2AZnw6U7TDh4+6AmvIMDKFWy9AVRxod9+8DHM2cvhwfO4GWJBGLxIjp0sAEf5oU5u59QPYY37svQomIp+sXmNLFi0lOoh1z7O+yCH32yd+RxZ3op2BVpwPYv3OqvfRHuJwTLMsB8EH7r0TkGag3XDdEupdjE+kzxVnRRIAJA3NeaVo597CUGaH/fi+6S47PP/sYQAzdPg89xB+vi7Kyqp6i04kbzqWGC2daFDBSqG0JQ4bZLXQeXZhGjefSzCAMftFqMGtsFJS0A1fwDAjn8xJ6fFlwFBSUmJr166DIlzujHzmL1nqriLFXx3GGOwMKPS1uBe2YwbFu0n8WCYB7+fRUmfaGeiaKjCkpZeurZjGMxA9ZJ/weFxy623Y5AUURpKIAJYxzRQtUvaQhZihBHNxhUFpEktFRXQLU9MSiqAidK+a9mpN7z1wFjMdtOQADiloiMvZr5JjxOEyoegKOViKtiZtPMMDN0XJ5xxVoZcOJQhPHPRZYTgDNzh9mCiIuozlaKppTGRMILmrbejOaHweJ0uSs9wP6lffuAz7G1R/oUx9ozE/KqIBXoiTP+6wvoBJCbymQ3j9tKNalQeZyH2gsa5G3HIdpYA+QXZ1HbFWoisfQw8pA8ByAL6hgAy96LQP4IFQiy5djUQMl9nSpUvdRPrDjzHA4vIaNTjVvnPL7Xb+5GkyLokVQ2KjuITRILP9AOcCed67AE9OwT6YDo0uWEYjSExWr9sBvT8BoyYyvGvyLBpw8ALIaxka7bSB4yxyCHx/DK82rt9qL7/yLlpej+l8HMaCpzDyK+H1663Xjpgt+RNp5uq0jpzX6h+0s/Q5T9Gi+aundPG0Fp7P6++Bi/gG/3MDrHNKH1fZKt9sgDVh1mRdv6vJcA0wTbHikVzWKl8rAFqmK9KTqYHrgAmkSWAikhaZgsydNA72VqqlYjwoQ71eFKNtGKuF9uMJck9VI7XpZl/6Q1O/gFxiL/FUq0knKKcmC8XwI45szF88/DCSnwNQnDcTOXM/E68zoO1MjDPTYEwEO220ojWaYHppiqlmWBOZIzC9rnBuNnKxp+MI25/HI5pxKaY6vfGc8EX+0ATwKHflasZ8CQKSKWiPb9lmRzB2mQ8FMC4VtBaA73ffe9gKkXnM4awZPZaMZlIIxORSmsFD370PM5PJrJ3d6Mg2Y5JToLhmBybeQBNRS6MVHupFRjLU8MvNDkjJRiv2yj9Ps6az7Ps/+BnNfQvFVSWvI7EoqRGA99sdrfyLdZ8hI6onHz2e9bmYhu5TMmJriC3EvXXRIseG0jQqEv7d5q1bbDLOvpG81i1EfhWTHlHNuhs9fgJg4gcAlNdyZ8gnIMiefZ5M5LIW6Hrt0Ke1YCTjomlhuq5oDx8urTYyM0X51SXh+mD96ml03aRXUzs1vf8BTDyf0xe4/9ENCqrR9EnsI8c6EF/8KiW2Z+LHm4Y2Vw2wF8ZD3jaFiUwGRbYmKEcxo5tFfrDc3ZWecf2938LcNBvn7xxnCNZK87J1226aszBAJGIFuXemEFXWCXXbi/25edt2wP29tnDeQtge2yjWo3CiPk1RHsad0R8vEWRoADTtl9pxe93Da55kWdCJxbAbgAlTNG62Cf0B/4nCzEULuwuvCJnuKWt8O8wab9aPn+R3RF3KUV1m2YqC17QHqayHbep2mOcjgjF3B8+3A9BH0FM0zX5VbZuLSIrHgKkYTwmZEmkNV/PGSP7ghyZUQHoH98cVvlYNtGQZfuzJFGorMcxk1qYotmZqSoEkckdPkDYWksri6UkYAk20IydP8fnLLtt29UYcz388yhbff7ftf+8td6f0goO9B2ZKDXTVYKQxI0bhv0ANU0xmbTUTq8who2APXbFvP/R36hXYbA8sgDngZy+9huaWwkbNLz2T+/BjpC6fE5//oQF2JqvaJD0fV5vfq+eRzhjpInU+/2dCzPfz5jEJn5FuVchsJHcyykQbSCpKfTm17eQUm48utYzzZRhAZBfDlRJkgqIry3Nj8KxZdmj9F046F0vt642xgEyttmNuNRR3X7FKduzaiSY4lwazgL022AFODYCjekwNNEFq3uXULWPJz9att024GcvnopM67tDhw+is22iw4+3OO+61/nhSdDZp+ORruTSo7dAIhhKBWUk8pH9AC7WeIud8LBq2GgHKDrC8cHSrhSCjKbjQAttwJ6BhMaB2E/eZR7om6cnyayfTCNZiQnUaeu71buJ+hEjVTvqGDTAUIScghXLkTLcfJRm5xOMTnOLt9ibJIayZCCjTcmxuZQ/0BgQT06iTO1T6fT+cimUM2Y5OVqwINdPMuJBjBQJEk9jAvG3BggUoKPwABgoYYiDBpG547W9vWDkRSJn9vDjzAUUBMCfg/q4eRa/bpk2buMsH0AiHk4awx+4gckju3EeP7EdfTq0uYTf08xro1iVFBfQS42zb9j325z+vcywfnTMjRgTZTTfc6ACgRiLDBPZmIKcKgRHgHGAVCdvMZukVaZs+Xm9v/ZMou/OcNSybkYMAkfD70ewIs2gi85IxJx5lmRNmMlxssVXvrnG37DFYOfv3t0LvhglJpJ+GsadOEpfFvlKecV/00eNhEzXQhw4dksV6OYI56hHNZxgKQq5FU7wAuVhffIoa2RwnMBU7cgK5JXe+EkYmkEwRAZswCKAhC5PDU4f2W/Zu5KxiqGXwrp16alK3XIN7aVrCZOsszl/SOERC0RDNQO6JvVQ98WZJL+DLYpbDqcbSXbyAtSUnodMeBaEfZhHxGewXMqow39HktA+Tx22EN7/11kGbNzXIsoZmWQaodQMNQDmn1/P/3Mi9EG455+sNQIEJkA+bzctuXjYfWtUgW/3+O3yORlF6QFaCJl5+0try3xeYPGvjpnJ4is6gjNBD6ICl5RiKucbBg0eY4HVA9Uq0UROmcjKCNoNcazqk4qoOWlijrDpxk9y7E+dWGtoZU8faEor2WhZFKy7RsTSpMmbxgbLcm8LiCov2HFSaFgqMLCZ0MuZq7/RkAlfiitpMZmoUZjq7tm9B55qMFriKRiEVxC6YAw/0BDu8QJ7P2g9WMUkqA/lYaCkTp1s7Rf2FBrRz8PplE15S0YRJTTYofDMTqWsoTvbgtpxmxzAAigxF5wmtJiE2CTBhhdVhFnSegl+GW5FAIiez86FNDrMVZNB9supDDutOh9YmYfIVQ3FeyMWtybYm0cdz0ASxll/460Pukg8Geq0kdF7NnBphbzZ0Gq9vLx77frJuR1GYrLzzXkzBum32nHR77rnfWU0FyCY6mfEzlnBJ+DId2GdPPvknpshCdvrZ44/9gEb4Cg1JjtNMh6CziMI6HUsNh6T6MIG9glaU4CcMB3wsLC7dXnnjPfv1M6/SjDKFxZ2wm8LUTWR0SlMMqhVWY6nzOR7KUjsXGX4g1leuqxwgaoi50wAn2MiSWvEPRbMSzSuCQqmDP+jiFAgWoMNOwxMuGFjejoIlepEQ9N5MGaqg5viCFvvwWnTR6F7iMpQiWCZoorN38fl2F0ivi1pCKJRXOgt5hB0y9+B7yTWymSmtn6iO3Ef+TPOaoMQqM04aKz0P/VLzHsZksFMOjPx5UAbTQA62AdDJ3/1ws2GiiUY+2vJohvz8eOO4bHpzEtTUgR5THIsmpp+XgNNmJYWZ/iyNVSiir+uXYS5RnAOtarjdcdN1dgmITyi4kHUBPA3IASKAQVvQNMl0pQ/8SR/2ymWq7SoyL71k2IGmXgKkjtpm+/C9D9Egf2zVFALf/9EdZHYutb4AL8WEtz943z2YsJn97eVvcZCTL0pRPAwqqgqxVgSzZ88wqWVNPfzw0xyuvTG4uQNktpLn4o3RVAmN63D2ViiO16XOM2Dk2GlOf6PIGbmE+jPF+WL9WqZQRTaceKAsUD5d9sVlJW5/S8MvUzX93goQF5qS4jhzDVAaNQE4sPeAowQNHz6Scy4G/wEmILKCpnjejRHdEJroPAz6NFmQHnaAIhbyiQXjdRKY1YsmPnn8bOsoqYWWdhK0vhtd5Y12BYlECTydWJo4UR5l6iB39QhO8xh++cESOX/2hG3asAZdYxvU4e/j5lxIY6tLEg0rBcHubTtdcP0KEGjR6UOYoFzG9V7024vcTM28x0U0cWrwxxHFVI+r/L6927H2xx+B11nTuggmCdcsuJY84gH215dfgtWAc50KQO6rhQsXuozsjRvzbN7MLADOWozPLjgEPDbWy6ZO8tBrh0+dZs00pcEg+y0AkEE0NGrS6ikIdAYHAb02UuhhzQPQRuQJF/xnUOa1D3KgTM8Hjc7CGOszWASxNMjz0CKX8Vh/+tMX0KeHko18l3328ac2f/JMy1y02A5xJm7CpEkGaXI77otBRxk/fwVul3WY/DUxla6DHj1v0TW2hbiqi5hgxfKcvZDMjEASUsc5cQ5n3ozBgG1esCtaA5AOVNifnluHqa23lTdiPqhzQyg/v0teodckiD0krbN0ct40oJpiiIasRtfRB2Wt684bDwCnv9GHziOV2F6a4vWM7b5pQnPVmEb16TcNjpxWil96ndT4drpcVY8SUlNlz8/ukXeoEJV8g7tI8+dA6ZPpiC6D7vXmkIumcOqF4dSUccRNEP/QAjAahwnWzCl4Q1SetbS4ENv3NXTMhBTYQ+jgQck70Elt2HvKavmxEFAMAN1efPYnLgLw1Zf+RoZxMvKUIn6PAuT2ApDyp6gKwwk0wb0vh6Awlpd3oqUchywKJgRgYeKQYVYrd1Zx/gGRFdmRhIlLKZnZcsCJYg0fPnEaLVeG8+vQWap64gBMkXEqxjhni9hvVYx75WAqw5Z8miHt4TeRAwUjBEtnMvTpmj14CjBNgE65ZRsJBjJn5fyBTANQ6KHHPfaL+2nmNvGSBuL30AH41WQ33XIXWviFrhD248Dvainjda5xzV96Uor1YULCwQPV8BReGFUujz1VGcYwR7QepFeW7OE3v9lC8+frTLJEz0zDCFIazmQKtNzsXWiXL9qoiaNw0abQDU+0/YcKmBT2sdf+vtoOnGT8LtgUR/DWblhCWhfQF0nXco3dVWdo1wiLAf/fPtYBq4ojcrIfh6fwBRIl6v7pAYYRCTkwVb8LsLtKs9fyknxY6QlIyV383xhA8DQcfSMRTucx7V9x3VI7R/1TWJTHa+1PfdTXhnLniEZezZnmwwu7nVxQabi/2HSGuKVBdgMpGO3QUf2oB6/QpIoZVH2hwx7+yfephartmefes5/89E7AAG+if96EBTXJ5iKzaqTuOrhrh509cdYmTsdFn+m5pqKF5JcfBfQ4ghOyN5f2bStuJyaN7GcYBBsx7jxGTEwsCO9l7rlTBaftfFkhxlI0QTTcfQHNNSnShFn7SkkFXZy7YvgqlkavhaZzAg815ddrrAZWL6V2t37350zTe91BY6/XrBcNsKZfYYA4AswlCdHfy+BLTZoMqiJhCd0wmleUenhAVj8mYWU0rz90rvZffL7WvvPA3ebH0OYI51UEezUFQHULSRzVtTVIBMY4GmsUTI0yGAXbYZ+NHDeF8yncrrv7H9BHzW6799v21LOveiLleK7qZcVIq6XW9YdJdxm2mCQb3/y4CrRd/Zw7Xtx58195xtXzSP/GgfYyveL3XookYmEqr9dhe3ztFEw6B5BzfrHglCXRCdcWV4kAaQtm9rXxOO99TK7tyNED7TQ0WwHOiurzZQKYgzmW4iFD0WxGk1Obxh6roeaYLPCZsX0DDllhGkYx7dtMsyanaTViqjvbqYMHQg0ePxEgk48szpcW7vEganudfT7U0e01dQBwh+2jd9+nQRrCUKEc0AO2aO94FI4t3PFM/BiELF5EDA/5e5HUnf3TkRImAeRDg7ZukGNl6/giccJfxCc+3fLJeA7Fb2TDl187PxzJQvyR2KwB3Dp+9DLRXEnINEe7s9+fjOz1TPw/J5pKnH2ldAjnUt2mxlfDG/JOHNjcyTnu2OZOef6jRwAAIABJREFUtkedJp0GHwG8oZeuAIaw1uRF5EyzNKGkLhUVWQwCTXkVG6Z7hPLJfZ9ABieqGLMwAq2u4HUE0Dl+huGSptB87fChfVxvsQGwJZDHeepUCfr3QKbriQBSibwuMnzEWGzFcnqWC6QzrAOgTyRndwFGbzglf7gGM8Bm42XBoVuRazDTBoQ7erjq9SgyzbqRfMbCQDsNq/fwkVxAtDncFRG28fMv7ZOPvnA4+cSJ0dQVik4qI01jADrfIuqjDnxvlPWNTxHJOoNmzbTTGF+ePHbU1bK7YX1VlmHKSf9AkIctmcIdBFo+duQw3kPSaDgYmwCQdmw9YOOnjrYugPY6hnQdUDKCYQiWIndVHGRRRSXM2UYbNKw/IEqYYyoFAgCEAZIcZiI8DOO1KuoXr4qXF3THgchdYVPJQrsXD8JbdEYW8ucUNHv2n2WBZ0A7HEWxGAtvPh7zDJAy3tScA9usHKfNZMxMatp9uAAzbfSURUxdu+0Pz71iv3r8t2jUqnGEfQIaJloaTp9WduTxM2VWTrMhlIueh8kB/HTGFSH8eVhGKJNgdhjCEhkrMGjge3hOKk0Up0yJZ+ONpek6D2p4igMqyB1U0Ww0GSsoL1S0jlAOzuGjxhLrUE2ReYrcrEE2acFiFjtUEmzFuth4Kn5lRiSTlYJzJWg1krn4h/C5w0xik3nMhHjTREexUSvLySZU8DLT3VMnafhB2ycy5bUEim/Qr8LC02yKbrJGE6xS1T8ruYZNWo2QvupinV3//Z94+DqcyKvfe5c3JdS5FQ6SiQwaNZy5uJ1wOsSS9r4HnqG4h88+Ns5++bOfMNxsJF+xikUTYGugj53DhXbhwpugLpc6fRWePiDVoJ1slLHD/Wwi01wZgmTyvT/55BN3YfeCJtwHve1ANBafbfgCkbqcn0vQ5hoN6zwQ/XRHMROoIG1ILlmjoi9543YXrcxXZccwvV0y+3oooX3ssV8/ydSXqVDHRUB/XpdLgZbPaCWx30ACvb/DRKjSHn/0elt5/81WV3ACYyJc6kBT25h4hEf3I4qnHxmfGB6AyooGfQUxQQtwrHfvGDLxvrDvPvxnh86qHtDBrwZRa0BlqP6stQEjUEk8lsBDy0wLpGFMdYYdiVDRZLrQxnOJhvreQfFQwaTyNBeknLvP4gxOveO+l4w6NPTX4VLDoe8oRtKZsfmFLKvO0DRZ55cvD0TTOE1d1Wzq8tSEWYeSChQ1wKLt+vO7P2O4LhA/IYOKUVIj1dbjDChat2pAXcZBoHc6UJuhkuhixhfrP8WQSuH4WF8mN11Maj2XdS82RBsIpPZOfEwS671M1mBSMDq9hhJahLqpuXdsOP5dUlwwawKzoGCm5q3VrvC5DspML8YoPriQ+7L/vKmSeoH4t9BEXuSCDkAD2Dc1haEfJkzss4z+g3BgPs7ybbPZN97qTuj9UCyffeFF23ewCrfiqfbLXzxmpVABf//Mb6HSMin+zU85eJQb7QvlkGkyUT3z5iyA0nqFPdFg70LBVGHQh4NNURMLF85njaBTBhRTXq3W95jJs3lDyIHGsKaeMyqaSboO+ZMU3MrU7qQpPsf0VwWJ9pQKU7kbhpE1oMIlDhCvjKY0Eu5wANoZFUnKa8xmerlta6FDOmfNyARo6LQbbljE5cDECjqfQeu5QlNVXloIVS+OeCOKGA5+P1xJAwPCAQOG0jiessCYEJgUR5hqYIrDOSQEvB4NXRgToz40Hq3Qg+UlkAzCfZECO/vgXsyuym3tx7vtmd8/iDHRQbvj/gfsd7/+NQycC+hbe7nnoMIrPByTFQquWXNmu3dYF2gsRRSjah4XQBZN2wkiexI5n0QNTYHJU8W4Myq6r3NFLEI+ofe4EJnIM394jom9JyNTNgfUiAzeAigKkhygEAEK9MX6E9CCyARkLDoP/ecppC9DkKHE4jgZlwhtHA2RJubRNFmRnLdlxUUwxTuhdNfYaO4HsYIuwsYJw5ikChBV07pbbl1pX2/jnuBCSurHNIiLXi6pkbBrREmr53wcCZUynO/3+FNP8VYHYPa1hBirYmhVBywFc6a5M6ZCxSsDODnp3Hy7iBC6QvE3GJZBAUwAUaQmTpkMXbbVTuYW2fzFN+L/kE5O6JMYB9ZbLS+dCpIQ/CCKcbtGb2D+UIY7qzE+Yr9AKOqZ7vaUjZ5Rr8eAr2e85DS6KiQ9dYxnb+nP0lv2NCc9X+1+u2qCpQnNNxtgzY2vFqOugeEedeeIE2xysvQ0326mIC2x/o2zkr6CsgYaLQ1FNzIFFZp6DEl0sDr70xMimWJyptZjFDNxCNrNNpzl59rnH6/CHfeU0z6GAwjlgvJVMMXDfsO544bxPfx5AKnJfZiiBgJYBdvmjWeROAi4E6PEm4SERJqMaJIDoG4yNR81KskZEmXgwn2IuD3dLzLfm40pTR0sFzl5T8JAMWzsOKujuK/izEhC1iMPBk1iXIPH+enDgffZmg8BaxbYmfNFUOUGsg8j0GpVoBVtc3TIUvwq3v7Xv+3TDUSnLMog83OkfUqRdTgHQzlNOFUwcu6BObFfMMXkzJcbrQr/gTgEf/97j/B3iS7lYAIJFq3NuMoSZVdSlENhFw2Tq4jmOcpptXWuV+KToexLNQYlrO+L0ATuv/d2CiyiyUB133zjK4CzcAzG5gMi4/fBREfxJPnFZ4k1SzR/uMa+MifyDma6UcI5McJeff0jpscY2VEjVaHndLR75eXCuGmCVaEG+Cr12TXA3CfOEFwTYNf8uuRdD421xyzNW6wkgGHpk/XFyim96kNxtfnVOpSRm3Oe5fe4CAru+ivGW2z0v+TkBgL89XagyjVzZlIUeyNDO4x/iy8eArNo4oOR1zRBFy21L9nLM2fPo6k/xnlWZ3OY+PaH5tqblAGt9kMbNtvrr72BIW039PAs3JEH2Rq0gA10mucKuZ8pcyaOHWxDmMJMwom1E7bM+o0bXBj0wuXLqSkSME46hFtvOzrOdTBwqvGjoREfOIT1dAhwBMoksrGJs2fYyCkTLI+IrV3bd9myGfNtRNYQJmcNvB8ljkLZTm1XDEgo8Hb1p+ud86yrG3gtOVLdvevy4QHMwXQcsKyXW32FlFJsD3ceBPI6NLjCmogaudOCintzYCjJQ/dApG+jvfzwEju+ey1nXYf9+olrbOKNZHczEKCnoag/RAMfbPHoH4vxzonAXVq573v2HbB0am41G8uWzHcHTVVtE/fIORs3fZ79+FdvG32wfeuhn9sTf3zZThc0OefrNnRPnTz43hT9Xez/S7DeBKj3LIn/sEx6WPXuHHK0eZ63y2fuWRhXKdHujOPv/XhhdHbrl/ZAByywKzxvmaxlpYRwtkRwRkD3pWlqRq6YlR4Ge6AvBmMY1HF+jkIOI7aZzpgY3NV0HkxhrZw/fday8Q84fRbg8+c/si07dtqGrw4BEtzpzn75eYyFVfD11187NuBEDJzEuIhl0refxjqJXHZF+yQlpzjwW/GjAYpV5XnIr6SXhhD4Fn387hsYjEW7iKyyohobOmgU9+MFprEMlKphgpFG0gx7RRTd8eOmslaUb34RRiv3fDQxZxfrAawBGIfCcKVWv8SaPcakNwtvkN4smKMwF373xG/xRfIMKeTPcfMKDL5o4r46WEgmcyRDoTN2Np/8bPaW5GkQHB1YGs77ryhKffRSVjADKa2tKFiVF5EO6v1TDRkOCFiN8VsQ73NwEPm23J+9qXvUFKqW7WLwksbeUQRdG7Wk3k+xzrpZrBHUc740dzWwbzVFTuwb6IzEsg+VunUdSyOtqXYfzvLBWf1pMwJ4XL1pZKE1894uvfkGK0Fy4g0Qe+4s1HaMLOUDs23LVgw4q41r0rElMyDy8XLbvXeNxGQ3xQ4dOW7X3Xqffbp2E/dCA2fIQhhs5cRRrreVt62A0RZra9a8BzB+0lGhKd14vuQ2Zw7lOdKvQeOop0aTt0gR/cYgTF7lVVTKQC8G0DWEJ3OZs7iZXOcp9HyBIATNxI4NZJB6BAbBSQYG/XFe37B5l2Nl8C2YgsMcgyko6cAF1tLbyL9kgjUC2vSyRQsxZD5ph/FziOP5Txg/zrzyXlzYnUajR4fAAVJG8YwtN8YPgRwqedt32FGKCxWSQ5mWiEev5nEbBc1UKJapoF67X3kM8fsVi08lT3DRjUwjG9DcZkDbeMe+/f2HaRq7yPB7HLQAh8aCejdhY8DpiR7lTRHNQm+aWHWiXUjnkZaExoHis38/XL1wzjt1PIeD0VNexMZidw1HQJMeZVLKjMHXIXcdoDcgE+x4UTG8VIgyDhTtdQQ5Vadw+A2hMJuAAYg2036MeUaB3CYp9w+6ZwC7vRe3qdx6j2UfdIdFA81qOJfj5xu/ZCIVgknMA87Zb92aj+lZk20SrrJuaShUDlS3s/YiOtZGh8SKKhuCNroTPZPiVuQk6YvN/SU2QAPaqChCvnUqZ69d637WyIWLrAsk4+PPvoKzfoCcvttw4A7n25LLSeF9CtdVGZDt2ENuLmj3mHGjKQQOG35HFKj893AoTUydwzDzyExNd9lla6GvDmbi7gdVV0Ym4zGa6c3GGzVxnKPgtHO5VRaewSSlDM59omfCRfPQwMJpgA0graSoJuEU8+UcfKIja4SSA33pzbfed9qcFdfOhrI2noUGlay5m8D368joe4mFXGsPf/8Gux1nP45NQIxiZ5x2BiOvwbjKxmE+sm3rduhYgzHICGadoC3n1PdhY2zattfuuO9hUHxoyIApaup08GC2J9mUa36jQLOjOGxGZsSDaPdHW8S0nsl8LH+RhrHTHqYA0l724nkmIELowxSqk8snCbpdPhoToT/CyyX+F/35MsVEbxxLa3kPtu85jC4JGmvJBSaiUPxAlITI6f5QQayiQoeba2L5g/5bGlJdsHLCV4Ou4kz/Vv9Ok17YIMaec/mgKqJVBEEqcOYacg4OCfFi/YZBKWS9DicTsy9AwPtryFAlF5T3oonH4c2aL8NsLIAvVN5rJyCRXIqbAWXCaYDqoPnJlVWu06qL1NiL4ikTBtFlb1o2yYbzerXWl9q44RnQzzIBQZm6Qh1RNmIy0Qvi09UXk/NJgyhzqRTWkiaSukj/9OwfuVjK7NFf/Nz6CaJmv50lT/Tlv71mhw+cQDu3yB763nfscZxVW2GH/OGZ33iihKksSjHN2Pr1ZpswbjL7HS3W2g3EsORg2OXJoRs8LIQM6ik4SqexvmmOaOJqKQoUnl7TgJU/USw6NLpBwxQJoH0YrgqdF1/nkwryAA59jyGdqAVaqziQ4nzw5JNPcrhmoYu/0U0T3vnXlzRoHkYvOBZ66UTetwoubx2Ko6FNLuPNAZ3WmyZ3l0uyvdXtHmpb3nyT19Obxg1ggAN40vzRNpIMU038Bej0I2rgMEWiAqRHwpjwxVCilYmQDNAGKu6BJjIc0KcJz4IGnksi52gdZjzHMPD4bL2K64E2D9bHH559nqYQyhnThQAKsR89/COH+Mtl25uF9uKLL1JUDkBLd97GjR7nJAwRUEyzt+2isU2x6AFkPO49bLt27kNfc6tVwOwQnVomNms+XcvkDhf47BKXWEddYZn9I23GtIk2c9pk1mSrXSwvtZdfeBNjkiR7AGdgiZG/XvOJ02elUJi0YsARQPWzcNn1VJAtdogw+zf+sQ/w41bokn2QohBvxvuhGKQgmvk/PPsBdwCsCArJiVNn4BC/De8GCnKKyskzZrgzah/nm/S8Miy6CWPDYNb7auj1HYAh/eKIA5o2gQzybMsrlCMkbqToDfsQByZvhP5ZaTTP/tAa6y2dGLCO7hDc5RPsRz97gUKDNQ1TB798l+/tBf2rux2IWRUvbAs3NGMP6h5x2jhVMPpQ1dzTALtiUWeQfvU0wq6S0Sf4h1eLS88X/rcB1gT3asHpKImaD9DUXv11CfRMBlxqeDy+AipU+cH80u8dHCi+ijvha1yTxqHinFw1QgSFl8ZY9FZ6YovQ53h9RwwIJt8+A91jmjvX3+Uc+XJzkf3x+efMi+JK7sTxadHOv+NSDbQ/QGPF/12BTdQnHIOzFnTlZ465pkzO+orpWHLPndAaP7N1n+y2++9f6gCnBgDhUuiPR48WE603nAJ2nPlhXPn12+8Qe1FBTZCGCUs6MWj9LRBQvRjWURjAdH0tdyQvnBhikawVMXuKaHrl85A+bLS1IRkIFFhMQd7AOtIUfju1SHY2RkbnC9225IhySSRhMHoCOWBnY4JVAXPrBEZncg5VwTdx4giyNldSBF+0N//xKndzM0BNpt14HWyE0jz7y5/WoYfzIfIIjwE6zXTougXnc11h1Modrca/iJi+40eP2I03oUnknbrCHaYYnYlQ8k/yms25Zj5gOwA++uk6CrX+gzJoaDHI4rwuLK2GfRSBxERu+73svQ8/557c4RreUArjIijpVwD+uhz9Xe+nmEmeqCNGuw591dTRffBnDR30P9cO8+RF29W0U49LGdbyoHA2bbqnen55qUhm3V2GIhUTzuOiSFZWdQYF6XAajUNkhAYHe9nzf3wGmRRAfKi/nSJGRpOlaVPGALZ0OraFdHlJUNnLMXg5SmSKNKwzMDs6xMQ2mLrqNJreJFyQGwAq0zKywMoj7Z77f0kdwbeEXaJGE9k6U8RQ7iWSOwAoT0J7VnN6w82THPvs44832XPPPkq+9yDL2bHDTYBFgX/zzX8535ghY0baCEzd+vH3V2SARH3Um/fj7FEmgR+/TxMd71zwk6mDRNGeNFkg3lkXVZWSkoIulcQJzs5yzrZakg2KCgpxM76M+Vc/B/TnEkeoSJ1gTBKvMDm7QOUcFBoNIHPRynki/oyQgynaL8By0GkQx3RwLul8t6MZ9wf00IDBj3VbDHAirxBvNmULtPtQ5APDJ2OGymQ1H31sIXforBtusjOY+11mVDaYFJV88iWbYab5BEXj9vy+TZo3EmPZTPvVs6vQBdMsViI145YJh7LXyHhM/BMB7Z00wf9TA3yVbXJ1HbnItR6JxVXWAbiaA1vVfMlZX1Key/B6mecQ+xiExCbNBiGpiGcAU1eSB8Ouw6UVDB2aCTixC7ZZjS1eOA9GYQ6yhXIHLERF+9qya6+1/TTGx6GlTsB8dQr18l7qhWimjXL79adhLcEROQZWZO7Zc249DyQXuZm4wmAQrSbAKDW9AhwCme5582cBXD68xj4AEC6bkjOLQsB2vf8vmrUc6qFQx0DIO1fpoq+mTR3vDDzjeG90hkoGpZir4FBo8BRwp3JpiidOc3LKCs4ydaQCaa/AQqhAkB7G+12B/Kw3Z24WkpC1n7xD3XKa+nwckW+ptvdUBRT6aNtHP5FzppgJa5JjzF6ANSd2xNncQoZpKQ4w0R1cR00q8zfVidq5EHKY6DvLFdfjaEAjR+oA/zD2vj/MxWaaxRAnHwxlUNDYWMW5xx2h2lMpEzoH2PDK3I5iQt9Co696Mwi2bHVNJ3Uyml3SAiLpaxphOklT3y85yDHppk4ewb6soVFNdDLLRAD7HJg60nBHUfNPoR6spxfQudrWXMekOcBqKdj6IZ2QHFUD0wL8fCZPmWUTqevewSW/g89FsEarqyrctHkSpl55SL6aAFXEaGtGb68kFmn2g0gBKIA1EY858XkMtRTpOgJZxFdE7MZA5e4N2BuPBLCGIU+0hg8gvhcBHSeMy6LHuoz/SAlDGtYR90QJYP/5vGIM0Lpt5Bg/ztwk9OlJDPrK7J21511OfTgsv+GAdmUAVInwsgU6eNV+/kh3RGqK44C2URUqEqCTotKPIrWP3J4xgQhktOQrqILDo0sHDqLoJqYcGfEYUpxAbI69eHTiADKiyq2uDcfUQrS4FQiZ+b4x0FNOMXH5ekcJrpVcWFDnvGjSziHyhiFsE4YGoGFKoCgmpPzUGbt20SxX/AfS/OTnavKUAjqd6LjhHrpnA8XkOVzkBmDMssgqNu/gkDtFZtV0tKVUsxQU+WxEHdgDJ03yqNK5fEuyj7EY8+zA4WMun/CrXXWO+ipZop7a0IEBvCgYKHEqNCAEGIsJixo/L16Ht9/7AGtt6BRzI53TWjhU4zkzpzk9WzQNowpCTd/CUdEHkjR/kUt7C6jWJDZWvwlTrAoHTUX4SEurDDIv3lTHS+L1bAdFO8JjK8HkID4x3TnUDqcBUuTMkb07cLY7QIE7GmoB6ChPhUG10RPYZRZ5HAvZH1X3ZExHBtCo9OFx9YPSdWTHdnvvrdXkJYY7vcGBg8TRcCjRzzkK4LAxvXCfvgPh/UBs3EEfj2e7qa9o3qF0BB00XDosBB4E0103ofPLxVSmH9nAUeSIqmh85rFf2XsfF7jorBtv5mLpFUVs00hc8/LttX+vdwHXv3vyIVu0YAo7nS4dE6xGePwhEPe9yH68QEMdhc7RGzq7NxVLY1UdZgoRFgit4uDOAzgL3gXa5UHAFb4NvmAykQa0NkVNThqbBSLpY4VnTtj08YPdho/gHw4kJ62BKaYMPY5hvDIYOnw/JhXbd+zC3OUcuuW7HX1eBm/ZRF1FxqVgwsJlw2ZUqGUk0+46Gj8vLsB8tDnnme7LCfqV117n4EimWAh1QEE205CCIqkFPU2UzBNkeiAaiqbJqovl+KvHXsdjx68HHX0AtL4IKDlEuKBBbgTNysurBpXEoRl64Kr31xJDNQSg5dvuQNuzZxfaqVY3EY1lnUkLfRIzl737j+IInA9YSbHOz4hEHlDJftSfIwAAqrm442nWqok1EnAQz89WvT9xiL9dv3AyGmMcQfmlSWPG1Gus8FguiGMj1EOAMMSR99xxH67CaE6hVOq5/PCH32OdEf1EE1J5oYQDMtvuXHmbpbPuutnExRhANaCj+/3vf88ECav5JQucDl6ujjGDUq0BG8NWoEMVxMcwg/v0k3XQci4wqSLgvvGi5Z+rssmzsiyZTMXJM2dRhDTah0wBvv2jnzmX9Ram90Fcmu1MAXtxaKnwrwLt782m6wX4pPNgEI6z6ra7YJI0896HozVrZhqpRk/0/kCa5+Nk2lXwWCkrKdqPohdCI8kaS0+PB5GPxHBilJuIeLNJivNruESL7Ls/xBCL882C5ZjUaHk5J237NiKFfKLtOuJkThQetEG4RgdxptVRCFRVXnS530dPYPozYqyFomFuZf9IE1tbW42zJig7mlWqL/aFBD/QRnn8zz//AlPvTvvWg3e7i8WL4iaFglx6se07t+GciWcCVNgSEFL5B0SAkEqT2Q4C3CbqK3qcSgy6/NE8y7jnKBFn1y2/nmYdejvvTRpU8Tye/2nAxAXXzDMfJrAbPvjA/vL3tUailjFAtN//7iHowM02ZdZ0O4kbtlguoq/LyKPC0ct9KPpzHAj6rR/9yI6hDRw+ajJU6GpcGF8AFEyzIcTQvffOOmcoM2MWee44nQbw3F989WsnK5h9DcAq1PZy9NOBnJf+7P2Tubj6YpjVAROEp+SaQfpgNOHeNpw4k0I0pedyuu2mmwa4HNGqask0YCxggBZAY9tCQRifEEbTUWsjmDI1AoauXb/NgWjP/221rd+aB+3U1+oRBXmDqrcrX0xCB84PTdP1WDVhF3vDg2ypAVV3S2MB+qb97vEd8HzaTeV6GmH3z9iXV6mHVxthZ6FF9akG9WpEkpvofqOj7tY35P9u6Ot+mv4s5MwzVXbtcs/P1N+7DHT93J4/X8b0ykuSIFHo+WwQXyGKayb37LcfXMb0ohdU0Yu2cdthWFeNUPFTAJgyKEz6UrRkIZWZAGIPHZhNribXB1eS6hPEoBWdt9dfeo7zutv6QYufxQR+kIwZeX/KMT1TVq5A5kGDie0rOk3M1fd47WCw0HwrPugU97jYPr6AUhcxjxyOptsP5thR2Aqh3IFpg4da8alcQLJ2wOx+Tu8fxt0t0M4z+cT8SOYrnH9/ffb3eBeMxgH6eremJ0K127ljr7276lMkLlD+y9uYRMbjo/Gg/fWFl53bvui7az/9CBrgdPvRD++31R+8xTkISCZTHwq4cUx+EjnLj9L8fbZhD3uq2lK5w6/B5fk4Eo4KGiR/1oDyhhWLqIlwOvr8gzz+EA543ZViRqT3T7Kd+7+2YZxzAzIG2lpcbmV0mYYURMkD3hRmVziftnLmrVq9mYmRnFv9kdV0AvaQc8xTZaDC8unt1o8A/AamzOGcywL0xcbSPSzTKM+HmmHlubKO9XmaFX+5+qrp1TSQhqBnibi9JpDVXxFIMmN05kbIc3h98QtzS1/gpMgFWs8LZo/FaT2eXOYAlzstKVodvib/euNVnv8VGD7LnEuraLsUh+xPgEiA4d8++7pLW8jg/lJU5Px5i1y6w6atO/CtKAYYkGFkl91x+y2kD3AfUP8EaCQNTWk9brWhmPqIZbdv/07u0xLcknmvr1vsWKrK6lRBHxXZ1z5avYEovUL0lrjw0iDwzPFDGWYJfp1276M/tHNfbQSwpTng/lUET29A9enTZlky3i//ePoPjrE1hIZ/xsyp1K8nOWObrBhKZnNNIxK6sbBlyvFvSES3TGb91p1I4W5mbWO4mjzAdjKBVjxRQ6MmsJ4Jnz4UKfXdm/vb/Ok45NKG+AJG633TfVRLA3DLiusAPJEJUm8kKfaL+vXc7r0wrADq0SyK5ROTEMO0uwCJCdnvyIt8AagO00iNm7nUPsKM8xfPvKW0M0ASZGBQoS9Tz3EiuWagi3vQMeV7zo+eRfL//Ha1CXZnjNtgHgmGzihRxWPQH+q9VZNcA0XdSZ74xkoj6NsHSjzOv4mYbVo7ZqeAXsnxoTaWVIJMZIAnThxzETfTkcwov10fZ3OJsOT7vrvqoDxPuVvDYCk2cP70YRo7wbZSNwvYffSxX9oaBkDFJYVEt/V19eedaFV9kSc52p8CgHnfPv/4I6eXFiNRVGh5IMgN2UUQcXgXkAu8FtbgIfZnGs3mzx992O6957uuIUwjA7fATs04AAAgAElEQVSRekIss2sx+PsUOvMtN6+gQY93w4eTRHvKqKsbb4mhQwbQvAUR5fQu/gTXAMb8hX8DK+IcDSTLfsiIwQxT+tmCJQsBYXMx83obVsRix4wohpH173fes2XcuRqufY3PwUjOrUwkhMo3Vj8hk6eDgB5lNH1dyjgnQpMQC8Axj/keLHv2VxBSPBi27Go/zBk72NPyNQ/iDvVm9CwWnK6IUMCs+rouzoxI6shWB7jIvT+CN60RtEhLIhi2YDsZZbqr9Mu97z2/dOdJMgJ5xblY64hxDEQeTwQ9SCT1sJyZW5k+S4Ljz+VzK6C06NfVDMwGwLaUU/Nbb+xxXmUZqaGwchsBoXrDAH2QddZFXvw+m3vNXECyg9QNZ2APx6GPryXPmFjZfJkDcwzwvDUMjWA6FK7eSN4XvBh9APr7Uit30vdJP18JEy/7QB71JXXB0BTOLuRDPK7hg7O4b3JwqkaLzsb84Y/fcXFz46dFYYI1zT6HuXLibKPdsnKeG0Ls3pnvfGYykiOhkA8yr9w1j3VXccgPHTrcgqHBihN6habRW8plpphFTA6TR1FcwnO/BN3Mm7GJDzotKj3LPUD2WS9QTBDjZvI0z6PB+gpa4XmatCjquvh+8fC8h7n8p/kLF+N0PAZnwX12hll1GQeoHBv9rzQhDL9C4eRxfK6l8pkLmpsMB2v752ucY5nofUdA+cS3qIZ+s3TZdQ5p1CTj1htuIM7jLJuMaZaKPS5cxR0FUbwd+PorLkTp72JsC9NGITOz5y2mqei2fTSdpzmoZByiXK1ubL1FV9ELfhYE6mJlN43dfGgbe/h3TQaN3qgn3NQuPdXXbSI1vlHE5YSw6FqhVXQw/e1sFWAgpzSyxqCMB/YKo3DCSgV0RbeNMhDP5edykHbSrMbjClsCvfIgF/BwmzyRAxuU02rKMboqh4pBVAcVuiafR7PPQwmttOO5Vbb81mtpJpJAKCtANSlquKhr0S5dZhXHQP9Vw99OoVsPHUhaR2m6hb5rOqKDVAXeCA79Acqlo8AtAe1XMxQMKquwvA5elxb4LH0w/qlBC+GDs20Q08lWGt8w0aGDw5lglWIbv48Dkyw0YnC+2n0EWjsZzbgLl2D+MW1CJvrtMEe/+CEXFBw524TmK51CPH3aHIXyWhPImmzOtzKVmzl3oYP0a8juUuzMzbfehmlUvaPhiM4rqvOssb3sGmJhJhHl8cmqt0GMEnFdbnZ6bLmjljNV01Q7mWIlhonvYRrcvqzpVA7Pte+tAuGrtBuvX45eBTo2NM4YmoYdZJWqAY6mMW9johrJQawb3T890yqO5VhuPprUUWPsxVdeddR6udX15TUuBj2Wtnr1px/b1q3nXOybjBM4R9E6DbN5s2Y7am4Ba304TW09qHEGWtJc8tOGDh/M4SyKrie+Z9OmzRjEYYIAQ8A5BvL8NS2/CPckDrfBH5FtHAgKWAz63s5koX//LCzq99qeA8fJm/S2zzCICMG5XC6/+jpHiUNLrOxuL5opURwD+BXF2mVQBgUtxa6ZCw0NF9ReOLFvxXhkKHm+5hfKwX3QPlq718VLcN870EEfoh1/54E77Z67b6Iwa2L/yWWgC9rtEMuG2jQA1F8f2Tgh70bjFQa69J3HHvG8IKCHhw7sg35DiDtr5/HHnqSYLLTBA/q4HEDpRSbPHGHXPnAfaEK0Xa4kggOd7mXGkzPnL8Ykrc1pgxLEoxG3jAnhUXT2IwRwqXpT60CTp4uxjGiOfmjKJBDUxEy0S02J69gfEeLgUGVfZprpQzFy6tAJexq9em11u82eO5hJxDLQeyhNl8k9jU4FDT1ro0YM52zpxxRoKw6Xx+x6Gv86nBd+99vnbQw6x7nXzwFZbcClNhGUFKAJoMLd+gA6UEBkYa5Ud2spyHcXSSdISQdnRfIgzlq2YjOUw2DkCW2cu0dYr5eZ+sXwPEWv3E6xpPy+AMRMozgXfHnM+TSDMiUSii2KnzcIXlA4txjIdylNRb2aYtaVpu25507ZPXfehRP3BDt55ARsEN4jAMiLh/dRWNZYKhTVnBMF9uvf/QUTELOVt45xhmzbiKPRRTgwM4EJmvKgq2iwIzG52ezuCVGvXdQcxhm9ghJ4L49yXpbZ6FHD0e+UIp05BIshlIldoy1cNMixSIrKLnDWxgIqVVoMTU8RZmJVTMB06WYNx9SMi7aQ906SBHwHiVToTxzeJdu+BS0o4J2Afl3WM2cNZgqtfO/LlsKZmhKRYnu3bQV0mWKDhiShb97PBDgdgLXEOUJ7BSbb71/4ytgmTI1wrQQcUQkZDOunmczPUF77FgA/6fyl6e+tz9PEdaoxhprURcF3tXLQlNh5znh6Y/fYhb67eW8P7/Bqs3uVAu3M+jR17qEf+vRwpx2d1Tkd/bdedb20BoHud08j7NEEe0qXq7RrTyPsyU3t4IBUhmocNMorPO7+IF4ZTDVnzhuDwUuZnYHhchwKZT6TNuXCBtDQByMITYrzZ82SOcmLLYfc6VDIVeSk4Y8xACBqCxr7r3FXHsP6nwI10Z8nLhfzSwDkaswu8F7VkWGZAkMliggRf9ZhJefTafTlA7iLZ8yexXSg0AZgLFUKO2AtdNc77r6HcyQUh9w1bhK8APfbCzA0gjBAlGGci4Did8mEcpE4JMLRLma9b1i3hmKc4ojXMJLCoog1FA3CL4rb13hTRNG8940fANVul4zqXZEntg0KCe44b6Qx1BAcgplIdkagSw+RoZ4X8WmYzPgGx9oLL/2deKxcy4TiJ7ZRHOY43ZwdsdztMdyJBw8cscmwPK5bTg43xpEqYmUymZLOPq1kX3PGzQOMrxPVkeeg5v8yLVqviGBYROdxh46zXYdwcI9KJjscmVlQX4wijwNMHEFq0wtDw0tukuuxNGTOJ0YZH6oRFPmnDz/2pdbM1WZYMUwyhFT2qBpffaXznhBtv6f5vczfX5KGRx2SSz9QZJKmy/wsfhNjSUswlBeqCwZWQrSfPXDXzc6MsLOh0gb3ZwKLRrgXo8BU1kUXoOzq1auZmKayZkbYdsyv/vLaCcm8AQvYs7Onu4YqFaA8HYBA3WgxrMJ9B8l4XXkLDIN2QGGKeT7fTi2i5iIsESaRKmCkOZeQep0/f8yxh/rA5kgl112c5HLAxNVrN9usBdfj5D7F1mzc5WIAi85X2dxREXbnDQts5LWLbM1fn8XFttK+xX35h0d+AZMkzO6+/V574fmX8alpsdvvmMwkElAO4OgKBpN5NGpnzuQipRgB2H7R5lGj+kXEAmY3uiI6iue4Z+16mH7z8M8oZRL9JudkvquVJPGYxYR8OD4dVRX5uNMfBvyYgD56OsOLYmqRAmrPUIwUM6wLqquc9dUAyfROFM127gVFAZUCLGo/qW7NgLVzgmi609R5Dz7yW1u35ZB959E/WzVXaBdgXzesIpfCwuoKZD9eRgoiyON/0wDrPIvStI27RT4OzZzDOrP8RbFlkQxIJkq0G6dzfocbYjs25mPARwbrbRNIFdGEHLNMgGnV3AJGQzg/s3jv11PTfb6+xR756SSkAf3dvfb1lh2YWeUx8WPyevoS5kUD3TDNRXf2xFMl8XdL8ITQfa/adfH11/E+5ztQ+HmYhYVoSBP7BQJWLXS08AQEqgnUpO/8ew2vH94deSdtMxn0yqFWg4ss301X06BIx9K4lzHB7o0dcAeDuoSERLvzzpWYyEbbp4DB2cT6yREduoQt4fvrjtO0soP7TiagwTSFbdy5A9Ak6yyNYqrcDOvrV7/6lWOhlZRf4TFr+o058EmaavbWgvlDXBLLpk24WF87zaZMnkim7l4GZgHIRKbZcajHqlEqyvF1QaIlRoU3d5GmwKu/3I0nDO8z30jRijr2JUlpxglO61NRYLUtHFg+QRDePGu6iycdhTlxPWvYc0/Atelx2vPkGIj3yKPnL4UxSA7wTfxEbhSKIZOBribyig2VZrgODV4s+zwQaqO8mFbeugLAACYGtYZOqFrSG1atWgWYWAUdPcnJRTS59xV1H4CrDF227ApU3oITUed7ADrJWkVyEQtYFPHLFJ6KvVP9Iane1Uhe1fmp9JPxZHsXF+U6SeFozFDrKwpovjmvKH7HT5gMC+EctfpWBlmwYqdgnElCyb9XrQZc9+iqxTiUcVk8NUUWwKlXx9kPu2toKrtACZtofFOI1/HjQPIDcWjAfEUXtgppPwWbqgoRt4iiAb6pVZG/5MVo6TyOgbE4rKSiuX39j3+h/gtGfL4cXUypZaIFef+DD0GAKl2Gl5AQxVJs2JDPghjo4mISaaiLQP8KoLsUkbk2d24mL7QvU4Ji+853H6Avotvn0D54+AgIcpSjM3txIJzPPQkCkMj0d6Kz4t8Nt9sZ4IAex4I2kYSHIB732wXzrYALqBJN7qjxUzBU0GQQeg8Tv3YOWDlbxoAQ+YAonUaELSc1mT6lohv2o4EVjeEcjVAXJ02QaMw0mrJwHwddchDNmBLgq8oL3UK5oomdopJ406uIAygGFBC1i/3L5LHKcxdxS5UwwZLjrlBRUTFT0RQ2cYH6sWjqa4tZoDivBmLhzyHZ3gpKFzuISTqF9x//bpd4K0JB5kVbjY3yth889B3E7v6uybjMITZ/LhMeToASKJo6WKU7OU7wu+haCXOgbUNPK+ZQUdh5F7RtRbKsXv0JTUuIy+usgvIUzesoaloDSF04lHhRsupodhXnEgBVWNrLaiZbYRzmQelDbO2Hn9nDv8JFmYNHObrae8lMHtNivO3pX/3YUuJ5P9hYf37pFRuKecq82++msSGWCRrc0V17cNkl/43Npgm4jISWLLkH23WymyluAtmsohItXzjHUihOGmsu2Hs4CC9e0t8yoOW7nF7oRppeSVslCqUMiOpoBmaiVcpjbVQDrwkJHAD1XJPoQxx2souPQyMcx3SxjeZebr39oEsriy+B+JQc1slanNG//eB30XBtdQf8XbffQbwWzQv68Y1/f925nYdCjw8C7a/h6xv4OYMQPHlzUB7Yv5eCBaMOiqh09ButxIVIb/aXv74NHTYCcCdO5BW7/tZbKfQKrQn6dZqMGjgRXv/nPzAUK7S3Vz3hMgPz0JUrDiya5vcUgMkrL/+diA1/m7H8Tluzea8dOHaW4kq0Tvam9ATiL6l4l5ARg4ZY1maID8UrQ0dp5p55epYtRdtWuvcEazqSg/ec/fapf1khw3p9KEQ+GPpXIVpeFVfhnFDBmAktmD+Zy2cqtBwmJAA4EUx1GykKatFypkB1ZEHY2tdfQQdChvCNy11BUlZeZEuXLLcUoqBwDbOf3v0ALplFtnhKtHVDZ75u6SSmvwPI+9YEPsGCYAZwszrHefEFW0Qb4oKRicKIOXOsltfiDIVxBoV6KBfJrh3bMFbKciZrh7D1X7AM4yTEihFMJGVQ0sYUoheLLwe9YhwOlNIKHT7I5Jb3f/1n66E0fsVzX0lsyimHTMvA75ab7rG0cRPsCvTQk2h8++KwVgIrQ81zOhf6uVMF0Hm9bMzUWfS69aybZGuhyAmSsJJbpRBK11GmxctBtAXvKvqoiQlFb1Dcrg4KrMZqZ2JUhFFQX74mFFO7kzTAFWijxT44ApWzuPSic3kWI/bppx9zLIEjUNP1vGu1VpEyXGKv/oXJVxdr4aYVK91F3M5lMRSKe2VlEZTWYBgjEbZ342b71+tv2913LsPrYBCFwCmnOVv60BP22A9+aR9CE0rjZZ8xbThaz2OwV0bAuqmGmlYKtTUNJD3JuRFrbrAbNkUsYbDV9aDYp6uknrFxY9ORqwBQAKocBgEfAMdSBZWMUbbs2E3xxmUKy+jA0VobO3EAeb9QRhXHxcUVjsvHWOK7vty2helXJOdtjZuyLCOerJKJYyfnZB0OzzUUSfEcrdLkx/b1wfgtCIfoRkugEJBrpC5TeVZdsyAJvf1l6FGZljpwgn3n4Wfs4NkeHT/3TTPFpwqQNorJMJqhOih/gTANGgEohJd7MHPPh6+oPc5USKNYyk2Kzm7RlqUT5DH6q4vQDO4bDbCn7PBMgK+KiP/TGP9fDbAaEX2H/zS+PX/W93CNcI8plkCxb06A9d+dnHVX0FBeoplIBoT1BjyUqdXscZG2/PqFtuqLjfbpTuQC3BdNaEi7AHa8eA9JQ3fTK8k28Jhjbbvr3MaT66Iz9NeP/QyH9MNu0pQKhbqQCVUdXhp9mRLp/pNZmw9owNSJw6y7uRgAMpn13Ewc0RanvUxnnY7AtCQedoP02r40WDrTkwDSW6EVnuAuqoA1MHbyVGiQkVYKWKxc4hSkSq2OocEeYerqBzgYwCjqjVdftvGso1AmBLkwYNoBKtOZrISwbyqhKv+LafCXG0vYzwlMohbah6s+ABwmp5vXYuWKAfgfpGOIfYrJcIYNQhuWfyDH9h84ZaehUy+75WZqgRFIEI4gy1hHAV2HYUuyaxRFNW1FRiU1RQIA0CRcVoOoS5r4vByDvTljIwHQLzA1S4pPc7nIZwAAcnPPkj1Ok/DAdGqBAFhXMr4BXI1NwfgHsIcc0Ig+afbl9qP2wmufUI/kO9ZCKGaJanQbsXsXLd5LVGo6AweMsKIk+9LnPKAfn3NRWdCbqTm0YrUU9VglydEEuBsWnS+gvyQ+rtpUxatVJdq0W8BIaKgb+lDPNfOc5Kkxf8ZYu/OWZbi4cq5Xl1o4nEk51nslcK4x9Ni/6Su3tkUp3gkAXkIkVQzTfT2OmwE06A45k2qc+ZUX3NpGwIwSmuARMzH7pNnzlg8MHU8nzzFmIIOVbja0xrZCaNuqYXcUwpQp5fEwYebMnAIrqQwqeVdHANPS/haKy7t1B9mTv3wKt+4NlkFQ9Iplc8n6TrKBWamsjxMY4Q2w81Cfjx4+7lhQX3yWp2sJ/5gMgNsLPN4wmz5jAmdDf1hx9XbwyDHnYB8CdfP9Dz627373u87xV7XT4KyBUOcpaKih6kkm8eY178taOJVzwuXVRuMeqDzUvftPAggOhPUzHBO4ItYDcTWMsfNwuYUzADDf6swAB4+fbEc5H3OJPTp9rth+/ZtHYRqdRutebNPnzbPVH622Y2cK7Vs/eMwuYCq64v5f2EWV3XjrdnN+asihN7O3wA+m/pf+lw2wakDtK4HHYg7p/AwG9ZbJZzf3bx8Z8zBFnDUxw5PzvfUQsj7Mia7pBzNjJIxMnISpp6qoKTVFbuQ1kXt6JXviyd9+QvRNHFr8oU6eNYa9p1paJlOKzhmGQdFxok/TU8PxBplLI12OIdZuIsk8Ei6FEDyFL0QICMvvn/0DjKj+gFeh9uFH69zZO248wzV8SZaio07tN9IxV0NDve2RR//gzF1nzRxnWzYe4vt64igVn7dkMV4d1GCnj5c6tp2XV40DKrZ8tQvcjQg83BFLii/R0OOQz3Q+lOiwIOj58xdfA3ARxsQ7F4YHwAzTWW8GJUHUK7qDn3/+eSajmFXywHJhmsoXJgJPEvkSefHDsw9iMspSxxYGbTFynNpO9rOALfY0m7aW4dEK5IJiiCZSS/QhIu69Dz+A5QGjFcOweliJoilfuCBJnuduEjQbwH67gIRN5nd6rDWce0EYySj+S9puGdSJzn3V2NFzq8gt3uMZ0A3bRiWiJ1ZNd4xHgiE2j86dCMa7cfQCFWVFbIHLDEyQhtKPKFZtzIgBsPhGczbCHpK5FHeGct3lEXD2XDns3xD6pibYDTxWnjeMbcdYCGVS1MkL1EKd5UwhdXZxBMipnevCsYDEdQnpYVOmJ2DOpikgiyI1JZrYvjgADoBcP1JZavBDmoNpIvXzICIpvRiiPfrLtywh1d9uvfd+K6d2PAStezcsjgbklGxpx5yPRUI1GAM+r+KdL2uM4Ch3LSz4TJoTx2nhX+bBzz/BxdCLRzcGykMUnb0KHFlgX2Rjf7FunQsMv/12piKgsdJWfMYlEkEDGUghrhfyPI0We9t+/rPb0KYlciBddI1EC83w0GGDcWvej9PxYpDjXAo3bLa52KKoZrZs3kgf0M2hMN0VILUchrJVD8eJtg2x+GkooHW1F9hExMXghPlvJnz1jKwefHAl37vRdjD9jaURzYVq+d0HroU6GYbhRa6dhCf+1dYS+/5PV1r63CXERBQ44xplb3qB5B7cTY7h3DnWQQSLcNWgJIp6Cgcn9qTZUzV6FArHagx9xJUPj/CzBTRm3TTBI4ZnOZTiSPYhnF438gZ3uiw5ORML9ciCgqMmtB/FZCMXfAiPKQhK2tHPNtpnH22wfNC/Diao6SkBLEbiWEaS9QgKWV5eb+u/2GfHcnjteRhKQZo4NYRp3K0cnifd1FxRJF4upqcdCnmcy9BqpzlTsZKNhunc+ct2E0ZFgzHj0TSxCCplJHTSi2Sn6nG/B50j+0iN/emvUD4BAg7hzCe6YRMH11AmbUWADr3ZDD5Mt/pAs64CuY+GMlTNZCcYSnOvwePshWdfsd++uNZtbFGrAKvsoTun2/Qxg2hULls6QEUpm+QMjpr90CIKYPBmyteAnkiFu8ALFXn/eP01+2DVVkxLyCZOlhFGf6u5QBYlzrkD01PMn6JIxdtepo07D1XY7XcvxrQlzXaTA5dBo6kD7jCaSn+eZzWi28837oNSfa2N5X2tpDGRq3hjfY1lgtZqQtfGNMqHglgoo/Thh2gyhAof5/3dgtGTDva7776byeYuF+XSC0OgLe++B31HNPMkFwGQjBHRcPQLhegLivjVTC8aE+1lyUwG50MDKcXU5/jxYzaFn9nE+nz99U2GJNTmzZ7ipnmlFIaVGDCcZD2ePNPlXKuHYmj2i8d/5Q4iZe1JQ+GPkdDLGJBt+ZoYLlzPDp9rsQ72ZxFGWZohgBB5xuUSBiL+9ZdLJ9/Mn64hkmX8/Qdu4DUMgTmAvh4KX/bBXBs1Zb796ann7ZW/7+DLdSz2tgrFPUAz64MmqaalivcPiQSxHciA0BVi/AJVZxGugINwYJ6I7X4rTWAn6y2cyfan7/zL/vj0BxxWnpge5GBQz7K4gOJs7ITpODFvxuV8F4XWtebdUECxgCEc/ziXNTWN98gPOmQb50MbFMkILjwvoMM2NtH3vv8I9KZHLEOTAZrbNqZEZfnnHKK6aNESj6skBbpehloANQFbcUnJ+AmAPnJ4iiWhQi+B/SF3+0a0gaXQr06eOoY26bCNHjcC/e1Cina0JzS5rRQEmvrrHIKPw0Zmqiu0iku+GhqvRw7gy+Vf46YwAs502V3hcD+OQVYrDdbWnbs8j4Ooqb7xUWj1yeiDRll4Lgd9Tm/LIYrJm2Zm8tQZAEuATtjCfvHlVpgy2egoMexD6zhxQhIUn7loj/a6rMTbKNDK8WaIgXLmy636KfSvx379FlQ2HzwNUgAOi2z0hIGct8S4cVbPQPufjlnNWb7m8KEdtnwJeb9VTIuhTqUMnG7r1u+yV1/dhrSD5mnGSNYs+eA0iu++t85dRMoEHD3cs6dbWdeRkVCTh2I+QTGUR6Ffyk08YUhf9kAs00JeE9w1RTWdN3+2o63ugCpVgdHIgZOe80umHzrDItHkeOEb0MStOCQjBio0GZsa8PMW6mIEr0TPGoVZT6Tt3nfW4+5OVyNcpIYLVRKDdJr2eh6DHDjxa8HBW4VTPE1SGxNfdGqjp9qrb3zMuc/kibO6T2SSywtU3IQnq5F2i4igZmcsgrae9w6CoaNm+zE6qGSNeD48hYMevwxHfGVCpC0mwb2akW84z1zNAb7aAP//KNCi+mppuQZY312vjf7cA8n3kBXd91dhog8vTfTc7/xs7m2ZSgazBrx4nMxO7a5rRlhMWC87QVGdgx/HaQCtToCBLozbOrnDfFmTmuQE0QiL5tjJc5Chnt5nSYJEsMhI6ePilzIAtw5DK4QU5WT1MTH4JACMlZbWU/yzBel7Zg6PpDAOQaYzAQC1D3rsbS7uLQ1UXqZxCxajE923A+PGM7aAwjiCouMid4liAdOhyqaTp7sRT5G//BXJw/eut6XXXUcTikaLvRwok0XMjjSRacNcL5CisINGvIjzdsDAwUhA6iyAz9VSWf3y188h06m3J37zB6QItWRNPm+L5k2yvFO7mBSkIHXIswulaOBYNBMmjLG5866DjtzG+92ENj3G0XIFkMpLoCAPcBjgI3XkCFv3xt+ZhO9HNjCa1yOZWDRMoNDyzWXCLbM90SBHjBiNXwmRIxh4NaEVVXN0+lS2JafHYRTJxLq8gNSLKrvh1jsZCtQCDGQRj5ZsPmGYDjb72XPPv27/JgNZukCtJvWqbjrCWSvdo8CgFs5C+n4P5VXvP+9YLwYVYoFcpiZTU6rptVaJmhlJqP0AZkOgGNcBNNfTcHZLo6MPjcZogNXke/ekKkgbGKRoJmLRVl43xR68+xbb/fVG27XtSxsHxfs7D9xrx0nZUL335Re4xgIA305k0kFqHRXwAWwmf0DGTNyz5cpWy9TTjxd7L/XdPDLFG2iUlSkfi3dEGw1iOUVh+sgJSJ8o3JVnwmJqJgovEJBVtY+a+i+glMsFOjYmEYBjh11/3Z0W0x+WSXkd8Sd19sgjjzDgwD+COJNevbrtnm/dzP172sUULiWVIDIyzm5Y8kM3Ufr3G087LePTz7zGhN8wGl1iAUzx42hm/g2AsnbtASe7vuHaiTRF3fZP/AxuuSnLbiUxQXTjC4WqzbjjiMvMVGoATUoBIKqXP0wAMWtoc/PP58GG44XnrhHo+uGqdZaZgocH94gM5iZPnW7xDF6ef/xpi09OsbfeLrCbV2Ywmb7Ngcx/e/4v5NU32ZN/uNGG3XiPHUW6cCM6aqJ4IfAzAcaIVOxMrY4Asbx4//63DbD2u7+TefDeM1YUeCJNsDtlWCbg5q5hePC2GbitA2Buh61WRh3Cehk7NgrgIdNJAjQtXHHTDei4P3RGiZOmTsEkb4DLGs850wDgMNgxQbOPXbZbbx2PfAiKOQdsPZ4AACAASURBVIzS0/QR69fvccDN0sUTYVwNs3KAkspK9LJIivR9VRdqre/BgV5u7oOps/oSw1iBjr8fSQB+TPqvNGHEho76eM5BGzK8P7nBH9g99y6089T/mzdlA4qOdBKn8oqzNgwjWJ1poezxqBRSRBhenQSEGjpiIuBTt0uo+RJWXg5mvRMmZ9r0WdO4k3q75xmIxCgyEpYkjIkQTPvaqVmcMapCaam1ujmTRP+WR4IayjJkAJJTdLH2M4cy3GAgkkM9vnbNGozmFtqJo+T58jUHDhVbcpqvMxTrZP3KhLeetaZYRaVmBOOwnEjvc5n6wIu6rK66ySVQvP/VPqvm0EhkwKTBjQAM7fIw6jiBZg04vF3GeJB3yElqXFyTc3R08KqbHOvPV00Ydb84qQ7/ROZ7lxksBcDu0QBSZ0s8vZkM51q5wPswBGlrQSZJvR8GotqBf43uVE2n69lzRGd7nKv5nsq1VmSbjGCvcHHqsenfytBRaaYC79z5xSWo148/Oh8dnXkkmzndtHtenInxfRnmgHYHw+qJ9GklCYNagC8YQg2iwWs25lyHuF+CYP8qgWAs0XVFDCP3MtTMAXyVH0J5Ca7Z3HdeO998qFva2HGI1IeCwEpd3UwTEMzBIyrHRTL2dHiNprIIxeABUTD6tTxEy6dsLw7EY7BuFzK5Dav3Dt6wZmUQSiDN9GkcNua6OI/B0b/rrnssGJfKXWvW2j6+TgVEQVEzboH+bgFJFB0KZTCVSzeBZq6NKQbJrRz8UCTZ5pM0zgZpLCNfU0Lq2Jh+TifZpw+H7L5d5F3GuVywWtAoOdEeIw9XL2ICRU8EFOqBOIxF8X3PF1+wMlCSLHLCfIOgOGWCQlJIVOEwGsSuvsTj1oSwHIpXSioapwL0G6loZRHRSqfhpYOex9vBhfI5NDHp0U7mHOPy8GZqOR+EroWmiMxPCviXXvrCWZnPBqHIGjyCxyZTpiBLoClqdcguBQyXXjB04DKm35+RQVjKz5s9ByScXDBRHk/RsJ84RRaxeO0gXpnk/jbVltvyRdMQhDMxp1jQAaalraziG3HilAZjHzmLygObgCZp7do1rnFXOHkJ+oM5i5d4YBbeg0IeewoRF9LD6MQr55K4AJCxHIp3AdOpTiCrzPGTmBTDEuBmPUPx0pemT4WQmquToKcBTAqzZi5hWthiC299kKbTc3kr5fcHdyy2FLi3Y8n89MJuNYyp4UWm8n44Y9RzMadmDrODRL+IgjMYrdjm1R+5GKkpTLekRTu8v5Big+IC2kpNdSXO1inOOGI4tM7z6Ar+sWonh9sELuQo9Eqf26wZA7hopgLmdDI57Qslux3AY7uLpVG+9acAF3lMD2/F+W4QFO/jFOi7oZrOnD3HBs6cqZwB1jgVPQDCoX+/6/REyi+bgOtnO0h2LxwO1/7jdaZXtU7D05/1+gXRBjG42EqrfhzAaCyxLLJsl6FKAHySzP7pLtJDLIsPYEOs4PDX1Fo0lI2ffwStD1fFjKEUDcqQ7E1RkQO9+aKJbf7EU0+iW4TuBquhEeAoFErHcSh5XZwoHZ1etmX7bijLaG7YzC3Q3EoBUPzJ92zBfVgnVgD7T8Zh/UEKFwJA3LZiLodWPhdLuY0YRwSJf4q99o9PoI18zIHryVmUQjIEobkyDX1B1JqZWArFDkBA5s8vrUUdhrCuXbMyE1r6A9Abs6Yz4eVwfP2JX9g7b3ztpnLcY27yP2NWH3sIJ/Sikhp76dW3WHvoW5qqbDrufBMASIYuxngKKmop+64PF15vGtRKnq8okiXQzWN53t6YkFzpSZzPHDrCQiUD2L8DWlAo5gf7Hai0CAfyy6zxFgoFad+iuOxUkHRwJpQxTUzDDl8nXx1AiA95t/v2bnWU+WKC486dL7bFy6/DaCePuJPJriGRfliTzN6cHSButuOrL917O3jONDdJaYRiGkoGcjlgYTGFXSj7IgujvVbyvSvZCO+u+oTvXWFb9zXY8jmJ9uC37iTWIJABfSdre68DcqQZGj6aDD8KPU1KC9GeT54+EwPCE0yCj0GvO8L3oGHkLNERPH/eLM6ahUwdDlphVStFVxSMgHdhOTDRhJnSiHFeSgbT+6JKx3yMgdqYkpBOE0xmOIYq67/4kAY23p1DS5beRQ5ymX34wWrbue20O68nTxyEkQbaJ7RyQ7JSoAcWo8/pDfrdDCIszTRFPTQ9jDYNRppr2qYT05YQE277dhK5xKUHexSTjSwaeLJ9KXDVAO/NxjUXILCgp6eUpCSIy1tmbaLzJuHUlpiSyr2A0RHnayxAVjI0NTEoFFs3igmizrh61lhaf7TlgnO5PTUl7GqqtjZom3MocjJxXZU2rJjvU44e/jyv/7CxU6GyZ1F0ldi+3Qcdc6UTM7PkAcPsKCYtL73+Mc7dfuivLjlkXZetmhB/9Jm6wEXn+m98iKeUUJUgN+qrMUie7oK9QeHwzQnw/58C3UOn7vm6q8ZFnsb3aiP834bXZcJ+oxHukk8DlWMIzpGd3Glj+4fZ7ejvfTnb//nvD41hpot+0i+BDqo4VGD4yUlW02ueQgu/6/2L5J6sq4OeqyKET4RiyieNfVVlh7yo1IM6jwMVVsGAUo1M8VpB1BezvQYREtqbInQSfhet3ON7AZFj0G8F+pOKgAxmDCypo+QMK2UgaRSZjjSwYcQDnmFtNwEODcJ1/Uscfb0xipwK0KMCSWaMR3BMj2Wv9cVx1tC8X+ZeU+60KKjN3B1hCrtmv1zECbKCCcrXu7Lt/VUbKJCZOGEw1zear2kn1oiFNhIAXxRAeTpI1zl91gI34fEKlFFRqTNhkzO8ityXXvgAfWOYkzn1T01x1P8sNJxhAMO1GOUc4nEFMK5YAKvF+qNpX7fBAZxjaYRFUT1OXGE87uWt5Ipf4s47T700btJEi1CCBvQtLyRF/oF9aMA5H9m/gYERdo6m+ygmPus3HHUKChQdxtvR0+zyNDlD1Qh3855LqqM14gfLq0V5vPzPj0JW/iUCjtSDBcPFDKTB66SeE9DVwA9TYelYBDLMUpa9ik4Vo+JB8rz7sLlbufsEEkweO5T1cclyjpxxJo39SPooPN9hjz68HJlDmdMGXn/9Mswl+3A+NuETQBMCBd9bphcaktBFtSHf6mDhlMGi8WbtDcLAquRIDq8/ZzCPY9/2/biDD8MXJsaCGRzISKMRRqE/wwjRcCVty4CRFZiYZtlfbAaoH8eZjnM291Ik0TrP/PE59OB7GKRgiuODUV5SJPdoX6ay4dRxnejA11kxoMh9d9+F43cCTfQ6GqdwnO/7ohLzt1AorFsP5duLr3+KftGz3yZNCOb6b6ZGoCcHf8HbjIzjvjYIQCeBe7qEjOytXxYRPeZvy7nz0BoBzpOswNmis6gLtPBY9hFXM0tP2g7g2kZNmU6dkIwfiXir7//tn1AyfeyTdQW28NpBgJuzyGgOti+h+tfWVKFpH2wxKVnW7AWF+yfPGkkz1qqMcvbHFQFu7Bk/oVc6k3g7/7cUaD1uNTvevGcuo5aFpoY0lJpLNOhWjMKWzB5qqX2RTFCTZaaT7Uvj8vHH2c7/Vd6TKcjRhgwZbINIIpBR4VdMVOdeM81RYY8ABi8k37uAVIe1nx2g9uW+mM5zlMcQoLIMno6TB3zDjbNxcS5gecKQ4E4XJbaIcfDypctcjXXydCU1puJSGSZlkds9f6bFUa6dA5QKJr4oGVA8nKIkGnlRJSyMLV9vBZCdiWnvDk8XT4RPAPIPsQCbGjuI/CNmCXC/pOAsCQn5NhzGVzUP7hLM0OP4g8RwZ/r7k6MLQ/EozeaMqYOddjQF5+Ro4n1kDpc5iceMx5EkdzItPEcv1cHgIRVPHjXABSwseQZ9Tt645DZTp0xyYONJfIr++XqOjRgMs4GoVplEKRs8BMZWJYO9BgZP8icaM248oE4JOtdyNx3VuRIOCzYtpb8NHz/dfvr7562SkfBUDCzDoT6Xoz3ftn0nE3YPmKapqppPcbfUdKoJldRHTa87RWARuAP/P5eOx6BR/ZnuLcUzNmE4Kn14u9J/rl5y/C72bjCHRSPTadUxamSl+HKu8/wIyegUiaXBqtapWLsatLYrZosPX77eF/mrfDKcW7kem8z+WIP6b4FCIbBi5OejW1C+AJoUM2dxH8qnHpTI2UdfMh8Xe/lSNTHwOsqZVUBtMmlyMkBZhU2YPgPjxCt4qewk67mDOykEYKKJYWWUeVVufbq7FAfGWJrTBBCNamVO8kCjmfK5m4/m9hKudtpw3aAXe7duosHMo9iJdK610i38HYOgWIRaK+64iWeNUcyZ4+hhamheW236NQvcpi/B8c+PhRWH/mszwdY5TOjiMbsaOKI/Bf8BHjxTORoAARPi/o8DCQmlMvLB5KCqmmJ9xBBoU9B10RDWkxcYHEL0AIvWl1N89Lixzl20nIMoi6amMC/XXn/xDVuMFjMGXk8tTfw4Fftw+Ldt3ILFPHQrxuWh0XDVQSq02EjPhkJFdclFksdURnoNXxC3Li4Q6VZDyNY8h+P0m2+85V78X/z85xbFRduCXrYLavh+DKt8+Vo5xcXxvL78fL299/Yhl0c7ZFgSWtdICspc9DKhaAfHO0SlkKKbhBSE2dkORSHW1OVTa+Fc5HUQ03zhjfOcm7QaMTW/P7zvNvv780/bcIzDJiDKL8wvJGvzC+f1dfQE6DayyLu/dSuU9DhbvW61Q8uXLFvq0G2Zl8RBXZRG4/P1G2zlypUWDw3UvehEmRw6vJ9mIgTkPpTXGdE9ReRuGX3RvA1gEt3OpFYUNGWCps1A44quqw2kdzgOcHkI8mOgJ939kydt/eazLn+W+FlbNAH78VljbdHMsRQ8+2jmc2wWJjyhTFU70DkE+oY4I5bVn37iXHFHjhhKc9fEoUB+HJdCG+ZJyv2q4jIdCB18AJqaYmlsaJRGjp1gPhQScnuWgP4EZl79OQSjcHtsh5d5HmOLFNyDg5nmuWqDxqoa9K0NKnICh69c+cJBibvZ7AI1pOsR3djpOWhmZPRSyrT6Eo3Oyp88jMC0hAb6Q+cMeiO5r/qQu58QvL17djoEa1gWjqJs6i1M0KdNHUcTKCCpyOXc9YHuN4gi8QsydIUiaiIYwOxK1vbtaOhboN/MuvF2O5N9AnOWL+0aps1DATG6ebx6TIEUGQ7eh655EfreieMn7TRFU0VVs63bdsG4G1yx608cSLvoqkLWWEuxdKnJ4eRvYpKQgknBbbfMAiWFGkeh3OGbZstWfJtLiK+jwCuBauoFHOettS/kjrGEnFpVNCkGR9NNObUL8GmGZkOCkqOVjBsRY79/4pe4Sw+1Pz3xKMh+iZsG9qLJvIyWTZPJUCbAx6EOv/3uWiutaMaRL9ESw1ps5c1LiEPzxTE2FU32Xpc7KbZIIlB9E4VEMWYoijHqC2q+bedeS8bULHUk+5nXu2w/2d4c4gVMZNWWDKPA9uPQ3Ipr7GjkFnLuXAPaOgtwo5sRZieHeBq0tkoyZqPoKM+czIa6nWZBmWPt0Oeb7KNPP0eTOtQKy/KIaGCyg55xAO9ZV0W1HQZBlM48NjYEilQEaPMJzJX8LZnLqIUJ9TmiEBIozEYgBami4duMSdQ5Gq56nEVz8jyMCDWQUkgsQPMcjZ5FutJC1kcY54u78ah+d0NxH4zrfh5Nu4Ch/ftPeJzyNbFjn0+fHIt8ZKljvUxbcIMNHzPLvvfQ47b1YD5GNjTzFcg1uJBGjYHuD6jQAb3/JKNAZUW3MuHRRSKnzqmTZXpDJmgyjuBRCfbqy29Yzjlc5vlZQmfF4JUJ9pIlQ9gPeQ7orCVbDxzITQkusmbE9uiXHOpy2Oexx5ugTfblLuiH07ViMvLz64lxGu1iProwcalj3Oj1fzh7D/isy3OP+wrZe0NCAgkJCYGw995LFBVHHVVxH2uH7elep0vb01r1aFtbW61VEQcgiOy9ZYcdAgmEJJCQvUMSkrzf3/3kUeqnp+d935wPJxYynuf/v//3fV2/6zcCoFVhFFbC/t2bdTQVM7Xj7AsNgEIjoUL3RXJRDFhxEMfQYJ7NEVBUpQGVc2UlWvoLly7YzWhL44jmOQdYsWvHVhtNPFQXk/kKNPcd1xqQ0UxzcRE70Z9OnKUD8DpUPfwhklPt4N4Dbvo5beY8K8d4rC+ygi2AcAWAoytx4i6vJV0T1KYUaF052WqGdYDriJaNlYccpr+DSqZYlC9kcX6xAXbf2a0DvtEEy/29clf0s7xTX02Bb5gAe5yjPV+gv/Y0wfoLZ32EgaA/157cZNbUTGjrNWiwA7jOV642WC5GYyo1HGNOVZeMlXkefNgTAtsD3d7VSoPmA6jVAnPI8w45dxgLMVekyRM47cckvtm9QxU2zoGU6kYO3/2JV2sEgP3JMwtt+7a9TD2rkfSkAlzEOjOWS0TfzZs+FkA4hinGcSQIuaxJZXwTrYIUyeUVUWm3cAgG0+g0EdxeiElKHdNOPYPSui99+x/kfA6DBYCEhmJcdYOi2MZz0ClKpYKGOJ7zpwvpwNKV6+z1t5fj83ETwFs5cU7EGVIs6/oNyuyHjwXTa4zxqjjv45JToEtjAnYJWQS5QLfccgsg02V3n373uxcdLTJFTC3A8PvY68sVsQMAOwj5gQxn1iONuRdANRz5zLK/v0EsW77dMnec0wZvWrsFqUUwYIG0gIBQXPtZ88bbQLJfz8HI6sdk7BBmW9d4LhV1spfUBznuLwAEDI9G7oKj6bpNOzGLqzP+2unXYIy6eyCXf4GADYqpYY2SnscegiuuskVpGt25yx4ThE5PRmoqPtUwy2Hcn3uva9HVPf13LAJ+aBBIyDWmIvo3+Q5JK6flIoCT7cNGDkImcLUKeiUGa8kco0z2YziLItDpxmPy8fjDDzA8gBFB3UM3Yfknj1EMw3qBNRNBHXIONkIZk/sBNHYB/mEWTa25AWCwmi5/AlPRXoBc15hIx8A8UQxKEoZrTdA/OtmvQwALxNBDOEqBVIL0JNcy8ZKRzKSVvazpWg+L4dk/vHkl/WCtjZk43OownSrl7H/2Z390sS333jHXPe+TJ4zmdyIvo1nOQBfeRP3xj2U77cOVJ13eKuWBm1hJOdS/vw+NXj9nwNOAjKcNz4RzZy7hihzGxDmFiVUnTXSUS6wYBj1m6v0Pego31lYjB6K8ENKpV4RGtEPr10TQNQKwK4MY9Lzx9lJkS3UwnoZR645iSEDTjldG8YU8+/0L+zDBirFHnvmpLVz8LcMn0zDvhkovA0iaXmpHvII9PgTde4V7eP+Xj39ngiXJWJs6JH5OMCwzAUAtMDGl80ygButgUDOS4VczYtpoIluuESOnqfA8KO1q7lYQcaPGR9NzCIP2y198E2ZEL1u6dInL0tV588BD97vntAIwshLZyz5yyPW6Z8yYCEhM78HwQtO5CAqLQKalPbkW8kjZuysX5sUINxH+2te+5gZpMpdSLdRMFzQYoPOB2+eyNott87atyCUxcWRBNyOlS+vf39V33yFOc/SoXhi+Dkb5d5n7OQR54z70vZdtPvTsNACcNrx7ivi3cbDz+jDRPoj3yyuv7aU2lN9Pf/v2N79jm4n2efn3n7hJ5Te/1t+yB/QmhvUkbFV8BahDryLx1LMkU7+z5867DGTRwwuhL8+ZM8exaXcTeTh2VLaTFvZkOhBOBGUrNPdC4pmOnTzhJubyBxKj4gT+NxoujBzZn+t8iT0dMzJqqDr2yhPHqHW492mZANHse8odzwSonjF3Fn1RuBsg7D2UA2sqBxfufDeRhYzqGmKlE0ty0MXDr3PLh3w07U9+PGMeCrSMF0WBpjHt/tzBviKDMrHhZHIYwGclJrQwvXO52vx7GLWjmFEy5pSGOISJfR2vS9GgHYoPY4+6Rh0YzDkukMWXzvwaTDGx6zopbJzBJL2W9Mpyu/d4tXnOWa+/AUFkjqotPxo12MI0kmMhfzO11141AtbmHExUTyCDW7Fyq5se68yTBFrvEW83t8f1QTbRGxO0+3D29+k69mJXC2+qik4wmcISXgj6RhBXEc3ZfJw9mCBFUL5zUGDyyVFKB62LQ1RxlliN81CXW9F5hCNY7odV+rChA5gyXoDemuYKmibl+ULtO4TjYjRF3tgxHHw0wm70CUJWdAbdKptfNFNEXyEEwFnFIPedbOj+AZ3QVUItgqBrTiC7SrNZh042877FQCiFVkIzJogjFOOMaCzzVU2WYo0tWkcVusN4uspoqJpHtm6EagZlBEpcCW63Y9DtxeHOWsshcpXGW65saUlxoDZsskr5VrUJ0taMzi6ESVMnhjRyc7zGjStgUquFEcfmIP2nNHFpaq7Z8BugNdbwQPelkG8FCbzO1FFym9UYKRRcKKG2DeJgoggEUSksvua0bH6genI6nDNzBEVmHkMm0FoufT6TM00i/GJ6u4lcbf0Vmz52oL3wk6/ZCz94xvpg4ziGZj8P9EmC98vl8PJhaMclhNhUzChGjBpuZ/LOsBA+pnn2UAezMPLMwqHy3ieftFoa4+OYQek9DYV2EglfQWYG5aVEAbDhj4b+pQgPFUDavBOZfLZyMrZzP/WAZ0FhVhzU5FFkTjKqLG0HNEFv98T3fm2bdp9nE8OGvbjNRnBbnv3uYuvD788/m4MOJoYs4mw7gHvgeIK3G4oqbfO6zSAydP+gxR1csF4UJPOZcmkarWlbJOi/Gt4EzEWEsCl+o4EJ0fiJU4hxA3llh2/hcNzJJniR93XTzfNc3lgZm20Lo49R0PrDKbiL2ZDP0rQMYG32gT7qowvG2jSoj5dA5ETNn3T7Irfmv/3IYoco9ecQfBzn6IuAKq0Y40xkM5MbcScF9SWc//JYg7c/9aTt+nAJWtQt9shD93EAxNmLv3+FCcJcXj+5tTyxlxnhBdBUxhMVkYN5SAtZHrKrz6cBE50wKxvgpE8mB2QY5i5opHjdmVDmPyVTcyC5Zyo4RQVStnRsXIJrxvbghloFrfeb3/+5/fC512zTkVyr5b3UKpBP+WLc29iIntZc3oiRha9hrM85V2333kk8wKw0poxT7NcvrLDX3lrn3I9LWXvUBG5apA1J4wSt2eswQnTYSn+j6ZLYDdpIpG9p4DqI3i8A54Vf/cgWzZ5m335qsY0ZjPkY1sKxIDoXoDrNRJf+rW8/zzSExmtaGiZF5Thmo/cfm2LTp41i+kwEC6DIvsMH7f1lRymy+Hm/+Y7zH9i9eau7jlFog6+BnEdhgBOTnmkHAeOG9ImyQ3u2u/i2NJrVAiYxA6BZ7gfsmck0SXEhtbXV/DwAO6iiTVRxDRxMIUx8ItBvNVdexi0XejPqyZUrNhBufwSzOJqJ+clMvNDTUoT1TuzL2r0Mla0eivAULP+zeXYrWGtFUGsrcTAF2AK4ug2dkIofsURE7W8BddzEgU2P5jZu3W+SBKATh6JpzGYCFYeHAJMpWCHWIVEmn3HNr8D0pZwXEQlgJ01lHO89hmL6JDFBrYAhBTzXp46dt/m3TbcDHMLhsGH27s23g6doMruLoA62bOoYnCtTiE+7xPVL5kAmK5n9x9eXKLbGKhod7im/lrQCTAjH2Lo1h6AoUQjxMzztkMcEbfQoT+yBnPUvnS91eu6ayiaaW0AEnvOb5k3lLDiMXkxO+mHog7rQDaLH4s1eYW/tR1zTJcC+AGhckPLRJUbbENxAq9GN7Vm3nEIriqMm2FKQg6zGPKUMuuj3v/8Dl/+a82mu/e63P6E4C0Vjut6ZgWmidp6CYjzU7mT09icoWEJZ37GcKzHc7w/eftsqSmrs5tsmWRR6vzxokTFQxJpgKB06mM/hRw72ojud+34pHUZfpBhJfdNZW+TsAqy2o+/a8SnOout3UkQUuskngzZX5Lkm1D0aaPAACK+JgurpYT/78DbA7giXq6VYZ/+iARbtjCfM4/j8WQPsmep4g2E9ZlmeMsDb/HpNsKT78qN5TcfVecrEEU7Wobzs4yDgZZrm+mO2g3aqpbOJ98TP6aYzqhIijd2dXcopbuPfA6gQlCuqeIgrxE7oLdE2ufekrSCMyLHrFCqNGt/wWv1pmiLRs88aEmFfugXmDHamhym6KtD2zpo2FbZBgr32ymuGjxLrPQPdeTYUfsBUKH3S8kVTgPRAjlOAj0IMOZAhuJbU0un1AoyQ/r+EXOE4tGVB2H4WHznIfg3LoqQQXajSA0Dueb2xnPn7N23HiXysi228SD3y1e/8l/H20dp7nrfp6JTnzJiLRCiJTFIKo08+seM4vItJzrDFhqbEEw8U6SiWGzefwt9gGIDPQgf6vvTCC07nORNmSzgFXgDF2gdLlztn/yTAuQ4kOTNmj3OAWAfAfzAyn2AaI1+mq5UAsBDpYcoVA8zX26K773RGb72onS5eAURmKl2By3I6TV8JAHCRSxyoJw5ugA3IHsk0PNKtwazBY/j6Ghri3eRushZZC03UFKoJApCZVYF09VBFqLoFI0890/GcnzpHyxVsz/t0UmEVjt3UVg19pD3Xv4nx4xprKFuNqsn4CIe2Jmr/Ne37/L5J40awv8EQoAY7f6bEMTbicYu+7qInpQedaCegOmfhAfD0E4/A1sKP5PA+68v/7okTLqJn9lH0g0JLI6AFKZt8nzJ/G6Ai5rtnOlBnMYBM8ZUqdNVJTIBobPlaP5hi5/ZiREqDMBrX50tF+cTqHOeZwVcBB/xRo9Fm4vgcRqB1r14018gqjmHylwfV0Z89uASNhi/P9eH9F23GlP5I1vwci6G+voQ98DoMKoYpMKaqYBCcB0FO4GVkDEDrDhX+LAZFvTB4O30CrS/nERYBLn4R3I013Y+pG9O5y3k0QTHUgwnQ2ntiogVYQA16BAaiDOR0XtYyXFANQNnPvYJ2jRzlb/9YYv9YCuOGNUpZY/OnDLNF82cAwEfZb372c9zTiamaMsPe23DATpQ0o3XXAI8E1QAAIABJREFUDUcHrH3COUFLUPl/G2C5rURkFaf/Vv/smeF5XaB1Ljm9J5+VOU875L5Gz0MkTKWB1EpqeLdvI76I+37fHdP539TlNKgDYRQuW7UBjwcm3iw/uevG05C0M0Hu3ZszC4BArAP9zERqxH0YWxbxXiIikWyVX8cDg/2P86c/v0M04R17MaUVdZ+/mzSeyEDqvFamf/qciUeIQCqZY2k4tXPnTtgZKRbKZngNE95iavTImB401Te7RnMEkozZs2diuvURa3E/9w8wncK6BmAwEg1qDIyXCprW9CRfm0j9rqZLg7BEaguPkz3sRybtw7mHfWH2xYu1iczkTC6ZtkioRM8uh96WRl15GQldHLXZadiRmrDOQUZ1AM+hSmq1cnqISGqPIYOHOUAgBiBPE0418T4AjAvwK8lliPXBhyuoV+ZRx1zHz+gqTJBdjr0lpteevbsAEZPwvJkHec2PWrkQb44zmPGdtUym8XJrLmNAdPxUDdR6szfeessxCV8G0P7go/UwwhTp2uVkR9cVrweApjNLsYqdonzx35r4ey0CtESkYdZHMGi5Uib+6UP7P0hAOwxEX6Q1yg/WXij/I/GmtESV4dvJvb/uulASG+i9mhnA+Ds6dTO1sCbBAoQ8+5C+xzXA7Jo6E0XJ1x+9N7EIumDM+dPYtWsCoIEd36Pc8lY2sHie50blm8Na6g+DrImvLyCGVbp/RUzp1ctnT0wWOV4LEEhkoQ0ZlM3ZevAnXW/9+S8UKJX24MMPk81LcwfaVooGVtl8Qt+kIxXlpa+CyNnQBuL+VQ768/HKj6DIDWEqtpIoCqZ98zPR4s2GDr2RWJPpmKzk2kWMnyZOm8Ob94VOLKOrEowFhuIAOwgjkzgmMuUUVoooQOvHA94BdbOFhtqHXbpN4ds0sOVl0BGgzjYxaVNUksTOwZjGOA9tLqwchZ0wjKamBc1xEbrAdtyY0yh6/Gmk5aQsNFsoaw2c+AHDmAwxuXZXgiKmk4lBD0GrjiYhjV+jbVqxwlEu5fQq86EeGHs0QmkVwhTNoXWIqcP6dRt5CAeQSzWOJhguWD2GP7lHedgotKHpRVDwnTiey8WHdsPvE72xCkqMH4vqGsV1E+MFfC3RTOUxuUE/yAT5NLSfoPBEtK1F1uofa2t2HIDGSxYYm4YfyO1T98+zzSvQ5eCgm0ohEENnuwBd8ct/+B+nZRpCDFBaRiqvvYuGrpDDIdBNTDVVlwuvUGdlALfKCIaiM4DN4AhB39IMS/ekIrESs4t4Nq8+TJNcJQRlobiAe8BDHsh1yEUX6/TYMk+AvtIbo7PL0C/3nimyAzQKuRcwJNt32WK4pIGcqXfN62XffPwedI8cYhgjFUKXL+NQVPj5JeKwEjg4lM+bwHU9hTnV1i177eGHbicPFpo09KmrUE1Ocd8XQoXZSTRGvvRD/TNcMxiPxkk0jXMAM8oBVLM+CJTvDO6O/VhjDVSuFSDN0UxcJ02djs461+l0p1PU9BDdWbmUTAWioDCXUayXMAWIj0uE9raLtZ1to6CQq1roqqvEBAMUtA+0O3amE/y7EMY582bDguIpdjQyMvTIggxL72MnNq6hdmiDqg04QiVWyus/z9RWeqYBs+azTotcfmXesb3Oor/gwmXrxXQqtmcfTMTY1Lk/6fzuXPStCoyXlX4qOWmDeW9+rHlpUFTZCLnzjeD6YvywDKfBcoG56GA1AewSVxn729jIeGtmeh/GzWQOhtsptLXr1bZw0Wzo4WftWG6Jy0dsp9iWhlcbdxANcTvvSeif7KUjOdhliie+VQiFiibBQgJ1gEsn0g7E+OyPn7bMpBh7+TfP2icf/Bl9eAFIfL6LqZmE4c0Tj/8Kqo8nvzOMSu1JmApTplPw8pwrS2oVk5QQTFuENHZBIwrDiKQ/Gt4oGm955m9HPrF551EbQgTWHffcx8TpmEUw31J82RtvLrXH0KkFQKdDSOaKqRam9zL2kDnDwoXkbHPolACupUqLwzMuYK+i4CzrPoKCJ5nDQI6FTBWQMXQyOj8L3U3XvpDJ4OSJc9gwB7t83Lq6UsARpAIcxuGx6az1w0RdtNiiO2bZimVbcZa8xUaOGufM7nbt28/X13JIXoL+NB5NWwgo8nXrh75x55ZPmHQRIQZ/KBg2TQ8md20YVkTgSt7OFEhFYwMZCb3FxhEVCRfeVURChLBXSeevCA1/cv52HziKbv2yHTlRiMtyi3OMVAMbjC6nDvpaRBTmJDA0AgE3r7PXdnQ18J6xVemB6Rwnjwo70WEHZoXZmNEToVL6g5DvQnLQAI1oMBKD2S5zPecIGivMuZ579ne2bu1W27Flk1WW53Po9GIfxz3/VIWjaPemaGwHMH1s8X3cZxwqmejng2LnsYeEAjjJ3Xri1FmOVrrsrb86+cu8BdMda2Hy9OnO2fRj3GY3b6JxpeAcNzrbbn/4EWsCEDsBaDeBe5nLnrUOn4dLUH+f+cZXLT17lG37x7vEYDXiwD4HF9sazEPOAvA14exMLiCh4ZKrSPMt7wNNlfdDbfNlXZVjHnXzvQ+gMydzNzjSjkKJLiKmLSk1k2nzFRoJKJFwyi7yjF6+XA9TyZO1rfbQ/eHa6bOKyA41s925rk4DTBGlT4KefLpdrFQSOLqzDnnXlaoB9hSmHqdOD/LtPlSN/JP+19ttqyHWedXBfhWAu+hY3E/3UFj4AHRIXBPYrScVwq9poYfCLGArgELXr1P5u0hw0MBGUWTUI10Kc3SzRiwggl1evShqevEN3Eu9okBNFXk9UkmrG/djj8oCK0ey6V6yvlyfHcNA+wL908I5qUyODO+PIpqTMCcnUVHjj5Yukt+jfPAoJsIhMHFCcZK/wjUOwK0mjgz6RgDmMDqsKjwuYvlexROFQrmTQ7dkCZrmv/bSK844bdz0aVbPfiUg/GpNg72Lpnbd2nzMJZVgEIvJ4kibjbvsNtbe//zl7/KwcaBUAhPYaoAhMcUUTRcMMCbjuGj+CDjS3WC75DX6O++A44eLMbFhOvfQYmLfXpJpvVPMzJkZbTOnEqdTcNIG4UNxhb0njrUe0EPrrtHp9zZu3cZ0Jp5ntMCyRwzEMOu4ffnOeVCLzyFHSIURVso+i2M0rupZg0dRB8QjDUAylTIInfN1O4Ir/ZHj52gUDtilMtz9Ee5ebUMeg+moHJY1GUwGfE2FMi4flAIYFl6nVxW0AlLEItGH6M+KUu1kj63CRCeQs/+aBISiPlKcdoGe+QKWaZIs0LA3k9wKzklFDfqzJmoZmCTGQa+GJTFxbJwNY9p5lLNqPmDmkKw09pRamzVjsuUBfmZBi1XUUQXnh+57G0BHxpAR1oRPQDvAQQCVaQgmqgJvQlMH2OUzZM3CEglCfiDZyvpP1rDX7MCgFRAYE8z+TGDDOZ9qqRXz4QeXAbrUM5mcyvXPwgxLU4dSvo9VzjPdQuzVWIDsNNu6fjUgRbtNwNE7lzqtA9Dx3MUWGm6xAyJpWo643FlR4ZVNm5zcG8lMX+fev3HDJtgvasySmMLV2KjhI2zarIl2Jv+QZWCuJsZPImsviEZ+/46d9sF72wAdiYhcNN3lUCvCR+awFTXXHA1+3NS59sIrf7Vlq4+SKd3XnvnKY+6sFJBw5Bg+JZwdt9z3iL25YpMdyy+zYkyTusQQ0gc3UbwTH5q27tv5+X7xL/7r3zXAalD9WQw9mNQ5gE9AnTYLTeXYuzqY0mjd9OkZyntsMmxH0LoDozNwWbhwDM7ZC+1tAEcBRWfPXLUh2XHkaI9BUrNeQQxOZ6kfJ419HuZSvfCpKK3qcCASJuxufUK+4xkO5ixBFsgb0rxNe8n4cVms61Ya2IvyVnPU+FoanV7xQTTByOdSoh0TobGhnDUATZY9pyf7fDW5k4WXOmgae+BDMQH2WQKsIPSpsLVO5OQC5oZyT2BXcQaOGJjMuqtE29obVmASPy8GvwD6HjayqwyDpiIb24HuOZJuSue5OnZlGJfgeD+Y/ObiAzkwUkku4QGrwgflrXeOGTg8hIUUgKwh9sm6TTaWHmLZ8p2OLv7nP7/A2suFtfkJMocqC2faPRC21x9f3ezc1CdMmc7gCnYfAz49k9qHJdnX89uLazB6dAZ1aTrXMYomk+cDdpykQL5ctK079wOKmS1CmjBhwiRXA7/0h9fddS6nxIJgy5mAkZo6a1Gg4VR3dptQ6Pjx2lhoG9ea0YfK2hAALcWI+TKMEBW6DZpEILVrGw1wx3X8k3Aca4IJqp8exb4pYKuDPkm9rS89lItY5XkWgB7Mja9DRusvOY7KZllOugYYnbKmzvLkkBGXzkb3CoiDgumiCMZmTYr4UCSnzqZmMYhEQWOByjBRVGjlU4/ljDmDMbOit/Q7tM+pFBZrLQ7gMYR6ZCznfxFMTp/q1yZ3iZKUA52yL1bfgRwWmgIIDGymeZBFt+ibQW7janVUt3D0eSMIrG6ArlIMLUh25MK3fGiUwvgtFTRQaVAO2FXsOD83EM76KSZlQdzhZMTr0aB6Kegi5RTUUA2fjjyzZmDNXtAHdMXlnqyGTRdZp2kB6F8CG7seTjVzasT0mhJA3dSv+kMJlflTIxTteuVm7tqGW90Z++XPFjMJIJSci3ed078npk0hNAvBuAka1L/agjyKLiI+QFGu0yRdZ5MOEu+Ar1234hNnXlCPu+U0FvoArM/hZZB7egV6WZklMTXd/N4y55K6AJfpmirs4RMxKmivYNOtwHCDgzJrMOguLnNssHH9KPRZFHlc9FO4V+/PyWeqCMV5BnQP8oZvwSiiFAruEUTxt5BB1yMSIxfQjZNnC+1XaF32n8CZGFfkQqzWtTB6J5KbxcY1b0SmBbSTucrEV3SCi4Xn2JyzbcTQDBq2UlCqEpcZKiBDOVx0mS7HtxW6rRZ5RVEB77sJfQrmNWx216H9CpAoJtttAE6e2oly1q3BWAYXHAqWK+cvuAcogMKhF5qW5S//0RYsvMNC0gbYIcKS64CoYwBQnn3uvxGiM3HitSIPsSfJ4SLp09GHPnjvbWJ4ZtOwx9PwBPOABTuQpZ0DeMe27TS2XdDREylGQu2mm25yFJAMqK2XTp92jboqlw0cSNqURo8YSfxMkzNO0YcaqL6gQGp4txPPcxReeD/W2hg2IU1T4pkqHEB7qXVUBJVy4viRNM5xTIDiwUNa7KPlaymWxtGkEBeDvnMA2vEKTUR6NDC1rWP94m5LU3Jg72miRHrbmLE4TuadREt6mEJ9HBPkO6A8XbLde7aie7wEjS6BSSsHJTQwHTCtiB3DRH2hcFn7ySo0IH2599KOK+8NXJeNrgnXxXhyJcVrr2FT9WNXC+eZOUuOWRKFoa5TI51kX9HXaYwPEedjob3s6e/9ykrIBuasBOHTxqOHHhdS7qtXAdKD5ku0F1ess+kp51Q5x/pQYdvJNdJ16p5DuQNQH5pVucOx+5DUBEzugpCgnfgjwI9pQEg7OqkANpc0+9LC2UTWTLJ1H7xnWTAi4ilSX4JaWFVehcac5j49gizqO9igGqAD7rV5aKyVn1jBv08nv7GirNr++uqH9o2vPGj9KJYcnMfk9sDmdZiP7bTb7mCqD81SZlI333+fVSFPKIWm50fR1BdKcghTJcV15eIMLyONDNZyNVSqFtZ6GQecjGOGkQdaimwiiMnrMWjG/ftmWH+s9DldQWtP2hKyRIOg+6VznSeiydW+swkt0ihApgS0tjJKUkxHEzrz0NRUxxfcy8RXOvu5uI9HRkU55+od27cylTsCva0LHVuofYkDKgJKkUz8yi4X8hrktDyRvTfEkkdgIsN9z8HQYyj5374hjCS4vmVMlK6BxF4GlIyA8TIEzXAXzV0llL5cgLlxExfYwZwCe/o/nzMG+VbFnyCAwRYOqU5AC+3fLWiDsaoANANg6Gh0Uj2SACyL7JwR6DAVZZFFlIT0P9c5MU7zvL377mrHuo8idzCZQ117aDB6z9f/thq0fTiSCuLE2BdHgJS/8Pxzzlm+gomXOsLbFkL55LBXmfbEE485ypyuxx0YHSl7sQGWzGmmckOQkoRQlLwFcv0E7JRYftYpTARFeRs7dizGXTg4csjr67RppfRLtST+u4jp99PfeJWojdt5L+2AQq0OAR4A0FWBOY8apmZohdt3bCG3+h6uIc8jzYEmG2tWrbQZyDhKaK4knTlx8oJ94z+/7tIPToHyF/G1jTT1aQPIV4eiJ/AgHnCqsLCWSfQ+pp0CtOqdLvMaD1M1wEmdmj8atnLOjB5UfaLwKj6omf3J0UspgIRGC/XuIWmR4kZ0vrImVfiFgGgHdkdPKBZE2JOjvrviBB0y91GtraYMboRJ1eKHEyYz3G59sqeIcewNUdnUjKuQ5aHVmeGZRGv7ZPaLGFtTVO317vl2sRgeAxQ9/x2AESpI/FT08XGjztlpodXUay/gPisvVE0vRCSMUSj+0FdG8l4mMzkcnc3Ujebx1NH9uHXOZKKmWKF9DtWPQ9udRbMYomdHWSgAxurp23l9nexfii2U5rGHih/O9RCmwe1ocNfivRHD86dIowhA2vrCQpcCEUrNkIITvQ8sGAw07K23P7A3/7HRMTpEbAtG+qTzqQRwv46CLlK5vKzBVGqSYqayCh9KiIEOjLZZAEcyFEgZr2UPQPNcXY82Hv0ee97WrTsp7GmQzzbaRLA06d8yM8mdnTwK2VInJk0X+Qz7DHA6EFaCgIa2doAt2Dhnc9E4wk5KRYe8dOmbTE9Hsm5rXGF5+ky+a7ykAfXn5+chn4jmvO6CNhwYzhqEJZcIVfzFP/7F/vSXXdbF2rjGtdf7U8Hoy8+9DkCRhQSonutbSgEvYyvt/a6e1TrS0tAagebjYR549nevjrSbcO/+zv29aJAw9PQ9zqiG+k5SCEVv9ZD2Ho8Q/QiZaBEniyFaiKX3jrW+6K+jMfsbN2YogIov1FCacnnEyByINSVvhU+gkQ+nWM1k72u4Uuo8VmT6pYFGJ89yDv4iUTQkxUxU9TuvIWlIgommyD8ZdAbCGIJWYi2AXsqhFr3/KlKYBBgGLldHDx3FdiPn93XlmUezOKG7XFm7hoYnxnxEq+Z+iiN5DNnJsg8+th//8PvEO+6Fsn8CQ505ROpl2uXTOTRhSNBgSAb6hbKXoncGLL0CU27MbVNY20d4r0inMASKY01FwkF/6b9/aROhY4+7daad2b3ZTalLANXyC+uoS0ocmH/z7V/CdPRFKNhHoPQn2C9/9RxZsu/jEF2EMR3yMxhdYHLouBVcw1nrpmLdKIYXyRB41t25eKUZXqMjPevCz7zP/eefu7sbLo+AOd3jHgyIdI31szSddLnR7EXtDJa0BYgNqA1J5uFqJCJgDITxXGvNS0pUTMzf1o2neZYwvP3Ot9DB5zhDvNSUVKag1ZbDXil6/sQpo1w6xwGAVDXvYpx1q0Ac2ORcgb1/BKrxTXqrqmXcVFLAjSaW2kP5LMxG0UOKXdRrbgTM4Whx+4i+DvwGYCKYpJMQB2ANpDutYiB2CBq0DNQSKROYFzHVhhNDMx1NzRAGCDYQpmRfBiq5gFSp/ZKJMVrPlD8KhgixhNSsIOaYgVUAUiWhsW8DFFWyyAGA29M8w5ib3jSVs8GP5zcJJktv0kQ2UbfkOIr9oEF4EuGAqtSVvXv3MCmPs9MXKq0Aw9DQCD8rI3JIw7dAJXoAQmjdi83aiNmfrBwEKOrz3Ytm2FQkQ7501k9/+5c00P42glSZTetzbMJAH1sEUKwM8lOXKu3UFX4UvY1YE3owYqhrqrkADuxSysEN68jF83Wrfb3Re54JrWfdeD/rv515lmMVKPXAM8kVJV6f/SSlA+BVCo2aWvnJqMbUZF0fAmvVL0pi6OKYdDZ147uePUr3X5NmD9CjVyVQyw82hTMaU/OntBAkqK6OpfEejL4/nWm5fv9FzoX8SyTvdO9lyT2hbtNrjh2ahQnfOWeS7FP5l/FdsRTVzYz/r7MZlOKA1hO6QrRm6RSTekRaKLKDoePJWvDq2bNMsZiy0AiUnThmbbzAvkyEL4FcNcuVkXdfCl110sJbnYtqJ4VXGIhJNcWpGoBwboIiKLpoNndu3whtJgH+eCDGAccdpTSLwj8BulMShRg7FpqSEqZ/RLWA/PaDIqcczDRpKyR0EXoO8qauQRf53MXz0E8T4OYfo/HEfZqmKBW+yry5OKiywU2G+rxr71F56Nmtdz1Ag1JsuecPEtkwkAcHUTSTTEdDJMNz34499s7fN6CTy7RhULXS0JYeOyZty3Wmj/0tATfWy1CXaisQVaN9qa0uoJEiwqCqwC6cP8HQEJTOJwgBfBIFY08aEkLumdoNxMilC3rg8jXLaTxlEV0HnWa4ZQ4ZxQND1EEYcDNF70Wc3yLQ/oYxvQtkSvmPd1bYS39dYQ3cTQWjNzB26MshEMskrwo0bsqoGJrFWdAkD0H3DIaqMh/qJO6mNRXQVzZD0Yi30ROmmD9Ieyuu1g0YwETA29y4bImdRTv73f/6lXPebWVxloH0iiuQ1Audgiob/jShUzxJJvT4iTQIGMh08V6aQEra+KNGqBGqaCocfGkUhE/e+8AzzshDdBYdkIvvH0FzFGWfrNyOWUg8ERpjQHJT7SJOfkl0yPt270c30eaisBRpE8i6ucDEaPbsuVaOfqgMUGQ1+aLf/OaXbBCawVUUy6KGdoKQ7WGSw3nPZBvK28zp6GrmeDgPTHeOQqlUsT0Kg7cINfQUWq04iqsxbGqsRrJeAUDSzqZcwYMVQC7gJfQ/I63vaLTrPiG2+rU/QkdZY3fcOdZRywTe/PqXKzBoQg+V5ol/CUDze/jARSdpe+rJW5zj71HugzQi995/J9LzaJqUc0x3e9EcldmS93ZD6eYeslFTE9ojD9+Fw/SnNOEpNBI0+qyrNMCodnb8d9ELyzzt8SeecmZL5Wib1BjEEuczEo3wNajZhzEW2bInx84UVlhOHiZvXr1YSLQz23I6Qp1c6krgumjD00akTUnX4bMDtLv5/dzsR02yB2P2NsDeDdDjcMt25BflNB3y4fXr0eRoJtQ/NnJoP9DVTPsajc++rVvtAnl/2zbsNIB64geC+JON4yEFLE4G8VCBtWN1cvCKNnMS04wRt95peeu22u6d++zx//iKZ0fFoae+5DwsOgCvphocJFUghTlENY580CQmQi1QiJQ7ex3dSTiutJkYW2ja2wgjowrEVeBcJZN8ZdX1pICKRSN+4cBhO7BjH4dMpM0myL6BJu0CE5z1TBjDuJcPPPEok4ZC27B5k5v8RMIcCONwkqZYeZy6pgU07+ly0Ne6g57fCPNFdC1R14PpfAp4/0cPH8JV9ximHrNwAO/vUPM0CsMKivoOTvly8tiHYgQnGYc0sfMpkugCrJYJhwwsFGWW2LuPZQ4bhRtzvYXEsOCJfdD7O32ygOlDb/v1i2/Y8vWnnVzgAjFKQUHR6OSaOThES5aRFlnb7NPJsf4W5oeZCgXW/OnRjmL2pXvvQ29dgO6fjF8AzDy422PHTLDvk0XZH1rglKkz7E+vvecaYoHICey1Y8dPcetRRfduXNiVnXoJ0zI5r86ZOZK956g99ugttuy9NRzgfA9HRxKCVUXqhOGsqQgVSVDmzp3tGuDeRByIgqr79NJLf8d9/Q4HemnvEQCRc/yY0+p/59vf45mts28883u798szXfMumpkOd/kdlMLkEKNFVNWjeDq0Yl+9Z/cO64NTdW+yzmthoKTRLAcERNguYp0c1ZgDe/HiB2lsz2BKlAuNbghNP6Z93Bfp4uJiE6l7eN0pA+3TT7bye3BNZarw9/eW2/lS6FyhPoaEHvDBc2B7FcMRAIfXOeRbnfGgx9lS/WtobBjTB2XHdp/QfIbR7BpL5c2HsN5bmPy5DzclplihMdRnHyJR5FbbDpChOBTvM+v53P3zdDW6I3Pcj+j+hxsLGRW/n9Gz1dTcQJUUcq/GzPu9/+p3KC5FGkI9nlJdzGAK15cz9yIGan6MgFMBrhWzV0NOdDgLcDA6nGxoApqwvLvkLfvBj77FOoBJxPPa6vSHyDYoGhX5EajcEv5OAG05oNU1jGLS8FjoBJhYuWIZ9zwJgGSM/eynP2cCjsYWoEpnRhz06kFQ3I+tWk+xikcElIjl3K81W05ZFeBgbFwERo1N6MKhzfK15RjHxOGcrXzkRsYl0ycmYZwVQHOebFPQZ0Yyxnr3naVMhXs6w5rCi5fZT1oASK/wTLWw9zCVxvBq5syJTLoLMUEcCOi1yUmxglXrKBs3NQv8ONq5GVdXdjlQOo5pyfBsnKIxEQtiPyhigipWkWjiPdnrr3KWamp4HvOgHJrj6fNutkr2thgmVSXEjezYf9LW7CkkBkVDAMALmjOZRIVQxFdrMEET3oOEDB9QCkd57i4iO2j4sI7rNtgSmdpbIn6+brz/pfuvNXIjdfbzAhgPCe6T8pZj9SzDbtEkHUaxhSE09+8iFQDfgXgqdmmyeycSdzZ2JAU9DD/OjxoO7T7QgQOpCTXRH6mYPDqEQznHHPslk4YzkjP+HKw+mdCl9EsjVSTffW8U4EkGEjDVgTWAE9GcdeVETm7BkKwd6rZ02z/64beZiHXZ/cQ6pUA9P3X8IOdPmWVgnpaBSZH2kTgAFB+A9iP7Djkq+hBYcjI7KynJhxHTj6lkoWNytXA2XWHqN2zIePvFL1cDkkdaKbXENUrkkeNx7pVR1PyFRPgl2DHODZ/OZvZ+AM3sVDu5fyfStCTykE/gXO5DBFcJIE0I0W/TYQIMs2d/+xun0fz5r39rew4coSH+BOYkGdUgK+2fTcO6G10BWp+hXNpj/v82wN5NwvN86z6rAdZ99tYM+jv9Ln3WNdd+oLNee4RYWsqE7UQ+0Yupa2F+o3v+g/lxiaQEKB+9CjraTTdNdMMIgTv7Dp32TKx5Jhqp9RS32izqrM7+7pcjYM1osEszAAAgAElEQVTTAHvAdj+mf6LpiqLsYr/4gLTJa4BOzudGJrtgiOyVysLl9cBKaZcWWxNIAZJ0wco0boftKZJnsiJ0mCS3Mk0MQAqU0jsCAM8XZtgVhk0Mar48goY4zdZiHPvQl0lZwb3+IGaTzkwScF/r19WtmDHKK2nGPED8hBTrgp20dvVHxLIOdH49O/fCJmCw8/Pnfks5H2ffJJd63ZZCfh84vkzNOB8fexAZECyIs+jCmHNB9+ffiIlUNF0n66NFDBgOAsUAquFNxA65S+9N10WNIkeDKPlCA/wAyCQbob+zEQMwIGypsUcZMISxh76JtOu9PSTv8HUd1LRqWEPRNklC00INo6vqyDteIMXJbryDD89OIKDE++G9N66O5IYGsU61HrR2JJ3w7hX6ujYOO91aAan+3CjdXzXAapz9QDvaee6DOHd9+aOv1T0N5n7otbS0MJDj50tTHAgw1gVScp1m+Lomxe6p5H4rphDmi9iXco1OxhRZ8twBAKFnMTotKKxyST0CvRfdivcQMpU9m1ebHz/4t89+13wK/javS5QHHxAHPWy+0JBT0wdCV7vIZOmYzYJOlpjY2xUVDRQc5UwgAum2r3MjhtJQ9EDTeeXMCfsrIdXRvJg0ELqroHn3UyiGyIFVac0c3jVs2JqYCBlv06SVhV1I7mZ8FLot0ZvZXPZCaxtAA5xIBEIAReZpCqvzFJZjx42j+IjBPGcJhyfZwbLA5g2lg+bUMymKYKOsJHNTOrJWTfGY3Jw6UeSmwyOyMQwqa4D+m+qcXmfNvZVNqMlyTufxYEIjBjEYOAjUmAt9CSdGOY+qsdq1dTuLL8RNKbLQmfWbOd09mU1MLJZj2KRJ84wZc+zdNz4h+xVtxL0DLTVV0xpOIwiImnSJWhkQEIf1ez6i7ygO40gL4KAYMGQA9CIfKC8XbASW+nU0eAz9nBFFOwVOJEYY4UzMWigsKiGxR7Gp9ho6Hjpwnb3PQf77P73lmhwkd47CGMbTAUvP5k1GG8lBrrinfr39odU8YpcLc5mu11GsJlrWiLFMPAAlOFT74iBXj2EMF9BK0dQNQDPRALUnHHBhNaZm9TWVhF3fbZdwx04Zlm1nKW7zMPm57e4vucMsiuY8kAl/GYdGJbETem+9+6baAXLZZs6/2TVuW7ZtwynyDkdfy8FgayzoVN6pY+jVRlvuKQ6Diivoc0dzOPSigM9lmhFob71JSDjF36yZA9FNQZvm8Nu8eTPgQylFdjSL+Db+90YmuKX24x9/z+Wi6oE7hvX53r2V0K38oEBDN+e6TOBArSaSQetFWWoTp060YJrri7yXJUuWOsOtsThI9kxPta6GWvOBUVCUcwHEuYY1N9P8OShbi85YoCSibcVEX73FtBq6bEBP9ItsIOhRA4M7aBKyoUk1ghqftoz0FIqw8+6gzkwDxAGm94PauhPzpn4g0/NvXuDC44tLLtr6DZ84qcHPfv19UOw6h4wHgmjtwyW9N0Yhqbhmlhw6QjbhCpzB55BhPYEcOdw+NQVnA7jE8+G0OqyPtVv329KPNtnWQzxn5MA1o/to4/X5yvBA+nfXyN7YAGuCqzgXD+qrjxsbX+/fdX62EXomwPr43NVWUyhQPZmqMNvypcrSc6QjVWtTwekzJ42BlhJmB/dgXsGI7M7bRmGach8T0f0UhEQM0YDLgEwOsXpP7Wxm59G1p4Act4I+P/+7P7vD4lvfWswkPxmtXAEFVJ2NwIW5hvzFMNbMbgyv+mFWoSzXN/++1B5a/IjlX7jE5G8XmY5fZ5reH+O4Fyi2km3+V58GVCskquQ4xZE/a0Ou7IiwoNMdJwqphkgjUUAHDR1moTAH3vzTH4nTCUCbSkA9b/flF78H9SgUo5VKS8XlvuTwp8QWbaCBm8vvvAiFeJxF0tzV0PwKMBs6dChFMLpXNvttNNDB7ObT7r4L4A4kgK+rJTdU0Vua1IUzPYweO8rqafI0LR02daoHXVV1wCG69b0P0DftJQrqJ1wzDgS+p6WN/Ya99PjZIsx1yFntDLXf0jguWbHVaQSbWS9x7CUCtOqxNGVpAGzBrMAnILCj1rJ7MqHEuCqbYlKvtwiA5atffQrtbhkN92lM685jBjaJiIUq9LBnXZ7f/FumQTErsouAk3LWnzZjuj3/PKyOuUPtMbTzv/n1c+wV1e5QfejB6UhERrtIkzLYM/HsuYcOFSlJCulGP+rXQFD2s3z/b+zll1/m9TY5k76p6HvfeOMN4qRqmRiP4jWMhUbI88iBqSbBHzBWsog3cBsfP74v97Yf+y+O7JjHbdjAvjIyhAnMRDwk4pncoEGGbiNTrgjQ+zqYBNdhK10pLrOL56H1cWiWXb0GyDXO0eWyMX3JycnBqROt9SmP4ciCBTOdieBMzgExVgJp5nqSUV6FMVxhKfqr/Mv26fECnHuh0ZNTeuwUPgG8/yAmrUH+QazZazwhMhMJIwrbB8CQRU3z6EIteO5V0Ejf5HI+ud/6345tISTcXUlVhSpEqQZcFqymtYqmUgPsKYq/2PzqWfVOcG98vh3Do5vy1t3fumfa6QK7i11v03NjA+ymge579dmD0AvU1tRfk8EOrmkU55sf1Lo6KPfU/0pMRN7Tg4ajL+d9oXOT7pPoZ9O4v1QCFKkkQaQkYljHJIMC6Qo04GjAPXl9KAszgElhOwCPfwIgGdkl1cUXXL1QgIlUPLKJCGqFlUQR7d55noYGAHQ6uno8ACJ5XrKh2UsLUoFL9BUOyLfeg1aPsc5VzsqYaF9c0ymsuTCJUeiJyaIOIlZDyM2D996Cz0mC7dq2jsIplKYecxyGBEcOH2d/8iHaZQWSpkxH5Z42k3QKaphXX3kJLfxM6pP+TBdpxq5csk8oiEdDtRNVNRg6cT1GeTHRPZnS+gD2rHH07JSkKFggVwBdk90+WE913IhzUxjngI/SHTDFa6EZ/Ps7l+3RpwY7mUxPQLAQqLb1rLU/vbfOjiBhOZhzxYghdtOgFlg7mvmGQB/oQgKmiDbt3GLgC7ySyQOcHbeXdyoz/v9ogL333Lv3e/+3tiW3xtFPKFImAqBck/8oGoxQmAmhMI0unG22WxekUAMEscdk8DxyH1kfks2UIS/JwGOjF7XJ6dO5vK/e1ovGNAfzO+kpH0D20EKtGIxJVifXrgfroxo3eOWs6h1OmDoF+QGNFhTtmrIafneYffzhR7bkrQM2cUwE8o965B++NNKpnJ9KzWDAkpaOi/Nm68meKDr+i6+9Zo/j4bFj805kT3mWlOhj99x5O9etlb3JzxLFDCOTWM/GKWrGVMCvjz5aB/NPhn0ZdrLwPCaloTZ10lSmoBdtEkB7MqyRwuOYKxLfWAvwUwvS3QuztHeXfQyIuABm3ST7xU/JJoex86Nnf8a9O2mv/+Mjp1eUihJzb2cK6csQoBo2iZ5/7/RXEgkH1jkA28Pm+HcTYH1N97H92WTVcx/d7efD09x6n31vE+NA825AzMsK+SIQImfva/QBIcjompnqRjLIauMc1Y9OgNIs2WEVxlczcbmWDvbIiVMMqch1Z9GIRSjJgX8PGRJo//q8AfusxtD7Y6/z7G+K5vE2ZZo2aoOEGeKivWTMpz2UJospo9Z5Jw2OMtsD1NuIweBU84J9aJY5g0MAOUIRN9exfyf1DnbmWNu3HXRGf5JqnKah/8ZjN9lQ5FJv/O3PDL8Z+DCB7Z8WY7fdtpAhBWwmjCFTWbMJeIsMykq33rChfvPsc/bQA/fCaIqwd5Yus3seeBg9dwP+Ajtg/HQ586tr+J0IoJKD8vjRYxwz9r2Vm+wgz3Ehhmfy78CaiGFhAD0IOmxqymJknT4yP+NnhPKMqZ7Q2Xa5sMyBJ7IQYalgxDfKfFprLC2GyKq9Z+1RYi9303+s+vScFWMW1dQBdZlnKgCASqCCU+C4sa13PXg+e0FU5zvRPdm9cd24vUQTW/YnNbQCRzxTYpklehpYxXZ6P1Q7iWavv29VV6vfATjrz8BR2nN9CHiRPtq9mG6tuupXfbjzyqEknhGx1r0YVorm7CEmFN8WK/MSrpu+4+Z5QwEoK+3gsSvudYmZdDtRWLfNm2RBgIKbP/nATY59SlY+RgPs61CaRmjIMprxh0LYRmMjm33Vzb40OqL3Sf9WwnREtLWzaC7nzZ/NZI1CETTz+I7t9vEHm6DX0YjNmWUZOKO5Ka0myFD6WujeY9joRKmow0wmFt54Jy/gUsEpS6PgOLl3v324/CN7/JHHsTPv54mjgYpwCd3ZRaaPAzlwxMFvY5oRxyb66Z7djg4aT7MYDT35xIaNUAmI0aDYaaOZ+eDdd2zf3vO2+F6MkpiUvr/0YwyYopmCTiWb81PqXabGNOaFFyvsnntu5YLNtVUrV4A2N6MXgab77oeuX8gexAIH0W5FB6XFOxR3St3sXCit2zAokKNmTIQ/h24yua3pTDmw/oeKHYNuuBkKcyck4MQhE+zw1n2WzOZbRbe8fc82mzZ7sjVBoanB9W8amonTFAdlUC9HEjnEDXEOj72hhDeANB85lss9iLEJMxaYD9Pk3//xTVzqVjnqiKTPPA9QUjR1S8fVskBDc8Ps1772+DC7597b7dSh/UxrW2woD1slFAi5H2aNn8Ziabb8I3s4sGMJ9IYOBLLSRjF+msmlP81MA6KXKHaEgYw6S2jqhP4lgEzvokHrxdf3B7XOpQnrj2tjFA1I4dlzLqz9Ggt187bdAA7F9vuXXnLGUyoGVBjNnzPTBs6YYrveedMd+ONoUn1YX9dwUdAD+fbbS5wWbfr0maCnQ62Tw00TPlEglTMt4foA9LuNvJ5PobcqNzqIQl94Vk/WzVXyXzdt2eyoUsNHjbQY0Sb56GCqJp1EM+9ZzrjSFiWgF12L1nAkKKw2+5GTptPYNDNlOgtNBlMmnC8Ki05ZxkCMLRrOWVVFCbSfSGIR7iJmqxhDtBJAoCwbOmmUHd+7FWrfLkySJrhpz5t/3esawV7xUCH90G/WX3PvyYfNvpPCIBKYvIPPbENo7ns5SpjcTUWBE/Xw2PGTrHd/FwKfzGR4C0ZQcu+bhPFXLI7c5TRJonGPlkZZuRnY9T/59R/aNhwWNd2vJg7Jl3uhA8RRnIQGaWP5bAIMosvf+2qqdMPI6MZm+J+3xH9BgWHjUTSWdhjnzsfGrc2H2sYV7jpsdA2SMCcIZsfUpCCT3L2f/OCrbO6KK+b9JmVZGeBEOIVzNU6TZwARRjPVkcO7iuIaCuEPli93euNIJiZykY1gN7tMgVlyAdo7P2PB3HmgtEcdNXo0Lot3PfVVe/PFV5jmn7M777rbxmKecWjjOjf5VnMVBmx6Dnrvknff4ncNQ2s0lteKoRG/K4cmePKEyXYZNDUcBkpvkMRHnvwBTBE0shBEMjAcCuQ+HDtYZPfdNwP6/1x7/Mkfkg89HsBlCu8j0jnqbtywGdpwFIf/dHcYL//gfQfa3f7gg1bGdDcBKv6WbTtt0KgJzpwvASqTzGKObN8MBU17ULrtQ+8+ifvbkzUvEctxGvqXX15iX336Afc+gtlPeVg8tq3kRFZxz2NpgnNzztndDzyJkVYDrIRmx7i5xqHXm0mM9rdYpsb3QcMenYXO8uJR62qsgJKe7ozt9pHZuw6Kr6Krgrkn+QXN1jM53PYfbHCOyOn9e9D4JdPgFcGsYPisnoHfjvGzMx1SlvBEGBpr1xxAxz/fRT8cRVtXxUS3gvHor5/7vtNkb9qwhTzGdDt+pMDFriQk+DkpjUBJudMLVBH1MYgzQPtOBEZFyQAYbDbWwX6gtR+FdEQocV5ePuDpAQAVjGvQPdG306D4ACJ0WdbAMPvBD74HQHYUBskql2XcE4feBBgxm9cV2czJ/RyVNpF4lBUrlzKZjrWbF8wno3SsbX5/JR4Pg5xm8Sc//gPNMRPO6WMotlpt0JAU27V7q2MrxXA90rJHWwsTuOCYFNuw86C9+MqbNPyYQHJxmNVCd+M84JfX0OArX1654wKgOpXDyjOpQ1qFXqD0TjSUHXD7NBVzE0T+3mtO42lyu/VROvjdKODziKYbn2UvUPVPlLXuBtaLq8j8xPuhabGXBu0tdrVH/28MEVFo25i06Gv0PmSm0+1p4j5HyE2cLUdnFGQkJp6cUWTOK1qxjGz74YN72ewJRFNhjiiq3AxkVfKp8CNm7+LBw0T5kcX6n+S4AtS2MAWJIgWh7GQOJkKse4oueYJcgwGkydUlwKd6zohyPCMqoVxeudIEO+AJ2A+dVnS50mnfLmA0tXH7XijvXWj0ouzy1VqaYOqV2WN4vDB6hOLYRU0SwihhNK9T9GzF3cm85hQArT8mhtXULrv2V7m4qHkLhtlcPE9G4gK8gnQAxYwl0LQrymUc3g/1rPlQmsJyTBOlP/8Il+oE6Ji9oHIfPVqEZAYTH5qE8lJy5JlEJrL3x0PtDuEhuggNf/Pm46w3zi/WxGGcTbVuVLPEwLEcjCzk7++vsqd++DsrxvDsud+9wgSLCRBfW4nPSRxso1Lo/YEaiygzVuvLW4+KfoB5g+uF3Uzuf58A3zjN8a4Nd55SA6mg96P51V7vKzCVv5dhUiQZ9NLiyTX4KpnR3/jKInJQG5xZUTLu8MHKXAZgH6ekD4oXf9awmrwggGqXQwv1/TKGlGr8+4+jjuQva2HU+HIGhPPef/itb7tG/vs//KHFZmdZA2BzB5TpdaSLTOLMWL1ipZPPTZs+CZZIFcyqBCf7+dlPX7WhxFuFApoOhy0i1kox90jAZbFy3WmKgwEQtFfQwzta5p13TCLpRGBsK2d4M8BgFedQAhKQjy0ji1g5spKOwUTKRuesSdQkxTcy2CjB82HBXV9i0UN5AUz8FK1oEtPuQ0ehCVOz9IXK/sRXf0AMmS/7Rz9qvHwc8j2GZCFM+qoYAzraZzcjQ9fH0/h6G2DPU/t/NcCfP/sekPufm2FRqj2sD++91X3VH/e7+OIbQfEv7ie649KfX4PxFMA+LZC1E0p8JBu6JImK/6kG2O+XhjM8e2QFE/88gGmBgRx6bt1p/5JB7Y3sEvc6PS/3sw/vBNLjkaAlzcpl/+mgCb/ucq3d1XDXw+2m7vvRl/IP+t/hPLtqGlthXYr/5q/v5feGwNqRQZRchDVMqKtVVJK+o9MZe2X0Rd+KVFMEOqfF5c+Esak2mx6Hsb+t/Mcymzwi1r759acsoE9v2/L6X+wktdsdxJEqmaL/wKF4KLQy7Q51AGoBdWs2KRRZgOuv/WkpOvkReCqNsDeWrrS1O2HQQnrxgbd9uYIYz7hQe3Txw7Zv13YMJoNZn+F2EHq+4ul8ef2D+Dk6H9Zu2EMNGeOGPSxzBzy+8uvv4YK/1g4cO2NFeEJAOnAJIW2ABtK5+9IEipmireBGJ/EvXnd3VbvvxeegiWcddehnIVtokF6We++rKS9niCQT4q3rv+UyfuOa8paaLoqJOqoTiYhAbXXcPbj+fpwD0gqL3aT7oal/B3u89iEBKtL+qh5QJJMo/2LZgGUAklJ7sARd7clrHj88zhmnKqGlEebftIljAcgwpLuSb4/ecwteQ7ts9fJC1tm5VyX4cZFHpQWX2Cj8CYu+6lA26fKi0MfkEfg9gMmrSPXt6F+vIx7z46LU1FY4lKUL5LeLU86fFyl3NNHPhF4Np5Dt5GKHsLH0oPjzwf3PlcRMmx3MhRvyn377C5eXNgUELYjJSjzGRZ24gJbgfrp1+zb3IEjMPW7MCJiF5Myit42jYfOhuT5NZEpfGrFACsgAqpMS6Y35GcpnVWD7AfIId0BHkXY6pW+4QyAymQ6OosnsEIUMWvLRQ/n251dfpyCKtaf+41HLwtWYro9Dh5uYf5oRfQ0ZXiuYSl0FSYxwulNptgJAkWKJNuoTnYLmF61rbCATTSJPcFcdRdzBIVC9fs6hOMo+WLYWOksUVuVDbOZtUGtBs/d8+KaVE67ej0U9YvYsK4fiVwH6m8qDUULOiGi7vSmummlIy4EG25kkZtBIh8ZCT08fZs//9x/s+b+udk0wcl5cMuOgbvTGmKTemtEF1pOjdNPUePvR87+AnsGNFsoip0U2XNzJQZnCLYoisOLsUQoQQIj0AZagiT0HaBkNawsgQhI6mfU4Pd92N87I6AersPZXQxUBmifjCRX2IVDgBUokUjzv2LiFHD/MU7j36QMGO0qb0wsxHVCdlorb43WKg8NowEYxfZWbdPGVSqha4TaF7F4/Gv5SdD8q/pKhNGoiv2XLFqdFWfzQA4TEr2dzyYEG/Yx7EKpxeT554iybbCNTprGWCFV949J37AhTYf28NtaADjnRpXSAiWGgz31TU9FK4NAoww8ADG0cB3hNQ9ATR+ICW4NbwOt/e9eBBrPnT7YLhRQis6Fw42os84KosHgMGIZiMnKFpmciU7LjFC9ER4X0AC18D1MQzKqg1p4+cR4tOkHnTCakY3n04Zt4topZF4k8+9fRc9NAozmtYv0MwnVb60ha5mQKKVnM50LhUPP/8KOPMQk7BfgyzDExEqWVl/sKcSECidowcfEJZDp+/xN2NLfms4PUX/bM/F5Hc9TO/VkD7OTe7gDwlN6ff9xYQN/49zcW0Z6DVLCgbPRdfeLOG02T5CqrRSmnUdEcYzkgW4gZcPo6Nub+fX3RCKeyaaH7oCkbSnTW9PsXsxdgokAx1XKlyKGSuRg+yRgmhun2639/CxpLvP3xtc00xRF2/gKUNx0UvKXFiybbtAkTcPGst5//7DW7666ZlnPslIv9CKOQuve+Lzt6TiPmPkmsOVfVoAvToemHi62xKTJWdyyMSBgbuUgxBg7DROHoMZ7pOFeEJTONXr1+PfEUB+zH359JDmAfKFJr7Btf/wpTiU4AE7Q9bNqTpkx2+uwt7FsRyAQm8LpWffwRkoh8O4decM7sTDKtZ0CrOmcTmBivX7nG3l651+5ffC9RZWRz85r2k2n+0fIPmTQkU0yNc2CKDuOevBY9B1FQ8NesWeN+5p333G/JFFP+MtAKZ8qLVhA+H2uDOBH0gzNxWS8rq3WNKcadGA+ijaHQz80jDoitAPamPXlXuo2A6qfGIZFJy0AKw4MHD7mszs006OGYzBXicrl+E2Zm3NO0jBBAqylMJprQRe1xdC7dd0Wy6tJymZ3jPENa6NBQkpLjedaGuwblKnQvxVnINCWBAv2+Ly2yKxdPQhnFK4GCV+9L2eWdHKCDhxKDwxo/DtApveg7SzdDee3hvl9gWASNQjmROf7+xD7QCF9jrBDC1EyZk7VULvNuWkijg5MwIFc0e0k55mfRfI/i+T6GwXMSELfkYinofSATQgx60IOByRLj8SXorh/a47AIrtI4ncBSOI79TiZmfcgZDQq6BjsjHHwWF1NeX3ODP9Q+PCoANzsA7jKGjyZfNAlDowpbtnItjX8zzJTTrtEScwq5GJS/ELRj3fIExdeoJGOvbON9q4BTdqIKUteE8q9S5GttdABiuemrm+95PgKlOdDXdE+Avc+s93l1yLzohN1/vF/rneJqQvzFIldf42mApcHyUCS/+KGfpwa4VSJoFTKsUxWzoeJu81pVCMtxU69TAC3HP+Zt/jR4TDbZDHPza40kEfv5f96LWd55QIw82BJQSfFC0PM6XNFXcjelWR7EJK2D6bgvFNtiJmvSIAbRdEep6QDgOUxUXx2FzhBo+2K6eMDSMnd2xtGAxJJq8S40dcgQzmzuttvvJk6rDnflavsHTIlwzocIJr1tmN8p0aIVurv2rx9+/xuAKIWwmVYDpN2K0dxxGhnSJRIC7Oe/eA6N8etWejkf1hjTRthTbCvuj2KLpa+fPD6LQcFZZ18wFpPMHOLteiUAhjAx7uJeyhhIMWR5ubgNo6McwiBA0W+RGNw00rwqtkXFn5hBMtg5eZooQIB2OfOL8XAaw7A9J4vsV395CxQ+2f7w3Ev28l/eN0z/kYlEIPnAvEzCXdc0ee6gcqQlSZLmz01TvNXtv7zLYhh0T4/Z18UG8FLkHR2W86ODfVYAjoAUNSU+dKb6kSpMJbnoiXlneQUAFv8u92hlzfeF7COgbHBmuJvIpCQnIA26AuPwsPPAmIeLbgz7g6bc/uz/bhXxusvLyq0njJpiGgw/imExZuQSLLpqLMDjzbfc7Oi19Tzrb/z9r+zHE2H4MTHn52OVTmDsefvvXz1r9YimNXMSOyeRmzVxzjzLO5JDtNUGYmpGO0mKDxNgsZrCQrX+r2PMeR4wIhOwnKiruN5IWgoBzNYwnCF7/tYJnP9RtvS99TZmDEakQwazV/QFm20HMKHe6JeFTAQzVNzvd+3bi2xkHHvTZXv1jc12kYmfjCRRU+god0Z1AhX13MsXQWkXN+qyXQOoZuGzB/3fT4C9NGaxwD7fG7qneq7B/Zz1oX3A2/x664AORxnoXjvcBt1rrQHHAsCwSF4wGnCp0Qzjnshms4tnX5CGNJ5KPVEd5k9TrArkKgCSSz+hyRObpUsu5mIkePevbi60t9HVJuSVkrhJtXev4+dfl+8QFPd2/s9Joj2DRVeM6Hu0JgXK6QnQf6sha1cWNv9byiWnK+Zr4zgXVHurltG6amaqremi80Fgf4th36nD9C0eFK8WEzN9fwqgcN+4EBsKmyURgF8O6UOYAt+CYeQVhoQnTpyA7XcLDL8qtscgSyYJ4RSsosuszZ07jhL9l8mkFL0v6z6O86IvwPVFnKreW4Ps62gTwKrMBz0JAH0Sozj/iR1jGtyTYZ6ABdXFFRUdTnZ3883DHRggP46Pl2+SVYotmACkzwu9/Z7F9v7a7bZs+3krY40FAjKJcSb4SwMJ7Yk35kj/q+3A4/vy+Qbh/e826ue2DvZ7OU1RZGjvF/DRRl8nEXYUG187zZdrYrnWum6qFXTttR/p6BCAIRBVy1OT4EDYUvp9bh1SWOrM1EDAMRK0E6i89Mxc3NBF71Fab8U1qj5gstAAACAASURBVMaUD4GaYP38gQNieT2k/BQ22x0Lh9gPvklay1pSJyJgLlRd5n7kmU/N9p921QHlR8AV11KL7dvP8thgPj2wn017PCgDWbOYrKSiKWvE6UvurJrWqGE+R7FWX4+OkrtwBAQ+kyIgmQmhqEHhNKGnKOB9OMwCUamHgYwmU1RFoF/ppAlp55AJhGrQWX0FU5F1lkKxKxSpg7G5qP6xNM0XWSxqUkqxG99J3tp/fGWxpWOQ0kwTHqITFWu4C9BljrB5KevuTO45pscZIPi3eKoxUOI2GrdkdF/KiH3u1zvtK8+MdA1wCxc4uc8A+9pXfsQEN56pyn9YwsB+du3yRWjPGM2EM/2GXhYMRe/Ip7s5HFts+9Yz8sdBw9fPFWWxbNClF4pAhEajX8YNdVAamxwxIzT323ftR7tSj4V6iq0nOJ3zESrfIEtHP5DYpyeUzSTbs2Wdm3AGgUyVY5U/kViamN69YGE1gDqfAoTIg6ppdv+D40AbRzAtDMZAi0acRvi3L/3NPlh/wiq5PjJM0IkdA79xVDbTc5y1/dsb7KZpaJfR282+bYG1QDcKju/FpnzdDtM0DiGOSptZBM1+PtPE/hS+eafP2IBBA7k3rXYGfbcy8FqZUgdSPddyKERBY1NEUDHgyOEjx2zRow87yPfKjm329rvbKPoMysdQYnuGUzRziKhI4R4tWbKEe5BkI8lyLmZzGDpkIL8PcECHMDqKwvMXodknQaNm9bLoW1yEFM0ADasiL9JoCCOB6NpB57dBhxYAMXQo8Uvot/LOegxQKokDKoF6P5KohFtvu4WCuM0Vu6KeqbgeNn681VCVq6G8zLW4G70jrmA8uPB00efu2bsFpDjJGWYZB9xZ3IaT+mRwyEZaLgBBTR1OzC11oPJb0OM+aBnjpqKHP++yoqVXFAU6NaUXqNsaXBJDcaIbRc40KDzalyVvv89GZ/a9737JFTUx5Cz36omJEpTrKxTxFUz5IzE2SsB04TzPTBgbXDyF2//84RVMg+rslT885yZeA0ZgBqUdQLsedLA2DsdaCoA4onOq0R0+/8c37MPVOw1MwcUpVHHYyNFXG5BPt5ZXm50zwOL/3dgA/79tfP+pTtJkgc3M2wB/fvhwuHGqc7S5SVAYO1VnJ7E+/N67Fg5jyTSypxRYFSzgUdkh9osXXrI6jGPKOEQGTBxp1Tz3Vyh2+mGsJl+C3fuOOBfVUv7utTfeAgBIwIyIPE++/56bkQewjzzwyKN2njHtp2i5ThJh8N3v/AAjsn0ORZyFB0AQtPFO9i8hiz4xdDrapCk8Dh3cSfECcwRqvOu8i7lR0Ce5eI5qep0CUBvulq3bHePg4nlMpFgyCeRfZpE/eQlNsgyCxIbozR45BtqttOcsHCugEZajurSrWp+NyCZGsn9J+3qEJnPsjPm2atNeDEFO2cKbb7aJi26zdujZ27duQa/kyxSk2DXBfSjeWqD+aSKYhwfDhAcetI+ff55JbIqNwU20zQfaLSd5LJEM19kL/MiZ1Gu477Y7Mez5FLSUgpj3inGqzZo4kPgpH8wzxlojjAbRP5tqy3GXHG0rV60momo66y+SCW8u+3Goo1um4sdQWl6DVgmHfaQqlVpX7HFJaIDrmdoXQEUXq+fcOeijD85wkzsVTnLq1GH2+OP3UwCe4NA+xaSLKY6yCuk2cw7n24wJ8fa1px9zxXUhphVym9bhJ/qrj6w/Zb5CV7EKFsAlwDNpdMUEcpojwDzJWxJ6p7gzIxQdeAkxaDKJ6ovzqyzH20DfA3ieqnj2tYf4MUmWq/0+5BlrVn1ow8mijka3OABXeWmRG6FaTp08zRVl/pxXh4in2Ap1ffiQLKaA5KiD4owak4XE4QSUzmEAvl1oz6F2AhDLNOwc4K+MTxL6pJNZDauJnNFf/PKnKmftOVyDj50th+4fDm3tOpO6Fvd8OGMPgVWst1bWWzNnrOAjPxgrekY1AXZxFY4KSEPL333WANNE/SvWhrcBFiCjD4dX3dAEe59jr+7PO+nz/r2nARYN8vPK54uNtBrgdnhwwezbumeiKMrkSK/TFSj8kaNyvXTO3R/6+1Sc4nV+QhWyQfQmfcDy2PJt/rwx7u8vsjdkIW+ShrsUQ8HRGDxOn4y+Hrru/r08r/KmwL+iL+yeGp4RgcUCY6+yr48YMsyCoCTKNb2W+6GzrImCT2yBMvaPT/cf5DklA5i8yHc+XGW7T140cA6nWZdGUJnmUkT0xrgmHdbZQSQox4kXk/8ofatzVBXpYuiIwazVXnYHOaTx/L5QpGMbMW4r4ywK5D72Qvs/GolYBEZQJ48dwA8AYyymTbfdPovIk7eJsEOONbMn+t8M4sf2KsGIIUCaY15VcFgIsJxJnFQRaz5BkgoafO1/2UgzxA6qRB/8wDe/bc8++3t00aPt/m/9SA8AetMz9umxPPvOf70Ia4yMaDn5d99C1zSpYRVmIUM1x6GVCc4/7er/9D/+1QTY2yi1i0HkRv6u3fA0ReLEd69P/ZNYQGo2kYk6857YMEwg2dtKS9qRaZndOnsoBnyZ1o/z8hzMkFdfXW73fHm+TUD+lP/pfjsNu2Mhvgw9ABQrBWjBelm1+hMidQ5ANX3QBmOm2YhJquwYAwFXqgAXt27ZCHgNSEqzIEf/uTfNd01bBEwzf1giRVBElrwBCMd1HQLwPGYiawsdchfT/nPsr6XsA3KILULmgeE403YZXKkIx7QnNApzrEXUUom2hXjLWtb2OXxpNCXesj0PoGQQnjIwEonkSkvPth/99H0cfn/K606hDim1Z771Uxs7aRDZ6NNtJR4XK7bkOWBRlFelWSmYRA+OasgmAdxqLj57eMTk0sPsARn0Ibbgv6NACzT1NJcemvHne4GaB4FsTOn4Gj3bqrm8gJlbKt00VA892fO9XzQpYuYH6zPGxeqFUGsEyB2elzyH96eYvOO5+Q4cl44TRZaHps++pj28Ae6uT1fQDQ2wZ99wv8czwv2MCvtZw+95B573BH26w4/3pQXGl3tVXvoheg0C5Nph77jX393/dxvbe346/88PPbxYW1XIO930HfRWDbv2jQAACEmyVDt10hTrLEvAz6WDf6un9lI9k8nedcdckmBggfzllQ8dA/bFV37E2VoJy8ffRWklUNsmjiAOTF4fAHnP/vx3FktkUzYpCANhmEVg9NaGF0UZKEg7Uskd+49R518AcLvgLI4yID5FUjME8abUDMoYcgE9zg7q7lxq9gce/DI+FznOBb4w7xTu+3XosbtczzH3tnm2ZtcR25dbaZBiHFVaBlvK2Fbucj1xnKoJtcr0+YvTXifB0dnR/dn9u26Srjf9QxQ1rAaTLQoMB9mQIaCMx6QFFwim/+0m56xx3UNn2sz3K2sb2bwzhcTHzv2bnjXhuRHUz0oZqZNtNR8w6xmS0hxj6CfKvQgEYhDGQPOuB1EWuVFHZgxGnbGAGe3U/ufy6tnHfcl6hy3KBOryhTP2wnM/Nt/mKis8cxhGEtKJUoYtdRu+21VDA5yS2s9RWvyZ2JTg0NNGey7jp2ZomcqCbafQ1mg7hKamkViPUg6e3NMn7I9/OmI33xQKpZmgeq7U8Zwi6Mq9cGld5DQsq9B+hVJwJkJr6p89iJsdD9IHEsKUeTwTwdT0RGvFlGYL08PTNCdToHhexvDiNNPcGUxGRQnbDWpWU1lnd9x9q41CO9TBFEyIzk4WgFA8PTbFxeUcVkdxomRqh3FSLhOzRBxXUjGoCuRO6MCspJn7aM1qu+/BhzCcjHYmL3r4tTFmotvIgSpcW0O+F1oRuaDegd5UAdexmOkEQW/7zXOvUgRBi7k9gwb1PMhRgH39mQe5NpVMHo6gLcYVDlQyGXpLPvE+XUxjNjI5EfpBD+8mI6NGRtIAZmA6k2rxFGaNGg1weC9d9gm0vV645BG7lJpkJ6HXhbBRtLLgmzCcyoJi5+Mfaa+9uYLpQW/bjR5v3yU2TFChSqjW0p72jAyEOnUSZMrs/deJReL31YCuR5NJcRJ935j5892E6JNVa23ijHkWOwxTKLqIj5a8TUEwmzzfJJqIPAqWGmezH8CErwqtanZmGtNNPyauRBKhbew/IMsZVkVTyBacyuF70HJT9I1mqlUnt1oQnU5Qr0So0SAV1kxhIvfXGq7tRjR6veKjHTo0ctRYvtbXhqOb1HS6CPMLTWNFgY6mqIjhHtVAlYrhIDvINH/spHEuO1SOjFOmTrJgkDMQA56aEKvETW/bzh0uuqCS2IHTGKfdeeciy2R9HGJCIE2f3A2feOIJZ6Qjo4SM/gOh5SXRQF+ws+cPcEiJYjvERc8E+MZZ2KDJtvsdcu627LNlW84azxyvm0P79mz6pHMg8u327f+83WbegaYTbVgVU7l8Ypak5ctmPV3goaurKQZRLoYShSW76g3+TKYJycJwrYbNJyoZLRnmOk0UjqE0wJpoNLGZhKA//4SJmNzQp98Esq08Xsx4dP3VCKnh2oF5TyZFeCs63NjkdCsoqrbn//AG08r9DkmWqZdQedfBqUOQ9b2OFulvJLNw2HL3QdN98Px/+uS88z0bogNfuzdGD70pmJ/NwcovCuCN90N+0Fx9CaZIp00ZG223EE9QVVrIc3oGVsc05AvhFLLVPPPTXeTTYVwkY2OT0EnvAtTKtvuf+pY1o/M6TrMokxc1K2dPHzS/1lKnoxtERFHGwMG2d+cejIoiaVATbekHH3JIXGLiD4h0/73Q9nvRuJx3dv4yzGlkMp0+MJ3pZxl0/1ryuBtoDgMciHeeidSOHTvQKs6wEUSsFFB0bsfhecuGQpq88bhfTnGU/FhiOWTSp2JqALTkjZiuzaIoE8Ve2pgM9Ihd+BKoMQhHr7gTyr1ovWImnOJw7Jk21Lmmx7LXtsCw8ETCoRtnH2nGsOVcXi7a3KP28OOPeYoBDtUawBDp3i5cKrO5ix5Cn1sH84R8ReLEenMdOmmuetC8FiEdmU0Gqqab2Wm+tvieO20kxmT+nBh90a9GZaZgZHiAPrHOUaC38v7kep7APtDGffMHPKpmmhoOOBPGNXHFGA2VzolarpV063LK3M6eGsXze4Zp17Rp0+wAGdWZWQPRTMIuASw7ejQfQNHPZWGKgVGDPhSikDvY8OSy229JdsZXQrX9aWzlBj6TvX8yf1fP5LUJQDCavaCMOLRUgK+Te/e6ezbr7vusqbTWQslB7sTEsQeFBqN+figAgI50ChUWiwOM6tBcRYoyDmNJVqMXTxxnraxjIl7mdGjpqRju4M7uj3twSvZw2Yra8ZXLuIbnaFSmWAhaQNGelv/hZaddy8gYgFPoIFD8CPTQpXYA5koM16iAe1KJE2kZefOfHr7G1JO6h5f0va/fagPxG3jxD7/nfEiym8h0/Bi0f+umAtdU6fnRsE5MnRb2zw7AGH/2QWkgVYC4CU538+srEEdTYBUu3QWuq+e6q9QbG13vRMf7XH9Rx/9FkyPvv39xovzF79f/VgMcCKtLhbMiKYTgeydOihrRJFamKNoWRElVs93IOg2laXfFNZtUqsAk8Cg8ZIh4w4mW96MM2zQyPtVE9oNWeAZTyzCmx6NHDcXgMRJaIecKhVIBOv7kvhh4UjmJNbTqo4/wHyl3mcjp1DNdVF7LPlhtc4mrEQBbS0WYwjO66t13Aab74RidYU1U5SfxzHBZ0jAI1q4hmoclsmhRBsdKuL3+9lE3maN/dsW7JlmlUPlHjiK+jII0GjBTz87okWMsiiZKkU7L3/8QhkYuGuJTNMdEQS0Yx/uuxBG9gGnNaKj0mCQe+RTmw2h+bx7FnqdCV3EdLhkAjrbKjk3lvZ0FzJP7eTj7SBMpAKcBSKWhi+YFDUa68dc//9WSyURfcOs91kHxnMsZkJg+1B74yrds24E814FeV6OjtaXmV5MWTVNYcDqPOnkWvuj8fOMZ4KXBuu29G0BxjS73T1IdaeFl1qh5g5vM0FAr+kSDCzeBw/BK2uAE0Ld4OPFhvIB4RsEjmHZfqy/Hv6SF+zXK+b4UYjy4ZMmH1DqZdhfslgbOuVpoxx8zmX3qG89YDMOYOgCuSDxpqgED/v6317m3s3mGr+H5cgS6/Ncxcsm3Des/RjpWC0V9NlOmTgeASxKVe/IUUUgb2f987GtPPuGcZGNc1CO1DTVvIH4UMgDV9HE/9YTq3SDW7bZtF3nefZnujoHu28o6CWePO8IZnOFqiD179uAxUsxZEGh33n0Hdewpzq+TDhgeyaAhiozrRMDJFcT4rVx9lr+LtomTJ9rgMZPsqz960fKhVTcAYGsyJvxAZ7cootJz6/lxo0mBCnJqdw0wp7i3P+ymRrvnv/ssv9EF2uvsLFbNjQ2wgC3H4uBa6Gv0od/lgKzuLlf3V1/n3Ve6++HPlodoyWKQJaBrr8TdUs+5GqlInu977roTJt5hJ08RrqxMetQqHsK927d4nvQ+lcfVvXe5CZ/WkBoxbyfsnereuCi7/9uZZ+nSdHfH3kbdgW+arfBH/kghUPLbuKh6/aHoalu7myj9rlC55fN/0QzBrjG1rMYs00fGb05j7OhzGMrLIC+YyC9SJvjZ0UxRJS2CPAS4D6MBplNmv552x4J5tvy9d/jvZHvnoxJ74v50GrRGnl8kdkx7DzLQUbxoFAjaALTvZSTU3HTnQitj/1H9dq1HiG3F2C45Y7CNJglDMqpf/uxZmE6e6zJxvEwYwzHn5Hyc3h+/JCSI0O8/3VfK2T4KRhM+CMX19vRTt7qGdMMWqNMpyEuhGVR3hFgBbDBN4CUV0tBSz6s7W7obXHWhX5z2Oj11d2Ps5lUOLfNosMX41X7CDNgBXbo2gwf0sJuo4QYjm/Tnh12jptPvagLElkxGAwmttyauSxlGhFuJ/GriJvrwRzIYP5zsg2H0RgFgRrCXXuI9pSB5GYJ/QM+eMG0YThZeOs/3V+OdEcjQNRuwg3qJh0eS0UIiUlWbiAEYAoh0nc18Lud37dVLgP3BmJea5excbyFQPwPZ+3y6jv5PVwMNSjhUOsFP16Fe6iEMYlJ7naJCGbUHQeJyiPEYSNHWQHPURguubM8TxxtwxVMeUycThZE2YxoaR35xDNTdIgq3AqJ0+tMI9EED0EgDnQe9s7i0EgTzlDN4umX+HJsyazyUlsMu09WPB74fzWMo388Iz5nEcHJaLa5qoqxpGpiRmQ7qVm3vvPMWje5s24Qhkkwlvv+jn0P9620H12+xTRu3kVHXEy3yDCY2jLmhmQ3DgOkS05USTAkCOZwPHAM1pEF44vFHiSM67xxCw6lWptKAXqXJUhbYzm0F9tD93Ewy+YwGuJQIgwvnS5h6NHCAnWBDxCU0lYcDfk8pE5pQmjrRk5x7I7DGZTa2IBydKWWgz0zntZyzYwTEDxucAa0OSjbXefOmHY62XQq62R+zhtq6Cqg8c2nEryK7rnX6iDTMk3yhLFdWtfKQhtg5lPLP/vcGq+b7z3Hw+EUmsDHXQkHpsDCMPNISQskKftuK845Yaf5xGo2Ldtuji1145WWmrUWlVXaCadlj//EUr1eq/ygrweAhmcb2AE1VJAuvPxTMemzS/ckrvtZQafHcR8VWbSe6IASERsXxRx/usDtvGomGOJ6IkAQ7h75jzdoduHX3pVlFqwqNqZ4ph6YYyTSiFUQd6VqPYJL5/vtLoTmOZFMPpPFHZweNRprJHtzvfTQeu3btclFJir9qp2hW+Pd2spdV6Dz99OPOhOw872Ug6LdcINevX8uBA6pM4SRjD+kJVTTe+eUve8Sp7KrH+ZmaCKsRzqJAd/QddJM7d23B4Gcv9PMe9shj9zElOMRGk8Q1DbMNa0/Yru2X+FoPwt2DaXgp04p5swOhV2JqRqP/zHd/4ibJpTln3Ca7Ddp9v1SMWgrQ/UCVGT4sDZoL1N2zZ1xUSxUUrH59BzBo7GMt0CF7pWVaKw2SmqRYGVxJ40ARqKllI42e8prV+Ip+PXsWEz8MGQbwvDYrVy0al9tT5ywmKd2eJ1fwnQ/3O0mwKDHXOHFkwOQ0Gd0Oip83wB4NjGIH/p0G7F+cO5//lezzeb/UOg7ml+eBN4LFwbJM0YTtadrnSwh6kA/Znf8Pa+cBn3V5rv+bhOwQsiEhkxHCCHvvjUwBFRUVZ61ttXa3p0M7tLVWW7V1exyoiBvZe88EwgoQAiEJhJAFJCSEAAn5f6/nzaupp+3pOeeffigIGe/7+/2e57nv674GTgVdUzGq6RKPW58/zc9Y6N5MZsnAjuVeX+T5jyAT2p1qOCLu3JiJQdJ79o3751PEdrLHfvVbR/0ZNaY/hdwluxsd7ro1nztqvrKGN23czOQyiGnSVLaOIHvwwadZn56ohHQ0r5MnT+TaMGEkkN7RgXi2LrPXaHNORz8GWuGQqnI8Ds4Sm9QbKiYCUZNt95tvvGEpUNtEF46AoaL9x1fie07rWqghoTy/mh604e+8jYT0kX6YVbi8BlU4HLDnKbIioV0isqXpJ46F4qiRZiGX6YPMqHSv82ElCICsh0IkSYeMufy1j/I5KlJCoGwWAvoldurHs4dREAdTMNfZB9ZBJRIKmXBoInnjjPuhT3kO6ttmT7ICmvWZOC6HAIUPwMPhyL5MgK921g6asKs8WH8uA4Z1cgbTuxNosSV/kadBLQeZTJzy0GTKiGqs9OeAkXKklr4pj2Ln299+mAPqtIuPq8RNXw1wByZuIWQzv4jURNmQ9CguB7J3z3CbMDoDCilxZkygNfWo4joe4nWvpFBVMSlNsFz/cw7th8GYa3Nuvx09ITRVGDlHARAuk3M9cBCZ3tx/f/agq8gi9GdN/0uZus+dO9dpB52REpr+i5iXhOnaMy0iRBFwbCk/sxxQl4zKmGQbdutdxhfi7l9ir772AsAp64hn5Ps/eAAGwE7eUzVFb3cYGkl4USRaGQygLcStraEoGYx78Kq1Z2zytE7sSxn28WdLrBs+BqKvVjFhOI1zoQq2ObcM4XMmuGicFWsO40mxz3ZkHjf6ZqcOkkkMfoguogJGsGNmeRtSj0bLE2um2+XRAH/V/OrPX5/0ehuWv58AfWVq5/l3T0XtLYy93/Pr+uGWP8uxDvm/AM48Fc+a7AucE8ihP9dQP+gjmGdVe65Q/Vj2NLnvNrFRtpVtLOBue4g/MgBiEO/cr6NhJSgiJInnUhMEmcHsyTwEbbAH+2oHnrPDRKWNcM1nNYZRXZik6Mzy5XodYxp4jefjb899ZnfcOgSjw56kQeTZXia/t916CwWWHEeZDPF6ZE7URDEmCp72in3o5Q4CvE+bNocExwg7TBJD9sGjmBbikcF6l7Tns2XEKgHeRMf52IE83FT1mtkCBpHPqeiU7du2IHm5ZGAiNoA+3d0v7uG40d0xn4uyFSu2cvZ7piKzZ08EUI1wAEIuIHJJ8Sk0x+gpuaUqetPToUgD5A1CBxsR2Q7g9iAKJj90+UUue3P0yOFMKo/yuJYxUKiBRtnbvkC/f+5Ka1uXhYaWa6c74GmA+aaa6PN6fLkP/h5uPVIw/fb387WWe35LIMSrFfU+A01MxvSVrn9v7jpaUYw2KrLLdcTXmfbHAwygv4Z+3CM50sYN7Y9Hy3kkBndYGqOtz99/A3YUFHBqPYFgK9eshvFXjiP9PItIxfWZSep3f/CEPfXMY9YLU0h5w9QzqQ0ErJBB6lXqizOs6e1b1lJ4j7IhY4fB9Ckju3U9a3IVdOobiOMbx5SowU4A0J2FZdI1JdnaEzHHCNKBY2IP+GDmdxGA4YsvvkCn3gcgPcE1dGvWrHIMKgHRJ2DAdCGJRE7R2qP3QYk/cuQs3h59kI3sN/oY6903wNVH7Xnf+2i4IwAl84rKHbCbl19IM18ovN7uvW+mrd+xz1bhJeKDoLyeha716SdjH84j6TQ1yXKdota0m6p7frl1+m82wE6f79gc/7oB1jrXulXTK2agPhq8EYjNzah3//DsE6IVYyJJs3KJcZ6/wDCZtvFM1LMXdOAhP4c5qhpZUV012JYGVzpv1S2X6Ij90NoKoHDfr/mhc7RW/uypSxzm92Xj7j6zuUF2gE7zL/coN18P/Z3+6DX509eHctjUChjlH0Sbl2+AXKHb8Fr8ia+72nCZnwlAB7h1Aa26GBNtYMTWwG71Y++6JsYdPySMM7UV762ePU6+DopOus716t0NeRIMzATWt0xVi07kOvaKJrWath4hAeKTT7a6aW4M554ItAP6RNmkscPRygMO8ewv+mKFHczDqRmp4/UAQDUiVB948NsOXHn8V8/I6gRWCtTrVFzFyQhuC3PzOptIPZFJqB3ku0sEUCAeK/E2E6PVDRiDbth20DoDzH2wNMtKYbhc4/VeprmT55PG5f6StHKPvRTolvrwllRoLxbREjzVvwdwkSP4fcb4RIYQcc7U+DpMyBGD+1tvsrH9ABTawrOuZvB1AfC6kYGAanzVXnomKy/VWwQy0ezD+OtwcYJY2xfPXwJ0Lua9trdhAHwhGPkF+NPMyrWa+vEchp0l6HivSoYKyH845zTsnjgXE5oA6PnOex/DqlSecroDY08y8KiHadA+nHP84nX73kOzadav0tOcs9guHcE41vyuyUcoKp1zMEYd5RzWscmdufmXXVG1nYiQFKhgW5miKVy+Z8/Ojso3kwiWKzREYcE4FaNrvIIdeRscchUtIUzljVffEwsQvRSUAUjZQ9FjiFoQl5BqvcZM4B8Ifl+x1FYtfp9mqz1OntCSoavFMMWpx/xEwctqVgLUELBhl9BQ5+Tk2JKlO23ixJ5QXfu4IlBTv23bj7mi4ac//Z5zUn7id8+7g3Py+JEYMB0AlboGCtONxsCXMPos696HQmfMWIqUXrZj8157f8H7Hg45xUdGTxwWofUmxsfY7p1MmLj7ijXI4IFszSLfvT2TGra2OWgah2Woxr2ZZF/gMFWsirQrAVwH3H2sD5wX0gAAIABJREFUGBRwIW7DnVJT7abb59mFgjzovRUuMkFOkReh6J2vhXqCFkLZwjL4QYKAZmyjsylvD3xcR8Ecx+SiXWwyGXIlFHNR1iG1l336xVr7zYvQXXn2a1i8/hzqEVAaanltI3q1tz8/+TNrF9xkH779ok3DqTL/2BEaxXPoVWYS+H7QOUtXUryuJnf36bfesmvEX0moL/qgLOKDGHU2MR1uRf7YOYyJ1q1c7CjIcv6T9ieVw155zdfQApYRtzJz9kyKBumOqjB0wBQC1OuDj5fZXfNvt55QjC5gqiZ964DRw62W6ZWobgqHrwcIEUoWC4qunJRSGo0mDk/d+3A0DadpBDZvXM+hfwwtd6ND40eOHGRDh6Ev5/TesX2fK7TvQCOs5voT9JP79tc6ieyNNw5xhXUYFFnl5qpo7yJDIQEBuJnn4Hs/+Za7rQpn0XNV+SDO0kGSnUqTGhWd7OKlUpKZ9BWSt1p51dG0q2qLcfXGxGx8TzTTHe2DZ55zWsJOLOQ2ZGhPnH8fN6TG9m+jqd65jmKg2u66+2Y2T1AvrG8DiBYT6NG1Sy/rMm4Sp0IwbtxF5Fkm23muTz3UFD3Xev/+mvryWltz/4uZYP/lhedxQ/4Bz1kstFblXjdYfM8B0Ol224PfeZxnSSYH/Hg2Q3+4JAosb+1OBDY9NadC83RY8Bwrc1gniGuOmw/V5jPof/SbR0PMQcBIwW2k3t3SwbnaaJkCUyG1lokBlaCM+lToqnCUg/1Ns4dS+IwjWoDGEpSu7hL5oDhCCym8hjV6WxqN8pPF9tfnXrdHH2aqsXaTPfvCEkenmzqlp33zGzfaM398ksOmP+BHKo1jge2n8Lj/vm+AFl60F19cgOygnX3nZz+z3ZijSas7EjBoz0cfQZGLtdcXfORcGL/JhDWOw6uMyeBOwLA0ms1wvAki8BoIAq09AwhYAC1uCLpefeRxrwTIXWHjkVnTMAx8zjFpqGG9atrgx/TKCd95put41oNF5+U6nykoQLPOf/P+VDimKfdXPHKKpmoAojoOhTio1Us/WERe9W7WBnpYALMhUPh7QYlUJ68mOJT1UgzgktAJaQS0Z38mWo6/CQ345OEc+8XjjzkPAWlxdu/YYhOGDbEOoM/DkQgkQSENBazLFyAD+yUZummIRHn60P0TT4zX1gDQKLnBZU2vMbNyERnsDWEUEdqLZR6lMce5kzqQYQApZxwXzlPQRtsDoG7ZvgPn5ULo44fsuw/f6Vy5+5Advm3HTox/ygEjRuPSnwhlepObcnUAwY1A3B1I87QFIEPa/V5ywgYIBP1wMTFBOF6IzlcFnX1n1h4mCgHOEKgbFPY2TK5rcPHW3rJiBXo+ChBNHutwD04lak2RC9KlNaJRK6CJT2QK3pr1Vk8R7Y/++yzaAcVMxQBYFBblYTy0E9ZABGZJHpfsbt17wwLIgraaDgC7BAp3KZTbDmiOoEGeqAaAAaigmYvHK2DkmBEg7VCYWRQffbKYiREmPtzmDh387cbZGBMePOTc26feeo8DMLJwGF68fLWt27wbx9RYzuHLxFiRyc7ybBNB1As6/zCaHjmje0xCoC66qlErupnf9w9WbksH17+fAHkyf79Off4fLX4++Us9oLTJblrgaazdFIn1750IC3/TzxK47q1Wfdl7ghhpSZ/u8j9V3PLPHtjMU+QzDHWPI8vDo1mjkFPNnJYWbn15lo+dgBECoD2b2MWrTIJlENORiDMB33EAHuehXikKpZ5nQPrEtjBrqonBK+Pv9Wz07pdhq9kXhhERGItJUe6+w7aXWLlhIyawxk+xR8RRM8D82FLqJnOQT0io8Ezq2qBvrUGw2R+KtqjeAmnKznL20OASjIEpFr9SYD3ghJZG2kNvnqE9NOIy/9OEWu7kR04cYv/QvtfA8wMNmDXpAkpAEwuK6m3KNHKwybK/5/6HbCEOxwLXZ918myXSHF48d9b2AeB04dmuZ+M/Qd5n1RVfW7J+v6M7FimOW7pS7fPO7UY3iOutAUfzNfZ44/7zBrglmNKSHeCeE/YWz+zQg6/qJCF8xtNs613wc5KJi1T2ZjVZ5wrV1L3+zX98i4jMSph3vjZ8SF8MDU+5eyH2lxrNg9RsBUyD02CjDCZ28amnn8VAqdoef+L3zidGzvMleJAkUT8EYqITDFus+Ei2nYJxlRAXZklI0TAxsY8WLoCqij8L+4nMrdqxB5/gHvUlqqYVnHfJjiqZMPek4QWxcdk0+TB/Oom5xvdmJG2ffbrYOVQPJolEk2QxjxJhmcnfYfPmzYCUKUyoOHcYjGzYKIAM8AIN5qgxcRZK7vBR9pkbb5kOVbQd+t8sZGJVABmnpCSzMrbrMp4pzz1o+dF8P3Qdm23aJS/4+wbY8xUuGq1ZP+s1rnL3jMWj3wWWus9r0SB6pqOedeq0mc0mWO4+8hdet3fPv3u+0NtstnwedJ99AXElxXJ0Ys60VMBrf4De02jnxbLzTJPR3lL7h8ISOo8JrBJerooZoucSsbzMk4IAP/X+5CcjcE+1tiI53ZTZaY75HqpjeL+BgMFiHdQz+Q8FKLjKft7Iv6kZ1yTwIowhaUn1ISaT/k3vIhJp03kGeGFQnq9KhgkoL2262I7KZNektwo6bwDySr3tKwwapEPVpqRhmdhsjWzIQZxx/mzmddTDMTjWl3PTtWepyeqOKdo54tE6wIwSiOIH6+kA7LEyQL+rNNsdk6LokRKs+hwgYH0VUZFJTDlPWEfMssKRsi3BV2PXfsxnMU8NB3QeO3asY6OtWZ9NTwLYQI9Uy8BRYQDqy7GeMX96l+s0yBMGtLbvMxxS7fif7yyy1dvPWipxlPvyy+wk5q78eI8BI8CFk74oLJnnRNfC6Z9d7rNHMqN4O113nTfxmHmIzSM2UoAzoaLxZc0p67t94GUbhJllEhnLOUR/RjNijaMjj2E/zM87TO1zHmYdDX+/FAeSqq4TG7QT/YNYx4s+X2kZfbphrJzr5Lbd0nrZu28vxH+IYSdyxLPsDTLhbd36qoujmj59CGRRIhxpjCuhSDf6JVhcz8HEsl6j7r1mr73zHhJAhgywmmvYZ8tKGuTf7PKp1cvJckO/9+ru0XW32vHU7U2lOOwVoH1TQX0RVXR8cheMPfaR0VpBoxRtw4aPtgroQ9txCK2j8OYsJr+SK0/zN2vSYDtF5y+XW8VQjIbCrFiHzRtXOWR/yMCe5L9F8fVlbpLgz5RWk6FL1WRTIkY5lQcdmjG3QsZ1cbRR5ICsKVpHVEgVfpG4nVXzEOzO3Akit5siAlE5D1d/TLY0eTxNMbX/wBFovJOYLH4OaiLLcCKQ+sRD3011Blf1bIjXeKDXbNhOFBDmOQ9gcd5nII6pJ+2NV95zvHKHHPG89+7ta7fMmebQ5o3odNuDZsnJ+DbiSw7R3GmxtqVoPk38RVe4/Vc5XHagme7KAReKuUnyuPHsbOesHnqzRO46fEWDFAWumvF9EKfAMajDXXF/8+82xFE79SBCJKKerLed2zdZd6bBydC3q6Edh7PIzhOrdAmq88X6VhhJMFFN6WHf//VztusUixRTpkoWoQZxYZKSsblOG5tm35o/27omRNrODcs5LEugFc21D8jaPE8+83d+8bgdhmZ6leK770iKTCbVjTTPciet4bCRVfyKLz4F5DhPZECI/fmp9TQpxJrcO9Ghta+99S5GALjB7gZp5nm4iQgRTTCnUYjsQJf9wt828JCj/3vwXnJL+2HKVeEWpp8qGa8Snoudi/nX0VyoWmxSonXKAVZTBH9Z7IPSy64+iGnAZQreS6wkPyolOQCfp5nv0D4R9LeCSfxg9D9UHYp0oFDPXLnE0UanY4qhzVELrwuTGFnAFoEAJxO1UAZM9L3vv2IPf+8mGz5/vjXkHYQ2vZcNRocwByYFcVw7ECKLtKC2KZa5cS9TnFro+GvZmM/ZzJtGYokfB7Ur0h6857fOyXb0mAEc0G1s6t13e6o5qKWff/AOz109wfdTnZRAbpO7d+2xW7/7A4/OVCcLm/hqprt6nqMpwItprnxBQgR85DOB66RGA9Ry7Zp1ztwrkIO8ibXRiskEjju28J2P7bs/+pujGAHAu3B5HzZpGUAI+da1FeXNWyYrp9lD8fm/NsBK+9MvDkqZXyjSwAnMVOl4NtRAXpCc34EeeQ1qgj1mBV5lE1Jo4qwedpvaW2++xGW7Yj989FvWH23WMeh/p2EVTJxxE1/PG2CD28+ztYbYoRKazo5c/8kTh7KvdMZk6aT97nefYD5i9vjzf3RGKGFMT/Jp1NSs3fjoo1aBmZ9YICoUBuK8joUhZjiNbJwNADpQ1gGJFCuT1ikFA6RTTI6O0eD0dPKPUNBioei+HJLKRc8FbAnEwj+tU7pznVUzfBbtnp5d5UD/9fkXbNLkCTRN3ZkghTH5r3MTZ32tDuFLnF5XYD20YU1oAqSmpiusBF/2M5AYV0CWMSnemYl+EIOuC6zZVJrefji5dyFL9Qwo6YL3FzFNvMdFLNx2590W22+AXWM68t6iD5mYvGy//OX3YatcsM8+ft9FkP3qxz+wOkCt8wCWaTikS5pwpLTSBqC3c6Ic1SqsuVreR6jo+KrmND6mWL0MIyYI6lZ9NWguVPyFH7xPnnc/qP6YI2rfoajwa6ZJ78SN9RgaJrmzKzpk8qSprMFGGvosAIQRThO9HnpWLDe/d48k25+9212DFPRQI4ndW7Z4MfT+TJs6bbIrAOQmn8zrr+F1SQvfA/fYQ+gFV61e7ajfkyZP4WVz0LH/xKLN0zkig6oUCmjpfXMpelcDtk6bMgnaNYc8e3EwDJFojOqyFq2wE+jUbv/uI7b6w4UYoFy22d9g/SJiOgZwEJ/YHudZ7cO42F5rbc8RMRUYGIVtwBmynLvRaB0BCLzMc5hKY4zfwsQBMASKoP4ddpP7wUNwuW+fYmsAWnxZkxHhUSDa/s706TzAX5SAFq7b2AcfsvM0XzsBJ0eMuwENYYE98fRztvfAGRdzIdC+SeuVheWJkUDTCMJ8FRr/fwdgfV0j3BLJ/2faf3dT/40PD1WRNa/9xTu10atrnjq64lWQuDP0ohD1ak9dWezZJtXoul2kuchXSI/nq5wvnsdRnk1D5lfUvK7ZIgEJGnMMoIC0khhGUqQJiBKgJzdmsacEMvdM60x03hRXiCkhIY0C9SzUwy8wd7yAQVE6KQ8jkNPE8NxocnkYNs1KHMpn3XQbWdoyh8O5lsmd2GtRThfc1a3JTkhQYgG7wwF+JBlSdFY4UUq7dmykFjrngPcyGCTyIYG85GI47iReKZnvuQlzuf0Yp6V0TLC77pvrJmF5PA+OposMLCtzL2cGzK8u3TCbq4NBl8Z+Q4RPRj+acQpkjNkySKMAUrVuAL21lbiZT8A4ioziiqoG++UfXrMDIOPhmHUVANzWu81W/6cpMNIGuY0LbOCXDDT/tw2wsuVdA+wKa8/9FzDQ6EZJHoAlgGmin5hGrG+YqKYjoldXNNychfPvvJV9sBrpxRpy7DEDokPu378da7xMSiDMomAD0pjuRBN59CQU0OEx9pOf/9x6YlZ5lljNOJyF65Arib0TKiG53zU7vvYL6pFz1ms8NQ0IUQPAu6KlLlIvRANmhqLbLt62EdD6GEytXBswpDPXt6O79qoTogQk0mwd4h6kMAhas3o9x3QN7vhFIsUARpLbjpwinQI+nTzrbEzZ1ACfPSOJE6yZ4koHxKZ2SsJ8K5IGEY+ACSPtWzfOMciPAC4DyAM+YftyqxwdWKvX03J8DYRwIIJbSF+uC/3n1yfATYBMLde3t0HVfvH3DfBXjazH7d3TADfIFKq5AfYyRf4nDbDrj3W/VVzwu4YgAdRuF6jlAqQ1pVH1c1m+TPEAn6rw3lCUpPc1q567zFkYSL1zhYZST6miAq+ouYVt5BglNGohgW1hVQY4ra74LxFto911uQiNPoLP03u4UCvpnjLS5RFB3B068NCANs5XQZPwWrFQ3OOKKzSgo4DQYKaLjQjw6+FKazBwVc7QALzXJOvgfPan0XK6aF5/AwiYI7tRM7vXK78aUShkAIbMMhTqRhiDq1qAd+lS8bBCThUJY+QC95r4n2YdrIzhRA+OQbI4om9n6jrQMurHDBIszjABPZRb6KbQQaCpXfBVUh2cCxsrElC9lv5LMa4hnMUB1FpXaQLjwG7G94m0nz58r5Xk83kYP24nCeLT1Tje17W2gnP0dWLSAxB4gEj2YT03cink+vuICuxAMipDrqPkCy4Oi3sgl2klSPjRNfo1U+Pl2q50knZIQNsahpQwT1tzjy6UYXzFPkeQAhKrCDcVF+B4YB8NF9dCRMxp04lAxTPk6BFkTXxeG6ybjx69gm9TBjnKhwAUWOewRL74TCA6IARNPnJqm3ZDOEB3F14nYCJD2ANZ2wEnO9inS7MtCSlSD8wnO5BedB3m7UrA84WLkN6GCSxvsiOHrtjAfjBHADf0lgnbcES3u+8mVeeFO4c0LV1GJidaHD+K9zK4SMiXrJIaLJzDpZwL7C9HNL5RMA+3CrEGNzWiNmKq1YY3qdpJ60Bc+L64LJdQZFZV1NIk+9ptN01Cu9OdKdU6hxpE0AC3AeH24wfqgh/M3GiffrST2A9fu+GGqdYL/W4jk7pjGAwpl3LKlCmOyqfMtuCURPvghefYJPtaGgjc8axMO8j4PKNPf3QX+WgN/O2GKbNoktdiskOQOZvUdRClP/x+Na69GObcMd4tgj04tC1bV0MTy4aUHowz6yTHNV8LHa1790CbPWsqKEGDdUWne4LpZ1eMq3x5ID77eJF1hj4zAMOGjdBcgylmDjOV7Yx7cgDa6SOHc+GhJ9jUW24Dnrls+4lw8tFDAKIUgONsGMXXZejEZ3B/rjhbTI7caKvxibKn/7rAfvPEL7i50MfRDxzYvA769RqbOmG008/ESqeCzqIYTV2TbyhW8jSd0EMLz2Ht/8oG6FltXVOrDTUaYcLlagT8POh3z+1PsPdsTKSUvUdXjEZ555bNiMPj0NdGWwG061Ka3l5EVkXiHCvTpJjYeFtGM7YZIx7luuUfK7bUBCbi0FMT4GBEURBf4f6XQhXtldEfBDbS9gKWqOjUFEeFvOiQSdjCXqaYFKq7nUnQI9/9riVDgz6C+Y+0U+L7l4CU9SJjWLob3es0TEc64EQrFLiESbA2nmXLlpKt2NWmzJnlNpoc9L9pFDX+RAftXraSJv4ID/gJqLNmd9w1jgiWIWw4pZgyVINaYVTGpqFM3s+/yKZh8rM5s+c6k59DOAV/sWKLjZs4ivzP2yiKKjjkdkF5XklBPcbmPnQPqzPQPnn2Oe5tCKhvF3vmz6847eyQoZ1omOJhUQaRPRZqPZjYbd2y0fYf3EfBnADlahLai452HqQlMr6zrV+yEooUC5Vr8uGH22z2nD5229ybMEX7FRsZiPhv5lF4X3FRSN0mTbF8WA1vvPm2/fKxxy2EyfBJJl3KdBVFXU1gJQ2IqCR1VC9hyT0xyXoNh+S3QC/ZZKlCGjAHktmZNioPcsw52rIBZqNXE+w+nH3iP58geT7pn33IS7DFLMGH3cVP7srq6T3mGg04Yapo1eOnwwMje4omHRoKYG9CLxQM24HnwZeMO7Bw0YPSOrW36VMn4tx3A5MCihdoseEAJ4FCd0BbSk9hLNGOiSpv7HOycUcRiyVazfZtTOxgjNQwgdcUUBPAUAqoQk1deQ61yctMJiUlhUY50Z578XWM5+bYcPK8L1KIhSlrlFCfi+VnWP+NVshGvWvbZrsBPWo8hk/uoKeIqsDI7CDudFdouqoqa9HgHMXo6RYKoq62iKxymbBVwOjQJD8aeYBeTwA0dpnBBXEg3IP+7PXXXufxkgFcHhFs4x3VMRsd6USo25oqLyfW7QQu6MfJIyyimL17fl/nifDpZ59jwtQfZgOGQQAyH370hZVBqVcj+DJu2dvxQZg99z9cUeUdQrvIWW7x4D44zuNU2Tu9C/mcOTi1dyWyZxeSiHL749N/cAYSWzZttgnjRjsn4jVEl8nFUU2jP2Kf3ry/S+QmhjDZXMke0ZbPr+FESeKQvkZxsHHjNgCa4TZy4g22nEg7MRBiaRoU79W7d19rx1TlIOZ5S5YssaG4n184X0rjEsY9GMIUVdUBe8KZcp5dTCx477Fck8GYFWnqfQma4ykaF63nQhgbg6ZOtYtM5Nug1dXTexqn6uXIM/yYCIlSNhJQLwJQInPrZpeXmEV8xBhywK8DRglV3rc3C6nFOaujxxeLfcbsftZvUDd02XthKw2yILLhLyGxOJJbgDSlN5OEQIqtBss5WmizH0JryFlYvHWD+QCGxXfpYAfWrwQsBJSjqRdgUsfU72zJOYqWBIA9ABTAKun2hczWA4zVQQM9B4NqKddfhdKs2VOg4GEeGR7rInvC8CboPGi4/fCRn9nSVZuc4TupVo5uLO3cFQCFICYhej+abP6zD+cA7xoST0HslnzzOMg7MfrXa/yf/6vacU1u9e2cnrT5U780VWou4j0Tweaf6zR33nmXpgmeea+nZXKtsmaIHhok70t7huA1L7lEu5Wrufklw5R2sdKOeSiqlxX3QIWn6UU5xZicmKff0BnKamfOsFj2wCuAuWHOn+EqRUvWnt2OAh3DntEO9oLihciqseuYH5UzaW2L83wQZ/wFAKgwANZaurKq2kuOybB+/XokYNx7tgyMqqHhB9kkJFcVJEGEs0/1BuzuTL1yGZDjLNnayxYvs+zdlxgQdLAxI8e5wrycCe6F2rPo5VMdKFTGICIRcPall17mmamx7Zkw55gkDhg2BkdxqLgU7fuP4ifBhFG1aEaXMLt9POdn/kEo2IMd22D4qMlWCnvg6VcX2LLN+XaRz6t3F1MdEfM0bpZj46io1y78bzTALZ8d79OgZ8dXUSfuxnruiZ5C9yTq5zXfYt1dTRnjyYUdN3wokY8DYJ4ctqU4pHdNi3d+DFeYPlQC8Et7LWr4D79/u4t4kcnP3v37HI25kKlRLiBEJV4NmtgKrJgxc44NU9Yz67zhdC66wHIKdpmx4UguOh9nwoG1G1nr2QAfqbZx5Qqbj49MIpnLJzE/FPU5N68IU9ShDtSQ47n2nPM0vKvW5Ng3vzmPde8Lg2Uz57tnaqsotDi8QsRak1whJxfzthsAQkLi7POP99vNN452U+LzDBz6Du6BXO0A8YqAltQ+B4/i2P30cmjnrews0TQ+vmQ5N9bydP+L81fT3Bb/3hyA9tWibOFg5m1+HQPjaw2wd3V+9TneBtnzu5fJ4Z0Ae++5dwLsCB3N7A7vD1eMmxo7HxiT0lvWcR5JNitZr8oKmS2GgFxpwigmi6LD5Drchs8X4ElpwDQSGq5YCc3PThj3QO+3Dt60HiMBKHozFwEndJXahsa6WukSzasfnxmNjKJaDUjzY9cWFuQ5XMWU/qX40lNnKtz30b2VN40v30vfWfpRTaXr2D+lZA5kCCEkTtm0jZqM8nNlPHiJF+lPY+u0q0x9W7HGdI2ucEYpb7s10jd3/fR92HC0V+lni0Z+BRaHTJ60mwUHcU5JM8tGKSBP52owg7AOUa0Z6DS4KEFKIfxcfBxNWcJp57TO94iErXWRiWYQ4LsfjX05tb4vg4UoNK2DugOaIQ8Zn+FnEwb1wHyrBBf5WOs1Yoot+GKTvf55lp3n7Yhl4PFrkF6fKyl2nt6nuID0GJIWqiGWp4QGmLpnuuDgVI5VI6BJS3pQ325uur1t63a7DlNy0qA460o6Qg2smulIqkpPF5Dy0QNm7XqaV0yAqYcv0HGqFiqAUdGTYU45bNNqBgHyHcpGclJP7RBP2pDYe/l5MOs445PoA9Q3pHdJRobWk78/xP52mUjFCqcm+zFpHHEMS8tPldrylRstA2AJfj1T/HCGSAlMvkkUoO5SakwRbISJEye6AVtNLekE6JDWweopo7Nu9fDwDk0Hj5xh348GXWFMDvTQAC2zlADr0qqrHNyhLoxbag8hOVe5gOFQsapoLsICeKBwhoijeVaqkb8vN4jxeiHULQUe9QOAv/PmiTwQZElGhfIm29tJEDk5346bPMMZUWk6uQQ6rxzD0rqlYC4z1iHd1RxAMsMSFaITGrBIKHphGGBUMHW9Aloju+32HZKYeOHsB6J08NAR9Fa9cRRrayVMCdZRQMpIoiuI7wt/WSGpGvTYnzkUN5NCcxU5tWf5Xlcv0izysJ4+jRMvL3ooOqOx5MfFU2D7UKwUnDgKFTnMEmhMLwLlLvn8E4xxhjjEWd/jd6+R3cWCpycG2TIbM3a8QwRPFRaRfbvW/vKnx80Hve+ZA3vZDHwti6mCKBCXoBT0Gj7WtpP/lsn4/+GHH7G3F7xt48aNs04jBlsRTXASC7gVUHcdk6krUMKvgtxk7sWRGN3UJBr9zXuP22+e/8xO8d5CoR5c5ObqnGuL2UQN6DbPpf3ie3fZ7Tfjil0lJT0oF2j1ely3JzClFNDwCQYT3XFMzZh5k13FyOGJ3z/toqHIK7cRfVrZCHJSL9BQ6hqkcA1SmFgoVjyIB9o/KIIiN5hJRJSzjPfHtOUE9MtTpwp5H2NARBLsCsi2DGsSoDdKexEE7LMTja+MtE6Rl5fLpGTIUKIHQHQP5hxxzUk4+asyN5OF/kIMS/qh10lOScLtGwoRRe/UaTdYJJ+3i2aVJ85ymMpXMfkaNHQgqPFADqfzThunaY6iVcbz8EuT9sSTf7PxGKKMwNjoz0//mUV42ebdc5cdyjlp//nydjdpUYaa9BIzx8TY1OmjaKJ6snCPQyluQ0Fb7jFvg9L9xJPPugLi1z99iAI72ha8/ZozRJpGY1sBm0KF88XqRlx/R0PvOGl/evoDLkcgUz6ejaJjxPPM5twWNfu8mxhKx3Wewz2DhavsPxkV5KE56omjtoIohLSepUDSs9VGxRjPTxAhAsDNAAAgAElEQVR5hC+8/pF9umwD96uMQ4PhoRpNoDYBEaHQxWQD7+MEMZ5jS4eIyxRVBIGmK8468f/SAIvYpjKVzZ8G2MeXxht0jfPCxV+dr5T+2PMjdMj54fotWqT0aHpZDRyi/A17CwUrSKycitM6RdvQAb2sf69uIH07aRKP4lR82aZM7OsQVTnwDhvcF/rUNdvKGuzTqy+T/dPOLKm09BIa884eTSk/R0CKDh5JOET7GQWlViZL+vOHn5xwU4uR4/rC3khH70PmdfdOFoH+/VPy/JR7fmAXWtcxAGF5TJSJQ8hAU3ORw0u6uhr2xS04ww8b3MW5kmt/e+G5l2GzJDrzFOlXRUNWVqxex+atW2hkrgDU3GWZLhu3nLy6nkydcuz22+5w9HcfDM1O4SScz6a9bftOaJfXbSI5x9IrSkKg2+jWBg31eGjXL73yBtRhchb51XfwcHvmr6/YG+/QmElLynVPjA/hemFQxNdNGBplvaCajwZhXbf8C4AqWCPcp0e+fw8gwmg3pVYTIt1xOTriUA6+Gqa/x2n2OSPR7HbDT4B8eAoFSUzaA8yp9JDDv5hB1cSuxBER1cD7OABtUzKDcpoHxdQtXpyP5rGrTZ9xo3N71r+dqyyFIhlNg1zt3uMlDGYqOHcUxdcZWvNeJCjaN6QT86WYWrp8mfVFbrJixXKuaTu+1w1OxySEPBY3Spm+lcK8qaCY7sr+Ik11DK9Ne4GmRMH4HcitPY/mX74CbQBhS/P5eVzjZJ65LTtXWlyyQNow6wyoFdMugaxmIgCJ6uoycIw1ka96AcAwkvcow5HMnZtt+ODuaPi57//xIxszbACGMHg/cNAn4QKdmXWI11OH6c0o28PUbtTIMeyVisCpt9defd2mzyETfUAPNPwHne5JYIGo2Nd9gmz0dFgPIVG2mHzIN5EeHTxCvi37kj/gQwMmc3V0wdJZqkD51w2wRyvcMsO1pSbYq/f7+iS4paGWt+D9+u//zD6p5W7ijJGaG299vZtKqQSVTpQi7xpTdc/+4dmgPIRJbxNMccb572FRSsPojXSSPpH3z5ewZJ17s5pwbSv6XO0raqTEzBTbBEa0yDhumjx9UjcbOaQ/elyc36Gyfvzxx67olSnd8JtvtmuwDbJc7GMPB6q1gtV2ABD2CDTY2Tfd7HSfYklpmvXYY7+2WdOmwIzqSIOWzxqHMg31L5Bi5iTskRN5523iuJ7oYJMBskPtw/c+RBajwYHZXXcMZ1KYiHdIIVQ9aSVbAxL1dsDPLkCs6FheNAyTFWsO2dDRA11s4ZsLN1iTNMfUX4WYvyXH+FmHIKaWvP9unWLdGToOMG/lui12+4MP2y+fesEOnqFu0Harqps938c1wDw30uhqcsv1+lcTYO89a3kP9Xfu+eB+OKJpiwZYZ0rzMNDdTxGCRFgQ86dzYqT1YChRxQR170F0zHou+SUPJjVMdbykLmAQP/vJI+yfvnZw/1679bZbHF1djJVSaNF6rctXrMRktBB2xDHrQ+E7auwoPDmGm3/7tnZm/y4aWzLPMRb0pdaoPXuB2qgtg5DLtmXNSkuMRfIRT1zazvUuFieBpIdoDDzFDGrgLIyFjXFS7JoFyxz9esaMW+0VwOVPP9/HEAa6K0w2JMqwx6ZCvQ+wl1/7HGCdrPNdddYrLcx+9OhP7Jv3/xKzzbHUaKPsqT//zsZOm2j9cZb/5RPPM3gps3OAWVjw8JzDCHI7qIem/OWH0yt5Jov/dc3949WoNvnL6a+mxl+jQLdsgD331PN9RI33fp3X3bvl2vd6A+jzv94Ay2NFvZrWnOQJDmjl8zgmHdUUBZHBMnb3X+tU9bVMqfQohoWR+w7TTjRVaW9P5mNCyb/JLVygmuTPmhhq/2CW5s4fAjdwSva8kygAldZcpyvU70Jd4ogjOluKaRkPJOpNd0W1owigUW8r7wlhIorZEttd/YCAx+BgjxOye1b5uYEA97WKH9LXyblavSL/ocbd+6HPk5zFn2a05goxoMoi50VE8D40NdZ7FZ6rvVpfd9k1wp7dUnubv+I3+fxAX3ZCGn1dpwZ+yLlaRTvptdNrsSjcXilTTN7UVd6AL3+nuNJ8PDaUPhJMBNSo/h3t3IlMKz3eaN+cgb4ZHdz4yWPxBwq3Fbtz7dOteARw/RpYmGIVionl4EMZxagBZlTtS4PfKN8PmSCLuafUDm6srrnkJpBYrH2kNMfX+HMj9U5/yGEVDDmLLYD3xpyUZpSpMAjHpLEjHB1aze8eGLv60F45meHmu++9b7v31tq8+SNsJMD28ROFDI2O4huUpUAfQPGhrmbV9e0MqC6AcuXy/fbAfeN5xtCVd8BoFOPODRvWulpv3p3znKfKdYDJTZjSHc4rQMNNDYlB4KM//pGtWPoF76E1prND8ZA6bJ8RXdmz9wAYJAMtv/AsrOcSa3VLV7+m6loMQKCGXODJKYfffLqMNxXjbyWEMWuaI5v2dH5wBU1GDUhEMLQA6XV1YZjiYx4C7x6tmqIEwnX3uZj33TbVJo3IsNjQa0ztNlpHNr8UXKCvo3HzYWNvILpDDU8a/G5f0Bk/4LQSGt5wmiltoqIbKA7mMHo+uakq+yqBmJoantwAHizpOnyhH2kCU4f+WKhCJ4qeGi6GpkCO9QP6dAEDjD/98Wnriba4O4XyM395DXluB0yatCEtdIVhvIw3ojHnwWDrAo1iGU7G3/jGXJDaAVihtyZU+uc25YaROLqmWmFOFm6T++z+e/u6PMc1246T+VuO4ym08I70fIkBrsg+TRO+cOExYhLiOdh64Egd7dyoX0cbrQQIhrAgu0Nt0JjJ5gft9SSu1YoKGUaMShTTvVbXQJtpiqKgcCunVCdEFZv+62+9Q5ZkI2BBhiWlD7ZXF26x5dvzmM5jdgDFrpICTUHeDbjtSicJS8FG9k2EDj3X+g5F64IAKBNtzKBRI9llrtg+7kF7THji0nqCUi/lIV2MqyVTR5BRbWiicig1RtmGc2+dYyvWrnQmQtGg5bXQsbeSiyhd30W0HXK4kwYkHYS9G5RSARCraLaFzs/AkXkzEUZdcbNsrwsFbaWS+IBDBzNpeNEOQyOVeYS05O9DX0gnZP5HP/mZOx1rCDZrIz0jhWwZE7MQqKShaJQLoIv9Bb13bz63KzlrW3dstiHDh9jYOcpUpTnCwKIbP++jTz7m+rHhMm49TSi9HM6nT51hW3Hlu+P+O63oVKUtWkAm3/EKfladQ6Jn3NgDSjMGPdDIUkFwczdsI/fxQ5pXqM5ju/G8V6EBOovbnS8GOY9C9UQyAL09HYfSgSDK3/7Wk0yuU/i3x+yZJ/9sWbtyQOl7QfWYyFu6RqEUaJEgFGUFuUyqz1sabpbXOXizoKVHEs/UhYlZSdEZJu3nrR9T4UOY+rRlaq+iT269D3zjm7aJeKBHfvKUFWHKIhmp8gO1vQWBNqoB1iTkOnRPUYW8RYoOBTXAbgIsGtT/qQEWWTHYUaBpm/h/prgcvDq45K3mR3NSB23fB7TRh+JLmm35ADiKlSt+0NL4tKHxE/XpqsWqeGSCrOY+so0POo00G4xGrzso4Gsv/cVOFzZitIfPQHIsE5NQ685ErWN8KtSbCufsKIdnUdlEhRTlSVOVSNgRuhZ/+P0inhs0ackhDo3Mzi53B3Pf/mm2blMee57H5XXgMEkg0nGEz7X75s9CM3YE5/I8pz2ce3s/9PedbTPa3H05RW4dk7xlMN/tFgybPv74M7KBH7TnnnvN4jGiO0VG5JQpA5wDpKJa5Oq5ZQf5wpEB7s+iyAZTTOdhtjOIKLWZM2cBiFwiamu9zbuDuB+Q0BomH/IHkAtyLPksu2AanITunQYoGAcLosNAfrgQXd8QOwJ99ue/eZr9CLou95kt0xUn/Xp3szwKeBUXUaG+NnXSSLvzllnk3b4N+8UDDrWBtuehP5e6fbdJ1xNHc0kwulLgt+EQO30yj4aC3EV4SQnQ8yEfWhkXpoDmXtT8P/3pWUfbv+uXj9lpEOKnnlpgjz56KxMuplQ0vE8++bIrPJISW9kjjzzC2t8HzRADPSQmYeidhP6+i4lFBvt0FTSvMgytzjKdHk5zPpWJbyk5wrQ9FBf13Os8G8I0KaEd0g3+eyPu31E0wVrb8jLoN2CQy4E9jLyiC8yScFGAOFnzcJBesvhTF4k0HMCgu7La0fCu27CU6VuUFSmTlu8tqtgDmARm7zvOfphBc3MBbegh1v4Y60bMyTv/+TIxN/2IjA8h/qPJCo7BRsrEqb5vKvKVjs7Z95m/bLDkzsE2/oa59va7X1BsBgHwdYLyR8PO/eyQHGUZw/EkYL0seOUV3pM05M7nB0O+rrz/WuvUvZ/tzcm3ZQAtWCAYyVIOzedNUjxhZPL/qQH2FMOeJrRlM/z1xuerMtDzp/8ykdLXu/LR86EC2jXgzQW0+/76ZzWp7EFXlcshm1jl07pZifd3JtduwqT36Ilp0WRG4LhjlrBvNQJiiFYbSGerolWv3tsyqCnWPo4ixsVycDw5/4Hhg9q5qUI8GrNunQEj847aB+9tsB//+HYbO2msXcKwRVKbtUTp6FxasWKTzb9rtg0GbOLA8zisA7yX0CT7Y7yVW3AGyvpEVwSfRMsn4HvJksXOOGnWzBnUSFeQUEUByvWxCvb3FaRibN+cQ2PcxzFFaoks2YsEQM+bYpouUcAdOFiKXKojdOZaW7u53PoPTaKJDbYlG3Ld+9Pa7gYYJe+Unas2IkNLJePyu0yU/Oy7mNB175EB0Bxneejh312+15lhNcqAjz3YV4UwZ6Mfv3Qb/p0G2N3nFtO/Lw3ZeDXOxFfHS3Pj6/ncrxqscByfdS1qqzB1FIWdekL3TOAcR6DBQHWNDwmOUNbZn+ie5NmSQj0q59gI1qki7+6552Z0taOtFYwPZ5AK/bwJidl2mFXrMMc8X3kG87IJ6L/RHPNe9+zJwWzvPDrCvo7mG8eEPwC9eWIsvg7UtscyN1hXmIQlh4/bKQrhIQAZ16gzLvNMZe49hNv2aRrc9rAsYgBKl5IzD9uHRkK+rDKXHzI0lUirqS767tOPP7FP3s+2+XMHoCHfbwOo90KDoNlSgK0kQUIKt9fef9Yee+pv9v6yAiamkNevhgI+BsMqoJt2c8K///hqBf3933u5E96/9X6ey8pV49t8n9QA60OTVs8a9vx3Cyyq+b9pxlowQzyu8d57+JUD9NebX/e9RBdmnaEsdECHSokoxdOEUgnUUBlwn+NjWtEc4Xo9UM7sMhatdtGAkdzHSKSRrbjxKcj9NKW/zgRS+fAy41IDqCxv5SArfm/X3krYh61sKO7IYmeoCUxNTrEhyOsknxDYnn8Sd2BJi+iy2wFw6cyUaWMV9cQFpvoFrE1BbMGAUe0BOhqoCfcfLYZRVEZCEUbANJqKHywhwpNZhIs7VCOuploTbJl5qZkWsMas0NNHqtnV5/BnNYwaoigKia3brS99mmqzVjScolg7ozEZUAHoBlLPtnYRd04h5mJDWzNoqZExG/chDEagGklHCWfgpzvYLZ2zCBBGSQGMI230oFRLi2JvLN5n37xlCnn3eY4xsmzXMfts2xHbU3TJzmDwWE8/oPd+nXsGd4OfQ4ymml6+h2o2X54BP+V583rYslz/JKNKyUgqeYAZ9rp7O2HsYBtMrbJq+Qq+Zy0ml5iW0h+kkpJw+EAFA0cgdJriBKLuinGkxy+UdURv1JmItmO4UQNE8haJc+sCCHgH0VF/w0Ookv33UWqzRNvDvrpjxzYXO9uzZw9bhWmghtHMEuy222Y45u2ECeOcQWg7mVoSnake8SYkYEdySWbh1y0MoUSrz9q93dauWMJAMNSZLJ8sumZHeQQiGQzefMcsm0SUVKt1f7rfHXvp5MBGMFLeBUXtlTfepkmFmgjSeAatZBG6Rbkou4eLgic3t8whdpqi64brAdFYOgxELJamtOlKjfVIibbY4AaKw2TrFBdiPlcv4LoWwHT4rA0cPoZipgpKYzjOaNVMFVN5gMn8YyIZT4GA+ttq8+nmoSsmUrxchr4o52dRqAPl3slTWcMEOoBpr38YnWRgG5fTlUeskSiPcvxJ0E5Fk3QeS/p6DJDiyRT90xN/pFGG4o3d5mWQ51PYg/fGGVaaoUycpvPIplNDrAJjeAY6MjTMHbmxHVNiKGoSoDOVoe3ZTVh6d6Y22RikJFtZFYeKX5QzfakCPMjCAEZxHyrA33j7uHO11HT43nvnEhVEDi9Tlp3kZF4BwV+/mdiQib3t9h/+hFUl+pa2FbZ/3pufrCXRtF4ESQ5jA6mHYrCLmCZFnQSxefz455/apFm97dMVB+1QMU0HBl9qjOsY7wehDbsMvS6C+9HISDCKAuD3P7/TOuFE3C892XyT423vB+85R8MspqehPBFx2LDnQCOX0UtCYjL6xxPOlbIL6vEtTKNLyUe+C+fGyzRUflQXF+HTv/Dqu7ZjL7mFvHQh7STduPcw79bBNg6Xzg8osKuhTD791B+cg+rmLZs4t9o7OmoXNN+jyHZsl4B2RwIvkfIpKF75+WOcbw2ucU3jc/Zm73cO4qIPjpAJEJtCKZMw5bMl0uwsfXMBLn01jj4t58cUJv4TbxhPwwF1lr/3AW2TE18IOYJnKKYPwVmSDm0+JklcIJ4N6NcHcvke4bzXfvbgvQ/ZibIaS6ffnjW7Nw3McJpd3FtxE3kXHZ/MqzaT79kWzerpEjTFpwztKVNfGgWZmcjYRNd1N+Zx9z74Lastr7Zf/fxXNHRtcUzvDpAQw9SrPdmPn2LcdStN0gl0RHv4Wbe4jVBOn+3QNh3JPWmT7rrbLTDFNZzD6foojrqjp8ywNUuX2fPPv2o9Qb9XUkydJpYjlM2+AnDKFw2E6F/KM22Cfq8IIucYqwOK2+OZAOt3zwRYFOn/7QRYekTaDc+hy7OKTYVbPzIZED2xNX8QSOYnQwooOypa66AJXWMC4SNNCYdCwxUZSgDeABVfb6oHFfU4S2u3B3ui4R3oDGQqzhZaZVkhjVdb6MtRuLDvsdvmTLQQrk06m+FHmFql4QYro5I72Fhd7BB7wOdo3vUhCsx+nnVNZFesWAFF+apbcjfNGe/MJvagyV+zOc9N0fGRUk/EwY1769AhILBtOIwiMNzbauFMBZMwXHqV70uCk3Xkcxj6EZVDPA8bcQBoqhr83pju9WAq7Cz/WfM9e2VYIFOmKrQ8rRmRV0Bj1zPpR37ocZDL92E6KFqhX5++7AC+Tkc2CJpzuKwfoSQ1UcG34oBqqKdD4p5Jj1wEFTwyOtyiiOTJ3rbX+k2cAdiYZzfN+wF7eThFQpX9/D8edTnrddXl1iU1DoYGcV4c1K+88Bg6qkDu1TW01kfQzFHgA3Du5QBSRFQwr811zwpUlPyDifjaFceIZbjdTVX196dhY4TAXljM9bzvl7+yxS+9BEBUbLfeeqtb46dhQhRAP+/GNC2UU7An8piPPvzYUQQrKmrQ+vTAaO40EQfdOV/6Q/lmyt42Fg3meqbQjbi//pjfr6H7+4UDFec+iGM/XgxXWftdMR4qJgLiwO6NTOhHOGrTu+9/SCRVtY2d2J/JwlV7GDaLxga1vIa3337bJkye5IoiuZbKRV7N/VG8GyYjNZEWMQymTg06su07t6FbngZF6hzO1Z8g4UlzbvZ6pjSBnoXh3/z537Pu6VE2rNcwu4A2OcSPs/HiKWsbdAX0uoMD80orL4FLtEemTybwdoCUdQedVEOmIAkcW+1iAtAKxqJzHkqxUOhkDR1wHC8GLDiMS3/vAcPQsSfYKa7Vsy8vIOKmxor5Whnd+cC2ET2uNetOSQH/6uNfUaAdG0PLrdlI56s/e75jyxzgf/QzBKb9s+8vcM1bTPs4mqWnXPf+LE07rmmk6UpFERFVVLNf6XOb35PkVgLHVZHJtV6/vNm1cpz1pfAIEQpAEy36niK6FIukZ7cBsE1NlxRbHI+OXSIpSGoibDRYO/KluHBGER3kZU7sbOPGDMNtOZS9ZRfaz2yeX89UqE8G3hd3TqM4DnL5wIp8CsOFeMO2XXaU+ugRMsfDmSqsf/MtzoiF0PgreQaSkAx1cPS/8Rg/pqAlryIz+wKGatugzmtSfDueHKoJ/JHGNOAVogZYMqokUh8++HgxjASmhfK1S4D9A8ip+65hRDUFSlIKBlDoGipOnyJKyGzKqO72+E9/hEfCDvvNr98g/WCiLfh8rZ3k6y6LeuqqcE2AeU/OBVoTYK6nNNr/rNtqccP/4QRY1QpFvWAKz4enyXKGZp5byqQuhLMIIz06geQEziiKaR33lGSuZsDw2x66/xbbAFjdyBlw203TYfWsYWDR0ebeNJP97pL97a9/xZ3b7OVX78eskokuZ+lq9P/dYUtFw8boO6A/1/Yse045W1gl3lVnYMZsc87ieqhGjOpt33/0e/bs00+yB0bbD37ykOXsWOVMe0YNHeWYVwVILEbj3fL088/b7qwGwJCurEMZVpXBQERKR6rBSZgrcfFRaBiLAbKogWCspKenEM0VgW9HHpTQS/bDh+6zN158052Bjz56G8DcVktDn7grp9DWbD9kOcXXrYp7GBieiHacm8sMuGUD/N/din/WAPtwH1pSoD2HqMfUSh8tQQmvIZaHNfFVA+yNttLfeynP3kfgH91/sQkcd4MfxfzF2kXCkGKI1IlpSRDTzTjufSdAmqrS04BVVdBkGT6gy21kUpbANC8YcER09FRiNgtP5ruzMoZOR7rf1qznXJzDY6iFsjGR8uEMHoBRXRARd4XIZGT+lZTU0WKY7tdR95QBjvqBuottWIGrv+rFNLwyDvK1yozv6s43ulqkK2WAwX5QoHfvOYT/RxNrMcaZbSW0j7FqaLGFJ44xAEKTD9X3OMaU2stF95bJlz/1Zz57dWY2UYRIEWpZRsh+3T7DkUO8DvsLTWB+0XXYtKI0u9kLtblnaqznUQ2zDAxV7+n6uQmzWBS8J8ntRM2WA3igaNjINgKbaS26k/LaqAXYvcw+F0hyxqhBnWiAG+224emW3s6fBvgEIH1XO4yB6xOwE3LQu1bwiDmMnB/eyB+k+W2E+qWkEa3FRiRXAjL0mrR16jXppepZHNon0XkYqZ67CjPsIkDQzbPHuuu9bQeAHJ8sUEDvf+LYQQwwQ2COBTjj2uPHr5HswfWBnXrrXffgXXTFnnn+LYOVjr9BGwZkNTi2O+Y56wlARJM29qVi9sK21CZq+rmdzkw5IyPFSQSVET9nzhxnpFXPxt2q4RJmxScsoWMYU+WxGGNm2hC8dOYQM7gFF/jayrN28wP32sWCIvvZY0/bpn28Hg2/+dW7Xzqk2I3PNqkwFc2yiINXBZlMl4TIq3Su40XsRbcZxBW6TjUbxJXYtyfLuYE2+AbZki3ZuNnhqsvUWB+6cEgkrC/Oq307R9rkIV0szLfG9mzdyAvD6IopXBh61iKoKV3GT/ZQPbjZ1WwGKoxkEhIHzVNTHWlD9aFJTgg6WvH4tdnq87TZJoOGmE9bNldIA1AOAzhIMqG8igYrTvVVisx6ipYwppUHceDbsSMbWkKkPf0iehq+A67lNmZ4Zwq5E26q3Y7PO3GCrFKeNP3SRJuayGmF773rFijWOC+WFhFnc4AHphUNVq0Npuj88x9epAEj94qCPprMN8VwKBPxqWeWghBSRE/ojaFGB+tLdug5Dl1Zdp+FqneWyc6Q0cOw5z/EYqpBU9vPgnAGbcRwLJ+itI1scq9dsjjMMppoJFvxIF2iggrB4EVum6U8PI/85GXLPnbOanm92ljlKB0GuqVi7TpARAwTn0Ya/pljuthLf3iMCQ+UK4rOQ6DOFxlhHWHSy1AUM51RiMv7QEs45ab7iiQIwYDKcUgokkuPHqRoL0NonkBhV0HiVHuiIDrZ6wvXYu5Qy1RpvG3bTDA3VO8IKo2c7NPOuXPKxD5oZCZjZx7oqBBHQWiUr9qWQ2PuzbO4HmeYpG50rtqNnMTLV6xmI/BjojbXGSooDH4jMSO9oIdlMDE/TsyFXPc0abqMPnTVwoX2yDcegI4SYH/80+9Z1Fcx+7qRa1tiE7CDLy0uAfGJISKFjpYN5heYT0XS4dx77zeIDHrHGvwv2w3TZjJJ7M/G7E+O26foD6KZxmNmUnPGHrj/LtuBIU9+XgXTPpxeQdf6DeyNRvdvdqqkyu5/6H4Xl7HgnU1uQ0tLI76Dey2a/LEj+1jABRg0XbR5t+B+uzkbjXw7EOK+ACvJLvM1EKr9VigdHVPRP5PTnI8T7DlgslSE/UE0XaHQ5yT6q2eTOk7kSsbwUTyDZeTa3m2HT3gWsqZCvqzFS2ycbTDlqgWiVpamtHEqkFVUejHg/68NsIqf5hA5X1gByijU+tcjo8lAa9aBx2WSSCp2V0LWMJngtfGJEEA8+h90y76ANtcYx+o1Sj+j66hiWIVds92AjRnU1xVFOTk7AcrIKQcVfPX571uftESezcO2ALBFz9eZMzW4f492e0YJJjSaBrz11jYbMYKpOlM1NcBqzg7jwis6udDjCrQhoTgaZhG1FsKCV+xYKaPdWCKm1izebYMHkl+Ow3cJoF0yxjSHC07ZO8RNpXcLsiG9MMMBSOnVs7szWegOA6AR2oTurfRtEexJjKGtLHsvhzk/G2BCev00zP0c548M27OK86H51d7wxuuvs7HXYdKGgQcIrCYoiUxD2jElHTFsEOAJHgro8Ito/qJofq/AFInA9ELGGWHRKRh/sHbu+A+7wCHbDbDLn9PpOFPQKMwmhOhOGT8UkBK5xPkSpr+DOfTboFcrRYpwnAaVyRHGG2LRdGRqW8HaacN/HyfGYfNG4trYf0fwuheR1RkbHWLdMAirZb3VM03qzdQ2Gb26Oh6BECo69pL3vnN7lo0E6IoGZBNVWV4Omkps3LiRdZFHI4gRFkBBnYAeTtMLUN3PlEQ6jjIAACAASURBVFTgAXHSElNoPCmeY2kkdD9fem0xFLAgGzx0kGMNDesPQwMeZRB7fS2arJdfewuZRSuAp2/brwA7M/oPtaEwfVaja1744U6kED1dA1WOplyGfMOIsTtXlOsMkrp06om8O5IYre0wN3q5Z2kkkXjrNqwkGmUrciCKgf6t2Reno0/sDkPo92Jf2UBk+ffOu8nOlRyB3omBzwmoQKy5LmnpVsLI6FB+uR0/U2vtU7pCvRpsv//9AnviiYdoCngNvIeBZKFnbdqIZvUs8RFDWBPXneNmpIwPabo7IAnS/v3nVxbYa4s2WTlnUiu8N2qveqJtfFkI/6oB9mr7dI5+ndb8j6Z63s/zFsn/qgHWz7/O+led4M0O9eoVnfZYal81tNLEtWiUXQPMv4vNQnz6lx+e6a8KIs/U2PVQfLEo0w5tp4GW/MbRMvlHAUXBfBPFawiM0zxDO50I1EorkAu3MtXjmWJU4bqqCZVYEPpETfE0ddQ+pcl6ekIUhWeN9e/XAwJbDXGHJxyLpV1skG3adtkevb+Xy6W8Cd2p9o5imqwp0Pn3IvFZtWkre00Z0VvQQfjolAJ1ml0wr7DMvYe0RHTpMFamQImdNnkEdM8DTJ0FDosJ1taxY2bwvaqIEzsJ8F9OZZ0j1yeAwyEjx2JIeshWbi929ETtm5KpVVEx63u7fZbLEc3fz5rYyxJgYWVhFHjr3ffYp6s22IrtOMvzPuvEwFFpy7WTBlgNsL5eetR/1QC31In/Vw25kBjt+Ppg01Y+rQic7t7o3pnzTxEYK++YMBle8FPPU9+0ZbjSF+ArEEA0hkiABoqtHniuJHAeZpKCIQMxNciPfHsee1AgwFQ1w4XdMHeKaUjbAhx1JB6tK87XTAJpujowTRRbQFnCfUdPQhtYZTnHS+z1Nz9nqIO8gPyZ0wRyYxLN8wAF/fZR0DpDLZfoqzTcPddsXGdP/vEpe+GVV/FcqLTpN96FDninfbI4m6ECQOnMaZy/xHgWn+RcVtPI+arriiFpDJPe+XOnW2yYr7XnLQ7o0RnjPSIQKf727cfdtt9Ie+blRbZk63Gr5NlrRDp2Hk2lQKzrddR1LTT8OvdafniXx1cGc80gkuNK6IF3ENTfTX/dOude/D2Tw+MK3XJ9t2yAvzLAYm02N8DeveMfAVxuDfMafJE0eSjANGTc9EiGLmHUxsFIodIBXNsGsM7rkMH4KnrmGmB2ENr4BM7haABtfGQYvEne16ADXUZZ3GsNj+rwjRCduIZ9vRHJRyFdUwD1UAZ+NbXUQ6fxbNGZEMYi7cTQ4+TJE7Ai04SguXH0OWKqtuLfoX1c/hT98QORTKYV+4g0sEoFEYiygb13AsyCCHxhenSGTgybScVF7oEDfH4UAEdXZ1p5jIGQ1koSn3MJGkMeoGoNr7sUfnZoSDizlGCkN2dJkeEcgfG4c89+p2OuQUNeCVByGNNEfnONqCaaYqbInVhrRJGijXTJ0sWK/qz/aRp7vRGzRn5mMOeb6Pq65vJ2UaxfHfWg9O5NTHbBvuzx+yZbSkgj5m3bbShmwGsAbn747C67wB7GMN6x8bhbUKnZK11TDj2bs1slvujhaoCl35YyolvHCJeQcIZGPwDpSRJ01dP5sJMExjHkeuQ782HgKue9Cu38TidP6sl1itLIHHD64L5sztIQ0hASkG7VkqYAaH3dz+JSutheAL4DR8gipq/SpPkq10BAaGI0AASSlAxkbz5iVBXmc24X2uCMUMeU27jtjPXqFsygMcGBEsOHj7Dj1H3+PjK09EcOUe3c+RVEERfb1romt4PdlYDJ8U4bjmeKJv4xmObuQIq0IzvXjp0+B9uZBrp6+eNNKhKDQWQq+KH6iCQeRF14CK13NIgnIyV357QpaQorbnsTRc/h44W24+BxjLKugJYSPwGFOivzsKPOMjS1ScP72NCMJEsn/+3E4d1cpGR0VVxYoNUStGEXiSzqQVB4ANkCESCaV6BGZGdnO8psAoVjWx5wtet1NMLB6HEkTD8JZVcGTNLnNFEwdes9yCMO4ElqoACtB8JQXI8/FzGEYvEqtKQNq9dSiPHziYzpmE70EaLxN9/ZzsQIJ8J54zl4it336kyBHIMZVHsijLZs3GJToDAtW/QBmtmNdve8Gc78pn1spNOsKVZo1k2z6KmaiGZazsE5iHwuHCRXFKHvHGzdKQ53MemdeMM4KDanbf/hQ05X1hU3Ymmq24BkRTO5Wk5wtiYjsVj7B0FxvcKoPgCkQzzSLExogvj+GvXHsMirMM4qQqPUheloMMV0AxTkw/k19ovfPWfZubgCszGX0Qk3tgoEMcMghWmRdMwxclfsEmk//iZ6V1wqj5OBLOr6kME03AALJwoRn58soeDE1XlfsVsEN80aQZbqJDYmj2mM9s4kTD3yOAS69cGVWCJ/fk5AUk9o7ZgJgMbIKbcBqPddYpV2bN/MtBwaQ3df69urh4tpmgXlK7wjjqjvL3S6qQ6ablG8KL6inHBFGXPVsUBVgC8nxkTmOjNmzYLCIgMAFgLTVZASe5fp28rVmwyDRRsA5amK4rEPKHA3nDiffX6BklgcpezRR7k/vHABFaKOBMbj5gwlKSEpHa3zs3bkeI0ls3ncc++9NvZm3HSZJi98+x176ve/xkChjf3luT+ynplrktd55FAxyHaos2/v2CmBw3GxnWRC8KtfPwjFNdief+4VKz5d7/I7O8RKawjNmf1AMR7f+eYsyztCFhsTsbHkZR/D+borzp5DZPBDY7Md0zY1R6LHqOMTWJBIdqofTIgjh/Ot++TpoJbHAAQimfTG2BdLVtmvn/xPox9XypDVX2c9soYvszGLBlquLFsKkrYyhsHF20euf6449Mx69bs22i8Ptv9mgvS1M/nL/3QbaQvU3xlA88szBWa7ZXKj6a42/asOZON/6IRlnKhfQv50XgUysW7ktYtu5AaOPH8qBPRLhllyk6wHCW3HpisC4PmaRuh/AfaHX/3AGsryrAQHbxmMlcIgOU78yb3cz3zQ4wFsfB8sXARlvITJvCfetmPHeDfh3EUUT5i+H3+ZnJrEvSzAZKgGPVgU1zCaifEkOwTl9dUXN9ngAe1hfJQ6n4NAENiDx8TjoXBmnxs1JN7m33GbpY0YYVU5+ylgie2Cpjx9+lQmiKXOLKcLhi6DoMWnYuvvy9quYG/VRwxgipOA8c3WLF/KZIpIoO3brH/vXq452ga17xT7164dBTT/NJyYV+3CEfXJ3/7UuZtn7820ERg2haKZv0Qe7m78BPoMHG/PvUSz9N56UHbpX/1Bo2HWENEQDi3PD0Sicwr5u2MG0yjP4QbWYNJznOlGsXPUT8K8rQ6IWgh5G0AmcZYPAzrVAbzpcA8E2NuLKVsK1ywv7wh7UbIrBCMx4dnP1EpmIulQi/LXbXAxJX6AWPth18hhNZp9TEZbH320iOIixmbOv8vWIU9YtWo3r7Uth9poW7FyDdToeibqXZArlNgI2EI6n3QuxDE2LSggM5QK1uVw7j6Po6zBzklEm1vF4cca4hDvM3Co7Tl03N79eLuLBgOfY7rKFI0mVn4NItcoyaCdDmF+F3rdKVWGUgF2HC1aG7oKOajHQJfswvNSXEyWIEUCfbI99K1RAAH+uEqvA7SgKR6YZP17wPjgXiWhg0oCUNi+vdpuvXOARWCct3nfCQvDCG/PkQJbtW4XE6RguxlPhoyuyfTJUKEBQ9/7z3cwHyuyX8LSSaUYfwcQ5MYbZ1t4SqpVc0764Xi6dd9R+/FvX3cFNEk3dp5nL5BnqVG67X+xfr0xRIquc2AVH17TG/d7s0meK4BbUKD1RxXdLkbtax9e2rPmPw3agJxOt1mD6JpeboLLHVXRrdxJz6RQndFXhbanGFQusvfDMwH2TES8fy39tsxk9NIVRaJ88wbRSvgLTYpD0YuLlabYE7myNjFmUfSIgNMAimNpnOuY7mtPCsVsT8wCNWfSpOqdaT+EBwGASqGJOU8aNUodRpUzpo7nWW8k/rAj0yBYQxR2Hy1czV4gaU81oC2T3QmJZHb62bKVJ93eICaU3J5DgvFGrbrEM+8xt8H01THk0ju14kwdDjWa/O3D2bYCn5Kt2664jM+3X38Y9lU6mear3Zrdzv50+GiJfQ/n9rUkVyz6bLdNnDbCOnTk+Vj4sashRCMWmwOij3VsT3HOVDuK83z11lOwYvzNh8I8KxdTOV4DYTNM29nzuam6xq11350Ft/wgvmIQePM/PXnTHtBEz4nDOWke3PnR/JwI4lDz3oyB8l/6IkwQAXE8ea7cN0XgKS8Vpo58XBQntI9IvyoMNzuw1w6iadmftRXvlxHQpCusmAnWA3ffjudDOc7RtdZHa2vbJgrvEBzjcV3Hj6MEbwa9plRkT30xMD0FeKd9sm/fDAx9AqwME7D1O2HXTSIDPCQe5gf5z9wDWJUeTSOvcsQgf5t30wxb9dGnNm0iEotvP2gNnB8vvf6WLcUMVT4Ap/CTUEqA7ms7BkIlTJeToLl979GHmEAdIxf+M1crDcmIsGd/+xNrfa3SsjYutWKAvUe/8w1r3aM/yQNHbOOuo/bsa2utjJ9/nktUx/OmCZzjYnGutTS5atkA61rrWfXYWOqR9/yr59boz1xn3cdmvW9LLa+XZaFz+O8mw/oqF1kmuEBrVuZPQp0FLImO67Ft0gS72fTX/TRvraA9wa1h9zrkFszX8x8BDMZaIVHwYSKnqKvYsFY2DH+D0XjItAZYqi4nL33DfosCgJgwFlNTWHp6+zkH8mEFnIfhMwJ2I5s0D951asn1a1e7GKTps27moGyHI3+mvSF2Rel1BnSqKXxg+ZGuMWM8YFadbd28E2Ok71oP4hCVr1iKb8USNKAy0BWDrgO5zPfcc58DZ3sgEViCHvTNNzc6I7PBA+NomMudaW4I59sw/EMOct60gtvdB7f108WFmCntJzowyMaOH0tPhLMz8j4xRWMANos4py4AsOUfy3PGm1dJ09kP01DSwqbWIRaFHl2g1RVeR37BSYYrB5wxZiVuwyHQ7I8ePwXA08Rw2qPRvUANrzuuqfp1foj+LFaFSJJ4EtP0U3vwu/6eL7HRff3tlVeesNyliywOAN+fdZ9b0WA/enK5nVI0Jg+RvlbDCNG33ffjfUu/rcxxKQr0s7Q2VK/OmzsJedAAJ4H67OPPAc/98S+CrUR/sHHdUcdqlZ9NEjXAoCGc+ySu5OQcdnnLgey9ojJnAGoPRM6pH1zDwCYTeVZnmGBNACZvvvcBQ60DgGLu8ccQkLOV39PR0guwKCGZYgQ+SJmw/MaMnsAAcTwDjoWWjVHuGRgtWjnhEa1tPIydpPhwZ1ZcztR/2cplDCGIPSO6tbb8mrtOKbQYP/n+t+0oNUwyfg4XYZTVco0zSCvKB+Rstf/FbzVl9Eo3HwkyaivJwFwHTZXmkqvTmYmktGVkf/AjGZmDyATKp5pN9jKxRkE4sJUcO+iK3HMXyeoFnt6dfcLWrN3OBoG5iC40Fzm5PWx1dMZ9M8JB0dNsxNDeTpeTh7V/t75jeEgwUuLKt8JD+xKc7hCQhEbCqX1pfq8JXYJ6pNUor7gLTARa67ADXYlNxSKchuwUvzR9CJDKHuShAZTufMlpCrsTUFOOkjlZDIUXrTA3/677ZpEv2wG9Jk01Vyg+JtTF6oS1JaqJSdCp4lKMJCa47MgwaU1ZEAto6G6ZNQedagX0mGzrP2AIjmWFHLJVTGfaYpiQiZ1+BCN1HgYKr7FoghJSU3FjrgY1UZyTqtzrTPbQKtKZDRs12o4zkoeI5HKLk2n0iosKmUIkc+jqpOeJxbWjHIqjD7BMI9dAoeLxWBDKgEMB0AHQP4qIApHjsWgcH3y+xdbuJj4I/cWFq35WJXSHEZK49MpcnTAkziYO6WWtmCTHUgGOhj7bxOoK4Bq0pjCoZGLqR7NcS5UnPW8I6ORFDqn2cBi00YXSsOt+tOLaN7IafeFO+NEMiP9Or2eBskeUfpbFv37jVnvhz284anwsRW8lG9yA3p1AB/3twfvmuwlJ5ZlCi6YqzcbZuhjaZAS0ynrQvok3Y/7CM/P4T39lvdB/HgVhHzZilI278y4uIdeCqe8lmuzf/+EPNptCu/pkIYVwlouGwjvGuuNSV4YeqLT8okOrUpNCoWXW4uw9jmcmkKJaDoJt7NU3F0Md9hRAY8akYfBD5MGqFW46cPu8UY46lHPkuC1bVQ44QYGRmsGEoBXZk+jaCV9btoTNuKQagf58py954a+fO/OnDh3auIaqAxPyCuhuZwrzQETRHN8wGoQx0VZ8+pEd2X/Vvv+d4WygPpY+dLTlnj5rJ5goVPL5Q3omWSrNdziItuPMELkiM5zrrJ9rTLcC4jva/DnzbeO+KrsmCQJ/p2w3Fbee4sRbrHhoz2JMeIoaD7KrD0eKav48z9/87z/+DmXWeneHpaur3O+a/MhkxjshapTmRbRsNl435QF48phviNbrBogeKqT72uZpsGpnfR9Hj5T5hPZVNLSgygwD7Hv338RzGgutfDkH1SnXrAwb1tFR0eWurKbpCIwKTWZTMFMrg3mRtbtSJqH2nYdm2afktN566wxAmVT77RMv2NAR6S4L8h2yXnv3ScPYSbEq0JOZXmZl7nLrMTkxjrWATCQsERSZ/Y5YJMUfiPUgZFMaogGDOriCrBBTq758rTJ1z8FKkStxFFPjYeOmWmgSrAtypBN5Xi5BkWzEpEn56hGcSKF6gLlb59A2Sw9UjqAmn33jDNPpHIBARRPEcuDJFCu1Wx+oT8hUaOLuuPdhwJ0LhozWotgSVdNoB9f0i1oE1JiM7IloDHEqvfXuuQAoDbaLae28u+Z7TEKQpsjES0VQHbFHITzPZTTbMguMoEk/w5qUeUk8z6mPD86roPy5OcdBgOO4Bjh5h8VwQLXDqOaUC6dvS0N/DXB1/frVTtM3mKZ98fvvsp91hso82tq2S3RNVBXvrw7myhoaA+1BkSC/5TS6fdA7dgc8zIZ5JJS4EyBaPU2PjLeOQh+PAqlvH9OGZ+aarUO72RE5RDHFRc01sgLJWV8HS4khu9NwpbZvDSuDqD+WFeC0k/Ao27Wcw1j51HrPMpJjYOSum6hfwunOFHGOdfBM3IYOSSVaZwaAVTVxRruZAAHgULAPpljiJuMKngVMw+S85DJRS4PtEPmsSzYA0nQMZ0+ock3LT757A5Ew1bBwypjux7AXB1KIjYGNVMZZ1snpqCQBKq0sATlPsQgkPFNn3mEHC7hUFJECv6TjapLQ1en4mz+a150OXxWtXzowu3/+iu6qWZ0mx6LD6ncnlGieBnq+rrnQZr26def99gK5mhtUTgEaO81+0JR517PaC6dr06zWU0Q7oIxf3u+pwssLxHn1wPr2rb1xHJoeq0mja3GaRC8cpsVPE+deZ/Pr58q7n6cPTwPfPDHWFuemz82NgmbDzfvgl402nxPOIRXMBGbmzJn2ATFYCYAs8TRmAj76ZaSRQ59jDz90rwP9//ibx6w7urRigMwdxOQoF/4a4rgy7qlkVbnQHmVaG4f+reA0cXqcfwE8UL68jkj0HBegD+ql3jC5G2yy7rZ89ToK5WpnWMeycBE7k8cOh32CiWLOUfYtZGNMls5T9eZR+M+ePt7K8RJYtyXLedjIpCeWhd0pMRqPlq6YfG5nv6NIZrIMWYUpaaSVwSKopuirAqRmaMQHkCLXVTIg1+yoQGtusbz669YCF5rPCj8ONeWtunkzgkcxKMS2EstNkg1/6gE1t5ro60OAqBwmRLdUHI6q6mvXibzkb0OpH/SciOLK4+3yncWwYzhsN0waAPvsGDVHDZIzhiQF5ISPSrPp44ZZ5uZVzu115uTesNouESt1kslcmtOBNvlhrMVQ4QzUyOrqCvSP5Jyn97a9GP8dLqqxrMOF+C7sYurs0WiKpaTin9ROe2D+KCs/vIvBwlX7xS8fYB+EVUQGqT8yjA07Cg1MEUdhsRQ4xXi/eqbDKa4FjnRMbGcvPPumYW1jnePQ9tOUfWPeTLtSWQRpr4qzwR/9/gBbsGSTbd5fYLsOk9/K9dE0mdmxIBfHiPKEg3314fE/93zo71VDf6Wpb/63L0EpwdiYGLVoVr1bwZcUZu6zQDAPEOZxMFYDrPt7nclqAx4cQBae5pWoBv3ukTOpqvA8z3pJ+pEia4p8IdaGi9PRCxS/180s2QW4uGJwafgUCKgiJlgiD2gSU/1EGFa1F/DXoYOZOqEfVNZcC4/qAKCfbCvXbAYQwYeIede4scNgPxVhCjnHvRZ9zxTYchXIUfSaN27YYh98kKVgADdsAPt3TuYzpo9jIhyNH00fwE5YoTTRkZwV2/GdWccvpQcMx4VcbseqC954402SQfLtPM8BWKz7kD+F3q+YuGOJRtu0bruNH9ULZg7PFIDIy399iWFeCCy+NOuJn8uezB0WjKlk9zFjbBdDDDFSBsLYkE6hEDlP5u5smlwWIgt8zLixGL+mkVCzhgizno7OW4ZGv3XrcOI3STGBjanm7xCuyHEkyZyGfXUKeUUDFzqWBIoA1k45g0DJSOOpH67DnBAbd8TwwdDMiWtd8QVMNJJCmNyexIRRJsMrcS//fMU2hnCjHAAtLxQxzaSL3rGTzF4As/z8SmdArAb5nrtuw+sjhPsQ7YwcJXkVFVyeSjk0kBrQpNLXKIJWDNMuvJ+rPFNv09Aey8cEk7WCrQvRcniKEK1wnULoxmmT3PcfzpT9AnXQiy++6DyDUgHyLvAFZWXkQuMJVcc1awUotP/AUVuxer8DF/Rc6wmXpHPY6HHo/XdZofoU/k7+I9EwTdthzqXI3KhoX0D5DtQgYUhORqIrLrICGvhWinLiWZxIsxzN50qrXIRj/LnzxTYQaUqrpszXmmrLi+3jjxZQsPWguOhga9evwT23ELfd7jTDndDaRrCxcGOl+ZNNOVRcWX+VHcq0dtA+ztKAZmbjyDdoArTkIbZg4Rf2O7LomiNIQUSxMYdnhCEpURphTL9irQ9h5XLZC26LaygrK4AXzrjTLtAwBNBYB3MTGHG6DMy2bsJx3aLQ3DoFtaiDQp+4wD4UipdwEg6hWCqliYxFL+tDlVKwP9Mqiwugt5UTgXGEhdXTPfhnoRdp9K24id79+lLdUAmh4aJzxATpOHSadNKCKp3r2kUa1mIQm2oa4wGI7RPI/MzLYZPmZjWxeeQePQSVNRwHasxcoEZmkCvcBnq3KM4XQImjWIAKnjq2ZxeNcrybsudj6y+KeRQN4yU5UIdGOxfrstPYf0eEUnBWUEzuwwmXZpcVH8r3WIE+cAgU4SB0dK3ReEqP1kjUTRvcngvyQKqI/qi4GGAfLd1ti7eSRcrVEYWuooostqDrIKo3WvdOMdaViVB3pjoqYH1pVDsOZnp+sZRN4SII2hoOpGuWymsMJLJJOccff7gYpG6qAyo6pdEAUqReAnaO47WfYhqeACJUQ6OuWKMGNDIBwRHco07cozD7zc8fJ7IlG2SeDYY6HjwDV98oqMDToV/vgt7taxnkQgeyYhYtWuT0H3LN1UYXTmcSyHROpmhtmYIKYbtt3h1MfjBBo/DeDc9/LmieRob1mI3t2bkbVKcJV9ok6wyKXnu5yrZuWslEGQOreDQl5ER2YsFl7TnGAiWy5Fg5KPpuR5lT8y4wRkMFmQYh93HmVYlMwhp9gm3V2j2YHpViwuZnvTAyuYRrc3FJvqPHxZN15tOI7T5mHEXox9O7RdJUEcnAPZcm+SjU9tJTZ50ZxPjR5JhiUT8Fh/G9u7Y4Q44BGDq8s2yrFcOgUP726OF97e7ZI3EbP0zE9lnrNoY1d5W11oaTAaS2ghGWdEdz5j1u1ewOZdCHRQ30orItdXz/yLzmK5Obrw7cloY1Lc7hf/uPLRtgfZFXa+RtgD3/jXGNtGaiTTVPq9y5KlBLBa0QZQ7lrztOepvmlu/Le5jrewYRPdCJAnDqqM4unkwO8Zm7sNXnWevZMxY9X5Sj9mo6XIhW7tixBhv+/4h77/Cs67P/+wxkJ5CEhARIyGYm7L2RPRUFFCe4tdpWq3ZYW2urddbaVq0LtyKCgLJBkD3DhrBDSNg7geyQPK/353tdgN537+f3x+9+nhwHByu5ru/1HZ/Peb7P98AJOYR77xgRVc2Jr4mgQb3zjgkuFqVe62YwRvaTQfsDRdMOu++hO5yxXAIIbgQRX0W4kP/z7y9T2IbYvXfdBhhFXnTTNsQFLXD3cwpUId0XJWy+mlgeBVWWni8QyFR0TzXfWR3bI0M4Zofy9qBbaW0xrfog9SCuC/AviLXsMM+GzC2Wfz/f+vfujhwk2Q5g5Z/ZDK4t938ZDXAJRbcC6k/yOgUUjTk52+zO++7Dj6Acs6RVtmpDPgaGnnZG5j/ts+MshepiO9OIFmSol/J9WRTH2W1aot9dQ/HOteAZmLXoSyZTuY4mHp2VTRUNcJi7zd5+8++WgiA6I42JrujGgAGpgHZnzxewIYaD11XAatiP0z80oxi8EFjXwkChE5SpKecxbQSqdoGbc3F2LMZZWlF5UXFNbOBN93GsF12ETQY0ciEIJzjP27dscgVYNoXu22/9C6Q3wbI0SccRXiBEOo11ISYpdcLjcb9mHSMTteL8MbYHJ2rivfjwiTzMuGGuWb7FVq3dCWtjmZWwLt83cYID404DaDYk6/ME67vYA0dg1zRgEVARJH1wVotmbg+QC3lXpksZ+CF0gtkj6vZWru+okdfZnrwcmm+KPKqmc2zwZYCGUVGNaVg72G/+8L5VQpsNJU981sJtMHsUf0GDxJbz1t9+ZlM/+zdNTq09++wNoNGn0EJ3o7g/x6kKszbE/E2f/J5zJc8aD8UaLZumyC/840PLLQAXg15yliq+RsZQPmTLmd3pGXQd3o+nNl5BfU1xrakt3x8k6YGAMlXamgb638FJiQAAIABJREFUmmSvyfSaSIFo/omgrx72dJ7swZeh+Ol3fQms9WjPMgjxADdXOPsbYL2eihpfA6wC+orZrWt4vamuo09f0wD758F6H/8k0lugNBtz8N+P6J7us/rRvv9hJXO9H7emWAF90ZHnIFOIg5FTjaxA8YPNodFdOlto3ZlktWFt+Gb6VEfJvptnbSmynMOY81wGRWkCLa9L7wHOiTQIsHLdpm2wRM7yGjRHqY2gR8rM5hJ7B1rFk2SeypySglz7+CFcwm/FDTwpAQfX0rNIsjrZ7379TwzWYnGcxpCLrimK/TMCx/9NB0jA4JBbYFBRwR6Td+CM9e0YjRfCGIyiCjBaW0oSQiZyqxT75ltiSGSKqIaTx0F/rhJIysRWUiA3VXRxL54jhC62o6m7qaImxJoUy1/cAzLUCOv+kEmUJpF+cEJrtHSF+lK0jPZx9cLuGmqqqMZK94YT2fFn16wxFaZGC6Ypq4TSqeUhLSOWxv2Sk1/VJ37wMuBWi9QYG4f56JnDu5n0Vzg5V3XJedbK+k4WUgSNeM2WvUiLyu3ROzs4Smg8+m553q/Zy9TxchRxnrV2HtBgFWuABgGyUFAsjBhe5bjWo4CySaMTXczgg48+RgP8hX317Rq7zPHtO8nuSH/nN5eMw6BLxmP5e/NcrFxzWCNPPvIAuss9thFwb1jv1hZUiUwGs9YGgHrBDZLsmdc/tG9XXzIGVw54lvFbCAW/YmaCqJsuUhjp3z2Yxj1FP2qIvRbY+/crXz9pgPVXAQu65d1t73vu6voAI10jaWo9oNnba91UHySgihpHsYkB0AjqqPEFFNHvWnv1zj6LAPf2fgDLSRf0NleIAz6QScfBv3sMMO93sRP0e9dsvHQAjeN4KALp0vfmbufeDLP9hYDG1MxB3IeR7H+dO7Smyf3eWjVPtLTUxtaWdIZa2E5HMVvpDYuqKbRapSYUkvqwcMlSw78Us0BAIMrOLNgC+9nvx2K42r17V8/FnWPVhFj+G5N//wzNX6iTUI4fO9YKTha56bzYQrtw2ddnZM7gpCwyEN2be8xdi6HdGsPySbVK9pcY6umO1IdxDJf244uzjiSTbHxCxKyIwFwrjPpco9V06sfteI5kJKe6fUaU9J24/VeyAZxnCNWfplnsiTf+Ptduu7U/tX8D956iZ2e3aYes8Jw1bQtbcBu+IgDS8g46BwNhHyyzvbuhZ3MvpjH0UxyiagzpdOWz0xhPgTNMQ5Uz378/ZrxoZfsPGOAm1JF4B2kaLiBdTveKBVI84dSp8/ChwKyTDxvC0OUMUqxxOOLrZjp18gzMKgyukH2so+4OpB5StKOe/73INZojF8qAXSk6/0xYm7uIMtqxC80wZetdd/RxUVjtWxG9iAxqLxLJCzA9TzMR1hpRwY2U1jzLmvHzwnEPo+1u0KAJqQj7bPoMhhl7Tjjg8SjPeagkMHTpQfzSEPESzXk1a4tAFr9mWWZcMtlrjvFkBTXSxfNEBfKftIAO5xs3JhlJZmeePYZacYGcfwCfdb/tUStX5S242I6EohpPEXKKxfQwrgsdO/Vh6geauf8wRcdmW4hRQRwjhWj4s8NAFRIR0cYrAoO5engDxmShMZz4w0xYk0HnTtkXGJ6oWJLm7vD+E57VPYhLv46hHMxIKHWtKDADcIPe5mJ0OnZqB+JJAQR1UMe0l5tZsTDBkLtPYiaU2SybwirGFa9NmIDKY33b+iXodXaSfXmzm/HnQ0FU8GgRyHlUKOHYxwsIKT/sCidVNoeJsuk0APoFo/hcmtEoYNpEJgoXoSx9/c0MMja7u4iOWCAmoR/zvyMnrp3yr9pbz/4D6JJi7NU//JnmrIpom9+w8JTh+IxeDXtyWZ9XgYhFNk118FglBepZ6LmRfJbCw3ks+nXQ/nWzSvTOF0FBZVgUHBbtqGDhHOtRjBhE9XEGQjxgx3E81s13Bifg+mg7Q6G3SnW+bs16e/qZuRixtLBJD94FRSgHc4B0wIkm9vZHs+2bxctclqTEQVHwr2rREkRwI/Ru38QSiE85BK22KRv9oP59bPDo62wnTszvv/Olc2EchU7p5NF860lO50Ucpd//YLZbVNt2yKbQBNz4aprt3EdsyYj2ds8ffm1Fm1dDKeTzYfwRAN1DyHdUw6b23RyQt2XbbcIto2zNqpVMPopwYgx2USGV7EIb1u4w+my759YBOD5SNIOAbYFmUkCzG69cRlAvRQ5l0kiqAdZUauz991ox/1YfLXAlZlGnaMIL9mJyBqq1AYrg9eNug+La0sWs5BMIfv5Mod16+1irYsoShBPcX5970Qp4GHoNHGDJGR3IASYjtFG67cndbT9wPEN6NoT6TY7iyaO89wlbtX63c34UQq3oAj1MEtBj1GsAgiw2oTwL5JLiBCpENAqKjCj42nduGD3CxTisW3/SOsLczm6RamdPFFhGUiNiaLrCINhj+wrP2PSlZ+wSCy/yJEft6I0p7D3jhqCfIcKBzxWZ2MISszrb5rWgiRi4Dbltkk0ce6d9s3oPOdQJaCzOugL1p82tf4+8thH+/7IBdsixf+vmhMhlUF8/bYCVXelvcP10u2spmvqzNKOaELupsG9HFpIdyHrShPcZSlOrjM/hoKyFeXuZ+B+iqKqxhx79pb37wUdQAs87ao/cqeknrUVGGnQncpppchSFlkrz/O2MHK5ZSxdnFIowRgVuQzbb0WNZV7TEouM9yKaxH1SxXSscmIlKKkWucBztvhzRozC5OQ4V6DxrVwuoyscxtNmG3mU9zenw0dc7d9c0msaM9u3swuGDriAG+UIjnA1QVeoofD2IZ1mJ5jQtKYFGjIgMpBbFMn2Rfh5JQwTgSjlFYj5ulvUxqWpCzFjBXmIOoLwnpTWDurfEJn+xwxlqaGdQBENammIAukOvboIuf5315z1qkYgkADgW4Jop061ly1bx/Ox3P5MOAFgfBF0ZmdeD3jZKjLfda5e5yYsMTPZDB9X1SKfi2Ld/jzNHbIPEoRQ0t4wHoyHTyz2bttg2DMHiaKS7Q20MgUmjCUpdEO5tUDuPFh6hoU10zprtevS3Q3JmB8ySbKQU1oyiuwIpDiNoeA8u/t4ZILZrkwW4sd7efW8ZplVJDtEuRKvXu/8I6z9+PB+Y83nqMNQnclJh/CQDVubj3FwnHNffURNs8/zlULRiAHq/sgfvm4g5HIwKnlVlJh5nQ9Z9pclUQ4omyT42b1rP/pZAw3oJ/egJpmyJxMOtoVnCBZv1KxWaVy0bcAuA3KUAxoqzKuE462PhHNkiyypxHrkc2sD2oElftokCmQl5OZX+CbwvOrZpar//9WOYMtXa668/TfHRF0OwgXaO5ig2uRULSZzN+9cbNvvb+dCwoXohRWmDVng/ucJb9p2wv707DdBMk6wwioGrDbCKVtcUqslwDfDVZ9D96Sd/dxIEafTVkKof0k+zH7vf1UWrGf1Jc+mxZv2RKx6gde264npvvbcaKP28emF3IL7W2Qd4uWKdF7ssSYRvOiuaqgsK0eTWNcA02H4TH1fUex8g4BoqaI1v+vtTwM//d60b/+lLRZHWdFEAG2D0cZr9TgCWpBIq2jXdQ0ECiMqEFvAC4gjPdl17+9/vsNdX41NyzMKh6a7Hob8F8RoxONKLmn6Yyc7XM+e5ODO5usuxVM3kcQCxCOgGawFinSEO9/8QzGsaRmmMRbpGaI3dO+kWGotq3KIx6qPmWbfhODVPEJh/IF4rFM/sE8HQS/sPHWDfL1xivdqnuZzudev220kmWCmJde2Xv3oSWmUeMq9phqTe3RWQl7im8lBR8+tvXjQO1YnV1M9hFpqruyvlpJRci6sact0JV03N5LobwAauDM8wzBqqeJipSd29E0wtEwSNWzT0YMBCFctqusrF9dY36P7g8+utQ2RQJnqyzISIpFHbVcUFiabZxcITTTN5rQDEkyb0tSH9ulk816mSCJR81q54NLZLVm9hXdhkYcg2ejHAqbx8yqIaof07VmMfTNlqaa0TrBueMJ3apdnLL/wLTxDABK5li47ZnAnMCZnetiPhpBLqi+QT8vNYnXPA+gzpj/v6ATTGx+3oGZozESE53l6dm7HvlAEmHsHoDPbRE79yUX1JTJdKqTcqLhy325/+rR3FSbpJy0729pSF9urkpXaRz3yJcWUlTmZ1ZfqonC5f6I0IxbqzdWp+1Oj+pxv3yubuUaY07fVvt37cx4HOjv7smVw5kMsBzVeZEeopqlgHxchy41wfLcOtC96ud4UGLYs6gWM1NMuCudT86vmti9ZXgJe/+fbfO36grBG0ozPoZEUw1fQ9KSGMa1DG+hnqgJq9B49RC+MLoohM7ptATDDxKrWsNFyS+btciZuSdqAoxy5EYWUwgZQEpRWJL/IhWrd+JbVxuGsQm8JOEtNL1GZFkuo03XvvaBs8aZJzbZ8+fToSpXzH9pBxWkxSOpRiJohok6+/4WaGC54fa1PcqqUvDgfMWfL9Bndu63EyOmWHoFvPRFOKRIl79hxs1G/YV5avLYLOb/bgAxOQSHRhnnbEufN/OPkDkixaMMUthzWSb8+8/IIt+fYbngmilzBh7AgLM5L6X7XtVkDfOd99x2dItpGjrnfmbkzK3Lh9JckF0tCrAVaefRTPyYhB/RnAYNqFPFDeGj0GD3SDLcV+toNxJfbQ6jWrXQRQJokRgcpSRnS8dMkyat5GUIx726LvFxP72s3Vy6dZm/LzDtlD9z8Aw5EPo4gMhgPl9B6hyC9r2LM30y8pLk4goGQMr/5thdPdNk4OsHZdutkETFvrYg74wot/tZxNuzATIwZ3fFNqrWSAYSSvasx3nef44kh1GGVLYYpuhALPsNs6kCesWj+ABrdJchp/744uf6V9PWO27cFpGgKIPI3dNZK5WEMWZMUt9WjXnPr/nO1mGOkmygAiqvO0ReDX625rbiPqKYA69oL2ADGPPjqRKTbpIHgkBWz+bbvaLE5YLRVrOShFId1/TONknIYTaKr4BZr95cef2Rcfz+KEh9rjxHzUw+osoAaXWRbqpi2gfelR4UwUgVoEMqWMUKPGg3JeOhWe8yVLfmBy8jFW9Sw+AInSYsTyYSZgRPDIz29DozcPWsN30OdENa1Pox9mI4aPZHhQD8QH5IXVsQheTxRQ6EVuusNMc5SZF40e9xLOsJGYXCg74ihWgUXEGGzB2TNn7W67rk8aBV8XHh4iPWiMKymKwxHSZ3ft4XTDFRQ8IeyAovUUQn0WRUjj+Dlz5qEbPkL8CBsUNHYtBF3IFh0xcqTj0f/h2X8QOI+te2aKteza3pbPmG7tOnXH2CkBOiPwPGe/OQ9oKRNY0UECWSiOoSOQiUMvUJm4JG5uFpFNaHEV21HAFHP82JucaRFZBlzl80wVsX2nyFo0YxYIziDimPiM6Ov27T6EmDsRd2RlRxY6p9nm0B/3512wt9772hbTGFXRStWyyF4iZD2pEZnNABBq2BIbog1GPNAZLV/PDl3dBLtXn07QDY/DkWeSDCIiBE5a5w5QSQ6B8PzjHzluOgSghQV9f9uGi20s0yTFEMUyFR3Wi8kmdPhc9OBN01oTw1RFnEwYze96+3LmdgxuGjCRq7BxTDEEB/5AjFLTxIacD2JkTlSycajAiCSfq60rgk9zD0mzK6OgBoArg4YOc6HzH332NfbmN3EcaaC3TIJB04/jLtgBEWAx91lpeR3AAozIYhphGHbJNpC5qklaItTIBAUicxHfe+tNUPrDaM/RON8x1oaOHIe+8RDulCn2t1efByXeDfUN126cXpU9vWL1BpuzNB+KnOhCyq6L4N5n2o5GAQCeZoq4IQohmXcp4FzHf/F8NY1xCNoFJgrrVmM8FOyQzw1r99J4QVnkqeyDvkERHh+xQe/ngdYkOogmpy74/mWmuiO7RdgNQ3q7zx/VtKUlJLdwuW+7QMaOgZL9HUfYrdC6y7kwlXoOeYUr6K9v0/Tvkdea2PxvNMDatq9uut6b6z3rSPsnlNlt0D9ugPX9nlMoxY74kNd8/bT51X+p2fHMtLxv9L8fMXgWz3Xt0jLchvXvYcspCNnPuYbBdi8RNmugIO3C1O0Mk5bGOJtrU7hh+FBs/JF2gPBvYQOY8d18e5RIniOAWIsWzHXRJ2NvHg+LoNxmsA7UZV15/KnfMs3fY7NnzyZjPB+zFuBmNIEDAJDqs/bIpKUC2ttxXNNbct9oBV703RwaMZyekQ6MGXurheCrgOAHBBBzOkxh6gBsVTOmDYxLtBdfeNE+/iTHnv71EJv42yeNzpQp4370+BsB7jqCwp6wpTSCHdq1t/433ujEx+dp3M+wRjRARhCLKzUPjb370ac2c85WGzSqK2t3NJ9tEZsKGyoRH9sAY3bDLGkHfUvrYc/unW0V1LAoCtm7oT7PmruITawH9F+tlQdxql2Jm2Og9enalkl0J2Lt3jMSxuyeiSNddrcMCkePHmtLV27ClKo3zdtJm/PtbNgTGY7+VAwiHc40NR/fiN7EGGntLcNiu1EsRiRkr4SyPgXR1B/EOV0NcjKbnzQT25Yvd8WMptApWVnEzu10dCuZ3unr3XffBVE3e/zxO/BWIL7iTBl62Rvs3Ik8a4hT/+G1y6FS7rZO3XpSXobRMARas7Zd7NsFy2zKV1M5tkiKr8Z2y7jRLh5BuZ9ClnesZBJOPqninYrhwkUjp8mEBncYN8vdoO7DuG82wAzYDhVct2EmRVIYqHcB5keSbwj46NW7pyvASqCVhACUBjINjElkgj35C9t/mOkUm25hAXpUlviWLDQ/f2Site2SStbvxxQoUOs4zkQad9Goy0Ds5UVQhFhZtLK/v/eWbQe4bNyskz3+9Ms2C0q1XMTPKTLDr+31NcBai7znz2tk/NPbn/bDKnT9z5Kn5/cmtDVOF+pNojTtu3zNNNVrcFUOq8vWi8uAytPz+qdPXuGMBtVNiJ1Fltf+UhPod9Fv3brhPAHKXRa4vpyZs96f1/ImwKJsXp1b+4t8/9qmY3Wxlr7/uNog+xtlj/L5n770HiFq0tmDRbnTl3TAEnY2xuQtg30jkUlLvWDYKRRLkRQv54nKaQhn8ra77oI8Vs9O7clhj423sxhxfjhlJuy4hvbk03+mkKtnz/3lrzZ95iLr0rkNoKo0w8Ns1bqNVkjM4p5DRBzSFAxul0QRlwnYgaeFWEWUTr956mH29qOs+ZEUqWssq30vwJwL9vqHcx3VLwnwaTeAWQmyH4x3kS2paA+3nmjof+C5zSZDOxIz0U+INBRZzvWcXBRNH6vphK80Wqo31PwKgLhykjyzHH8TFAKFq4bmRM606tmV96qi0sWG8ndRsdne3VccGvg6TIFPnSvzomGwx5V5YwDFt0wQHaNHB8KX05dzoUMZ2YQCjhXzIqE8//oeuebHMAWuooGWxlFD6g6tGQDQHMlhuDU0rdOA1OEYF+UDKMnI8HYMLwMqzvH5Tthumpx1REnNW3bMojmmPJrhKe89Sh37KU1BsTvu8bcPweDyVtuweIbNnjYbU8mRNod84Xa4ebenmGeU75iC+/KPwgZLBaj6u2NvdO+YaLXlxRbLxRqJId76bbtgzWyzGHJw+nZD2ocAtiemnyePnrfQ+DSbuXyrPf3qFDvBzwZgMKt7LYgaOUDnk46wFBndj758AMF/vGn1H9c+yHyYHzk2C1BWq+rT5AdBv3X7vnxAHAPL25dFYUeDQX9F88plcdNcrQd6Pd+W7ABndyC+xG+GO8oNdjIER8XgMxDp6AdGNBn2rzV+oEMAmF6jAYOmahq1+rg/nQYlkuZUzIS4hPo8GyA3fMlsFrzR/agSRU7DXuK/nXkjy6wzrWN7Ru4UaP369OUeCbZzxw+4DN4xeMWsWrXKgS2iC+/ZvRdGYpgzlxP9WV8y+/1qytd26623OqbC9DkLbejYiQxsEu2ee+7D1TjfAVN6ZlplRDNRZv/hOduTC0DKQcm4KiUpAOleJIa1rdg/4u0rfAFKy2r4e2vLzmpBckQsUsnjNnLYIFigx+2pJ18k7qc/zd4yGGnBALnZNmLUcCI1P4J+fEzlADK6G6wL0r8v//I8bK59NnhoDxt++10wawusHj3FR59+QT3agr1lp1trJkwYR30xg3uswEU+iqLcFIC2M9pl7cv6vAmw3i6xVimFQf+vf9O1WLx0Ce+Lr0zrbNdQn8Ql+UZqiiho0Tp/P3y/EkOwEMD47tZv6GC7wPDpKHJSna8NMK80NR4+aqQ159wsmrfIvoBJef/PxtOTJFs4U+xGyalOHrmORv3zTz6AflwFjby7ldELRTAAPECTrr29E8B7Q+r4Y9DPFnNuZs8vMCU1xSdxnukJbpt0G89fESwPDDNXrrWVKxUj6UXbqXZMwrSwcVwc90eYY2YFofuWP48MwvKJDz2JBPI4QGQZeurlK4hV0trFr17dm9udd47jXBThGZBlAXv+0qlWxhIBFELHecMgKFstcfQ8yxsnp9IMMXX699vvY4Jy0X79xGOWFE+cTOE+erQTIC+RltiKyapWOyYkZ5m8NEAjfBAqsnSsTdMy+S/yrHDgVTD2gvlL7OWX/u2QVDkaakw+7qYkmzjpJibLaOpqQAvRBJzclYfxE6ManG3LoSyHanzTiLNSXmSleTsoULBBR2WlfLkjxCpFsKAcUh4ND70mGk1wSd1Ks7ni++8xsUi16wZdZ6ugVSgOJ5P83Po06HJoO00BWYc7u4E49Zh5nGdafYaJTgjN/DZyyU6C5PRDDP7mP5bar37RGxfgI9ApqkAmjoL+yO2RhbldQ/egtM7uYEcIoo9uAPWSLDMExIwOz1gFN5lowKLlffXVF9aG7MgEJkvBQFRawD8hOkG5pEIpY6Bxy10tQD8gdwUVzLzfOd6sAagm6hv0vjW2DRp2X3TKJ0FnFCZ9AD3zl1MWMB3AXRFKdQWf5QzU5FicFqtriinKk9AVQjskMJakGaMnZoGJozE+4+h+o0Z2peE+Di2x0B6492ZbjqFL7o6zaNJw1zt0BBfKyzioNoX+XE2jy8M9dqgtwT2vBTmWj982BMMDhO5QjUpAqRcu22CLlm1yVBL2eRdFIKlwAmiVxPE7d2zlnGU5i/klPECsCXbTyC5u4rtvH/mbLKyKsdiw8TAaReXxtmZhylX6kfUhCkW06CMU/zcz8ZfWNiquviV26GQVBdC9AW0MRO0obAWxE2QJX7Afw6kWKaDLdW0TLr/rtu5ERwV1tlUHDNS6kCu2jlN92dbx8J9ioiQDJsXjtM6KtY4sAlOhYoRTKA8bNdo12kL7pRmTDqGCzfss8SuKspDjcDXHXX6pBkoc+lQm+IWHiqxLx0b20vPP2ZdffIrRzWquRbIrrhWXlIOB3LS5O51Ln4xKGgIzR8BqCBe9itv/FjRFRdWhlt4a9sHQEfbDrHn2xBNPQwlhIQisxy+eD+LF/rsG2L+ByonY//W/1QBfu1m7olsb7DUNsP7tKgX6Ks6tTbpCQh7fl/ez2tCvGnf46dH+jVuZjvqJUKYe0YALmWj4z+WfMvZhu35gnDUIu8xEgcKQRb9+w8YWn5plz770toEbsEkE2mMPP2jtyWmtT6Gbj2nFLrJXFUs0dMgAiqpj1pBs0HMAUtK6H0d+8ZtnX7XJn7xvs2juNIFUZFpT7tUCuU7yXBVfPAJYhBmL9J+yjVexB7B2HKZJk6x2tu6Htdac69cAV29xP7eQj7uPqW0XstHShwzhATlvv2dio1xaVf7Dhg+xtqC5Ch5eSZ5oM4yzFDZVAo0vRbRkdQm6QWFNgHpRLWAQJv0M+rznX33NZi46BmX556xvNfb8S28Z7Hx7+NFRaGOJMjsJrbAZztEcZz9MRwb2hD4FtL1zSw6ZtM1xwo53Ge2iOaoJ/etzz2NMEW0jBvSCabPcxgwnqxp6qMA8aXW37DhGvmg04FV3qM/1oIxtI+M3nv6/lnX0BJvXOYLvyfKUxkoTENaC7sQXxQNSlSO07QQbZte2dS4LNQuK+Umc/7cDYiqeITu7LTTrTFxdAcrYlxYuXqfocDavicTw7cGdeb2LVunVp5vd8thjljt3OhNYKFNQJUvpCNIzW1K0BzqWRQoZ5xkAfk//7mle5wTSDRgZWRE2sE9v6wPAUMULhSP50MRdpmVqcLqBkO/fvtU5cCZCXT+4fTPAQTXGOxkwpA6yXgJeQOGLjk3GtbfYRWM0a9nKVlIkaJKdAhCyBT2XnNyPoHNasXoz7KBwMMw42CaHQeGJ9eiUZTeM6AqQUWB/f20We2EXe+rZ52zNnG9hHGXZ3FlfszZh6sF6IUOV+gmpPPOx9tZHM5h87bR9TISrKXA9yxSdYlGH0e39Nw2wfwbrClRf7+pqXhW9/O7mpGqC+SXarPJ2vabYJ1HwdZl1ZKTknwArU4gCx1E7XbesX3qIRbOV6pNnQQ0w30/v4hoV6Y29XHJ982WifZgAO660Z33hb4DV0wooUP965ZivWSf0/zpmX7yl9/mvTIivNsD/ExVar1tNgxbJpENTKDEtZJpVl88kimNsZB0mP+RtVl8knme0DWeNePXll8mDPmF/ef4RcsiT7Pi+HKZXpWjOL0Kn3GKP/fbP9sPqHKIer6PJC6RJuscZsXXIbsAzlg4ro8a+I2JJx55CkZ/C/vfkA6NZE7bbmpWHYcCZ3X/PQPwvOsEgysV08gR1BQ8ObIL95JNu3w/tsE1bEiDOE/tY6LLIKV/clHkAmd6H0ScrSeGssj9FgeZ9HHDIWlsFilvthJsOxmCp4nd0n1cXYN/czn+NdZRQYnUl1QJxqE7XLLmQmAOUL+5eETtaU3Swa2/arBfUBIa/hDLtuiRqnK6+GlxqMBkeehdWUXeAJCSNOEzEyXm8GDltxLoflIeKd59zutZrg0vQ+DDNgt4oV10dfSo0oPYMFZ77zcN4QCxyrIgZ8zfQCPO6HIfMdn54RAMfAAAgAElEQVR+H9NDQND335mJdj7cJv3sQTuKuV3x8f3WBSnIipXL7O6Jk1wG+ltvv8N+fwMJGQds5ZocwLbHXQrJrq05to2s7yF9e6A53u32/R/Qgvfq2wfjvFrbsXWjLf2+yPoMjML5uTeStxZWHtbYfkfN+0NOHtFH+JxIKKn7XRQNSTWuMSBz1+GnDfDV7fHqZbqmAXaPkZ4vAVauwdV/enna2kfFbPGfT/8LePurHrbKK4+sXsc9w75j8B+GA9Cd+NdbQUT19XfgTusdKIq8NODe9fH6aN9qw3vo/QVsFMPs0b+KGq0sWkXpnYYOq68YtKvFsKBE7tLAQIkAugVkVCf9qEyXZDjYGLS7CTTFUPbAYH6dxriSrsAG9c1wzvk9kI2oFj/HBZdHhvT6UQDBy2EgbkNCsmlTsaWmmt3Is9yieStLJj7wLA3Shs1ioNYAgCyweUsOuVhDTZDHjh9pc+fOpb72YtQccK97kt953AAKQmBBkfPNPZPAMC6IRS6Wz5Kzca8NGdjCDTrWYwabd/Cwywtm0Ep/EgSrqokDdHv06AYOX0tUE9GpPAdiFe3eDd2fglmRl7mYYw1EgtiRaehihoiKiU1AJhiP3KZL+yzkOUQ2wSxVdNTylauI3jyNZ0l96Ms344qd50zEtI++Q8Z8E+oFpTwU4i8geV4jzI2nfPW5NSKWU1PgbJi2FwCx5Z795r8+dCuEauGB17XnXkFGQAO7eesR6tYYe+CBBwDokFnRYC5ZshYQuASd8WAbf+99sO8KATaQ9NF8t2vb2j565w3bBLtyOBLURMABub0vXLjRDZAGDaNupw87Sy1xjLyjFetgmGGkL8unUeMaWxb07CIGdvNws4f0YZkZzbie6JMLTmJyesh5D2gNDweoL6ZfjY4LZzhHBBf9YK/eg/icbRm2pZMosc+t20eRxCpZQ4788fH1uBeSLGDf3/rV7sQprXufXrwxmW0Ub8mt21gZjs5hmAGUUqgoi3E9tFuNvcvLLtqvHn+UN2P14y7N23eQPq0e5iwHbdnKJSwWv7QwkJAykBOZY1wCDY/nIOQWVxMQziJZChqyzt7ANfcclnhcczZ+mhHozR2gEUVldbRy5bvw4UJBCIBT0H2cozgtgH64hZtpB41ZGxroajcF3LJ9n91z3yOYQYkKWgfaIo5uXOR86HmRdNnnidmJYVopa+7+mFM1xKiqiCmtgqereBCbktenWJVo4oekpQ1CC6zitQoUvhGoyWno0x++975NGD+CCSPNJdCnqLrN0K9qw924dh1MgVAbMHgorqlEBBUwz+erEcL0y9w0dZm27OIGz8KheD+UZm0Yx9EYazLURm6v8GhKmaquWbPKBpJVFsC5XDB9BmhGC0cJ2LJ9D860ZI/idn2IbMhyNKeVl9k0WFxy0aK8+d4nuOF5uXrVVXWsTP+vooVjcBsXRkGxsUwtT5ERy78JUdVmRYytc5vNRI/91dffO3whOysBagkrBBvIZe7Qg0yAb711ov39X++4c1PFexbgvpKJU+Z+aJgDu7ey+2le4TewMkRayw7dyQeusT+/+iYB8BgMSF/LKhYMbFzkW9REdWqWRgfOVwTX8NSBSzZqaLJbpOUQrsV1ztxNLng7jUleJE389m0YYgzvYJ06dbGXX3kPRItILhbI1mSrDrlxNK7O6cTPtLcToLXRUMyUxxcEJTaI3ONT2KAfKdzPtCYIo6kCcv5m22EOV8YHTdG7a7ytWIbDBy44agXPh0wEXR5sGFSzk0W1roHvziIh974Tx8pB/tEYsPuehzOVpdxWrn/O+rXeAq9F27dFkNBir738OPdToSuqFQ3zxz++Ia8wkOR4Z27Sum1v27GvAF3yATcBDuW+F1JFbrh17YXOEXOIQgro119/g+lAot036W7bnXfSKqB2Fp6BMuEmMFcpSL4tzP3mNZP//zTAfgq0dL0qwK5SoH/cAJdXeJMq//H6G2h/MevfwP1Ft38aHMlK1hA4+IWnoeEfOWALpr1P9Fq8/f6Pj9mp3K3oR3Ktx4Chtgejsn9N/hKtUxjgEgtjh3bWp3M7C2Ki8+H7H9jKjecd06hF8zQryEdj+cKfWMdWOIfVCXdNQh9aDFLZFJOzt6AZbnAa0TOnTuIJkO3M/Bo0wFyCmIcOOJSWUJQeY1NultGcAQIUGxrTYLRgxZjk1Oc14PZYEZqe1157zc7xGr//wzP4FdTBmbEEYA7qq4pCpqGywi4DnCvi9YowfUvGB+ASG7xiiKpoTJWv2oBGvJi1pg5TIuGP2gA/n0rxx337h+ceR2dYH93rejb3LTx7pbinXnQvr4G7zMZ1TR6a2MeGd2uFe+V2GzPpAV67kpiCvUhROtvi7xcB1qTYgR05NvVTQu8pbm8fF2eDiG07fRywB5rwpYpA+3reDhrmAECfBri0NmPDIfLp5CHAzTqYecRh8rMD9P48z3Ia1DAAJpxlunfE6AQzlIaApi3bpIAifwy7IhoH6hTrALIvMX4JWuft23cy8dJzcoH9qa9N/WIKbpL59odnfgZVcTfTXKJPoBV2wEuinHi3/L3b0OUl2nHoZmIRzZnP1LxrXzvPgx2APqtNly52/8N/hIWTjklXhA2lsU9MS7UTaJtycgABoFSKWaSIpm2su7fgVyCQcKPc/KEpJ7KGV6ETPoTnxdQp++zuSR1pXE4w5T5jQ24Yi6EKJpHozlNYt3eRPy/K2euvzbShQ1vYkCHXYxC5h70wy/7y6r/tABxmodJ3jOkO5fO8LVu619Es//S7B7lI6KGT423OrCnQ8Gpt4sQ77fV/vMk9HGFZnQfblr3HbPJXTMr5+SoAF2n4vAfItbFu9fc3we750395PeYVqqT+7FpQX9HrGyJ70yAVqb6FxDWk/j/7vtcfaeS+l/91Wl5e3QXriNuqX24lVLWon/bcprG0Yk+iOKep8uuVtQf7SSCa+HoNsPdG+rtchH/UAPP/+rQ6fjVaOodeD3BNV3DN3/87LwTfx3GvW8kaLtC5hAZYEyK9t16f3tcgODlDu1j+4Z7boNES0fFPUgaUlAJ5wcDKrGVqBAkKmNvR5DIQsiefedY++2oGxVtn6OsJMIteI9O9GiMf9hSmgGoKw5luljO6Lj1LxvVE0hZ6t0cCsd+2bFqLT0kK4GmEyzFdvTYHo7jmTEBybG/BabvvZ4/ZJowZ/0kc2Gk9wxyncjilKWY+wc8AxqMfXPT9EsD8Wh4jAHP2XT+QoSm9d729kbkDR5Ge+a+xa1zchNb7f489AB2ZiVo19ZC+4mhG5OTbAsPObjjuVteWOUMvGUTOm7+YQn0bNYBnqqNeqQ7NZgmbfimfV6w0SSGkRVYTFsT7BykbHo+OehStcp8XY70u7l7lNMViWCgqT+tdKXVnPQYDMgktRhOIF5VzzT1+thLgmMaJG6FbVjTAZjG6+ebWqcdo++srbzFtL3UGY8pqfeXFx3BYn8lzeBiDpEic+Rn0FORaNhTNg3gpjB4x3Dp06kBe8GtWBrNLvit72JfrIy6spZloDuOvCJA0EwOsRVDUMwFA2uN0uwepXBx70Tlq1Y05SJvymWSlB9nPnn4RD4Am9sdX37XPZi2nTgiHJcYCDeAeRwN4kVyZCi3e/9PXf9MQX3urq/H005z1Mg4odg7fAji858JpsZ3u16sH3L+57xUQ5T1Mui/0R6+B9f5NUZt13LOs+0AIhPfL6YPda3hriwM8fACF/izwzIFg7kV4TxrgGtbGcGSFSseQGaUoudWKiyHLNpgGppp7xBl4+dYpDRhkQnsJNqBeScel99KfxbDr2rmjJePSvx43/gh+JiMj2Bnhql4YiUFhEm7jxTSTSmI5xgOr2Ds5QG/DJFO2FMHsu9ejA66Hv9AZUCRRqpVaMW3aNKdzPcAaP3HiRGr9Hfw5DzNCXJ+5Bw4VljlvDa1ZbIMOCIoDFRLo27plht179x0MCA/QLy2z9evyHHuQ+YnTaIeH1yEKbbiL5Plg8ofWsQPRakTadSbOTy7Lb735NgkWt9MfLXdAWUaLbCuEbbhgMVFc3CYCBJOVIjDmemsHtVrNcwS19Sbo03949ls+o3fKIWEQ15nC+nGYe8xbH/r0yXDpFuthoAh8GTxwkN10523uhK5ZuMANdS7gbK1rm0tiTWsc1rdsznGmYv2u6+1A4jnz5zqWY1eGgsthalVQu6WmZhML2hvPgbnWd8gwaMiXSCh5w7F877t7qDMMyyHWrD7uaMMG9MHw9rDLCG7ZojXnPorJdktXo5ziGsxZtNuto5pjqRZ/6umn3JQ4BKmo7vFlS5dZMnVU9y5d7Rw91PSZ39lHn39reOw6MYHqdvyBHXNATGPFad0+4S574P770ZDn2W9+9QvSPk5bxxb1aITruFjTgO1vj6lVodUbIwV5bp/CWTiecToZC0BnOM3KAQCU+RRUrDUbcnDdzGNBiGFBq6IAuNMqiyVqLnDi8q00ekIphjAp0ETvApOKUMxQwnAFrRfTGEdUCpa6UJxprD/84DP7BMe9cxyEzAjlvDZu3EgbAJXRakuYJmximkbWV2wkTewR+OQgn+SKnUSf24Ji6ix88vz8EjSeI4jxKXA3aEPs0nOhPpxBf3We6SPpPSC34TYYG+0yjmUXjWYMDtDhIHH1Y9EVYCebwKJWy9VaTbzI8hXrQA6u4wFrai2IRLqMa2slEQonjx3iAb2EC9tRtGVNLYnp3Smmw9I267iGPQ5tkVFLAaL3JknJjoZxgjdvlI5OjOzcy/xsKQ+yxOnpbdthB7/U8iC+3zhmrIsHCmN3PLFlOxPdUyyM8bgP77WhN6JrYwJSuGytbd6xF+fUQUw7G9m//v0xm16Ipy/cnG8MXd0F11ckDm6XqxQDEe70xhdowEmQhaJJ6aGJsjZAaW1CMNAiquE0x58MxUuoTOcuKsCZvK7PpxAU8tMLNIeJNw/eJbrBA/lkr/LQK3tY7BkkyXaZKfiNPaMtmod/f16RpXIuW7XrZrvzj9vcRasI665rJ6AEC/9tSGapCkJpvGPYLPbuJ3aFjSkAZK9ZeojL1hR1fN68Tbi36kGn2T5GwcTCoekv3jLQE9FCcSwNsI6Uo18BE6MNO/ZA/9KUjI0SswTphuRQ3igmxJqSc9KtY2unlThM8/uvf5MvyIIAzuPs5JXgQV/vHHuDWTiUF6lcuxOMrpHYO7QvGvfCQvTL+sx6wCJZqKoxdCtnwY5Bg3samD0IdLiI6xzG5qwHvVpCd841YKBDsbUwqfkQ/TL30CXnTn2Ca5YGhTqd+2XXnv3kEYeiUw3GRfI04BOflXOTkmq2CUl7k7S69sgjPydDcggaily7ddKTls91qN8wGkBJFCq/jva/7qT/2w2w0MH/SoGG7uabAAtZ/WkDfJUC7fkjuQ1We6ZvsnTtp9AipqZXG7s2N1Eaq5huarLQgA01gP9risCoXu05+/mdo6xT84b4GGRYJVEZJwHxmvYazMkPNQBmN8FvjNnUOSZ4ZcQypCIF+OLTb2zypwtd3ACkBGeMtSHnKM1bsIvTicYFfc3GrbYKaQEsILeRYY9gzaEqdu2UyUSzKWyRZRh0dGESQfYwzVcjJqkJCYksm6EWkd7Kpr73se0CrGreKttS8QcQbamKBnLYMNgTNM6ITGE/HOCZwmmdcUocdCftss+Qb90JxsjA6/qjry12/gZy/U2CPp2kXCeel/OMtmNgtLxK0fbJNNZIKERZ2ak0pRTd6IJbtm5HPvYbUIW9zZHHkamLd97btIA6FRVgfXp2Ql+M4Q/VeVs8EN7DIfMI9Kq2rTMtCQ3XhuUL0UOGWDQbeAvoRrrPIwgOzIXCVRXS1E4CahafO4WnQA/u4UBkBeuhe0VYV153HaZXUg8OGjwcL4aTAJG77YYx420DZl0zZ660oSOyXLRJIpqncjpzOU0q96+KQktxeFFQiXNpdjsyETsGdUjThG3kCsrQ8BybbQRu08o91cS0b49OFk6+ZO7iBayDNTzzxx2QdpaCuYxR0H2/eBQzqnk0KBvtZ78caCMH9bWzGFw1xlBq4fz57F0nYdb0dxvnTqjXMuvIRC/eFb3YjOlfs6+UE2HT2/lefIXRYybiULk3RzRItCmzV6L3NXviTw+jB23Pe+fbC3gOwPgiF9TsF4/eT57sZiuuCrepfC8G0S4XtYx9YUif1sgbcl3L+MQvJ0H5vAhLJ8heffErCggco5/6pf31pX8YfnkULk1IZ+htr7/NdJgb8rTcfX20Un8T61GUPaqjMyHyTVivnf46TaAKX1cDM51zvEff/Mbrf1yR7J5LX+Prp1N78gVfE6pthWJWLLIa6gQ55rqJtERYVxYGTfuUQqu8UNZVXk9vof/WfSgfAH1p39R64iZWHIvTjjqtpPf9TtesApm/ON0y/wab/sqU+tp1wz/59Rvp/deV0fuXSkbI0hoHKGqNpiuCzjaEA4xCGtUIo8+uWekUTHgG4Ap9FiBTLBEdw7IVa53bvI6OQYibgmpklZTewFrAMssmaqWaYnFrzga041utPY7S8+btc8SNdDrnEn74JOy1Xm2T7fZbxtjsmV9johOI1KqNc5cdQaGs6L995G/OIYYxrnE6QM91theQd87iH2APFeNW7O3HoshHIsMIpbLXGpmH/4qKZdVkiorxXT7HrvI8h30NsDuffnjD0wm79l+dk3OCrnV+JMparUDLrPszs1Fdy8AXoFP71jZ4QF8aGgxvaEwVnVnDdZSub9r0mUyFYNbFM83j+QsVGEiHdRzGWhEMNifh5vUreP0wNtVyigy9xmV/o8ZmW06HEUw9c6mkDJYFGc2s80rmqKVLEisjkmO6wHoeQ0RLCAVkW0zyTuAzQ3lmL774C1uzKQ/9IFE6TJjSMTNLSqDRwMdl2RJ8RvAGOEND/cqrf7E1C76xjSs3k1VMjvKoDM77UFI9PmbYU4qMItYZmt52xx12+61/4poG2MiB/TAe3A/7txw651kmaAIe0mEwxuBdQn0KKP3m5JV23fXd7fo7HrTT1RH2wj8n28yFK1w8kyic+viCGdz96x6y/3R36jz91//7aQMsyrqLtHLPlGAMLy3B21P5N98l1p9V07if18RWzbOvB1bvKSWyaPLasGWC547LIdn8r55D9LhX9MG+Y9Za4J/+OnM7t674GmD9rhcWWkTwdhD3ZxXX07053xcID7oGAKVGIADDqhA6Nw0W1OzIUKqEtVFgWxiAiEy6gkQDYLChT9qA+o5oe0sIYVpcUgtYzHOVCmOD+nJP7kW7777BMIQukfawnvuK6CT+PRw9uujPxzHBkhxRU+Tc3YWYZl1HxGBLhkzEeyIpOQALae3qNQ7YEQtJWvZQwPPT5HQfYU8Qg1OU5HOYqJUgfWjMYGLfvp02/esvqVdrbNSIQdCII2D9fWJ9e/dxLJiMtOb4Z+TBgqq0w0QOrli+zxG5JOFQeM3I4U2gTQ8lh34JNPz2DCMxaRP4x0DupdfeY9IseajXcLfNTsKE8y58SJrYppU/kLijJIR4mzVzAVNZ9n9iuU4x1NFz/PhjT+Buz17BGz0GU0rOzjt35zrAIR0ZzmXOaym88+zWWVCYNdQEBORkbqapjoZ5ewSZ5RlqW2mJE5i+b9q8kUFURwtgj/77n19EMhrrpITvf/iZ9STWMw2m24effuJq/PmzN8JwamW/+9PTtmcFzCqo4w14j3P0QbpdG+ABVQZF+6vp3zDsuc5Jbn/z7OvIGrDzUA2cGEIbSj4zU/0H753Ez7Ie5m4hmvIf1F5tWA/xKyLZ5d3PSVZBeiQGiib3zHCdl4NuM3k89O3R3p549AEMxXIYdGEgFhOG5noNxpPc8RVrnq8N5uHVvPvCnp1oEIuZnlXTfEIFhnS9Y8cu0I5A6z/qRk4EI2pMAapASOZhuHLuzAVr1riu9eyUTdMVSKbXVoq7y9xQPTBmOcPB18cpFHdV3EGjaCrjkzKtQeNUJmBV5Kf+1RYsYXrMDa4ZVj1WxZYtcX1rl2J3oMcoLSm0zRuW4MCYbVs24Gy65LQ9fG83tF5MT6Eo66HXRtm8dSvbCIKg92pIlq5cX+NA4Qsxmtm++STaNBrrsTjKYaW+kolIIzTF+xnTr99cySSTBe16UL8bb7LDUF1WQF3SVOEcn7NPrz7WTMUpd1xBzmocF3db/4F97IMP36GQbWl9b7/NNn37HYhjlBOuh0J91iKxfsNGpqppFpvGSox5SgGT6HNnj3tW9Wy0mhYKAVWgtzhEVTT0QdIosAl89P5k4lK6uMU/ETOZhCapNLth0AhxvQPmEAVq45ZcmtEzUJy4wFzkYtYlRcoRlc1NTeg4hZ6jv/CrLsceyGZeCeKoNTCSkWQt04ISRA7BNFyX2aCjOCYh8ooAkJ5IWaz0czZgQDfnaLxi5To0AGfd1FJ1Vq20Gwqw5gaWBrMdTcPvf3U306ZNNm3Wdncs3fp2teVrNnMToxHh9fV5dAQRatBBnPUrFJ1AeUmFwUZwm2wcaHkhmj7P3ySA2IZaHiIWRM5LCa4+9dDY6LUqoWHrW+pH4RJNQF8Nm3wZ3xPMSo5Uy1GlMHhkwzbr34MGqYbvoWmSfnv77oO2lRyRDXvQ2upduCaVvLdiEbSwRJLOLapNCdNv0ShKqvhZJuhljANV4NQnsKwI6D2S6iI5nukYIEcFRV8o08hwOl05xyKPd4WdkHJlnGlD0LVPTafxgv4kUy1pTHqSkd2LRWXaZ5NdwX2MZq0+ZidPPHA7ESy4JO7YSGNQYKt2XIQ6BSVkxBAbMmAAxWO1TbzvGTvHZ9Ui4aG3/7UBvjpVvbq7/m9QoP0br3+b9jex1zbAOpZA3yTaP93xF9HyWrhCqbxmZ/cfq86NTB60WQdxjvXMSzesT6Um7DIARGNM+ToS3h5WedxSoolvI0ZDOt5yzDJioEBX1Y3CgAmzPjayulDMwziH5ccBtUDjA3EtPgqQcp4MckUbrV+3BgOnbW4CfOESwNimEy4GHYktVC1QwyPEEjAxltkCkk4HnNAn4t7awuU/FubVQokOQxPUHglIBpKIRoBVe9HyxHOPN3GOkNLjxIAyXaJJPwfqqglwFP8WhqZTJhBaH+JZU5aDBGsaOZxGuRubTi4MhPnQY7NZf4behBZY8C4r/nHAtCP8eu6PHzuwqFvXVkTx7EYrdAMFZn1c6veCdp7F2A1JBuBSHjpUgVL1BC5x/ysjV/dSgwTi5xD1bT940jq0agLVkKl5yGVrQXTAaWQv6Y0b0PC3gdWCwyJT2byjp23l9sMwhWIxgjmFsz/NO4YkJXgYZDZriva3J5vSaVgvta5hPYucRfEK/R75pZUuX2Ufo1nOKyyhuJeDJyZSaP0PHcrHtTsRcPOoK3RuHX8judYncAZdC2WOeIrrMn268jq4f15AZxvlgLUGHGu0IiIw95JhynE0lPWiGgJ64CCJf8Il7pm+w4aTqVvf7rz3V1JKWI/OLS0Fd8AMTFbWEJUi0LaIouYIAFivXl059xucJq1X7wynNwqnydgGKp6ejgsoYMVcGtlsdMdNM7Pt8znLbOnGcqvDUt69Tz+Q8VSb+jnsHDZzVDisd0Lio23T3gt2SHEbFGTFNCfROGNrKgRG6WRB9BY2oHc7+83j99srzz9tzQEcrh85Ci+Gd9BbX7LD/OwTvxpP/vsJm8b7F/Nc6Fp6U1vFHPnyvX3mN/5m0j8ddg2PwCkVqg4406LOjcD6qaZZIULOqVe/tHbx2v68bueXpJrYX1zz96uRRhTPNC6V1Az4yLrIKSdWcFbL6ngVaXK1+XVTaR07+02Nxph6H9cA8zquYvc3wPp0vmPTMen79LO+Bl5Tqis5qb6G+0emXNcwYPxr1LW/11WcD1Op+hR0AsjqUehWMJlTdFEjnqUUxosD0XZ2adPMdqL/VuOl967HfTR77kqYXvVwHo+krkiz6d+tIVkik2zMHs4heumi1W4/kma9U5sAivBIWGAX0cw3A9TZb3fgPp+C4V2cQDn2joVzZtovXnkBD4BD9ubrr7I21FBLDYdtlg1oM8sBOdl4jbwzeaqL7UpIZ20hYuuik5F4FNhy9keBrd5U3vvyt7hu7sf58FNldeZ83AFv+veTBtg1UiCD4YqnUi42dUGnVkkUsuGA12GA1iR5dG1D88oezx6sX7HUDFFoHvZCUVy5er2Nun4sOvskHMuLiItbZRs3bWXiVuQMwfYfOu2YVs6giwNQxJjAUqKaAfBhu6gYQEtdyjrssqahk4lCLxsv1TVyK64GMOvXuZX99l7YOgc2445bznTqB7TxoZgPTqAu2Wjz563FdG40SQz9WT/X2D/e/saKeT/FUQ3u0tpmfPkN7rRmUz5/CpbJZ/b+Z8gkWON//nh/1hySFxjdtyLDtIpGbfrUOYDzoXbLjWPwA1jPcCSfuiDCmQodwb0ptjGxPss3ADQGWfdBY4gr3GcfTZvnAG/VWMF8SFHtizA0E0ih+ZKXFeY9g1cb3qvAhLuI/ovpe/b0T35ASn9219F3Ht2zpGbXt/U7mYMaTt7CNcD8rn7Wi0zy5qpe8+uefk/+cKUB1hvrhqKYkeGcHmXf+qD31JqlNUTNr55bZ5LlkDj3lHrfrKNzN6XGwTS3FJg1DGTKACFcaLBII/QUtdAyg6nBKhVyyz+G0wTXyP+D+rSmhohPPlBddMf6MJFMTqPhJTegCFXTrIZH+v28vGqeUQ0zqLF64J8BaFWF74o01zVQzhUvlwF7oR+M12DW3tVMJzt1bGc9JtyC0JiRbgzjXZ0s9iGdrLMMpQ7CXU4BTM5FOxvbmH2bZr4xlPtFGEp1JaJTnjVtYQeFUAx8T5RmGBPtRCKGVsEkK6fhTyVpoH/fQeTBA3wBvrz/3sc2Z3auq6f79IN5ivdOGFb0O7aecwonXaPOXZtaP7x/mvXoa/u37LRfPv43d78kJgTCiKy2W2hKfl0AACAASURBVMakYbp1L43qWup5DdjK8APqANgUScRPEezSDngATOE5CSJGqQlOz1MBl2HNsn+0apVoXWBDyRyrCNnPH//4nj32izHWnQzjrUQNJlMH6V5pzqDvDGCBJHbKiFY8ribAarhTUpvaXKjJJ3BvnXj3QxbBtHo10osD6G/XrN/grnEhrOCGTMe7AJalJzW0+bO+IWrpDmvZpZPN/vwLAO5IqNnxgHRlGAaeRdrR1b5bsMaOngBQx9OnAGaVTEovgdJmE+jbr29n1tEM++Jz+ZF0sDLYm+dDm9hbn33jmBTCUcIZIlXyB919otvjF4YXE3vmw0Pt8Z9Noj6vILJyJ81/CgsNJljFy5+pLYGDXUPlv2LxIh78aGuWjFYTSlhbEBAh8tJlBFNobKWBuMDqBIhB7AtFEgZECfXKLQr7edFl9+4uBc3s73KmjtDMRMclEJaMuQnU4BKaykNUjUXcPL1wAFuyeIl9DWVv1xambRfJusQ+XhN8TceUZXcDSHvHNmmWu309/PvL/Pxp68vGcorM1BAelmRG47LmP4IZQgQ02cZMAY9wsfJpbhWRsQfBeDYW6nnoxWSY0AVanxbdKjbbBLQgJUw7vmcS2w9qWzY01qU/rLbZ85ZRHNI88fy9/OJD1hFtx9YFc1hoy3GQm2l33zOWRigQGkSB04WlJKVi6rSEB40QdxbJqBis/C9eoNGkISL/VprAU3tB9jn+U3Dc0+Cw/4AGMJVIk5bDRjKOYQEQRMo4tZQCVtqdISNGAybIgOESIEIxRd4lMuk2koG1A4MpL/NMU1kVGAEUVUhO3cbllhyAijo0wF6cAQsFC2og1Ytjr7jNzVslte0J9Xe6LLnpSsvB9/qlKaIvRVIZ6zoeO3rBFTlqCFSKaL2WrkZ3mEK0G3HRFCMhJEv7lKjlbi1XhiNk4FIemFA4GELiK9EGaBEV8hbA7xXcC6I1Kf+sjD/LeEifIwgk0IW0c5x1HS2O+AXuTzms6ufDmNyfo8gO4ne2EW58zj3FaSw63wtosUimslFDOsIcKIRGedrtL+PGd+PYg3DV3EVTc959Dm0EpbxhGGsekmnPyZnIoYssqKVsrqJoXCg9B1NAJigUbyxAIe6HaOYDia2oLqVRRt8CLTWhProUCrwqCuZ77hiMfiwESslpMujWgxDHMaVLwLZ/l4vNo9e10df3tdtvu9W++PBt7p1SW7HpoNuQruvcBJpuSzKOB2EkttxWbjsA5bmA5qwpCGAyhfEv7dHHf4PT9z4r03nX9fch+tfq3f67Ztdd/p9++RxV9c9Xf8a/23rN6f/85X2vGzL5NmcXu+DL9NTCqS8H+l8pUL3NW18qfPRzft2v/zhUuPtf82qOIbY5bJzSAfu/IkBKL7OQtYqvY2kNMFeiAOzQJorJ4lAYGJkWhiN5ZZ1Iq5/VwcpBXqvQh9ajSTq7dZ1bzCPwGqjP9PEwRkelPLvVOJ2oWROdcxnGSE88/TU0fI+6qDNBwpH16NaERfQYU4UQGpQ4mqAUuwHTi3ff/JulMIFUDl0ELJrTZFMeY/QaAGB3juI6kWl/YtMk12iEihelrGnC3RX1Fgzg0mfUKFgrOEjy5xoK83g0O+egYl0Aza0FNMrArfooFKIYutxCNiG5VddQUKUhSNq5YwdTySm2eAEHyLGqkbptQi+atWZMTHdBtYq1UaNvdPnlK1etsxUrVtt9DzyEPuagbd6eC8vkkNPTiRmh50V5lVFsxClsuN3aNbPbbhyOPqjA1q1cCrBTxvGguQFwPIbYv5DC70gea4gGBQBlDfhoonuy7CNrCEQfRK46nWQCuvx2oL6SozSCjnUB3cZnX3/n4jiOHKnAiRdZApVnAdkWKkjpR9FUBSF56eyKWAbl0LNZW5koVLBIFxwrtXyai1E3tsMIiCl67hFHz4TIooAAtPZ1MMvIBJVuZV9Mn22DRl5vWWz8H3891b6Zg0P92GwbzZRaTvLFwPG6DqtWnWHPEoWsm23BOGwkwNmBA/swOSt1mq0wpq7fQw8PpEoZAqXrErrjnK27LSihueWdqbFvlmwhko5Ci3sUg1RLw7Tod48/7Fynw5nq7wfI/P0rk5EwBEMagsrJ81cPiohAEIBpIl6gl6bXt08/ftumf/SmnYS6NWzwIJuBF8H074pgLrGW3XEjUVe7bC3yn1PKKdWzxS/XSIjEpsgT/xTWPVBa6L3JjhISRLFXnEStIpD43ire23uFasxQgikcKt35UyGpXE+iaGEvIZHJ8PKQxdaSfFGuvwxAvL2HQkOSFzAnMujVzLJm83Dr6Q8HFFHxW4pfgopdWVyIIucKdA4+HLbZJUCuEMBhSYxEV5QOPZhv1ORP9GkvQsejX/qbc795jy+Fx5vkqiF2E2QVkooV8VFM+PtPNcJu/VEsjDP8ksOtt9bVZc0KYiBAfLtxK1uzJgGwBJBH4eY6fPAAmCLS7/Ww/TAyFtFsqeiUg/AywGIB8R2R6nz95SIHnmh9G9KDuDwmLcrgjKFBbMQESb8vov64695J7Elr7anHfm6vv/JXu3/irXaAQUQ9rkMIG+zUr76xX//ut9zrp2z6rPmYzDS3lMzWGMessYrgaJsMtbbcR1O91k3feSfwuRSrcnW1vLJsuj/4WpMr/1ijyZ8PRPHE4exzTFtrWSfjcCBKJR85k9jITm1bWg8m1UnJcVAU+exQ9j/95BPP2IZJcFPcbdfOmo3MgOgbnO+3wm5TjdZMzr1sWI4GzTnO3XPIPvhihuVQ4BcX4d0ghg33Bz2nk4oFAHpX1oFxhXyljKQRdQZiNAn4VGF74RT5n4DdMfxM1/TGlhQdaBPG9bGPPvnSIJpYKOyWTl170SBcQIe4k7iZ3tCc77T1/OffP3iHe7jcPnvjafT9a5Fn5ENxTkbSt8dRrrsBTheQt57aLIs0k+n2qyd/g5ylsU19+99oCQucv0qPzu1t5pfTkZKlMDhp4BhDJ4tK7W9vfYxnxw22YMUm27j7iMvsrgUkEHRfCtgSS5N1AUqbmwDzb4GsZ3W49yr1bAoIAPTV9auW09gV+EIAsAe+VEmErWeO/9OgS9dXzSi3v+szvR3X062qbtNAQ4NXV1txXvWMir2gL60T5JbIftPVXEGwlkrg/dflmxyo5hgYSHm4OIo5K9dDr/fS0IA3FkVdGn6Z3fmUC+7I6vIZdLxV1HXeveZFm3nxSl7Ulq4x6hnvwPSlwlIFkotl8qjXQc65XDFsfGZqMg+o8760Dgg00Toidp5cpDnNXJtIa02EXXbzdJyVZ1gStXhL/iyG1uoVy6nbE4kXu4hc8+cwP1cxvd1tN10/kolnBHvcMRh4560ZjKPDiuPDB6J5q9bc58SYAo6FMmnN33/A1d91uG7nkYeGUb9GM5BJRH5j3JulrNkn4UcrnWThwsU2/qZbLBGJp2GKaEQQHsDM9L13P6axPo1vRKzdRSxfKICOmvV99AutOPZmMLwqdE5p8urBWJVJrwC6DWvXkAKz2zV1993bxxmpLcFbpguyriaA5qdpfvfgDdIIqvBgDGSf/PWzrjF84IE7nGmmly9+2OmRCa/A56kh+9tpWY64dT2pcQS9Esa4JBqIOTmcvWc3cp7p06ayHtd1FO4cpsBKyglhon+xrA7PdiO75Y5JlkYkUggml+d5HxlXRrB+n4MdPO2Lj2D6FpDacpY0imiyi3syRe7gUhji+awHYBY/95fJ1GWR9Df1cHdvbsNHjne92nPPPUf/5hkU617H8sf93jY7wuJSm9n7mH5eYn1QEx1KLS6PpkjcygRka7AmYzXKcjccG9Kvid01/noArBjL55r37dPDAg5Nm1S7FM3IRejOHaDtqMAXmyeIm3o5JzaGhb8TJySSMUEhtsjNs3EHBl3fsWsfG2U55ihHbPwNCc7U5CK5hCNGMJlIyrCdsxfa8tUbrRXfn8XNFMfFOUohVwfku5I7WK+nDn/h3I1QbtNt3txvOdGnPSdm3h9GC7rbbujfEuzF576z3/2qmzVFg3sUbfEWYgQ6Qh3SBc3ZWmqY+NpDP3uI5nKNJfE+cjNrixGJRvi1FEraTKTBPMiF34Ugetzd94EE1UKJ3o1gniw9jFUOLF9rr+JUXQ9dyZ59lfbwAyNtJEX0MhrgBfMXkS8cjI5rkJ3lxkhFn1MGan8SdKKG30U97iLtmh5NHlAZ5DQGAVJ+2RkehDgsr6VDmD0H7jtucdHQsJtnt7MosgNxDCMaZAOa31ZYum+ELVKfyW+KLYFiNX/xcv671EXw+JUi2vQxnXOLnjKZFSJxZUWgy3X5fb6WSAuFFocrERf6s/Y1Tc/5IWdowoakG0qB6n7MUYsprBOHkJUDW6phVlHlDCpYuVTcCL2Sa3VdChXn58APO3mLQ/1EbWHzlYMnC6nymr0Fy8uUdFSaK+ue101La6IJgNwJVYjI/dNtAiDQYUyrK9GLhPFaymiMoFAqJ5YlgoWnlEW5iuagLp8DHMZuGdXDxo4aAmNgge3ZtZmFuYoFgaicYWgJMBWbNn2Ps7rXAh6VEG6pUNPECDgHvfE8qejFADwhQdD0KWpOqeIGJQgEDKgFAb2sxpefq6v9h/dKhNKRmd4QnOOsjRk5FMAGjSA5wdJ9H6SI6ccDJqdZ0fK7Qw9Z9sMKW7kuh5zIve4+7wFC2Qg65XfzFhv9h9sHUlkjb0UXqFgfuUZKw7piA1FP3APtspKg2na0H1att9U7TrpCUwMcD3H1vn5q+uJnIV75hp/+4X+pARZzyuX8/r80wLqP/zvqs7+Y82iR3ufTv/ldXb2mGL07rAdKJGsUftnSaLbSY4NBfyOg9HdA6znADmJs1m7sBCoA7kGFPqsYZ5MrxxBhN3TyDv2hSFPYbJ89g4lnuCWy6NcB0S+C6vQ5kV+V3JfRGPRFQoU7hcwiWYsNRUEXqMmzQTQ/niyjPbN3/vGavfrCszb++iF2FslGJxqo79AT6Va5CMilKcLQ4cOIzWnFRAgHWCZIOj9H4SwlEqEG3YHuE+lHXj6O75GWxrpZyJ+b0vztXEqED/d6HJrZed/NZi2Kc3EEjSjEtwL0fT5lit2MnikbqtAaNvg//fEb5/qekYa++CIFMBvAdf262i03T7Avv/wKY60W1nX8OFv7zRzLP3KB2JYLmL0tdoZCaqI0lY9m3T+GdWkm63D/7m0tPTGOKXdXh6JvRO8+Zw4TWdDknuhbN23dy5QzxRKRaOzYsJXmFd8INlR5+Ild0W9gF6bPBawPTN+RS1w4X2KT7hiDY/UCJtl32TfkKO/dXYBBSDOXNbx18wYKUkxNujSnWISJgStz88xUMnIPucKl4PBJjDC0/vEMDcXQTPRDJrTxRLsVs8c0BIiMJHR3W852W4msZczY22AbrbRo8lqToXrtZDo3ZcYSt0He0K+5pVHYdyK+4iOoW8epVu+iCRElffmKjaDeEWi7WtGA5zjfgHvQTZ1nDzgkGiQq3C5tUm0d+bEtu46yVz+YYQdgHLGMWAMVOzh3NAiuBiSu6xzz06HSduzbz45CJ3jl/U8pVtBwiTJM1ao7vEMrPBjIa9+N9vnJR26Cop5kzz/zT0zXAkHKU2kegmwp6Qa3T7ofKvcym7d6v7u/3ARYS5LWYX8D7J4ZX7WrDtFNXyh3qRRrhU44vbB+oBZGQrTz9ghnvb+IVgBChUzOrW3zMHsQTVr5xfM0wrX4dGTAxlrr7sUQittQ9j2tS+ty8AbhINZt3s/kjceMg5GMRQCtilzp13RPhXMeKkBKFRdXxjEEcMBV6MiiiX26yBRFkqSLMrNwEzEaZVEmfU2AN5/yJsHOfMfH4xRd0r8m+OnO164R17pAXwvmXbumqNK/rP3NN7lSFmoQD00Ip6gep2hwH7J1oWuuW5nrzDxfeekB54fSoWMb6zy4v21YtBCZzBkMz6LRw3WH3fYcnhAXnJSoWUq0K9J/8yTTRaYwk6dup15qbX1Yd/759lsWQMFceKTEnoc6n8zaE46x2OR33mT40IxpZxUml8ihKDobksxRh2loTGxTnKZjMbp7nyZuoZ3ivJax2MpZ29tbdYY88NCtmf9x4ff2G6/N8L5PDbA/V17nR9PWWgCEpkx+umO605g65hKeKmUEa0ZyH0WwL1YE4tiO8d1hJmZtAez69OrljD7nESm5OWcz09F6TpuptmcXTvqaLA4dOhyznvasieh3m7aCdbPBZpKx3KljW6Rvu+3fxNg4UIeDK5JkC+pjJcWwbuNqZGk6JtUsMsfK4Byns9jVpaHs2T7TRg/vDP2zyOYuy7VpCw/bzeP6Mr1rQirIfNzciZVjzbrl9lE2feEcN9R87rExON3m2U2jh9i7b/+DBiDOxk+8nXzni+zLC6FjnrFmrdsCirV0sTdrVq9jj0iyr79abf98/VH79qvP2P/xcEDTOBSAcfXGHfaXV2a4vfkSJxUMxAGVF9h/SNmliYB5x/N+mQcsAZPG06xXctj2VLk/vl71OHfVUCQq3RTUa2u9fpFGFVqSAINanQ/fReZWcn9WwxMbzbPMdCQtrSHgInnnsRGYgZVoi3FfooZqaBFMLVe3Lhp4TX00ncXw5FQRXFJqPlWEGkLAK7zmyGqQ1PH8K8qHc6T7xIEtvuP36ko14mi+nZGZxGm+plcrkpYhfQZfA8ygz8kYvBsV5qJ0aRrhuIBw1a/s/3x2OcYLBPMgtat1rRpRvaIydN1n4bkN54FLgdWTxn15sjCfGrcM0DiENI5E2wH4oXfQx510zwjrOWCAvfLayw5ke/wXD1Pbp5MIQN29e5dbZxYt2OIYUvGNo1yjK7BCk+7+g5jOZkGZhrZ7FiaX9LU0G+w56zBZYorHsytGUzqN7FZ0t+vXbcZHpj9Mj4sAZN3ZR4kSgjEbQB3TiHuuGJZoKlGKNdS5q1ctc5TeNkhp8hmM3XzrnW791FqYyTOmtIQvXnmZPb0XAJfiAIn+4/tWA/LIYycR/4gwPEBiqWu2kDSjOumpp55yz+jnn39uk6BPx0Nj20VdKrOtpUs3MngMov4lGpCtoXWrevRXbZ1paz1Yo5K67ti2hQEjCRjUGKHQmWrYP0KRUS5bu43c7ELrcx0AQXS8pdDHZLfr6Ez5UtNSubis58iiyg7utoKDe0mWYY9gmNmVabNMcYOIXNqx6HsiaGejtT5pSO6RHyo2NM4GDBpss2bNcs7ZxwrzqB0MDTFSV7bWVs2a2BGkVzPXXQBXAEDl+RKYJBnORQZKDainLrNYS94pXAk7BOcmHg/Iftet1yHnImYWNDdg2xu9a5OYTOwATf52Vg6oe5gNwk2wPmOPYCqEKV9+Bj8809l8y/nrKJzwvXtO27AhXZlIJZDBu4FGM4zFO82CG0EvXrWJN29MAVRLc7oLs6cY6wf1bC6oeTIj9axOoARQ3I6Sg9o4uTGIxGZ3A+/FCKimOsQ2rc+FZnjWcnaWWLOEOm4KvW3jToq3PsSPNEYDiaas+oL1o6BbSoxJRQUIEZrYLkQbneeGS8nIRBS+ieMbRJGyj0ZosWUhGK+gIkumSJPeMrt9J6YPJTiYLcOwJs0GDx5sRXBxFE/Qgps6nEljODcAol9bQ27X2jXLCXW+DdSjED7+Ihs8PMW5AitQ+xjN7gnyfifcdgd0RyXW46JKgRvGoqcVajucfiE6QkQOg5qcZcTSrnMvK+MBb9gohcUxFtTnoGuIF2MiMfmjzx1lOA+R50nuHY8M5iGjMpGQOF5B0K4UoLu9rNwXPyTmELZrFhlWS39r5DY4H9qmEsLlPKoBBo0I4iFU/pp2BIfkuSvio7qJMuVrgD2CHIuRpsWugNLPCJXVwWmZU3Ps5f6p+dWEzS2QMtrg54LgVYTIZZNVMFAbLIsjKiA3AdVCG6gJgChccjJ1jbCaUb02ul6o+WG8rhRmKijKXW4ciwILOT9uiTwUxUwpRvVpYQ9MmoTg/XcUyx69U6YcKRlBuAK2cHln2pALcSofQt5a6569eXBCuPcX2JtvfspGpfUl2FFxFDFSgdYnmGsZwHmuy6Jew2shO7LRg/pZN2hxpEfaodwcKPZMbrt1cs1vMdT3Ih7yTh3bc2yXoM1PYQJ9A1RJ2BAU5mcRK6yBKr9uI7rvM2p6KELpfAPZ1OLgQo6mqNpI9tsRRv4HaMxzcdnTpUsmQ68G1AycyUq45y+I8s6C75PQ/WjC6naJ/5Ov/4sNsNuKfI2vGmBvc/RglSu3qG+39k+A/QEcP500X0uB9jtBX1vYihotBogQzxgArgDYAwwk0OsRU1FRhGFYrN0yAR0931cIUJXOuVccQDSNp4r/80QNaQpDVoJrDvL3IfVgZJOSmMA0L87m01R+PWMZcSc32mBofLq/t27e6pznKzCEWDh3HvKQfFDSGFyn6zIB7m9bN6xwWkHZ0PXp05N1A/t9vl9RQPWICJCmaEfuDvfcSM99BvqzXPZltNIFdkuLwUNsx/dL7TiN9pB7H7ASYNo6TI/D5MLGl+jDim5L18ZLEXiRgubYqUswRxajNeoNdYl4sKKzNmniU1CTYGfwUTt3CMG9/1cUWw2Qcewn6+8A6O8hmA71rU3H7jYThsL02TStIqOwSOhquTgafm/bur4dyy+miA+wVuj7uzE9raJwK0UDMX06umm+7zhIdE/Cq4PZ0Pfv3GODeg3CJOs0cQo5NmwEelk29824oz7yy4fspZf/wpS1kmiI8YAEJ2C5UFBuA40+BvWL57weowqt9+m4Mx7Jz6MZO4vOm2n3oTzriOmYips0zL80gdG6IO39tv17LQcw6MGHxzi20mefzLefPTgenQ97EzTMzybPtT8++xS6pzwi0DbZzoP5TjZynM+rz5goUx+IJSNGXsfzSON9osQaJ0ZhXFdkN900whUiygeWnqwZDaAmwRnsGT2ZBr//9mtWCY25bYd4u3Hik/brF96hKWWjxrFXkx6Z2QXaRcuAMipn0RgsbPENs+thfjz+7D8diBhQHoKrJ807oM1JHGnPn6p1ubNvvPSQM11ahTa5gvNdeOQUhc5527LnmI0g8mPr3nybPn8rDg//oQHWpxNtlIKtRroWZ1/KB0feEcyEVXt7CTT2utyfEVD3KqHRQqABODBrD9AWS3NzGX1nAKDFzx+820V/lZJdeQojmfqA2Pv373cTKxkRFnNumjTNYKK5zFYghTkCMnIYoyjpG4tpMiSfEXsmAvDp1NlSD7y9Zk3QddB9p/gSmSkpHuuiBHJamwSKurvfP/n1psFuTWERkbTCFdusKwLFHGhKtahlRiZPfsnFtUSWHzXCvuZBppKibzpbH/abQKZNsP+Z0HtRLJlE9Q3s25McyVY07TiTzoPWipb/b39+lMYKRgOfP61NR/tu1hybMm2Jo4S2bYt+HOZZKZ+lA1PRi1A7H3n8FSa4sTZwyEhAp+k0dgBjuEs3oSBtirY/ETBiyqcfoA8+gVNsGNOYNjYYsOr1v7yMhrTEXn7jfagRafbqE8/aW58uYfehAfaBHcpj9VZaP5T9P2wAOukco/ZSfbm2womrPYMq94tvaAuLTh4pYgJUQZM6h+eA8jUjBCLz7FzQmiFQXvsm1zi7JbFsYk4hdziDe7WORpNJXf/6DCQCFLcJatIWneMtE27jetfazG+m4US/wdqSr/7SSy/aZAyCPpkyx+mbT3PvBEGjLEbqoml2iOKUWPt0f9ZFQN4F46ubBva1GhrJY3m7bED/dphbNrfnXv/Klm5gH0iJdH4Ev36MSfuaNWgaiUfh/tyYe8j5c/z9j5Ns8XdT7X5iV/79r8nO2OjuSa2tB1OqFRi/rt280zKz2uMcT8QNg52PPvvS0lIzyYf9HsnJs/a3l/6KdIu4xeRwG3vL7Th+V9mbTPdKquvaMaba2pvl2aJ1vMgxLWgyZfKnSaqAewfo6J6mOQbgD/Gx5eTCX8bgwOsNvcLNyz9w4wIndaiDflZrjGQsyj6V/vEGWEQx6CxXUz+4KDkGQnuZardEs6r813Lq4BUrVrjnN4w6N+8QwJeMg8RG9j2XGrboz0EAYlWs6xpuBMPSCKC5UJ69/Bnq8udy7t0AaD+Ikryj8rlOu6eVZ1C+M3JxviKd0DPJL18Z6u5SUuo8HbTvyzW+rvn1Gmln8OUAHU2BlTnsToVjjYkNWV3LTeh067p9OUd0cGIXRnHDxnLfKPNePRgYCgBue6SdRewnsJ1YOLsTAZpP/ZBPDn0dmuw//eH31gd67v49O2zh7G+teQZeGtSdHVjjGgCyirkoQ8a/PP+85SP17N8v2+695zFLSEoDFDpHosgC+3ra59QZMZhh3QXYAkMBSqv2j0sAe3UB+NygCLrI+pxN1p2ovnhci7XeZGCsVgOTYs0y2EWAYKpBBYy8O3m+PfTwWOuKye70yZPtOijXOh9BnIBC+rF85BINAH9TuSfLaZBltLaPPe7AwUK74cZxTkb3yiv/5jjHAzwNhWa9jXSTrrYdbXTb/v05acH2BWagTXA0r+T+/G7mDNzuBzMlbeJ8e05g+ph/+CDeEwMAvHC9JqklN3eXizqMB5RrO3yMTfvoC5vHsO44rNXI2ETbuqMQ75Gm7pw+/MDdmE32ISL3mBsKNY5nEIlUTO7akps8Q9KEY8FSY5/FV+m7ObNtLtnK9fHAaI9haQVrz2We80eItZTXh3w52uEXFENfec9Dz7vscwygIdFGIbPA7wDN9Blpx+lDSkhQULZ4YBCsU+hYkiSKRNCvVzM3eJL/QMCuf/aoTURrGkXk0Ry41O9/uNWJrVu2xhWNDWbdOkLbudGIXkNfEe4+QDyNXmseqKoKNrrCXOh3hy2ZDqQOkO+Shcc48Z1oLLOZvB2ypctX29J13kLQgrqte992NuzGURbeMtO2LZ4F5S3cFTQ1l8PJ1e0AugfKWBRgf33+n7YM/R2Gb3bHhJHc1OW2cjl04+5pbCjHKOxauczO8Q3UDwAAIABJREFUi4gonntuDcgNSO3wjjbz281Oo/rVtL/awZ3b7OP3p4LqBYAa4M6ZlkqTGmsZLbPcNHjhwoV285gbCZ1O4j0vgTiGsOitIUevHRmvRBzgJr1s6SLcQMc5/Uk1PJLAtEzbunCpWxxVSLcgD3Lh/DVu2nEDn0s3u5oeIQ8joVVchjN5kQzji1B4ThFnFIpVZCS6wBSc075472OLiG7Ehl8PXv8upup7cUTLc0WDNiTROqrZXSpZcCp8dLIA3PWCcTjVklnBNEYujNd2uVpL/Nott6f5kWD+w7lB+n65/9Pyi1ZFjnyiaTtHYW5avzO/M4l042MaVd5XDa6QnxoKqRomr46+qnm9TDO0KGvKwAbnTf4E14oPzcMqEwOKFmmOdXyiqQjQ1AIohK9a2hEPF/Qt8YHO7EY3fxjj2hru3MtsBjCiXFaib4gMGs4wj01S5kUn2biG90mySmjlcpSUwcwujMJuuW0cIv3BnKtyJm8I8vi9DRvtAbJMk5mEHYfP3wJn8J2ANW++9R5mR1sMozivxOL9FMGlz3KJQjerWWOyi49bIA/RnTdfR0j4IduxLB90nCKPYbEQ2ZbNsLNPauTy7uQW3BYgZTOLTtOUNMd6UFRWHRq37iOgwJPjuBrL/MUrttqCVTgNsicO64IZwpCBaA7jbdqcxTZtyXaTzVUci0UZiKuOS79CAZlOA/gI5VIe3/8x5fnqXuP96f9yA+zRmbmzfA2wH9P2N8D+vzsNn35p6/8PNGt9JtGo/JNfP7VRAIv+Xb+fwwK9Hs9mBYtoFOe/Ge6elxBaa4o1gjy9UDbCXTsBGnA/Gzt2MPrPSeyGNJTKT+V5PocxSxy5mvkYz5RdOms7off8P8S9B1SVZ9rvfSEgIEUEFERQiopi79h7jC22qElMYsqkTZJJJjOpM0lm0tukJ6b3mNg1RmPvvaEoYkGUIoqKAqKIgpzf/96gTr553/db55y1zp5hSSibvZ/nvq/7Kv8inlb7jh2IEUccx2f5qrVYcgGdpik4c/pK+/rLVy0IFEiJoAU+dZ0afUEOiJiKEpv5/UzDWQAfvc4OgfLjtDUI43m7xlw08OfomIbO8qAY5Ikg/40bN3V7bB3Qpjg4wzFN4qjJAynaj7lG2P5DKtTrW0/4QFTCVoRwjhIXv3D+iBeZSwXZeUQMWgK5QI9OOmu6BfCEX3/5A6Z6FKfdwuymiWOtF4eej0w8OVx/+e5r25OeBg+mlXUbOMLuuO9vBi2PA0S8Hx+sDpqhv5ABVCwALmOZS5KVu40f3wJaRqFlwt0Lww5v8w6uCXtQTY/rgH0fzsikQUSRimVPHRK+CgqTMrLlHWnbbeSY4TQmN8PBP2WdOwr+XWFjJt5mmfB9Xn/3R+cXr+smzqQaV9pLo4b3chyz1K2bLAFfw7Urs+ABRQOfrm9Ll+yyFljL1EU5fsYvNFNBn7346lP2OYf5/n2nKN5jOHDz0A4AQt25l23ZnmZpBwopRz2CRRWgVMQj9AEyJRFGLYmuWNH1RPuhEAuH5ctWOk/F86wrTVTEiWrSBAQSnEuh+vr3SeaAZ01hIXcc/+CSyhDEOH6zI6doZkU0QR+jmDXoh0IpxfNFlMS59Iq98jiktrZinkOwWaGttDekWinFfP3bG4j9vbdNgGbhZRvhgC8E5pXS1QN9fe29uYhgRaFm/7ENv3ESNk9loBQ8u6rS8WEFgXbtS08ZpHjuoMHEbpoXDt2j7NYTmg0tGceVaoAfneDPojWtWb7dQPJbF6Cd+/dk03iRL6bZIw9OcCImGXvSQTTlAVsutfZA785zj4sZLUXHxhHj6pPc7YZiZOgetLZ5qLSmH8gFTuqZiIleA1gMWGYAjRQEjkBcFQEZd9QaT2h38MsycTvEZxZeU2Gqmrt8pWBwiTATJglwcR5dWwBLeE8PWRrVxIz/NP31cCj5WTcBFkS1xu+UBJ9k25e430qNSXgtZafLoTf4WjOoT2qEa6K7YcV88yo6CHKuKQiw/uRCBXiL/sa+rrR77v+ja9C9+srrcPPa2d0PokBKQ+b1tz+AOhAL5SCDPIXmKtejMcnvWdbcuaJL8Ogb2T133sK0NdhZI3Hyw4/LtRCJ1CnU1w5nwtrTvvpmNkrgqD3zPsuZ8PyevuIphv+bR3UBfMU+p7q88hQxak6DsGEZyXP3GO+3hEad45Fq//Ah2pMaZpI00r2jJ+LiRCQCqf5sljqc+aVwqWUNKDE7TYSkbF2IRc2yFVi6FOLAwYCjLjnlqOGDrGV8DNaVG7nGkTbxwQdtxfwl9tgz7znRPnp8Dkmgh/ZHIxLzpvAUM9My7K4JXSzU55KtW7DT+veI5XWfs09+Pm39rmti+WfIX1NzHNrrnjv6uqT+EArqVQhdZhfm2YF96dYSIaHBfbtbn64d7IN3XiEG1UUIayCQyrMIvh60Ob/ttTfff87qgVKcMuUrYOhrrF//FIYrRzhTCpwVC7MUe/Otl1CxBcm19xDUhDy3jsXrlCTvaRofcgpRHqcP5W++5DVFJA2QWDz6MDT8K+S+UX3LrrYwPIou7vvVa9VB+9nXPkwcSTtBoqH7kJJsN9xwg6PLSGRRw4cff1xmf/3zJHdWHuc8aY3oY5s2rZyC7080eDVR7NSlvbPkkV9sYSHWWvuOy4bcOQUo/1FqB1PDvS5fcjWhO1S2ezO4CJSOQfkpClhi6DXLrUZlWqWrpsBXhLP+QwEsDRYVsnoIBl792ZWFq3fvINBctytotuof0+T4khdniTowinkKbuJm0OTTblauqLRWU2etm749UV1merkFpKUaNoHhPjiCeERMJZzbvXNTu/fOyWiIxNonH7zHuZMKf7c+01D5eEOfYr/ewiBMwoJr8dvehGbQWWgv9Wm29sYzfhniiwVwUgRD79c30W6ZNJF7XQvu+3JHxejVuze5vp8983fUwdWL5CMSEZw74cX274UdHrokdYE1hEpU5BRqViBIjwPDP3AIJXL0QdpDu8gFIXEYN5k++AYfocEeAFotAiqS/L1rMSDbhyjvSuhNyVgwLlm2igIZHu1RD+RdlwdnKHv7X29g57mO2LwQPvxnFMlH7J//eMHGjRoBejULKnQO520s3Onz+BrXt+1bt7F+EMYdmGD9+vVxzdMcRGWD0P7IY6LdtfdAZ8W6l6I7pH6MvfHOB+TanAkcth1b1YUWO46YUMmZzBlGXaWzwxss/ofvf8RF8LaHH36YBi+wcZBzTVFknz9/Fo2BevgTj6QGqs2a3I8o2SZQwTHkBVgdccZUMPo/R+Wbvv8Ygy1sXEsu2VOvf+jiUXjdRpZTjB4PE+oyEKPecFnOws9UjJLWjwKWxBeT6DR7ZX87rCo8rCFfIGABmVixbCPdnhDHfUolYVm3jonngO4UviTgdDRkA+LHBly+eAkdpiikuuFNcNGi4DgeBy5SiDpTUB0w1vjRtWnTGRuMPbZo2Vl88RhN0xWXf+51I7rasFEUAHSQCnLS4H4xbaN7cDDrGIES6DLCNKtWbQaygfT2/E0Osjpy+EC6r8l0KKY5L7BsbAN69eoBPj6Ew2AedjRxeOd1cRCTTz/73h64bxJNBW8mAUEg0U7TRS+1xUsW0REItFsf/TNTWr4GDGsVMBdNDvJPnKCbTceBXdaThXqBArao8BTdmgskgrEWRpHMlcRq44ht3LYTXttoLqgfi/Ygh7g/Cy3PTZiPYqnUCPJaNos2gm5uFLZMqtTyUC49cOgo3Zf+BA36zCgbTZ+32Kb9stjCoxoDI8PXinsjGIvaW8VEmjAKpkKU51R4CiSnM9+HhEDTr3IHjRFsxROo9E3HwazusGmxX8U/ubLYkwRRwLp6w/0OZSn33ROwxLHydM4FaVZSpMRWySE9eRcJdThWVauFVpFIuyANDrEWJ4wOYAVUJRw1fE4VyjUBzJcn1bpRt+uScBqqlas5K474z3Oog6XgIe6XgnwZu1a5jPNl43Q9j7WDDNTFFZSxurx9735gss2bM9NyD56wuybdyBRqL8Uo3qNcc28mqk+89IJHh76CrQEZoCwvm6Q+A6gZwlp4IRdjKRUUjkAR8pyCnL6HFP2MufscHDQ0opblnahOpnTQiGPKC4JqAiy0kSUytWkJByqCJK6Qqb+uazsmWKfPMK1hwhwuY/DoRrYGHzpB/zQFUHGTRfBIgA9eJzgCVXSgNaGNbfGmdJsx6xfLxY4J1Cfr/Trbih/2uvSjJNeee1SCX6qSD7F2LodE0W2WtRW8aTh77lZcw7G9coL8T5/8HxbANSrQNYdTDQ+4pgCuqW3/UwGs7wld8HvYds1LvhameC0n2KncanHqvFOCz/NouOW4QPoyn8tfummMnw0ndgWBZVy5fA180BD785OP234O+7UcghPGT7TT+QhgUeiIzyUbqtnTvrdIiCZt8KWN4uCrJJ5503EsAMYkNUnxsiS8kgA0me6VK4AJnFaKFZMvrealv8wAVVECbLUBSUWWgyoXYNHWlIZhJutLgk4d6GxKkTKEye5BKBCtiTvqrAq5koQdUldU63Pkic3S0+QgsG49i0BIw0mWA4uXwec5CrPAiDiyrMa0lBHrIMEJJtE8KzlTNteLL/7TZs5bxTUAEg60MozCuGWLBKY4JUCziuio/gFxvW02nybgMdTgBbHKQ+ArgiL01kkTSAIa0xQs5NCpj0ftv4jx7HeuLba2TgNCXH9pEkjQTd6lKe3bWQHdZm8mOqVU02WozETH1rVxN01wcfF1Dt0cpi+KOw0b0rAAsqTnuIww1IGcIhJtKArEgGL4V7KoOEuiXI9z4TxrPIrpmApP0dES40Pc5PEiQgiC8NWTMmQWzUs2xhPPPoDn43pbsiTNUTjEE+xDd0rxIBXrE9VUWAM7oa8zElLgOoXwnnClYTpDIYKFU310K+RDLHRK2p6Drgkp8bUSlN+V4DeOxmccXQTF4pvGAPdsFmkzZ8+GM01BxzymR78bbBZokpPYJwnfAkPdWiVycJOkxzeJsrlLdmIBQcwg6cwvwEUAJdl27UAG7NrrYiJaKohKtrDrsZ5oClftAryvZUtWQMNJ5TDXtE8e4Hink4h9OXU2BTDXQkMTNxfwTIauPmgsElBDIfOKf6szQdB4CaHop2IoxtVUvGFYbyypEIojsRuMNdQ3X31qZ4Hk9ereGQ2NPVzzWFu2eJ9Tyh08MNLF5lDWpB/ifxV01lu1bWU74bK3aJFM06UCK5hUlEjxcKTKF8pJ0N2V67a5BCkjMwcKFXoPSoarjygVULKAUm4ipkIlZ4WaP4xMqu1ZPO/Jc7YpHtfwADlfxEGstnhRwetEtHSI8KiZCP8+nrjn0pknbrEWhUIGzyM7KV0/V0xzLXz4fhAvUtSaeFwJWgNh37sz01kOjR3d2cYNxR4kPxV+9zmaEzSHSAaz0CgJoMvx40+LbPzE62nY92TKlg2EvbFtpAlzBOG4YjbN59+td1PR4cMoCk8dg1d4DlgeiI12cTYCznxb0EVZh/ZZYuumroG+B5RYbEIbGqb77PupC+xwXglrrjYccGzYhMCqnvr+PpZ6BMX0hq9ZFtd86sXG8UwWPddVsVQTW1/nh6zE2QNuVV4SJO491ZE0GHTvRONB9o2f93fIriBiWmO60R3atkZU8IStW7USrqSnA+/vOOheNEYukc8BnyaPrKIZHVSngtiFQjDP1bWdr/3tr4+gnL7f6jZobIUQzP/2yicIRAoOryY802OEwJo3CrG+3TvYsnmr7dnHBiFiF2pTp8yEgtQQaHkn+/yHXy0gsiUFsLQMvGmI7XE2SP16xCOOV+QQLONuGWOpNEZ/mbfb+vWKg2b3pH36/hsWj1hPQ+wTg4D56jXuOYArRkKStRow3L798DMQeoudHzm3xD3atI9H2yEGfZj7QHVtxyM6zRYtXu4mpEexudJDU1AJe+k61m8YgpVkiVvr4Yh8XkBvRMWQu0aKNXSISvmalr/EssSFlwWFEAUXHZ+d+0Jeo/VbGzgaNu0olTe0p556Cp2ZE/b+u++hx1PqCljFZaVrI0f2YpC12anrhyK8qoJYiERxOtu0T8KGp52b2MrqKI9i6AzOEhnAY7PQucilcQXS1FHwdKZ7KBfAo7mupXzVW51Bp17mEaiU4Kroaw5C7xK8q5xfl3Yqv6z+V/XuJRaZx0ypeljjpi/VUxt9TTlCdbNcP3NtniHl+Urg21fsk4RecAJ/XCcOC4nAyipI11+WPY3qB9LEruMauNVpgrOSq8uUVs0aIcFiKCaDQaJkg5KqUexGW4tzsA6idOedmOH1Q/vYAw/c52wO1yxayzkTyOBkre3dnWbH8RXWI66+rxMGDoHvXR9E2fXQKWfOmeXqg0KsLUNCaSHQBDx6pFR9PBvStyn2oLgy4FzSqS0TSmgHXkAq9u5MhWsfa59++imN407Wn0b4ro0bXXO9CVZP57lBZeQkW6lJFi/fZM889xT3NdBW0rRfjFp8EX+rIfujAKiW/G+P55XSxMRu7+9Ps6fwLIZu06dvXwS7VlsbhCjrAR2e+tVX1pnzXE4Vm8hdU2gMz5g+F1RbJ4cALgN2n4X1mxq4UbHQEMmhJVa3Yn2+deyehDhtEfVMgbVIrGODBvS1LetXWXYWYmCkKi+88LRDUqmmkdjwOZC3oqdK4fsiOlA7tq0hn//FxozqY/3RwUlHUEvxoC0FfRQF8DHg/DGxCfbyS29yBoXbLRMnEw9nU/gfIy/xsS1ZhU7LxId1IdXxsxdp3LEOzpWht0EQqCSeibJ6DiSXXoPXzk+GV4VTAHz28bcQrC9Deo5jEXkxITsMdLchUK92cLAKnIeVCs+LBEDBiqb/vIqEMsCaNY9zqmDqLoUzldDG2oNydHrGabv9jhEu6TiKvYRgu4I2xQA/FY7+gw8ZuyMrOBp+WCV8zobR4MHhv5ZyVY9zAYuUZTFRTtuzH1ntg/CRJIpSB0n7OFsPFycKcZHrhw91OHoxAxSM5/x61EaOimPzHnHw2N492lIA452IP1fG7p1MmOPo1p2nMx1PV9yfzQHEg2mRivkSii1x7/zAhjdrAVyS93qe6W0OSWwRRai8qJq3aOMOoWext0hLL7Qnn7gTzmceam0p7LdK1FbTHXy3c6+ebmRwEn+4+uG00oEb7t6wnfcGj6p9D/NFaOnv/3zdlqzfa5xjLriEIqKkSVAxEJo6RMJSErQAYCcqfDXpUkgQ/FDJn+eQq+6IuUnb1fOtJv3xwEfEXfUUvy7ASESExVBjeeHU/lwPksLYyct71EF18Cmu6TdVAHs+EyCq5qC8CrK6+hVPEFfxLEsDTQEVENVNPk+g0DMEI6RRwYIQIk//3QAscSndf4msSPhPCbGmw0Fkpeoaq4EgCIp4ObV473lZ2XCr4e0iZlCHLpSExW6cMBF4DxMr/N56AtHUBpbqQzkw4xdeew318Ug4gONcsNmJ+E5vLE1CYfuXUATNmMWhyYQvji53PfHL6XwtXLLElq3e6oQ4AvAmPSk+I6RrJewSksDlwsGthT184M4uFk6Q2s80bQx/oxgYjOxTpPapvxdJMqC1I+6IINvrkdYPRMBIxZAMyc+w9kp505FNWlqP6ydYXVABu6fPwJrnBw7tPAtiwy/YkWe+8DkEMwxgonAZiE8dVG2PiWTH+MAblWswAu7a/78Qwfp9AexZZ57DsmYa7NaFZ3m4Nej+rT7jPKnUv792z895MjZP4StrFM/z1Ty0BYRAUF7lgAckVZep0C6xuIL445GoRAbS9IjnXo0c3J2JRRlNqiwbNm6sneOXp8771a7Dmqdrcnv7lKQhEzuE22/pD1wKZWEaJW2A/p2kcD11ppgOY1uLogkmWJoaHTosesBh8cOUPSQmyQLVHMPTGjKQFTG1CVXlRfKyGUXIXBqB1yFGEUJ8m/r1166AFv9FzaFkLBL2r9/o7Hf6jR9nOYhuiPPXFBGuJghvHKepFtU4Dq2EE1g0cPhk5TFB+tA6dOtldwKRdj4oFMGV+Ax742codZNjTCYuk3jMhIP33nsfOM6XFJ0L6SifOHnZ2jeHL0dwSAbSKnhQj55dHB9IKuyCJa3HT3gC18iPIvQcXDAJNIUTwzagpprGmZCAT/s6VOmLQS9syzjqLF8VL2JRy61kdBtA58xN5ImnUm1OogN8/0MPO8++XylM9RhIJz7r4BFHxL/IDTyIsX0Mql3ilpVA0lPz8SxiIQF0w0XJ0ARW3XypfJ4BvxwKMbOEZpgentVDgdIsyjIOH3f+gdGNg9nLZznEUWpngil2hx6+ZELF/IDoJ16gboKI9QE0Yc9wj/WQzYJ8KmsKYCnOy29a3eMgrpUs2CT8Vy80wKl7RgCtLAOW6rSdpDwKPFvonnUbtzhxGHmDerEGk5uLH10Pn+mDNPFK7TY4VUVUUW9/MB3bNNmkAeekkBw7uj/w8Uzuc66NGNTZ7vrjg7Z7+WqE0Y5DiTlm+xDD25R2xvoObWchJGrfzlzkIOjiqbv4fGV/EHedcJQ8dz17TVBJPTRPbd/Um2vT1kpBIZQBM2/Tsrmz7WiHuNFF4kxeLoJ8dM4loHichmELvh+FHZiueCk8yGUrQDXQ5K0L53oRXMsnnrqTROsU9AFUzqGY7EQpu3VyG663P0nYCrthzAQsREDedO1hi5asRVuh1Naie6FpWBkT+O07C0nGgGHKFsTdJ4+4n84+x+ty0aOmMNW7kIgO9A8J4vAtcUNdzLkivOfxKf2fCmBdI6cSxKOCn9ffEhdY8UbFsXjAysdbofQsWwH1UBl6O1GhyEhv+/qTN+ynD56xe24fa2n484peNf6W2+2jKZ/bBPj2b731jf310UkWT2MgAz/RllCvjlIA78ES7eU3ZlpKz2h4720owuDyMqV54rHRrHMfW7J4gd2Fn2ggi8OXCVJtKpm1m1OtGZOOBcu224dT5tOLBzJfBNpMugju+ghF9f99XJHA+i8KYM+KUAfFgy1yzW8N02pyAP5V3VVbYljkErJXc3sJcSo14p0gHfu+nPWiV6H+fTtU6s8WYQtJXKtLLnCGe6zGrfMaZeqve+zP+6zib2oSo7VZl5dBnu5oTH+8r48lEpdzmTov35xu0xdtITf0CKLpZSZh8zB+xGD7Dbjm6OuxpDx8wEb1G4jAXgs4jam2Zlu6LdpUjGd2N1S6m2Jh9qNzrHj0vmEIm9WxF16ZaZMmt7WVG9MMDUC4hi2tJ24jSU3wkX/8I3vmrwMspR/+vqjut+jUzZ5++nl79PFnobCdwmf+Q8tiOKfHw/deZ53R5PjHi6+5AaQKJp31zfBQXbF0p1ubiltJSQ2cUn0osMtAGvMBIIm2Y7WTml7kaS7IJpH3JUVs3UOhXlTUSdzbk+l5vl7L4dU57dX50zXkg5re3n/t7/DNsafj+uq8nPLxp/bLL+wv1mshH2p0HYXWm9xEVoDE6tgAS5LQIznVAc6baK5nJYOeWHizrVo0Y9DkyeWFpFiHkreaUvuZ8K3ckGqAPd1D+5XQ5zjODrUhqLPqXVlt8YKdiKnyyxp+lnvlnhVaI4Ll+Oo0ClQA1zS2XDXopjkexIzWlItr/KpDHFZfE0GlXbOPoVQF79npKFTTIPRczveYYYty1hBi+DliuM40Ca6elX0ecN5LohPyh0S7E+JQ6E1fmm7Ks2WHpow3kLPsNOeDXkJTBC/LCQBqAt14I168NKtXMEBLAt01YMAAp4L+9BNPOiX248Df5VXtBwpA2gwNG4H6pO5YC9JLtqW9eiURS8+iNYLuETl/n25Nad6jQ3M8z1o0DeMMHsG0lHMblEAQCbKz/0vd6Zr18kduS1M+m3xVDgdTvpxuf/nrgw5duGHLDtCGiTZi7HiayMWOG6yaLRhEZPaRTOJ9ET6/e6wNw8QhI4e55vx5UBqB5CtCTfrjblB2FI0U6rh65AWfvvOWQzN1Zn8IMqxrpBokPzfPWeEeYP+oL9+EM+4UaNzmrTvz0RFL3HSbN28e1oi9WV8RNgPtEdJ1u+POHlgadrC4xAQaRctwjQmiAdyBXCjFzh2CbgQKL4JAUK6mIA3AJKypzoBo8GMQkMpzrkXnafiI0damR2/7/O334LgnMkDoZLfe+aqzBtXw6BwDo+NsJq0k5YdSfM7JzXbwZ38CnIiUZQwRApkme1Wkf1iVAVS0Ft88BfYzklF7OpPfn77ZabeMj0QApJEtW74DKX662wh4rNuUCsm4kgnvKYJ5lY0akszCJ6kAUxDRIJwnLnUdjywmYLXYEbmIPynIqXORj2Fev37XkVgWs2C9uDBkpyFetg1FvmIqoE50Sw+i1OpPl6p5y3ZOOfUIstoffbLcBYl+fRIcsbwQdd1uTNO8WPwbeD1e7MahI0bZ3F9/tdS0YzbptuvocnOwJyMkQWA+fTLXPvk4FSW05nRDomwHgS2eIBWDDFosspo/wes4Dx+jQUw03m9d8QdtQaeglM5tJly25XYji0my/qsojJ5+4S2iWoRN/2EWkJPr7Y0XHwF6WGZjx/dzncAgWRsRTMQ5LgC+0IDuRpA4fF4BKI8utWy6fzv20Fkj0KNPY1W0mE+wWQIh1XjREi5BzawBr0sqZlLEdLDimhBYg01mQ2nCEciCLSGZEJTZg1uuKScULyQexA9BsHA8CgUPprZSe/aqpbGuuLySu/eQ+qvgror96+A4SiYUqBR0uHeeJnJ1EU1G5XieCnh8VeID4lypqNVDkC51GM9z6AmKLsVPLq17uAEwr0MT3yg4mnHwLSdPHENQ8gGCedYV4uJpKmzVZfqT0rWz5bJplYzJS/nU8WwLJojJc1fqd+guA6GKtdlMTvfs2G03IIA1eEAPptzwFCkUGzSJ4drCQ2J97MEv+PuvZ9gkIO/dEBjyAz/jh+DBjqXz6Fp1YKcgaoY4Eq5ylgleLyu7CNgZHf+MfArnDOBr+cCQxf2FY9TAx07m7QKJxvjrAAAgAElEQVSuFQ5fMYlk9pwzDF+5eo2zuZl0+20cVr7292fetiefvMeZquteqtMlHs4BuJjbUFlPTGgMciIUm6MwlIiT4RqHsyERmaDw/er9z+yV91fYJbrNRUz4zpOoSWnwAn9LvOfyKjYEnWBZQYivVvP4PRSuhgN35Qd+/8n/5QmwO+D+iwLYU9R6ktNrC+AawatrX1qNMNZV+LPnu06nhd/X+9KB6Nwa+FolULOKy1ps3nRkfSwc3kdwZZEN6hBnd08cYv969VMmbuJfwluB9+3PNX7+uTcskiS9+NgF4HOJcNAQ+dm6Bqi5Dgw66927Wgpc3cK8oxZOkXuM7viWzZvc9LYNSd5J7sVhUDM9+/cjYQixvRtW2NpF80EKBDuuoA5K7Rs1tuTrdwRf7WLEBtUsjBYfi4Javul7UJqUKmIBWgKBHG6xaCTUAy54CvhzBidMOYV9PSZpjRJakFQyIdXk2TfIWrVDEIN168ukwlB9RJLRThWcYVpZgUH8NHv7nRlusiYRCAlIqIHToUUUE8FAoICHLJGELxh4kJAso28YBTf4iH0yZQECX/WYyuAN36MdirQZcHz7sp4DmTjOtfDYpnhW17UdOALIK76U5mUQI9Rz2LjUIjGT2ETnDolMUoMRE0RwhAQiEJX7FatpSrJkQ2gGnjpx1jUsg0EalROLikTi5xEgVSoeKjyVN/kB/VHCcgr4uR4hvM9y4or8WhugximLiiiapn5MTXKKTsLUgB5CIVcqew1eC7fWAmmGVGiKRZam3F07xSVOki1m/fhSePoQ6IJR71WzQ/FJ9gxOC4HYW0ZyEAZvvBJY3XnOKL1E2V2cB//pYiQfoRSw5zhQw0gYchBDCqMZcPIkok7u7tPQU6zmo2PbBA71LJ4vFOXNIouJDnDTnGOQHTWtadUCn0XspDoCUxsEJK5X1xSuZ7AtnP8bEDysY5jMrN1eaP988yELBVlyx8NPOzj1Jc6WmqmJR21VsoWaYHpiuIqPxvRH5JuJrTOQzy7WFgrScThkQQTog6h8aup+1x23IvKzhgSJ2BYLBwy1ETV91ICVmOEx+Fc9EW5ct2EjvpRZltKrH5yrYBBX8+3mG3vaCHQOvn77NYfW6ds7xVGbkhCBKQBJtRQLnM7su3QaNC2w61ATr4jGaESDBOyEgPJiUSaBQHo8roOvC+sDgusCUDedU2667Saz+qYnG64SookDq6JaftZHlRuPayHQNTHlP0GgVQDX0kLk4eCUUpi4pgDWNaxLApuAMnkYN1AicO2Zdr/0wsuuKPx19mdWkredc+kQCdYx9kGoJbdpa18xQXnkoQe5vjkkdMWWhO+vFGELsFvLYN+NHD0W/tobQsfaqLE9cVo4bt9/c8gG9fcn57rZvqJRFh/fEPTEWF5PJTo7DdgnAfbuJ9+jmo4QFwtPnE1vLBJFg6opfa/Ozbg81QH2ijLv7wtg/be4lhSyHtsGcgOV0sBZdRW1E/UU/kBqztLs0heF0nLTSq6Rj7eSx/NMboE48yXlZ2EgoYoLsSOpnmhqrZ2mQhKvXJeZ261hpvtzDGRcOVRPYk1FTN6kAaimM19ToSabp16DWf80GKd8M81Owe/TVJRwZtFUy+OGDbTD+zZZfCOQaWUlKEEHoJLf2Fp3wK6KRtjMZXuZIPs5PvD+jB12GqGxpx7qxYug6aKCHTLEBz9kYYvmoSK0iAuyx/442RrgDffRux/YkIEdsLRM5flaExfO2y2T77Evvv4JwUFEhXgP0pG7+ZauNvn2Cfbyay/SCAL5qNjAR8uk2g4pGcLY/NIFbK9AC6lN0RAKzEnykW7EU030p6D34h+KRWfz1q7gFQ0mdScjV66PKHVCdZQJ6iktGO6Xr8bYXLzzxBo90Hu0Hom17LF7b7F+k26HB1ZgG1etQrx2je3adRBRwGBoHGe5Hh7Lu1494J6j7yNaliaz+/btBca7yg0ThJZsiopxUgJ0QEnwI66kSV8D4kztQOIfxUI2N2UX+zcTqL/y9N2ZlUKwOrqDcj13Huv+kuhV8jqFYKoRlnN1cHWH7koz3BW0xBYtXFf4akzOv9V5rhBHUq1Wga0vaQquhp4oHk7Albjg6yh5ILMkmlodb128UNO8evMHk5Of4/DzVtOFF3KR91blNoYcUDzttQDioHJWac9cIukNIGdUw8WPZFUIoFIJfvFzKoILJYnPi+JIgDpCfsZa7dY1AjuhF/D8TsPfHoTGkXz2TaWjtyon1nvQ5zp2fNUUouiNRVzgPP6D0eyBRx+8Ay2TKlv0y1Qn4nnv3bcwBNnt/v4pfHPF524H/Dh14W/AkhkICfkG9SGTCXB3HGX2gTCtxTkYzXT0ux9/JvYe5++XMz2Fb98q2CbfOsl++vF7YL8J1rxZPBSnzZaMrkZrKCwRrMt0OMnRNECO4TKRyufJDJUuoHUiuLUa0yPvudvmfPShc8jQuaBBQwyNPXWct5F7Z9Ic6o/y+abU/bYaHYhh1GMJTaUbUQyFZw7NYgT8EI394YdfQJl5O92lDkywP/v2R2Jnvk2eNAmucF9cD47QEChhul7iGsihFMqCRhRjTakDNx2V7CgGSwnNQMSxxzL3plnjxBb22Rc4O8zHepUY4mKjmg+iZfBvSyDlGXsycbzhV9gzADRdHiD6gNfhVa9WRYF780d5+NLeA7b614WI+tCpp+CI4QZFRMBX4JcSkhJpttSG97WHm8ikFCPF3xZi0M60bkC/XhTJa1A4bczigjPFR9aRIi5APaa5Z7A0Gk6SEkhn+Rgvpq0dOZxrS6n+IyA+x+O1EQk8r5gDMATe428rKU6Bw/Xsfx2JRCSQk+/hMhy1hx5si3ALXFkgAVFMZzvTRRB3YRqj+f0UJz1Q3N0G11Lj/+uHD+MQ+taefPwhpLmb2RvPPmn79rAQ2rHQHn+MoHQeqFK2M6w/zIKVsMlKJh+5xypQaaYwS2hih7NRBhw71k7C41wOlj4Epcqk5I4WG9fCwhPwB+YA4E5ZVdER/HvfdxYZp4ESagLep08v6HrBls9iioZnehm1w+dfeMNZLCF26g54bU7h1cVJCwrzsYLTSDGxUZS6lBGRQ7j5mh4GMcp28vjsPm1SQb4ugG+ROKYT+nAy8VJRVjTxBEZnL+FOQz5hw7uprjpyRBpt+Jqaxx1EnmaieygQKLjX/L6zpdN0TcGXxSdDcn+SvUCmIf7ICGqi0oFkRtOM00QBdfNVbJezOQpOHAN2QVHN8yfGg9uHO1ZJi7QxXD6R8cW1i6Bo8KZYlardebq9+l1xJrZsXc+0KpeA3RVxqETamAQcuYXDCS5gwjbtx+9AA9S3EcOZ7AJ1Wjh1OlzvHzASb2/NsUPYm5Fq7YH1IJth3eDaHmFdxyFQsm35euTYzyAkRWefHTDkrtvYERVWitVWEa3RQGDVBRhH59K5rt8gjskfXnFhSbZvS5qtJ4Fr0bQRSQ2CQQUHbdjA7gSodIRzMlETHE+nLQdUACp8ZAj7D5bz2jrS9Yt1k+yG8Jqy2djauIH8906ClfwQN67PAYra28GcouC/e4MyOAcUJw+hmTgObvF8P5mGQt78NXYGOUwF0GAw4KeBgdVGOKec664ph4+6FLrlV0gyWkeevnFNMui+/x+mABLUqHn8vnh2K+jasevVpXLls/9qAuwKUxXCGgW7FXr1ua56B3v4TTUiVzV/vwbiXPO3r7U+8nSaPbBpHXFyhPADx6lDWCbVglvWktAPAggNafs3CfWybq3wZlx+2Ab3DLCH/voXrCn222YEm6ZP3411EgkVyVc9mjDN4ITUJ0LGgAa4TPvcm8NHyX93ODoiwaxmoitI7t60Q/jZITaCv2We0A0IT0QyPVw4b4bVYnqphk1f1rd4S76s7V/mLUTt+TzNvy405s7BTd9rXUmKOgB99iW4v/fOFJAi/sSn1sAGtznhtptuY21SMe7Cu7wN1I69cHuEDomg0E1qi6oy1XyjHim86XJUTPE6VHJIM+8Mh179Ron25bfT7fmXP3Nxwon+8pOaWJYg0+sO8ibAqtUFp1F4Ip/3wO+PGdXV0tN2OYEIceVoFjsrHCcizHV3h0YUQluVtW0PUCh01+Fo1qJ4b4/65UZnH6MJqZKW2MYBdGZbOYG7zdugJfBcglkrlrji17ceCTEKjbx+FQJ6nU7oj9ehAYeaaLI0kIKlIHWRTDwLUPaqS/FYTBNUY/9Arm0VjUrPCoYmQMIpC4/L4sXzQhTrqvhjKn7FKZZKvaDSUpsv12Zg8eh7wUyaz1HQ6rr4BQDpco0LTWJEPWDt6r3T3VeTUuJbxSglO2EffqEO660YpJAgnkqcdK1AB7uJTqPoYAqfUppWPAf/LQ5ajy7d7MtPPwdmH2bjmRJuS9sNXBruNhDPulTKm9elMkWnGKBZM2liK7iLKD4zPf/+xxUUAbwmwmDrTolQinranCWrbcW27CsiMk5ghg8VvvpQ4St/4QE98bugSOjZuYNN/uO9dgSv69/mzwVqO8QWzJsDtKw+EEloTCh+Dx8x0IkW5iOzfQgxle7AoE/A+/blunz6Zbr1GRgO7agBNjw0N8gLmmBzqJ569y5oHWxeiw2dLAeTbMmC/fC1g5x12/6D+1AMDUY1Fag0OhcqaofdMBqhNug93sFQoxCUGXS9c5aYs2AxUDpsNo5zwXgD9KKu8IM9xVzNVIl/dbxxcy55YEoOdeRiSbVNmmJFTfhyx2P1wUfJ5H7eKUsrcdZS0LrkaxU0jav4gvObZdyYBDKhskwmrpesZfMoLDxSiN3baGrm2eN/vsOSoryxQvzFRo8ZTyH/G2fBXe4e7Nm5A25giBN+KeZMGYMozhloDUuXLNcrdYi351/ZaU882d7FhK1bURVn7UzApkOc7Y0gmnbDb4toFGiPPP03e/aVf1FkFToIvyCpskos57VXivNY0xivjsrKLTwoL+256rL4P8R+zyKn5NR6cc1vimAObHkg62seFJlnSC5KFA45Dm0jhJcEbAJZ1IlhVQjfdUIBujXNeM6u7By0U/LdRE5CPuL+BgjZQV5Uh0IkokEDqBc7bDuCguH1o8jBOgAvxc9402qKafw/4VrGxQn1ctzCGsYZ0g22YMUu56HrJqo0n0ooYgd1aWJhKP+3TgggLh/EF7WNE7ds1bG1fUAuMGdJHtZDntinqXHLePYqvx9MDtO5c2e0HTrZFuzf3vl4hRPJ7NKxHrzuR2zVsvm2ff12a9rY32IhwkcgfrRi1W77xyvPumnVi6+8bYuWFtgfHxhgjWmwz5z+PXu8ChpAgrPGCgR26c+5cRGNiRPHj9oSOPCjRoLsYPzVgolhIdhp6UGc0UQYmHdEo5ZApdGGoSkZA2pCsP+dm3fY+s3b2Xdn0EzYQy6K+CxK/Yqf2gM6UuWt3Dw2Ah/zs3b/HeMQ5kuE60njHppNejqCjsBm4rgeasiLJx/Devvum5+Z/kah+BvG3j7EfSoHhee5PrxNa5YQ65SI1RCrhzd1fQZa7fHI3YLK/SkE8OKTWloMRU2VxCcJ6McQtFuwYo9lo9Z6JPeEx6aT13eZ9VtB3nmJEbaDQfNw2jNuBizUIYvYibBCJyNQ1tKe1fdVzGotuyLYbVB3nrg8VEuyuqKVw4ieQ0hVuY57Jr7VBbJ+jzjgFMOri+DaLFxRBn04U8Sz9qGBXUEHxp/xfJVivcslqqfvnDfaM3rdgsCXcr98ONBqUXlLkVvN4jISsVDQGacLsWrj7zE0t7sm38o9SOJcTbJZWO4tX7bGtiLw2BDOSTaia3Wonbw5z4+zR5RyN2RYdkyCgnweHR4AdbTM+Y5PGNsDFFAWAlzRNmLoICDXUsqnXqGZHE5NUAmV84fvllgczMoUzv92k+6wDT/N4L0EUjNwpiOqFdq4ib338mvunGyM5WuwfKq794DnXAAc3Id1EevEA9dvWkuddtD60MC/RHzT+ukz8gY7lbGPXCHcZs/4CUHibNA/4Wg6eQrnNWtWMeiL5mwn3jPE2bF9t7UCISfdojIO11WgBIQOkxqzoN5/+MMk12z5beF8hIv7AqPuabEI4M396hsrYg/cMHG8c0mZ8sGHNF/gYN9xh0UA1Z85daptWLXC+iEm2rN7J2pKaofmiI3RUHz86ZftmWcfRtPEn8I7x7Zs24Xt5TgnEnkGZGRHrM+KGZ4uAc1ZgBVqOaimMmhfSUyLfbi3iYjZVYC8XLJoMT7A6Z+y7jDnhpjPHbeLB5gCvP++devQFpWxw0DfdrpN99BDYzw+qFRpWUhZS3SmOZtBnmaCfWpqt4uNd+z4JTxyg/E5He06XofhB6swlHiWuujHucjeXHyN4FdwUQIwHNQ0rzbQ0NbATRat3mQlbJzxE+9E/r6+ffb+JySqJJyT2kBuDoPLtxrYdRO7acI4nuciZvNznNXK9h1A/BAiSumBSAWeeYfhRt15x2iUxFB1ht90cE+q/bboF+vegxF9UgLvw4di9ZzlHT7G4gxyJHUVK/Pn419HBtoQOJe6LhEU5fvAoH/25SrEDxJszI03WV0K70owWmVw5IJaxdmZZQstfdcOpjr1EUBqBG+Pk5uEweG4aCyk4zEsjPyWVKDhYG7CWaT5dNOlPB2Eb1YxLdMqOpgBkLvXQ7zPPymosqd7oS6TpqjqECqUiJuqaY7gNpcJABfp/nu5ZFFJmCCDTGHYSPIg1O/JPg1RRgqo6qkuz6FJJkgGd7Ap8EB/ZXN4gmt8fISbcPgFVDBtOUv3uhnP429jR0ygk4qNAbzjLp2TOcBDSFQvWgOEdAQPLmE9iIRfiwNVa2QjJuBn2HARKISfO3PSho8cbnkkQuqEpwH/6d9/IJDKdAtvHGWtBw6D0J/FpkMgDNnNEydQmstYw4HSxfySOlopZvIZe7MQGulrB9NTLXX3dutG96hJs2Recx0gY8vtvTf+ZbeOH27X03yY9eO3qJJHWie8CjVByiJZLyCJ642SnR+G5hlr1iJ9/67ddNNQmjfJTF020dnvQRKylfdw0Q4e3u/WgK83UurlofbFlOVMa2vbrbfeyLQfGCICAvQ+CITG32gA/KU7B8IxRM4KHOyvnNNa4mLbSfz/cNckknY4IhuW03FrhVpdlH374yymcXCEKGIEM7z55puxwUqGG5fNvfJl8gzssvyMs0EKqt+cacFzJA0IingxrWSd1uJ+XOB1XmYRePO1WtUwI1cUkn15/tVBUg2AuwY54DmNqjMl/euS5v8qO/r3orr6t/7tnxoRFc/Tep74StLJ03q4up6Tq6agrfm+K41r2rT/9v2rr0fv5WI1T09Fh2B3Hq45RyBfUPfXHZ6q0MQBYpeoKyzVUj8WvwKephacMRbbqI699sZrNhtoznRscNQ3GDqgpVO69WEtTxg11NYu+w0fWz9QH6Ps3X+97wqzp55+gH14ERXlfc7WrA5P3h0V8BIQHv94dQmaAQjU0LGMj4diQaKwfccx52V+9733mA/JxmmgzMuXr7RtW/Px5h1AMyTbxUHRLfr2G2DLVq5wgoMtmSoLjrojdZsdIllWt1W8rfj4eMtACCIZ2JOQEtHsyR+++JpAEGq9h99k4dHAoMXH4qAu402Vcy0uwEkdMfYOOOwqINQR9/DIvUlaa4PYkWKrDu9I1BYbMU09lHlUtuUu0Z182xDbRgIegbpkPdAJR4lVK7flOOVXX0YTHfE9T4WzeoDCW5w1F6wIUBKq0xIQXFjJk6gGTi2YilbX0VEzlVirgy+Vd+5TuZKd6h6MWxdKdKrXpQoRP86lMrobUuYvY8zgT7PhAsldEOiXsnNFwAAdcNUlVyphq9s+rhLU524oWP2c7mldouVZkQ7tonVX/ffcz7nncWMMN0WTD3klCAsp0juqiX6fn6uxl60Lj7+EppUvEHjxmGRVLjqZZAfuv3s06uKHbOnC3ah81mZaEG7XDexP83e+jcCqbQOJbgAok1NIz6fRkZ8ML3HFwnk0JC7bC89Ncty8IJKwxbgd7JFA4vZ0awKfWqgqf86sSirQTXsLjH6YOx8iifMSfRGXNC6aqwJ1o1k8rg6oFx9M3+242UMHE4dpQPuAnorEJkOorSee/gT+rq9t237JXnppDOcYkHcmwVIUr8v0eyCqoCvWrCMGpRvsIlA1TLO7N+JaBFL0HkC9uKHdfNMomz9vGiJR9eFu+8ClpLMETyQVOHQPBOHOnD7LJOM0heJEe/edj5xH7E233oYC/j6KgjPOrzUimga67AkRz5RoWQMUbN+b8jXcYSee76aGgmMG0Ci4gPuDEFNKRv05ECtQ63eoJBW9bpLEXwei6RAjWgd8uAZv9f+EjvIif6ggRojCJj9SFcFq6sjGrzbxJYCYEEiTJEzAEqEoeJIn//4HGl6+9jUiQoUUJbdcn2iP3HcHFkczaXqHOrREBFPvd59/FjeNvtaqZQK+11tQpMXtgI6StDCysw7j092IidFKe/XN4TSJLqC1spGmZwuSVpS1adaewi3i5TdnOrTPI089ZHMXrbTFa9IdR+iMrPrqoDSOMp0X+8cJeV3z+H04d5BuFQvqMPHwWEtp4fN/knI1ts+T6NdhrUtD4TJUrRD0NYT0E5tD3HOhGLRptIfb0/9v2yLWOiP+FVGbvcnEv24wRRUUpZ49+ro9Kz2DkNBg8gQ0BN75zOUWXbokAv3shedvKTS1A8SyC049eyP81HL82XtCxygvPYNGQgcgqqHQJhYCbXyIpshyW4DKbC4N9aM0gZT8Bwai70Iecz2FcNWFYs7fc9auU0/EAofYtLkLbcpnq/BHr8PrCrKecBil77CQYpQ/zYAlFvslVO07t7G1c7/j/pyzXNZ0St/GiKk2d2iWPRvS7B9PjLcjGTtB/h1EPHGYBWHzdhSRzUXE8i7QrcTNjiF/a0j8bNq/jxUf3Gu/LPiFXOu0gyO3RXCqhEJR3Mq6FMaFTPK2b97gqFt/uPsOh2w5dqrUps6Y69Bqo5QHdOkN2l7OAaeBl+YSAzrgFlBAfpYPr3wqMNgDQFLhfV8MsHt4juHDO4BabImAWhFoOVSBDx+y64cMZrK7wQnWpW1PxarvJygO2J+RG+5P90w86HnR0A9nSFPoYkcL/GilSbF7d5bLwYKAQHXH1ULCoZEElgik8hs3iST2lfHzF2z9hpU26PoxlnPG25ZtyqAQKWaaTZE9a41rRvsDIdbBrGZ0BWdSHdaeRPouiGevGC6+Gx27UFi4lZwPelX+xLrTItizR6RAfJqJs4bevtc2YxR7+Vn9vDcKxh5xPM/692QfEgH0LG/X2HLcKbmWeP675usuKOh5UVdzGjf6T9GtdALwPRXAtcgvhOb0I74o75D4lSDAl4hRijOKB7WIR4D4bHD/nkxxH3ZF3Jqly+2VF19xUOuCEo/FnRNfpPAW1umMPOPo+opn7wWCKo4GkLxudVY1giNeglCSYpWUq6ECQy0Js7NoFvXu3gL0Tjdbt2IRPQIom/6BNhi/3HIC18svvwu0uDnCUWNcvSVhTg3jhKisCy0wDArXGuyG1JjqBZJXukdff/05BXtD587SPaUvdM9ctCCinTZSBKLBc2fPYA0FACzIpgEdhm9uF1Bimezz/Q7xeAR6aCj3LA5h4IyDR6weAlhTp/1muUCdY+GeFTDU8gYhxBjAJmLlNA+F/DTE/0aNHgf64ICzb2rfoZXGNA7KLDrFzJkzXeNw/54c15h5+s/j7OCBPZz3AcSOnhbMeXSC97cfXYW+g4ZYKA3Ys+wj5ZmFwLkFQ1eRHkbsGfvAH+wyg6lcqG9zZkx3ukxSQ+/fu59T5ld953Vo1WtVkkr3Rn5drTAla3t2pOJtmUxSdAAy9WIbMxbzYC5U7WpM1c9ffc6EhEkDFymUu6SL3Lg9hxyQnznzF9LlLYLnWM969+1DpyoSMQz815gQxgGrOs1k8BLTFVl21OONMk6DJL3OTgPfq42Z+Gm4Y/GYRteNiOYQ3IsgR6rrtr//1l+4GSH29OPPO3hiL2CroyfeYIVHUjG7/sUGIhO+lU7AnDnH7clnsMRgYb/51mwKC38Ope6M3esylYiyl7CqQCfL7r1nqLVo185+AtbStVNXp2rWkMK0BRPDHdOn2/ffL7Hbbx/qsOe66JmQ4r/6ZrXr7v/xT7c6XuBlCsTiowdtw/KFdBcaWyMSB28OzWIEXMQfTO472HIoeGsF1HWFbgDvz4/O3SVEWcR1U3F2/MRJiqL6dgqOQgMOg8tATYrJaNahRn382AnLxObj4P5sOlFwOWICHZ9WqplHaUqrOwYCk+66FwGtnvOq9cPxOYQuVSKT0HatWjrcv3h8nTp2pAtynoZFBN1++CFUBTfSRGjEabKPJLV9ymBgQiecGE9Kry48OR7G+OOpOREa0dCy0jLtpKZOQJcb4olWeDIT/kGAZeIjWo4fStOk1iiAhqP2edxNeXWoCpBfwLShHGJPJVCguiziDZDqR9xzj1UC0TiCGtyBghySsDhglyMQp8rld+UPnUZ3GLI6voMWHItnawmJ1EG8XVPMV7gqisbnnnyaKX6B7SOAq5iXaB42gAhkRFlPDlBvAldMVAMgWadsE96VtfnbTzz3nPmQQP44ZYoVUrCkdAV6dB7YM1OaXt1HWC0aG9sX/gwUhAYIdjZrf1tFBGUdDxltF1Co27p5DfefCRCQqE3r9sORLLHQQK43U8a7HryLzt9UDo56TLhHWhbd+2O8R/HIQ4CIhkX40xDCHoxrtYNr+dtSaAVNmYjswG+Oe/iPf/yVoFqF8nC6dR/Wh4yDewufLjCkCZCSLLvz3g+cP5pfEDCV0tMkYUDVKHguX5BPnrK+6sLXxXUVBJ6Oqnv8pwK4+gBQUvN/vQB2mZWSrpoCWC/CA312L6em0rnmpV39+tVC2fPi5WvoObQDGOMpiZPC5SUOTSfSVu1k6ZiCKlj42/IIVZdchZFOS3E2E4AVy91Q6CQAACAASURBVGpn3OhRtgxLtlUrPXFFyruy7uid0tFKiE3b1mbQsMGG5l+3OzG7GdN+ovAEegwixJ+TODIsBIuMLnacQ0DJTfPkDm5C5s9efvvd6STnZv2A7mXS+MumK37jeNYOe03NtUULFgF7Lnd8oc0UmDEkYR9/sc2gwLhic/tWhJN4TX+4sy/d5nImx5uQ/A9DMC2OgvggPxPGmmnKNajl0CH7aN6VXA6z9cS9YSidD7q+P1MWFKSB4bZIGWQfvP+d/e2lLzRjlSZmNS+SpoA3nWv2tShlclEbPaKf0yqYPnWm3XbrGOwGNoGYOcbrbE+HOJsOeADJ5wl30J5gCh0OT6iEWCJdhzKoE5q8OZ0C8RE5YHUYqQmmD1me6GtqMDpeluDv1R8qgKXfIC9r14jReqkpgF1C4sWhCKQZBX0fmmuuMOZrgnwKosYhxHWSuFNN48WzvtwU0BWqTLOEFtB+cMVt9aM6EdKfdUgFbZOaolvSVdWTQqd4LxxJ9e+616ciy/HWKOCpnFQIq+AKwO9Xfp1qILRoVpvkpQ4xj7PgxHniBF9DPKAJB+4KJibyMeyRkkDhWmGrtua4ibe8y5NBHn3HdPgEgJcOrXztT488YO1HDrVfvvrSps+cZY/95Ul77tnXQNbwcvkd9LpIQIFi3t4fHhrdcQTE+nbrTBM2ElHANJTkKZLPn+bsLXQWEgUIvjVp3JzzVxOhRDeJL2fam4p4y9ARQ+3NNz9CvE9wPl+79eZxoI98KGpnc372JLmhSQIXuRjJ6Xc+WYY/OYkfZ+F5/r4K7iaxQUDjgpkqHXPJ2xN/nUCyv96WLjpqQwaH2TgSsz1p6TTCG+HPvs9++y0df20VsxQ0CQ08tCjimPxx28Pd3EaTtIwxThHFYQNUxWdj9bVg8V4HqVVBJpj6Kbr8deBTlnA4BpMUqBA+KYId9yAkiCYLHY4yRGk8CChPAVyLxSakkf7nKYA9ME4VwJe0GByL1QcLpMtWh/Xlyz1CrNhBcyUek9K7tT3z4nP21Esv2NYNe+xPt/S01uzPYwiafY0F11vv/sMaQJfYsW0LZ4GfNe/Tzarys2mcHgUJUGRrsM9JaBzHJDLAviGfkLf0X194yhbMmmt5+YXAwztb30l/sD9Pvh844UkQJsDXG4dZeg6inXr9ND3OsyD9UGLSVAt8v5uA/VcPpxhc06353Q/5gOASfUkPiUsKOKFSQFdAzGDxV5Wrkzq59y6BnlqV+Ji2huvuX2lNIkmsKcgvMMnZdyAb1MBlcsWB1hxF7ErguLlMj1avIekmL0lIwGmEYrSQKUVtmsTxcHPnIBY3aTL8cVTZUndssswDR8nBoDXR9GvMNaqiwPn2h/XYJQ2z5vD8KmlMfPLlN7aLnOqFl59zPtnLp33kkCwHoO9544/cKWWgrV67yRYtkqhPM5AIB7EnDLJB+LauR1Bn9Sam07w5UigcA7ztodHd3dT7i182Wv0mrbByAdbNfwuZePboYZs8boBtwyHg0NEL9tw7L3CY1AdVctF20NgpI1/2dUTdKqxbFqAF0xfqXnNg140d9/Ktt96jCU7eBgDj8ccmAOkMcm4pO7dvYC9ms4+PM+1ORjm3ga1FAduLAnT5hnybtWAazfBi3ErakrMVO4eOktITxHymsPHJ9sc//h2P1gwmbdhHch8iG/kwjGpmt+JR3hdkSBAb8/H772MIsQVtn7fJHfk9cvwQ8sDT5KWiWcnXVTG7kMnHsuXL0ew5ZzeMSmFQcNrmLzvg1kT7lkFYdPUHFbQVHZZQGzNyAAX4WibF0TTzW1gaUNlYmjYHsS3NpShvnXKdvfredzQIUEdm3aoJXZcOSglnhlovOtvOstxUBBIx3QTWG2SKuMziEguB4UX+64HvE7vZf5LWkD2b9q/SAK1WP5AFlSh5n6cRKv2TmvXvwZlVd1Nly6mGlrrcNQWytve1RbDCvr6N1pDHV1xf0F+4ek5VEB9rk8tqeqzzS3uuslp0oDb5mtiE2jOxEbXt43cpQskVBBl2GwY7w7defsW+w9LrlEM18SV+XgV8FXtAz4eqi7OL0qMOjTV3djGlbp6ICjPXJpfODFb0zoUBdL/1696Gs8XXCRK7QdO2/TSOOqO5gJ82EPq83MNQNP5J8Q2FD7HN09s2U8t8b0OHj3SF8Ow587Dji2Ca24J6aTMNkcM0amIpZCMZdrVyk+u+0FxaQeGqxfs7uI88tVMru3Q6z7786hO7/5V/Wu66lSg551PDRRPPG9hGBkL10YiQA4AK3kz0KvZQs2Sg/g/40rr3as48sC75e09ypWKbMXMONeFZO4yJuSgNpEYOJq77BWCB4WY3cqtCGlOZNmFMit390P320UsvkoscxmrsFqDNweggfO4GRHsPlNBMTqEOxW8ch41whp0NgDXUhu5ZiOCoFw1OobBSRo2yw2i37ENF+wC2YLJ+1cPrrzc1r4qjYBHfqF2b9laEaMseNndy8+YWhhCMW5YUKTsYlx/Pz6GTFAQEcBddijL8dZu4IHmRJMebF5Pctj1wXqCZxOOLvJtACj5ZStSH7/bxBx/QxTpD0dHORj/ysJ3asslBBlvDdWkNtOIkPNqjBEcfOLEJLCJxnPbuzcVw/hjy80ttDKqLQ6/rSQDdTze1DqISeFFx4HXp2BIM+WHHh9l3IAveAirOfQYyRaHrTidWydPb7wmi1JJJ23j7eMp7JJSN7QYmPIfhQKxevpapzC0UhUCOdu1hZP8HLnAQfL8cEoLv6YaRnEwYbu3ArG9mZC44TwScnEy4XEdz9gMva43ADqpoPFckOPdgRitnKIBlmXIAOEpk40SClJT/6AoiqtSIw1wQlXrYBShhaQXs5DSKoRu27nQBfsgoBGiAi2k63YRFms3kR1CPw3RXz6IO6IvPlYSTJHfeisw5jRuqQrp//954fB50olGd8Q5MwlS+gqaDuo5lHFCy9EhhcpND5+TVV6fYG68/i30H4iOIMoRFxtqGtbvhVp913dcWyQm0WLmJJE+lvMY1K9YCicyxiWMnWIOWSUSxAvv5i7dt0NDBmF/HOh5YHTrAUu6sRVfej/WUxabIB14RTBLSjknu3jXLbe7M6W7yL15YcwpmSHF2fsd6m/PLEpt0x5NM1E5xjbwoWJdaoyZMYMXPxBKr9cDRdufIcTbuxvE2YvJEFw3Wrdtib777iR2C4yKxHQndxJJMBLOub5sw2g7CGdi8/jCQaF9bt+cShx1fv+NG6wykYjZeY3fde5+tWL7EUtcuBwYUAewzkUM3hr95FrEzGjWnc4ApRrLWsxFCCKJ4AtnQWJz1y5bDOtmzi8I9NBKhjJ0klcCuEZPwo3Mqi6PEpm1t3crtNnzoSLwiUQdvjL9jbD24vQRFoGvpFMC5ueeA0/WzEwVYKTHxKyGZE5xtwED8XEEorF+3yhri7eVdG4sMiMBTZ62HHrDNDgAD9WbdX2ICLGl7BV/xYTwJvyfF98CDrz6udD7/7YvV31cxcu3Xr/m9muf63Zf+7T/VP3U/929/8eoU2AOB1uO/L4B/D7W+tlhWs0bnUwB0ACV06l5ekrCAe68eLpDmdh5eut6PurieWR4oWixdEE4DDib4cmPgO1JnPpR1ynHRhWpRIRgfDQSa+ygelz+BvzmCFTffNJHJ7XJbiZd3LHz1GKYZZ+iID+6HsivdfqFaJLwlX2dxJBctW0szxA97njaO+1TA/pLVy9Klx9ifURQW3Un0QIo0jIEHC2SMhKY1jamfpy+20aMHApnLd6bvp0lK1q1ZTVAPwX+3uc2avZWOpsfncciQ/s6G4PtvljpUR8NGXqjne947AzT7+wtP2uJVGyykQbybLk66958kzvBgvZRYiCpB44TEX3w/FWtCUIYzsWvEFG/f/lysb+KdPUcd1nGfPn1s3vxfSESxv4CWUUJBJ21CLRcJ7OniySfbh3usZMrDzfYIklxrWeWm9E7LwNMQqbm3zlNcT3btBNjdU89UVv/6AEMW71cCR6EggEppHCqhd9NsOpkXlMC7wsVzoFWXOZ5f1sJ3xWwNhs6T7Lv/dkkRhTsFUY1Ilr7mki+nqs40wI2HHYLrKlJBxDR3bIs76e2aixXQhfxJRNXnL0Pht21yBBPfWKboNJLhUm0G3to2vj5WHOxbplXpKH/2ahtsA66/DlujWY5i1C452rKh8rRLirAUJr9L0Z4YARx5LGeWOM/vf8iUFgTA66/N5izshB4GZxx0oJkLloJ6akVyOoKkOhcO12H8alPgRcXa4bQtwBbjLA/4XBbnxe7de+3BB5+gIL5g9973Nk3LEIuj0Z2LMmk3pmTFTGLLSbrOAYuXvV80k59aiCPm5h2xgWh4bAK26s3kUQ2XfHC44v2dp8AM4Oy/++67LP9YHjEVWBlZZR+gwj14zs1MkpMpChLhwe5i+nUc8b9IiHPFrLEC+O8SfBQPvinwwQa4IeTTaClhAiH7I/1bSHE0mOQtBKeKNHjnP89axL65CITzjFXQALzANT0pnDSPAJIRWQ+5GEHMkNeqvzKr6gTYNUqq44JnpQgnKeQTQjhAHy+KoOcExbwQR2OyWXkeHQH2GLd79HWtKF7CmG7kWLuUDigMn3J+t7/+uMAmU6CVUwhN+fw3u/3OkTZizGgnMPThR+9SECJm0yHZdv72q2tI59EYK6SxeZnuQyUNkxnTNqBZgoc4GhURDVHMhl/fe9AIy8X756Y7n8EtAtssanrRpRwkk/dVSlXqw9qXGr3e2/9OAaz940cH3ZfFfxH4f6MwIgJQdCi9ruBwsOFmwTQBG6BUPYi4GW4H0rdb26RYmz/7O7QSLmKbEk4TBP0KCrcT8tbdghUca1l6L1UEpDPc464pnZyfbACdxiLyojz4fulAj+uRLOtebWcN94NCB5YNy8l1TJ5Q9mDPjxs3Hvu6fc5W6BhQ+Sbx0lw46/io2vNeBO0gKC7NowKtQ5tkFPHh154psy07seVMB07OrZZOgxRoV68spckX7uLyR0yGMxGEQqgaGgYFRZsYB8186PkfLalTa6aXXnaKxrwPec8lEIV339QCO6p96A2GWi10AmrR4D7LfUvl72ilvPjUny2Ks2L6119RBO+kSTXJ2iFuiGiHffv1d3D+j5AfNLaVK3bAxQyhsTSaNX6QRDzVbkbA8zB7XoJmG3ZstqHjbuSM32Qt2/a0dj2ux3ZTegfnLQgO+ika46++/jqT7whifmtsjFbRkMoHJQl9DqipImB8kzrweONAYATZ2jVbqq1/OjlHgkk3T4CPecbiu6dYFchONznlWh4DxZCB6N5MGjC5wM4Po1Mh2LgvZ8zJQnQNKE7kwiLxt4QmQIdZc0IY9uvb0xLxS69VdtQ6oGJ/HAuvDj0GIeyVxzm4ARvSFTTQvNGkgAfLWgplHUvMUAMbNXIULdUIqXL0Phq0NFnPCqol3RpJLWPBI96I0FYX0WFQXapUQnZYlS4Ga19zDnhzNtTkL1f+9RTCEsqqPnZcPPdwjWuaRZ5/1dxUI13ni0OrEew9miSek0L/Os0bp7Queo5HG0JoIxnNNcTbvfDUORuOaOHzTzxujRmCBYP4m/nF5/Bw8xDLutEJAb732U8GUhxhqTpYdyLyWG0zFR0ZxIQVKqUbFvDWaTqqud86uRXDp1rk3VBGyPsdH5+/36pZOMO2OPpe52j60fjZv4s4VIeG42NYGB1ExHKV3T35FqadB90UPYZ7v3XTRkfDk3+93pt0HQ5TBzRCtHEZatFduveEzgfFqhD7SIQ9V2AB+NRTTzCAy3HIxSaxDVhzYdy/s7wuxLdYP7Gcb7JuK8ZjKR8kWBFqm91BaJ6n+GveMcVKea5K7uWhI0epVbJByKwBqZBkjzz6F9eA3EsTNAMK4Yolv4E+SHIUGdmFiiKxfXuea66GA70JhHs5BFvQ1tQNT//tTcfXb9pSXP8ubt/mUhRXQo1cv2G1a/TmIxh608RhTM0j3QBEqOMwimPRD0toyoWwF3evWs11iXbXweurl2+tktBJNCqgd916O5zKBnZBk98lC7kgx5mOtubg3AosK5cnY8LIKpR6cs6RsySD8DtjqfB7UBRxeETFxtkuSn4vRtmDh42idUjri8QKNSm7/dbHSPqNBdHEHkQpbQWS4HNnLcfIPMhuu+cBWzZjmSuMYuEN7zmUZjkInCxdw9Sjfkc6vzuw5hhFQFxj2zafsUlj/W0ksvQ/fT2LoBbjSP1rUAfryQ0ogAUtCXApTbdv35HudW+KmUL75tsvmJIMcTwzdWdvIrHw45B94bn36E73AYKVYm+89AaJjDfBsY0rQDVS1yYNY9IdRABsjS1KXSDRn336CcXiaeAGQ5k8HiRZvMQkEFVpgQ1JCEUA0wEVBe8iF1Ea2R4IluhFwJeinDieggIdR72wODeLaXus86TNhD8TzRR4FRBdHw7uPrx2TZkEKaoFRLoEoP1J+GeBcLByC1BLgyO9A8GytN2ZFK5NUfZLBM7c0G1mydPXZ6JZynsPgq8jVVbZ8RSfYfLZo7vFYPV0ameaRQAhOE1CtJtCr+D4aaDKIyyQSfmHLzxBlycLIacnnCL4wrnLuE74IcO3iiIxOnkqE5+xZTZy3B1WNzzG6uhec22UNe7AWuWnqT/aTSAHOqEC981Lz9ky/PRuGNYc+HRHLCFinedcJu+/U8dkgi0CC1nFNCe+dPzvUUCZt+7axPOnsSaAqMITE5SlHkSVO+AUSE38mSdeRhEzzXKBRCmIJTTxR9CHyQsH7eih11tjMD5ffPYx67cT0NKW9ukXX7ifQ4dNNShwNaYgoBOi6Tbv35kBHBZtOJKC64Z1pQjtaM3aAG0/ms16h+OHuvNpOmD0jYEvZbogWi8wBkRDc9u0ejOiF83sMB5u4ZHhqHXuoGlTZiOGpTDpyGRzig/c39rSKCk9kW9BcCiVZFy6jJ0Y05DSrN1Ye/0MjSAHUbXeNCm60o4H28U1MbwHT+88TFOokQXWT0CA7U37CK9ux1UTHJgfwR77yuMqdPTq1zxR3FNhCFLq/nUljMpDFaX/TfXrfue///7/aQF81fvvd6+5+j+VqGlKoQJYMCQlt4LwOdVHvngJeLS+Jyh2TQHsSjQwdwLEqj4SVCkYCKKUe32p+rQ/ikuYgArpyu/KfkKdXNltgcBz0x5osPbCPx5hKpNvH300g8mtR53zL49eb+PGjrTF82Y5FIwEMZJb4nmO4nsBhWs2isYaCrQA+jh+4s2uWJvy6Wc0ftoRxNvSTKlDPN1NYoAgDnF29Phb0C5IhY+ykYOAxgsNK8UfCZBE0LHVvl20KA1aBA2cic1IFvvRPKtL7JzrID1tiJkdUJLFhIxuaAaK5s3htf2KUBWJLByzxfDMddZW4Jfo8YcV5FgHKpNaNY0o6vNQptV3YqNCoWYUuWmQuNW69WH4SRUV0/XmcxC1iLNgh6dMBgitprvyTHZqm9Xr5FrxMt1Cvf+aJaRJcY191bXCZ1eUwau78FcbOTWLQJDHAAcFl/emYGglmr5wY8uEyXRFi1AQ1RMAISK0bJ24TzWx2GHg9MVrMfdS++U1XbGK0eRYSZhEAsWt9DzllemxfvWyCl+RIfWvwHOCuFGw8RHAtRDMML4xIo5xcSTfu2wiZ8Sh/QdcQSwe0lo8vzUZad4cf8Osi0YPjekV0xZ6jiAdjVtgk24ayDU/haXKLrvtrlvhNHUhUT1pP/0804mbdODwPw9i6DZ44g8+ej/CSlX28AN9KK5RtMaTuHuXjo5TXBuBr6xDcHFBYmVmHkJ4bzc+1NCWwvGhRdjvyx8QEGnmQ0ys4GtMkXB0SEpEzROxwXJ8FAf36YoQXEfby3QqIS7ePvr0O84frgkbpAuCVskok2/atAMO1k58MPsjilkAzH8HsR2RGW6LoOA3jGxtt3HWhqKOVlpyAm4XE7xdZ+xvz4xiUh1rc2fMsS2bjlrvXi2sVas2XG9fm/LJVFBRvvbEM0+ToK1w3NHuQIuPQG1KR0SjFRz4tXDN3v9yqh1mMuJLkq4pOvUu5zcFMIJRKp6FEnDRy0EgtU5q7q2neab171uuyU5tnMTEJvQ0EmuRePsTWAOZ/gTya7ffkGzd2sSTYO5GHBFhr7ZN7Gb8QiVit2bJSuDCoQwD2trPM+faIQqI92fMYtRTYH/5y59sxMgh1n9wPztKg7SEorkl55nGqtkURkfIixb8ugmbkQSLjGFtw6kEFWw9KYAz8e+8/7F3oEbBB+fl+sN3U44l6zupPosKIAqSbK7+bU3/LozWNKU8/r4eykiNTZQaYAL1dUB8LZkJbWbGbnxNy5jwMpSg0Z0ILDeyfpgTyNwKR/eWCSNt1W9zoRfVsw7Jiai4LoQfWmRdERAsAoLcvmNXoK2QMbgZihGffrHChg6NtzZoG8hW7mvEvdSwbImbxmkm/rHwIBcB+Re38paJI+1zxNQ0sOvSGccNJprBFJuXMIm9BPJk7YZt6M8UsxcoALAabAjVLKpBPRAWeSTMW5m6x5OAD7IvvpkKjJzhAWvr0nkanljADWb9XyYvkxPDPsTbtqLInZDUCluWRrZkxg+co8F2zr8hOhx44rI/VoMQagjCKjLgsoWDrpMY6gmaLFiN2vAJN2Ol9xU8eOIrcZLBPlz9xtCjbnXe4fms0Us0N4TuOoRgVBDPPXbMKPvi8w8oGsJtPHlseckx+2HqFyT5dZkYdrMY9D7Wb1xP0+Okbd8D0ixVPvIxjhY1fgLUQ5BHfrwWFX/PPPcqlIijTs/gLNdKyAWFO4lvKSxLoVx6LbJpUjSsQT786e4BNhF+uS+TsUAaRSH84GViuH99cjEExio5L6exF7+iaL9MY+8C70FaCCogNX2sh9bPZYpDsVxEy5PLSgp6OZUkVA/f0wPtnE72/idf2NgJk9mfnVwhtII8PBjfvPSMDOz+DkOxOMS0z4dGbWOnwpt5OA9+rDA2nO0Mic6KrsR57sOQzaO7QNWtfLra6lCIBcntX1IBrI3Be7GKaj8qzzZ3cd9Df6chq/jvIRfX9Fj/vdlPTLjMhJB6zE2n9dD7vXIc1BwZLlbQZpIvuTR3NKWVcKzbifCxI/xc/v/+Gy/T/OltVWg6fPrB20z6tzq9m7iERLv7/n8aYCDr3DWO5iGibQ2ibRfUUVnSDRgMNY4hzFpoEEK0neAHJZRVG5RIHfZ5AQ2zEGqAC8Cl60l4kusSRCyo4w8CC5pCU2qwHsTpKuqzQxnpEqy3rh2ioafk20P39bP2bVoi4nUGbne6x96U97ppw27r2KO9deg5yFZs2ArlZTOotAtMgQ2YM9eAS/vyK7cxKY6lkfe2Pf7Eo9wbNDtAP3z++ec8j69rukayCbZt3kgN2AuV9KMOlp3QohXWg8VWD30gCiXX9NrPvpNG06RJt1lMn342nWbOLqzzHnv4EReP1mNL2TA6xt597zMGfNwHFgXUXYdypU7HUWgSVoo/Uh+w5hgUbtxyzMHQx4zoAJWhgw3CueLYnp02B9j2hPFj3OAuBISqdJOEEC7jQveFHtlEzhsU3T/9OMcmT57Aeji1nSyRzj4wvjTwGrN++J5FhbVKJTBlJUTwEvt0b4WQw0lrhLqz+KCX6G75cANm/pxqXTtyAwf0Ifk7bQnNW1nO8VMUwk2sbkovW/HdVCaDoWyE1QhEnCQQQvJmOiexgtlMAwWze/TBoZZE0ffhm9+5Fx4SVmaHj2fYfroKi1YX2erd6o435et+jPjTmbhio9Et1vq26c1UegdfF9a8ECx5J2cs/9O0WWDcewHFKqCretC9SSVqn075Be+u4U5kqYLEVRwN+Rd+8t6/nKy4BLUqmSrVAVoUy/T5PNCr9evXO95ZGFNSL7qS/fr3p6ZvyGbOdL6Hx5nY9OhJAAMWXFuKlFqgEOWE7S9C/awYWHcVG7YIUkQkk195d27evNlNY0eOGMGkMc42zvwSL0ZgFnhTlaAyGk3gDqSjqk0cxnUi27X1P01ns/mRWPvahu1HLalNc6sfwzWh05e2fSPTpKMkiMGOzC7fUalK7gRCJrsVCVLptQ5h2vD+hx/a4UPn7E9/nuDw7yFAhI8CE9hBR7Z9uz4kcbWRLp/PtWwJ3JLpysViJwdfPxweQUJbO4D9xYcoJPbt2wnpcrpJvM/LtUItqX13KtCmdhmVr22IO+1I3U7RvM9e+PtTVoeE6hKiaqnA4Uq5JntI/u8BAh1A5/gsfzsYLs8ZpmFvv/uzg0J269OOjv8QlLL3WIfOfVHuvUjBjMDDiRz4NbPhwEXReJhABxpe+P3PO2iJ4ExhIXh1FgEHgjPx0L13O9/Tl//5nvXv19oJQah4kopp/nHWOhtMRQG/YrxN7o/LdS2WunPUmF4EmgLg7zfQQKhvxxA7aYgv4/5pX9qvTI47dY62fgP6c/AVwVmOscvnmB5ImRZuTBkBMRPV8qnT1jmbh/17kcMnYbzrxob28OP32a4ta+A/nbPe1420HRszEPKCP9S/my1AYCN9734bP36Ym6RFo7TrDRyrEnVYb/9I23OQQ5HG0pfTZmAVct7yTtJgoQsrmFHN3EvB+9rJmTsErtSunm6oR+anpgDW5yqBq/nCv0ucav7z/08B/Pvpb83vusL0f5gA/08FsAdW6+nI1ghguZxWU18JwkEM9HRor0JrJarhXjcfgkaWcIMdFZmHpnkuWSDA6jyVbY6uhJt68DlWgfB5gWVSmDQh8mof79pXbIA74JxiadHMl/V1F/HwBJDmeVbFQX/bLRPw+4526t6ZHPSKSaUQxOX17EuTLftIruuYvvPOdySCNIsY5W7ZhLoiSVQSh8R6kvl69fwdx3cxzb5hQzvzngXdOe84tHrNMrPv3DmCbm89lHi744OeYxVU66X5B+xWYqo/B9EZ1BP3HkRd9Js0BzXDi95xj7TWy6laLqu77kxINMb1cJNqitMAXqcKU7JRoQAAIABJREFUfImnSBG4nPflYOR86FoF0M0/S3IbACSmlDil6avjSvE6JZoksTUtN+k71BS5ut5qXrjGu5KI6u/VJOVKNjSBdf+tYrO6GSPositarnTf1cAItKbAvxVzNdk7QxcdVLRTlnVZiGc5e+D8JEeOE67fB0YpKLVHSMXT+LmytlUBiTTrJsQ1LFHPHrmiSCpcqJsQ6PULXyCYmp6byTFP50Mzpi4HbQl8WVm4KQGtTycljOuUnlGAQutEK6IxMm/2Cncd+nfFPzyRxuTZQpSxD7tmlq5Dn+5hwGIp6EHtdEAroB0K3z4c3qHgpctpImQzGe3crYd98tEXrMNyxFJucjZWq9cuoXBYaff9oSfF9XqKMR++NxqxpV+5JxdQfYWTSbYaQgM3iiLhSM5JlEFzWFd59uvSDGN45PQc5Y+ZfYRrymvp2yMESF8wcGqEhfBErWAqfJzp7tate5C0iIaDVQL8EuEq7L1OEYSEspg5ewlccSPJHkZjNtpeeeULd/1FMbh90ggbNbwf6KhKRIbm2mefbER1PAjRQjj3K7fii9wGWGUz+/nn6SR/pyiEWzml0a40TytQ9Ja4oA9wP18K2mYt2nGmgS6Lb4k+yEf21o8LLZ9Fjh5adbjzI4YirIUSuh/J2CWSZwdlp8NVxUellyZONGW4p1IF9SvjhlUgNElTTCu1ksApviimKK74ZTBvf5o8zsICEIk5st/x3xowDenKud8ADrUfk6tSFqEKut17MzkbBjvfTgkXhTHGqAvFaP63X9Gkak1CX840LpoV5IO4TAFotpP2Of61o0Z1h4fsh0hYJ9u8K5OJ7wX7YeZiN/mVX7Lyen84pCWsew9uQa09MgKa5A4G/d88nBWNEDFsZH3UFMD6uri7/hQcidhZxmFV0qsLdiR4Vl8Cs5+VuZfpfap16drMBpBPHTmUAec5x7q1bQnPO9r2MrHMYqJRQIwJCm9E0dqdvebHGsqncGvuKFzLV27BH3cMaK8kq08T509w/9YACX7+8WEkzP1oiuCtCr+w4NghOwDX1puCRrDPFctACnajSQT6ZS/CaNejctukeUsmz3NtKz7MSckNoY6BHmDNqvl4lkZEIkrKLXsPsPdefJVmTriNBjUQBGVkG/ugc1+Sc1BWmTQc2ylPpEBfsW4DeyDbRoC4yoFrOntlOmg4RLmS27EHKuAGg/phCtWzIzxBAmEOaz4PsarYFq0tn6bnrp3HsarqBwJsM6+5jBwLlMANcdAdmK4dOuEoa0lwjUuBehai3i5qSWKzaIauFUyKZziV5xuGDaVxC76ce1BBDr5kBZD4hvH27PPL7I037reP2esJwKmbtQQyT5EVRr6WiGjYm+98Y9Nm7UT9HZQR3VatZT8J+wkppbNMUFpZb2jySnNIxbDOsxZYxU358E2bNvVbp049ClpCCbl8Pjn7QPayDI734OGdxdmyBA/ZGbN2uKGBCmoXFfm8Ge9BVkF5ED2D2EtVPHcUoXPIEPkhN3T3fQxq8FvQxDlPlf7oE39FmKiUXBhtjJ3b4UuHO2ExiUldQr9lGuimVJw2tqcfsmJecjCop0L4q9L4CObFn5WNJMR0NW9K5ROlGI8tZJXiNfpB5uM04z2P6t6mcp1aUM08BbDnW+6I0Hnwb3uFlhdBQPV0DfXGeQrr5xXz3X7RxFe5hK4BvGDXbHX9dae7IQpPMMi/C2zUQb2aMZwbbsMogktPowINAkKc7FjqoVdee5MGR7k1RX2/FXTR61BJXgq6bMrHX9iLLz7OIK+dfcznG1AeP4bIwmXOLQndldJ4Kacuke2YrIzU0T/LHgkE8XoBl4sQ6fzwmpvFB9mD997pbF9nc3/b0MysKiffRoeGH2dSzX5CD0Jc9D5YDomad4B7eASOcosO3ekx1HIWQ0cpVjVQ/PDzjUyaKe5ZN0LJxYEI6sHgLJraSL7fB+DwSzE6iLxXQ79LnP8SgNPlPk4+P4ziOIJm/DEQrKKHiVZUDBQ5HoQpB4Rtg+u7kYL/EmjW3gwu123YbB3QgEoFpdQdGL/OeIlypUPPUe6Uy+en4VRHg4pMRCxu4eLVrNN8IPu8N3L+N16n1mBNbQEGfh564ybEQ3Wvn3/+CTfAev+dL6xjh3h8iaFo8Lq2gPhdzKDOa86nL1TNw08t60CmIx+f4g/V5UCUMTnURTcZuWtSV4RSsC2AT1nBDHrv7v1iyeDdGEX3w5+NnmhLV6yytH2MoBFd6T0gwQYStL6kAC5jcx/KBopLMAd6zptsRYCicwccJpQ/NKBvioX4BFpRPkUiN2/l6u+s33VdzQvI1L5dJ+2uP31jeae84E9G2OBByXjGZSC8UG7Xte9tG1ZudKbLI8eMdZMGHfSf0xWmlrdHHx1nbVNSrKzwJAvsDbv9thsdBOYH+Msx3MSjQFMb4icbivLvBrw4lRv9L97eAz7r8tz/v7J3yIIkJCSEEfYKe++NgKg4cSu2Wq2141RbtY6eth67nFUpCuJeICB7770DBMggIYEEQgbZIf/3537yKPXX0/5e5/xe/6eHI4SQZ3zv731f1+f6jAgKCk1pNE367LPd0HAG0vxCP6G519ThEtPYC3wGQt4roFbPX/AeQdcxdt/9dxGwnkOGaIUzjfBhShqf3tlOgXgs+mQHrn+RvMYbLBYHUCo4W7vkaztGCPtQLMhbysFWvtysss5QDrN37XEOi9ncOP2nTrUqqGvZUF3CW7SyCyB1+47l2dXgaOzPARrYEE/gKAv4BL2ytw3E6W0XE8hyKvhigmyzss6iD+hrIygkRMvOyT1tY0aPZKL1F+cQN2X6eJqrg2TY3ggiiu43taMtefllTHwwhepFlAmargTugOTEFPLBaMYpbM6tW4sp2QI+L3Z4Nog2ab2QxaSgQ2kDAv45/zYHc6kpTD7RCFKQZwBexFAgXkK4Fk9MiPTgS75eBlXopyzuA0RzYMd/5DCU+SCLZmq7ChfUfjAK+gwaxWbRn40mxnwxx8ItzdZ/voBJKYfqnQ/YYijBT5OlqC62iJtYD54G5Lel/ccvnsCZcwXo8ganF+e+4zrKBMgPZL0GCj3ILZvCkF5Yy6NnOQ5YcNOsm91GHxrGhsaZVFNVDG0vlYKlDVOXHIe2hYT52LIlH6N5b0meZwNZf/m4SwYz6bvFQtMSrIgNoYlNKxGwYOlnq2zBe0vZdOK4Bn2gkIVDLwmyD8hD69d3MEVTgI0nkkAxElWVxYANFzmoML6g4WnXrhtrGav30dfRpZHLRrFUTYH28+eexRH6OFQ9TbA92cluf29udL0N8Lebvvu6p/l1/21uRVzec/MEGGXmd1rhfzgcPH/4dw2wt134J//UfckbTfLfUaC9jqzffx7vnz0H0Hc/3dvsumgW/lAnGqAOt2Zdqff3TYo40eGN8EYh6IrY0SEqEKq5V8JYSS7GUB8BiXxpZBJjw91mXlEKhXNYL/aqDLQm82m+gtlnaji8/aHWtIIG1NG2btzIxIvlx0ebxq2RgrY8kP1H+4JMKLr36o07/UmX+6nDMgGDvNOni6HxsRabo4nA1TD+iGRy0se2UThk50Mj69YKJ88L1qNnWwqpHH4Wa5H3jxeFlVFsSpvXnjVXA0DXGw3cnk2sQQ4ptikoRh0xFcq1Y9l1RtqanWHPVX8o+qTM8oTse6Zg3C9yx3MfFo6uSDNqadjroBKJFikGiwZL4US/1FHEiJkWwiajxjeQw6xWbkQ0zI5qzhTKZc5eo+31aoG9MVX/7QRYtDa5N7ujymPU42l8PU2pcl71JU33QimCYplGeXKCpQH3DHcd6O+aZ8998K2hlVszFE6Aho75oB63GQD6djXx8xspoDwRHZoUa6qL034zY8LTEsncT/Ew+tw8a9EN3XioAZZBSwuuDcNXz9fcs6L749p2x6wxGYOT/Rhccaza+OGJgKux0LZOQOsaiU9Gewyesl3GYw37olyHJ6oQJf/xIAWC8hmzAYInUiy9Pf89NFwt2d+Pu4nM88/+DFORz9mHLrgCceb06UxciUriXDuGUWBXrEmnXT/FOXku+uiCPfXr4ZZBfvQeCqLklI62ctUWW7lxl51mAnNV9wjumZCLDE80tJ2sF9bP9PGt7Y5ZsJzO5TBN2O6m7ilMCpNS2mGuBr1fzRPUNB8mFb/81btWgDZZcdS33HqzLfyA1wbzSdMimbk8+fO5vMdzsGZg1FxkjeK8fwPxgrv2naThxeWTuuKbZcvRuhfa88/91Mma9h/YCQjFFBKAWfd6DNmkKoJl6BYZAf2WydnXO/baH14njghGh6JXzl0QJVjXGjNCQbrEdymH8ypT3UbokldhP1xlMq5v0gApmAbYF7oEsmgR5vhewEXumiDWICbDhr2DPX7PUBsBU+lPv3sbIJXr2oMJJfTasdOn2VpiSXR2jyVT/NVX36DxrrdfPvmk443WVGEMxKFUQUSXGAzK/byMYUsABWRil552ApnQ6m+Ww7qaAXCVazFJ7WzJqq320ZLDTqeqnc2PmK967tsK2CtqdhXBVs+ep/1Na165q//Cw9Dted/XAOuzFAgXg2t6R6a5raNDBa9j4NMaILDeCnIR7uHTcqGoHOZKkjNj6wa7THF7r778N7tpxhAmxWR3A1r4xqXYs79/C0rsEAxCb+UF+WFwcxw99Hs0exTbNM8doTgmQbX/7dPP2vufnkCLyp7ZFmMl+LVP/+xh2719DWVRHgZxw2gYL+BQvpRzG8d1XnsCk7Jdu07TQE6HBUZUIY3vYJhlxzat537AMwZW3FEihY5kZmG8ygCFr8k5PhoAqiU16wUMcHKYvpdRB27ceAJmAcZZuOteZp+WYU7fPhm4Ri+yD9dfAZgKxH+kjgxuEkZCmiyPpjwGLXkXJs4rtxyxeDT6S9bm2uTrerJ8GpDAZdnvXvwVcpS33ek6YfR4W/olRj8HLjiTzFTl7VIH1kLzvUqjIIO89K7J1Exx1DZJdgh35Ypzl4mDTGUiGIOcDaO73UdhfzTABGrk/rgROvdBa4X+9oa5tzGhhzIKWBrUog1GmqvtAMMMRyeW7Ix7UECxnsuz86FhR7taz7BHWePa7gWkdmfC95MfP8D5NsBFKNahFb0MlVVnoOR9wQxiIlvEQsWN4Bp+QL1bzt5VbMuWZ0Hm9IdVOchuwgi2V5+BtvBvr9vJXeutLW5kE8YMY6q4FnnGJO6vemQSuywaD41l69YzEexsQ0YOh2kVgNwm2L748H3OzxxXjSiy5vW/v0FzWGovv/K6ywiv4Hw5V0SaAq+XJeqAfj3CqL+amP5VsAeQNwCIQAwoMj15nXiwU02GPbkWruaRPEpfdX/n2Rc8Dy8dusE1d/oLPZeaXzcB5s9KMvAARlRLHBA6Q/TT3Dnnhgma//IqBLAzXYylEKhmD2rFXvfi0/dZV8ayEQzb5ECsx9dLv7H3PzpMjQCFNx0pVbny5yvxDqAOHdjaZlGD+zBcXInJ717o9bn5RAXy7/yp+8JgBF4CxQgBbKsh3rMFGfY6M65gHOcinZrPHBl99iLm8BZYR0XZxy0hJtyqLtI4FubiSVOJ1JRGtjWmu5i8SSvbHxlNKUavLTDRDER7HZYA2sdhe2TXLnpUcuu5dwYgT3gKJsvUqZN5vWXohTOQcR2CBZpiA/CbUFzBpfwzyFVJemDqKgOtHmTMh1IvtMFtWkZ9Bbih+3Pt4xn4NLBv5eIzpc+2W79BVgtV+gggV+vktpaY2s62b99FlO1hDAQnwDI+w17nSY7pRrzc5199bX98fZk9+PBNNum6G2ER1EKt/ggvheUuhrVrlxDnSbVxWzGTckCBdH8A2RuRIk5ypmBLvlrsTErT0uRmvQkg+Lz5PH779KZly5Zyg1wlh7A9oufTDhkdMSCG4r6lneGmDOTP3TuxgaP7HcNCLi4qxYr7iKMXjhqDYypGL/445G1cscIuMm3pRIcexzj7HGjuWYT+Qko1gRNFUB9ibm42B3clyN4E6BCgYtB7WyWiN8ZR48A6HHzTEy0GytXavYU29xffWCkLUALu9iAYaXElNqxrkt05EZoQE95W5F7VsUjlrFoB52rdhq2IuxlIQinrNzDehg+hKeSCim7jD4JfyfNnZ2ezwYY57e248cMtmvFODprfC0wIT54kW7JVCAdvmvuZheeuOK2lDKj69qMx5waQQ7BiOXLRirQfP8Y5MBWfzWHxVIPg0axRSBbAIwgGUVtLJlsQuZ1tuLgZ2OTXUsDtpSD6mOm5AIY+veKhUV7GMTXaZt+NayuIyWWmAJ9+uAGUtI1z264DnUmEbnsaSHjDrkwrqfW1g/l16FpbQBGoIpS63sXu3HnXvUwpV6Ch3csCpTjGplxNciqGYyVk55YytZrC5r97D8X26TLDeM1uu32yTZgx1coLqyikWlgAi7SYjf/FF5/BpKcFboX3gaYFMtVKJXA+H4QedLOiBKOWbEwTpqHHanQ6nbZouPZh2b9x0zaAijFs4HwmBUQR1Ffa3UzIXnn5L2y6A20cC3IFFLE0Ds+T2O13T0vGKGIngMk0EM1G+2rV19YDE5TBo6djiaecsXA7d+wwwnbMj+qLed0HmS7n2O+e2eAiIaj1LZ6iUm6lVW5ScZGCKgWENs/pJrWpafozd+4dbsK/8puVUJNK0ZMPhsKfZzPH93E5j4EUJQsWvGsTJoywCRNH2h+hs8gBduyIMcTTQF0QT5ZD+dDKpY7CWpALHat3ZwZIjZhfQFXnfX645CubOftOO0Dw3nYmvBMnTLOhTOHh09mmZQs59BOhZX/sBP83XH8nmr7eZG9jkFJaQHHnx80bQhTIISbwTAQaIinWIqH3JZCJWGaRZGbP//RT+/1flxAz4MmUQ7LtcuW+dT10dE5P06pN2nsouMw8VxR6Iue9E1vN7P63E+D/Vw2wDol/FsOkQ93rT+E9vq6dJDZ5Idtrjrdr9cM1zaGUYZykOuSVD+iAAh1ysBsqmaYprsOfSn0obrUXGbVWcP9dYfqayh6UhVamkmmo+qkB/bqB9JY73dw5soGRxFgsQIQib2SGPAon0EsUFMuh5qe2DrBs4oWUgamXKNPLG2eMsvVoey+UNmH17zlsB5A7vhmzEjVzgYyki0sbne5Ke0xeHggvv1d+dBbNs76exqGy7/BZG40jZBK7/LmjB+xCrpg17a0tReorb64CISWPHYfeNdvyTNiQbHLq3CRUpQFPyg3hJ5ovj0ZlJzfrZIMpgGRoo6l5A3tZHTS1ENa8PjdlK8r9Mjg8xEVdqNho5HBTuSEN9bXaXqeRap7CeydQXifaf6BIyyXUrU0Pj6Gp2ZHKsw70mevaQ4ujchN1y9U0mohpcqxpNe9NmkMX2+apYzzaYf7ei+i74kdv2a3/5klG80LSNW2Uw6+KHf3BfTSKhcHN3n0vzwtHFHzfNcBuEOAZwbnnF2DmFgbXFjajo9EhB3a+GAP6JuAqPoM+otoZJG7asNq5zmo6XF5+HjOZXUS1ZTDxSObzbuFilI7v328rly/DNGosJmaApUyyls+b70CSfjSvv/7NCzS3TTh1Qpnu0RGDxCwayhYuvuQA8YSTJ46xYbffYY/PuNdRFZ/+9Y0O9NSeUkRBPRTmTm5uMc1CHvtpa/S//Wzh15sBZWrsTAEFOm8F0otLBNDvb7+uJSZHPjQsfjYZ13M1U8u/Wc0ZR2HD8tnCOTONiceQaVPtxqk/dO6f8iYbzD7fvcdAZwT0OY28aswu7VsSkVRsg3on2BDMBysvF9qwkWMsApCzADO3P7/8R+i2CRTSo5HiFPA5fEX0RjLuoTMtqms6HzwfMlrh3Tv3s78TzUJMTOfe/S1h2Gjbi0fFSQwUN6F73EcOpSLjkOUBaDNBYTzdyPqWZESASqO/psGenGmtjaAa/gK2gCY5V1kEKmq1DMFlXQOcwBndIzXA5qKh3E3Tpdz2rxcfc3q+xx/qSSwUWZbz3rZfPP+CfQ7gvxypz388ebctwRTpiV//0rMgmOzXcO4HwzIzKIsbV6zBC2U4tUURw4QjNoWGQjn1cx582dGdfRlAFPLPdIc2yi3du8Fr6qssU4zfvPsuDOH/E9jxbpS6S5unvtcCjAIFw2kQo7mXA5iwy83Zj0zfs6QfJBIuOxqTv+DAJmf+FEwj/9TPNUUpwSSryuopug/s2Go9yOEshSKbgUHkLrS6r/z1YxrldBs7ahyTb+J5YLP85j9+Ru0X77KRu/dmcomr/pr1Wa5P0T2cTsM9dmgvQI9DJEwU2MzresPcCsan5KQNoIg+gVfK+LFozwEHayisx4wZBRgFYE56hHTzMa0S2AvPcP5OtsWAJx9+TKzgD/s5J1wZC/31jy+TBDKHKMVUW/HhInvzzYNISIKYfM5UCwTrL8k+//gLO51fgtmYj63ZVYakBBOfExU2phcDHgDR7MyLUnvYCGRM4XilvPTqArf/iS2jNI6fP3EvMoPjYFawOmT0St178mgmoBcjYcanY0i7UDzS3IefxQgTsIxfqR1w1ycrfOfWHBsGCD8goy/snUtMissBgQA/WAOhHChlpQLfPJnIfYdG2E9+8xQmmefxPam0195ebAepVasYCXk08OisMbJ1DBUxg2U6CI0/KTaG2q/QNcEw2WGIiOWDcd7s7jZhRH+LqC+1DOQ6DgimWauloTrBMCwN9lJUdCvi9BbhgTPHfvPsyxiIVdIoAcB2jOesm0y+cV/HFH3z1d9bakILK8XPpAXSsjqeu02HtuQw19r+rEJinjx1Svu0eMxLf+6kZUWstXZt29gOJsVTuV41GEu1xhjNhyn8xqWrYDAeBey4hBfGNiedxJjc7cnaS5qxRncPVMrgsVmfe82yb96YtVc3b+zeQ8C79zff/47FpLPB2wQ7oFTP5fGq8MrG9M++ra2cdIzTgYtTTX0SCrhVqyg8XqCitvp0DbZfPUFWO2ZVmXjR9EY6Ka+Qd95ZwJnFT0a79iUxcXLtb1Idx+UTG7F7zxRMZAv5LGD8XGxy570AcyU2JCZHAhLhf8G1FePGvR63P3gAcm4bNN/AMuj5x2A6lcOE9pZZY6xHhxTkgC3sc6bC6UxxJ8CyXQxwsXXLJWuDqdaPnn2RcybRGphQ6hzWoE/mWsWXivgcOP85zDZtXg94hKkftcBA9i2xPAowzE2nPooOabRe3TtaW2SAFaS+yGfl008+prcb4xgB6rEOMeCSf0E7orqS8cSo4LkkGcuANeKX2MHOMLRTjvrQkaMd+HHw4EF3b3bu19c+Int45cqdsHdvR/rQk3rsnK0iklTxbXfe+wAyybXs+fvZE9DkI/tMps/bsD4b6ZY0xIANNLu//vVTjgWsPlAFRAa+K+2YAu8n9cUnTrF6XPFQJpG+yq3kA/3BvTNs+rhB6D3QJu46aAN6tiBvLQXU5rBDZOLQoCZBwT2aeQzK82UQ6n7WFw740sVLnCW2cs4O0gzFMD1Ukan8v+OHDuC+usZ9uFFw/LdsOU7Th6Zi1g0cjKXmB014QM8O6KMu2RcYr6RjMx+ROtBue/gNO1HcSJPaig3mgk0bEWmxaDEn9YZnDqwuG/3+TD5Dmcr913PPYMZwFZ0xul+mqpcZfeuNt4GeGAL0EkiRcYFDR7FPmZln0c6CiICITZrSyU2KEkFAZIW+a6eyOGOcu7Wo0F1AL+fNW0SB6ms3owHRFFMW6W/MW2z3/fhW69Ctk2Xu3eUWaiQ8uDyE2aIYSze3nSJBgdT+oDuK7lEeXPeunZw7scKy89jMUtDhdkL0HibxP7vXVTah9URftKQprgD+eumv+0FXO1iXPsPsuZffdYfjFRarCsM6niSOG0WFWccOnaGXxFNQb2e6FU5cBQZkFLWXKOYTucMe/dFcN3E/CG3nlb+8xkJoY7fcNI4btJst+3ojpkyjnV261VdgYHUEffF29xl0gG4WHd+eBvgc6CaB1FBfampKKHQGs3GEUXDUWEcMtuqgop9Fo9Yeo6kmqPMyqjiybYMzeapjg2gN+hSBMVoc6yIcKFY04Sg2waNobg5j5nU895QNBZDwYYr6Fdm3P3j4Segio1wY6aldS4moetcGZnRkynHB1i87Cmp41XoxJZ0z9wdcz6PoV962Y6DPpH04d01ROMEiPPQ46XcmocWC4iH6RhoAx7H92TZxZLC1x2Uzl/cml75gUDtNE+Y+MBvH7BjMro54qDBs0IMGDQbYyHUGAmehtQoZ74hGfhUT8c78NyGtLUZBNAroLX/20z+jb+5uj//qV3yeZVZwfIdtWLsMCvwFputxNmXKLRzwZAOjAy7EbftM3h6a78FWUnqe64ipR/u+1lSMSB99GZCVfbNoPmYb7W3Z2m0YeWx0tO1QoiLK5LLrrYa8ozbXADdPwzz1umfzbi6VvA2wNnr9/lu36H88Qdyf/v+aAF/7XNc+pxpgr0HFtbpR7/cHcB96TSu8TZa6Wy9FWt9XyaYaQeRQBUWUQu195QzMQSL01A+Jglzwo+lUpZFJxSwiggOt7HIFNv04H/Pv41mvZbAqquFAx4Kq1sD0kHmUGj/V5aJUiyKrj1/T0hhirM6hpYtB71Ra3uDcxk+cyKKp9kyro+l+C6C3J1AElRRXOsdaHWeXKhvcoSnXTB3bwlxumX0TQE4L5BibaQzOOYOYcxjqtQLuTUuKs8lD0E0Cvsg59TMQ0ksUS3Mfu9c27TpCBEO9rdy830VPNDjarlaCSj/0zxp/0Rj4gSZrjxPNT5NX5QPKgTpMAjfWRhWdjkLlBTooosZNzuhGffmi9IdNTO7+kVbmWW8B3Nua0nvdn/+ZCZa7zvJGUKGhdfo9DbDmr0K6K2m0pZ2+wpRa0hXt6WrSFT2lAtGba+5eh16iGtnm9e9Z954G9/sNsLttPIy27+nHPMWFHp7m3hOnpOdyhS9FpMwRQ2kMH3jwToC3Ms7EaEdpFcgm851Imq8ANmX9+2Bypz59AAAgAElEQVTypoqZcG0gLu+eO29lgnsZEO4oLuEF1qPvCAzacGam8Ihg/5+Hv4Su5aTJJBBA8QzAqEamkj6AxDKqSWZKmM4+Lzrzni0boMWjKdWhzKa35MsviXgYxvWrwmTnoIu8EpKfCzhbR1Xds1c/pguZzkm225AxdoRmcffxIqhwFwBLd8GSUOxHJSyEjnbduOF2+shuO0V8IEQAewwnTk3/P/uEyS7VaDD6zHC6/im33Uj1xQGEe+4f//yG7T7EdHvajXb3j55wyFw9oHQJ63b29NthVrCV0QMO6x/NlALQFZ1hBGwZxXktfO99W7NiCxPzcIyyKu3Rh693hVVyakvbTOyH2GKdiAWTtOlnP1vE+qTAYVJ9x30PWG+id9RsHDqYyWS2N5TpU/ajR58k092b7euJOGoEKalnsTSJ7syftUb83ZpGQc+10vfooWsvBpya4CBuk1sndLV02EsXABPycCqWbk8gxO/+8Dj7wlkonhdwRG0PcyiKM/0s65TZM/dTGetzAFEyH3y0yGbfehu1SQl6tk4YW/F5sX8cJhLkDCyPNK7ny6++hfdJhWH+67KqG+k0yqoEAWEwB5AutoWQNJnfyHwnlvVfSm3gQJzvI4TNa/fa/+he9Oan6+uqwyLFPECXrEhHPk7XCODXiDdlIlRJYrKIyFr29V5ngnT/vZNtFVOswhyiSZ6YiladyEgohA+++AdXjDaiK1qAfnTZsk2Adn4Azg/wvtLsFQrYbFgJL0ABXfTRl/bmfGj6crXlXB46uKcNh2a/ZeMqu1BY7GLYZt/A9IjmOw+68mSMR0O44U6hod+2+RgMFdGMu8KqyXaxV1MxDL0IE0u56LkMHP7w0juwrbq5/WzWrFnOa0USkhvummMHYflpCiR2zqefbQcAknYTh/227dEVdrdNMBFO5xcT4zScaJjW9veXn8f9OghzwJauPisk2zQTF/TQ2NbIDjYzLIExxPp7kJjDBkSXS75YYv36pONaOw0PBVgk1NKrl6+AsZbJWT/FtkG5rOY1x5AL271Pd4xHWxCdecCO7j5ut9w4wXbs3oZpUQJAyClqlUDr13sEueDU3T0627yFb1gcw44i6rnWaIvb9Rhqv37+TdtxtALzNsliQ9zeHM73l2KT7gddVtf7Kt2SMtEjOaAaocPCOHdeFtjc0Ly2tNlTRllN3mEbP6gXAHyU01L36NnVZbefpevsjsmqJsAx6IT//Mo8UlkwReW6hTHtLKL26pnRiakwBp9J7AXUhIFUpT27pmGc+IXtPQxjUqZPqYF2CfOI4ksNDpR74gd32TkAg0Ialq6dkzEC7Mf0j7QOsrCDoTYfPnKCBq+JPPIZdjzzFL2CZ6J/mAhRDS8uQSdPACg7D/d1c2apc5QmP4b/rzvBs8c76FRnc7PhlZpEPZrlwJ7va77/RQbxo4GWyZVrggUeSN/bXEupARYIq5hCV2c0A+4CZIWCNvghs0B6KbZUA1RDCBXIoxjAsTbuvHWUjcTTpSvngSSjL/3hj7Ancd/m/maJuqNHOPS4kb1dJGIAN1ojz5GAUeciJpuQRdDU8j1crxde+AXyQtikAOBvkXOtQX8L2LcHszgLAVXLLl3hnvXIt/Rzu2KOOWxgb3qqTtQ2gbZ/O3psOvR2GL1eBhDpjS5/G2zTPBi09z30MJm5a2CFIDFhj71Ib1LOpDSZ5B/JEroM6GsNeAct/XoFOvc9joEERkKsH3LU0YlogAvpafztkR/OtUDW0Qev/oXeoRL5BFTpkzV2HYyJaLrRetZjNPRneQT4cl/Ht2fo2cDZJSMMau1q9kI/kC2ZBEsuchBJbnve7xVR6GGw9sLPp07JC7DWdP5IEqNrNn/+PHx3YNDo9Ywd69ytd++uhDrtAalJg3JO0TIk+5D4Og3x1CjLydqHAUaTTGKEyCkWIQEOVM/OKZYQyYi/LM9igxvsutF9GSnj6FZUaIf3Ufgj/PXjwrfvSmGXe9zWcxBPmDSRD6+Ty39ry/jVUWxwSVWlWcMnlo0r2WUMmTRVk5NYKOj2UUw+9uMAMoQpbVneaYe4tcR05QRausT0fhaa1MdmP/Rftn5fHs0Ugmboaj3a+FlGaqSlw00qQ7sgR/KW2PHf+ZPH7STI5FLQo9g4uO5oQIuBsuUepgZ4AwYFoj6Hol3Tpqcw8D/8cRF6HhBeNK/SALfGhKOYuJEvvljuYpNkwNSWye0Bmj5/Rg3JSSkuuqQKfrpMsr5Zv9582HRSobJlIcBOByQo4pBMlJEY9JrBQ4YidIfSAnUsNbWtM+/5eslqe/pXj6GJhVLGeH/5NrQc3BxPP/U0AdZJtmHxV9aepjCUaZCKXTVbr6ITgnVuYWzaIlRcwrijkMJaBvAyDYjAsr+B/9ZWq2DU9ILmmKJfmjRfmd2wK8TH+CM4v5+b9bK9/95HTIL72k9/8rAFJ0XZpo8+tg8XLnb5jEcOHrIOHdFw92dxQvHZCmjRFTv+6HQmmYKbhSzSpJ2/cBraWrW1xfGtlpsoKCISHetxFjAuuEz2QQn4frYnJklL3niFAiaCTMTO6GM/Q+PaxqZOn0VuXIxdZpKWiUnCThb76IljofcEMjXfjOtjLxZpF4qgoeYDBbXi7C779KPX2PyYSEHXi4/sxptLsDY9B9m7xLd8Dr3hEk+pyYxirtq0CbIf/PABnL0PQZHYJFYhWmlPIxgf58uEBso3No8jByRCa0Uzhp5SG5xMB3RwXIFydoKAbgWh33v3fVCCIsnMK2A5+3INlzlnx8kzp9jBLStorNCgD8mw4zT97bv2g8ayHT1epj326I8d0bhD17ZAeFi2f/2pA4FSiCKJiEjiJpeuIx4twwls5KHCDO/G85Y4cMW3KZy1mUo3hbkYxdSJzEPogFoTl+Vnv3r2ddu+LR9dJ6+bDiyECVI9p0vDt2GrnsMgGAGeo79xc7sAeKp4r+V+CIem/k5GKv+3j3/WDHt77//uZ6h59Ty+m+R6Gh0dVSq6vt8+/eNPunZy6MwnmqN0vJq2RlGAVBvyzzy6HQ81WvuZ9H/fNleiLTW/FKdWlamFKLy8gmA0UzJ3a6CxagllsQsAlUxmzuQVWA5TrEbGs5oieZpH6azU9HloVDKLcs2R92143pZHBwu/Sv/1vm4937czSJdZrCxe0US5dzl49U+CKJ58uP66NnK/7s70S5u19l7Fzp0mi/gsEwvZaD728G2AKHsclVtT4momMidwwr9Mo+1H9FoFFf2h40gzeP0yn9FDr10xH+7w5fOoRc+l9yYjKI+b7Heust639O0ASlet+TN07+TbJvM7Z2f3HNcU5N7G99q1cy1d2p9DX26M+pxcxjNZFwI99GdR9tQAqyjQc4n6rPZEGZPOaVoTPVGTZc7IlLSeaf9VPgOhEUHsnaKPSeukRxQgmotk4ttbcT4odUBmX5p06sfqbXEUe/7L19vhqBpEwaAIswC6oSqK56kUslVQ16R/S8TJuyWOn+OmDrZjOHG2w+NB9985ALYW7IWd0R2CWNAYXGILJGeaeV5x0VmQ/HjnhyDnzCY++zbtu1uvjMFWxfQoO4tsVEBERWaV8XwqbI9QaQwZNZJIiRwiYda5fPcnHr+VaV0BEx+yySkoD3P+VuMiL88HudJnn8qkwOkCLbvMyS6OMAEu4LAfN26CLV66mmI3gT2+h3XtDZW1KcL+8ua7MJSSXXRGZ86yMvb3gb27Wlsm1ns+ed9+98LX9sA9Pawd2s5XX//cme9p2qvByyxiKgZQ5PlSqZ3hvXcApd+AnmvEOLSwTJGykPq0xMfiWVxFY6nAjyCRgXhjD8xJt34YZ4W272mvvfs+BmzJtnLpcowDr+Aey3XgOg0bjDY1JY5rwAVBzywmkwr7xV9uY7LW21Hy45hkD8UgSzIl5ekqGiVj6Egme1/an19fjLEUBTL3irJ+RYDw4f6q5GYTIyOaTMMrgFk+MI+k/W10NAC+T4tbABf/jqPBMqAzzhw/2upxGd23ZROUxQwby/W9VJrLflNCE3vY5WgrLiqOJuYYNYTiH2ugEQ+8YabtANBvw7QkCY+UrEPkew8bi3EF3QDgz2dkwH69Yq1t2AudUWuP3lieFuWctb5BERSNQnA8za9++YLkys3acSZYrOrfmxn5no3new8B+x4jOoYb/F4AkjdKTkVmIDe0P0Uuu4ArxlULovLA/Ka1iznR2SxA8MihEkfrZchkd9zU3bmzVrCub5071+KY1EgAvmXjFvsSGZRyRWvotDqT5vHQIz/gulSTI70N2u5ntgeDSIZUztwmJiYU/5Q4R39m+8VV39fuJ+Uhn/OQ1FU0q+1sCzrJG2biqi05AOtakUCXKOAvgvT1ZI1+seQY4MJ451ivCY/2kpy8s5x9YZZD4y3dfKcu0PQprLWfaPItZ381eOf4vjom8/FMmwrKiE2hTitm5DZt/FCLoaE7k7nf7T+9+g+xSbPvs9++8jfux1xkAGjpszIZphRazy7dWKf9AClDkAmso9a9SP3cDsDOHzYFng0x8QAdDBNIJVGUWCXDiOk3XI9hUD5GV/15f7jgIrasxthoxTeraGLikJzh7xIcx37fkgZTBqzITSKuIpc4YYdO5zP5PY9+P8vOsrYhAzoWiyaDgQxZGmHrNYCY+aIR1TWPAK2rhorvBwU7DL2GqxF4DOqTbHOQSPRMjrImao4S0g1WYg7UEVfbFAAAeQf4EY1Xj+4yAMfuA3uO0tRmMdBqab97mahIBNKlROFVMOXVftmva4od2Jln996ZAUOjq321bKWt2AzjU+cjYGEQMTjFaFujmLD1wI24HjZi3oUKu3FyknWCDq41eZkmK719uqOoqiFTza1s2EvsiT5cvI5pbYlzSqaZh1LOwfvO+1/ZkkMeNoSgZd22GuRVoYvWfaGpsQy28I8yDcmFAYt9J1KYPwuwntFpoBowR5vmfzp3+WkNzU2ujzLgYYb5yFRWP517T0Zgeh4NCnXwNzS18HhVMG33R86mM0TtuO4TOW5Mn5xK05kCUPIAWb+X7KlfPYO5YRn1YyDs1JF2Csateo+2bdva0mXLnMxyPEkP1cgcpJs+jD9PW5i4Mej2UtsmA4owUEzv4JyxSwEW/rbgG7tKCks0dHDFy+adPs3Ev945RkvK2qVDC+sLqBHFOVYEpTmEvmLW9dfBYEOGwmS2CZB0165czPliMSIciQfQYijdjbyeKPvxX16yK/j35CDv7EbCD4gnQOcVW/XNejS2+1y9Mnh4L0C/42T1nrdRw7pQZ8cDBkcS6bjdaYV0v6nRnACgmw3LNoeDIzWtndPiB7BXWgSbDbR2dfpNSERKmA63lKaMM3zzxx9YDk7R0yZPcIM3P5rmDUScLVtXhclsa48JJwjG7JtucOaYMtrbzVR3N0NHDRtVe4h63ULAJKxfseq0Byrqdd++E2iBybKPVl0ItF3XbFYi+lYy1t6tW/hYtH+ljR3Q3sb078RI/RCNRwVnehkj/yjn9rZFCAJW0FE4D23eKHQi3gmoFXmgHNi9e3Yz3Qi1vpgIaZVsQY8UDfzXjaa0jgbjMk3afJrNXzz7rBUd3W315cVWzSF81QdTimDCxTMm2RP/+a59sHyf0+Uyc7A0BmJDycacgWtkp9RYZ4IjlE928YkgJ/ogziLOi6TgiYbnLmfpQ4zID+8HLQO9mjKpjfWAoq3pxTGii0rQXY7icAun+S0gH/cIDes5iPl6H3Jslt4rpU1bF70SjWhPrtCtBw2xSlCKrbhf9hs7CeDgKjf/Dnd4tIYidQWa5CEmhx0IXR6q+AgMF1YQoXT2bJNDTcaN6oMWLN5RiEIpnN549z0mRGz4nYkioAAcQ3Zgv4xeVsQmKcRLFx2A3TbuvGrxZEzmFqORoNmLAqH1Q3RcIvcRFmM0k6pSnDiDQHLC6AIv42Itl0fl+MmUoUsaeu47b2TKTqB35UUmjSnWir98d/779viPnrTly9bYgnfXkJE8hoMgGzOx/qC14dyEJ9F93ENxV2Kt+TxdY9sAnC8+DRMKTjgE8fmgd8dAS9PQ0rSzAChB7slpgNe8+RqxWcXuZgjB+WcAgMc+0Pr+xMJIUM9pRUGXQ37cClwSr+d9xdl7735idz3IFIEN9woHH32indix1M6fPUZ0dKlVl6CXWHPYYlM6kId6ltdba+dBpojZM9IK3FToBw/d4fTU8aBOV9isz3NdAwAbMrFgj8V1r/JyvjMuSEoIohC67LKg47kpl5PX2plipRfU520qLtnk27VN55Aowx2zDwfaUW6uOuheQ9kDWVRoYETfz7+ALqpzb8snm7iwCC1E9wz05ZvZCKo4oPuYP3b12cdAt+r9eY4ttmljkZtSqIGiVsR4a5SNnkFxxCZVxMbXQCUWi4YwhMm5xHQXiP9YCwujybc1OrM3rLwhAJMjChiatVoOBTUv4ehFgmjoqqiUqykGvI2ma97Y0LXuA1yjoar/X0cgfb+Y+n/VALvarbmR+ncN8LUNr/7dtdRa1+jS0egA8sQIKP/XM9Krd9phjc68DbinnfOYAXt0Pa4NF+jBXhUiNBc6oM6+1uTIpcAQCGJtr0VS0aDn0eRIr5sj0tMEex7u8AOi9feOIZu/LkT5Wrqv08Vq2u75B55Dl8Lbl7GGpor6mpBv95K9iDW/198lwm45i5ZYh6umwioepf++bupQDvZKV6RegUETzn2kKTe+K56Cn/d0hf1EMUbehy8GL5Ch3eGscr+evd/b3HsaYE+aovfhPr5mtPxaraGnVfBMVr+bl/5j8+s1u7rmx33bHHuMrzw/pQ4UUx9LgBylNd9yIAcZkRyCAhL1CAbtVZGkBrm2uYjTO4gE9q1krV/lMAylcVRhIK1ZDcW5ipc2TCiKmC7pcxNFWVpdvSVhs9K5tmE/bk9kQrvU9s7tVZmBbdOSoFsOpYnszD1fwHP72Scgxz3xh+jFtKkF+tMoYlnUeBedY2+i+L1UUso5c5jDepr5sAciEKQK4sQiQtDXXTSelNHASSIE04nD2bt9u/WdMt3WfrWM3MRcmz1zFq6ZvWwPyL8e/dCElWYepzl9wx776S9sC2dTMmdFJfkZL/32Leew3LF9ELKc7hSOxWjrouz+Hz9uBTTAMmfrjtlKFVKVMs7UCPZpSWFi4GBKGytX3RCYJdG4hO8+nG2/fYlMRT6bMCZ3NZhbxRPVUcOePhp2wd1zbsXNehMU670OGikQWysgnGbNH2C42DhCYK6MpiEuokDOxMF4qN3zyA+h2G11954MR+o455IwACmgCNm0ei10W4xcyBvdsPOUdQQ43E1hfehgBYUaenjA8S404R0xO1T+aB5MJOmmKwES2qW14XwE/GQCpHVxlgZHSQgqfNSobCNmKRyqnVyjr2DuU4QxVebps4BYSIe2sh/yubqCWHFU9WRpss6kJpSbuNbiFYEnWuvcHCJAyB+NrduS2d5njh9pIRS5obiDh3Ou9YQ2nAotMSygkmnJBfZy3i868jkPPGQfL3rfTTyGAVyEcg42MsHYii6rF2BxAP4dGh4EESdVSWf+y6dfsL2cr6fRAqqIBz92Bna1DYBKNC/ap9zNoUIEsFP377cNMN/vLfyvvce+f795921vPrf+KzBecSvKtBZTKgA9qK+kBjyVakB5Zyh2TU/bnfdaDiNGOtqC3Ks2vD9NmUBDbv7RUyegvZ3uWFIFNJSqWeReL928arIvl3xJNNS9TsalifZz//lX3GAL3f4lZoM8UwQiaqIvL5OJYzJogDH+w6QphrMsAl+FbqyHMJ5vCo2BnNb1eX/68SJMwaDsch03bKgF/IEm3NszSTuMadq6TRU2/fp0W73hpM26eYLd88BcpGG7WbsB1p/JMrojmRzYjk8+cLXZ9oOAnej0MZYG/Em2x+7BaFPGnQw6asmi6jJ4vD39u1ecG/QVDNYUoceA3zUaemCXYv37xsPmOo8UoaudpBZSY9gferMfw5ssAKzTSMhEXxX4okndTTeOIy4sAynDYcC0WBqFIt5fOPGgq+0CAdBpTOtGU2OERMAgKTtr1dRt46aRr00I9yM/eZkG0jMQkd+f2IZq4OrphpvY/NUAX9UX+T95NPA3rGlARpAlXRe88qx96ygbSORl1cV8Fx+DNQ91DnFsuecAIwLtwR8+iF4zD+ftodwjUfb5khVE7OEWvO+cfLssNiGGpvwSTCQ8JJgY6izI6NHKefykd+sNAOtnv/3zB+hkQ7je7Pf8o7ZIB2vYr6rZs9vFwnAJwvGY9SfA5eTRc7ipx9usmXgekJwQCqXyRsCCakCqi+fxwaGr7AEoonil08ePWNc+5MrWt7RPlq5n4rgfXTd7ApdVp4pODUo/GAJiz+gs1JHrA2gj1FZmWwDE0Oj8oYKE+sGw4LOTxr5GIBNnotaJ9sQ65Aa+gGM+/JIbepO7Dz1lhc7pxqvSMgF0cyf6NZFXz2etrV6/dOpqfT/28HVEwg0mRg33axhVivfqhYP+H//8F5yfd1gBMsIIvllxUXrtKXz2CUgpu3fvxr6yHkO4vs7VeCf+D4qgmjPnBvTzUWSlH7ejZzDaojbQkDGFaWkKw76rGKBVYd7ZBKp0ljNN9UIHzGjTALSKOJcUgZUCPfmW2TOYWhdjcHeCye5G6onpzqB30aJNuFIj07txmKtzpedVuoHMvFLSkQPW+1oFYMaLf/iti+FKbcceRx0jg7MzTPYzyBhLxR+qAMd8gbnLl++m6Y2ykaPGsg50ZiMBwAwwNyef916NQXAqkUxtuSy+FkST6h7OtbLeTq9babnU/0EAbqJnh4QhF6IuOwsFOx52xrncLHcvKuklGsBIoIm8GPr174cu+TjnX6Uz75owcTKJHgWe6CP2qhp+1nZYGT7xIYFNQk1lLe7HhW9ig+UWsiSaCKj+Nm1oB5s1fqAd27PFEkByYzFCWr9pJ6gZzrxUWp2ggZ7H7exNsnpFsXj4keusHxv/1uVf43C40aZPTSYKYQr0wiNM4/Y5y+oC0O9oUPJYgiuJsmecTZZWwUlLAOU4uu8gtOZO6HtomnuNsvdfWWRPPf+Wc6ML4UIyALTuTIFH9knEYCkF2hZxHNzQ20Cd40HLNC0J50NX4Looa0JXhBZVM7V9b/5eCgMVlNHQNpLcIXUBmrQvm6uaHOkfemJeE8akWFzGTGjcf5+/AUQrgr0yio3hLFrb63jPfa0GPVNwtz4YFFXY/IUfoF3C1IRstMaTx+wNMo8PHy5yOpVRYxi933e/FZ46YxsxkNpCbI4oQNFkeDVxUasornZy+GvzVaOq6z5zRhubNI4oDMwJjkENHgDvvozT4tnfvWszbrnFjYJfxpwnv0SRCGzC5FzVcEBJKxZGg15Pp1/BnxNAWGto/Ng3QXqhe9OT9uqiRVPsGuI5c8iIA6xIJH+w8vJVms4P3M0TCPQ9cGB30LIme/fv29DVTLLJdz5iTedxtmayG8U1PPDFexSMWRwuvB4OqgqKzAgmuqLUKuMxCgOE2uJzHGYnuRkSzZ8bthB68kZu+AmTp2L4kQoy3WT+bTtaLdSioJiW6OkLmF4VU7A3uMl3TFSi9RrIOgBQsFZ+duSrdynq8hH646hZEWqvvfo+TfKjOEUXo/9az8QmAPr3Ths/YQhMhJ3cYI3kU44jg3W0RSWDKoH4V+Ay9+snfw3lr8bFkeARZnfdNhlNc65jC4g+NH/+Ig4sMte6++HMm8bBlI9r9yxHL0okmshVBg2Vtn7pEqej6t2nB3A22kjlq5FlrJD3pquRFM6RoLj6TOqgY2WC5IbS0LaG4tpIpMkqNL2nDJaViRmrje+W65Psl888btXoL86Q6dYNmko5G18Ak9xzoKBXav2JrKlFKzKWyKSH7DyU2TK2jRDWppqTaiiiah7qmw2OggFBtIm7CWQzOaiWwjE8ijxJdUluqPl/3wT/bxtgt69dMzLW7/9dA9xAc+SlQF+rJ/X8LFFnPXQlL+VZboOu2eSg8k4S9b1qXt1/vTTx5jYvgCmtXOF1WKnB9H6fKIDh0FpzKWi8E2CP2YamwM0OyqpN9S91YLopqufn6y1e67rqbdr1s10TrMOTdy682Y8mTUyNUIAmFW/KLRe1UQ+5eVZTMcXCgKilYlTeXxlRKSrOOevdf5ugT1eABMdxcMQB9JwnlqKA5kKFfijslHKBIN++Z8/r9x7Qeg4ZqnkolN81vt8mY+l1Nl8vvbdrJ8HNH2ezQZnnm67VXn/39/9okOX9uv7r9JY4SWmNyixJjwCaXE+OMIUJ61fXUI9qomPcc/C/CKJF9PlpeicnTtcIy50arlM8Z5QM/xS7o3gV9TTUS+51yhOgc8doHG5LyYUfgGs/zTI//3b2sBoapos0sTonIimMjzE11QT1nrtvsyDOpXWLP7NTTPb6whzp26cfNNgaGhiM0WQEwrWvJEvzrTffdqyhqTffRJGgCp/PXrbK0BCrMO9RcdGuE3mmmIBIR3uOZiEY48mvaFjT0A5qnyoACFwPs6gfBo6xnF1bQbRzYMmMHj8RZkJP5wb64aJP7CDg648ffQTn2GUAIIdtIqYh/Xr3QqKRxx5ZZtvQHJfhTP3TJ34IoJvHhLQYJlI5e30ajCloZSyg7LxCW7FqA9nrkc5kRAWCHGtz0OQOHdgFENsHB+fZoOi4vpJf+868d4mQa8F9EW8r1x1zBm14AzLBkq4xkYlLvY2ZPBbn6mjrMWKIbYftIiZYFJTufEDKlpGx9g6GVVPGTIDWegoqaablMMXSlZ02ZSAThOHcD2S7tsd9nYlUGnzcM2cAkpGX/PjOJ2j4/Z2Lp1Ik5Ma6HiO6A4CRQ9AcDxkyCFomGcNMFHPzz7JPwphgshfaAmYElNJV6/ba0eOFtvdgPtRkXbIgCnTu3pBo7iWcVpkwN6nQVbXIf2UepJsogX29inzZZJoD4rPtNjKYqwBOq5iSx1P8PYGwvt0AACAASURBVHLfHbb4s4+d58befQDxXPYRI/tgFNaGiTOZstQX/ZCHXcDNVvt8+95DWfhB9tnHX5GZehq/gG1WwllcweeoekWSfDmby4rLl9GVahf30FiaRextgL0glVa/d8+69t76Z7/X/SlQyf04fpYzF5TAlYcmy2qOuOTOI0/1lveR3DrUNcptKaAj2JM6wXQ7gYHlUSJ72nUMZqI0HUrtACQfdBzcyGdzTjq9oGJTWjOUiAL8aILCn5OP8/nmvfY24PZ5orfAslwig96LM6uU+35rGlz0j2rCpdKgHyMyCtYWn38b/q5dKoAwxYzAEAFi69ZtZ6IDCDM2ybn2SxaRzwBk257L1mdAAtr2YhrFRvuPpx6DUlpphzC8nDhhAgV9PVNWf/KvM+woEURzHvgTk7VgppQ1dscNI6h//QF+NvK1rhYM8yobCu+GPVDWMYQ6X+zJ3W3DfsLAztoRHRASTDazfx15u+O5r09QT17CLAg6Mp9jp06B9vAPfmIxxD8tobZYj2GsCnk/0IZ2aAJOoIGWq/otN0910hp/BkBJLdPsBE30utXLmaTTeKAb/nTpXgZmfnbjrXMxjPrEDmeV2EW+H1zBrR3R+tVg+2Lr7kPTLrBIh40iNZvkFg7IEaazil2zgWmlzjyumOGB5raqgRktqWf8mTKKKeBjM66bhCPxeYCbDIvpgNSCocHyDz61TxZ/Y61ap9pb1MZaQhEAfPXUFZp6aupK/CxDPQASQMuLNHyFF2k0QXY0fRZ9PwmAJIiLW0x3qtcQTB0czaCslv1c3ibgbzQqNNO9I+2uu+8A7LtA43YKydoB69uDz4v0mGkTiFw9kmOBUWn2wONP2SYYnl8sWQoYybQUbfg66sBDx0lS4OcrVVKNsB8FX0h4LMAYbD9eSQi1cqQogwA/VxggyNNZUEEQ8sE6WFL1+lAYRvgoYYLX6+MmwGJiNN8Z7rynI5VxogtRqwdIUiPsWdN6b2IYpbUNZl3cShkLmAJL5ZvlK0lSGU3/09q+XL3SCuklaunBdMYqNUNM1R7du7P/pVJ/z6eWpz4RQInAOIq+SXp4R8mWgxdMJw3gBFCJ5BUXF+0YH6r/NaGNiyVRRmc896ViILVZdO2cSmMagd4/zOpKzwBKtLQB/Qdbd86Q/dD269gPBw7sb4899hPu685225O/sL2k9pw5k0Oe9vXU1gedCWEX8rfLryK/QqqyfuECfE3CiYMKsoO7d2HsW4KEYSL7VwPrfSN11GX2xCQ7crwAhnAKv8iGh5mxjUHheuQJGhaOGzfO+tA7FnKP7t62EWCiEc+IbtTNYXZy325btXINtf1464SZ8Pb1m53MRDGMB2Ady7/kCOviyV/+kEF1SxjHZ1wM7fx3FwBwwQQZEI7+fxSD5mBbzbmUBDB574MPMAFmHCAKmJzk/OE2uZsGYXsr9sWOoOQP3zqCSTD8/MZyDKQuWp+M/haLDum119+D/kWuGPqfN+a/Aw/8KkZTRCgMb2s3Qfs5k3WcYPO1GBrgbIprYv9+vW375q02Frc4odGiRPvi0JjGlExxOtL5iOY3FmfcsMhWHATxFtpvrG34ZK3d9YPn3SGpm7UtE772NOb4VIEQQl/uzmFehTgcNDOEIjK9Y2eLgrqxedMWN3Hsgf44nwNRjb00p117EedD7qZ4/foAdaOK2rWDeKJWFBwh6G0SoSuVQ32V/XgeOq2+AwfbBmzhhRBLL7Nl81HstX9sYYiQqpjC/fX1N1lMMTaIxrATTcsaXLUL2IRvu2OOCxb3YRokNEIzpEgWSBpUrjNMn/1o2GQjkwVSoua7FA6vXvP1M67DxGm/Lf96JxTIOLJhR1g3XPeWr9liX6zcQpB2gx07W8G/x7yHC6/Mwxp0R3FoWiqZoLdG4FLJtKGKIkeaBNh1DtBoRYNdDntS+pueDCmm3zjYrufGrGHnfPLnL4DAhqMTfpi/L7V2NMAncfUrR1uWhEtcZDgZpegMWjFlDiQzxse3xg4c3G29h4+yC9wYZyi8BmFYUYkF90WQYlFKD2D0ksAN2AMapwzKykFjZJYlao3U+5pDNbAhC12sogII5fWX5EOnOH0E7RQ0e57XLnHlucEvZR0gh/GQ9eqR6gzbKkpwYTx7CRofBajcJdDXXDyR6QT7BWfzuKH7oAXYxdQjxi38xOQU0DBcmoFLy6Fa7AUxbEuW4FEKzBRiLTrjzqiIizIykbt1721/e3Ot/erXs3Htq8Mg7RRTgzCo9cmgTZGuQI9Nhx5G0x2NhvIyn3UcXuxXGeXmY9yQMXyiNVWC4LO+XbNcf8Ve+/OLlgIKN3n6jVCYXyLr2ROGrhntkN7xoMk4R9aQ5/nDG9gAo92EvqER9GrUEDYu8odZG5HRaNQtBnQu1eb9/St0YwutjjVdCqSsgsXVM2x2kgXo95GKmQAA8WOTkIGRq2k4pGRkpM0wiGxJmaz9myjgbwuh/0kD7KUGf7/x9f5QBcv8q4dAEm/8kZdO/A9aYN3HzZpfN1Xk53maX+Vdeijxnv5Pf+eh0rppcfPzhoMmKs+3BTS/Fmgpr5SR2w09UQ2kwCWxYzQhVRPsbYDFz/TMg1Uo8gSaVjaPbaX98lClhcJruqGRrtBMkaZF29Xfev6tmlE/EOcwJvPdmP71YoJRThO3hTiC/ELpfX2h0tEU0xBLj6ZQ++PHaSTY91QgOrSbblaGRGIRBLpgY7B+Xnwt90yt3njzBNetCNGc+dK1DXB9c+Gk13Pt5Nfz+jwot8dF858/tNaudVf+fhPszWv+vku0fpo0x6LuSbIgpr7oybJBcDUGv5e7sbT3muzXQGsLgoqmoreJr+nnKR4oSt/DtRY1rBybbOooR6fU59GzRxvYHbEUEgnEAq2AKm72ny88zZ5W4iITimj4svCx0L19++33QyfPsr+99rZbO6KHdiEUMRk+aIcOxOLRDPtQQMoToRgH3A0c6tk51TZ7zvUY/bRx+r2PPviYc+cgTVo/GzZ8INf+Cu+rynlHRHNO6rVXVTCVTm7H/kzOLB15rQ+ZjkkctIjrzuH8L8piBA2jXD9r+RASkRPdd/8j3P9MEh69jZ89kaJ4LVKkQ5x9XdDQjYJxgocAAGuvbt3RhcEWAbFv4Gsff4hr/tFs9r+eTJjimWy3sz2YZY0cOdGKoJ68+urrFDg080zSJgPsynV6/oKFOFGPh6nUgl6mmmnyEpvFhE/o+/YduwkCSKFQBByiyBD4/Oof5rnibNKUPpaVw+SOMVBX6Nd33H+PXWBq8/rrr8O6mgq1OdOq6DyH9hsK3ZnPk/dbwoR2IVTlUiYxsdiYl0FrPXYE7ZZ0qL1SbPaNouqddvRC0WVrodWK0RMBsBPFOXTqeCYeGufsAGCF7vMuOF/LBbQ/jqX13D8y0ckrKMH9eiRgdX98KS7b6vV7+LULnTDOpWTtav+ldQFMCqVZRldLBJBidbR/tuDPlbxmFfYY8dpVvvm+W/uSmRvnJEXpbRKYvLewI0zzw8QWoQjfubMOLSP07RFJAJg9nU52wrTp1hczxZzc8zQOHQF5m+wXv3zWNm3PNX7rAcS4n1XQaipaq72L/Ub1iWeKp1+aPLHu2V+8xbVeo/apf9cAew3qvACi907WT7qKB4IzEAH4DmBf0z0m3bonLom9lw9WMgVd/zi8CJpgdInlpshHyheAoEqYZtINywl4lI0ZPohzNguQyg9ZTxTpIKsd5TeeTNvX//I3aqmxmCkdspf/9LGr6XzUGPE8YcQhljEN0sRMCT4J1C1qBtWey2Vd+ewCCue99R/2DVnEFeUX7S7qq1BomfPemsd9nOOk6DFc/4OsoXY0nQcyccOnQcXgFraDHwCPhyzeOsHHgUXDSM6IgPc9Do3wh399k+n0V+6znTiUKEwK481rL9ld9/azInTGK3aesIikDnYo84yr1WpgYyXHBdoQDCuD2b9TU1sx6frE7rnnBiRO0RTrS3ktLVyKSBVdvgCnrujThwCGKG7oEzKRO2BamEDd8Pf33ma/GERxjpQlJhGpxCUMlcKpT1Js/57tAEUrmJQ20QQjhUH+1a7TQJxuT9narceshs0cT1qHY0jCKJwwgE0UXgOfnwoBnNCpQUQhrqOhE/MnRLU+/1UTKqDQn6atTrnZmmoDQvziB2Nswrhh3NckXaxdBRg30NIxgN1I456BRjocP55Dx7LsF0/+BmZdk2OFIhVGvx9kZ8/XMrn1UI5lDMm27Vz8lR8fxItUHX5ZqAGPOMaMTci4xESouXKR6LUoJCDn3WtLTSH2DiAsHXp4JlT00pJCGzm0q00aBXWWXqS06IyTPcQkdKZ56sV0fw/rLZF7GANIGaOyx27dfRAAqhZPodVEGZayxmBEUWPJuCqaHuMy7BiBAToPFdVTz31WwQdYq3MZ0C9AvhNuYugxY3S6DHevNN9z+pKPjMfQXIMaUWW5uteXg8x9u9Y3v7p1aEUyyS/sxeeed/E+4WRgFeRfck7vDUz1AgEgSwEepa1V89yqVRggUzqS0VI7j+dBGXtlm7hYGJsd8P6II693N+DBBbdHpbdLggXUy/3cnbBMigEbdCaLAq77RddAtZdIUyL9qURIbs0eSt8QFsSws/qizcLgbfiQEa42VoygYlMPwSQ6dfI0ZmcZAJzt3cRYLv3ap9vgmVLGnp1IH9OCdJ7kDu1wgmZgxaS/BtD1YiE+CMhdJTOVK7TkCoqKa4DqfOBQpk2beZNt2ophIVGnGgJq3xvAhFz05XhkAzOmTgHIzcJ1fzlGkpy/qQACXdJhyZ6wbdsP2HgMtrr3zrD3FrzvWI0jR44E2DrC+z/iWL8teI3Dho+29UgpEwCWX3tjrdMH9+BM2YIxqG5ysQPSmEr7APRoaOLyamUx3gg9ypdDO4r8ozg+rJkjWtmvOXhrLuVbC8TqWs1XmTj4RieR47TDBgwbxoGyjoMqz5JoIA8e2IdWJ5FJ6WQQi1B7+81XKTyC3AcoWpqMnfRQ5uUudJ+7MeJ45EcPwsk+aO8v3GmDhrTCGGQgKHOSteszEuS40n71zO9APci+wpUiJR7dFE6Fkeiy8FZkE2lDc3nEZbEq9+/GG241X5C2ku2YDq3fSAGT5Nwh6YExHJJVttykhR76OTH0sWPn7I47Z9jK1atoeFWgYnsP/TkejZeyf5XJG8yNEILoWpajL6DVVVE3c+b1vMYWlgwlIy8/hxikbDvCe++Y1pZ3dxUDrnJXVGwkm1GRQ+3IyVU+sDjy586esZbw5KuZOrRoiXkGiHoQN+45msh9LDwtck1i48gTjeLmiGPzWTnvfXvxpc9d8HkIxXAelN9GCsMrHIhu2sNKVwOcqywKbW78UvyEotJGDm5r0yeMhTJOvAYO0EcP7OEGS3WFSj9sztcAFuzffQK9bW9HpWjfPolFHkEkz2E+ry58tmwYMXTMHDY1TNYrZfrSKcnq2ZTOQpepAtqW03crtB2a6cklMpBNow3U3VKmunKQ7EEcwlno5W2gxigP4ByZwaFMrdxkViKRQEAPAr99adKNKKJKkH9NDzSZjsTs6eNFC0HQSgBXJrnpWgBGU1fYZX3RvobTuCiiS+sstC8/Hz22NHaqpEVdz8EgQ0VNFBT2TkyPi0EAZU4xqP8g6DhVuHJvJU6Bz54Aeh2iMOhcQXXDTZOhyjTaSTIQlyw+ywQmAGOr0S4G6Uwu2cZ7DltnkH4VnuE48tZBUWvCsCEUetvprAsOONBrjWDyeyKbAhAUrv+I8XbL3T+2XYfYpAFypEcZO6YPk/paaPrHrHVcOCYVjVCnOrLxJHGTxjO1ibdgsRLKau0Y5m1dB45wAMLYsbOMCD2nBxPtG3mRMyxSMaUDSRukjvxIdIAXaerkMlwtSqw2Zpk+OKrpvyuf3HJyj/9NA6x//8+a4H/XAEsDp6Ze9+u1DbD3Nend/KMDsaaHnumGfskEwdWPnlrAM6Xl5+kz05/VeMVw0ZO4pkH85UV0m6LLayopVozAoUbpUdltXAPsWmxPA6zP96prgEHVm7W+vipY+T41wDLK0ATbQ/WV1kRRLZ4JsGdSjH6fg7ZO6DlrNwKGQg0A5EUODz1iuT8qLl92zVwPCoGRNFUyNImg8iwFNc6GmbBqywFozh7zLRUO2nN9mNZclh6S5trrrOyObJfxIG2SvEI9aaINnLhek5DvLwUVg47qdc0S8TbJXiDh2gb4n02AtVd6rr3HmOzah96/fh5DJfdwsUn6Df9E3yngwz2PKKH8UhazHEz1ftWUQHwBzGJfZ+337d2BrNWeTCKqMbhLsk8wHpInQwD30vUzptjWTWstE/nBlInDaaC4HwDpwgCIKihmk1LaW36e0ARMQNr2QDrxnJU0m5Qgv+LwxPmfHPrJk0fCEOrERDWX4qTEjlAEpiR1w9yoHP0eZodM8hhAO5MTxQGFMU3pSfaEnGvV/Pbq2ZeiAopobLKtI+4mBzraTXdO4+3WWgba2b0AdvPfWYPhyQOWOri/lYtCxqGlLOUF7y9ykSpDx01kHF5nVQCNp04TH8GUNJSKM+t4Fsh+NwuAyg1v0U6i3frlkwtkJA3AyySRa/3kb56H+XKYSMJq9vaztn3rDsMSAoprKE3IVcyrptkaitw9e0rYfyJofKdiOJjrjBvbsP9EATQGsxfvw+iqngatHUBxMQfrFdyt8tBUHjx80RJTlFkbbPfcd7d17tKJKWCdK2yGTpjI/p+JlusA53AiPhdpmKp842L7MjMxcqRASY4PA7Du7jixJ44ehuJcb0MGQ6eFdjwFHVgujVVvCp+L7N8XYP3IMXU48qpd+3fD+CK9IZ6IKfRq991/n7vpcwGfs06TDlFdb31hUdVA3WuPn0Ud8QEnoUZvppj68pttsGvK7WIlWZZag/xyTSU3byATWJ1BAsUkTdKZOjIj0G67YbQN7oNhJ/+ijHzmOs6h/PxCp2E8cCDb7pgzi5qA+KpbbrUP351v3TNwxe47gOal0Vat32nLV2+zw8fzrIBpoxpwMVx82LilPayTsZxWP2e722+1UXlNDoSluZ3E89DvdXf9qx3cy4zxZnN7Hdrd/cjG6sNERF9TDFwT55NorNojfcWkUe41NWEN11DwaSTXtR7JRUty3DK6p7MfoX/fv5fhwE5nMin5iPJm05JDbca0sTZtzmw7hZGmcmA7opU9dirfdpLj6xsYhVHSeiZ0RQw68ABgAhMJy0UNhJ9MQPlZGm7oZybRbNcAClYD+g/s18GGQ9laOP9jy4Ey/sDtvQENB7niv5raoLKsxPbQHGDdYU8+PcP2sN6WrTtpuYD++sxQhjmjUnAXI0HOmUENzkizm2++GfO24/bee18xccYjhlSIOuJjzuVdtSefedDeeP8LW7W7xMJgGF4gK0xgQG8SU7IzTxv2K86sbeSowXig7OPXEYAd5+mDyVdXV/f98aUlds9dwz1u/shVJrFmi0gbkCeHpnUjr5tMduu79jbZqwz47I3XnoE04scEeru99fo39tDcvgCjhXhSnHMNbkVtsP3okResuMrXnvz9H+0Ae4rOfGXa61cAKILqCgGDOmz8mHQqAcWZ3HJdr/J5X6URDYN73D+jG9KfUjeoUARWdck5mzJuiE0lkopCHxfmdRiUHrbRaPplzDZgylTPwIEn2rziG8BZtOvUzV8vXwuzj/zxDdvsy68wy+Wz1gIFH4HCDhAJcCYjyLPcL8GATdWK1+Mb/JED1MG+SGaAVAHz7SrXvweRkudIj9G69uema8fEq4HIhY5tW6IJRS4yvQeN0Xjqpb3svUgnSA1R/b9z7z7qIxiHmCvdMPt2+otDnG2hxPKQL3vwOOZnS5lAnmaCT1EsIJgOsSU0bP0M5h7u9UqRR/iBo6k7c1GxzAQI6e90Z7KQ3HnYXFP44uOgeE13P4kd5gKCqQPlP8K3tUamWMb+EQxPtxTwswVATwXTfv0ImPFWqVqAz7UO48sQZJtNoNc1PHkCdGIBgn7ss0phCEbfrfxl9QQyABMVGyEjecCsv56dXfzi0aw8tx/IqVtzTO1l3r1Br0XAhO5tTdl1diYgdQ0EpAVzIHmAqLKEtgCBYS49Jpv6vAW87EjYAL16aDo7gj20ry14+x2iPDfbC8/NxSSrLZTlCACaDQ616sf3JUSF413ha5cxAg4F0AlUTAOfzxEGgCXEPsnBec69D0Kb7uz2O9HKl5CeIjbIdrJ7ZR00oH9bPDWgVbPXVLIeC6AJPXg/IBrGyFn0dMEAoHVclD/iPC9w5ZnnH4ExUI2GfR1nepQbAMyefQcxXovs7wv3OXkF8dwu8kpldCJTwS07OO91eQEg5MVBd66MKY2PcB3kYwyHz641nAGg/PAdA61vZ/S15xASQ2eppklOJqt0N2hyILqzaE799A7tneX1Whx9FYicgI6zK9yoXbt3Mu095bJzt27bjAvaPodKTJjQBV72OAqV98iQG4cw/IwLfw4GkWpHt6+sr9i4djj/7rU9IDnRJD63CFdESBXmJfXQeVPc1KbkEtNdbprcvPNuA+7ctQ+NUAuoqilOyyk+fwKmVG34QHft2MIYv9Ie//H1ICK41OGKJAqkdL3BGg/QFGyhcT7BBz6dG8wZTLCwY+NasUHjXozJ1zkoyZswe/DVtInicQiuysnQcnxpVAuheBdDdRPyIXpcOLtZDId9ME10DTtBMMjcRSIeitn8OpMxuxMUpHPXwQAL6XYRmpsvi3wxGXibNu1nkxxqs3WQK+dUweM44sndErjImZYUQOsBfPt2kYsKJSQrHoCgHBeNDu1bgZDOtikT2GxpuL/58jM2fNz1iNgI5sDdyaLdsGWzi0lRnE5URACoez8XPXDP3bOZojMphXoi5WI3PtN9e7NAWOQs6m/3zL2HYmcbLw3Kb1Y+5mfpNoQcxEIWfSJF2B+e+g+XA/zgA3fb2TMn0Y/twZ1xMBvPRevUo7e15HvkSLJ61Sobj8ut3KVbYXhWmJVNgbQZJ88Ea50Y7CZo+bnkdmUMtzqycGX0FMbmyPjAdkNxee6pV20UUVcZ3HgynOiEOUAO7pFpmIi99eorjv4eC93mANq0QKrsFFyUL7CphILWD2Cqv4eogpnTb7VF897k/arIrsGooAI9cRUFDDEgd44AJEi0HXu2klmc71A0JDF24+wxRHph6sbO0bdzHxsCJeOt915jzTba3ffcbCdP5KJduwiNztc1360APeb+9BEcWA9gee9jCz5dZTv2Fjuqm/J8f/iDaVZ+vo5rtMrC2RXlwtq6ZRCf+W4bNqS9TZ82kWlYOE6RbEwwEh5+5FFAlVL7CtOYQ5nZUETiaIBjMLpBQwRQE8bv10AROUScg7cJdhuuGAfs7lKwKjewhsmnpwHWd/37x/+kAXYN1DV9z/d6II+Zy794aEKoBljUIG8D7Dau5oZKjo3Xam0bOXwctc9zdn1bLHq/5v268+aS4zHdsGi3IXTKivkQSqrmSiYZij/S/a9pjIAx9zm5JthzuHkeGpGKAi2hkWhSuinR1mkCzF9dpYF3jbPTvHqmPaL+yl3S44IMeCFjGmhqOuiU6yk3SBmx1bDOQyhSYjCQu4T2Ug3gwN7dQc7D2AuDXWD8T578rcfRllcSBjU4gP2hhBv6IgdiAPvwZbR0Hu2uTmwd3jTmAgb0yXPta2ku/hm12dv06rNx79KZZDW/Y3eqOhjFoc1ugnXNhf2+Cdb31433evnyJP5cGDW4cmAXSKHrrefRNELghJ4lNRHtVhmAA3+nRimRqUk4e/+hfQUARkQCoWsZShLASqJnIkGhx8L4KENnVoXOowPud31697ATxw4ASh1zjsxd0cdmZeE2yhNfYT+bOHWWPfvM7zmw4yhYOtCIHmJNhOCkfAGdKHsjR8PosSlo+PJwZY23e+6d4zRPpdh0FheU0sCLMn2cPW64KywXfbQQMOoKhRnuzoDJNTgri2lQQqGVGN/B1qylIRw81j77Yq0zZhowMIpYo54AHkwTiVjr06cX+ZBFNnA4pkpMiQrOnCZ1gc6SiLrLPM8W7u1MjHVGIblpSfxIEhKTMiQNG9chU8IUKj4u3jnubydurz1xNS2RoxwDze9JbNAW9rxfPT3f5aHeO+c2TAiPObbJI48+hgzkIlE1LzsPj7HEHf7ttXegvUayz5WjYcsgx5r9PTnN+g4abitWb+DPp61bJ0zaeH4ZIArsqKa4/mjpOctIB2XHqPKuu+6iQamwYbhzKitq/4rlziizI+9LMqQoCpb3FyxyE//enA0D+vTHo+GY84xIBnAHF6KhID8Yk668sznEXZxwCQ3jx02yZStX2eJVJ+3m2wezPmjCz2Q7o0WZVJ6nOe7apTtnaiCTnjLOFEBxwKQgoH8xOlqhRSzHjekINNIcclp2UfQdOHIeXwWPaY5AFrZzwWtQJQNZjw0WDTBbTiLFKPwTn3/qYWvfppWdP5OPNjGMJv6EixlbhZHRQz98hElUBHvwBqukeeyH2U06OsrNRIk885+v2P7MMtdsB0J9UC11VR4DLO5GdX48PMaBzSF1zRWsY7H8k236XzW/nr2uObtUhbzAt2Y5hKcBVn0jwyT2HLndyuCnmXHtqfHJW4b2epHPTY8I9hwfxuA1VNDaFTSlHUiObt6pUxjswMLja60osmdN7YmHBvnNeGOIYuxLBVqIRCowLIaJfZU989s/2fZ9eIJQ69VB9y2FkeUPrTmIe9NPch0+96hQzij2/BmTr8MJFiCLr18mWjEtJdEWLnjH8nKruN8A9mfdTsTYRiQiJWjIO2OytoMmqAj9dQ/rkdEP/W6QHT2VQ+1yAPZMkY0a2hkfkTzqkipo02kYal1w+dKDmdAr3rANFPq1uF13IMYuGNB1+LgpthvQ+U8Ld5sS0hqYYp5n+NAakLw9TK1kOomzDC764AC9e+9JZ4nSpRv51F8r3zrAbrz+ZmpjppGYmqgLzQAAIABJREFUpyXB4EnEsPWvf3oL99zORHodp4GkUR7eye68/w77jBrtEt35JCI+k+LbAiRF2KGta+zrrz5lctyNAU0N7u8dAepzAYZwwGb8+8HydbYY/aZKd9WAWrN+dPY1dAbO99DFE7CeQEj9qCNbMHwQFbkern4QDXinzm0BHJDJ0QhVkrekHNs06JU3zyQec9JoukGpjBvts8VfQtk/bMMw0mtHXd+GtJdQ0gyObVnl7uPcQoYiTMh3IANYgknSBXxaLtDsRlBnyGTy0YcftY7IP955d6EtXbnWna1ypBLbQWByA4y0WGjnIUxS07jeMjg6j2u6YjbpDa1dEm7SF+rs7lsG2MQR/ezD+W9Y315dGZwdpV6T5MjjmNy3fwcbOXqMG1yJfBWIDO2w7k3Wco8e/VxWeC6Su2L27hPIFcNp8vYf3M8grsjRpOXHRBviqNxqrtQDOEZd8znnAYWb16k7GL2nojeC0tMtK2nG4/rBAAdmqvTqOsclC6jkIonppJSUCp5IUWfq2oKhL8mbpRH0IoRvEKuzFX1UCXGyegTwfTKxq2A/lQRIQzRFNgpAFgtM20MQALmPmEb8WzktS/Ig8LWW80hsOiVW6BuDMQurZv9zoDmfG0ocXifrOSEVw7ujPDc0f947rGYXxZjeMRkPJaJrx412JmUXS/ADSmqDN1GN/fa3LzvAqjUazjim7HcQi1uJydkXn31tc++/zRI4I7at2WCDho2Cfl5ur/xtnjPqvOeuO23AtHEU1bnOBbycm0FxSdE8YS7grg+szlJkLUUFOQDUudafBjga/4cS9otkgN5azhsxS79ZudoBo4185vsOHCWHfo4Dtd96e76Ln12Gxn8/Jn4aCnEUur4iDVBFbCIfwHBnEIoVCzeG+GdQUrmoMf44LPrhvMgbG9E7FEoIPP3IQJt8E/omPrYrGPkseP8jnO+KoEt0oUif6izmJRpPZSRdjzGVXILnz3/PRQK1hJa7b98+NrsqNovuUBu6uIM3xJ9oC4T/v39pDYZR/Ww2FJKSsiJ77W+vWc6ZBiarckoVJSKIwy2GKAQ4241X0IEOpmCIJeIBQyMcTWoQV8fimLt56x6bP++gde0WSLHSC/oaYe0sl/KKixxSB0Hui+zOObeA0pMtDHqRjc4inumlKNDK/Jz76I/QqW4h+Hu/DRyajji7nRvR98QFTYYI8UNHWNXBw8SSkIUH3TlBomI0Xtn79yE8v2zd+mfYVZqssxzAqTx/DboTbfDZp7JdXiL8FoeW1PN68miOdGN2wBHtHILwFuhgD9GA7oTOIWfsAbibZZNzldahE4LyAvv8i6UWgIZh5bodhhkpk8oIGzR0iH36+UrXJ+MHQrZkd2dlP2XKJIoHf3vxhWft+mlTAA38bSuT+jgW1wh+tlCqcsYn737wPjQx3NRYA+cYmjKoR8/9sp06tQfE7qAr6EYAUDQ2htvvQBvLQGI70KCm4xSuIqZ79wHkel22CGgxeSzSFEyy5r32V6dVuuWmWRbCFIYRgZ3eQZYf1W03wuI1vcji/V6WOypPPBTK8KUCORQ2QV8+RnH1EU1sKIfnAEvr1B+6c73Ly2RXs/IiYoig923ast3WrthgOPIbkga7jUY6lut5nEMsRG7HaDpO0QwHg7Zs3IQeqH+ojZcTHcYp23ejReczKKCp9qnzp9GHX+h3yZLQOO3Ze8blzik6adK0EWxKtWzCxdxIndiMOqIjX+K0hj5BFTZzygQ7DsooquR5NMSxoNVDJ060T/++iMIu0S4ScfPxp4fZ7M3+67U5lso0fRPuc3/+2ye253i1c1GlXrV77xpjuccqbfu6A0xn6hyQMbxrgg0e0Anw6ABT7+vcJEL5aEeOH6YBn0GBhtskNK6AAOIR0GbXAqFdYhPp0ImIhZbJ3Juf2goK4v0HybfmDEuiacgjPkf1TRPPEAp1WzqXGiIc/lUMktt5mx//0wbYU4h993Ou/f2/a4A1QNThpgbY+/i2gZKZi6olaXTUSzranqdK9Dgzc7SqqFPv5+n/PLQkTZTVjFL4RbBn6D6op2h2GpzmA0GobpnsY7n3PRRo7/N7nKBFaNbD/Uw5T+tf8nn6iLLbTIF24IJ37Kxv5nV6jkRNgj2vyRfoXq9Tcgtv5qBimoIpDsQCEQ01NhIdIje8XkEL1gzyOuKawm3I0IFMkg5xdl6FhnaJPY4DzR+dMG4aF5kqqyBS9AuYZvMr5TfolQIo1P1liUnxW49BgIrg7x6e9+mlPWuy7a5fc6Wt93btRFi0bs/19Vzg/2PKq8bfTeS/i5bQoexhcfD9OvB5er0nZY5WgpK3Jny1PQ2P4oJaQYubidt6A1QWOZUmxMeRnd6DLbTO3npnHpOW1m5vll7qud88A1DgMVXpmNYK0OqCPfzAFExEKIQxudOnX0Yeei37jsClkMhoGzFlhqX0GmCrv1wGy2MZjJtYu/fe+2012iw5cG8jPmLypLHWbewIe/uF51wxoaZOjtMC+ULRlRUi58llX5EZUxGU3CK8D1onx1IgxKKhw20T/4vklHZQr2tB9tMBjDGf2oHB1V++JNqBqJXWLa0r+Yi9YB4d3ncAOlh/6NHRGH3kOtZIAc2wskRDcBO9gKv9Lk1uoXvkA2yOGT/MegxiQsS9vWP7btZ1iK1dT4TcQw85aUwZzJfBAAL5aBc/+Wo59L8AGFvoTsmiTokPtRYA3clkrGf064+j74P24lNPsb/hfH/XbdwTlRjTkDNdmI9EqZw4i2QbPnocxQTaXSaefqD7cx96kGqiAzzM8+R3rrTPP19McT4cp91NGImNJJVhI14bPnbvfXdBTQvnPG1tf/nrS84hOJVJvRhaOQALxwApb7t5DoyfCvsNjK90GqienK0DBjCxBawOo/lav36NmyZk0NjorFRE4KoNm7i+mCru2Qfx56DdQLrAUlz686E7x0b5kwSA+dHuHbaV3OAOXXA2hlaZinNXByQ2VRi5ZOcDTIcQrAjNcCe08tUbdtj+Y6VEB2oTEf2XiYKM1+oo8GnK6ileJb96/qnr7FJhtqM73j33YcvEefQsLtjaB+b9/Rt8QV6yP/zpT3b89Dn7yS9/6qKe3vj7h7Z45VEopJFWUAK4heOvzEeVm9qkPDWK/wBHtxTAxn2mXGJJN5v3in/sf70ijH8NXnrvx2vd9L+9R+V+rYmvmgftidqPmhFT8esI8aI5h0rL3ucPe0iRKA3E6QjUU48uYOhWHJoTaSD3MVyI4RptXb/funbEaIqGsCXa2Fqso+994F6H9C79Zi16v8P25deZRL1AfWU6dxFKr3JPGxoBY52OUs/spJfOnHAUjt6njp9Aix1je3ceZLjA1IxGpU/PlnbwaLFrUHRWJ8DQGNi7s43EVM2P/ewMzIXWKW2JCWy0vkQ0iv316aef2uE9O5yRUibRjBE0HNej15fR5GomU+VMM5uImRpGDaVYnyLca7PQyQNf2R8WHnOGtfU07OWMC4N53ntuHWvHd69306q1GwuMp3NAabfufZiK7WVtt7bRNNY7YcRNhbbZIhwGVtV5KynMsjFjB9gqCvOWUSkuFrIMzfDoCWOIS9oDe60YCUIiNVuwXcJELzvrEDVzO2f22r3rQCJG88hlzcFD5Bv7r3mf2psLP7LKhmoGMvhBcGD6cTGvqGvzDN+0m1uTkDx9VnymQa7h4qzgQ75EYySQSVFn2JpYPJ8lDFwb0betjRjYh3oQA0b2oQnUclcpMn1l0Q5auQSgJ4rpWRdADjHvwqD2X6RZDW/VFqmgj6uRYuierlaXo+kuZMp4FlCvELIfKC7j4TOFyA9Y++3bdXQRVgveep884jacdRFWiMFRLdzpLftwf9ZtyPvgWMBBGtAhMdKee/IJy88inpK6+wRSy81bspxmeOYNXZxfS7/+vakphzq5Sh03UCD0OBnTvb9wK3Uc141Uj25k88r0NIyJpfaxQgDmzTgbr2UolZl1xS7QLOlkC8cYsBaQSjTtq0x31Xi6Bpgz9Kps07lpHKOr+TZ05ppOz+ABjnVeOPNGro8GdUoy0ABQslP9E3867kDFiFEvN7DXy7jKn+sYxri2HCaaHvp+PTSAUSMuVZ0mvLIHiMDNrJahhpr9AK5tExf8/2PtPeCyvs/1/xuVIYiCCIoiskTce+8d44qaaGJsoonZadZp0qS7J+1p2qZJmrTN3tEM9957xomigIgCCogiICiogPh/X5+Hx5CcnHN+57z+9GWNynjG93t/7vu6ryEQ0p3FgH9idTjgm0NbQIQ/h+MVGCtKzvMHKCmBlRIeXg/mG94gXCthaKgLYUfpsmnGAq+czDd1AAlxmFBCiQ+CQlEEzRr8mXMLwy0usswT2Qy/gc79vDdsiFY4wpXjkRDC/VXNUkly0JVrj1q/wUn2k8eeskULltjH8zdAaW9rnRH5d2gb61hrylXW4N6OTOGbvG/1mV/OYYAVwjXRUAYe1JkMzBVPkc4xFABU5lw1UOdPZqSjtz9idxFRK7PQi8wjpSCYIcT1+rEUCOKa0/Ioh9jcXgzR6sMk69Byygc5wk29sNU4mfmQ6epDg6S1ehSHRyzUrztHdbbwgMsU/ypufOzn4e+PQtMTBkL157+8bgf2VNm9M4F7uThkWqI3eyTiZ9wD7NsvvrQPP9nAsBGDg2VrzLN2OKpeu3YgetxEY3GPTN6/HU1UAoHGqQxF+biDBUMZYvAkLuLdt5eiCZVWwdOw9upZj6zaWNAJBs1EhbUHscqX9TsNH5z0FtCWr3CjHyIzbNGSXU5TNuveyfDKw3E2+4zCUonTckOE1Fi8swY5Bt1Y7pnt2UhGImB+l4ZKR88DDz9McSXeacdO3K7vtkQGVN2JNaBUBxieNNBH0ezAhXGd4sGdW91Fqw1kAAYqOWyJ5Ujmi75FjoRCGmJiYqALn3Hb9TgQQcfl46LMZdUYlZQElQpH4ELQSAp9MyppCXRgRbEEIMhPxhH4Og3XSZDMXbv3gcqC1OAIGsihsh0aeis4+R0RpOsgGz1ulNprbpr6NMV5ziGtkqLeDqo61cGyUo5SiBu5WIFwzAJWsLEPgYJ9CXMdWc+np9ywhx/tY9Nn32Vrl3zliu7wYaOtU78RVsMNedddz+MKGGbPPf+4pWOjvm39NkcfbAUym8iAdxSKz+nT52zIoB4I/6eDqKFJZMA8j97uEM1bVGy89Zg23TKIRTgPSnT5SiFoV4i999YiNtB97PlfP8/G+iifuxEUs8Kmzn7KLp66yIa+Jfpe6WE2c/OXs3E443SQiSA6LdFjVVEE7r93hgujPwzroDOGVoU0ZfUobmdoTPKpaDLLnnk/JhUXcDHkf1N/8oCtwpAjB6e84bhP7kdvM6D/GBqTpmQ3LqHxLLNRt/dCrN/O3v/gK/Th4TZi2GRunNNkSO+2IYMx0sGcaNXKPXbHXX0sCXdX5T3/nbiELgADpzLPgiqfY3iHwtojwUYgC5Bz3zsfbwAR9FAl77u/p3VMSrR/oYnKPA1aqKKrikdDQFw2FvrcJzirTruH5wYa9vRP/4DjnY+NmzCYetCM60Le6P7OVKAcZP4axVqOmzkM95E4ZG/Gnf1rnNaHj55gC5autczcUjaMoIhQhvRY9VrW1JlovBsFaUE8H7UDEf/lDJy8awjvP6u41n7mj/32Y4Pv//MArHtO861mte8N0B4zFx9+VTE4ehs6r/GVHocfBUO1SLmsnhgiTyPptsKqJ5oFuWevVjIWSYfLjaJ7WGZI+lFu3nZDshpA6M/80c2ybgD0bIH1oY2lHJ+1zfTRBrh24NaXS7t6s3bz6xnaPWC8tj3eplZGZYpzEeVQ977GZwGJOlGDqSWSEsjJUGZpMiXSkCtdf/tEHIHLCbNnwzlyxGg+txl00iNEGhy1TBgVhUJ8ZbMF60MDsId0RXsuww60PhqA3VYawztP/EvtgF/7vnvHfQEIXiKVXhfPYPzdNthzjKtZ1z941re33ivR78TJ53u4TMpagzDR0qVF0gAchcHUZeQisbFRDL7hvN/XMZnq4pwvr7N9EOosPX9ePj4DAFolGAOGswbugtNkLiBjFHm4cs8WzbYJB51MQ44mE43BwxEyLk1wn16AUTBzRg4fYrfRZO5nM/o21EIJ4oaN62MniBY5cYLBFfWIvkb35UsvzYbSep7XuMge+7ef2pE9O9ki40bJmXMBo7GHHvuph1/PsG6nUy0bDdI5EgguslEaSkROYzKaaxjg9+zfSaMRABMqGcfi1shurtnMmQ9b08i2tvTrBSx1G2P20gnUHdCWDUkADKtqtp8NJLDk67ZvJtYPgDeEgfgALrY6Y8tpLjvARqrAGfnCBdxlaQInTJriwI1GFJtnnvsHx29De5h89ECamBreg0LoZ6+8+k+yTstA4aGB0lsRI2ktaWQ6t6uPji7OBg0d4hzkFYURyma2FaB1ME5rLQAhFjI8RJMLOf2uezCTOs3Zv9TRG7t197HBNJvBbFxOnjwFEHkvjWW+vf63t6mP/XncTektiGHjjF6Mu+2sObfb6KkTbMfGtTYYUGELQ8C3mBA14NLpRqxiC7bX2jCuIM4wmKaniovpvgceRMPZjHzIFJdVmpKcQTTTC4B4/i6bUoPn0MFjrHPfgVaQeco2rFuD70gnNNnzAOYncq3VwHbaYHPm3svAdQ7gr4psy77QtwuphWGOIh1EkxyMrjkNGuF8AOVN2xn8kd9cLq/HaxrGFhkNITUFErDbVv/mhSm2nVx3P/7w2CNzXc3ezFmajKRr9uxp6JpLbSN5sTkF1+2jLz+xp57/rW3cmeOolYoBosV1Ds4OYHNRdNxDFCUNb7oHdLu6GuUF74Sl1Smw31nW/dcDsKtjTKpq3L21z8uk0bfS0C1aoG5xyRsdAFhbI2voB2UIpEfmHO0piDorZGKk7ZVAJnAJlx/ci94jHXPJP/z2OVux5Avig5D/AMarUX9g9kQbMeset+FaPG+RvfLaMlgJeF6Q35N1lsEIymNYWABDgJ47F4E24c7ER+wZz3ZKzu0a0ho3UqwZ8C23XUJ8ILhLoi1fn4xvCjRRDCGj+Zm//vmT6PPXudiTEdDuU7keHuZebRodSyOEhAggvkP7thhfwZZgQPVH/nKVx/ba638nd7bIJt7WiWzoKzZmQC9HN92bnGJvfrDbUukdWuK6Xj8w1IEW0ybdTu0KtI0rvqBGX4fNON7JqwrYfP7lb/+gT+Ye41f3brFOancKV2eeptM4y4H+T398xMlbtmIoO4fr+/U3X3PLo+l33Y0fSLkdwVH+PCZ5NzCGUplpTkTUsCFD0T9vYxM2kl7omBWWIatABqV4pjJFAyl7WhtVCmsFIIW2mXoN5XIuj4rrnG2SHNVj46Uzz20MmYSu4XcAtuOciHXpQf6zzgkB1gQq61W4o23ahFLTBsNoABQEdG8LMNiBAbIahk0znKShPVoBsXI3/ZuaPz4l77z/GdvedoAgXS2mHRPndabJZo0td98e+3rpUoug1x41AeCE989dRAB1GSlEaIqNxWCpvjmLGnL+IosVjFCTj2aSpoEZILRc1QkxD0YM6u7Ohp17ABNG97RVSFB++9ufkBe9i9fmNFtpnkOXeGaGLkjXEtxGNicHOQdnazNqbHMcrPPPnXPxXN2QXHbu0p37P8LlrV9kabVlxz5bv2kXPjennaaYl8jNLl4QXQedEyvwnorF4yRX7qbSK8z9wosvCcEVgPUG9CnV3OOKpdQgLFBflP8ryC78MCzTUCwDYl/e6GoMqOpzHmt5paH1GiC8AB6NGtpwy8dKsn0NwNr2XpN1NNXEV4cW/YaiE6Xbr8efZYYrBoBqwA2FMFMHmuLAW8b1pcH5Ml+rWV1MK/k4+PPcr9FHN8RBXJ4VF4rzHQwWzLZYXgSRLRq5dBH2fBgb9wGAzYexlOtem9YwKGv4Xfnp990zwIb074lXxSoXt6RXZsbMe6GgL4GeHwzjivoP3fnYoRQ48vS47LZkGtgJA+I9pB0k0Q/LvKuUczASlsFFzu4REyfYxZxslkn4fsDI3bXvsI0fz5wJCFOWeQIDxEKcx5nJOne3hb95GbZluv3u5ZcZohuyId5kGzZttHtnzXLvfTEGXcpTDoFx5ePT2AETLlAMKwgKOuqwmssWzpXWjvXvk3PG26BebTjI2HtAib2MOcc5qA0hjSOhI2Vysx+we2aQ1UfzkcS2VYHmrVvD4U7sDOUk0/713nwOsiAedBhucl2cS9m6dctZWXe2cXfOsA/e/pCGrYBhtonbmlbQ9LSkeZBgX1SnDpgn+LAJ2cYmNII7c/DAzmyOS0HnCiwn46oN6NLMbmfDmccAeQaXzfgO7S0CVImkcXsLkf4pKE5xVMa20F/VNBXT1PjSSAYCeV2lINZQ3CWUVnZcEc+tIcNqNwbeZPQj7344n2HmzxZKRs1NzKV8oELpJNm9fTuPvxtZxqF2CRQpl8E2BP1eS25sabHKoGN1wXzLn6uqhht8+9ZNHGYUbr5esRAh3dGp8lxL+HnreXMkSI8iH6k5yHA15hKiQp4ByYjmuQfTNB3LOMN2Nwo9SZw1ZEWbuWUDd2S5Q/xLy3n8rWLg0S/HtAO0gwv8zNksXqe+bMTJXgO97wci1gMnbtbfloeb2tqVy3A7vWLtKWbRXDS6h+SCLQtxhVBrczoacGIQuYZCb5YtW26Tielozdb+gzffdJozNXpCbnw5nfLZfvizTTlw5Di63nC0Av1s3OTJ5Dwfpuiif8b9TXFYMiPzgYZTwd37CWYrnbq0t3vvn2rLvl7EARwCUAF6SMG4Xl1uo8b15/3Ms/heDO4VDey1V95n0FyP9hkaAyBi/37BaJu7WDtO2uWLMB07Y+iOejCkggoBjTUCGGkNkLB1G/qwoqu2ZFmO3fMTqNRy6fOvso49YlwDHojoOAttyl602oMHd4I2We5MsGTysg6qewhOcr0GDEO3tdPmzV/lYrxCmEzjWjenaUYDDHgRHcvrj9lJXLuOtm1PCu8dKDWFQM13BOuCnz33tDNz2bxhJTSeq0bajotIQDFgcQzwI4e3tyWL06A8EdM1cTLXKFloOJa1aROOSQ2D/LlM++rTd2wi+sU+6LaPHdoN9RLqM03bKZyQOhOv0QxjmYOImM9yH0zivdq5e4/L5uzZh2Ycs7Zm5G1+9slX9uLvv7AamomrFGp5ZLgJrna484wytZtJfpctvdtsOg6FxhtBK2jFXGdV243py71Tc+1f1d0Cfj//VZ/gCZb3ftRZ7NYOsh5TK/dRKzTV2O01MvYOsF5tm7Yzogbp50grqYNIrK/v8nd/fEL3alh96ADd96qFcEVcuuXarKZTDSgTc12dsSuYMqrRc3G2IhosOXjUwDlTLs+w7EZO7vmrbGM1yGuJHEQHVCm+En8WiqqtiyJBRE0SYKevaUQ9UA1w7wsdTDDXnK5pX5D94pJr1IEwmqCeaK3WO+qwDGc6tO2KiWAJOqAsvgr6HtmAl3WYkhF8CRTedbeO61yPXqQZTdYVahKNEYjuZZosfxp4vQ4VUM/09w1lrgf62xjWxWWMgZSZqoghPa5GIPhXGO700Qj2Tg3mUDVsTORAShlwOh6VSjXJLLBd09eQB6pt6VW06Mib0I8G2dNPPupojopsS4LtwarNrkGtKkUDra2pqFbahB8GqJS7fxWdQwa5uM3hMSXQPGk7zirUYqG9nobJkwvCu2nzduqMovBkiGOcVR7Ao2vXMLuTLYaapkULvsG4DpCQRmLStBn2BloiYQ56r+VgStof9a8D9dTfptwxmuvqMrEcbwOO9YKVMcgWfbOYyKMzNn7cILvrGclUiLmh/sp5MhzNlxgFytU9hsmH4rRa0ny3iWtnwTEJVowDfzFNZQJxaQI5rrKZFlijjZ9oXpd47l168G9o4lTjr+Jl0IChVHTjJhguyYU/Cf+MX/38Jbud+L62bJr/9dYH9pt//zmA3XkXRRdBxEQFHZMcb5947nmMCYvtEh4Du9C8fjJvgxFZ67YKwmAfndGDenLINesjRjeltjci5/yMvfTzuzkzO9jfXn2VbdUgRxnbtXuLbgaeY2v75R+32ew729KcVZKzGuOegyQq3WlitP1JTT2BLnqfzbx3KtILhkuMFT7+4gtLzyzCtbkdRiZj3NQl0OKt1/5imOjaIHTcbchKbYDwL7vgCmyaafa7tz61zfvT7Imf/czuffQhu4oM64t3X7MbaCKjQjGL4fVdsmg1ZoVR5o8+uVufTo7WeYlolzh6jKX/+tCy2BCMGtkXkDgWk8LTLobjenUwdbrYekOx1Y13BWZWI87WU1DL6/N4Gwa3sIVLN9qHHy+m8Q2w87h++3MDS3Ih7Vx/BqSsjGNIlwBIZo+3+Ogwth55lnJwN7nEvXmP2tnB4yfs/c+3Wwmvs+iVkhqJouoZWQHWNGBy/Vc5Bkatm33t7+6zflBXnb/eDz5cZabmeOtj3X+uxfBugX6qYfXFlqmDJgqY0B89GkYP7KWB+YakG3xTSTP04bwLeMSqk85OUXVWpZVfweqeuTejcYvu3D6at/UKMg1fzrUB5NcfceyFHhhkFkIXP4x+PCGhA5u1MLSGh2zj2pVsOE9CrRxh7VmaSKu6dPEy27krF+ZZe7fpP4Nk7BiO2c1aNKQJD4H6348ekw0wcTILVu8BnKiySEDwNugherKBCiFhozn3oZYsJ0/nOF+FUPqSYKio5cRengKknzzuNgarI1aIPln5zf/8x3vQYLnteAlGDiSqcnBPFzVzjTzmfTAeDhzLs2u8/3fOmouOexe02gyLCEEv3NIP2UQjPAigegOUFrOIOZl5BopwB/sMEL2YIFxpSrWQlTQwOx9TNV7PTnEN7dHHHmAT9pFNmTLZ+vbpbTugzK9ftcbKL1XbrOlj0BazROKeK0PbLAOns2TSnzpNpgT3yqRJQ2yZdMn+AAAgAElEQVTDjkM2ZMIM20OM2NLV240FrAMs6tNclFOn6zFIikWkqu9Mmdz7zhN00RAeBpDAF38aoZsMTtpZNqUmKlGxa2wQRlzVmE1dZwsfZXdOHsdGtyFs1Qxb+M1at30cMxIdOEyKJvTBx1IZUpHIPfTEs5aC3KIhdNpmLFj0nFW/z7P9HTx4sIWSVHCWwV61umvnRDxYzllT3IALD2Wgff4IHWorF2sXSc6wNLH9kJWEt4ZhQg5m8rrNXE9HmbezGQzzLJbrJSOzFGf3DNz5idLh/g30pSeHvrF2zXYctllYjOyGJKa/lZUgB+P8C+89xK5hmnfoyBaGdOaEBiHUviu2BOPa6UTPFQJWKEp18pwHLY34UTlCp5+EQo93wqGUE3aKGDABV3qdg4N8rAgKM9gL5yRbd+UKs3i6wUR8BbF2GDVc0hQdQDK3lbdHABRmgffqIRS7VO3M7Txviza4ugOr+VoBUjKxUn+gd02fIvYeSmF+1fK03T+wlXePRn2bp0B4fvf8t4B5B67xm5e19h2Q7bqxWgmUg+wdOKIPFxIpMI6+Rss0Py0T2E5rESfATAB2gM7zctYvfIn6OJUxLaWiI/0Ac+OcXCEHY9m9O/PREzObdm7hllJFuLx37x5rA/r0wlmf2FuAH3nTKA6xlJ7jDFLKKxhaysNoxICezpU8h1SU7pyL2cxa4dAmY5g19TpKanIDSojYkV2YqxrIAwNztF14ARxJzbAJ0+5iyVbOfJfjTEJHjxhMvUnlOvGx5gP6cE+Q0sJrSEesTWsQ5lI4QWNyJOxPTtB9ugTYSz+7Hxt6H3RVmGEo1w8IGRNxl2+2FvOotWuPuGFi0u3d2OiyVcXEaea9czCnOO4exCS2qPO/WQS9I42i1oEhMA46W4EbmI6cuure2H5Qh8Xn3vftKW54tsQ8j/tmTcP2vqXt3bWVDQ0I2IDeZAPiBkxQeldswi9Ac7kGPz6UQ7QAV0Dx9lvGR1kSeqpEqKDHoFWdAtFtg2X7NTjn/RQWB13lUlqypZ4gXzCWzXRsW4TQjRxF+RiuktG8gItAwNMyCu328YPZdo+zSJDCBtApLrMyb8RU4wO0eQ3rwwC2x4WYbKhpCJLrgcyrCgpdyHoI3a0flKGGuI0W4SJ8Lv8MKA5oEFOOMq9Og0bV53DpPWqcXQLBL8D17PDe7fRSrO9pkJqAnM9+7iXnHPnWe58xEE6ycdCNln7yvqUd2mPTsajPRTf8j/dFkY50KGMQjy0zk6xmmpku7aBJUkQS0MMG0QSPo1kKahsN3z7b6au0TSmD0jLkrpmWyvvwJTmXilHpw2uUh4PmOTrHPoRJR2NStXr1anQyOJby+dp+d8OxtpwBeh8a4smjR7ihsT4F78tFK+xoRha0Ehw9obq/+e67OjodDHmRrLF8OZHxoWZOqMyYsYMAG2ItIZaNeKPWfCrxQXRiWRiKxfVkK47GNjPnHKjnDijnx9GbdXEB9BVQOJD7kKHXxaIY8m8yya1ftwudHs+RgpuAYdC7774DggiFlB9/Dd1tfsFNUL8wmh5o96xZZ97f12LYOu3YeNjWrwYxBJWdNL43URttYBOU2koE9QdTGa5oiAN4b1sj2q8P9PYtmc7nc6/Z8IHxNPjVtvNbQsQ7h9qMWQ+48PfF6495tJ8UCA0EincYB+NgF+J9ZLs4TDbhzqnENbOt5WVC3cH5cvDAQRTZs9A1QsnUjrJk9HTlHAKXrxRDfx7H88bpHIp15rH91gd9cDJa+hZoj6Lg8+Ri6BAagWEbh30wemfp+P7+z2322GODGBRa8rwLLZZM44iu/TjMLttjP/udpWQV2qkCCG6IXW/optG7pKFNpVKDG//haZ40/jrM2BVH9jhOv+oosx6Gz4/akP7XA7BnsP3u39kxOIqtpyX0/L3n8XgZx97G7j8PwPp8HhPcH+nSvQOw842RqUwt9fbHGsPaR+5+q0ut9v7991yma//SayLj/RyXMVxL2POYxtAcirqoh8/BpX/1xlIEAMb4sW13pmM0JNegW2pWVhaj0NfacZ9hguGYRuQGDaju2XKg52DFidDMhBEt46t8aHRRGi7l1qmmql1iODmSUJbUL7uz1IehlM0ZDWkFFDFFOwi4CAFck9tvFdqrQOp2NVuPRtSiABBUDdkydhEwFcHWoxJKkBt+AXqkxariMen5BGFqoWFeTzEKQ5gKGCFXeC4hDMStYxkArhezTbnihisNkTG45N456W6yAbMtjA2hNHoQy/n519muZkGhYpMLWJZFg1QKs0hDbjNAPjdBc7gV5OZy0PJkASnkzh8oHSy1WiGalQzwfuJDnjuNiQuSBD7nDLTcplAHmzQH/ker9wGxRBvW74AShmM2pefhhwc6L4KUo4fdNuAM3z/lGIMNTR9xoxz29UGemztzmuOpNOBD4vCumOIkIVrITmeAjkdbFNG9j+2et9ClGcQloYPiXMwnIk9/boLERA2UqFw6F/IBi1ev2+I2f1EMwE++8EtHWVd91Ma/ECPB5hgS1vD8i6GeNYsCEaMxusEKrD6+FFX8LhAyDNZPJYNaGOdeAV4CyqQvx1wweccGaN9sQGFdSe8qmpcfT0ZZnOmpqZx5UKdhEpXSUPj7h6IVq28v/vpPtvHbC9Y1LtBaNakHcB2BbrENfUMujTjeCPuPkn9+zEmKssku7da9PYzJEgwqe9K4dGcTncJ1Hsw53pbX9xs2emQ6wqIZimN9BLKY0pwszvAKZEQb2MBAReT8FSUtEU2uvDFOomnuO2GcHYJmvnzxYvRiRWSC+tusKbebL913Bg3n7iOnOANGmW9kB7v/mVctHJ+NX/ziRbwf1lmHNmE2qHM0g/DrFoiJStqxG5YJmBjOEezHJdGzTwIa4X52FLrruZPQ5XCxDWmEKSNft3nHeuvSi0zOjsMw/BHYo+0MZlRsqfIKzgI+dKXJPcu9ctM5Nhdfumn/8co/oVriMcLgUICBzWCA1ybQO7du2+00s8OJipx9z2RbvfQLa4cpWcG5M9BZR9vmnftswRpMwrgv1STrOvSMI5JMKGwSDT49QpWKwQ8+vt/Mev7xxyQoXgniD+ucl8EhqrJnwPUwUrRV9tZaV+8p+GJm1P34oYzB+7PrPia3UQYJlTmPH92vZAXI750WEPk9TTD0aHJEH37wPtfXhQCAHCby5DMiI0cMH2N3PPgwppcFzvjoHD3JZRColvilnCDWaumSldaH5IsZM2fZHiJXkpAGHEw5bMtXLaUnkeznhjOeiiBK8VJlEKyAFLfkkJtxAEZONwHFxBL5Flmb+je5lws4q6bJnj4NKi/3VxaRjKvXrXVMqF/86iU7i0/Nto1r6OtKSAPwxVegAxvHLK6ZGEf5L4aqHdYyxrrhKH4E341kFh1HyTOOodSMGtrROaJPBvT/AH2jkj+GjBhn6Qz8u7lXmqBbzIKVE8QAXkMtzeW6u61/O2QS9JQ1ZUgWkm3cCFiGNCun0L8Hsgmsx6awKQN2xyQYjwBsMt788utDzuhSRj4jRw22b5ZjRvTaq3YC/5unX/irlXCNqZUPoG6XAtgo79S917Wspfo6E0WH1rklGjQfwWwlrwFwCqGVN0wIfw5Fm30dEE9zATJnpF4D6B2ybfjgXvhQ+NtGFlhHD123++/rbP0BYv20pkcqeIYo0vzzRbxf3S2Ebbhq8BXqkVyjpfeq5oxpgC/Lqk8+cfTkXt3JWc9JcdngBw9mwawTU4TnBvjYtWeC/fO95chRhgB4jKa+0OcH4z/E9qB5FKkh5dlEaZVSz5BXtmiNvHIzS6CVRKndRp+FiV7qKajn2YDF9ImD4zDxi6b1zbdBuJAnEpt2NnkDPjp5+KdEE5+0ClaU/IWCnL9G7pnTgDcj8B1oA6C6ld43EukEDEv/YEvDyC352ElmhUzbm3KJGUC0eA9LQee+zJb0EU5UwzkkcDqrtfQ7my8jLI8b9kXQMC1AtFH2x9tIA2UFQ69bRNbOrgHMOwGSTOH+6O2QpF+uQuJS7YNu1Qnl+EIfj4+9A6a8+v7aWuEBPb7jirhrofZW99YHUbo93Z7MOj04uYct5vmQPE5Akth06nmu0xvo9/oAnv5sma9Rzx3A4nn6LppRwEAjmhv5qtw7fQpaeoZn6noRnktZ3IcZRCGxF4N9y4KI/rp7jw6wd9GRw4bN4D7Usqwvy9IueHVIZuJHfdwLmyaOVXHbtm3RUOMWjxHWWc7vCFhKmk0kJz2sZJeYKACZZhYEYB8J27R5VAyXYQALsOUs9Aa4c/zIwb308PQk9EQ+cC49NsJc7AE4sjXCDKv6WiklmhueJwPF38aPjbIH75vIG1JpK5cswRmyGDOl0VDQLlo7YoxKoHI0w+m2WCgqP+EiKH4P7N4/w4UrHbu+3//Hn5ypxKQpL3ExmH3yyVsUivfsw/kp1rZnKzt0PA+Ejmmeq0JW+HLT1Avarb2vtUUnFI0OobK8BLOjJKcV++j9ldBDuLD7mc1gDX4UEXsNb0hj4PtKDpRuDHElaIk+/WSFe0PvJFaoGUhiCErvhkAUPgrc5ftdLillw0pTRdNznG3fBx9/zlYbNIeD9Mmn7sGyvx8DLEJp5dtxcWXTUAjl1ho9D9frNjFxFtyuAxW/DATimHOLbteNQqaph4J+JS+bDSMXoBxdcLEuZQMrTrpHU4gGGWp2NYd/A5rdYhCOTzBjimBtocboOpSD9riGBtGEHDtxCo3yYYcaVbGtiWD4GT6oDxFEQ2052rXeoGRCQ0TN7dq1q9OvZdOE3H7bWNuxdaPTFYyG/ucDmhPEFXodTe6Cb77CKCzKpv70eZfAfYkOMQXxuxrDWXNmu+e7ctVK3LwnuP/+3e9+x0bjOk0qWgx0ETNnzrR9bKDPZRcAFEy15tBtLzKYJp84zfC4hW0kvP+VH1k8F111Rpo14Oe++ttfIrJvySZmGk6ZD2Im6IuJWHt+7lHMuqZx3fG6cEh1x9b98tViXoPrdjq3gOtlKRduiD0DurhyydcOwencsTHFrBNU8fNo/UCHKbL+GEVJ+N8TMKW8sgIR/HJ3K3eAWjdi+GRnbHPw6G4Gv+tsYEJAGaPtnQ+W29cLTxFpwQZiYCe2PH1tKUZkqzaet5tscJHk4hTr2ZhEEZt0NivPbRljiEAYCPpZXJjr9H8S5TeB9r4HAKiMlR5AMJRVZ9jqUFUNO034fWifaHscwwt/9CMnMeZpwPYs61Q2YFJjTItCbcGS7Q4xPgH1X+whRVgN6N3AfvXCUwA+mc5uPp8GchS0wxKoo/4MFsvXrofmw2sBmt0HbfMrf2HLy2OcNp0sUWJRsngNQ1vGW1wnGsHEHtC3T9nHXy6zL75ayiDlCeXRsAZ72lP6aouwMno9A7A+PL7Htwbg/9MG+L8fgF2B9k6D7r/dPtZTiF0x/+EvHpOoXjSm3gFYn+sdaj2601u1/NZ//PBneP/B/TxtOtwvz996tyOe//Y8uLqNoDRfOmRk3uJggtrHry25Dka5GypHtUoTEN+zAZ8QzLq3pvYgqeIwa0BuioyC/AHERIESuao9cooa0PnMU9C+hK7ytWFNRfkmtgEGy4WLADr0FQFQ2HLPwmTh5+DnQDMqrY4/18IlNm84VPK5JeiH1eyyEHB0OnntKGokgm61gmtGQI2iQUpo9rWFloOoHCMjIwPdc71YeBVKGboepu4qAIcunds7qmwVcpM2mDrJnGLUbQMAlqThKeLRV9qypat4Hn42ZfxdsB5KLQqDAsVvlRecpBG8gXxiDy79a4mO6+kMNXp2I1OdJroQ6YdMVXToNgblZRJx2wkfGDyVHJ7SJPrKPIUHLe1+iy6Jlrtrp1o8i6bxusbPKoUn1py4NYqBZRO/I5PGdBreI5wTh/FqGDKon8vcbcGG+QPiT8QV1FazI2cZ4n63/V64aD41bC9O/kMAAvwY1JY4sGf8bUOtX8/+mHTkulpaxXa4S7dEBxJ9M3++e//bQf9bsGC1jcfgo++gYQ7UOMZWZBf6vglTZ7AZaQXrKZst1y5Xb9qzidi7exfbrebcx5ITYe5Bbm8wxpLG5qSSTbcf4OQmthTR6ICD2CaEy/CBFW5O+hGXz3oc+nEaP2MC6QTKjpbsJoDPLSfQPIhNzKJPv3TXUt+Bo2jmq/l1HU3lXupJrt11x2CaiCBcmxMAUE9CEU8mk/R+e+7ZvzjdWadOoQAqZTy2tnbfI4/Yt1uI41u0ymZBKTsIxbsQnVI6HgbPvzDJknr1sBO4WV8AmI6Pb29ffbnYZt3/sEVwloGqeOxxYXdVACArOeKbL79CwgKIWVGEm/JFu2/GNOe54RvC8M2gMPeFd40lK3F/APuQDhSD6EdN9eO9mDExxvoyCK/fsN1tWGGAc54DtPQRQAsdHVOL8MDGTqPZe1hfWzHvQ2oc7R0spGDyQ5MSOuMyWkJj3YiNJDR13u/YxHjAyJNQ6q5w/4QSZzTRYvqPsrKsC/bGP94lWmMv53IC4HO2JWeKX8rrg1FiXwx5FszfRK0OdyCxHyjrh/N3WLGok9x7lVyLN4lMcZs3pyV0EBl/B6CkdU/txw+HTw/Q5vn47zwY6tY0fe53Gv66A7Boxt8VRM93hqXGPV7353g1+gL9qnQB1P7sHw7A6tKqkFNIvhHAqqpV88a41NcQ5wWDicFp6vhesLLGWldA8vKME85dti+A11WQgArMc0qI1RTFMolGN5fG9xLeIDLjUkRhCOd5GgzDbn0GEAU4DBnPQmiuqwBZ+mJyMw3WXSYZ1ptgsQ3DbK4ftSwIwDzfwhkqaZI8/HE2/eXUDNWzpsRj7mRA0ha464gRDmDLhQ6dxWYoiGWFzEkT4zCe4suWkOs8gI1sC7S5AqvEOf160UqkIgGYV2ZCPTZ77oXHyZbGyfpwmqOE9uqB+Rw0/b17jvK86HXvQDoFO8wHNsO6TTgpp2TRo9SHEj7LCnIwfGWoXYHPTMuEIAbcagYuIiQB/xd9udvm3jfM5tx3t+3ctt7p/BXP+MQTj+NonknTf8G2M2j26NnPGdKNnTQNR+xiu23yXGMR7mK1/BlIK9hGupOdWuJkO7XXhCQ5in2R0tpzrYly75H9NMdUKRIUaSibseICzN18yeSOa0ktyrX6vKaBfjfsyReftYLUI2Sv7sOsawTa713OcK8FG3DpujIY4K8gKWjeKsoN2aeoc8PYwrlAdv0UBt8S+kzVJ+wqMPlaheSN/PGiGwCGzWzl6m0MtmZ3zUigP23KYBRB/E972bG51JTlyxZzNrCJvHEOD54+tmjpYfrFQTZh8mAWY9kMso3tyy+W4AZf4Nz/j6dtRyYThoN4P7TG+bADWjjm4anMvRbfpSNDp78tXb7avp6/HUZPgjVmPmjVnJ+L18Qlrs/GDFL+9PUnT3N9dOxKvxVqhTiBN8D4LqZjL3pP3h/OgoM4UMst/QTX25GU80q6IgmGeqT40QhMnZCe6FYWsUsMNfUFMp6S1lgfilzyQV4jPXw598ZNOUpzr/qRYqB+wDsEO9BKv2AbiJUh0F0f3tvaA0x5vqf2FFoSeP5ca2Z5C26v/Y6ux6plAfLFnitCX+Bheoia7dh0tQXmlou85hr+XpKgSsxDb9I4BHPdhaKplgv1deadCrG9Qn2dZKETzNwn8JhoF59gf/3zX3CS3gzjAy04emsBl41ZsFaql+O+jYsl95qZrx4mWHHEEC76aqNNvL0TJomdXG0NYL7yRf55Ij2DjOGNDtDSNXvhXA7s3MMYdjVzQ7AMb48BXHbsxoxBLRET5F6MHxXPO3zYEHvllQWuR5FumsJDo8vFUF9dG9NwGCvdOKJwJo8j9y6+CRf6eqgbFfbAvTPtHAhpPheTLzS7qPjOjmp6DVOnXds3QD1S/l4pvPpEtne5FItr1m/oGG6C2faPP71GUSOm4MHH7F//eNvWH7hgjSmaWWgtNZlr86Q3jYUJiKLHjRXvHutACHgUUEE3tl8NeFG2kbenBq57p5YWBk0iHASgOY6RQZggJRP/4IdIJReK9P79F1whDuFNkSFRu8RoUID+1pLhEdjZctkQR3Xuz6sfZvP/8qp9szDV6Q0HkOF3HtqYNr/P/YrcSGzHpYvqxeEeS9NUANW6AWhZq5h4q8bS3RdkXyn3NSATop3W5ra4IbsINzNfhvJGNEtyyW7KQHKuqMhaJREsrrUDyJqDTRCgVTAgB7KBcStEvpfeGF36DXBbq4Taqs2pROmRoIHh5Fv4iWLBm7wRF8QuoKRtcVtT7kU5tOzdu8lBJuajOwOx3K5zGI6bQ7MWjXr39s0glr449RVDWeqL43Ibl7GVyoCfzkWlLXcFrgIPPvigu8g3b95s3fg+8fHxbBZfcjdXZAR6M5CCs+ioJk252+pBGzuBYcQxdK+r1h9yzfadd463P77xqu1ftQwn0wxbt3oZSHyQy56UiVgTiWL8Kxi6C9nuD7AtG3fjbgrroA8uuITKP/3sU+gwtoMaJ0O1MJswNgndVbqBiWDf34QDKhDgBT00KM+l0ipyLTfYk89MpZAwSDNY7oMSfOjQWfWQaMR6YI1+N811KNdGqi1e+g4GWx3si4UH7XCGpzz06d6YLfIIBuKllsLboniY6/xDPRCkMvQaojgFMUE0ghJSzgZHXwOAx6Y9hO95ydGuCwuvufB1lRekSRz4SXb0YDqmbU3s4ftnsCX4BkR1hCznMBZoQVzJASfyT+W+2MM2uT/a6UZs0D//Yr07L3Q3du0UyGPrTO5giGWgNTwPxzoa59UoDp7LbL/KGZq6dO3uimgFAM0NKq1iBkQnETV/OeYjTSNjbeZDT9kaaFOjJ99rBUQqPfb0S1w7B7jGiD9Dd+IMjRw3mB/qfrk021tsZ73vHhr0rRWxpxr/YMj832yA5abu9pbfG3w9BVwf3m99ixVdZwh2rw4P2TsAeyN31MDpQ5Touh8/bBK9A68+5z8Pt56h2+PI+uMft7TTfIrogG7b4v1Uz0NzOZf1GEirMPUQoTyYa+kmA00FB4RrgRsEO62QwC0ddFU0GkEMyHFoe4MYboPoyBJx5V2BflsIMWejEWvL/evHxq4S0Mkz1OqQ0fDFQgwqPVRpOPjayPgi7ipFN6xYnhD0tkWcuMyb1jmpuU2bMhHZAVo6nNXL2eS+9Y+/O6pWAnmDYdQRDVsaeqW77dWjp2tatI1WU1KF8KecwbpNJIMm0LFM4E7lHMdpHS8ADI6usqpoyPlg5DyePAK9n9egBcPJybSDDD7pMEuaWGK3DlbC9kfb35gOOMOzod68YYNDm1Xr5jzwAHUeczekIhdojvPyL9hgmmFtoZsix1j3xWfIYhpbdzZ81fy8ktIrbrMah2lgGdmbciYWVTqXIa9Hjx7OlHHnjm3OfOnggf3Wr18/OwTvsZKt+Kq1260Hbu4PPPg4WbrQQUIAdM+ewnBmH8BYT17baktjc/zhOx+AHt+0+cs/seN8r8DAmxbbu7PtXwkQyfmwfds2KIL77emnJzuPhcY4NwtR3Q8DpHVMW2vRoQtoQ2s7vxft3+znbfCgJJfdLv+I+x55yJbN+4z7OhLjHjbjxI/U4yJsQ+1V56TMctVgOYpKljKeaKCWbWPsJBraSKjApzlv45DNlPFaREIlvAqFOhCQrywDWQ6vi7TmFwGYU2HpbMIbIJKNdfuYSCiCAwEJmrgMRR09MoeJTuxkycSwKMJD7fIWgFQxAsro9ptQU8IYUPoAfLTl8ZRXlNqCr+fbnKcftYunM+2vf/2AWjsaSmKMpaEX/ue/NtlTT09DxhOJhuuq9WYguo6ERvfLTjYskdS1FOJyAnACboMpii+itytcU/GdeuLSGWELl6+3t99d5SQlPgyUFVy/v31+qg3okQRN8BLD9xHzCw63Tt17ofk86TSP16CWf/DuIhszNN4qYDz1692V6zfQDTxXAKPEmmndIto2Ll1u7WKjIRZIs0cTp2Gc+nEdSVi5MgfrNwacDOUSD7T2A4fZdkDhZSuWY25GDFaWGf6RwllwiPZo2iW1C2aDloWrfyBD9Xmmkmo0dWgRPAVCd70QKDZ8oHdasdQOw54a9EMzOW9Nc7XwR9A8b72pWx/1uV58UjXhFsWZ//ixAdiV+lrgz/sYvJIP7wBc9+d7H4e8EapvepyW/KCgtAxvzOuAcU32WacH7Ny2vj3ywH2WyP3WFVC6EGmWP8BWCRNiG/qQl154gY1NG3vkTy/b0j//2ZYtBqynfg3oH8f1dprhEa1vh5bk877Chv4aGvt8Nk/1ACQAU2D/IXC36gr8DKDNO7dipB6VSNz8uK5v8p7noCONQc5WhrtxA1gQr73xd5zbi+0n6BFbc48d2LcXenYf2jA/2wcAVQEIWUWjcQG/kiGDBtPnXXB1J4htUwuGTbEZ//TGBkf/RIZo2Aa43REMTRtEbFkoS6CFK7ZZE14SxaE98PBcmDtQtVOSAQTX4HUTZFMnjmXYT7eH58zEHybNfv+Xec6tWXKRITyWy2w1y+gT/bUB5OfI8DIl5Yi7bk5RK++//yFnPrv/QLa9/9E/nPRp665v7ZFnXjH87ZSU6LbAGnJ1Dko6o2vES9hyx5M7cj3xfv64QruhRqwTDJN03XRrH0uP0wCDrkBLxVxIFhHa4bz8m4cc/bzkQi6u98lETu3iMfd2efW6XmLphwPQjm4m3WPYiOEM7GzvlHxCxm1jGACJgB8SjFYB0PkKvYXBchgPoCvU7bwzpdahUy+221HUkzK+TpKNzdBmOxJbCjW+KYsqgKvlmONeLiuwaXeOskyus83bGIJ2ZFnf/mHUw9uJPEIyh0HvXhzXlSG8HobK1wsOYUbWnDo+zJkktoaeUN/vMmzPNuYXi/EgBmhvvPovFnFo+5/GQJbBXrTzcCR+WcmY20E9l8HocFg2+Zhl5Z2/iGY1jpJcHxZeewcsymskFMDlCt4bzsEaJrIrU98AACAASURBVN52pJLjMF6Vv4D6XZ2laWnpnEfX+PveLGxCOS8O431UaCW8xh5PAIynXHQg96rWxJLsuQ2vB6RQX6ky4Nounfe1BcBrwuViHr1NE797xGseBp8utO/+XMu7U9/H0HXr/ueLXbRkLSuvAWCk/k3Ddt365IZmfT/OdUXd6bvpvghjqg+gP9Z9VMF5A7vZSSPkMaTyN7hfV7fgO4cfkegz+cwl7LBczyy/Ip0/cp2ORurQlH46nwVb6+a+NhTQOhGzWT2WRYuXwhDo7fJ/5fa/acNqOw6DYNwIjNiQyARQiC9dqqJ/mOE0/GfIg0/q2oONfzGLr/bWgUG6zPUKJbw6PD/pyJxtdzWrbjLytFIPY30VywD855eftc6JTe3SuQwc3S5y0URbHkZKF3AUOof1+R5sz4fg7JuTmYIZC669Q3HZatrQMhcutAzW0jINaJ3QhTiZoWjN6pPVtNs+/PBLkK1yK+ZdLOKl1hYkAo1wGeuuame0QP8hV1BJSzgnNEh0ahsI/ayFQ88Uit63ZwvrQqNVVlQAWkODAS0Yuxv0IB5qYPtOTaBBjQVlCcE9M86OrN/gXNZ69uvFNw+ycr5PEFkQ+bhFhiDcV47UqdPZIBFNrT2ZZ6uxa0+A4qWbes2aNfanP623xx/vS17WGITxh0CSGlsnUCUsd9ECt4C9QiYvCNV1BO2haLV8GcYroPIG8jpWcjP5iRyvDA9s4R0axoM8wwZw14ovLQkqbnFxmXXDibOAq6ElHJdQ9MQXs9hssh2ogjpciNe7hlLRWv3YGDVQY80N4kNW6Cu/+BVNb6A989t/121hNegOvv76a2hE/dBMHLe3315n0+/s6WhBR6GQR7PJ7IhhU3t02jVXoTDhdPn7X//a1m3Ps/7dgqHkekKpb7vtNnIWx9gLjz/Oz7+KAdY43D03oFmZ4qgHiT1p+GiM4mleDxHT9MY7NIXZzt2eJjmIBqmn9era0T4A7CBz3GJxPO6Mu3ESJmByI6yHuD6hY7y9A22oZ+fe9sB9c20BG4HzrPeDyK4tgFEgHcvWbbkErOMACLgrTcTM6VDYcG8pKjzDc2hHQ7KGLW9fGzB4lL370ec2f1k2WykGR8x0Fi8hcJevaYWYvoTDZewYguv9MV3IJFCbQXTZhjRLOwVAkMMYyFvTqx8RXNBO9hw+ZRcBkm9wMt1Q8yLbXpfxdh0TItBLhk5fDv0rNDhywBOl5xAdEU8JKk09QIXmbBYa2ux7p7v4sH07Ntljc++zFYu/gvIdZZ3IESxA29sBCuthNg9ysy3EGbQXGb9Ll620fjipBtAIijov974KOKXDpk2z/G/34RR7FMqrMvS0VMnHkTvBbaF7QlnX9qQ+N/SJk5lsbBgwYDnUh6J6g83g+58vstXbyDAc0MKmzXrQdhzIsLfeX8TdjlaIQugMrnTauQqqRk3zsIrm9yW/DluuOxf+/zAAu3P5R4bgW5tYbUFrm7nvPtcTN6DtmyvSHBxO56aDn0Nd29If+551m0zv5uP/PADrMatPrn2NPLQjz+CuQ0qZezpOfInjEAVN7obOWAL3ifYdO1gqQ8tlvAja4Ux6mQ1YGcZwQVxEl4quOw3M5AkDcTztZGtWLKVWncclHaCmZyP0WCFsM3OhWnawCwBql0FbI8JxDg2C2QCdSLTDKLT3Mvvza1ifYTaKex4/BRqjLNzuRQcMoXaUXLpA/t4OG83hHo9piYJ1c2GD6BDXhiauTYyFsZG9RtMaQPxFHgf52rVrXQ0IZrvmS6anxOtnU9HcQNEfOKSvoxAHY2ZUcv4S9wADoNZkbI5rGMjSjh+0VSu+xs3Vjy3jVAaVCmrLeShu2W5IFTCnZiEcBLf7T2Y5HcGZbTvQBKdjZHHYRnH/KhJI8o8+bGnKkYwo7swPGcxl6l4wetsb6L3qQwfOo3ERDVnb5EYcukXcS2cwxxHKunTxInuUBjUSFs/lAmX6nrL+wzHVaIOZHOdAEOdRaamiWvxh7lzAJTOXg3Yt7rHK/66xh2b3ogYBYKUfwOylM1mVMWRmbiOGCV0qG2C9fqrRMurqgGQkE6fjZlD1Ctjy6NyJ15DOa/3N/C/RRzWyGXdP572qb/M++pDYuCP2179Qy6nvGwFetWERQNkYicPInz5jm/Bh0JZs+p13MEAgf0GuEgrtOx9A82p1faQenB8yBOG9LqN5bkx9PgGw0E4gQyRUFwCX66xZ8mlCYokcVFNaAwCyFwOSAcTmCY3evWSB9e7T3Z0nmzdtsnWwTETxVJa9tv/50Hx3bNtjjz38uGXw3lyBRnkRt9ft2zBO4bx+/Mkx1Cc8CIgAWrl0BcAKiQ2cY/sPHoDiOBKHf6iT3Kc3oNHrPawGudlDHvtYGF05vNbViu/gvYvGYfo0YPvnH8+nlj5guZk5RLaAldBUT5lAJnz1JfRdJ6EeXmXI6sPQyfuGhioPnWGHgb2sAL+EzetWAv49ZBW8Tu++RyoFoIBMnVJBOZtzj4U18YHu3NQZgUVh6FSDhvkgEY/RsUmwN0JploO5PnA6BehXQx+MeUop99dnC1fbQmKYSq5Sc6k7xYAMqpVNMM0qBICp4p6vRm4gkxxjk4PluSqCa2odOqYCoQWr29R4il/dJlN//t9sgL836NZCh15Gyq3BtraxdcaA7ufxZtX52d8xYL6LTNLj+OHw7Rg3Mv/DQbtKRVrWzDwv0YdrKHp6ysQ627OP30PT2xPwC3YeW0+xJtRcN8L0Zv/GDUgbguij2B5CbT2EMdXKJd+4GJQeAG7HT/DaArKFswAYNeY2955lskkOh97fSbWKmnLgYKpzgffTpgNKq9ukyNIaXuk1gLULGBq1oCb4AdhUwnbxw1emCIDnwN69bJFPWWyrFtRSPA3kWgxK+Nlnn9nKjZdteF8fGzt2nJMa7CBxQvGBGoSXrToCuOip73wry8Q7oBFD5BUa/khqhYaVah6XskhRY8EOQSaw7aQbigXg3Dm5E8zFbubPQHMN6dZ8fBw2bC0zPA0BI1lq8H7cdec0jN4Oc8/twXulL30l8TAMlsqWHj0G93Hq3N9en8fjMVzXF9of//I3+2jBHndJCY8gBdPd++6acpF8nhHIC4q4913XFv93jSeiiLYaeuPrgAzB3NvhUEMHwMxpzNRbdIEhcyvRbG0DkIiNBtTEPR5pi2LHtAhoR8pHAOzLF6FgC5N4aG4nqKjHnPdJBG5fkrW0R7Yhrw5tzO8GfJDXTgU9cBwO387GG/PdD/74JjKV88gcfoXz/nbu6XTyyRNcnOp5ZCQFZy6yMIi3JJI3LPOovfbqb51rtg/MwAVLF1NXrnKGNWYAi7aTJ86wLeyOSdJtuFI3xGPmc1uz+qD16N6W7SA1kOvvQtFpBuFYGCFEy+HqnYG2+DTO0gnUU2lOI8Iaubkigl+SoyUfO24r1uTDZukJnfmCjZ84hX6txLrDBlqzdBk1+7BbmMnAUkDxxIkTXcazauyXmB1qWJOsUJpggUp6bwIDMQ3zDYNOnWf7OX/Osb6vRIJazTLpKvPBdfoCjwEohqU3WcAw5Trdvd6/2iHYsfYcoOFp2+pugm/1Se4TdAXow/t77XKBe8qb5ODucXpctwGubbw0ANdNcGhAnfMuDlw8lL6f9GpuAle/pa1xbb3gr0KDuSPkok/J008WqKN7Qx9adGr3p3giXbtinYmNpr2FSLoxLcPQQlcAOF+1xHjMH2GYtubau8rrd/R4ESzU0fRGnYmYLbYtq5fYXeNHEMOEpIXF44Fvd+JNkcTydZTlscw8i9teOmdwNGyCERgjCjwTmOnDLKVtuwzynDIlkNysm3oEGBE1CqjhRoixn/30J9hbt8bynzUcSGklJgLVNC4agCvrhdo30MPSU4pYc4N63TeJM7YZzdNFm7doObTkFnbPnJ+ab8tOdrWwEo73RXv2ud9YOls/2YVXBIVj0sIPF1VDbzYHoTa/9dDliCYkl8E2iJF9GDwSCCjvlBjD1izFrkPhmnbHSMDUK7j3HUXLdRUnXA/7uGUraC5EZajBkFFQM6ipavqEeCdCcarPK38ZNJG3ih4D6iyO1u/99VXntvrAQw9bGDTdFCIVFNzdBWrH6dOnGZ6K0IQNcc2K9LJnoArfR/xBaEJHUOoQR78NpAmrYAguxhUvg8FzPWZTd2I+pQiO3LPZDnGSO1v/MWMs52SOpSXvtUuZ+7F/j7ez6Krbd+lBmHcywv2R1gQDjyK0nin7d4F+9OUaY8vCzdScYX73vkPoC8ps2mziONju7sEaPJKh9iqNTEOa0ujYOJ5LGfm3KWxFV8pvyx55qKv179ubsPdPHUW0B1qu2zEA8fdtap9++AVI2S7o4Z6svwm33+62AboONCjr9vnggw9ckLso4L169bJObGzXE2DdqW83a4nb4hsv/AIN8FbLh75CL+45ICjQstdPbO1vzz/5EDRgtG9o3sLZNrSkODaNbc1rU0F211H05w3R07SxLRs2sg1BI84gcJBhPU3urDgwAqw5BImzikLczQb07UDD0trSjx7itQmwbxZsgOoAZZ1tSyq5hCVs+OMAMHbtZGuCfrdF0yj3vV/+7c8o9kU0OKspgiVWUt7YysjT6w1t/hzbdNGcItok2O/+/IadOX/dOeiGNIt0+WvaXl8hi/AijAApMEK5YeVeefGyKwM2sj8RROhIbgB7+UDBPrifg4/H27dHG967HDH/HGTcvVu4xca1tl1sY3t0rgcdp4a/a8KGC61UKAZwFIH9+0QhbMAW/U6L5LGteeddQCKytdG2z//iazuVcQlNDtEpHaLQlTTApRpg4i7MHlgRViBIkZZb2ZZ9hw1l65bpnlcSw/U7H3yJtvmUHUoli5IDLLOA4oQjqWvS3Dq1lmSjouB+eYqq9/BUGfNIVWopNK6U6Wu++/h/3wCrmCsjt+7Xfu9bfUd9rjMA193ciqKtE8BbpDUAa4Oow6eSwlsrg7r1M37YYH7fpOs/U6B1r/xQj3drWNZL4CZeD+XQbYFrH77DBPj7hkFNnGHIDU6qADk1ApxUEj0VA4W1F1uRQ5jOXWTA6tWzG9q5cxzGuIZjapVxAm0t9yNeSpi9dQKMbOV0SpVXK6AN93Z0wRLFd3H9JTHYCoVeg+aygDoyg0gwRVds3brPMU5vGzcc74VB1iSOLkvosoRk0PpuwM+/iSygATIP1XO9DfXVpXFC5QNensN8ph2am0asMwoZOHX/34B6ow1OMzZ/VSDhvmTg0t3a+cNEzezZBhg6APS70DqS53oZXmoNaHwT8hevgMTuxAwwnDDj8vJCF5HSHoBKIuhqmmdtHS8QIaQoob0YuMXCtGlNcoBe63KaJT+G7GLAnEsgnB3Z1H716edE3SXhiN4Onai2CVdooPLsNIecMgGb4JJ8HS8DDW5ylY2Pj3PmUrlsCKPkws89snrZUjaEQ6ltH1kwOq8ZDFhFZJY1F6NH1ptC4JXBxyHsKJXUpAxqajo6xetQszuwtT2TnWpLFhwg1z4WtgW0ONwlEzBALEH7dghtcwbGWNEcTPFsrKU3lC5u7/6DRE2U2qNEFUWyvfKRm3sO2zEGgTNsdnVWZOJHEcxh1hU/CzlvSle8efN+MsDnOPBRTB25hYazAdc1v2rDNrsbWYlvs1a2+ptlUJlP20MMfQ1hCVUT/fQFBlQzcOUvB6A9w4GQyDB8hvc0FjBB9pek3fJW4D4qhzKyo7/duYbauQV31PYunzclGTOTPfscQDEQBlV3PBr2QsVcvniDzZ3zsCts6ZgCFgBeylF77NgBXBt+ON9PZQNXhBzlQ9u8hSx1SoXM/ph7bCQa68O7TtvTT023JMBW9QAX+PqIeBzOGTBltliPn5cHmFdEc5ydcdqO4HKeGNsOmuouNN5/QCt/E3fRL2zgsH7WiqHpZjH6enLRNwEcdOnUDi3gHjZMF6jDjTGuGs6cVWPvvPeezXnwJ7xuldaYn3EieR/gAN4mUMr9WnItUd0y8cW4SSBoPbjX8b0H2Q1ojzuIn2rD2RoD2HGZgcm/MSkKW45j7rXckpNz3CzbhPunkAxulOVslSOgpQou9E66oPk+ylfy1Ab3wbAiEM/78UMKdN369D9tgFVHvZtbOCWeYbr2d/cj9WcnNPQ0qMJ0Ffem4ljX40BAoie6TDTHukjn92uzBuBqLUyEHMvMgK12A8ClYGpSCMNTU/Rqwwb2tkIA4IK8HHv2qUdhS7VgqdDaNqC3/XzeVzaMXufxJx4DhWDtg6t9NZ+3dPHXNg2wV6dqNvf0Nl73YECj1viR7EIL2IZBow8DWjT3uDUCFWdw2wE9+uMPP7EnHr0X8KkCGnAgQAWxmej1VQRvAkhc11BBJy5GSxRGeg1gBCA+dtSZS/RzGlY+QgZ34MAVhlNHpmNbhT8NJl5bt+9xbKCTmTcVx403wHSox2W2/XA2unsoCZidlmK+1AZgPj/PE1mnjZ7WSer3WWi5uZz50fmN+HFJUMItgJ+Rkum5HKg4Lnc1MT6YXuCynWVpoD4DD1a3VMBuhh6SzTDXcnLyJdgejaCSzrffv/wn+2bFHqLv+Hl4OpQgTfGFiSi2js5XPYZbAG3tW1h7yrvHqA1lNQNAFb/kXXMFCUlH4sIU69kGZmUW919TNlI9MOBsRlO3A6flSQwb3akNhwBPxzOI1oPV4M/rU0Xt2Lh2laUeuwjdm6UX97Ekg61jYnHmPcLSkDxesqMV1dMI1kZ9nKODmkXb7s17WDL9jd6vHQzHMO67KoC3/ZyL0S4Ka9FXixhOY7iPAzAmHMd5l2wrVq3CeLSd9SAxoLLqsgNmAwFk9u4pcDTc6OggFDTl9oc/vIgscDPfb587i/v060Kv7sNZcQ7T0JssrFpaNh41P338QXq7MyxWcpyLcRDDlJhaMbBGdV4Uwx75x7/eA8hsYb379me2CGa4B2ikT37njTd4nk2d4Vs2yzUZFsp5e8uWLWw0G9usJ56wChgFWcwS0q6qh86lpr3/3kKXbVsIErGXHPKzMsXWtRDcFMPWWvdmGWwCmMiBXQxZ9RnuHuaXk67VuS1/SBLxgvHfv3M9f3JlR/IxDdFunez5xnX7HT2HuuwQgfjeDzcAy0iTi1Ogt/pFzQcCU5zSXAtMHXl8SSDbTDHyVH7EyPWjF7oIgKBr0xfAX7FXeh7BSi3gHLhSSiwlf+7TOcrRwCukBeTJnz3DNc17K4dzqTNkwNUhgUH52iWLb9HEOsJm65jQmuGZWFbO0Qp6wJs4QYdinOXDwfP6P99zhow9AUvvh+HqQ712AzCAtaPQBYFKVNOB64LSg1PkxrOPzWC6HkLDzwOD/nAOWm8H9A2IFnkQfjbnoZ/bXVP64kQKfQmOUhq6pHGTJtkbb70NmosZwpyfYEyShC6SfMtGkTiubSAf+Esr4d26Wo+br7Z/rq8cKydQu86czbNk/evDFasXIpj/G9yvnXXBwj4zPdXO0Fi0ZwBqjo5t/540t34HLGLYFT22g/XlpijlBg6DlqDmSg7HSegmr6HdycGUSpvZCAyH8uDmn0Vk9Pm8LcRHzIQiTFND0U0aOsyyvt1P4zDfDT93Tp1mMTg/y49/yT//yQG80+Y8McNaQttoylCaC0q1m8Zt44atIGBnnIObitlDAAKt0BPsxwJ+/XrFI5nNfZyIDdAMu1piQxOb0VxmWRaTYxg0m23oamNoVHsTjREP/33e+2+6gGmZWSkvrhJUPYiB7Aau2U1x3Ly0YysNGVpStg2ivvXo2QcbeGIleLO1BTkPVWvz1mSnO9D2SOi8Nv7M4ujFJkMZR9cstJQJUxvHy7xmEdzIoim3a5vgthodaehEp1uH0/G2rRdpUhu45i0P4608hsYpd8+yWXMfsy17oW9yYNDvYPDABpZAeNGS2qMjaQqVc3DvLmhsbthHoPBRWKq3YGgfMIyMYbaMMVjRH8UB8fW/zoNC9wzGE0dA67cQED+CRv8qOqFuFKRg9IJQwWm0aqrL2KS2ZKMcTyE5Bzq3F/0E5gBoEmRIdsfdk+0rtuD79h1n29QEBM3PLkDX7tlJTt1kLvPedOkKLR1HutPZVUQmQIc8noGGudgSuyba+u0Z1pAJN5/YkhDQwEoMHAJ5U8M5IOpzXXZj6yqkL58mP4BuTrmiIyiUJ9i49ORgiMXM5hw34N6d8GqoK3Nmj6SBvwAFRuHrgc6MZ8hAnCO5ZvcRN5UQRy42mYULF6x3m+tVK4/azFnD3GuvzDKhh6FQo7OyzhLvsczFSavjmjyKLFO+j6KN5n+zksOxgU0BQS7CUEcug/qIFe0SVPHUiSxr0ioe3UmlvQaVc/WOSwZuT8GtHYClJ9HNpiql/1ZhcFwbT9H1lj7Fp0tV5CmX3lXGdyX2fzsA6yu/+5rv06EdqskPvtXc1YrbvEX6hwOwN/hdA7C0VV6X6e8ogh6a4Q83vnUPiLomWN7GsO4mRp+rv/f0rR6EQK+PazRqDycHvuuQAVnwILNyO/YD+a9hm8B2kH9rwRAgFiRYnnWIxXWBwVMHNOQRmihlNmJAMqGFo8Y1Y+ukofcGjUMZJm2HAcFkijWVLeBxXG5ZdlvXbjjT4nqq51aCxjIekCWQ+84fRDGPm7+SBkcmHCHURMXlnGFD22n4nUjmajAa3In2BtdlfqgiEOqxYRaamAWNS6+HmqnPP/8cajJAXftIR7EdO3okQFYYr0AlcRIb7MChb+2OKRMcGyUODW6lDNZu+FlAZLTlH0mlsbhgnQf3tUrAoPIrF2kMAq0+zAnHfcL46gBSDr3OotRp2BZ1ORnDpyl3THPZ7FOm3gnCTn2KjoEbmWg7338f/WV7C2GgTdm2i+8HlRakfty48UT1pAEiZDKYjnENyKoVy0D/460twF8xNF1plhQvtBkQ7xhfU0MmaXccnvsR+Sad137+rhcUaR90ceKSXydqwU8Ouhzu5RzGNXTIwbLxpqHPWINrLRF/MWzcO8JKOgNV8TQU7hx0aGPHjXADZwe2VG3iofKxtvl6wSIeZ7r94eOPLY0YoH2799r9cwAzcQbJI41g6ZKF9tCc2S4W4zQxLhpIZP7x+9+/6vLX73/pJVv81r+oxSk2cEArR+U+gTeBb0M2FpFxMAu6US8KnaRFrvUfvPcO0S/EsI0ajmFinAXyvE/yb8k4HvdCSygd1I1r/paWepLhhEi9cUPMco/xuuzjXFUEhg/mJfJ6uMP2bNtqH3w030aNTbAtmzJt+pSxNJuBnKFZ5NfzXk3BZAbWkoCHaN6nOOiLMsUUYLYCxP3YsaPkq4+FHh4Kza05yxxlzdezVjjot0gEJODOyMHoTS7aYtgc49yMxbzwJIkCPjQzA0awpb9SSVYoERmADV9+9CbSHwxUzp0g+CGcxxIGC4HPoUM6nZGCQdw+/B9oSjHWqrxGs3eDa5MzPj1jP5vyZkh5WmNmlAJdM4MhSx4SxBmyOYhOTMJ5NAcTLCokDLVunKtq2gM1LNCgNcAU4jISk52A1MqwTMEY5yAgwfb9DNHCTbhmCoqvsckOpEwjeHGoof5PzSGOu4AX2pYge3OvzY8Nt/q7/6qWeuuVtyZ76qNnkNXXKDbS1dU6A7D7M4/B63HgabtqkcU6BfB/Grq9nyoKtAANl8tCtysnfAWcqllXfUOJgbQOSiNzZutWnMl33MZ9sslt/M/gWyDAHQ8tgApSNsgL/vvf/oN7oNjFLJ2ips1juGvO9veR51+y3Qwwn3z4GR4BN+2t13+JFwdMQEXW6ZrnOoqjl8iGWixzvgvEpmgh0IAzUcP5JcAqSF0MGs3cayNn5AL052uWLbEwNtaDkFDEok1cvxEjpRWraZqZq6mTsUyeivYSlVOsDtUmbTcFqiYmtrEp02di+tbVPv7sC2rzOZtw22gXSdYZveMKXOGLaPDDofoWcP8/Tl52ILTiSmiXYSyRUskhbkbtrOKNOsAC4PChdHfcyr9BEgP5KhSxRBJ9+lia5HC8d/RtMLjdf0+d1t364/3SB1rxcbT/b7z7sW3ec9rRoBUy4ItZYJWaem0Na4dg7+7Pe83ordOIrD7RA44wOIuVwdcJ2L/JoaKFOv5MboBui3N/4XkYmnwjxcvee/dAuwltfM/WozaX/mbm3NmWDtONpwdlmmUHBmehsFYqqGsXii6yTOpO9OUl+r429KTbMKBNxDALgIIkgSMwLn7zm785s0INTJL16PUYOyYCD6IxtmnNOpcLvXVjPkMmG1r6fifxgvUUhxv0IJyeL/F6h3TrY6mr15MyMt+ZSw0d3hdQ+Bz/7WNz5z4KdfsE1wUeA6AR/3znU85ZgKAagC4WbzI1feqJuWyyoSln8T4CoFWxyGgNhb9NbAwyNbbSnWHznM5yPXNGBrK+VcfsL39+ALAu0MW5taVnlhGi8uC1sfZlYE/D40bSlR0YqDYH8IyG9q+BU+aGjfFwCQnHrBQJ37JNezBR3W8shJ1vgKqFaomPthPSBHtRdTeo6s5WqKq8Bbz1w9Os3XC6YLH0PDXGM+h67trvMfc8BcL1co4sXcdm3rtJ1jXvuTY8V49P7YTt7iNVstrZzYfBQotgGWo6sbP+lRtFUi19j2tactZ+NMVd3Zd6UYz/URPkf4no86XXPclMp8dRTy7ZvB/yOiqFGasUCS3SdDk3CcWoktfwaPo5x6jQdaK4rtJCIkT5+SMGMIBUApInxNidGN4pYqoMdsbhIykOjBYjIQUQe+6Dc5ysVR4pNwV0u2meF9oHuqdcP9VdN4JLHYDjXhdomr9/6Un0id1t//KFdmjXVqziB2Fnnm/Dxk82Hy7yA+tW4GK8w2bdPcUaQpMuPXWSLN1Me+Xvu2z0Hd3sOnlL46fOxtDpLIjVqxwOit5Am6t3GgRBU7hedG3P9OIF0ohdB01qpMmWZlZvfgS0uVagQ7k4AwPoWRKbRdFthALEtg4EGY7kRrwLpIEndgAAIABJREFUjfJJLs5jNpHmUBdOHujeYrQ+DdHUKX4pkSbgAvFAuXnnaYKI3sEw4PDhIzZ7zgPk1UOLzj5jX36zgDemHc3HTYTW25zmVi5iw2bPsULcBdetXW1joEFEdOjGxjHH/vy3N6F/nWIoogBxZqqRFaj55NyJ5NPezZ8roZDNYZuIFTsb5gxE9fg82QgYGS3DGrJ1aGenQBJ37M+lwWyG3jnRbmObUkUW17kcaD8McRFQWtOS08hP62BVUA/DucGKDu6ytCMHifwIsw59B9iXn3zBFmakteKQ/8PLf+SgYdPH/cDy0kUw3X333VDQP3QGJotWrsToyc9tOXdsxUhMjpZDQeDYlOt9OJuT7bS/AzkgHnvsj07Q/8TjswAvvnCA789/+XPMdsjfw2V4ByZdP33+LTSNGEfx/O+Y3Mte/LdnoARX27db16GnY5uOo+Fg6G8L/vUPzAyO2bDhURbDY8rngFBsVNcJk+wIESUaYvLyz1s7msY8AtP/9cFCN9hpGz+AuJQKuRZyyDZjQE0/ssfGQHV//c15tmQTTpK4T3ZA9D564mj71W/edDfNjKl9cZMrsgqa7GMHCw32McO5ryVQ2DoldrPVazfhZBgKjfuMgRU4AwMM0dFjN3UFRo8nnoasBv3aiaMpFh8Virvt7fbu+/OMhQOb5tZQ8gEjOAQLoL1HokmXM+vwIQPZUPjbm2+tgqZFZAI01yVLUymAMtF4Br1bhBVnH0UXHsxhvAZ6aC4RHlAwATLScMESnf+uGYNorA67wPgegARff7UYQKACek603QT1ivClZbwJ/Q/ztUJcF86BMuqEEhWnOzSx1NRjfH/0cV17kXmIcy9AQGSbtmiZ3rb3F2XVDsC6BlyrVMuQqR2Aa2nQ+q3uAKxR7yavi8dmo5bDV6eB+r8MwK64uin1+wOwaqkajh8bgBU630AbDFUMZ3jFkUAh1vv1YwNw3cHX+9/eAl/n4d9CPPX9PJEFHpOYW3TsOpsWKXf1UZ/G0lefr/+u+1rwB+UaVrF5EGJJS4ZzeT3nZ9ALV+TyCznUr2oGxjYYlgWzdKSJBfG8RPNwBSOrBhxmIzFs2knDUAKYlUQjVkD+nh96KJmu6JjctWc3G49gGADToWUVu0gjHdwRXaGenU5js1yAOUeqG24DGRKF+jbGa6D0up+dgAEQ3qotEVmf2uSJ420ikXL6uAjtopk8BQB+CpFiKJvyOkVNzZmurfy8c9aba75JO5A0aHI7OBNyocXeM2smE3wTy4Siqxg85bMGM9yUkvOYiRa1J9mwhHbaRXLLjh8/4mhjicRj5BHFI4nGq8TulJfdwPTlfre5/fzzeWRl3+9Mn2TupO2EcivlOyEA4BjfowvAZjpbVTUhLZCPyBV85Zq1TnM1c+5DuPBnE29RwCCMhpmvv1KOjwLNcBkH8F//+LXb6IybNNraYnISwuY6JxmTFoa24LAI12Q1Ay2sRrOaiZFWG6I2dm3ZjHPqZZvwk3tdsS9nc3QCUPYsW9wIqJj92WoVgvQXAUJU8po15kwJpNGJYADO4e+ruG5lgtWrVx/nHi2mTSuaeH9O8ysYRS1fusiZ9cyc+wDfh+0n7CM54e7A+0LZpaLRzZtHUgHYGiUFo66OyF0U1bYD99nxzCNshuYtwKQwGYryLGoFPgDLFlBPioki7Ap76LzNffQRHPHzkbrAdEonSzid55dZSfMeilbyZQtHqnJs60qXxxgA0F2Ko36btu05b8uRbpyyBYvfd69325g+NMtBbOMTAUcy0EzSE8A62bdvn6Opj8QNN5X8ZD0HbeGDAP8CoOTL/Vr0yWBo9Xb6rB3NpkEeNcH2HDlhaZyN9aCDp7OZPUtiw2C04kd2HnJSqFicnKOj26D162NtekJHhOJ84iQsIL9yNzRv2XIY8Hs4br2DnVg+bdVnNDrrLCYqHICiPSEQSc5Re+/+tRh/yT8iyZp27GG/f+xhe/HFF80fR5YrADWNGGIotJgjnWcISXHNayyuovfNfoBt4DbnrRCCS+/5vJOWBGOpAaYsew+l2vZdKQzjZaQitLC1m47VRuAod9UDGqq+eXwVPFq7Sg3BtUY2P2SafFcTPQXlf9oAewdgJwOpswGuW9vqDsCeDTBAXq3+1ws26uu9v+pqgOt+H/23zDxFU7/KxlvbI238RXBW7RGxMoBHESzpF2w+YbHyIWjLdkZOvmXUts5o8c7k5AHmlhCF9WsMxGA7XMrHWGovSRMdkJrRk/A96rO86D9sjPO/eOyBvzL8oFPtiGyMc7KGhc3T//YzdPOsVWV6wCa2hFqniKOBgwchoyoBGMHMiicngL8hRnylsObU/7WgEf/ls7/CICnRJk2egjYeB1rOyNa8z9dpivz4/JLiUrTI9dEMtwKYWoTPzQ76wgS3ZS7l5z+Jjvn1v7/BdXDW/vwff7RsGCbaeLbq1NVKMLe8Ds35q6++AQCI4uGxYACYzs866TS1nYnqCIViKyCuHFBn1+79xDsOxc+EWLU9ezBrgsVIndE9sz/5EFKwk24zrci2F1+cZndhRHocN+queOz8/rd/tI+JXcpFV6itIG6rnhWZ3tQ6Q7DeN+8grDGpHs/xGt9UEZ06EyvpcRrhJXIVplEz1Utoa1VyIvZcui66T1m0EASdA3r/bq2dJKwTettoKKtAhXYeg7JGrLjzMfAajEZYcWRZ3EMXmN6TeE5NMDa7Qh8lc9diWEidkRK2RrLx1bvv219foRdjHsFnkS0/OcLMEkMG9LcF8z63O2BTph49yHuwFfB1uNvYH0s/hZ48AQo7CxFA0W5oPQOguxew9Jr/1VcOrJIOV+9DAjnrRxmERKVXL9wE2dlZ8pkPJ6fa1k1rYOkVuvzpB+4fYHdNHY/RYbrt2L6FczkUxmAKNHeH79jrr//W6ksEDkiw6rOPbd7n++inu7v4U3k29INpuZFM8PYsCfszvBdA2xeYq1dewIqYpTFss1WLTwOsXobBUF0fLxDAnFzylHcdTOP9TkfSco2FlOd1d6Nt7e83tBl23ABHQfPUBvfLM42yh/WkeUjb610YuD97Pv0W4aR2uaB/8JrmeWoOflC1QL76KF0X9QG7PBRpT5/lMcbi83gtq8UYcbpl11p4QDhddrWyNF1b6p/09/pvyQ30IclBKWByEukAujYKAfhl6iqWWTXnakPQl0AQtCv4SHVOirJWsDY2bjngNsURkSGYc14CUAjlXgZU4nKHOOeUGD2TGlg8EtIY+vvuRCMNvh12Ef3Z3jXLbf6nHxmEO7KKBzE802syV3gVf7UvMGYQQgNc6eHd5nnpmw/rR/GfPgFEfZjTWRTv34PjLZQgaGDxmLQokuECFIEm3OStQGTotOzssQx78d//aW2hcV3GYGs/7rPZBcUu99IN3LwZWhLUOKcxryud54XzNJy68SisfJ4/ja3oNTJFkVOpTF/kCN2bRvI6Blwn2dw988AgXEnZ1l3GVAktmkyJyrgxQmJjXPp4Dai8c02jIMiSfQ+DbB9oUf40aAiULQdUvCWI4y7MP4aNhyeuiY/H+elrr7nm7WXF+qBfKEbssHfXbuhyFTbmjhkWGhkF9avYZT7qTZyFziGKhuYGRTKIF3nqHeNB9nPc85VrrJygkzp2QZvwqeUcOme/efF2OwBYcAkaRCbbTGk35WQYhnWwD+6YN6FMxkMXbo62L4N84Agy5spvNnRo+vbVezFICrb7fjLHcjmspUPexuPX6j8BZCWCYfs4Gi1F5kjLHAXlTS6rQjQVt7N2xx5iIXqRpbjXhg6MRneRZAf37XbGO2r4ZqJNW0LhV4TLIziAaqMsBEWUvGl3zgI4OEncVRq5ZzfJygOB5DnKkTMaDfBPH32QnOpqWzL/Y4zErtqcmcMAMZo4iowGld59emDskGk92XhGYnIWTOzHSZqlYtAgxRVNv/d+QtPb2hcLFqMHyoTeW0FDSexFWhkXPm6rcc1g6l9kSzaWg64GEAKdG7nQpSA+RSAkzVo0cAZTB78lwqN7mD0DCpuffcKG9EWzvG+NXaZZC+S6axragm1YiW3YedISaLbSc6CqcJ3mnuc64XJ55qn77Ww20U3LdtoLT091GWInjlPAyQI8nO7RAnXt2BRK/iSoF80x+1oBZTCVZjnERowYwWCQz3vDFoj74HBKKq6Qp5wU7/nnnrCgGrRHbNrWrd3oDr+d0L0UFZJHcR9MIxlPh3uWw/Wvry2zl35xD3mKY23B+5/SQJaaf81VG9+7nV2laVDu3H6GjgCa0kPJFTR7xDOM7Md7jrNpbGO0Q7fxPqVYHujEmInTbPueA/bvr++yPJ5fjRpv7itgJgpCEO+1JBDcpCqYglE9S05XJD3lVhEeFLVbA3BdEk7dba775P/2w2PKoMrpQRo9BVi/1xZzfvMMv56/99KfvVuMBrfQz+/of/oeqh839NhrP+owd763VfF+T+/3veVyWPuzKllxiC2iLZwoPL4Acvoc/b17rOj8ggJEARSFjOZBqw9eJ20cmjUBaYZu0RyKsOhvZ6Apt6AJlIfBsH6tuB7nUCfCLJtGXzpPmQlVwLQoLi2yfft3u4HNbf9Aj2UU1QtDl2sAfmVspTSQfsvgK0qx7ofIaF/ujyp58bFNnO6MtARiVRAPd6OynGJPc4P+uCmIuXTiAdCAiivq2fo96dwn8a7OfvLh12wUOwFeTYS2mE/jw2GMHvfEiTyDDW0PPYJ5EdeZmgd5JRwgZmb6DBrH44dcVq1yyJMxipJWNRf97V0z7oHWXIzh4TuwbsggPwNYFGv2s+cfR1sc7fIeG1ObqzGsadCGGo1ucx20tlK0x507dsKLAT0qzIclC5cACraHwt/XdrBZfPfdFTbu9l78GotGPofYhADHgMhm0O3VBw2yxHeYjSWzNS5gyLttAk72mHuJYvs2oOCq1Xk0bIBQzz7M4HfcZeu2a9/ZYrlHELIySG52Bo5PvfwfdgmjlUsAS2J7hDHAufwGNl032DLVZ1OuhuA8WsXmbCMVdnhs/Rpbhlvzc4B/DfmZ1WzOCxj+wmiYipHYaFszZtJk8cDsEg2yzMR0/eTg8BrNoX2Ox5vGUC+zHg0R48be5s5DDZRyzhU63hsK+GU8AfZTp09Tg2bdfwebRMDAU3lIaGBHUTtZkLFllVdGO27lyzb7/pmY5rzNNrqccyrQargeBg8ZZutgLO3eXc41oixLzHwGdLefA3Y3Cq3GoGYrw26erV1Fxih0zGE48M5hM52dfRwmykHne7B/70nXvJdw/o8ciUP2KPoDUdJpcpa8/Z4l4ATdFiBZ15Eam+7dkAzBAirEsfca9NNWgIUXitBmRrS1y/Wa2nP//padZxtyAxA+GubUsB7tLBzLZ7+qEjsIm0aYTxK+ETDm2IANtARoz0eJggoOucHZVMDGGrPMLgO5DnEdhpHQvVes9Rk+EJ33JZrnbM59P7wpetA8HyPiZAOPrYe1BcBdzsbuOAYWkVGNbfrdM9zWSqaS/gxJVZiOXYedoaiw1WyiBGjdQdZ6IYDPuSxyl5uHWDNYDgHIbyQvadoiBuptXwwY0+zV195mkDvtWFHqY3zZTFe4bFbRzgOMbogz09NtukaT99frvvxD1smPFVLX07r66PlarwGgmiQXV1L79/pa1RJt+fS5ojcLGHfLGr5e9F7v9riuxOSHtdQLROrv3Ya6NldJTaQyROu5PD2PlMQzM5FaSpMsJsFN7hu53+rZipEm4ofqYhOa0OeenEucFIZVRWed1K7yWhnNfymgd1dHXwRh0FdZGnrcE2Rdi5Z7ll6rNd4hazZtAZyuYiiOdiZTAzCHU5RIBTIwpUL88te/YnMUhkv5s/8fa28B1/W9xf8fJaSREhGQVkGwu7t7UzcXbq63O5d3u7vruLvrLl25TZ3d3WIromBggKQIAhIS0r/neX+/X2W79f89/j/uwzuD+Mbnc97nnFeBQLNEYqDxZ9mWy5nOncCCyJ+etNb0TIVFmLyx+HInN9iJJZQyXxyhE/vgTPu3xx7Bf2SmYcsVEOF0+vRJCQFpcgZESMdt3QPmi2aY29k5yBzQxirM9VT1sGv3PoZvF9PwD+jdQ/5BGkaZGhHGeUK9DzP1MpEoJ12Penn7g/KWG+r/iZOnWczbweiIxvxqtpGWXEXPeBDGyLixk6n5YbKOxI0fFi2Ts5cwvdRdNBRo/DotcDF13jIA6/vO+2EcofX1t1xv+tbb0YfpoKSGRtaT+A+ZsVrrHJRZoIONfqX27dZeQFkGKlG0V4AFJF+R3yiYf8HkZHePAz3H4walIaBKEKwLstA5x3RhXMySL5n30AEKcceefYw0xJ5h0h2NtTo5a5yRI49/NOwdJ5YPyn50g/lZTRRWI+w7BWbcea1VsvH9T+tZGOD5E+0JcOEK8JUrk6eONHLEKGQniXg2LF2ynusoWu5/+hk5i7fNBx9/byR1r70510SSevG40qilytjToV3TTfpiXtqNwb0RRFNzMC4Bil3CG2LabTOQVpbjIZMB6NAFRqe3LAG0OZMMsAEbqD9uxMoAWPjbr7xPV+TOGb0M+rtmzRqZSIypr5qiwS4q5H1UMy5/uPFtVJLTwPuFX5I4e6IEqDDpL6uWrmTR5idbduyh/uO7VNJg9OfG6ZsZ4rqyNnkXdfQ0Om/eJzfOpAL1feGN1r/XbOEbLEJsSK09VGSFLfQer6efsX2d0RTzxjalUOvvlQJtPqwI8K0apH+vF8Mfe78mao6bNc32NbcWfLe+iwP9tw70GjFnQ6JNQeO603lP2SRubIsGkJagtPK9LKAuX2Up5OHMGQhDmMfoBgLcyBNUkAaM0xiBcnngYE4OccYVaUPazJhh/WTunFl8zxrZ+Ms3xphTFRDNuL8M/dtGZFRY3bYjakZL7IOw/wY/yI1XqkuMr4wf1p/mrSd6TX9eXE3QwXAEukMlznVO3CVuqgdRW0Q0h2WFFfLFD4ulkKiVTBDfpAvZclXzK7UY80s3PSYHk5+vr7MFVtdcOoumT39vEBgaWYXy1XlZm3B73l3dPnsqh4aLwB1nJHsMFvp3JYrGDv1FLS7UbNf8MV6o5tXoCJ3YiZtDtzA1cPnbseGroLgePHxIuvcfJK1AH429Ku9nMY2mugdqRJAvhdEOql8iObiqR2vBE9YbwlP5wzQuGTQ+oR27snWoFDeGTRX0p4JEOIFoe/IOaGRRHkV28a8LjF5LqQ/d2Ha5Q0E8R+5wV4LOtyyZx3CFZoHXWalSCUnl5iJ8/x9zZAOGSReTK9VChiZPQHi6mgP2bEYZNMC2chSqtZqpdeFHz3lwinSIiTOuhZuIBwikOF6CLrt56xm5bXp/EMcXoOekQum5KN9DHawinFBdjumVhAUK21BzzbEhd2Jwa83QmGGKXVyMi9n+RaB9imEwP4VmUXOOs7PKuIH9QGCgohFKf4WMivSrbJ54rAHeXDNQHnTLWcMwrFly77z6BBRkKMEH4k1Dr26zw9jirYL+O2UyGZaI/H0Jfz6/YwdNSTSXkCfN3ClJPp8pY7HRPwdy4o8O8t3334MuhA0+P2fMAE/xdUHbQ8bWY4//XZ546l2JimnPBv4y8QBDKVbjaXK2ysuvrJaHZsTIkX1nZfKoTjLnlafl4K9fsgnKFg+QtDCQmTIcP7fu473zDRHP1iEYVxzG+KCQ5+yPkVg+QypIy8g+HND5GE6WMoxA5+Zuc2FIUc3HkUOJMnXicBlFvmXWmdNEGOwyTrq6xT2AcdUJELApxD91ZIhJBfXJvJIvcVAF7ZiG3LheTEg7UVJzH5kLgj/YbJ3Teb30Z2zfmSJjxjOYTJ1GEfCh2dchlfa4okRObltpnFzTQQWTiSAYOWKUGQQyM9LReceR15fAUgfjMbaRmSDtDuiHfNFa2zm5yyfzl8iSrflyjetNiRj2vGHlupEyN6TeoFwguvL8lwFYEWAeszlM9Z34fzsAa3m0DcE2VKJp42XqsRW10LPb9mFr4PTPFh2b5ak0/fjzIPy/BmCtP2YzTiOkj8We98U0kvydO1RZB7IcCqBsenDQqGOzGvAM64csgq14IUOSovChIQFkJ25ii8lhS9H1Iw/r8w/WycgBTuRC95MEzF/6YlgXzjIxDZMmvS/PQJVX7VkwNePhhz83SF97wuWPQHNTm/9HHn1Cju3fJ998sksmTWojvsQDnEH36e3f2lDoVxMb0ov/bl6TiBO8K6Ye3kR1tSWi7IA8/MQcKaHetY3BfMYbS3WuhersLPSSyfLFZ9/Jk4/dx/1bYWjXOvh9hr7p+PFGefut24z50hUWbYGgcAkJZ2Xi5KHUnDwz3Dzy4l+lBoTjOFFDHRlg1TW9BG2u1pHPP/8SZ/8ahqghoLk+vDZXkTmckFFjMdobMQw2Q7Wp8dpdbcA7AYs8s3m/TLbv2rUHqL+uGOGMRGKyi7pXBhXNhSZwtKxctppaH0LTMxVmys9ort1Ms5hMk6Fbdv0Iwvkxj627A816ITFLLaGoOYGSe2KGVMjr/O6735nouzf++Y6okUTawYM4ix4EMYhFp92XPNGj0Iz7MZzmSCSupA0Me82hL57BHb8SOOQIhjqqK1R3fm9eM6VCX2Szrwi0NmExsR3FR+UzvBZbGaB2Ebk3fuJkGcSAf+ZYgqGJhaN91gH9o1dfhnGUYbwDott7omvjehrmbPJWc1nSucIHm80Q2hHTMg0WL0tl6QVndDN5xwfI703NwC2aRYN+9IjmGuWM9MSN+LVX/yoff/Q+9cQB3eUw+XHBUtDMO1jUNJMXXvjd0FT7kW/71JNPcA2eQR7SFvTrMhFtqTT6Z0G4ypBaDOFM9UXe4kWNgbkCQ+all34VZgGN+WQRzvLlvinmWuh/z2z5y9gZhoL/zjvvyBuvvsY13pvnMkBcI4IkAwfZrRiXaHxFO67D1z/5WVbvKJMCyok2eBrJEgHa3pHDowIDTi/HKols6wMtMZK4pxQ5mIDbL81O506cSzTHke196SfsZdO6nWjep8revUfQBYMC2+M+Cqvii8/ny7X8OuREAUba061rCGjQMb6+J4uERIaRziZiIx/09xKoezu+ZwMHoqLKunxTp9QWoL7JnO8pKeeht+LcHd6O2u1EMwyzAU+MBXiDHDtVK1/Mf9YsYW4wUOli5Uvik1av2GPicVQTN2rMcHKWj0sW7t819EzE1N9c+jetVXpG2tCSP1axJjXPtj80Q6xlADa10zoA69l9yxVfV5yWYVc/aoGATcNrXfb9mbljY9RovdNl4i2E2CojMVCJZZgyc5b+1gBBBn+2/ovlsRodNK+hmbf1x9NPaqfpTt2sJzana8dg3KL9QG54j6mTxcVXMJg7YxyCW0PRCCNmUO+BaGjJbWFB/IqmPJdl7t8+/VpeevNt2Ul8jsp5IxnAHn1oKkv1LpJO79UJBtt1zmvtW9RosC2aVv3ZH7zxMl4yNdKvuytDykyT8nBdayJMqyLu0wwWeIePHmNxhBO9ZqqzfL9KnEQs9PgcAJDIbl2lAEpsJeCLP7WgjCVeOvGEPdC3FrLAP89yqwOoZisSNtSXQwfgIs4JzUZNxNelOcwQZ7SPQYHIUXifXTGJSwRIuEpznwOLa9bd9xgwYQVyiHYdomTwsKFEii2m6S/nPh1EXca1HSlccw9fuevBJ+TQ6RoGYhfuffpFaLfV6NcbeF3N5Gr18zBDsOXt4sMywDQz1C7LAKwfTYdg877R75oYPuN1ofXZssAwnhf8FxKEtG3liUkgWl9Q4a4dAmUE5nMeLRrlwukE+mxYMLCfgoi1iaYOaj9Ux7W0kTrYb8gw2Y/nTTdYfSUsfXXAOcxwv2jRSYElT3SnDznmPUDVL5gMYvX7aQZNUZcPJxJOmxzyMO7lApaFKrcpxNPlIvdib/LKdVHYq88AGJBXZeGipRLB507hjPAFoDiBYdV33/6su05MU98Wb+QYWWwME44cZGDPBnHuLR24VrLooYr5JGVUnUay0oFarqymM3iq3M4g3KV7D9nHYlKlZiUsPvbHY94Ii2si5ls6pDcwYCpYNH36dCPP+ef735AF78PidjzLQ5youQ9d4PZqnTnD9w2nD/XG5LYaH4rMS+mck62IrwySk0hLkpBYRMR0lXU7DshFJJt5pTeMx1EZbB59L7TXwYOPGcVCgVeDVHukT9crec/5fQtkeg6wAtRHw6ym9EbkBrRXW33bvauLDd5r9T1RZogFwbVeMP9hAG5mHYCt47Dt4rr5X+NCoO2kuXSsixfrn/WPaqqlcx6iEn7pd+GXFi3rAKwEEu0b1CxL+4ESlicahdgMYOEa7lmeDEZqDqYMW0Wr9eHoT1FWcyASl2LuufahvtIbqWQfakykt6OEeoMsI6E8gdlaM2BjZRKaL7I0tNYHYW4GNAE88noGOy1WHvxfcGsH0D1fmjgPLNTJcMOEZwQam3AoIs0UcdFvhk4VeBSzpmTg/LOyZD2Oe1Z7dm2XnRH0lkM7VnSNM8w8X2MkZn0cWkPNt+JB6fathifWqJOy7cO8URZNnRfUv1I2Y2EQwGPb+opzTRFGJ/VQnthYDw2XcZMJJOemuMZG8CzmXeE0bpMmTiLW6RCxF1gFc6Cbisz3KYACo5mduein1LjECURyJXqtGTNmGC3asmXLZGC//gYBiWIzqQ+wDIpNHo6awQSBO0MHOoRRiG76IhiSz2ChHgL6oxFIr/39JRwLG2hO7aXXgAGyYcseQyeZc8cEWUPGnB3FsDvUkHQQB22cotXyGwSnG1yQVCg9xWwm47r1lAuIqusx5ihhu/j1d9tNE6C5dLr5YHHJ4B5gCq7ml23ff8n8vbLIvRlK9SBRN7pVq1Zx85eDEPihcaqXHN1GMawpJVDnH2Y9cy2QZ22Qds2lVbRdXybMac17pu+G/p3GmyJNNRu3QH3Op1MAXxygddNRQkdqIFO6LQWmktOmq6EEAAAgAElEQVRJXbtP8+8AIjRxk9BSkF159gyUk9sxa+ohN/Ky5IWnv5HXXp4lvj0GSxnD79I1m6QNFBf/kDayH8bB/B/QpfFzdcM1GP1bddllkOtemGrgqJ2MbgBQZvGynyWQ6CyhYXr3wdkMoxcx5iDDc3hPkPI75eWnn8VQo7k8wO+PHTiGOymZkehiq5oTXn6dKBockxNOZsvw0f3lEo1zvtKKeZ4x7f2h0zO4xoaavORgDtM7Z0zk2qySHdu2QuPuYA7IQgq0RmWpE2wYWaZqdLhm02YM4fxl6sw7+K8vFEiGb+hH7XujgUFndJU8m4MHE0CH98AQcOM1r5X9CaWmn9BfvXs1YxB6UAahhywCRdIsRdUvXU1JlOtXc40L+fLVW2gyCaEHXdq4dre89Nf7xYPtaSm5yXr4Llq2R0aN7y69Z98vRWyXa9GRlzV6y1ufzJdNe9LMEGzHBaMKVYgv9ONK1bBUlD8iwNr22AZgXTv/PxiArfe2acKsU60FibAgFrcG1VvDr9koWpg35sP2efp7bdj+PADbht+mQ/CfUY8/I8D6vcxijm+maK42kxUMPVqbnBX5hfOvMQCam96KRuY6jJN2mPXdAN0MhBJWyz3cjwP5+GHyCLk4q9CBawSRG0u7RqiCJw6Xs2Ry4GAMY+mBCz+LPXW+nY9TfkgE1Hoaa6X95mO8pnWnOw3WEbwJyljUZXH/qDeC3tNeHJwumFVVsO11Ywg7jRa9NehaEod6LF+3Yd1aZJGOOI6mixu3xnwaK81sUefLdDLI2xNL0gr6pyMMnp++/AJaYg7o42hMa9qKJ+hrHk3Dzwt+5TCfadCwzVu3o/WMgcIcSr3Mh2mwTb77aR6Ov6vMwTwL0w+lT6vb0VWYJNqwObf0AcXbbwbjqwzAyadPSXsMvGJw3j0HVT8a+r/qkObPn4fBSmc0/66ycd12mBYgxywAgtt6QrMlu517fPz48SB5XeXbLz6C/ugvUVBp+4MIltEgKm1TKVWdociqmVU+zB91oiwDyY1hGNbXTgf74wyfauSUhnHW8BH9ZQKO7Y1Q/5pxtl0j5eAIEUmuLi2hJh5Fr5VrroO5Tz4uUSwrOHSQUxynprZBrw99Ds3XtKn4PeD+fvwYAzO6bXsG0+1QsZXh1JHnUwqHTlGmC2hLBw4abEwR1ZTsOvF3yjDSPGCtIz/M3wAC3tK4warbdyG5VbtBuc4g0fDEHb+cez+aOtOrW5x0iwkRpy5o/DPz5Jdfl8o+FnGpGY2wFkySnmkk33lzGoP6NZObvHFzMmdbc2i8GGhxXnz02ZPy48+L5GTCNXn8sdu5xiIZBqOkeRtce7MuUIuc0ZsfY4ETTw4njRl5uK387aGo3280xvl5VeSxJoK+gvQM86aOXUMHPJ4FtStLuGwG5jayiVz1qxgKzpo5gkVSOffODZnw8ANyae8O0Bacs32CxC2go8xbuEmOnbkO+oW+j9gMZxpER16f+ycPkHAyqX/+fpuMGIG2EVOymdTuZcvXU9dq5LmnnwNljce3ohuIf6H8vmQ5DJcamfv0CBk8cgADSREobyd5du4Lsgc2EKmOchnUaMqgFhh4WXIhu3XrgXY7h4VVV3HHhAvuM9fGPiioxSxzMFEE1bbj/imC6eWIs/OaNRuoN968N45yDBpQLltEQHKYBY5yA3OtF16aCyIM2suSUp2jo2me9zP0UmC59lpxfy+WLbvPSwml0+LUoMs1i3mf7UO9R/QM+W8fNx1XrXXKhiAr2mdBYa10RX6viJnOvvZAd3ot1xl9ny4zLR+2paJN7qHlVR2/9TFpI2wbgLVx169vrgiNzrWWueiWZYQ21PSRivZpI630Y2vra2n2jDOhws/QwfnlxT3qRSN6HeRLhyqUbmYhQ3tiQXLYrJxnQOiBsemkMeMkQu8/6uw23MXTyuvksddel/1rV5p4Hjvq7TdfLmFIJlZo0ABjBumNMcwp0NoTiUelLzWjfQRGqrAsNC7FleFG64Adtbc7yy6VKvjGcj9pUgeNxhXO2p9++sks09SPozVLrgqacF9qpaKTpxOOSxJf34oorwnc/4fxZLHnnGjP8OvMQFdPs95CET7q0WUG8qsMWLt2xPM9ADQmxgI4YMaFxrwKBp0fMrgDOw8wgFfKeWq7orPTYeBhPECSxy8w5trLoIFD5B9vzeP+gsY5524WZz3k5Xc+lr3HsuUiFyDJPCZSpp784UbdpOr0Y158zlGzELaNuNaRBYdh/f42jedNgrR14FGivmLDOgCb6BttzPWI5pcyGozJKTFiDdUVOIDbSzHL0S8/eIXkGPK5N66WA3u2U4PqoL57gZjGGW8Hvb6USTiEZb0dco0M3K3XINFITcuGIRIjYaHt5G8vrkHXDSGH56R+LWPGhMrDD91rUPtTaGp9yQlXM8Z2IOg6UOdkF1Jz+zHwpgF2ObAIdZLVpGmEhsUhiwkx7vNtQfHzcQqP4b0pIg6pD1FXVfXl4hvsL7s3rGeReRBpjB+MJuSTLFfPQKOfOH6SvPfufDKBhSi36Zy9Ceh2W3I/NCM9JE0uZpZKdFxrk+c+fuJYOQmrNAcPiAmwSLaSJ62g29IlF+Xvr0xEUXEdU7dsIpsGErU6BC+ac7wnjRLBkH+c6KgzLGlU1qMJKVOnTJRVy3+nf29hlh9XqKtK7a6jZ2vbsbucB9k8S+/sRwzf5nWrAIxIPYAdmoacpJHrqbS8lp9VT63ByRuZoup11ehQuSf+frwOpMp4EzNRW1vAc7luafN05rpZCyx/1mHYevVY/8XyZzPUapfIa69/YyjPtkvr5pLFcp3oSGiGdJ3vrJ9noUhb4r90+aI4u0oq6q3Xp9ap5gzBeo/WwM7Qb62faqqjshF4vpq440K/ovVJqdX2gFnXkSXon52YR5RR6oXkIYdlAipemc2yPoq8Ya9mZRLhTdQe8tJmMOWst4e1CNqehPVJKcWwuXaSKgu0PggDm/NLh2JlgU0YFQqyNlx6ccjbY6BVhsOltxenq7svuonN8uHXUH25gGq5WZSm4QBPsNpa6DF7M0XPPAi+qW69dOmgf9bJvN4mzOZG1ngXpSPojaiF3pGbXPMm7eBv9QjxlzF94qQDB+U5ssV8oB8OHNRLOt5zh2Rs2yRbCEyOInqiO1EbLaGjqYPpNTaw/tDaEkDJupIrpW5mnO7kO+7nBnIHdQihoa0wdN+///0Ltt5s5UFbH3poOtvw/mZQfeihl+Wuu8bIpBdf5m4tlkMbtpoGsDsb/Wf+8gKNpRe0mdtpDFcjxC6kEfIDyb2DEO6u8sPXn4MuJsmIIf1kxaqDMm5cd3PQqAGCum3Go/tTvdLaDfGgmeOgtpFtDLV22OgJsnbzdpDEUnLyKBhQuFuxUVq8hBsOZzkdSpWC6QIdphRHwDAQ2ry8AmNmEID7al5BhXnvnPn3Sv5d31d9vaM0uke5LDTG3lAMEpLJcePvh/dvZ9ztkpKSGNJOmqWiL+s+Zyh/V+DGVUJLngntWzddqsvQQHk3puNd61bTJB6SsbgEXmfDdxBkRTetE9Db6Kb1/Q8/gQ5aiumOGlHEQKWpkK8+PSTjRrTEJbkTYExHWbB4mcQfQav39aOyesMamtI8tmfQaDCvoueU0cNdZdyYsVCIMtHaHONgao4ObiBoUS+QCqKPuMjPnU6SH7/FoKCtZgkPxOnQAbTGjaZuC/otooKwrd5xIEXyOJQ099fDF4QiOw9K30gWJkHy0Ycg5mzXiIXjoPPCyn+WvP7m1+YQw5OGvGz1C8JEh0Y0H/eibVuzQbEtZmOONILn0yqw9efypimF2SLT7xqPUdUMNt9sE2jG7cgozLiYJYvQ8BSUVMiOg7kGUWnkF54rwhLTIEITJraTh+c8SFxNd6lEg9kcin3O2eMsInArZNvroLRPivYP8zEu4r2+/+4Y7s3BsDaLKSIVBrE5mngc3XWUxYqFQT8Svdx7H3wt8xYkSKleBLzhJQb0haKHZ30DrsX60XQAtqTE6RpEP+//3wBs20g3RR/+OATfyp+zGFJZqutNo6omjZlpylSbYpVQGHrfnz7+PATbvubfUaAtVESlPVtQX/1QHZkW2Go12FLkhPz0YFgiigTUQJXUWmbcPHnfHgBhK+W6X7p4O+9FP5k0bog0XM+TQ/Gbod5ekVEYAPjDNmikCT0MClUKf7lddGdpi4HU78tXUyNVSeIpuSxTJkDjHT9+HMMBAxBsm9dee01OHs6Tfp3cpQ2afTumwkksVwKoZ6rVbaGRa1CJU44eMYrta2yy95MXuWJTmkTGOssn0FO9MSnYufl3GTKghyTRIKgUQbmwFzmI33tnOXQuT5DnCNOwDJ08RVJAv/Si9GaBsxaa2tqNV2Tk6CiYF88a9FVrsjbtSuduzzAXoLA19fMKZh86xMXR8Cz6+DPMAPeZCB9lTzQDtevIAJzJBj6cJjOP+2fHti1m8FYtncbLaD11hfK1cfMmqLSlNJhCXMnr6OyIwbuYQkPCjUXjUoPUYNny5TKWmAMfln1JoNWK6mkSwHGG1ezMLNg2WSbnOIiFbXSHOGKK8kGsT0CRbCETp03g3y8gE8ExEpprLvrEo0dOkn05nMVkrtn0a5Seun3mEdUzZM795Ldfk68/+IDm6RR6WXt56cXnWXg603zWigtGPMr5LGJ49sHdtJwa3AIGhgN0zFQyQBXxKEZbfOF8CoNzG+lKbJx2/Ce3b5WkEydBU+8zDqMXNKOdLUAx59XkSVPNNv8SCNOCH7+VR+6dAUmjSuJAO/LwOdi4dQ/RJs1Y8k5BS7yKuDVYJkY6VAFS5ccSoa0x1DsEcjH/+2M0g6ConIkahaJLXg+WOLNn3wUdfKhk7tjKDqPCLNT8cSpVNFLPJdXbtcRl8xxxbJHtu8CAId4o4RDveTuGHXXZLQaVjcWjwVc2bdjC+xqGROm8zJwzW46htVvBtf3sMw8YHXBubg5xdJhrQRN++4OFkpxmaXJaohOurqoXf26maWMHQMt+UrYs+wm2RSYxWGj8YOLYgwhmphVQp4eznAxHl11srvO33llEJF4YdTcdJtAk6darL2wu7lGkA+dhyWzbsE6i0aKGsaAK9CdehqbaC2aNKj+UZt4Rg0J4c8b9O2kVTSjnhQ7Aet5nk3UfFBiGITgJGA2eUA5jaYRx2aZZrcfi9zrlEDCPxjwAyu1cFk9EfjEs9e830DxesfeU735cJF9zHpGwhGaTWctKGbZFuGn9sg3CTd2Z/7WaWRbBtoFVa5ttAFZUxCwIzQKRem0kIVaDIZpK/TzN9lTmkWqAm9ZUm7xE/1pRdYv8wzLEaq+gA7RZHOopYTXnsTW32q6ZX9r4KpNPMWJD76My6oO1IksNVi6tMj0akduooMaNf44McMSp25JH272zHyZtXSWawzQEecBRjPrWLN0od80YJaOnISPQZrEV9xj6a3NAapN66YJsh0GSgkTpyBGiAKNbQZdUs9Yacn8vs1hzoVZX0nP1YmHdHpAi2QzJ24kJ86cm9Bg2UvJgyjWHPtxKPRDI8j69dj1LlGtGx64f6owfO2QIDIwKKWfJY6/UbpiFNQyBS5euZinoJVNw4m/OvazRmrrMruNz1Oe27BrMBbYGIUH+eHGESBY/v21QhOmVU0A19x88Lvmamcp91g/PmV34z9w5a4pZ+rTm/l0OCBNBNKcrOl3NQnXzDpAcNGen0/Pk0/mL5QwZ5Xp+6yBcjzxHWX2WDw0L1P+3dO9mqauyIzMuW/x3bg6/+pnWAfjm9afovYHXLOegLkHslXLL4HGdqKpW9HAaS3by6D6YbWEsNBzAP4jBc20hhVeyQb4BpAYPNJIQ7d9HgIJi+WwkJ9kARa5scjchjTt44ILcc/c07usiWDruhj7/66/rWFB5kEXfgbMki6gjXxhNQcbc1h+GiCN9j5OjjzEtc/HhHoPmevjgXi41R0CWInxXTiDfmQjj6LgMGNiLxV8beeXv37AIxAQPGvIzz81lwAWBhiX6jzffpNcrl7mPP0FqKbFUHl6SB7Pq1Vc/NLFILtC0FXw4nkAiS6C9RHWKQjuOCS+vxUCyanvBDNDv5adZt3mXjUGhxmL9RLzWiZMXZBSynUmYOTbTCDEdIWnKd5JOMgIWlN6TBbjgp2KkVs+isDu07d3INFQz35/rzQc0uKiyjucYIE7MV9VkXx/ft5XEmSTOss6wxSJMP5EPGv/TL8uQwl2ALVMq7Ih4boAq1XZECKlPCveAyXxW+jQbUuuHIYZY5lv2VFwvIGdqzGkDRS3tlN7PtiuKAVhp9VaAxIb0mjphG3Stn2ujVtvqhBYS/Tpdomi9sA3AKhG1/BRdsKkUj3OUVlNLh0raFYyzgUIKUFbroopv7g2Apyi7JvncoD9TlmQdvWsFy2Uv5hxX+hpn7ouOeG7OGhcjw5EOXr50HtDBXpNVLfSUph+2xtQZSrNC+bpVt+k6dGp34YrWB3aDHFSNLYqkDj18zyQam6mcXnR/UEhO4vz50Zffy/6UOmPtjUGvYCJnTJe0wXDj5qhVnYb+YNuGwNyO1m2CuQktxdvWqOqrpTeQIwXKHnS4OdSSWqhgTmwDWOwKNVNceIX69vJg40QUBi/tDgye2sW24Y2jYaVh7o1bapRmgPFCHeLmawMq3IHhXX/wNVACbzTM1VCJTQHna1T7YxALNk+lNCGPzJ2LO/MPNHKHobZiBvVcX7ZMbTE7WorrNO0mjzcY9784MhaX/xYvgLlEC4012boxDL5rNmwHOY+W3hS4zVvWQuUbQSO6mQu5VO6/d4gRz++N3w8ru1Z2x583A20LOOhPPfsiAfH7ZdXaeOgSvpJ8thCzDXc26OR/Qus7xCZSXzEnEMRr3MS2RYwLk5hmZymVWu3Iy3EbDvBxF0/ykP2hr/hA11SnZCdWhL1BFUYPG8IBh+M3pk7ODFfbtmxG85VuEDB1I20TFEzRK5cr0JO2Qs/Yuucs29EANBwYnPD5Pcn+jWbabM42Vt8b3RQPxMgnj8brGpup61zFCxav4P1zJYcvCpe8BFxGL+Moil4No5adWwpoTITBdrQkEfcRyDp34oyxvJO18s4/30X3V2NobJmZ6fSXRDXFBLNFbSWn6Z5yc0tkxcqfeKzXodVko8Paz5aVZUxtM5CwGIpxPpu3ZCiiCVBRItiaEW81nM3duUw5yyFSQEzGkaQMs/GLgfJfgbFBPkJZXh5DFedeAhmOhtacwnICmk6fDiwIeqGTTAEJOmbcN1XfNGpUN7PRO59abWKN9JqeOr2H3IH5WDoOlMcTT3JAVEoQC44hmHhR0eicfGXZT4tk296D5B5jSgOdib5fxk/oR8RYO7mNQ38DmXNb1m+EVhsChba/odNmp6ca2UH76Bizcfzx+/lCJCeZg1241jsYLc5htJ6TJvTAHdIJigxNKhrCEBZCbaHuH0Cr9vPiLbInsYbsSg5PJozrvF4tKDCV6FL1w9TGJpu9Pw7Af6odTSHWP1SVf/3Drc3zLQ2w+XlNfpjl3rdsr/+oAaY0N3lM/0qB/qOm5d8hwE0p0Ppzm+YC25BfpUBpY6yFWguxK42NaTq1LlEbm9MUaA3UxJyJY6Cn4RZ+IuGIZKRXwlIIphBf57orYYHiKNFt/Vnw9GUASjQ1dfPeTJplP2oQFD8XTwzywqTTjLsxliqW2XfcgwFPiZRy/wfSVH/62SvSOTYaQ6cr3APkBzMEnKOmqMnHQSIm9p04LrMffUw6QNM123mGwCrYBRsIjleTit+X7obe7yJjpk2XjsQ4nD51XHat/4VcylhYFP1oOi7grB4C8sZyBP3vPsyeWmEGpTm76qIfgt7yEkNPBQ2AI0ub/YcTQSryTdaxDr5qWvX666+D0l6UbhodoUcLj+M8m3VlTOig8sP3P4OoJNOIcsSxWMgpqJX75kw0zVRbHBq7YrjHRC8Ji6D7QScPYjBUrWk5g7SaBmkDt23HTpND7EWW6IUDe9n8Nko4z0ez/Jb/+gtuvhhR8XyKcBzVLbGitKdPnzZmhnfPugc0GV09zVNKShoGRC0kjQGoqDBHHnnwLs4EBmxQkZyMTJyGySFv5swidYR4YnZoJm+287k4Ex89fpQlXQgLgij5GsQ8AxR5BPReT6CZYSyDC6/kYci0y0RleAG1lrPcCMdZOByTFjpyWfXzApl2F4Zh1MZcGp4iNvJa0/KRb+zh6wJY0rrwmuqwrihgA4P0LwsXYRp0Tbqgi33ggYfwMTgkVaW8/siAPHz8JQJfCTcao/c++sTESPXr18foqFrhWHOGSCY1lCnmNdEt+aDBw8zzOQUNPTAwAOqdH7nNV4zWWAfdChaVgSwPFJUcTN05A7IVAh3YTTd72nRQ/3Wbd2TTLphgLrjd+hCDdFYGYnKmdU/N0jbi6r9mZTKsGDfOkRYwozBqmzgG5OIkTWYxy5MR4jNsmFShnzuWfIGs09ZER6US7bIaLwyaNu41VEw0MSJ33N6ZGBZyHXt1wdzxNYy0iGNEd19SXAfiIvLK38YYY6PePeLkHIwX47dw5iLZ7JdgUQyWUJg4hw/uJzYuUiI5d9Vu9iDoPMehGe7nf7OW68KDcyyO+xukhIHDGUSrdWsPriN0ZHh6OFIHCqCh7993GL2nL/TLOFIAiEfBxl0X0Q4sJk6eO2VcWPfuiUfaQ95xj04sVTKhZBMXM2k6TWwkn+crL772nizaRAIDC8d6GlKtBTbDKX3Ntfbon/9vB+CbBlY3B2BLlJFlqLYMwI4UKtsAXEtz3qSEWoZmrb/WYqnfzwzAVqaNhVJtQ4BVkqb3uIUebQg51sZXf6+ngg7djgxzupxV5kcNiJHpJa1Hhnq/uGMUyYVMv8Balr/X5fyUkVHyIZKEj957l3i3JHSgnJ8MWAf3bMOfgD6li5d0pB75g4B24J46RQqDA01uNMZCZSAVHiyXzoOwBbFUc8X3ZC856ldYkA0b3BcmwTzqZwWLelc8Tu5A01tlpGFbNx+TOXMmG0+AIiQNnTCe82MA3rV3r2FrqHHd9m0J4uPXAsO4anxmImX2rLvRJMNk4TpWsy+NZ9iO23kq9NkO5LcnYtw1DQBEzayOHt7PXsWLe7KORI4Ms0KOhXFxo6IOeUo7akQd6G8VrLEYzn36M9iJZ6jR8Xt2UPdq6QujmPPdDCutgns0lnzdSJzT3YNZ/mD/nAaqOfPBd6WC++YaDXc997cuxhViMu+n6nxtmk7VCCvyqxImW+9v7bfNFGSjRFvPXENfZwDWX+Y8Voot/1dLLxeAmZyaGfl6uVK3WAqxOM+6kCWBrRxJhgkzKSZVLIJ10ZSdbsl+HTsG2UJUCIvUHTjlxxo2qQ+GRuoY30Cah1MLf7wgbkgHnuO3X37I0ovoHAd0zhgLehAtGNOuh5EuRGPm0NIL4Mazrbjg/1CRsIeBNInX058lJTm9g6ZIcdZVuaLIL71t/K5N8uFH66n1U+W776kzeFsoW3TCuAH8GkOdCJff6J9WLN8jUyf3N4DbcJznNYFEF3cnWVi4sHA5D2Bx5923gSDWoUNeS1oIjAMIpZMnTsBVHlM+7qpp06ZRk9kw0jgsW7pCLpM3r9eDDuBDkL9MYqlcowAInz0Zg+Cnnn6QQb8bVF+KXiTICs762nAu+fQD4yqtaSN9MIx0hKVwEHaSapQdkaCuWrkU8KU3u5pAkN1SJHRjpGWrEIwqifvETOv8xRyyi69JPJGgyjRUIYRmtLsRR1RSXmDeU+2v1HhQZRE1GIYpdGtv1Q//pwFYx1YdgG29od7SNqTX/NcwB2zT8i0TUeu4d3MA1j9rEkwdn6tUaFtPhpUp1wL6cOuQrJXJmcVoHZ9bjkeE1hNdkOvj12WFSgmUIm3iv+iHKwAklI1bX10qdSy9ukXgrh7VGt+dCukY4muSdojidcIoTJ+wIT1a6A3WiqhPwmh01bcQe/abWhKedK3ZILCN4EH16OCNDjVEhmOgMQo0wSGYgYMBLC0xSV59+1NJh8aQwS9NwKunM6vD9lzddevZLjvYVRvxsm2rcIuGrS8LER5A3TqoNhpN302WOH4jlribzKvXjPbOk9ziEDcGrfZtJJiTMzpKIylCJen8aXIfQXLRIbQkS84Dc669aGRDNaeHdcQJNoUTp06RNmQ/bgVhqKbRmHT7dONMnY5tdgEbKjWM0ueeDTpRxnZbDyhFM7UBVqMupXO4sSkahkGRHTD8VWggRTRAh0CSW7d0kZTTlXLv3VDi+LqkM+cwqqmWwOAIk4O5c/cOOXkCx1dMER65D2SCLZ8aoPTG4n7pqk0MY7lyiWHGu1UzefK5F41Af8HCneaQgOFmDi9dLuh/fXEhKMOQRJd+Ueis0tNz2Hj1NNlcqjMLYqpUrYLGjAxgeOrTtwdohpuhFGvz89nH70k1NLnZs6aTZ9dKPGmKNEtz2dJFkgG1omfvboSNjxQ7NqUneQ23H06ShdvQmzIYUgMxnWBr2wlqPA2AK+5tMyePI6aK3E8QgxsYHYQQQt3AVu8XcirXbD1miijSbWNzrofBmKGtZGif7pK4/yiZj0VoFzvRfJRhnZ9LYfLDMZEhHSdbDTPPzizBXbWlPP/KIqgpgzDCmoOT9THZvGEj7wGO25P6y9Dx/aU8/yLD33507DekPzEn2RmXTQRCTTWugVBDFy7ZRdxJFzIB/cQvuL3koMF5+c1fzGHeJc5XxhIdUgpKc4PnUIv+RDdVm7YnGbfrOIb+kJYtZDQW/D5kTevrfBW07u231wq+FTITgyA10NmwaTfIBcjvnT3lznvvhRanmaXZaFuI7mDI9Mfh1tMHqmlEnKxdsVF+/A06UG4ZOk1FfXsyTA9D+7hF/vb8M+Rz7sOMa61EtIXGlXKa5zkWxHc1FHwXBu06DvAHaXhbyuMPvSvI4OWNvz8pG9csM6h3OzTWzakmmmFZApqxKz5FZs0eKZPnSqsAACAASURBVI4M3vFsy39ZcUzOcq01cK2Xsl3X0qYIb5PFoGmOLL2LrlOUCv3fXaDNp/63D258/Z/tuzYtmLYv+28DsM0Ey1Y0myLA/19MsGyOhraf23QA1u+lSK8bNBrjKs1CyoHtn+3v9fHpPt2XfV9rhoxa3MlHDuonJ48dkfQsZBgscUi9MI6ZY4bDNMjLINMU59CH+rB9PIszd5xcyLkqOw9cVPIISGhrlmKjpf+YyTj5V7MsuQ8aKU0+N3RrFiEwnHG/7MnAU8J9fFX60uzd4MI6fDhFHnwGB3sQ00qKd5sQjKVwllS3+bULFsiWdVvlpeefY2g7JR2JzQiCMXIRmYe6A3tCB8q8eApqcDsaqzMYNJebkKsIlk456JguEvXgR1Oiw2Q5jWJ7kL3rmP91Q65xFeThr69+wKFueY5xcd7EfTwm38/7GtRihvSaeZtUnE6UfXv3mMzewDbBJsYoF/f9lNPnQbyhf4PwxOJW7cHGvBbLyzI2tj5hoZIGtdCDhZr+bM3uVAOSaLJBgRt5PmtZNPqh/Y2FYrzR+DIMggbujpnMaRA+FUDFdu4qB3FS7czCUQ259OuVwpudnYMz8iOUd2caA2oXtI8evXBQz7+EOU4LZO8YTXFAKvMlH3RY82+3bz8kd951N4Z0mKpALQ/GvTgCH4xTDIWNNPOdiIy7TOxSIB4FSrfKx/DOz9vLmNUoNfsCiNKevadl/ORhLJVayujxmHL5Y+yjOc7EttTjsm1HnjEvrJRDa1u5dAnLvFMyDgdRRX57Y/7VY8AgQz+sAnX69ttvQaRKaCBqjReHZtx3IddwNA1VdYOdzMPl351hMwkt9rWrjTJuVBzUz57ogH9CvuFpGoceoKLqa3EV46hYlmR+GNdcwr21HUj18mWrWI6kynMsXHVYUaS2ksgCXZgqKu/pwTbGDl4iTXvK5l2SgUlfL2h8OdA73UDjtelbjnv3P95ab4yWdHbCngPKeiwpEbfjWPsGngSgbbzufUhSYDpik14DRTUJCmMuC54ilhXx1Pko6KJnTNxFx/Z+8ugjDzKkhoLinubMPE4DzvMP92cpcAkNeYMEMYR36RJBDONJ2bM/WZq74LraMkJiMaTqBDJzHT3ihZQjuAknIVegGercnQbIziwvPIFtt2/fDZW/lCUT91uAAwvUWpMD27V7qNE+q/t5Dxx3awvLpAJaYSXLlXQcfdPRhMZ26w3iZg8Y2RLDnHTpgt5RzR7V4LALusc80gwuYqyWfrlE7n3sKanCtOzOR16WFEBFxeDMQGplmZi6Yv3z/xqA1bzOhtjaEGBTC+mV1NTG1G4rqtMUAdbvqxRoRXabpJ8YymLTpaDNS0E/x/a9bklNbsWgGHosp4EZhK39iA31Ua8XZ5YkOnzVIN2qpaaq8UwzHaDUWJCleTNj+olBKNe4mip1ivYGSYxg+DuGieggrvti4+R9JR1afvNqGUWdzYaZd5bFYhCeLpOgrJaih1TvlZPINdJA/9t3iJHYgYNZqAXK6k8+pX56ypBhg+UqWcNH0f+pQeYRUOUJ48fKNgAILwqsD2enofzS/CrtWZG61sjK0rMuS6c5D0jRzr283+RZ87g1UsWBnu4wfZ4CQrpEPABtXrWpikKdOXceWRiMHG4CXaL6enuwE6zFUC7XaGPVbrYGGllrakHrgFAWN1kYKu2Vv774JNGaISYqKQ8U0ZMltw6Vn3y4WWZMC2WRGoFhE8se7jl1EXZj+aUms0ExveW9736XBatOGqmaMqAtMVu2D31m4H6KwpuTixOee+gP4NefhmADPt2MHlRaveX01zlalyle9L0ay6efp4OKmjqqlA78RCaPG4j0Zz+9hyPzQYTk52TAlvIlrigfoL5a7pnVlXMhBLlQASqwJGplhFniX7lyHQTUHb1tlqn9U6eOZXg8wz1/gPqlC+AS/HN4/6kVWbyXAwYOE5fAWHrVfBg2XFvNKtFOL0Zik8F76Yk3QZz07NNNosmkLryES3tGDpnDi42bdpsgZ7mCQau6B0+Z0hkAB1SXIfiHecs5Nzjbuf+/+uoVrqkkUEZfGXbXPdKAZO4UEXKHjhwARfan3iQbDXFbvHM0T3nn9jwYC5iQjuhhnMjVl8LTpzWL293y/c8r5QJzLWo4GTOiq/TpHAMlP0I+/OwrKaMG5hWUy6AhA4wXgxOvZSZ68SPksXeBJdWCc23nzu1IJXuDJicbBHgMBn9qymbHfHYWGc25c5fIWSYjOyxaAplpWmqmPcNuEY95+659snPPARPBd4V4T+TBxocJC51b96y1E7PMYSqftMQ9WqIv9cOCAOu/6byocUXW8mK5yMzFZgEuzXVi/ABsDlN8B+usZxiF/Lues/p34C0sDvVnKF9N0V/9dxofBmBj6GX5UsOMVPD0BkO6Dti6hNHzX2njqlWvBfU1PZ1GtBkZHLMIC7ha5o/oYG/p1h6EHJZXLedoREhLvoODq5nVKUUKyN8cgG+isnqANarrqza8/HQeTaNOLmyEFPnwQERtx5vuBwtt6uguMmpgLNmQrtzUZD1R9OrRvBRWNZe3P/lBlm9OgZ6lmykKATE+Shm0d1AI26KCMW5c+qLZto/6EmsEkr78/JP+cuDnK9KosREtafCOkJNYDNzlWlkvpCLJ8Dg36RUdKDdKr9BQhktXAq0Psh08wVbaCTjtjtsxPMA+ey06IV/MqIYQGaSGQ3Zk2anxTEcaJze2Bq5s/tRFL59BZSWa2VOnUuSNt141I4FqaCdNmsDQHKpwq+Tgsqxh7WFQF6Mpul7QzNSa7ku2l+HBbUD6KmT96mPGEVAXb488Ps2YIu0/ehYDgA6ScAzKA8PjPbdH4exbbeh/ZWwDt+1LkP0n64Q4QZPvNnh4X+J1ith0XyFLzokihJaCYuMO37ItP1PDte05TJRaFwn98OLF80YrpgZcN1hIVEODrUQUFhUJrVHzlXnempWqF3gwaEoRET4VxK8EsIFKQyNz9vQJfu9rsraUwqibFaXRDhhM5Abb/c9/y5AzPO7mOCEoVVbTENoH4pjIIJ55Adoil0unaNUm1KjJtjG5q4VRcDajStTdXTftDrwgzRCks9gRBy6/SUM9ZcaEyZJ2KpNr0gFEJI/4oCA5dHwr55gXh1oUtMQT8uDsp0zjlJSKWdCgkbLo57VQTYm2wPnb090OrUx79A/oIaEDdGJL6O3ZymzvA2JBYKAn5hw/YhqA0HZ0OzSlOJyAkjnIJbZmZ0AOynkyioBlpl4V+iq5i6VACqYXO+NPme1q3yGYWYGYFWUS58XN0rGjj7kmMtkSL16817iVTpk0guiirrIe+ntScqpBhkNDPNBp+8tQEHE1tJn/xdcMrwFy2x0PoIOjWHnjNvnsS/LzqsOaJmNu+LFjRpBDzVDEEP7m319m+91JPEByV68+itEBfSgZsnGdusn69UcNTUSHkSA/O5qEvmzM98vLz99LHHMhVPkwI+peTb7i1LvvIl7rEtTbveiVukHJHyaJ54sxxlon+09kSCOIdDWHXanCL4bIZvkwLn+myGlN0A9bcbN+QpP799bf/Jff2e55016Zn9BEp6Q/Sv9saeKa0qRvuUBbHUetm+o/DsCKfli+q+1rm34P89Oaskusf9a/t6HJen9oJqItXkl/bjk29moy0RrnuBpyK0ktkkA/J5NRPgzUbS003NysErTtUzAhA2Xdky3UXhk/Ilx6o690ZsgKxizjGOyTILSBbYhvqIdavGMXZkrAvfcjnRBYHafRgytqeTH1HMu8SMx1PWnUNnJ/i/zj7Vd4b3dIGrIEXdAFQCdLoyEMYGiIIO5h5fIVMoChpxWUrUYKzyGWSoOGjZIGttfNcHy6wYHpQrOXfvywQU58EFplYv7jwxbVBQ1/DiiuDnEtoVav4PkcT8zGFE4wTOoPMuYh4Txm38C28v4X38rqjakgxSx8Zow2er0OvA5e3HMNxNEVoMvzZ8Wel3FJ0qCS9Sc2r5IBOD01S5wxsDgERfsMZjed2PTfMetOC3ccvwY18UlAL5yAAdWjb78tKTt2mSWEylIO4N+wetVOeecfL1A72P5SozRjdtXag/LmW3Mlm235p5+twO3zGYyOcF3ftgOpyqM0T53NwNMCWjkWrfLSa+/Ihh0MrqFu0iGslUwc11+GTxwiB1cukg4q40Dj7YgMo5Ronm/JLs8lN9mZ18mZQfBcaj6NVwwRgRHIarrQ8DWYmJQSlpc9e3TjvfIH6f7FyGaef2Gm7NgZT1NcL3956nliAkOkAjnLoSOHZMTEUaQnpENpvmiiUgJHjZDSPbtBi44Y5F0pXmo+WMPGuxi5SCiIs5puuZDzGYd5TDX0wha8T4rEOIC6UvBBDi6To5oiTz75tgHhP37/SRC0EPn5xwU4FxciD5kArdcDRBezvx2bQFd8iWTD0M2pUZ5/9mvc/icTcTUUVJy4GpDev730vrz29j3sHkBpOUN79RzAQhSDwP4jLYHvULwJSuemoUvREGsQtKzMXPn4w48ZNK6ADKl8hOfGUvUafgU56JXpa+Wtdx9DcsKSA5Tfi9e0BU1+cuIxUJZEo/FW7eZatLY2yncrTC5CyRBd9MtC0PahRN75sJQIMEhZ1smLBs2N38MykPfSH5r0DjU1dI0EpUXXDeoZE43BoUsNMS3pxCtlG0PBcs6tM+dK5K03noWR5snyoojhthS211HzulRWEMfXIdw4vK9YsRcEuj1UTGK3UtJB4A8i/SJ2BdZlIwuBUxhUXkiD0o1BWQ3nx5a1O2XU0K7oFd3FD3T/LE10QGQHqUP3WIVJ6FNvfC6ni1zQIzcalpmtxlgM9yzV9c/16s+V1DIAG8DmZnSRpSyrblepjBZGkn4flVfp0GL7s80Eywyst6akm9/LgkLr0GOrobfQX2OQg/yjgfPb0Jy1d1TdjTFU0m+oD97y85kRDTvGNM8sVhuhYWqvZ2KUYEhUcq5phrA73bCfan45Dzsz/GqU4HNPPQGFvg1s9DIozHvlDLFXcdG4bGP86MX128giIYEc5707d+A3Uin336ML5hvmmqmA6RaBYZT2CbUAGcUwSmp4v4OInGsoK4F1cUXmff012tIH6AW9WMg3yhsvvYNPyBTTVBs5B4kZ2mhnYsaXyT17GenceCRcrtSQfAa5Rpb9mjaygeiye+6dLdvWr4d9Ec6ZHmF8OdzaRsl+ZADLlq3ARHME18NgHme5Qay7daP3gDF4gpoeHh7LNUR2dP51WbpyDZRgXI3RsQ5hwAmEehu/ewtsgq6yeMEKZFme0r93H2RqLBUaYIfwup6AQefkHynOxHw98/qHeJlgC3Cl2sjeTCySdfBQZNey2FYIhQHGThfYTT9s6K/l4KzjOmquMkgjLVIOzh+vB5UZKYKpLBIFbpStovehKywoZUdpDnT/XsRS0ossmPeTDCBy6tEH7pV1mDQe2X+S4Rip0AOTkAYSncqS4wwpIIcOn8YToka6dI3lXhoFY6UARkcb+vCFDJeXpWc3d5ylJ7HUvITfyyFiVWdx7vRi4KlDJrMEZmQCfgS9kQ4Vy+KFF1RlJk8+PVRGjR5KPQB0gfVwo8JFHn/8BZk2fSIyjjADtNXgWZOOX9DC37aZM5a0LMqpg2EuKe1aXaZb0L9Woy/Mxi9AZTVDiLocjDmjui9tWbGcut+Ka7yaAXsFzCV6hEAPrisHZDlTkUww2EHNVRR4yfIdxiS2U7hq3epIBpgm3/y0SkhAYtBmPxpAJCKzznS0wJfpMz1pwh251lYvO0oN407iNe7ZNQCGIm7nGLSpPj2cxUsKxrzt+X00PaJ6ijiz/CmFvfrjL7+Y6EPf1gGYg/WWzOzL+M0cwKcpE2CvGMJZhenxtAarJEK9KtS7pvl/HID1sxUAvCWRu8UcaDIAW2c5vXYsfSR1yVQCC9CqzDktGXWcyzYatDZtatimFOhGgFZnGmxd3aipoILThoyija9uYQB9TD2jp9eVjgWWsZQfrTv6E9UwuZhzzIPvEwK7zA7JhRu9ty6kzACsWI8+MCNqtt4LNmqh6nAbVKHBjdNAwbvZUZpgMAqbDsFE3bTgRuzRwUvGDooFBcTaHSF6Fq6ZN5o5QYcbLR9+s5icsv1SbjbCrhiP+jGUkRfXnMOJAdhgQDxppUTaNICWfRW/FJ6nGVcdh36e/lIqqju6rxzcQ2uryohK4EYETbytn5c8NXua7Fi/hOdUKdNmTpF9uoXiwoyEAkswibTBvOX8/sOYI+3Dbe8+GF01DC1LMCeBMtE9TO5/7HEaULjU+hzZyusP/J2NdndMVZSSlg2CqIOgu2bx0ERW0GwUsU765HN1a23HJojCzEZaXSKLMEQqYIjTTbtqkrygRveFflbDa5nGFm/2g4+QNbZLdmACMHkUsTdsyBq4gdxAq9NAh5IuZsvq7QclF4S4C8VjJM55I4YOwVE53dBB6rgAO3bCZZRtfgE0QxWDe6rpAttQhdZPgIKsWLkErTEavDg/o+dSHaNeFPfMfVrK+Rk/4grdnbV3McYfmqHcDQqzXo6xoEKVUA/V0TSbDag/r3cBaHcrcmV1w3rD3luWxmfIJeKCVGvSqWNrDMjyjMW8L02Bbs8i0UAXl6KBhbZcyp7jMoVZSbUuHn4YT5VQAJ048EAVXG/IqP5s4Ij2iWTjWszjOrBXtax1xsL9lVfuJTje3Yjbr0Jp2bJhv7lpRmJCtW7LLgwDEtD1DOTCdoUO0h56+iKKWCMa3zbQKP1lz7Z4KPuuMn3qdHRi+TSTRIZgOoW3ADIiKJND2TLiKnkk6aKMmzTFBMxv3bBJVi76zdDD78EIbSEujHVMpFXcXSmX8mjA/Bh+6iWVCK7bb+stD2O49TSbu3OnGxl+2zK03gay4isff/wx1MCBRhv54cfzWFIIBmb/xOGySF7/20fm+u7eNxZtepCMnnqPpBHDdNvdzxgEWNN2gmnQ9fqvpzGqKKozxhPKQDS5Z9xPmvH86GNTyKGGNo/RTh/ipcKDeQ3zM6XkSoZpFi6cOWkonm6Yt6UR1aKRA2oIoTS/FCz9u/SbyPXcUV7+4GdZsu0kxCjMB7hX1D5BmxtbXbh1VOoBahlQbeit7d/+V9P2h/O2STK7DQlu+vWqFbM0dxYjDh1gzEHM1xmXUt1GWhu0piZYNs2b6tX0o+n3bPp7jTay5Wfq59kQ4KZZmJUgh/ojdBDWDzWTUbOg4UP6c5tlgEiqVp8IGbbMjlTzCmQSutUdA3vgGFFFiWyK89Drd2rXApdM0E3Qz6H92pmtdCJLKjeYLJFRMbJu4w4oYSlo4//KIW0H6r/bGEENRTul97oLXeT580kmqiEC4Xm/oQOkAERSG4HtB1Pl4afvJGs2Ep13IvTTjfLEo4/jlM+hjVv1tSy21mcvSg/MN1zD2hkplzqKelDDaqHdlrDg2rEZMz5u5Os0MpcunJPJICNqSqXSh9Mgk3Hkcl+HyqvmUu4M7tpdHdq1R7bxOJW6pTVRdVll3NeaYRwWHsjQEUE0BW7RLIf2QiWMw2DGB8fdCqjZ2oC3BP3QGqNGWpr1WwFVcNPGtfLgQ3OIrLnOsi/PsChK2dju3LmTprVInntmrsndXLxotYQGY3zIonX7zixy6luD/HaT+T9tMtD8JJCjFSvjWcBRh5Cb6XU0dtRosyxMpgn5/udDHH8gvdQkEstk6viu8szjd8kTDzzPsqKDhLEUDCOG7SDa6WYOLhjIjcc0pV6SCeDdRM5jc7RmhTA1vvr2Nblw6jwa4NbIK1JBuTB9IfpH/RCqacqVPnkBN+UPP9kO3S9cBgwZzuAWg2TmUz4vkGioYIkGed2GEYqaHarvQzsou7Eg3OtWkD164CiU32bGBK0V55gLrBGlP+byGmi80HRqUwMLjUYkQd7BxNeBBFRyLh4+eEB+mn9IULjI5vhfZAt+CmtWbiTK6F755ptf5Y03npewvp3lxJY1LHC3UmcCWYSGc+Q14J47SPxg7Jh2Am3t9p2rjDlWI4NgCs+1tXdbqJoY/UADvkEkmyNmIhfJzVQUzY+B9BhynBZoXktxS/4dOnvKqas0rv4074FQ0qBssyRtzcC/bute6YGBTPdu7ZRdLu3JoT6HRjebIX7knXfIheOJfK/joBbnJSmx0NQ+9ijCPojr+zaT9qBRV2fREMdzXihSMB7WTM9+PQ3dL3IwMV0gH57e3ActoNM1lNBYNsr6FZukU1x3NH4t0UL/Al1Wl5wDuIZ9QYhS0dJhcIXe2MmpAWo3xjU9Q00UmUY+BQWEY5QDjANNOgwdYGx0GAt/FsiYOOXklxsfjitZBdKTxxbFMOfKRFDA/bVmaxKRTJ2M83Mpkopq5zZS6Bgly7cfJfc10TR2GiembCnTW3GW38rhtU2olnpm09vZvJabor/m39W4itfCDMCUam0hLcs+y6Bsq2PNFdAwWuBbchELCmypmbUKIWr91CtBUT+rKY6hVJNE0AzgwAzAWlC0YQVIUZTQxiLE/8uSlKL/zLfSJtU4zCoVmlpei86wEWaVB9OAHz1jdVEFqFgbefi+WZzXzaUVy4O0VKLKCvNgVE2RguyL5KCnwRxheKRvW7N5j0yZOUsyoTuvWrZUHnrgfkNXrYD62wJJyRnSNmrJYO45ZarsglmRjkZYs0M1Bkmd6HdiSDWFeJoLMAV9YasNQP+thpEnYKAEg/Dqa3UUOcugoYOQSqQTkxUM5dYPWVaEXCLa8mjyERmDrlMjzI7Qax0ipqljBwa32+7QrYiUQj11x4NA/z6E670OMCQ0IlR2r1vDMihLhg6KY9HTkv4q3+TMhkZ2pH4ny6atO4078IewafauXQWTjvQGJp9Uak8WpoWtGWYakdYMHjUAGWGpbI0/Ql/bRVpHdZckNOlufqHywRffy/HkQgsKzC/zNvBGai9vMSnTCQemwM3D3botvun4a6G/W3TllutBH1NTlpQj97gub/Q6NNcIv9rw+hZiDgv5UdwYhCuL62XahF5yCnNAbg0Z2s0biWJ3huNauQRbY+btE+l38ZZAK78S46qaGnsiAZ1k/Ybj1IVIee31l6SqpgB9J8gxdfQzKMxqVfPCi4/C+NnHOYbLd1IOSSizQZCDkBWuwnk/Cu19a+rdbphvcWbITeO9922Ndw1LPJcW9EewC1MunDKhNVM4n5oBKlRxzhZezTeSx9ffgMXyzmyzKNQz0JWlJhe8nD6WSE/3lWAtI6HgZEP6s8QObGVMGauZRS4xsKovQzvkZTfo2XyhPGtkVQYMkBxo0OVcm6WcvX3IvfYhxSSF9IVc2FS5GNPaI484xhRciBN5IPGqDtw31TTUE1meRHJu/fbzTzBgsuktRzFrwOC5zNLt3GnzHo8kNqqAGnWRrasai2kcaMfOXWD4dJJfFi2UlhjTHj9xleSGLobdQMAjRnFT0AqfQ9N8AvSZx6aGm5yxWUisCq8RR6fXC7/MfxWQNAwCRWktyLBq21VLbgNIbPe9XglmltN/sf5lo3VBZlgEWpd4zBpuZqQT2lfpz9HFDPVRv0T7PXV31utKjXy101RvIzWHQyRv+mH9S5UK1RKbpl+jSwUtRTbmg6Fl6/fVYZuFQAODsiPfLAR/DsM8wWWZf7I2saaTtJonmLJn0XCYoGSFoow99S0RtLFPIp/NDu1DCygsccFO0sYFatC1OiI4/Hihp8oFrvjNexXJvCzFxgla/VJ5AaEK6wdWF6Z4WpwELTbtt/Ki2FjqzWcF322uhvowdUBXvaLC5oKDsg9RTPWl9TIstoXcO2W4hPk6SssWOphVEAdE8DRbuTCcN+kU4PteN+6f4WxjG0BeWiOe1zVCDoHVN1hN65CrU4kiwo4gvFHERjDFMWBmsa0OkKNQ2/RzWtCQNtRCVSWHdev2NWyMWxuDgtRz2VJ85QZU6zRcozszaBRIIXS3qwQ6N0fLW88WKR+KozMZX8HhMbiAlooPOpj26AMP7N5KgS9Hn9rJbF8e/svjRD4clR17d/N6TsYUYRd0sHYcyN2hO4AM0Uz6sOXRA0+1W9fZCGk+6NRpkzggKqUQCs3hQwfkEM83mNcgFfqHF8YRMxn8I9E6F6LLaMZW1IOojEQMq06fOiYBOFdfIcAtJCzMOL3uhPYzlKbtenGZLF34u7QFed+zPQczq2gZNHqcfDf/e+lIc5bNgaA0oI6IntVJrxeD+lkQqvc/WyJXGdjyGeiYA1h+tCDzGFoCF5eXay16jiBoT1VoRrzkBi655Uyl980aL8cP7mILXCV49WAmEGWG/+yMfJonf9m8fg/09vMyAIfQRLaGXp6RoAYzjanNqCljuYiu0YwmGFp3ZirXAYsqAAN5fM7tHDxpDK9okqBHnDpxSbr1HSolHMhn+doGUIDJHKgtoagjnJY9q9bLB29+INOIrtAMxUbu2pFEt7zzwXsUTieirpoj+8mVF55/WA7u2yDx23PZdrJKYkoePwbXuchY0PMKzGl2ShSbuTMcXmfQG33105d6y8v2pb+z4W1l9Cz5NL8R7eJw++4jn36zgOgntnvcf6qxBHxCW6oHCvcQC4aencOh6Fwy/h9Z6OVGjcEgIjfPUJLaMPCPIZPzFO/nkoXx8te5QyQbpLy8uEAeIiKmhG34NZzLb3B9nEs7b66HwKjO0qHHMNkYnyxzX5sHmoRZGlb7hIpZjzW9W/WOt1hguagBHe7XFuLbf/74X8PwrYL5779HUzqeoWLp4WyNbTAOlVbTK/3qP6MmNr3wf3p0NqMYLbCmobQWectjtpR0G0Jsy8nU1kH/3YGuUgtqPQJvU4uA3rU3NK6pioZRcT2wUQ/BTGcEMoRzJ0AuYDI4N1ZKLnSpMUO64VhchCFVe7Rll4i08DOuuZksmkaRR+vbKoAInG006840E5gn8XorHVjNktQUqoiaMmxgHwy3boCopcshaH+XoGy1ibAnk7SNJEMfwD6alwAAIABJREFUm3XX7dJx6EgpPH+Jgz9YtoFCxjNMxeJ4e8dDLPmgSavW0QHdViG1JCM11TiTq6YtAFOJHkSJUBhk9c8/4NJJpmqvIJY0fhLEYKgapqSERAlhaePE63CA5m/wUOok0PjeffGyGppyJMK9QQzpPXp04TCF5gaSrZQqf4ZuT5DlKu4vfxq15hGxUg8rxy4A5gxmMgcwSmpLYHIbJA/qH6DI1fqNWwwiE8TXsoOHeVQlv/+6WPohFWkOwqPmeqXERxSTj1xMbF8BzU0Fg0QhUQlKdQsMdjNxYBMYsOLj98g9d90FMvsG6BExanrA8mvSoHYsaj+ST198igErzGQspxHBsWULhlXUjglThkojSIE3ngKqpfdjy5eesocBlgSE5r7UHtz7YwYwuLQEcX7YIAVK9W0T6A3Fkcft7ibn4b/t2HtK3nj7VRgeRFPUl2CgUs9C8RL1NxlqIwvTgusmbngkrvXDhgwyTJ998TtkOK/lbjSQ48YNZ+lxEVPI5pIBGyiQuh6LBiwXB+Q2aEx37TnEY95FzRyAfrYCB+kdsEhGg8KGyjdffCUTJ4wwkUQeWOM7utbLeXSGUVDb/wadfRbDcaMjRl2uftKeZYKD5u9hiFieBu346B7x4rhtyWBSh6OpD3m3bp1HImVqxCCIxSivbyo1OaCNH5FLHxoKth+09Dre03QojzHtaGzR7AK8CUcM3hhemAcq06peojsFyqCxXD8gqetXbZRhI8ZDZ0RnfmQnIDP+Es5+uFhXs2xiSbTmEJT3lsR13Ss1pWUMpuXyzw9XQMW2+Iw8/+Isk0ntzzWs5kpV+EpIbYlEDuwuVanJNNhVUAALGG5bcj9FsKypA/VZagYne9AaJ+isM+6kd7lwgmVDA+/LAc7QUhk8wItMSi/OlUyGeHsZOWYkTRuxNSykavCKGDF8HEtLe/SApfL1NxvRG7tJuL87taJO+uM4m4VcqxnUa73Pb4B2ubcK5VDqKa9+PB8tfIkUY0hJGIHS3BjaNHPVosVT1FZrn9ZKWzqGKVZ8mGgba4GzLfJsdc9WuwwOYoYaC4mx6UdT5Pc/1cmmtGhbTbRpftWH5abpoBo9NfmGpp7yI5WaeKt+WgZu/aWcwxqdjpHFKfrbDRldbkoG8g/YJFNCkGLNQDtaiO5WXdbzWGaHiDvLhP4sN+q4QU4kgaStzJQp07rwLdC6s3gZOvte2Tbve5Cto9IaIMId59wkZBHdMIyqRTOucUXto0I5949xv2DWFjMERttwImpeBn1txH23C8vqwSxVyNuNx7sgKw0aMkaXtIhxLPgHDeyPlCwUaj5mnaQplDIsecICuXj0uOyDCr2JxBOIOPRQDEcwX7Iw0ovDELUMjaye82NGDsPoECdVzq70JAwKb1xlqXkKyYI/bEln+XHhHrnjnsnSkriuXxcvNYuuuNgYswAYiyRCdWafvfs2fQBSsAj8Ecg4bQEapOZ622F7efjDtKCnLKYvCW/fXdZuISrvh91COQGrgY2HQ5ae2SolU8qteY+sF5DFIOuPy2K9hpougy3ROBqLpeMzy1F132Vgqecs0X/TpfwIJGExMBATAJ7UoFO10cknMI2ihupZOXRIT/M6Xkg5Kfu278F3wlHuA4WvpF6+8NJ8zGh16e8PMolBVhZATKy/fPLRB6CwLY2ueyuIelIich6YGRPG9Jan537Ja4xZGyyZ0DDiAM/msiB2AVl+AAlPBuy7ZBQnAcYTwZfeKJHl3Np1W4xPwu23MXy38oYRusSiv0XLp67timTn0E9pesGBg4dAkwvlrrtnI5MLM0u9Cpqy3378hTzZc8hQAokXypOHH78fTx03cp83c4aPkGOwv/r2GSjOrWHJkE2UC4OgDaCY9l66KE69mIwBZReJ37eT4XWsuENlP8CytbGR3orGT8+KlLOpxGMVG0RaIxivE1/KbtPUgV7dwuRvc2cYxu3O3fEGoNywZTv053YyYvRYYkQTQXn34hcUYdy39wL6Qe4yTvd6Fibx+LqwyO8AI7QVbv1qitcWyvR1pE6LMVtLRIZTrBGvmDbmwJ68CIjlgvdChRrn2rvT/9UjayWNhGJexLzgwDWlFHL1B1JKstKO6ZSoqcCOLBCq8RWpZQhWr2HKLAxgCF8KXPJcFG3WjHD9rxY0YwKrrtAav6Zj579UL8u1SsSCtQG1jOemn7Q5cOlv+dmW/tQCrJrPsdZO08+2cFSS1K3m8c+/1wdgK4B/vjmUAgOUB/21ShyrK6UraF90YEtpxOBCLeId0FmVgWScAsXMKmLjR4dYy8Bqvo4PddTUwmjhiP+5MFsftnVb2bSw2n6vWgYHKHs1aMdMCDK/YJjK+IFBMqp3rAwbgKtyORRFBmxtGj24EPQFO8JFls/WumsvnJzhZHeI60JDmWccL4PYltRjMqNRFl6gu1EUrxoMg6pAq5WapLq6yyCtXlwUidAHt29dzebfmQt+gLRHn7CHOJDMS5eJ0ajkkGNrHwE9Ds2zL4NzJhuW5cRcnMwwewPxaKURAxgGXK4yWmqlSTIHQpOJlrvvnCYdB/UhVzOXOA0c47jw5n37FYZUR2TeN++zsUmQBb8sl7nPPArlIdZQ0/TxqQW7ajB6o1H7/svPTRTKRByatSF/5fkXZdkmMpK7EzI+8TZ54P775IVH51C0auUZkEtHxwYaxlwJRoPQwGCcAUIdzjaztLSSDXqAHISS+cM3C9GtshkmrHHooK5sga/T1DaCyIB2QNdry5ZTjbJiaLB0e7J+/WacvxslAFfnHOidn89bITnFDSxDFEGEXsr/62CqNB/Nwy2EatQG84TZd07iuiJb7/xxvADKMU/pBsKMZpLtV2U5N2pAe/FQhxQv9DVwhW9UQ+1sjpkXh1M9G+VyDpY6XkxPHCBPsrGrKqlmMXONQfCMPDgHbWJJGvTqHGg6rsRHBUsJDUdb6O/noba0hzbVCH2qGXEcApJ/FL2ziui7g8icOHmMOIu9xrkWPgvXAegNC4lLF45wq5fxHBhwMlOgWdSBqndnMwm1Ea1cEpS5Ug6cNHRy/XCpjsUcxRPeaCpFqRnDUwSNLpVFNvy6UDx9CVQfNk4Okwt4Ph2jo3ToKhiuqQmXaqVb8bSV5u1GwemMfm/ThhOCESNDg8hTTz1CQkSpLKeg6/KKfYKSFOSOKVHSjw1lIOKTSowCfvhugTzz1GNkrK6V0+dzZei4UYTSDxHPttHyxYLl8tqni42GqILtuaFLccg5MujUEd2jA7AyRlR/W6VLgX+5e2/9xf/LAbhp/bHVABNzaG26/m8HYNMYWgVw/2kAvuUobaFTazNnHodZwqFBwSRJUWmNQtLKrVtF1YI3KqWPLbW+X9rctQtylNiIQJkwop9cwgArCP1tEIfQReIuLqG11YzwYcOG0TCB6kHxvXAhF42Zt6HzafGOxuykElrlkYNn2PjCtsCwedwIzH2Iq6mGpq7mMmVq5oJGNgu3YUyLZSjaT28OX61Zdo5u0qk7NDEoBbr5doYB4I6cAEtpNqZojziQt6xfJwOJ5YokeimDaJjmuqDi3noPKcfFjDoZNyFOJt82jYMxiQ12mfw8b5dEcu927RhhXEuH4w/Qmpi4RBC8bjT8aoZYSb5wHkwDRQ4Ceb7OoAO/UcfYHMrgQcOkbe/hUp0LNZHBwj2iA8yPXPHCIRXIGhM+aH0cqOWgZaW4X6rJRTKU6SoMq/p3DDUaueWrMVSiIXj97Ydw+9wEcnKZwz9K5jzyBNIQH7Lej5ABikwC2lcrf1/z3mRkpplm55233wdxdgZdr8S4JJsFpJ288uJzEsdmnqBOuYEm9tDBPdSzCNAJH7brBVLEwHWQx5BNV9yvb5x07ggtNwx0sBTH/QoHmpYC2U0G7ckTWdKnN1RwLycaggKagAaZPnMGWd3nyODdATNprKFE7tq6AlrnMcvwBTWkHchxJfr8VJYRV8jq6YdB2eTJ4zGJ9eBcLaOZSzAZ01XEbNlx/3vQ2LTCXOsqi01flhHNGUqZpEy2zo6d+5DkxLIdr5Ut0CxP4PR9MrlK+vZwQWP2OK7+h3GW1edfyOKAKC+mxwHUndbIRCoYcAtA3UN79ZSiVAz/jClLqmRjYOWHi001haWFK7FZAeQ9twwwm3p7UIV9SxfTWIaYzOkVv/9m5D97d26TMIZYfxrYYhqlXjAITnC+dunYBVQMl2rKy9GkbRh5eaCZ7EgiwnbaCtxZP/tIDqz5jcUHdRaDrN0woY7htp2bUyDRHR3lzuk8VhBcF2dPmfPE51JIlx8UDkWdplUdvCPa4o6OAcqTD90p5UU5Etcf+Ys6NUM5L0BrnkSiQklhDbTqKJYRfhjvuJhGbd36VfL4Ew+IUyheJlVFUgXLYzm+FcFktiaDQnftEibHj6SzyG0GdXE0Q3JzSTlyGES5m6zZclDScyulHSYQpZjUhWGYVEQ/cR+xYEnInhLPZjActRYfGkA3rwA5W9Ag736zSnJ47FpBGlmq17NYVdO05jSRDfRIBnm1CU4UKNA59uYArFXH1itZ3Zn5N1vd+p/1999Z5f+pntv6Rdv3ulVvLU25rWe0uVE3/fJb9Oxbj832+UqBruaX0i7rWVyBVwgnrsRwqT3/xB3Um5FSy2KhCm8FD+6/4wfiGVwTMRcbx3B1CFS9WI5jWKn5std4jTtAAR3Qry+1zkHOEV/khJFUOU24J9R5HXZKuH9zkGL0giG15vdfuf4vcsYFGaT4ytV0lmhFxuG6kR5RUX5lgUUR8XPgwA7uLTuYfd4mKi4ARG/X1j3GeK45C0JFsvtOZVin9iprpzkZvL6csxq9to7zdf/edBNLphmt7SPdTR6xLkrvnjFJCtJPGUZCFg7uOqwvX0ccTlqxdMbMLSP7ikkO0cGxPcPu89DBq1g0ffP5p4JSDYdsd4b/UbCFyoxJqbL7dAGp3gZbtuZLn8HhuFE/LI8/+xrfs8ZoPsGmkB1iIsQ5YMdZVa3uZk0Mr2zvXVNPjKZRgfrv+j7b4gJ17PCAglYDSqkLm5aAUeFEVqoevwxG4QOz7zHmivPmrTeRmuwwDWW1V4/2LP6qxKm+kEEYs8jhoSRjzKS2HpcTaFS1QY7Dv+HDD5Ypm58c6BYslN04NhpkNvItVyQgtURsFlxJld07tkNVxvSPnjOB2qw55DOm3ya+uPkTsCwJpH1kgYgexrC1W7dOMoOIIh1Ag/FssGOhsuzXBcb4TJlGKkMYh5GVsoQ0CSbhRDJUbDKI6YEc6bG3sVg8CjugZw88FFgqp4DWxiOV8/LBlbtLOxkzYZA4a9Y06SiXERGfv3AJH4ruRv6oxoJqPqUGa3UszqPah7I0R4uLW3abGKKZoLZoL5HH4J/AgF9F77lyTRK9NwAIDFBaUiMlvK69B++DN6/l1/+8Tw7Hr5dHH58rH338BUN3EYtgkRmzBsmTL78hRWwFP/7sc/o8GDk0I2pcDImSXq4Zsh88bAAKwwJh4yKhqYK5VM0SITgkDDYVEVH0sMWAapcBpBxcveTy1TJ59c3vjCRT2QSenr5SzyLmMrOT9lLOvJY12jfzJzVEK4P5iZWqYXBql2jo8zROdtTg5nDjFcdAzm/I+IYIqIs+rg3tLuvpK3kot4ZfLUI3tRj6BdYvsrEVmgAjf1j06eFi/fh3MjgzAP+74dL2RbYB2DR9Vp3dzQKoD1QncJ6JI2ga0Uomw0056npTXIXOgqZbSlSHwNfb4QRYw6uhWyDldysC2HQDZfsZTQvon1GcPzxWfdn5Xi0RElTBYcewUR6/d4KE8ECqii7LmMF9QA851Gi6VAPiANWwji3TidNnpadqQ8jUSjqbLq++/g+GpRr557tvSWdoi2Vo0tKhc7HXQgebxKCBwQBmI1ehtKk9eA2Dnm6Kshk21YlSqW49yOh1YoArLiKTGDryP99ZYgrXcLSeQW1jEKjnErWTIOeghV8pY6Rgo+NHcHkOh2Xbtl6SmsxGmAKpweKzZg6WR6Dy6JbEVE2KP1emrCCH0xURQ58+/eSD9z4wAu8XXnqOZhZKM5qUWqgoigK7sJUrxo1w/jdfym1kHodDuXFmm//DS6/K+m1Qe0iLz2Sj5U3xfphNdxlUnDrQwF40fldAFdfhMtwhjuDovrgMB+IKC4Vy9fK1GDwVyECy1hLQO29YA8LbgxD5u6bIVVb6mRiJnExMha4BUjKht6FZXyUQvj/6iXqKWS53zTEO/9f/uQrDBr0YsCbHhEJzgjUuNLwNLrMUrPTzuCNySWkP3NqnGdvEHrym2ebfXEHjXR08QTjDxSsMdz11G7+WyfBbxQYskaG3mcz8y7PmRqouLTCmLvqemDgVrMftuIHsQLzsodt8/NrTZKCWExPUhYJGFAGUw/sf+YsJU87PLTD5dL40jzXkrzpq8KhWYZqjklPJ8peHHzWSt+7d2wESMyBy/fuzBJk0brAE9eggOXu3yS8/rsLFuheGVAFQ9rJNtuUuNI3u0FD8aAaHYHuvUSynDiYylLaiScbMg+vGntdtHwZrugGO6zdEM5lkIY6xm4i9GgoT4Tx0FxeGgkH9e8tSAt5zMyo0bhkNSKhZgGiDH4ZJz9kzRMBwYBdTbPv2wcSNhv7euWSzsj68im6+urIGQzgNC62UhQsXy86D9fLQ02NwBx4u58jm+GXlVnKIz0ouToyqwrchoop8NnCv6CbNieuswsQa/OeP/9mA/bcvttacprXnz03YLYOOP36j//VzLY+4yQD8p59le0bGLMbkYFp6ThuSoa7KGpviDAVQ2TGq0eRvWAYhHqBp1WKvGni9bMJbN5MwqFfnTpYIIIdo9BsgGYcEcozA9vL1IgySBvnKG59/JiUsYLbs3GqijLKpFRfYYE+iyfahdqWjE40klkiXXCkMdWdOXhdAZXngvjE0kZjtYbakG9tivBWSzuZxLeFKPXWiiYP46jv0qSArjz02TmZhlHYNyrEiTd5Q5S/hYD7/669oIlkCFtewSHExcRBcvJIDsnsyKZGNd6XcfsedYhcWKjegWB1mgDnBJr2QBU0bDJT80BaFsUlWh+jDLOfuQosXrEwaFaXT4BZhDKWmVg6gIEc2rjfGeANY+thDD8wtxg29S1+kqzQNUJ49QVc70BwQDMoyrxizO+6PG4q9E5FCo3Ltcoa44X7ZAO1p94Gd6OVoBJE2JGAMoskDbWBv9Oo3wGjp1CykEw7/Dz30oHhQQ2owtCtBeqC0PfU1qKxskK1bNUrigkyfPJrHmQ2DJUIGQmv8P9y9B3iWZbbvvUJII5DeewglCSGh9957FQQVe9exzDjO6HbUGR3L2MaOlaICIh2k956EEkoS0khCgPRCes/5rTu8Etk4s8/e3/nOdZ3MdqNA8rbnWfda//UvpZiC6Qa4H87GWofjAQV0i3tFXwvAwGAYOY1QddvTGO3ZdYAGyUmGT59jmCOJxBj16NtHSrMvwkBJ575Ngkqbxr2J+2l4D/nr31dwpljB0Glh8Got86g9qMFesH/G4Si/wcRSafSOblumTJ5qfAmsAd06YZBTxzYxv5DtEQ7SulFShL+9MQdplCTMd3pqjjJa79f/9ibXWJC5Pj0B1uLiTsiGndTh5+ZybdYCYg6kFlQQ3/QOG2G2cFDmvH39Ze6iuzDu2ofmMQ+TwP44U+9i2I9g20H+JoaJEUOHSXFysrTHdTqW1zocar0DWuWsgwcAOvzN1khdl6MwP1Nn7AzckbduXI9JjidRfO64gEcaYxlnNs3unk7y1bKv5Kk/3If/hr98/sUKI/G4ghP+mAmDjAv48aN4LxDfV8k5ooBrbd1VXO1Hcj6MgiJ92qQLHD2dJD9syDaaY82QHQLzoDtusD06+7J1ycLJ2RWDncto4ZwkYtRo2cgG5xKa3RZAaCeYMz7U3Etc2yVsCWNwnL7GVmf8xGEwrQBZGOSDaQw7qFs/G5o80Eg1E7wCTdrdxUGGYGjXDkfxlRv2AaJWyqL776U+toMuuRfgIQufCsx9cPhNSM0BkCSyBfBWAZqyFme5yOtav/2ggNGamEhrKP1VNYzDpilUlsv/vQH4l2WJ9pvXS2zbgfhmky7LdretMVfbvs7SQ7ZW3/ZGCldGz2THJqkzAmAPKOdXcmoliroWHelnUiVsqal3EWeZw71kD33RCRpUwol4Y0IVf4Z7NDMHucY4PqckNn8hxgG+DBaIL34sym+9gkmcP4hhDdK1ciJqmNbYTKLPxZSPvDgc20twjUaXTU24BE1Vf72QlGKG5uGATwlsoPdRkyeMoWdkg1XAPeHLtvk8essgEjs0ez0pMUWeeOr3gEmVxgE99vgJXOaT5V50wbqs0H73ZPxxtPkpXIceDEc5XJP1Mml4IPRmN+kHk+UQ7JyvvouTPgN9ZeqsebJ6zXrZvTvHgNshXM+Y9sKsDAQAd4KJQMRPRjIuyd24zzvAjEvHebyIuj3TeAWksT0sBAjLLamX6AFjub6OyM+xeSZNJBfdlLJenHieldCH27KwbpYK/Xqjb+Ea3Djv1WhIZRmVbLhb6D060rw1MbgpRVnnAF8Ag3Ai8ZLPJfDeNeOb4cP7kqP4J6Am2brzQvGZcTL0XC+YSyFoVZwxccpim74Dt//VP8YzqLaCzfm5LdxvbOLZYy1b8qUxhPKBeqzmZkmwlkIAKzSOKBZwRMGAGO7JAtbxMcNxfeeeW/HOPxj06mF3LOA808/6IoybTFyeR5mhOR0wWvvnffv2mfi8HPU24Pq5974HpHNvLJ7pvZe9/xFspzizGc67XETckwssndEMrEfYAhfghu9ojMVmzZlFDBeZwGhthwxhocIioQwGpbK7bFjD6gzkHNlV0mD2aOzRZIwR69k6a5ZtekY22/A66RHVy0QaVcPnLYMxeuhYLGyxq0aLfi65REiAkj8/CjOxroxrwAna/UL57sslsvz7Y9QWkXsfXMS2fTzAche5TNTfxx9/zP0RitRmO+eNjbz28vNSXZwOk+uIAdpHjBoHUypQNmzaxLVTLI/97klYCVZyFlZPEcNsL7wfcqh7/3jvMzmfXIqEsXUQ1rLQmufLcM01qr2SDuqOvM5ywFe9zy3cQVtA21oi+QwNWhcKbVa7Coy0A4Aw7BDDMtC9i+Waay0+bRkrrf9uYcIoM1k3wL9mutxcn27uC61sbXR32vp1yy2rOglaKBJtqqEpcFrE9EVDVbKlMDSw5tebSTcf3eDcV5Dfc56Cr+2yjS3RIfx9pQeqbYIDq5RahmH9PSPSNw3oDfrFzY3uf35+rd/jhuNPGbnDHk7tpD90wh5hvjIZCkb/aERftYi7uNM0r5ZwNgpfg+Qmp0DvLZE+UHq//vwbefGNlaa99/W2Ng5zYUQ9WENJc+CT8YWS++ZrPxlTofAu6qzYQgMaRAN6CZMbEz0pw9iCukO12rxhN2YNQbipdoGWos7HBRTbMt4fe0T4TbJ151nhWpaYwbieDoyRLtGB4sqBXMvFrZudN195WS6lt0h3bvYnHrlbxs3BHVMp57y3lSBDitSV8Dq7MpSWp2fLwtvvNkiwf2AHEBs/3OZGGO2Z3vhqEnYaRDoYSvZIaMixuLB2IBophUFMI5Oq4bxsxr0z8Xy2TBvVVaaOGQqyHQfTzYZNUwg3MkMfQ9a6TQehMA5Es4JFP5SPFBq4MvQBacmXjN8JvSmRQDhCQ2/v2xcTg5JrNAbXsH+fTvHaJZ24KYcCAHgGojdAbJfNn/2TDfLBuHzjfKmDrl4ASsuIiiCKg79//HCKGX4nju2NzmE85i24SZFdfIEGTN21/dBa+flClUJj1UXzpdwdMdW5jIbwGnmMOTL9ngelHGTYiSKaCjKn1vFBNGbvv/pXGQEFJoBNswsow5OP/s4YGYX6O0MbLzc3m59fKDrrQWzye7GdBz2koazQHDJcgB1d3KQSzV1HTHrOo0VcRySJavJO0TgX0Eiro+5sDG26h6ERYpNxhaK2lwKt5gp797PJYtZcdN8UhhI7qJlEdrEN2Qc9ZeLw8bAMestO9Etl0L3cOViDKVgVFI6I3n3YAp+TN99bBl3zARmPEdaG75exdWwiwiEIp+zL8t4/1mE40V4efvhhNilW8jmmHp6YJakDuj/6SAFljUK758z75EVXqAWhorzaXDvKbEg/cxqqSr2cBzX2x4U6Dm1bbTtHefipF2TOoodAphmAFVBQoJiPS7dUugmuwVDNmvVro06B/+Lr3w2i/44C3VoXWu30b/5ZWoN0A2ypDW03wP/ucS1P2WLjr6/tVgihkV1cr3uWfzdu+BRw1Q8rRdkapErvvQbeC9VC6mFKoQNt5Tlzf6tfAfgDG8ZWyo/+t2pVNOWggIOCbHaDzg8cECh/fukv8uHiT2Ul0R8QLQwlKDqmI3pxaEXcMM88+ZiRGljBavFiE1hy5SLNR7EUFsO6ARWvoyHxZuDRaLdMmCrqUL9rb7oMHsJQwtO+zMA2aRI5mhOJ3tK4FbZN22GldKAe6/249Ks1ggxfvvv2Re7z8zQvOI4C8B3DeKlbeARGGzAvkF0Unjlr4l2OY8S1b1eFzJrra4ZwGyiR9qDuRn/IA7pTJPtPny75Z8kP57V0YJvnyD2Uzf3hAQDUhAdAIwNktVUHmjPAoaAQKUar5Q4qzUQuDdBbbTCSkRoM+xhy7AEC8pPOy4rPP2QAP29MXh5/ahI62zBxwRnaEbCO1Rmedq3GUKeJhwoKDREf/jFcUi023Pj1bIJsmZQOb9+CmdYS+d3j000j6sF7+gVgwEi0gJMWzJNtxCpp8xqstp7cAU7UqEq2HRpLUczg3q3bIMpER+mGb8LevbB7zp0iD/02MEt012yJ/XwD5RqO29k04ZnU7b3IgRZATa8ERP3ra1sAvRQwHGn0rxeST8sTTwB80kBd5XO14kDXWDN1sF5098OycvUGmCBZGKw8K2FTOB+IaUo9cRzpDeDgwL4xIte+AAAgAElEQVTyw0t/xkwnGDo0Hhe8vz3QW9ewMTlPM78GWrFDBzeZyPe9/8Hncu5CpYm6dXeylYfvu0vOsdU4gLs9pYMz0MMkBGzcvJ2azfnMdXGVo3TiCGdcyCfJCRr6WgaMCchC+gyIkQ5Qua/R3DkH8x4D4VdczZVOUE7hjxrnyos4Np9lW79ty262sp3wIKzBrOgufm2UbT/vZEkD7dhJAcZ2+GTkyj33/U58+46QzV8vxdkbI6BJU+SHxT+gy0zkM7Um/qMHA34AW/vDcuftt9M/YFKUVyaffr0MtgzUd65fMExB3iz3zJ8lduhfNqzZbpxe779/OKA1OlXuYTVFO3boKJKhBBphQFdKvi31cfq0yWyYrNkQxnJdeUNr7wYQdQHAgW1VGq7ZfN9AAHRHAJ5//OFpmToeV3f+XJvcYRPny+vvfU7tHixz5s4Uq+pCPtfz8t3a7XISg3IdcjUOeEQfZ3qEOq5TPwnvPUi+XbkOLw2VnHAkcl/qYs6Ks6MFgN1ElBiNJXIA3QBryb3uwfJfo0D/doE2CSD/pn5bhtkbXgs3anLb+mz5MTc2hFoDWrfRv9TbtrW8BUALHZsbmzZPGE0tFUXi78JmdO5UCfRyoqdaLY8//CDveRL3QQ73BIMBHgH8QnONZn8u5o0YAGYz2HZDbpGGkNsZMKwMtp9ufQtxSq+uazF/5xLAom5dvbnn+0+eIJeP7Gf4diR3+qKE4g1zIZmoqv1HGUbyuMfxxUhqlAceHMQyYgGMu89hMeDVwGMuXDARZkcvWAipGGh2BowKgXFVJd/hETMYyUEvrtXi5DR0oJkY2R03vjGD8A7Yj9SpN7ErzkEBcnrXNgnh17PcFwWA9GEwJrTHOhJ7gsG9Vvr0HwS7opOkYai5A0ahfv4joQy7MF2kIsu7Rn/mh8tme7ZvA/CTcYPl10Ju7I7N62XCSIY9rpkjXNc6RG/fdUiOJ2RI9LDJcuRslmzaf1LK8eUphGLbwtnUShu9KYKwLeqhVe8mnvwvcYNGEkmMFSw73QArDb2ZIbiBQwvLAs5G/pjbWs+V0BBHjA5xPMYMTjOXMzORa7DXGd27q/Rie1sNhToeUFU1s/MXzGcY9jHA39lz50yE3VNP4vvAMLuZGEj9LB977DH5EdOpa/SlPUkLmTVzumzfuk1GEHGmvevhg4fQDJfJacC5mTNnsJ3txZbWw4ADKm0M7UwcmTFna6FHIwyKx7+CWUQLr0lNbvNxhtbY54GDqK1Mk77MDwok7oayPWDQYLTiww27cdP67cZ8tjMmf9t3bKSeezHAkjePHOORR8ZAifYhj/1nGD3EfPGe0GrKo49OkKGcL+X4ZBzHw0H7izuga5sBSG98wNUGFi9XoGCHoCPOZwOrwHYOEr0WBvIajOnWrt8o+/dkyeK/jjeMsvY2DpwR6N9DGarjzxjwJBeq9cRJU9mO95AunPf1ADIKeHzwwfu81xfNgo5LWv7wzBy08DAX6OtGcT2VA6A74OZ/KTdbBgwdREqII0wKDMa272EzjBQSCvTS71Zzz+SgocawywUZYFnrLIeS0sR+qjeN2q9o/2IFaFtF0dLdsFKS9W82I3vpxL2qEWQm87wNE+VGn3Wjdpjfs6xa2pSs1spynZZ3vciYNCPLv5trWeMyNdL2178Sf4QG+PoA/FtbYGOlf9MAbCmI+hhKGdG+QqmEitY18eFoJq2bty+axnLemEqejoroEU8rTRDdoAORS9oAavOitB+t5zce49caBMsL+fXza/1dbajsucsa6M4DMEhS9Kkg55r0i/HGaW4RUUidaSzQ9lI8FVnYsWcvlIZzbFZtoetNgl6wmQu1VEpwYdS3zA30wpMDtxMOYXUMz5pSoXpLPSPGDnc3USG6AduJrkLdPcePdZY/Pf8k8Q3xFOU8EOoCqYFGE8jmLTAAowX0at3Ql8btOsKb7yW+IZFSgPjdG51CEG6SdaAs6RcL5d2330cLcQnKL9mtkwPktlkzoVFnoBsawoDRIu9/9DGC/xfEDwow9mySxyD7/LPPoVmpMoMV9QC0yxqK3UKTcXmMrU0Gh+7sGdMJILeWL79cbIqSM4O6ZhYGoBHoEhEjb7+5xITPjxnmJCMH9jNmPVlpdThsBoCu+pmmuoEL5/gpzANA6SNpqNTk5OjhgyYfqwNUuNLKUuz7W5GfO++YYLYMgTRCK6Hg7t6XCmWS5gANYyOF0treiZtL+BziTXGpus4MgKlmgBN/KIrWvNmDoepOmjjcaFzq6zE+wVG8IiddOvnwF2mykw4c4SBIZwMwXa7iXBtAYU2KI2MZytKJk4mE2U/iWrMBKSvA+bi7ySclcAAt5RUTD6FIshsU9nIQuxACVmsolH996X3RyFtFsp557nFckB0lEp11e96HaiiCigq78/xMF4Vm+wQu2Cu+WyNDeJ7LVx0yOcFDBvVAP5loohSe/+OzYqNIENd5Fm7aJSVFHGz9oNLjiA3g4RXRU07t2C3BDPT5xGslUeh1gFUEUt38rsJYUOMEWzb7Xy79ztA8+0OHnI0rYP4V6KE8J9UwxZ/IhUHQExprA1qpXcLyVoJgQo0aHgaKVo6zLrpxNCnluH+348XNmTtfQojBSTqdCJgTLCfQFG7acFj++OITxM+E43aehhvhKvnd8y/j8PsFmpJzRmtvy1auBA273qgd1GRELb9/KTS/3UT9u0H0f2cAtjRb+uvNFOibD+lbDcy36vP0evhVc2ZqUWvR1K967hutMe05HExWJweU/rFpAvhzeunrZjVkZTKU2ihtQ3MxWf06sGVwIeu8HaBfT5CtSCjQakoWwnCn8TUnjhwTP5dAolv6mTpZwBBxEU3n3iPJAEZGNmQOEn0m9IMYrbhBoQtlG3cSYMjRGJ35A7bkQ6vftrvQbAgmTomhvjlA5yqH6pvNgc8NxxMdMDBC7rnnTq4Vf2pXCjW7xUR0HDl2Rh567DOZOdFX7pg3G1Q7w+Ryz5k2EWrZTmOo5sd2V3OQNZvcBbaCWtl3xQTLEwr/udNxsmXzYfn7uy/KDpBjZ5D2Rrp0Nck7eDgHqu0ss6nZtnU7jbvG2bExwIBG76dwmpKjbEQcaC5ycch74ulniTvBzIL3Kx99VJiGgVM3KmjWXAMxZHLgwjbyGTYBp2KhQe7jz4p5LmEM5z1MBqC+djU/yYXh4oFpicaP1JJS4Mx604rGqJYGwIYDy1ozrqGp1TdUYIC41HCtHn/9NTm7aQsNbTlbPdyz+XCToHuf59704H3uxdZS4/h80AA7aOyCrTuNari89d6nmOK4ktHYC+DBBZMcGC/UmALo3EP6DpdluJ/ao229/eEn0VMvoy6eIkNyquTS2OQCoy8gD3jp14vZloYaSpwaSA6eNEYaodDmsqlPxLxs0u2LjMHgn/7jQ2Q7ODu//y6NfQ85iUu4n25V0ZlLTiqxTccMxWDFj8vlkUcfRbuFWzXa1LyCKuhr7/CZXDGxF0rJ0wZVz+HuIc4yfcwoCXSn0UPva425zo6t63GRfoyNQzpIPzpb6tYuBgSWmCYHu4DM0RGAv53RHBUXXiZyJAOQZRC01dnET8VLV4ASjYZTqqFuWmpo9oYScac1WBMnfNmCuWL21QgjRXXN/aidjlzAhSU1aBoxgoQMm4lWVvW4lQzbmzfswpW/2PQKEaHtMEV8mg3LPgMaPs51cxHtfAPAhzJ5VqxajZP/OZOBXAP9/N47b5eLNL2rVibwnN1NRIYTZlfqNO0Oe0yd+9NT0pEAHAII0l6GjRsRGYNJkNCIwM6Y0F2OPyZ5AKte1Ovaemog2/VTaOjcQLSyUs9L2ukKQMcOMn3BI3I88aJ8t2Yz+tJwmT15hIQAjO9E6vLR15uEcAOAViJQ0CPv24MLfDC+IZzF3/ywQ+r5PBQIq1XEASDBls15PVnxJhIEEEYbO+0TdQi+vvhoNYu5XsB+WwN8q8pn6aH+9QB8o/9q3b60Limu1z/+xaIz/tVm18RDtup8b7XIuPF30QZadQIcRCPdN0KiqY+bVq2VIbjbzp89FYp8F/M56qCygSQFveaUUTNjSi/Mxh2QIfUQPyjPyXt3EQd0gUzrBIzrggGUMNyDpVbCdRPeo7eJWHv//Y+N0dn9d8ewWe4mRw/sxSncU0bPHouu30HccBG+yqD4zw8+NZ40qhMuBYBzorHZt/uMTB47mo2mC5IINJWdfRh4yBkmys6K34sBNB82Dc8VzccGeMuEZXH+XBI9Dj4bMAci2ICOxDekFlZeMS7o7iwpruZeMvXFl+fWgcHsHP2LPw73burWR4/ZxDJhK9TdDrAmlU2nEpJIAMj9OMS70Wzk4PuQDKBm5+YnT7Cp2w1tvw/vV4hnR/nbS1/LnBnh3GPI9aCt2jqRZXyCoRwDTT/igzbsj5OT5PQ2qehSo0Ut0UZtBt+25/YvW30DwrRS2c1mjQtT6d7KntQcd2WU1QFQOGNw50uNzwNs1WtXW4U+SEW0cjsBOmjtz8jIk458rhOHdpOy/MuG6l+NzAU1EMAdNQkGUBc+A/27E9E+XwIIVFd8awbAlSwLdKgbPHKUMUNSV9GrsKIyYbZ5wS756acfcfJeZAYspYZrxnMqpovdkIqE8f4eZTlUyvl4+NBF+fSfT0kXGC7lsHR2795t5C4qP/nsi6NqZm98Pdh9EEXnBoDRz+R5qwN/GHLKExhHFZA3Bd5nwgvUvdnL28n4D0wcN16WLfuOxcSjLNd82UQXYTDoL8uXfcsZ7MewvscALQ8+/Bh1LN54HSlYEhYWKjbolQu4WDtw7WUAIsaw3EpFj6tAX9rFTFSc1jKLqNaNK5ZL9WUWRpxNw6fMkLyMLPHhTIC7zLa5wkS6HqbHuJpXYDbvI0aMQKZYBSAcDKjzGaylOHngrhGcGfEsMZ0AsQFuAay3w4jSLe30OdNImcmlDw0wudbeMCYKMfrzRWbYDlbncaLm7MUFWUEBwO5eeo1iHqtccqBr686xhFZZAT3ViFuxAK1XB3Lez3quOf35WrmskJ0Y0zyL0zi1oJk+y4oz2gHASmOwFKAxX9d/NVYw1zG1GwZuN2qcxcBZf8dc0lqz9Htu+tUoSTAluQHP6WO0QXtuprHcXAwt/63ztz6ONoo66Grcgw2Ou1XoWIzFminYWtS5gTCl6sDS2Z5/53MyKaKWDfAvT/i36/WvVuCW4h/IoFkAYqJfsJHg1LNV4dfJE9Cy8cEpJVGR+9NnMs0WBHNINB7tjY5ADTqaeb45Ba1Ez+7BtjhAkj3JhaIZV1ev1oDmW0FlWUTT2E7Wrl3LDVLBxtIdC/RBsvA2EL+8S9BQqyUwjBUPg3ht0imj+3J2dUJ/ls7Wz1Vihk2iU3bCXAETJ4pDFY3XaTIeF3+5EnpXOSgo2t+RYXIvOjHVSiSeh0LXIxIh+wkoYQdk6owu8jtQMBeMHZTkn3w20dAIC/KvyH5oZ4cOl5gltwcifDXo+sPTTxnHxmyQ6WqaSi0etmyBv162ApQ9WyKj+8vy734W5EsGhehNf3nHvIlQkX0MineBLYsbzW4dW/oDx7Fe59+7onXtGRPDdgetAIhfLnTBBKgtwaHobhvRyNBQx51I4M/JmuXP1flyJFRfdW1TB+6Ssgqy2wrl/X8ul4vKLuGhNT945sxRFAk/mTp5snGYvnzpIpted2nP5rc0A81jymkKJwZr0F30Zvriiy9A6NAucvHcMXOayVwsgPKcgd5w8PjpdGgMqgSj111GD0G3eAbd2rgJQ7kJRX5ev8a4MqrGR6nh9eWXGfqTZOvaLRLqB93bFvt56M/ZDO0DRo2UcBDVJhDVfA4vX2g6FWyBnVRXwLByhWr9yZKvQOzbofPoB/2pBl34OYYPkdf+9jsJ7xuJcVqyMUjwJdPtFLQtHXbyyGTrjtmVFZuvK1Ca9UDTbfR5tmpaqHwZGI6iW05Hx6YorjsmN2/87TVTWO+6c6G8+vIL0pWmKokN8H1PvYGhwz7ZsnEH1Fd05BRipaY8MLebzL9tMoY62UYnvP/Abu6LOqgxHrw+HCU9/THoCpErWcmyg7zKKHQqnhQ2u04eYo8hh5tvKLTEH+WVN5ZDYwHggDZeAbWpmhxHaw6cJkWPla7Ce3MrcxXLLfz/xQDcWhf+8wbY/P4vGYW/KmO33ObeqqzcegC+8TfVgKkTh7YNnbAaY1QrX5+vVmoN9Gi2WLY0KWY4VsdkBmXzR9wjdhTxHt1C0ZsXyaJ5s2T/7p8ZqApkeF8X3MinQT8qkLi9+6gjUKQ4ILrDWti+7wixSOF4J4j85W8fm3lPEVV1A1d0tT+IeSYGSLZ0Fh5s3u5bOBeX4oOY9GSqSoJhs4NBnVVTuoPGTWfI2Rxkhw7uIgf2jxI+GB1kWQESiSug0TWSmlVGc7nN5HWfOXXBPEa3MEcZikb9NNtFF0yQpkzivmTTkUpTp3TDI0fPsCHsL6OgMJfys64wgGsU0xKN/YG+2CsmiC1ZTzZoZ0DIL0PlZaAICTHXeVhIqKm3qrXKBQ73iIiWxSt/kiJi3+5cdA+1r1kGQuu7ELdbInC5dIVOW4wmqs6G4RfToiYOUd3SdcJYqAPgghrBnWAQ6cvGMZ/82KSkC9DQfMlgnAAI96OhEEdGRhg6YxCAjzJq6tAL2nIPl2NE5OzrJkuRimSBaGq28Ly588QHei/cZ8DUy+LFcB27ZaPRHvbqGW70e52g9ZWiI3X1hIHiShYzQ9s7/3xV8ksz5aVXnsKJ1V8qyYZNS0yWTIah6O4wfvqgicYZ9csvv5b1W3JxKvaWUThSH4MGHMomyYr4Owc2EdG89hNxR0DnYfLw3sfRZPXs1V+6gryjxZBc4k6WfL9aHnr0aUk8myzffvQl+lo/+f0fnsBTgM17baE8/ezTxG4Mo6H2kz1sgp59/kVZs2GPvPDqWpoQHLFpLtMzcxke69Q/UjpzFkZj5NUH9s/DC2ZJwrH9svijjeiD0Vb/7THM+C5KFBn3x7k2m9p35Fzwx8V+icyZOYkGqMBkr2sx9/D0kn4DR2Dakiix8ckMLKoTAxgc0pNGEnYTOuLOONJfo1bnsXKdBtB79thxHJ8xgYP+qnFYcCrAON1lwYL7xV6dx2iItmN685dXAVC4rfw4J/v2CeTvNEN7Z6gAoa7iDA8kGzWoRzT3whGasFzo+vMNr/zS2VNsx4gWVFARavjnn31hwOB77nsQR1SSA8YNI0f7iHRRBgH1OAfgJootle4FTuH+245pOIa8bb23kzIyJCgsQn7CGNEPVtNpNngRaBA0unDJknz55O2xyKyIWiLOrggt3Lp1awFZcswgPOfO+zBY+1be//oo9YQBeFiknCQG0ROjt6iY/sbFtxjEqwiX6WpFHFUMZ77Ue6A1EqTtAGwgOh1E25S9/84AbNEW/1bLpQuQtl8Wlp6lHrd1BG77927ohG9dl03t5l6GBG0YMdFdgxiCI+X04R0yY9Io6YD9bRGDUQqux6rf18Hk62++hwXH9RsKGAj/U5vfQSOGSX9c0PV+/XnzRvSm6Tig18vg4aPY+PkA9gKOs5HtRW3VfskZOt9TDzwmI9DvT5oxRqptrsn6rVsx8bHCvySSTOC5smXLFsCoMLxSessnH3yEeWS1/LwuHcDYTgIxs8tm43DbvF4A+layeMlpie7diYGYmDrO7RB6oEJc9LXGjZrBUMwwfQV6bhPD7iVoygkYmtqyqOlDGkM/kiFosLiv7eQoLJxdu/ZAjUa2gt/JdFgk+nWWqB1lFHVH5tCBBUYRsZzHMDXVqEtXrwBZ/fNBjABxL8cePf/iBRI03IiP2ycL5uKhAhDx49pNEhLemw3wRNmGf0RRc0fZeTxJfiZf2Q7DzzoAfWUX/NZ53VYL3PbvWAZglWTUsj3VM8+ZtXyNLnhwtQ4EJExJSjUDpC/39v2Ykx3CfDDh9AXOhlAjG8y5XCe0f/hY0Hd39eOzLWDb2yhDBliht/ehnyLrfvAgamC8kbG5Q7XWz1G1ubZsfnwBO0AjpQUjMiu8ZypYPlSgGdfNcXse2JdetRT6rs5N9ixONgJumjMalpIya3buJPY03FaGQ5lXRpS+XydPnTASDtUEn4Y2XEgfqF/qIaSOxhVQgdUUbeRIwK0582GalOL5cAiQ8oxhGAzGQ2PbtsOatEmvT23trOxSD9PX0hrAMuGMgZVy6tQxtsl7ibmaJEcOx8qmTelmttF4+Lf+8QfpPGyoiZar5sE6cG5eAUz1x4OmgTMzD1AzsFdvSYC9dHzHz9KNAfXChVSZO29Bq5kVN0Z75Bw4ZnHGVVI7rGGwpJrXo1vU+//4B8mExXP+3Gkkhfj5YIK7Z+d+GQSYNHHiJL6tAlM2em9mGHWo8odhmsdyb82GDeiH3WUqMaWVNbDdYG0F+JBfD4CkTCS9H/UcXb1uA4UJ1qSrN7Ttc6YftXSJujZRJMSBCNQ6PqdqHQL1N4xnlJ1h2dYjx9T7Rl3wFTD/JahcFwvK+mtTUm41AFs2vpYlRtsBWA+RXw3CbQfgf6UF/nVx+zUXW/NcFanRoGY9CWvo2GwxwNILTamzrVbSGiNCuUV3ZMMViTxG6KXN8Kv/3MqNUH/vugdW61HQ5oVb/t0DSpzqHLXn7AS9ziA2aCKCgFmVMlOu1EEuPL1hdU3vh/HU1YIGPjg7cjJ7y4TBvWQJG9JAtikqjq/hZq7hwOxGQ2cHoqVGC50w2uiBpqoICvIRDmxPGsye0ADtOA1syY9rxlmyqaGIgSiRG9cVUIrA6i07Zey9D8mJrbulN5QWa4yhrqWm06QwpbLJWEYDkUCcxE+bz6jJJgO35ihHyZypE+UCkTVDoKC5o41IQedxEQR9646joF7ecif6hS4KkdHt5l7MJvLiIsNUDyKcsuDmL8NkCart/J7y5+efk1U/LJdTOEJPISRe6br6vMvQFu3CDTYTHcH0GVPZNCeylL8mn72/B+q4g0wF6fQDRcsBedJtVwwuz7FQVr5eto/8PBt57InHaFTOEyNyCmpmlHQFCQug+MMzl6sgkglnko12oR3FwJfPoD1aFY05sKKA1fGYdo4umL6cJt/0CMba16BTVKE58zO0lilTpsnEhx6D2neJuB+2M2zhXYnmuAStsAKznnI0gd4Uk1wqi5p+HSQbNIaojpGTJmFyki37QGeHjByPPi+Am5HtDAZVtWQL7Nm/HVpgKJ8jDq6AJU1QI3NzcJ3lOvRwtjLRT838XmZKJq6gQWiJG9gck82KTuIcdEx/Yko6g8y110BkIOgynAgTAQVU32aFiXoF7+nWrfsZxjpCbQqXjz9dLn97/Tno7rjo4hJaejUdVlI5B/pVrOxprqChXyUX2A+9knQkyzntHIcGlE8QvxxAkdS0i2gqg0yzVYpDqf5qTcNl1sAU+FdfetEYq9jzczqE9pbVm3cSMk8OKPdAKD2jL7PCfQunSJdAd+I4UjFsiALhY+MFGNDRm0OjGSQAapjJ7KwpwgAkB/1RrHSPjJZM4qeCu0RKeMxADIsC5ZGHnpYfN51qdYrk4K5kCG7h0FMzORscFRrUrtYoQW799T8dgFVooajzv6JA39xstaUy/9vH/6XBa6WB6QGh0WvmC4RN60xHJAWqzVGaVp26PluGX6Xu8KUIvQ7ANazVcNU3aK42LTY0z+FEkiUR4dI92BVjtSpUrPUmZ/v+u++UQcTFrf72DekZGUqz7y2BgCKfLlklFc32EhrZVz78fIUUgkLrU9TNj4ezNUZmA7nnk2jCymRAzwBkDp5mmND8Uifov2FkkccfO4lmB5o9H5MXcozJk0fjBLpJHlvUX+67Zz4RD1lQnrZy34VIQlIxiO9ZGT+mB1TQREFWK9zWaOiFAacHRis4ATMspht03Y8a4s/AAG2eibyaOlkPCuWPmYjSmBS8SSETvQf1yQmnjYSEBNm4bjebsQAio0abQ02N8orQGquhlXoilNt6yPo9NEpqGKbGgDSVoRgzedpVy7xpYyUGs7kWAIZyDlsHDvVOOIKUEzNlB0/bHlBPGJzruV9tobRVc8i/hTdCMTX708WLaUS2onv6kuYJijWNwOAhA3n9d4sbWrGm0lJz2LYj3/GDl17BQEtzOf2goQ82Gd0+uK+e27tbevaGR0vCQQM52lWl/ENToD4JjRTsQWOnAaCSac828AIgXTZofEekOPl4KjizocqlGRg3dCyOtchwbHADRpS9iWEuA+r43Q/cJ8UM4KW80dY0IbbqicDrjILyVsdZ+u6bH+AIr9Ed6BeJJhoINa0D8SvtMS/LhAo3AnfvGgDmQ9sOyZ5t2403wJIlH7GdaGa7kggQyja3C/c6AE45G/RtZD7u2H9CDh7PEsgGRtKgtGswFKNJJ71D5ox0lw/Jut+9BeMZjNXUIbw/2xFvzo4ynE8rudy9/cMwRCE/F/Ak7cIZqSlIZcDtS8Pfju0EemiGdMgC4oEb7eqf1pGOcMJcu3fdOY7SWcNm5jaayQL5fvkSeeKtv8umD/4JAHcO5kIXzrlM6c/7H4WZVMdObIwAJEzhYWC9//ZH0KIxAFOyXnn5IRgFa9gQBeNmfr9sxrG0M+d1YGiInDqTAD5MU08foACnOl+//eabvLcODDcz2NhyflwtMFrqKrSglXXFbEaGYmoVb87TMqb2zpxHWdT9uVAndfNoDdU0j0bYF/19DcDfcPK0rWjAC2kKk2AijCbObPva1fQ7jlyjYTJ+JrRs3gcvQNyUM0fY4l+R0fPvkI9g1Hy6dK/ZiD157wS2e7by/Yot0oVMp/ScAknLgb7Ne4W9IHIAJ7ZpCrZdj2n7ZQBupUH//zUANyrQeX3r23b4tVT7fzfoWhiEbeu3fo8ZrLW/45+upF+4YR9sD1X9Wl6JTBpNogEgeBEGZX37BpLikQOA74z53zWZML6rAYemzpoGWJEhnsiW7NmicjPIC8+9iE+LIP2AJUAN68RwrXQAACAASURBVN2vh0zDG+Dw0Tjx0g3YbPT53LdXz8QDdjigIEgXj86ObPOhG18ohPVwhCFgDIscR+7fDgwpJ1CyQMMF0LmYksfZyPkKKKTtLK0UoHo40qErXO/42cB8VDLR3LlzZeOWzVxnLmajV41Z3SCM5OLjjsmnH+9H2uWGWVoEQ88R9JmjpG//AaZH3bF9uxw9ehFj0vGGJpzDoBsN8JJDDfFk8LNnAF7/8UfGHEjj4/Rnd2O7XVZtbTK968tLcSIvkX+8/ga9E1vyqWHGffogDsZhkb2k77TbKbBuEsuW+5Fn/iIXLlXD6rJlkFEOptnF/XKA36wDbu29W5vvtjIjM0ho1wEYq/EydqzqmzgT7GGauUKLLibaRxkV6m8wecJoZEI1smv78V9yYCGcSF9ARXcMk5oaatEJJ8Jsw6fiodHSI6IzrU6RyUI+f/4s3hD5gK8lJipKWXVvvvWyAQg7Mvgf3L/H+KlET58KCwYtAzMBKH/rBwXQeoX3wAkacypnmPobaC5vMexGZadcode8yuJkAhFCAwYMMOwtBbqVeaD/rT4RyngpYZtfypnhz/fv3bXb9ACD0PaeRl7SESZLH/waNJIuAqBNQdhEXou+0AD6uGH45miu9Ftvv8brCoVCHcNnXkT9KKZu2jGIJnONkoLCaKDlbtqMfjKPWaSexV0nIpgaMexTYzcr5iv981rAlAaAd2euC+g3cgbGZwmvp1fffgCJ9NLUsQqGX0dqiA8sAN2CR8C2KuC9qQQE0jhOndcamSEO0EN7UmdTAIn27jtjTMo8AOU605ve+8Bd8s4HbwNmFsHs6WLMsQ4CqJYhoXvoQUwUAW8bYV1NZ3HFHUCShYs48yLicU+/QLRmSFgkW/FA2bgNXwQiKpRGncpCsohFkUaBaiyqLcuFa9D+G7l/1D9Feyc1VDT50rTbagpmkofM9ddKdW5uE53JRvUWjed1LbC6bLVetYYCrb7lWm+MgkR7Kr1+bzUA30wnvPkRLHTt1luCoGGyKlWbobeQExdsAzx+fSGKsuuvSuvUm0pRf0vGnYrVrTj0VbNm8sjMzXX96f4K1bzx6Lf6c/AcboKOpnFtpEGtZ8D2Ya0YBuJ/HvMW3RLqUAyDkwGdf5i884tANbzQngA9/vGB+Wz2HE3z5kWYdzsoLM1sL/O54Kv5wMIwUmjQ1T1UPHtyKpmKDQ25lqZLNXemk6jIl6o8Loa6AgaRdDbGuI8ePs2mrJNM+t3vpRm0qR2HYT2rQVt0bpfTc9E0vCRJ6aUgISwG2NxxrjN8RslEoi5WfL8ESq09g5wD9K5H2KaWSiZ2/DugxBRcbZI+0Z4GTBg/agI3kA0N7F7zHA8dy8DYQBkhvCcd7DFKsJMXn3tWHn/0P6DwqV55CMiOl4yfOt3QI+wwpJHaMvkGPd1Zmtr/+OOjkk8ky1FoNifiGrgRg2TmHYtk9aqf5GRiKhuL4cQBhEFjaOY1UlDYLjti2NELXTKiPbN6LEGL5ca2iItAuaFMB1zAKjOnQGaix3PlCWJHJT/9uMYgqc/9x/MmoHsJ1MDUlAwo5S+YLXc9hUepKKFo7xzQdiP0lmZcBTXIvpGcZLVUT4d7bYWL9wAG/OqryZLBe+SMKUvQoLFSnoZzpAtwmjIPfFykMI3IAdsGyYYW2ksNDdrxhlDopL5ESi5n0RQzxEO3KCKGpIhi4g+NOxfHxWq2C2puFBjkK15QU1SfkYsLtDa316BQ+jKAONNE+/YbK9lsxoIHjJPNUF+qCLvvPyCa9yiW96hZRvDeZSScEB9XH4YMChusgFLMeLzDvaDNoxNLTOTAHiDJuA6exgHQFUfXyQvulfMnz9PANsuQ4WNaw0wBJtZ/v9wcMsMnTZPhdz4gSZkt/Fx6ADTZjtzzPUAdb5vUTwbEdCNj2ZtYkR/ZCnqiU/aVzr2GyI+Ll3FG+MpAzCEabRiKCeyzUwMYAJpDR+Il/dJVmTjtNoyExkKzIqv64aeJMwO4gi9ZqYMziF+9/qraByIO/t8YgPUc1wJ5nbZ3nZutHk52aHmVeqUmY1o8NfpBc4hroW+qBETjeWo5kNRgoz2giZpiNXNIqWO0C1t7OwpxIZOsv1q/UjeCicV5+cU/y7DhEVArf8Tk7HtDfRwzdYKkI7b8dtUxGU1Uzdqf99HM8YjcQm6uHZFYkBPI4/cm47CCw1hjb5R6Zc891hEn00KMkezRo5agm+3Ic3TlcAlgY6HNPP2FeloRO0PT0cuLLZQdlH7iQDCCSzibQZRXOUNqN9x/8zGmYKOGQMvRvh1UrjGwPTBTyS1A88P9iFPzZ5/ulb79PEGIq/F4qMKwDekIlpRKiU5JxlRIBx4AGHVkXfzZpwzoeQyWMcTIDDWN3tbNF82AogdgNu+vJ06UGTS7AfwaxfbUB1CoNjeb7MMo6d2nB9vwenHwDhUH5BWZyAXcAB2D+0L1ws0aFybckTnwrrtvlLBZcANsQ+gvLQwtqhtTzWo2w1UYTAp/DOh6snFX87ca6lUir/0vL74uadDYena2N1FOkXgGTOBQZ7pla8RGAX2dExp/1nkcJNbkvifynl4wTr0DxyDDQIubB1057iTpAoVXAffQe/E5zZvpLeN4rGZqrZ+PP7Tlj405yOv/eA39niPlkk18Ja771BYbdVmHWt7MfVWUW4SciKg8Pk81XFHR6OSZs2Qluq946sT76PyrARzy0Ra725EhytZSwxzi4g7JgnkzJABzlTqeRw01UnXRqRgUtsdlO49NVmZOiRyKPUOTvsdkC1eUthj2EcQlicCU0Rfw2A0JkMauTMFYKItN96596TKCXOQBNHwlUOB6MKB2Cukq5aln5fie9VBDbTkXohgSYTJ5tNLkruSRA8rAXstnt23bNqOL40jCh8BOnnziYUoZ9Ebc6lMxpIyiuW+yIlM69qjZdLWjO/KCjVJJA+3IlqqeM3bj2s3yzTeHeJ1IVJ6egQFjtKz68QeeT4nEntAcYpr+uXg3YGZUzQahHlqmsp5GE32ocYHnzybJ6hWniCrqimHlQNgK3wP0BYurrxMbuzxouPiS0Ks04H5dy3AfCttozIjh4gu4+uEjDwmqI/ELsZWUbEziujoztPZAlznM5Jy2oJ1x4337+uMvZN3OCono70LKwmyYEZdl6uh+AJqwgBg03vhgqzEFVfr523+5y+jhd5BRnMn1o9plvR/wcWQxADUYtlaDLg+0JtGtqSGnNuet+louLgtG16Y5+z+xAdYcYH0ow3g1WeytD3wrpmBbkyzL39XM9FbKdCt11kKnNbnD2uTyZ/7EuFgBDrbwcvU67OxPnIpNs8zF8yIiojtgiL2hsfZjINxORnga5nTziHksgcaaSX5uZI8Y3NM59Ogvr2IEePDwUaIBc9HodpfInv0kiuu2nAFKQcqONIHlyJE6shVxINPr22XvA473oC/xZ6vqC9DZCRoy5lk6GFLPs/h5doAnlcie1q9bRe32xhchkFahFK15taxef5BZy04eguqqIGA6fi0aMaZDVGfAzw0wBpVS7c45cBnDJaVDRwOuHcMgTr0ENBtWr1N1IHZlqzsDpmEDBjM2GF3VFeEez2uyRoNpcpUAdnQD7MFZvn3nbpk0/07JZeORycXpwZIm73K2fPjuelx7oXrP8zAZrRGwCHvCjrmMRfqp5Ity32PPE7W0Vp57+WsTN6SxWxYRkGUIvtUA3PYz/2UYpufWUMSOUBo0JUVp0Hb0pdWcF6r7deDeUEmkSi3cYRh1hnqbxr1YCZKmVHYdQlQ69tgji2CHBMvGNStl244MIRmIxA8yzzGKGzywv9nGloMaVTD9vvXONrV4kLHjIsndzpdwNscD+8XI559/j+wQM8QZM40MsJM37xfAtDrJqmmjvfKYVZ6EoWk5kgcnJDMGWdaMPAbll//yF2O2p4Ze11gyPIinSjXD4oWUJInsHi72uNrX8X3q6bKC/kvZTZlZTVLBvdyRhcOIEb1gTSbh/zCPa1qvsQqWGt4YlnbkTLbBW8JFnIg7yUqMlxA8gPatWmo2sgF+3WTM6AnUbpgBDCn9Gbrt+NUeUOYyg3kNPWnXPr3pNzPpBbIwPIwUDxyqtb+uq6pmoYSrND2hO4OucfOmH1fZ0MVz55GbILFBUqVRWppl3B4WrBoa5Z2MNyzKe+9axFlTSCxUAmyvM1yPjYDVUUgdewCipjFXnDKvjadg3rqgIJYo3BdNmMKUlJHqQMRbAJT7MNhDHjQXDpwbUdE9eZ3+xAOm8XzzGG7r5RCzRfeIXjINdlUDxSuVn32JczwZynY8DKlLXLAF5KRq/dCR4frMamL+6tmSNlNANImkiZ5LK6EOwJoA1OoXrVFL/1UZx69BHH0cQIV/rcK7mQLTdhjWJ6ZwjBWHdQsdlmpuOoBm1+OCGejRgdyysVAiKkAjKuDdnySbTAdRnHRpAjuyraikgLQGqLe+gN9CEy2i+1bkUNfg17Uo3AkQDRlsHAyV2R0EQuOM9CZ0oilUmq7+eCcOR9V20s+A0DhzU9bjNFgjI/p7y9P3zpYevTBZ4eJoxt3vKgiwAzeJG3SuQgTzHjQuqtW6xGZsMBtKI6Biu9HMa2wBmbYG/Se4lru5THYt/4RtagnxFpPQUmaAiOfKnAV3cyMCqyjUrlxGKKYHV/+Mmc075mBhfgUpcZVQCtwLDKvLvlos6zacMgL1xzBm6QktaNXq72UmiOfx2MMYvySCTlKqeGzdqni4+9GI1uC8mgCyUiETJ09DoL6cRhduPU34cDR8cccxRMD4JpHmKRnE0gXEbcqM2dJn0ADs8OtwqYyVC2x0502F6ojL6colS6i1FVCasUMfNYbmyVEqaP4doHR3osFo4dRqB/2wlILeojEDgAYpKdCqMfNQmnc9hcpWh2vcRWsqr+FSzQdA552CdriRQ6UbSPpFtpyFuG36QxsP5abJYHO0dMl3FDHyNxnGgtl69CGPr4WOUZG6YOWSmMAwsvzYnFxE+xtFo9oeSp6Gl59Nwszk5FGZf/ud5I2SvRc5UlyiQfR0gqHRlGb+sWuQMxhTxDAA15e3hwZKxACN/oHNG2Qkjq6VbJY6Em3Ayqg1SZtDrAojgiTQwCA/b/n6qy843AbIGMxxStNToNSswQrfjUPTji30Qk5y8v1KeTy2pIVQTLHnI/bkKNdjvQybRLQUVJ12FI9yciKd1MUaICEn/QQbBuh28fHGAGHyuIm83qsgj9UmoussLuWz2B4EjRgrJSBudTR3e9BoaLRAPofC+ng2wVyCBaDe7uAxvbvYSxj0sMvJudqry8RRfhw09WhROzGoQW0dP0Pe/Msb3JMcko+QBU0mHyF+hnJXDxJdTbNuC0NBUTpPv84MHsEcDq/LslWbpNEaZ/drNdRZtpxsOwxVxYqYDrYTlsambX34L+lwb6LYtf1+UxOug2M3b4F/oeBxyN9sXtW2jtzqMG/7ezbk6zYwKJhGgxrRoNmIOuNrHAlIu8YF2IAm11GzanDS1aJsxYCrf6YmCpYsYS3I5j2gJLf+fHRSCsrp8MbPUFmDDX9OXw7NHk1Rn0gGvBiJ9IEGzLl0nqi4ExwGSUR+OfsFSE4hMoRsto3QrRy43xvgrgKumxzM4EAYDvzHJcAa/dLDqb0eEvClFfBTaFOlAnY87khMLGJARFwxmTkRuxedsBVNWAC0r/7y3kdfyZEzbELZTlagGdLh4gGM2nzdO8nunZulKxTkOgwxlFKmJkdXLlfjS9APeUYqj11ucvtYRJvv0/qqpuI+0HA1pqcj9cEJ87hIEPE89G4ZaPR6MNycIIpCUxM00kvfbyJkjU6oo66r+Swh18uoPv7ibo1RYWQglEI/CWNwTkzMkB44Whazdfvmm69kIHVx5CiMvBz95Tzuv0o51E19MC6W+bgUa9MU0ZM4I55YFYOwxttUQh9TSUwftic5hGefO5MqqWRGbmMYzCxsFI4sc4hrs34vebjuuAWPHjVU7PBsuHYaAM2qloGMJ839VEz2q+pTHTEaTMKFODe/AmdO3NXrrGg4ouW9dzbLgtvCARZyaM5DMCMZz3lSJotxHn7imecxAvNi82THViuW9zMeP4OZ/NhmozNEnMi2ZzE1Ltto0PMA5O6lITt2+oz8vO8AWx8+b57rbbfNkttnzxYPjYGjGYrFPb4ER/6pZEDaa7OjByW1WWtZCwyXPCjivlG95RJNvWaMHjq0jyavQG6bORndb4OcO3WK4a9Mnoblc5XNiOYlz184X9798GuzdXz4wflcQ3E0bYGy6JFH5SzGhEG4niqt82hsgsT0HYiTKIZVP65n0w1tkT+bOWcOWISzfP/DUog9lTCbAkH6mxhin+Q6yJX9xIoMGTxYwpXyR0NbyOCdX5QP5RUGFsCivtB8HG3raLxW/gCwCNA+CL8KZZ2NZIOWy+e4efNmBqEsmsfeZLgOJsVgA3IZf8xrOqLdGyyvvvoG56Q7bKdiXZgwcHsAYBQh9+AahBVUy00Zw6DVqI7bDBlD8X5IIWO2nM1LfxgXJ04hRyI7c+nKwwJzHN0aNNW5bES41lRTPrRfb0njDFVW2CnSHt7/fJ888tRsiTt6SKaQYhBOXqnmuT//8meYLrUSb6JC7aD2DsIxOlfWbUs1ppBOnvZIb2pxXiVfXMVyCqPo/9EftePe0Pg5rYg6sJh/0z7o+rLAMmRq7bFsWG9m0N3K5E/rl6WWtv0+rSvGfRpQ4BcNqNH1/rpC671ihtnrv986KLduam4+E271+I4UjSpopUqD1hKgiQYjARB6R3c3plEDBvQD0EMCoYMArt75yWclBYacNzKErmg6zyIxO3EygTicq7AM7jD+I4noJf/xzmI9hqGqM9iiRS8m9tIHTn9vjE6rucazOL+fe/4ptovH6b/8GdoYJhw0XkyHOCeGmE7EZgK8UzvWrlnFBrGdjJ8ySk4eO0idI5aOQST3ahHff0k2b9lB3E21LF78kjEh/SsO+rp9ncZGspINmTs5669hcjpm9AjDktRt6VV8aVIB+Js5S1RCpmkVSve+n9igIH/cr2GdXYk9JvvJVM9hgTJ2wnjDRrFn26h00RyGoQBMmUrJZ92ycStU/klmi6ZMoCQGsY1b1GxvKIOJO07RaKXJfk85fhKDQjcou/Hy3ns/GgNGIERjUvtbX//u/FR3X/0yckT+n8l8vn4NKB9Uhz91fi+ibuuCqg+voQz31MTELIZeN0Cm/tyXyRi/PmAkEp++/zbmfC5y98J5AK6J5nxVLa8/n8UFZH8X0oggRY5nj+N+dEwktPIzyOVcYOBtxVDvDPTiQZjXepvzL5qtp26YWmBSpODYHd6rj+TjTvUdqReqOX3yqWe4l9ig0+eq4LeCPlLBbXuuLUVtjmzfalIA+kI3DmEALsSVPoSkg1TkMKlQqw8cOUo/hCM9w7wmUGnG/ajho4yx0+GDaG/pybTtV5d/bWNmzRhFferL9dMCIJti+vEpk2YzmHrKvq3IEXVjy5KlmHPCl2uggA1xe3oP/T336F5SeiHZMNB8QjCKpHa6M7Bz2PIhVmJCxkYfJkAlxm/qPj1i6AixCWRQ5uwuBnS4Ardeo51cWGBhfkN6SBZnT4oM4D3JwWuhnOGsgd40Pu40vkgYEd5zL0yda/LFl58CkjdL3ygbmAsxJAwQHcbrvXIJ0JG+Q2UyunRzcXaAZdoZTXSuPP7kk/x5LksXf9ny8275bsVh8x49+tgclkj+zFZQwhmYnQHTy4obWFzlYcz1AdT+c/gK8bO1Xect8wYsLcX9Wr9Xt/asVQEEtPrpJtOeng0JBTLVRoqGAm36mekywiwqAKPaUbvaSjS0llnBQ9drWnsa41/wPxqAdTUB2mFQB6VC0n1p5qWaOcEEw7I9SOZhxKR6hf2gcuu37Ecbo88fp0i1luUiVcdlywR/qwHYUpxvFPZWBFQLfguPraHR9tDiarFhVyzLipHYjauuHdrEai58N54appqGkz8FFLtrSCAI/S50bp25WPLknnkToDXw/Qw7KVDo1CEyhIskmovenovOCJnY9JQziOmmUtCH6mtWN2TdAJfQODqD/h7cvUH2kQl8B8Hayvc/cjhe5sy7QwoZTn2gBJuwQ17zTpDsN1/5VIjeRTsSDjJcJK+9+SpNsJNUgUZ98v57koWbMUt1CUYv5QUSPZBmNQvXUtUmXwLtV6OYZhp1Ldr33PsgNAJnmoDt0g6dw4mTZ0BhornRhstqchj7c4g4AgjYafYbh7W64Z3mgIhHW9YC596GYX4A1MA6tpHF3CRD0KYUM6gp5c2Z16sOiVZQmWvZiBeDjLUHwNAYCQc0HibzSLf6oPsa19IzZgCmXbag150oAAd5HDQGdPv3P/u4vP6HZyhUHnIZtGoOKJ1uOJTd0MRG3pqYlLDBw+QaB4Kzk7ucJdogNR3xP7radNyJa2h+hukNzeCtmi9f6Or1NRUmJNvezkmslEvTVCyH0Vg2Qs2MYfB17TNGLmzcZopzIFTglLR4ioqL+HKgSlYuW+0tRGiMM7pE1WvWclfvizsqwZj7KGpqpfQ7pRxjpFEL6noFGsnBQ/vJ75wjNQyMpy6cNe/pgZ1QScnve/jRP4lNaE9pILvThv82U0FVKfrtd6FSHaQQWhuTLxuugfsXkb3sxsYcdKbRul4K0Lr4+XhLNkU1GwQ5LKyr+HeJAmRplJ9wEOxLXrUa+uzdu9eEwasL9Et//kqYQcQJ4K8v5lhR0BRjoG0P6R1FYdLyUSPrv/yQx3Ti8x0guhlz4IB3UF3GnsPojY6gQ5wuETHd0XyUQ9fzZRNSxuBbKdH9cJIkF7OAwuTVJYb3ullefv1d9M5ruNWhKzEAl2okCx9gE7S1/9MbYHPAWg7a61rgXzYRes9f30rcvJ1oa8JifsYtTD40HsYEtVNPmimathRVPbQ1TkqXAK04o1nCmq2LDgItnPBKdbZiwGwAeDMWeoZio0XJdKzaPrY+npqM8I8WW/0ZLJNNs+DqZCPhOOKOjHLCYGUQ93moiXFZhdlPCvQ0vEuUaGI0mywGDZtLGdcqHXFU5yL+AxNZ86WlRR25m9GS6D/6fLgLzWOprrQLdeRu4s5GjeiDBvmYfPP1J9S/QHTHnWT5WoZHruNmhi91bZxBhJkXSMqJ2ANEJgTLH599Rn7/9DPQqJo4kESGDhludOSKAi/5YR1uogyvbAC1hmvj48nwq/EvJZi44eMifSI6yr333mH8IQ5hlKEbn/CILiZ6yAs395z8atkflysL508kLuQ4QA7ZtzEdZGS0vwR52GM8hTmSWiX7hJIrCXDE5u0MubIlbIh7kt/u0YO8ca7Pt177K7KMBHnhz88DrqUZHZcHTCDVjilFXRto3bLkoalSgzClgGVdzKM+joWClgbNK46B8yILgUaTW6if4JTJMXL/vQsZYrMZrL2genuCdV7GsA7NcZ+enC/FEhd/hLrXS75ZsgFyRiPZxuPZzBfKho0JMnSwB1vPJs4UhrYh/WTspIloco9jareDfPUgNt/uNIcODF9heEbg08DWogvZ4aw6qKvcY+i+viPqrDdDXC/YIalkRLfgTL+Xs/QUA9pniz8Ut4hgKcevIR32RjhNYjkgqA+NcSO0MgVp7HQzQHNdDrNnz4GDMmzkCPFEznEZ+mgZQOI7b/5d+lHzQzDcOwUN+Ojhk2wzBgEq25KnPB66W6ms37iO38+SRx+ciHN5ugxkGNyweo0smDOF7U6dcYwuLKkU325R8sEb70MFz5fT58rNrRDW1RVpyxRjmHgm4SRAEkkGiDg12zUFjbQdtcQfkNmJLqoTJljhkcE0gmgi0Tkq3b17V7KCkY3osLxhwxrAzSSionob5/V2PEBfNIFqVJRObGEFFFBXfsbGTdvMPeGB4//d9zwg27bvlE8/OSMzp6MXBLUp48IsuIIDMxgBqihjNsfRihOxowTTrI/kPDwENVApyB402y4YJubTlP60MU2Q6OKPIJhucd3z/c/9fgJ+I7aSjdHhrJlz2Nz5yxdLV4ofbqy10MijQsi3h6bZ3sFJFt7/Obm3sBZhfIXRRoR14fddPGT3sVyzidN8T72lbaixldz8jmz1dAulNQhi4PVK9K8HYK0HFu+W/8kAbKE9tx2ALcuQtpte04dpTby+lLBsfn8LEL25DtdyXnuxlariM9H6OGV4dwPANeGRMgJQpDcDUyXnk+oru0V2B7guJhmqXmw064o+iFxBqUMYvIfPuCsbVwVJLqTmwXByhKqOTAAAqYoO+vjxeAaOAnxOhvG5lsMoOIv56CJAFEB7Pp80MrFd1QW+M0OvNayDvDrYelwU0Bb2b1iFz8p66h9JCgxb3aAodwmFGdjAosUTI8E9++Vvf/tann56HqyJqQwATyBN8Teuwh7IyaIZQNetpRfhWps0ti+D8Cg5ER8rZ9AGz543nz7LFVAEfxio8hf4Pc2yVRq0Rm1G08vFokXX3PURyNO8dTgmM163wVfSUsWOHmjpV8R5XamBNjtHho+ebAaYSs6ldbhCP/rEg4CLHQG8WebgXs7GA3+CQln30xb5yzvrBLY0ncL/3gDc9jO0DBgWYywzADNoMFcYIKSBvlqHEaWHKxAbjTzmFBvIwsJ86OBD5IVnHzR6bwVrrWCT1VMXGsg7dwPgskUHvOObJfQ9x7TNlNsX3GHiwTxJ6OhCigsTKwS+bLENoldjmbH0m2/IPe9m/B4a6Nl1+6n3r9Z9exgVBSQinMXHIopBTrfECgj2QXKRihO49gH+mFSpNjiDc0CdtQexIEpkk9ofQKyKYfB7EgHU9+XuOxYCpBUZynE7et1sfRw+qyaG02vUiXff+QD5xGyjcS+ljz5CL9y/b4xhDLo422BY2x12DxGqnEnJ59INuyy6F4Mxm341GHWCwv354m8BttvLgoV3SiQmWDUkoKjXhb62AAbZcoZeW65N+QiRoQAAIABJREFUBUWHwFSx0w038qJ8+rx8zrhoMpQNn1kbBzwiihmKlTWpwKDOAXom1vI+X4NpuQVmUR1oUQBpC1Y4s8cDKKnHy9uff8L1Ui4/rVqJUeRm+lIfAIwBmIXBHmLxFE3STnrGcZY1sGEZ8keOCgU4z+QeCJa5Dz4iW5f/gPxuCAwYHNahTp9OqDSGYpOmDjapCtlIUbyDezJjRIk/S7Hks2flg39+AhMIiRH1pJjeQnsv9W1q5p8G5cHYdMBWyp4kFa4poxXGJEtHSi48XT5Y8qkV8NZYQF1s1HOPKPtDr8MbemJtxLjm/scDsJpc6YaTYax1AOYpU8zVXttHhzg/e5mD2UWXrhGyedd+WbFpP26H9lLEut2PxiYfhFybp5tp1221BhZEsZX+cwNtNNsWDH2s2eI0ggy3hwbmDIKvSL+6G7PoVLBexg7rjrHCOJlKgHo6tOhXiBoZC9U4E1MCjTUIj3DlgCY66KRuR7FmH93XUOW6QJnz8QVliYiQKigKqmlTR1OlurSwZcmjaQkbOAhKhp14g1bvQSR+DFR81ozJhhq78qfVRB2R8xbQVcZNWSDVJdWyfdNWSeemqoDe4h/gIRdy0uT+h+6RYHRHl9HxfvX5l5qhzYUOrZuOMpCB/XxSIjcmBy8o00t/eophykmOIbwfPwsaECZYK3C964p+cwIapzQMrrZBlVZ0qZxtZEy4O01vsYwa6otr9Uh0JjRPpy5JvwFQfvncJt+2ELtzjFU+/5Q8MI2NCIZe1t9saF0Y5L3IAe4MZbqRzYnSFlTvV8nBXsVmNwh9np58JThr19Kpnz6dzHZ1INSUa6CiWwAU0NQGOMmiuxaiOdwOZY/m8XyTTJscRnM4DJ0pQh2G2e//+S5vMS5cfKnmXQO0V6/ZZFjU3KMgZh2MZquRoWQKm+w5UKPa01AZ+Im/q9dd9sXzIFjQlaGidu/K8/IkI3D9FvQh+2iUuzLUBnGDoIuEiuRMFmcZG+tj5O51DwljoKbw0TxVcLDWMsjkFhWwTXXlGm5HprS3tNAse+N+bQ0wUoX+0oGVXTsopGVsCHLYXKfhBd+1ex9o6Dglw2MbxtbcnoG2CNrlsuVf8vwx2Aj0Jta0CM3Ffnn2iSdNnnNWTj70rMH0uhgGcEjVAzyoiYce5C3c8UePx8pQKDXNDBNHcC58F7dZJEWy4HbcpGleky9koAfqiNPu8xKJWcThNavRf6RJFBFkocGeDLkbMdsA8UbjnUHD68P9pvS7YbMXSA3o9Qka3pMM/ZPQv4STm9oIbae9AjzQ9OmaGfTsyX0rl6CovgAasfLw489KNttrxeDs6B61QJch2mn1UP/PX/9Of2sO0ps2Cjf/lLYbYMvB+6ufe509cvNjta0fbX/mzUMw5GZz7zeBTusm2MZoUNiCc+B6Q8PQyCfNptX3rT2vV3NWdQBWWpxGNljr9vumAdiAdSDM+qt6RWtkUQMXszZ4HRgOm2j6dJCmPElPmukQXw9YEuhIQWJziF8o1S6Yv1zFG23HtaGmgnoUqEt4kxby65w1bYx14du6/eEA4JppVpMI/T3+18om0mODx4CqNGHcUFxSvY0evQSK7Mp1ccLDGSd+/Tv6YyM6exgX/AxkGuqT4INmvuW6adWphBwAKmsApWAYeYESe+qsVNS1B1gKNq7SxWzvlGajRlaNAFX1aIwCA5zlyccf4p4ulrffWsL22RH33ck0Igkmv7eM+zcN0Z4LpmzqZ6AL1lefvVe82lfjjHqIoYXoMLaiu+POyX7yuiMwa9Pv3/3zeoamjhLQuZucodbdjmnMVepYNoPeENyI9T235s9VSJQM6yMCgyTTRWmmN6frh39/g+3uBPFwIzIqsDN193NZvXojg7ObMVbLyQZQ5TMaO7oLhi0Mf7AlerCVUsbD9vWrzRAXH3cQrwh01KcxsnMLh4oIg6RTGODaPjRlg4iaOI4bp8hX3zzDZ4ixCE3SFZIR3nr/S8H+gca4k4zoG40RTQnb8e7EqKDhgg69c+0qA8jO4N5PPnNOIoaNgolSDBAQAkc0QErPpxlamuAY7eyKvhj9w36AVQVO581ZII5ou6HsmOxLVgitUg+unSqkHo4YY9UD/CZxpmh8iLV1ByJeDsjbb7zDNY5e+Joa3XH3Axx3pSanU0+KihrZgNjLE0TSrF76DXRVQF0GzW5sxpOofWNhMsy97XbYRTiFAmp4sCEu4QzYvnOPOcNms6XeD3j3ExTHKoy3lJWldiEs7PHk8MO99yr3Ex+Nix1as5Eymuv0OHToZNyvS9kQTBg/zTyPXbi06q0wdEhXPCCcMKQ8KbfPGWRkBplpKdAhg4lwCsR9dYVpR+68Z6Z8t3KjAY4L2JSFQ4kdD8Udzprs3blTTvIhZDIBkGQmnQGjYnDRzUJLra7RTkidPvzgS+kHoNgPWqLGeZwhe7sWsDQfd+BL6O7noPf84IM10jfaWQZGdIM630OsHb2x+PAin/q4fPvlT9KZI+rxx283ufJfLV8jpxKv0WxTw6cM4n0bI3mVVfLwsx9KLseYjrhNXKIw+o0ZWJNJ4FCnXYXTYLqwDWvhPjPVwDJ0Xi9ulg2w/uf/dAC21Mu2lGcL8+7mDbBlAG5Lc9bv17+vAIzFw+Xm+qz/rfmges3p56GOwOoEPBw2Xl1VCaZUxQAHVsZt1+SqM0FprVWALQYN7Uy8UpzY1BXC2ruYlSGfffSJ4tjQzslGfWGhGZTWbPwZDeNH4kc6REHCOQO6ZXGdFLCaU4puGUyDDjTKd905V9zwHfAlf9HRwxdVD8BmnRMeG4DU1IJK6FUZF2P5mQXoKu1ZFqLVZvOXnZlHtOJYiewzAMonEixAchuoPt7I6cIx50o7fJiBqAQGXiwgDqwbzvoCLINVjqH09zQA/9PoWxWUUsCuH7GHGvWYyqbPkQ2IF1FHy5cvNzm36hR/BYHzFWrcmHFj6S88pRxvmCZ0sq7c59lZRdyzbhAMg+Tjr77F1yMfMl4Hs92++56FhvKtm0lrFhTt+edz9OjfrDwu6dpj/RcHYMv5a7k+zHJKb2ZzBrXS43X4tQzDKiky1yP9sjPD3by5sxmU2svXX3zFAMM9hwyxmy+RdYDoIUi1osK78rkgf2HoCmMY7d8PMJCLv5LN6wGkAufOXmBmCGCA7M0G9iJDUYvMuH0mTveXYQR4UWN24//TyUhYCpG+7N+/3ziC23Mv61BpR99XQx+UypIhBtZJORThTxZ/yc8kvpSEFR1AlZXaA8pwHn4tLtDQnTkvbNWpVQu5phhgTKVn8HZkHboNrebMdUTvHYh8UlkpWRdx58b8axqu3+6AWwG+sLnwfPD2dDXJMs4wThqbOBs5D5ITYZkgjVK3fB/i8mJgITIZA9Z9Rv9cKq+/MUf6kRus0sFVK3/EYHAAPf8cucaQq3rkGjX74rHDMHlUmZIDfUwF2/V8+hUPDFtd1CMDIIA3RUpY7qn3xVW2wdoDq0ntm39/lRg55CTjx8mHr7zJeeol8+fdzbc0cublsUhR41kf3KJ3mvfyQjKLN63dfKYPPzgP4909Mpa4Uj0zDx3aiUt5mDE7TMRcazDslgTkfKwKTO8OJw35VBeTr+zHbFUOC6MYkDb9Eour2FO8Ly4mTkrNkzX+K/FCOjLUUpJcoL9zjeJ5y3XKl9YJJDINAP3tAe47KnhPfdCvOvq2OoD8VuYKMbv0WWYLbKjT15E6pU7ze9bXh2M9n/5lC3orcyrLDdCazMQzYhsCH9JstDSKyIYLRbXJnG/iShemB11kJDmxOIclQE+tAmW4RpSA0i2NCfUvYmXLT77xa1sapaWo3nh8XcZCv9Z1N5tkky+sgz0f0pTRGPlgoDR25EC5qO6SaDIdaD7VLv3QgRSy/TTWpwdax+ncQNBFMaTI4JDVm8+Li7WaAc+bAtRz9HBJOXBAtm3ehC1+Pc1VFKhOIY3CNRnPoV/p4SfOPjSEHTwpfjRcGk9DzMi1qjw2ZY0SD+KkYe/Bgb1kyJhpknr4mCz/4hPp3S1AevXpjgthLREeXeU8NCtnUKouw0ZKMdllccdO0EwQKRQE3QH9yVZiRNScxwddgTOb3kmPPimxoJ0FZOfFMZjHJdSQuRuEw2eU0RC88PI64SGExaOJQx4/yknmEqGTAIp06PAF6c5gHAV67oaWa8v2HZJHtugQsiSruLG6caHq4VTLBXU5t1jmP/Ms3Xg1COVV8eG5arecDr3Lhs9u+8b1EgLVomdUH/l52x6Yzm5sDHDi5CCaMYP3hbDJ2LiT8sc/PiFBUCBTsPvPwV113NgJILN1RCydIiuU2Cg+KxsGDAeo2zYgVz+uXEPw/GRxjcSiPjENPS9h62yhY48d5r0EAYRWmM4B0GXIULmMFvnUyTga/NFir9oPBpkyhgkXYgMKcep0xKypg2sHKcKt1kPpLaoX5OBtwCjAhliLMnTBedyQ4Wgt1GZeHe+6geB7slm/hKFBsJevWHGDKo81gdxTK6iPrgHQcEDRvLSxxtxLGAhwWQPZLBNP6HvmnqDIsJ5goocnyntWAmW8ic7VU+NBQB2/QSs8ee5dgAa9pZj3NgAKiaKa+n3qOvj9yhXkYLpJHyh2n3/9BXqUUvnTc3M4ExgseF/P4jidcOyCPPnI02RinpE+bKIc2KZfoWEPCcZKHwfonCvpFE6MjBiwlfKtmnnt+Jr51YlNw5bVqmvCyRQksw7aXd+xk6Cw15kDyjW4GxQjBqHQCCjvzgSs/yif4WR6Pj2He0nd3pvx0oLmq3XgeqFoe79aGqH/fFff+J3WMKHf/rIMwOaQbbMFthy62g7e/Jjm0DV0vRsxHLfa/uqKysQamf810QwpU8LGRP5oc79gwQLAolNGn1MIRUhN0LTIKuDVns+3Qun9FGAT6q4w3nWjhhbj4Nq6CdbXpwO2Fuk6DlejOLmu49Omz0lZqvy5C1EYeRzIjax7S2iKHTE7qqfLreH76jlwWzjsbdjmGv27FnkeQU2jdLZBNGneA9Ula9OpVVkfVx1e7Sj2ugWu4S96QOPT9WaXLly7DETxCflSw/Mv5+cp1VtRX2ZfQAAuQX6uNokma9zXkfO/ChdwWD19oC1R+y5BcdLXWVHfngMc7wSuqOLiqzxqq5u+ApDubvYmTsQPHfJVortOn8w2DrjOLtamubgKD7pXrxB5AHrve5hVxcdlSd8IF+lM5FpGPDEhgD3vvnWbhMEEuZCVLx999b1cJU4iAMDqnvmzpf+EMQYhe5MtpoJRWq8fuG8Rm+AzMhztsqIrddQzvQ7Kude9aFRNRAASja8WfyEPPfcnMyhe4f5duvRbGYPru26oF3/2CQj8JzCFdqLHj+UeyJPJU4aw+QmW8KED5RJa/hz0di3QUhsY9FevOYvp4OOcq55yx8K/GkDi7rtmskGIwfjmLXniyfulR/+eIO/lcjThPBq9Sra4Ceh9m2Q+gN6U8aNhjXSU9159UcZPGAm1L8LQk4dDe6yEFaQgQQBGh+XQAnaR69mrz2AJG8rr031hSSImWLgNkyk3fcZt8h0mavYYEnZ0dJXJs2+TQrbITbx+n24YOCHL0PPWBhr9OaKuWjCyix48Vgqzrsqrr7xhYocqQV1qOJdLcWO6Brri4mQlxeVEZrlxHXMddeCsxtTegCu3Te3CPTINpk8spjwDJYBt1eXUDD7XfBmAc7iimVVqIqPuLjSXacRqxR0lwo4GfxQDwkU2A/ZsRsuwmVcvizXrj+C4bIP5VyAl2p5NXhZbVHvYByVGPdQbanz3qCADRF8rxTTnvEoUkHLcM0TqqJt1aHEbkN1kXyw3rumjx0RDC1T22TFjbBQEAKha2j7E5vXqESEf0mieySJNgGtVpYATxoZAxW1A84crN/d5OducrtD0EtiyKC2xAor0E08/ISnQIs+cP2Vi5TSzVRlW7QAZdTIN7T+KjUuYPIb5UtzJFiEtR956YyZa+SyYFk4w35COaG3leR/mM/7dn38vr2DcdjihiaQFbDTo8nTz0Q6tYX1Da23Ua1LvKwXB1P/FQG46AGvVaUOBbkNw+YWS3Pb3/h0F2lKvb2xz9U6+UUstm95bVWt9HG06LTpfpRi2ehD9dn3XHqMjkrBS3lt3tujtiEbpgLs7ewzTEoI1mleNqoKayCVEXZo5tS+DZwrOwV7yHJIxF7Sjl2BAfLn4M8DuywwiIv949zXAimSa/Dp6zgazwbejp5h5x52SB622AElGNDrdvatWyGGceGfNniIevjwIPaS+7854hzh0DODYrhEnBi7oFDSzUDFLckycYTXb+S5hUFIL0OQysCrlWFlbUeQLH1ixAqq1t3RXQyVYfbX0JpvWbzBmSxrbGAarMPnIIaP7Vbfp1ZtOGsLHhHGkMtA36LCkmbOlaNF1862LAa1tg2AllALSN0GvdEBaEkM0V+xW3OmP7JcHH31MEnAU74T+3j84Uuy7dJcPX32FPkWddTH6hFKsTJpSLvJyao8TmqmkhHT56JvtQurlvxyALZ/1rc5PrfnK+rFcIxZzorbnsdKC1d+gnvMnhhg5ZTSk4ivijiQnkJSPAu5VHahum+zNn0dx76aYQXjCdOSGStvkKl/75RfEXmYZ6cyIYSH04MPYdDLgM1g0wQw4CYjQi9pTAhMgHYBDkwYUYFDKbwqsugwWS6rv1VOzK2Z5HjiY6XOs5x6/iD9CO9C3LjDo7OmH0hmQOyHZ0EikMHTlExbdSU9PT6Y3GlvgXRicDcAd3BkK/FbkLM22Lgbc2rhhLbFzDyDLCwdIXWXM01IZkPuT+qGvPxc/gBK8BmKPF8nf35hr4vcyiDo6vPcSUpYB9Mxx9Pr2+CtEy4bNcYZ8+OgT84ysQrOLc1g+dcVI12xueS+V6rsPJlAQbm8o5SQDF+i+sCVCWdqpEVkB/aS+B6pV9mBzpt+jW9JoPA0qqF8KsGRAPXcB0NZN+dmEFIbuc6Zdvee++/m7duYaLUYzooN6b3rU9WvX0cPUwVZwQfON9BGAJaYn57ufC6/vIj4fvQB/v0MugJcEgIQPDt1Y2zH4N0oa9U+NuQ4dycQk0wnn+57G8+ZSLgbG9KPKzDqJOa5KCPoyPDeCBBYw9/RHv38h84ocO0EeNGzQTBY3F2CcYg9hALKGqtYCqB0YbT79nBZMZcXRn/IZtDL26I9UtqbAoqE+62+aomoA2v/2AGwemO/WVbO2kTqIqv24PRVMNUXteUB1pjWbDx4sIBBEAWew7ftPSSNPsEUF6nxYt7aybr2xLNtfgxgaVLFVA2z5sqfhb+QNVidlwBnzeMNi3KAiT5U8Qsb37TgG8uuEG2QQjRwmKmzYjuOEqY3YPz95h0PJwSC7nppblncZqkMpHyQulNBylOTeQvyNxoxozFFaCg7HXPiq7ziCnnXSXQ9JjVe4OGCfL2xCBLoz3Dq+j0+h9JLsPrBL+kNFtkfvXAFi6AHF4BKuzP945c9i11jKxc7gOJSBFcpXPHldBTRis6fNYhAjqsSG/RBbqSy0C8HoWqy4IJsZnrJA2f2gdZxGz3ESLUINB0wgdJnlK4+iZ6VBp6kpLGmAgohoHQBoxqTe0jXQh3goihC0YaV41jJg6Xs5gM0CcD1S3QpZzxbZCyrOKAqrOt4WQt0oo1n0RZPbiagS7bSzKPRlFJlebCpO7N3Dwb7UfMYxPe0whugJ0j+fx8U4gJtxM5EEmnuWylbnKWguF2h61Pl1KJb9F7MuEZ9SKd9CFdPoFnWjHjFmMIehHfqvqxwwVcZgSKOCOmAWZThnmFuxBpCNPyyTXJrp7pioKG81ncIQAxVFDQeC0GRZqUABAOME0SVKhwuDWlGNCVsNh+EVaHTRRCroIFvNtkrzeL3ZFpfnFaK7shbXzkS0cPC0Y9vbyDBSBdLrzM1ummao4k28qdZsBesIoq+hONexFvQmaqGOacGOgqJh6nZKk+ffawrKxAHasmkVeZFN0FOaeG7qDLxmjZpSuaEN8sGIpQe6Yy9pROfUnutg89IlUKCOm4MlNg6eHZdV90hyApOKZMzYUOMO/iOmZLffNganVoyDcLwOxmnw4IHDxlVQ9TJemC3kF1xmiCkHRMF8AQMle6qDNk7RU2dKDZ9JLm6bavrSog0jiJtqemtB1SKJ5MhhiI/ABdo+uCvRCqCrGInondXM+xWH3vHrb5diiX/A+IupflPd3NselJbD0kKPuvGn//nf/jsDcNvHsoBnbQ/dtvS7Ww6+/ADz+3S+9QzAZkvLu+NAoXQAoa7i8wwPC5A7cGLcjmnTaSj56tZvR7etOmAdgG0BoRSksLdh4LzuSqPvr46eLbqy4Web58TP7IRJn1Kq9fA3QMH1+tUBwKeZiu2Aw7EX2bVlHLAN1LdKXIf1r7SO1frXdces/6UNMLoVHUz1Ifit1jxiPkcDcLbWSC3KrdvnZg40NFBcqzrUe1Iky6hRGK4aJFdn52ZAwSoGYEMjaj0TjE5NzUsUSVUKUR2vuQN1Vh9DD041htPHrUYX3a69k9l2ayCybvXU8KQeaYQNw6ErUQohoL3ZsEdUH1bP4+jmUimn6nGgQwdAtTADkZoA2g7I5ElzV34l43+xdh5wVZ9n379AGbJRAQFBcODee+8RjduYZXYa2+zRNLPNTpqmbZJmJ2bHaGI0atzGFbfiHqgobhFEEFkKgu/3dx9OJNYmfZ/nOf2kKhwO5/z/933d1/gNGwlX6hzCUn0RGtLUd98JoGQbdwD7neE8Bn9/60iQNoPpwiP2QWLx2qsz7Pd39YQf2t7eePMNNACaoJsw3HlxBkC32M90pjXJSLgaVsSCf/z5OetAEtwbLisVlhUgePflF5+RlOwGil1KU0hw8PZOAdSfNdGViUE2xZyv+Nw0GGeTCHXr3hPBnbVMSAstqX4z7Oy2coagzt2hM+iS1fbEnx4g1sKxphHaFduodz76yNZs2g30NoIGk69t25Jr/tyHbi1DneJzbl6WsyhqiuifGjurafZJnFFexvXZi41AUc3EX3bF8lVYnF1Pw7INHrTrbOrU71CMbcakqI4NhxLzDr7yW1GTf+Nf7zAJOmXHiJFdUXMO4IyrIHb58nnWr1wBx3eV9egxiGZwOxIhuIsUwStWroUj3cXWc7YocShhfUYzbSpAH0F2S4VMzQ7vIy4S1pYu+oRr9h5T6ECXwLRnQtFh3Fhb9tWXwOH6ErN2krhiS4W3pHh0Eo9plFQfcbTuJKrpJFzzaUCPtjZjr7dVCPPc+TDQfGhrgGOckKvOBp/yMJotZ2n+AJ3HJ9k3AOVx1uOePdlMdcUTQzyuV3vLkmowDRXpHrRuXg8xstM0KQqJZ43RUdgLcinBcfLPg1h5+L6JtmbZQtSiz0M1ac/EgfMo7zjUm8PGR7Xrxve1aVOWwa3mDGX9BkEdSWmQgpjXXBrHDSms8pn8JwNLPQM9qReOAoesGTSDU9mIVcIF79z7KnvsmRdJHAvsdze2tuEjh9s61u6nU36gYU1RUj3Y+gKrTEMQp2XbxnATW9p7n0xBZRsbGbinR1HKOniCYofgLyUBFyOd2umvF8CKi1UL3suj7X9bAHte55eiVR5+sOcVq0KgL8Xi//8CWE3CGjRqCmioVQepIqqk8reaotERI7TPVUSfpY/ctH6I01GQnkU9GmrjRw9HECjF5iye5/bIWfib6RQUtUj2myLkk8n9F7y1AToi0z/8yD6cRLN5cB8bdfVQS2Kqr2JGhOOdy1c4hEAUegelCN4dpjnvFxjKvoc2BZquBetWdpY+NJxdRCZfPXPoOFaKteEv0phhuqCJVxY5xBAK4JmgAJMaJFl/rJnO81q6jv4U1buAd37x2edQWKqhv9DDBqFI/cT999HkKbYHH74GjZnjxL9IYgkK9u+tgVYQ6WC6+m/fvjQbOXqEffzJhxROxaigP+mmeRU5mWiarHD6B+0R48uhSSjdkFUI540cOwrHB3JY4MUXUZpXkROXjAfukrWgXb7ifdS0rdgo7kIE79cg0FXX0OVnqc4Xv0qnBK2Jqnm8827gs4dQVEZyI4vIMSOgJp4G+lyE8EP7lg1oMhWh99AIvSBdbwoyxOKKgHZfPXQQhSRqylDosoldx6D/ZQGB1NpoC+rwGBZz9SlyA3jt9bv22tpNZxz3GLS5JGKsV281EhA9BD0wZ04aqE0ug/iqwMdj0dcIZkosT9yfVuJEQoM0kyZGMtzewVcNlSqwi5cvvvx3J8g0/tpx1m/gQAINgYG8cyX5QFs0a76jyA1Bx2HcxMdp0qF8TcPuEAVlEjxvPqyV0cjIoVmrs7gAbZWUxg1ds1RT4NRNa63P7RPs2JIfqVGOQn+LRWzwKLSRnTbh5lvJ9f1Zr58gIpVtv//9rY6OInGuSGoSaT34k4dU53plI0wZhAZQEXnozGnTgVjnWVcUx3uCkHIHPDllMTnKCZCXG9GYkbJzZ4k7kkMcpjCuB5Ji2Q/f2YcfLbO7/zDCli1by5lzijOhEYUz6BuG3k2aBlOgjwXJRe2EivYs1reK+3t+D8yf6fDkz963A1jz3XLLQJqwNLKgHmRkHMD9ohE56UpqJxwauPbjxnakidPD5jFs++mn3eyRENSwO9NI3EN8P+7E7gT3l0jtAVBcSbg6dCG2+gJ5rgG6tkYYom7Qgo5jO/UTdIa5aEds24ZXMjVA3mlyC8KjlKX1p7j/SsGC6MIX0sj1Og2pVnWE28pBhcvPeOJvgBD/c/rq9WNSsl5BMUvO5OHA0bLUxqjGahQUGti7E2dp0TzGHnr0cXvjnQ+YPuyhiPC4segNXgki4w3EVRNqrwqi6zjyn0SGFSzRMrKGQIqTYyOtPVCmBKYIC+dMpwiMsnv+8HuSQIpzIArbNm0mwdlM8nbeBgwZRiJHh5nFJ6++cBK2MyRMoSSK+kwq6CVffoLujew7JHqxne6zFpMK4avvvN/KY1sqfug3AAAgAElEQVTZ2fJgCy6X6jV3gC6xe1N4S+RiYZR5Ntfi8CuLpNgpoCsTSgGUzdcXfvcFm5LXLsi2Bx99yLLA7mgRtwLKnIKPr6TLlXDFwSXxB2BfCxGPbGAJKspkhVJBQrt2w2bbgTZ/NMnRiLHX2gWC67QZcxwEuja82GPYBzRNirRmBPexqMpKtOU8fNMS3qOEyXKZhEQlNXZco3C1Tun2HKNTeQBIYu+x4yH77yD414FjHWnffDsdDkU2AiuDEKdoZbO/m0bhDFQJeFBdSPpBTB3q12tIYJjuulAqBrXQO3SMs249utkP837g9wcDsQ0C+nPMEfvXrc/ktVKY6jAtryh2/K9BV/Whe0OhhlCNICoH049Z6069bNXcBcCndzFtjrMMrt/pbODY9erSUW1Kd+yk/bhwo6OhcwtdEi8T87/8ZbzzJ/3LX16giZBiI/DUjUZAqIiNWlpeaDtInhtiJRALZM/HKXpLuZpOCgT7dApKwZKCOFwFG5k0aZJLpmX9dMfdd3syDY0Z6ta3EqbE23ZtdmqizQnQmtpmUUS2EJe2Gq8LXDgftcdwEkGkXm3T8kVOpb9Fjx5WSCdTU0c/3peT6mWNlNNk2E0CGw7ftzaF0WNPPckEK9/++NiDrkOqbtt4fP4KJIGPxUND+Hs+7L+YmHgK1E0o/K3DJgXYBcqqEyZcR4MKZVk89qRS2Lp1Oz5XIlDqc1h/rEeMqSVCHjvoqh1m+hhgNz3/CpPsAriGoZaLcsspGhVxeGRmA2lsiKciC9k2zl9o999/P1M5ppOaFlZCcqsWpv8JgvxvSdl/CYH+xUFcZWrs9QG+PH5UpVT8pyLYw9cFwsS9F5e3HFuUAJ2kTEkD2cqx0B9kg3CWqVgA982P5+WjBVDKSa/Dt4LY4Avs3ivLSnrqusxeDvBF1og6kCoiy9gPFVSsgbyw3o84SorDNVHKFZ/ngut202cBe6ri0p81oW5lIRPOahQiF2R/QfdfiYU/cDZnhwFUSWIf3oenCL50Qb2+obLYEa85GDh1LiIZ4gbL01xWZcW8YxWyOgVUaAnRpo61OJaiegjSViz0jCDfFLYq8oMRuApFfjoTBUknyanMmPcTgqCNP5PqIq6Ruvp1ab5EUIAfIWGMoil19EQeAi81nT2DbD58mLgEIcp1ModPRfargjueqiMA1eUA7I1S4n3teqDN73zwrQ0aNQTkwSHiRrx98+USu/fOnvZ7ChmwfTbzvbfsJEnL3r378RLv7SCD8nHPgcqgjvlpOujxwIelfN+xS3dnzzN5yk6sdxJtBJPkFugCKDYXkkBEkaxl8t7mzP4B6G1/Z2cy84c5JFX9iDWtsUA6jo3RIXv62alwycLskceft2eeecnS9p0ixgQjsPIFxe8Ke/nZfyEiVoMG5GC7atQo9k2kffbq3+3Ft1c6CCuoO5BEZkmcWy0b1+PAR5OCZtSiZanEkLoc/t3so4++lQaPXX9ta3vs8cdRhE8loQFGB09sKxYth2jI3jRuOAJANAGZOL32+pvW/6phxJ2O7Gd8jengx5MEpsJvTiC+xDRpYsUkF0GSDqdLr5H+rm0U5ExHG7aFVnEskyPgDDzHOpwBNImJYzWhmQSBQjoD91fODRNvuwNO4mnr2jzI+jINX/EjQlpMLFu2DrdxJIsXOIwPohzdlilJQkpDW42F3nqmvl14T7WIHVO/nOw09wRtb9+rD9elFgKIGTbpw6/RJBgKzDzBZs+bzj3a6BKw6Foo+56gAUMy058CZsXqpdzLGBwesuDmAYXEQi4/j0k8EwEVz7hjAbeUjmGkNULpdcacVTZ63DDbtHWLgxEHIzjoW1pk1cpJJIH4xSS2gz+ZjRL6fnQz4mggAhUHkp6A6KFqzmlTD1EQNyT/jXH8OjXH/YmnmSfh8EGZ8ScO+JLctES0yB859FxoR5lg9v7+zhTWTFu7bcI4K2XEt2rTLpv01WxbuRvWTzQNqwImEepA8Xj/wzuBxp+3vBJfe/ez72zXYSCSfF1cR525rhhlf7mmF8krWYmHdKKtrmlpZQDwFr//qQj+tQK4qkKzN+/S1xSD9PBSz/5dBOuX/N+qdDWhUTR1cm/1sh/0/tuPZP4c3cVmYMU7IWp0guluA3KRcqYZmWiSSNROlnL+dNeas57GXD3Y9qftQNEbf3pU6AcNv4q884K1Ac2XwppbPnumo4y17dDF1nIW9oArupshwqRJC5hUocw+ZpgroI8Dm5aPeu/uXW0jwm5NgM2GMrl1FAnQjCuWLXXIuFHjrnOuEfIfJ0JaGGdtEQgH2bMEMVg4grCgrNGaMqlDCt/OAmsWQkEFnaZ0YTQ/JcpTH3j8Z2+9bT/MBLY/riuF1fXYVE62z79cb0OGNsKirRcNm0y8XG+0RUyl733sYxdDkVtxEjt3Ajm99rYbbU/qWny2NzCwibCB7Ae4f+iGHCTfi7dFC1eQ2+6whx582Go1TLC1S+aALMLhARhgKgixsWNvIshGwkdeYk8+/ZkTwGLbgCP5z1N6rw1h1bPd+3c3Aa5cf66frG9Ucn8l8KL1JnGvC+wTWTDKhUUTuiioDgNokEUEYy+GmGk1zjUV6AeOkDvzaFjPl+YTdmrwgSNQAO/Bnhtx1UDbwLR797ZNzkY1hWHFVvLB9VuAUjf2pREGqolKS3FfFJjVq1a680SWdnITUWGVe6YIrm1LuPuhTlhVa1W6H8qtt5MDITFBU7QJHO773VktMT6t03U0MwVhj5Q1FmgwOd2cJBasWnfYRlx/k52A1C9Lts5d2nIMnqMATAch0MCC4FOWMcXMAFUYBcJLSLEs9CTS0nYCbV9ud90Od5dcY+eOHfBmh2N5WeCE3apxZqUziS4lv5CCcyjaBPIcX4EooTyLO9DcoNq1Cj7PWUTbIuLrWw6DPU2/66ArkdQOzSFy1QO7d4BgSiVmdXTT3FJ0kTQRV7Ep1EINxr0noddNn7HQ0PPCNg7NjnZNaeqmsSe5EVw/7RnmRzZ2dE8UopvQJEezh+v26cefWS8Uugf26IgQ4X7oBbMc2qsNrg3FNDF2ou5fh3y0Pbn7IZA+CQkN0dnY7JA0e4Bjy3NYFmGnyGGFcCgG9daQiXs07195RwKiY3HxCc5iNAg/+Go0IUkJHKInjNqLRW0liERO/3Y2Lg+b4YlvJV/1iHFq4qq8S2y+6qy/YhoEZymEYd16UDM8R2hTHw0P/jcFsBa/ujIKxuUEOsIUv4FVLtUWVZAklNWw1GjNNCURG4lz8BbbIML045JlQGs5hKg1BPeR77s36Fb90/t373THU/x6+MKusyYANvG5ITepXcvGNn7UUGvB76rhW2p5eADvx6fwIh2zHj270/ArwHQ+Gr9cSPNczAZ0G0oQ/Xn2yeeAKtDp4Jrec8/vrS4bJJfFdx7OXiwQ4XKKswK6LplZp1xiMG/eImAMG+3viFUFxjWw87UaIWR1wWKBsDnADl2/cgqpahyusoA4T/c/PAn+ZxbQiiAuGMIp2+FDBRIUY4HWVsBlCuC/QKLcQWA7aTu2I7DSBhJ+OKT3jXSteM9AFtT5a48NQBzF8ccvv8xB7k+xOM5efP1LHIgaIZAwGKhakW3G7uGZ55+zyZ9/YlO/+ta6tQMywqKUz14p3JqmjZKx3NnJBDbXNSw69BzglK6r0d2HxGeH2JyLli7DLzeeBoUviUw3uMzT6YplYxoODI/irFP7NkyUUaeLjsCk/CeG3gVMQeEmSrEUSfPuKCXHoPQ2A3XCsLDqTCGjnXre0p9W2iG4zFqYgniIU8nclcUYaCs2H7U+XYLsuRf+xPSZZJTgVw+uYSmEqINAHzKwSFISVR9V2Dw4bIX4qGnC3oz71REbppNHURsHshQPl/pMXiYdtR0UjXg89u1Dsn2KogEury8qsZLIb5LEG8iC07DT5ixdDrSuI1y8rubH/WBcD57kIKp8860um9CXCVADOlXP/fERFzQj+fdYFFvL+QBxFM71W3dBnCeH5PUUEFbsrvwpAMgIT8H169ChFwUOoi7R/D5550qRmsSrgj2xZ98WNngt5zdYwiQhiOZMJoEhls6Z9s/SL75y9fhVt9xuR1E/VCESzXXMo4OacWAvzcgDNPKwGznOdIOv9+rZ30Ea5W8n8Q0FdQnMqevYtnsnywT6tYiJy3XjxmF/VZfgcQQlXyW5FGQkIRu37rJd2HI98Y+XmUzstzBsmOLh/p5F5C0f5Rd1GQUjEt9IcK7v8N6cvXClpe4jeAFXUdDSw6vY7k2cLi9MvYfnzwfq/6AArvoaOngvJX6eg/ySmN6/f+8X8UUQaPaAFy4smGEgB3ioZJoljEZl7xptCmd08SkHHaxGQoQXKRLdhLSChVw5Ab5SAaw44g5aKQ6qIw5sS3+XAIZEtEqVYPLr9FqBxMySAnnY8W+CqiaygpD58rsucG9lGeeKa3jJzhuYBVJdT6w0iHfXukr2q+sgEagsYpeuTAgxRvzjCg5dvdcgCtZSlI3lNyjxrAD2IYNc9/3qtFM9HD5dI3jEHCphJA6l5SVOIV4vKN+/PArqahT4StCr6b0xjVBDkl6bJcPvF4xU02R1sAXlagaaJIQkcwXd4bMU1n58SCmh+tBA02cqwW+3KfoJF1GIb4FHp+DbssYZc/Pt9tJrr3JwA6Pm3OjcIsruxQP2NF325k2b29GDB1De30I3Os169+6OqBPnADHKjwS0mAbDXOK2ZMiGoJPw6GMvkXAy3QWGHQ2VwZfRUhl7VgIne4i/D997H/Em3eb+gG0NipQtKMrufuIvloG1w4KlP1k+zcc1qFkTEkHIJALVKuDvdN+7xqOEGWsdobbspSE27cs0Gz4oim54MxKipkwBWtp1N91jDPcspUUkiJU427Z6FwJg3Wm+RttGoLYLFmWgCu+BoCcCictFFbhT+yQ4ziMQ1qmFGn2krWZ6GcO1jwaVshYf4PM0MkegqvxP/MHzSN5H3XAtHLcuFFSFFkU8dFoJOqRpjx/lfEjQSISG7Dk+7zE81QWTC6XBMQiIpn7xFtRna1PwxdCkrA48X8lzMEKWc+fOZeqQY31797GtIEHS4V77O4unYGCkw2kO5cLzQqysOJezFqVPxvybKL47wLstQ5jnFBOLdK5hKclwp/adiBusT3QVUok3m1PT3VSm+BwonfZNbQfK+++8/RVTFQGxwqDARNCIq4PS/wYm7x2JUSfYEz4UuQnc8x3OY7st09kImsVS3s0lm41EjPAI9+XoiVPWvVdnhGha8Z43oby/HeG57iAWAm3692tYvyAw+Axbd8ANbEu8ry8+Ou+HAr/6RT/7dNIqZyF23bgBNHP28Pm7WU2a7XOno6TLeVgLXmpydCRxH3/5Ah9oLTcj9lmOxc1h69GxDeqma2wZHts1E5vb17PUWG1gmSTldYCXi7PXtXMtC41KsotBte3jrxdiiVbdUQu0ztA5raR+XF4Au27XLwpgT2zz5lKeocKVGoG/aAgSiy63KLo8jlflFF9eACsueKHR+t2Xi2B5C+JfxuXKoK8BBo1gxblnH/+9jRt1FXYv6TShQCwBK1eTZ8DAQaAVVuFzvRsdjggsLsNQ8j3ImZuFFshY8+Wcev+f/7KVy7bjMT0QhN8BxI2ybByCSQc5B+cu+NEl0XpvyTTMUxD2OwoysAlDgXhu6iZ0BgoRuhw77iYQD8Bmk5PMPyqc+4+NJTlWNroYnXvJEo2kxQ80GnZiFyWiB7oqKC7Mdi77DvRDhg1gYHAWWoRQbrpeKrg0MBHsOB21XXmVS0uhFsm8RNv2wJ1XYdacwvvLr+bggU2xQQPnXoqv1th0HUTh/6WX/+qajNBCQbbUtlvgpvcdgIgXk+oCBiu1QXqpWaPzqwaimuuZitUlb4vnM9LlYRR2mlxgP2KJ2OKBMotv2dXO5Qm5Ax1u3ETbxoRRdc6vqUBfrsFR9fz8RQHsPZQ5x+RXqwJY976EwZEeQgaFcvYVgyITjz+E80FnTQgDkXyJGfEII14XCinH3+vUDEAVOsHWbdgPusLHOrdBMPbkEatPvG6UGGerV6ymWIrk+zRVk2rQ9Ap1KKNaTEnrwsddj4jegQMVrql1w00TXMGXwVCphDNzD3tbQM2YKOyt8koQaRxj50WF4lwNAwUZTbFYm4ZhCVMU3cscKI+JNF+ycd4I5KzbD0qoIXnkS6++bRv30qTmDbdqXd+S68cxWMoBAdTaVoEQPUHMu3b8tUy0hzpnnONQ8BJAlOSBwpmGhVsdzubZU1fBnQ2zhx55mGELRSo0mUyaXjVoHPty9gvuztty8O5yco26xLhiYvYaYPR1oO81a9qNHj4dEs5o0Rj9WOhBdBoEgxb/fNHC+TZ86FVWGwG5OZ9+bFcxAS4WRRBY98o1G+3qMROYZNdhDX5jU6ayfri+EcTNbD5zCetGFpD7sEocOaIpU3kom8TW6+Gj70Aoaw0UoUSohWom7icnbdGsAc3JaCcktmvXUZq6FMDtuzttoCJqpGxy4mQ0OzbSyC3h/clSKTYmCGRjT8dPv0gjRMr7GewLcemPHSuzEWN6IGPB/WUQlMc5fhQycCMQHi1Bc0mPJbAmOlIMb6ZjN7adCXoMwx1/6HxZICkq0KfKRPjsNBP4TATPcmlMKqf2ygm6tfx/VQC7F6Uqr7igrJATXJGR5LsGBUEwpNzuHVoAUQLGQLQTZ1S81hUb9jgRFwlCuwDp3oygg2KvVQZy/tCkV9w5qaleVCKpqQpfl3Jru2aRdtct11gzCrsmTSke6MiCZQGusE++I85DcQ1dQdXkTYEuL1+9CWL1SaeUuR4vtvvvuBmz7uoUchvpTl2wgcAgQuDAsiMcpqMwv9ie/POzdObGW28sajQhOcINrkcBDQnBzgdEo6aKErUfn0TkKGEwSDJz8UH0BRoeAXSgtBT/XzhUmfs24zOYbeEEhgK6znWB+Fo0CcP+w0iJA/XCKuTVV/6Or1acXXvtWG5mDIvgMErCKP5SOP7lyTEQ60NtHapyF5jG9Ow9xD76fK5t2JZDIoP/a+tg4FZjmS76AQn8mA6nDu3+2K30sZ8Wz7VPPlrnoIeIOduQwZHIkceiQgznBdhuFuIMUr2Lo1A9w6J5/q9vukuADgnwMQN24oEjKZA1SORQpkC4/767uKb1MABfRQd/vnE2AeMGptImwpKT6tro22+2i2z2n+jctUHQ4AiT2lmzFlCw9rQVqGSfFx+qopblMF2MqxNq//joNSs6upvElGIDTtUJPvQTj7+PfQa/Mwn/zOcfYCJeB74svmdwf84RCH7CYP44PILE+BaorI7AF2+vbdq0kq5qLybMWAjIJ7Ble+CPPVgLFLfwIjQCO0+gusj62A5cu0wKgCR80cCdg4SjoDDK5B7nMBGqC9QmkmLeQWAoLmdN/57J6QZ7/h+vcyELLQcjuNMSBEN0qoZU10L4eTpgO5ieiwUfFZUM1LrCGrXp4pSY5ekYQZA4uGcTQkKRNGZO0kFL516F20EmOuFM4Vo0bs4ar2ZrgSO2atOJAOfvoIg/0pgQFDOhLR0+An3pjvWog2910JN9ew9ySPawxObYKwFXzwICFIPhuZRkj5JFxiHkcPIEkK7mTSwbCHp0EmvccQZ4LjD/EwSWdLiA4ybcZou5Ny3b9bQ4vD0ZmVOVaJdWg/OU7Q5vTfcF6d3HtR15/YN01qS0x1xChZv2PQ8vB8wJImtvKz5UdokFmfVINal28xTOv3xc6kgL1nvl/rR+XtBdmmGVUBRvYnelAtj9LiVoEkRw9kUc36olSYIFZVchqThzkUWuLmKwsJR635Vc4rPAtlRDOLskxvfnqILLKRyD3A/x2SuTTU2AXeLpalFNgAEoO6EG/bzTiXbcI/0pG5wiDjXpCNLLcOADhlPAUYEd0+50/D4Vug4LLZizVLddjcmDwlg2AEyfJEQir2pPAuqdQHveu3z0pKAqC6xCGmQXqTJDEdHTgXxe4zIadKIsq38RQBxT0XuB9+rHZNfxDSm6A0gENf2tvIuIVwVyiJ7jY8MdptKVOM95En59pjAabRVcQ9mZ6NIItqi4offt7wp0PhsVciCHtrip+t3n+UUlkn3kM0nBv4gYmQhHLK4WkG3goOI6N27eAOXxfJAmfjS7Mi2ThPGRP7TFumc3Yl00t2gQ3nTdOOJ1NlPMTOxvOjlYbjad8DYSqTl6AsGmPeyf7tgfbbe+CBg5+LzeKBf6GPYY52jiHeEwVWP3AhSeICbmi4C8ZeeU2MQ/TLQ6qBFXAF998i+v2KrUo6Z5hVZvbSYCFxD/apCMVQPXVZ97QG/sHtAQ6IN92ZbUXbZu7RZ3+NeOiUPcg+Yj9+w6FOVPHdsHZyrY6hOjkOS3W8ffhjjeafZRdTt0kukEISW+DkVZMudMaT4IHGBkTKdja1ezUUOH25p56zhjsZ1i6h3LFPIEY+XmFHpvfvge4JRE+8P99zrFqXXrNjilWTVAwuEmxpJQaH0soBn72ecLnNigrI6pI/GsFC2lq0uW0lCa1WdszyQtl4Ru544069mjrxNJnD9rlo0DUlpBLHgfXYtnn3+GpGoFMa+WNevR2S4ifJaL7kANJjOlJLZrflqNaFAv3mttzr8TNgee3W4Olubtuti4MUD9EpJs2+LvKVxDLBGRMfMNwclgsX2KeFT6ofOeXEF7kKKpHPEZceE1DaV3iHtBMpZvPRBRq2aL5i+wVZtPGoMmYMXaZ4j5wRlOiQ9ibRXjjR6IfyUXltdISu7g/Jb37sUihga1LFeF7Jhw42hsTI7ash9TnZJ+FNPwIWhM+IOqOXRgNw3IdCYmibaLqUsPpjLhHIz7aSqm7jwIzaavtYOjHYSqsJQr5378hX3x3XxQDBNQfN5j85ai70GT7SIJ4NBeETYcv+XkZu3ts6k/2LuT1zglaH3W6tCzpF7qaWx58McV8gIWHFm7TfvHBanLoqeLPf9dAaw14Bp57Eu9tg9BUdFE/9YkpUKCfYpb7uuie3jE8hQdFT/9WewX9D7EvFA81RsSF5j3pOdLt0Rf9/676p96DcGe+/Woa4/D523dLMX8wpjscL6XkqT7S79A5zVny3KS7TnfTwdCX9cmPv9nuwB665NPPrcf5ubaAw8OoaBYYNsRltOlUG7Yu1+4vTT5a7sfC8Gjmfk2msnviuVLQYgMZAjQwDXK0nZuQrLlFDEnkGn9MFuIaJvO+1iEApcsX8AQIILGzrWoA8MPDaiD8nSCFUPFCJK3DcJNJ08eoLHH2VySh/BcHDQmtBFAeqnBpDgsL9VjNJnbgJjz59wQVHnH5h00w1KABde0r7/8Gj4kyTzT4z8/8wLTv6ZooYCimz7TniDnjKe5NgLByoiIQKbh51zB+PdX76D4hQ5FE2bu/HmgIoYQE4PtUwlLgQ58CGsfWer0HT+GG0LxSSFJ5wktgrfIfSLspjsfJ/742EMP/9W27T1mpwn80vBw4E0tqcsPW26evqTT1gsW1fnpJmm61uq/Vi4/d8br75VrT+tWjXtZ93h+3vOfckh3+vMDpTR2w4CbS6X/PBPKQO53KU08oTDbwhlWoz/zKEgenj50EEUwOUwHNBLC2D9yFInEtrKIc82PoK3hgOxYT2WXMkDyoQlXx2bMzYT+EeQsPdWMXvpjulMs7tEtERHEHjYDKLO4tdI/GEIDsEMXVKGZ2DZm2KNC/s03X3cK9OOvQdWZSXYCcPkA1nyknEcCgO+fC2XSSyNz+yYQOx8ghHjINSz0kD6BzlVNVu9get+7Ty+nwyiFbB+aw0wgbBkNGl2TCImsgg5LwYXEl8FQusRQgU370fSRiI/g4Dtp8FbjczZk+t0AOHMI9EULJT+TrLxEKEE1+EsMk7NQlLvjNIpE1QxCLTqSOCRnmBzOwwbQL1SfbVuTagcOn2XYdBEthxtdQfn112jC4Bm8g6n03Hkb7Lbb+9KETEfE9pgT71PzmW9LHNqVWfRkrRUFfABUqhIartey7iJ4b9/iM3z4EBZx3dqB6mkHqmGFLVuJlg+XrZn42uwVobN2AmGHXeoEfkeO6MsaznFUqv4I9i5cMJec9yAim9CRRg/jfsbbQtARR2mkJgORDkQ4tG3rbhbbqAnihWkO0q5BzZHjWUCrsZbj2vuRu5yFKkjt7IQMmWMAIffkjs7tgY36c/i8lDheiqi/NsFx5WrlU10qWjWx5euaqMAco2sXDpQjmE5pGBekm4MbS434069muuArDqHL6Tj05cvlEj6mAtUoBpzCF0lKLWB3pXSPaJo6iexG0X7Ao4KB34bR4egP+iTUqfEGVCB2QQeoVcdES8N2YfKXs+j4oDKHLtFrb75EhymQurWmPfH0UySZOfbcw3cgYgHMgU717rS9duudd1kOgi9bd6DkNnycVQuNoeiZ5eyObr7lFqsGtKECvpEvBHDa4kx7OdxJKmtwyApyKhGsHUC+EhOTmPyyUpi6nEqHB9WAv5MkZe7a7szYQyVRrtFSTBKBgM+MqmQFyWwJEI5isLyrgV0IctsJBUMpp5UAEVD17TYh3JfZX3xin3+2hiCJCMhtmHaTkGpByeNSfrVqGOxF/OsQMn8D+iU5war69fCbIxneszvNTfPEv87H53P5isP2pz9dB0pPMMVM7BkaucN3MZ6Te+CL+tIZFQ9qxowtTq2zdetYXiOTwpIpzAN3ArOrZ5PefNfWr9qOT6kvSsbY5jw1iq5bKpCKZiQr51BJlVF2iL1NVz+RQ2bXroO2die1Fclj1plzeP+lWKsGcM0y91oi3fiRV8MpoJD8+PNvrCsd/1oEs6NAovr16cmBIN/SUxYKHDIfn7BwlA/pRLjwumzJD6yfswhf+dJZawKU+CACBy2cjVAelX8kasx7d+yyt9+ZxOSoBQkqFjR0BaoBOZXYUTfWZzDwt7KT2TRcLpKA5zlV8Tokrm9yiJylU5UHx2Mc/NBkglUkh9xHuOMAACAASURBVFSFpoEo35ZRUEayDqtRSMjWQUdxsHw9K3hvUjhhol5EJypYuBK1IFGyXjn3G2fk7g/HErIInBCgL3CgdwGjUvdYxbi4Kdt27rWnnpvBVJpgMGY4ncooFLE19YVHSAa4d8teYOCLeA+FdJ5jbMHcNfbI/bfSdCpCeGYt1i3HrEvHmgQOrB7gBB+k6dISYQxNoXfshg+CGrasTMQhCuBA2rB5Lw2SJLlAUUgn21Bk7fPhgIQD8yrHruAIYnJhHD6Tpy+yDz6dQmAtcRCVUGR85ckmJVm2rNvfDKjcIxDVp1wyUl8KyHIOPjcqJNXTc9wUQftecUMJGY0IKa07f7fKGCNWqx7e/3cpmaafVxDR81qrXYpuntd1RWXln+4QpzPmQZV4pr1CFOv96HmeItbz3hSffAXrUrXKCwh2J8VxNeGqGrF7XtPDn9ND779CzbufC29Po0/vS1/XZXAnoIuXnodX2MY9xw19+Y58XfQ0JaLuQnmCuJQ2NX2t+qjKxVIC4n5OjYRKz2U1GL1x/ZwK2aoJMz/sEDaVn8qP53per8rv+Pl6C4nzi19deW8ufQZduKpTKff5XPrsuQ6lyhA0MNB1deJhyvWVcLMu+JVik3B+c0jTWGteB42EIfYF8Kt6xP3rx18DT+o48XmBBfLcXh3CrF+XNhz++U6RM44YfJ77u4sYNnPOahRBe9go1GMPpm2DDx3oIOV5JWdB0CTiSUhTqYKYHBZr6avXI4T1DtDjsTR8/EDLACcjsYGtjQdjS3vqhX9ZxqlyxGT8Ldi/lKm1Wcfm/vboA3fYwpmTrWVTfF+JXY0aN+Gw78iEOcTmLVphb79L4Ureo6FIzQhfu3vinY4j/eGHH9r9DzxqgU1a2IQBwxwfX9PEtL2FduvN/SmUxzqBj9NMQHwuFNPQ2mv9+nXH+uVH9lsc8ZDJKA1c0S9OQXUI5LOfoDm4fCWNwKv6kqhnkhCGOUu6C8T8Uddg5UZz70IFXDIEcdau22xqWEpAbyuooyJ4svvxSa1P1zFF9mpYdJSRoBYAbT9MotiWhoJgl+uYFLdr29IatWxuW9au5XczvUe0R3Dj5ORkkvtmwLxPO9uTBA6qAuLvMeg1AwcMcJaCU7/63L6bfdgGDa1LQV4fe5ghiM5tZW+VWr/xY60ATY5qJPd7mNyMufF1Ej4AVsDG1TAP5uyVWFxgoPYh/2Z7NIoPtlYICYVwzhygkbF152HnM630u5Q9ouIsEiG4yFA+N1xSAGquiTSR2LYldTVWT9tRkkaQBUsZ5bfXjb/a+SEvW7IdCz9B1RtQPCXaxjXLLZp8ph7CjTuAFEogZu3qLSTSdW3MDRMoYGbjGTuCQj8KJXKQbwTGZ/72No3F7ajos9w5I6XY7sd5n0BPdurkf9qZc752Cyr7WYUXxUBxuVQAjarzOidUeGqPq0B1StD6ikc94aJQId64UbnR/iPl45dbtcrP6fXVOPP86Rp1lX+q4S/laR/Fryv8GUiCqQ1+TpCuyjgWzKSviFxNooGicmiw4AYXTq9ADTz0BfiZUD5PLF/o3S7G0Y2SmFzKq1f/lXJTBXWfPm2qE59r1TyF46IY2hWe3gSGOCyuFs5dBH0phaP0IkkvjV6avXPnnXRNktYdQuytr6bYuKEj7XgWysIC6vC75DOakBDpHD7KSwugD9WikEoH/RLkcqJC1ngNNlt1KC/r0FnhKMd2qyP7KcvuuP13rrGreJCCqNx58ho/Nbypavw4I/NpQi9dgjbMwMF4t7OOjmWAdFnITMYPNwa0Xsi+JR7k74sI5QWwb6A+TkKBSkKdnI4/Prfb7N33PgBFEedEFrNplMUyRRZFTFzVMOgZ+/fk2d13DeFaCIlTarvSjtFEx7qwWbKNHTHUdrF/guikBoOaSNCQRj6gqD1sWzEPnYUatuvASYtPbgts9IT99f3vXVQXzuA896KcwkzIoBAmkxLfcxeMnEWiZJ7ILOQQ1o06rz3Hm3TD3Fl2CXykBrOH/+tiuReFwDp1MHoX/z0Pvab+LqcFKRjL87aE80j2nnoI0izOdynTwyD2t+DgEfwlkSK0Ac2+aCY8WaePEyOvtRCGbBnE9S8/mc33aK7ymdIyCh0sNqZeNHksfFlZorI4shmoADKyZ566GX2JFngmz7fvZy+zex+8GyG+uRRY5JZhNRF2bUVjpCdGJbWdpVkMjbmMfduY0DNkEIVE1KHwWDvPIOA0uZNcS+6772EGPZ7cR1uiTZsA4mcT+K6t3DqoQQzWdDOZyb87w8mzC5lWygNY+b7WsHjfarTvo25ohxBiXtpu9tNZxKwibdG8OTRwtzA8ibah1Ce16zbFfu8EnznZ0YHENT0HRWD54vlOTMyf5nsRlMcf5v9gffoNsEbE5BrQelBJZYADsu9kCWsSYUMQFfms6w5D+tnmed/bwvlzGB4VotmTQOM0xO1XrbMi0Dvy9926dTs/h+808UweyFpIoo31YoimuuMCndTBgwY40Tbt94M0K/wQd5BLwA7ofbLbHIi6/1Y4wNJSaUKx74Ol0YXzZ4BPb7arhvTl32UU3ivc+R8rnjSCrPIPbkpzQpZWs39Io5asY737DnA+8od2sH/g+w8dPoL1FAG8O4+m1jJne9UWNO/06dNAZIbSgEpi4V1gSr/yf1cAV24Bz0J3SapHndQFbM/tdQ8V3MrD9BxV3wEsbEEmi+DW6cdUmWsjVojrRsKiKYUSPl82RgQQgDwsO1TekJ64A0NWGTEQiy9Q7QOtt+6dW9N52cfErESWbnQFounkNGB6esgWLcoEflvd6jYMtxtuvRlYZ29G5sfs6eeeAdYUhODCOWvMqF6HyjGC3NVMUGvHJNq8+UspPMZaSJO2Vs6EcRVFhHizrdgw8oIL1CiVTAYTCqfYJ/l2/e4Kpt77EP8Q4TyI4OVGH3TAlECIC1JGgRtM4eMHnJAXpN0eb+nr1sL3QXkaDth+uFZBFIUSbWqFYmA4PCCFijIKqg/ee9+6I0B1nk7LPfdMstGjYhFMynQINwnC9Onb24nqvPzy86gs9+Wmt7E3MJi+/fZb6Xbuckpw4g2eYBKpLs/SpZvB2oegZNnO+sJJOQ4E7xgHiRJkCd/0HHcNWVe+gwgJWrshdROQnCwk4oEnwk3I4r5MnbGTaYufPfTAHy117UZ7/18/2vgxjREdQ9QHYZELKChKkTiGN5l1MoefJwk6lktC62MzFqOaTBxRkIomwIkPNxIBAyvOtgSucRuSqzhsLd79aJL1RVVU8vRrEIZZvw4PWzq5ZSRwERyACU3a26nDJxzqvmYikM/03fiswkeUcrPMHuHMMdJ1Pr496IJJ6fGDdz936/EmOns6rM4Q4FTYatpbxH1YvfwnCyTK9+3ai2L2DJC7PSSRUdZ62FDLPZyBOXg6AkJ+dFqvs32o1+lwUqdwHdAbee498ugjwDIPs3mD2XS1Sey2WZvWHVxCVAH37gywSQnsBKA4itEowZQWlTyJ6Xgq0n/1yiu28qed9tprjzkF2zpwGDdtT0M9FjsuumZ33fOA9ezVDdDBAWcDEiB4lvjKa3+0adO+BIJ5EHEOYFUMIVo2TaTxhOI3Tyk5d5wu9V5+VS3rP2KEleO5tWXrRpTIm1kYHbZFcxbaoLE32OLZS+2Zl1cBG6Njh1jCU3/9u52iAVHKtDOeZERdyRwoBLUTmzIROWZrsFQSV3IFvG+JbEuduEvnxtyHUIr3Xc6nUHyJ8zS2ijlU5aEIbILNjwqkCk72n9MQUNxQUap9420nu9jiiSZV44oacP+TAlh73RubVIy5AriyAnWUWs9p70k0lXfq+SRv4sX6kJgqCZLftGKYCmDv40ocO01QL33f87efE1QVwN4P5X1SZbFf5VUrYeWXJuteGoieI17mrz28hfjlHLxLugqX3pM3WfEI3nioJlUhjFf+Pb8svi9/zuWQyV8UzLx19TfcNecbSpDVNLqgZFmFOJM4CYzVotgAo+wEL1qB8sk8fNDGIQrTAw79o08+badOFNrdE3pDtYmxN57/lgTJ6PrXhr9eYKNvuIVp7RZ76e2Ndsf1STaAZlp1bCh8gOkeOXoAiHQwHOAunD2RIDkqrHn3wQSjeHvihhuIMwfssUeuJXltZc+/+DJeruFwNUttw/YcCydZzoEjVreWr/Vsn4JC7HFrBnKnAG7oY089BgXnuEVSWJ+EUzudRH3Rsl2oORt7tq5dgy3Q9G8nIyISZ6NHXg388QiK7bnWf9DVNI4qbAcw4c1QEj79dCmJdoD97s47bO6s70jYi+z1f/yVae1pJqNfIEiSYSkIaP3zjfdt4u9+By+1GGulBCBnR23wwJYO0VMfsZwPPnyHRDubRL4ZMSfQ+ejWhaZSjNd6UOMulgUPuJAEaz2WaLtIPh584A8W1aKJLf16slMQbYHNRikVhCYtO2geyv+7IVQcNWJWgqKqRcI8cPBgXqPQQplunUUEZTnxcwTiT5Pe/4i4RxxnSh/H5O0sMaSI5wVROK0FvSN7ozvvuhttjj1MzuAMY7cm5wMhtjJPHbV5iBS16drMLlAQ7D92xlZtzOA++duJU4isMQHJL8wkWaRtLug+CacmRbE18VzH2iqc72/bgzgWU98z/E4fzmjVK4Eoj8musQYNY001ConHEobr36sjOhsHmTjlCLzmBNv69U0ANdPUUtetQRgvwbq2aWaH03fZBpwURo3q4AQYlyxbTsNgHwlmX+CXic5u7gSiSPFNQXgB0RXHS16mDwK9P47tkkCh4vjG4AXeOMbXPvngX3y2XBt98xMOkupHc6ZEhsFKmkSbqewOehpt3v1WmWn9nxTAl4oVF/cqN603DvxafNFzxPNV7JDYmZJZeWwLSSK6hyZ7FzyQFacSrYeXDoJ8nt05sK01jgcRQJIurZO9nKsqgsJV7ZCkhrJeUyB3l7DmExB6qR2BSwRK3ckIbPrRJPWrm2K5cMhrAlMrIU/Jx7t52ar18PSPO2jvFqxzGLQ5Gzt6Ka751LFzA5cD5eeWIIrVEbTWRjfRknyLhLfaoUvSECvCJFSE586dBSUr24nrbUb9vQec4VZtmjthw7oUYQdBtcWBaDxO/hHOmRqFKvhFYNjZNKBKOCNr0WzWYOPzLz6Fs94RdFwHJzKag/1N5pGTvAdsXoCqjhg+hFwRUa5d22giNYLbWWSbQKq0xne1mPxRkFj5lL/60ld24/gODo0g2tn+Q3koxq8EFZMBlL6Z1ec6ZDMxPXUyH0EkRMAQyrtAbMo8cxiocaG1wOXhVMZp8rsIe/Tpv9vyrdmIsDIl4x7lidsjyI46xQ6yIy4GNBvRWzx3zhXIVQtg9UKVR3kRB97zzXu+eOk/l1uYup6uwn5l41dUHwlQlVEMnNeomxPan3+XU1WGMxUWpDeCxL8uebem9kKsJKOxUJ1BRy2gHsOgOHRumWI1aeJJzLAQcaEKcr/aCc3sJIXeWiz0tBbzQQPoZ5uzLe+eOI7cphn5fjQeyvdCZyH3YwCQTTGbncNzScnata5rd/3uFtCI+61dK0RsQX/MnjGDYVIEPvFX8zPQGUB7nskrpFge4GJJKvQQqRm//MqLtvPQRbvjxnZ2/XWjQCHhDsP0voaqea7kJrzcrx51HfRLmq+VwplZVJTvM83PB34tBJOaECmsRdkxBdBQGsYwREJhayne1m/ahrtAL2JQe6eq74KWBBYYxpygkZmfm0URmwEPuje5O5aaFKQSPM1gQyQz5NI09c7b76O5UkDc88CzL54vgP6mTkOYneUsyMnOdH7UklCW+GAhjS0Nk5T7RGLJN2PGfAStmlGD1LHNcHwzqR8G4cAQE12L333AGg3sRQ2RbeeoFVR/rMPdZtmyNKDqWGA1bYM1rsQWQXjR5Cpgj3fHOSE39wSCdlioxgZaZ2qTGlTWQqjK3qkhVlY5ObkuP0xMrM8gDn41w7E8aISDQSPlUKfsAOml6e8h0Bg9evR3NcuB9P24qDBtpuTSUKFJSnXQHVf/XxbAnsB8eQEcQje6hKD0M2zm5+fI31UCKySTmrboh9kEksZ3Ew52iBJjmUsjDmxJ4LN8ePcxFDYNyXCimcAe2LcdC4TRqEEesbmzU7kJ1axDm14uGFfzQ8KeSeGXXyxy5stRdUNBcqIg2KC1XTN+Al3CCvvk40lADosoJLkQ4BWSkvGxwjNM6tTl5YjGoPKGfw5TAYoqlKL37k93FhXnWGihwBeDUR4+lg4Mg46KhGEMdch84CZHEQHxR7ktly5aKxSdgyC2g/MlcTtMUrUK+Nge6wlHqz0Fqrghe3jtcoJ9EIVxEtNUJdhnKKrjCWY+TB49Yj3Vbc2UqQTijphNLwSqFcCEs7HN+O47d2ApgekOFKs23M84LAI0OfdXBw3MQfqmTWzKjW5T1gcKooWoDSaeaAHRIAHRiTKqj6ee+tTad6hlDz/6mC2YN8+GYML97kuv0J0KR3QBmXp86sQpPAxcUJj7UfjxpqF8J87ptddch99xkr3w6J9sNGImJ+iqFhRk2eJFe+2WW9tbV/zYjgILLqRrtBDuqCaGG/cgdIF4WJGKCTrfvVvWsL7tGlC0BdhWuq8dOzW2vnCAvps5C2q5v427/lp79dVX4ItV2CtYS3z21SwbOOJ6ppKxdKDzKOyA+sbEWo9rbzDaYpWFDCcekE2c4W3VirUQ7Vs4Ma5X/vqc/emRh2imIKNPsNgOx6gpHOtc1CHPsebq8jrbENEYOWiYg0Xn0Y1VXpACfESQP18U8Io4/M7TnawJ5Gkh8Ky+dAv9UVo9hNd0bf5cjVXUgH79nKCZxJS6IMiwCxuqdDaj7kERu7TvoFF0ygNBMETQ6SyGk5KN6iF+0B9OtR4IMtx63wO2E+uoFojUIGlqOQifyR+tOeqpG6ZNITAg3oKgQFE+hSmvb/lHbceimXAn4Y3y3i6WhgKvrs3Edh9TrSn21NOsdVKwWhExFgLH2gVNOr/nOFSWwbVSPjUYpejT8KkXcJ/yzpbZVcNHMwVOojlA2xQxozLsVPyEgKBCPHqEZkUTEj0gs7sQI5jOvdJBHcgeeuShhyigk+C+nLRX//6WfTMP2DvbPIAKObeQQ05YF/gjVfkOvtwPTS3LnGRf5fiwkuvmTf486ZowJ6pMr1wAVp3KVk3gPJA8z0TWTWr1GlKW1/+0zVSMewtgflCi4hpOSnnRlz2o52qqK69gZznEj3sPf69WgRc2fXnR6U0Ofn4//0UBLP6v53U9hboHWu5RwtfvFQTx1x5VeYCXC5N5X/dylM+vvf/Lf5cm57/1uLwI1vPd1yqvna67K35ddaz471GcFbRb0+AaskfjnpxnKipIcF0mAA/df4/j2L3w8qu2Dv5oLLfmfkRFooNk8AU0XWJjFE0tOnaz3937AvoIHvbDP/+KJzHnRWxEDaggOQijFFgs6IdtcH4bIxDXlAS1GsXTPx//M423zQZNzN7515/sq6+mwivKt50Z+UyNeS16VRxrTAVr2q3Xj7YebZtbPhPapDphKHOGW6b8FomvQUk0i/BIf/yJP9sPC06QqIQDA+7iLPl+XDAf2k4Dp37Zkt+dh91RUseuCOPl2AdYbIRByZCH7mn40Kfxe69D8ifxv3K4WbVQ+0tl2jP9+w2OcSSxLIGKqB2ca8eo4Sn21EsvuAxzJl6iH30wT0eQvfvOLUCgg52w0F5QIL0HjoYDhjjVlMlObbYnoiYSsNTZ3BHl6DI4aVtTN1gFCWgKUMFiBJ3iQd5kkOTXx33gEIXEN+gBTJw4kXMWMRmQK/Wh0YQAsa7AxiUHxEsqPz9LFkdt8KJ3RWI8DcFUO8nUoT3q2AdIVOrFp5Do1rLnUaKWH+TYcaOwfkM0aOEJe+Uf4zACSLB6jdraZ18vsKdfwh6OpmYWN4Dyyu1PcQp9FFxE0+GPYKa8NYIjUA5lGk4TopALo3oysBrFMotLbJUosN7+AXA22U85CImFUwVfM3IY58QSEiYseTg2QOK6YUl3CokmcBL3UQSlrsvEYtHjpteEBFocdcEoV2CXqGa4CpYBA4fiXclkAzX9bBBOn0yZaW9/tszRHKqLggC3OJRCvA087w/e+bulH8+1ASPvd8Wxj/Q6pHCijqD2ifY6OZE3pjmYauUITk0i7+NKDbjf0mC4/Ge9//bGit9S8hcCxcVr0Toq97MfU1/RSiT4dx7SnXf/+3Em6f38rIfAzWoeUwOP8nDHzZTwzS545cUUdsn1Y5m+ZwKhd9pSnMdAYEmmi/NPMb2tyzEURiK9BOXxbtau30DgnGsdUi0KvORZLMH05wnW3moUkXcjjteufUfyqbq2lMaM+KCbdhbjnuABYmFtTxOLX8LjBI0ICQHpfsrbtSt52o6d2xDFmwUsGmVhBm0T774V5GE87zEJYSduKIFl08olnBUlNIuYVHNPQmQzAkLKdTqY9o8agBglzZf3oXnVBt5/AHTiDiz2Fs5eaMczDOhoM9Ah7BmpXCcngapow4Rrri1YvBwl6vboGvSlCAqBRrDCetLYioI28Sk6L+cokKSxMoyJWSYDn/006odMuMlm4fM78lqsuJYtogF03IaOGWwPPPAJgnDYO9ZBgdkQMSQe/O29b23LYQ+qwgcXirM0a1y/QmedClGKd195qlc2Zh0tRo3hyjmuTyUM/9cKYG8jpepacmcvP6sGsgMmqd/NEVDB/0nwUbY1Ej6TgnQ5e7eUoU8Ek/kQise8k0VuaJYQJ452KQ4KfvhHN7FaNLWefPgeUHunHBT26+lzLRXNiPNov5wl79R5raaDYkQTkDhDB3Rhgp1DrKuOH/MeisIWlnE0C2seED+HoPVIXLcuOc6xi3b1wPpwe1sS/3JAiSS4OPz+hyvtpluHojKPiBAT6FAGKRpCtW3TjtQmyJ584hmsQ0HacMHGwVfPyjkGPz0DOuVQa92znW0HBVuA73rD+s0tRrRLGg/7eR8P//FRrkk14jW0mvrYcVGjiL5yCOqaHi0QVGuP4Jug2tPmrrJrbhgCPLw/aa6/JTIhjUJMDrEe2w9tQE2VYuJwGWuzfd8+LHiqenKmo+jZrGHwdjWK0XJJWIjI7LCRo5234taFS5hgB1oj8llEH1wc30/NEoyHcVg4AsEsjeMnj5LTnrGu197G4UMOydn83ffz+C8VZXucSVjDY8aMoCGWw9QaCioit9eNHWlZ6E589M5cqFLA0Pu1t+2Hc/FGP2jo1DkVb4mz3313Gzj4ac6ONobNL8h3Nr7OoqPExQWzPzuAYqztYkUJ8MLt21Hc5ufuumewyzVz6DQPHDIcBNV+BoTbEMTrbHtBvZaAdi0ulmL4BabUnAeSq/rfQKA9wbJyMlMJw/NOVrxbxDvQcL19/i+YU1pqo+KUCZvtmk3epqaaT9oQellNBvhDELimDevA9SWwcPOKsYpoIIgzXVk/WFjtWiJmQGdwGaNyyWIFAv04RrfgJAu0FkIhDRqlAA8DnoVwkmS3+/QZQhF2nvscxCFJUc3P+AGHWTz5CwezbdezF0VsLs+nExIexdcQiNJhDmZ9LxzNFGBQEkCowSFVTUEO0/TztIok8FWDzovg2nlKWLCfECwtji5iW25YGErKZSRz2sxBwCD86Wzmw38KR2b/z+PG8L0yp17Xs3cPi2zAVBD+MKvH4xFCIrfy2++AfETZJ5M+AoLc0m6Y+Dub8cnHqLEtdU3iCROw+IBHXAaP4hhk+DvvvJPrWkaxtc9Z48Tx2YJly8MNOcVk8ttvvqPIRqEaeIeKZ0FO1SGTN2cEydUpFvX9D0x09/fTTz9lqnCOTn0fJ+6wZMlB1x2/+/5B1gYF1Wzk1sMR8ioGPiR48fjf32kzP3wL/sF6OpvdrSdcC3ALlk/3R68bVScJ6ASdYp8we/XDb20jPL7Xnn3QNiyZbfs2Zdgt45rb8McesoPfT4MTk8wkgI4877th+3bY8mTQsTpt07793m689VasJRYBOcm0u++5ie5WOp8Tf+B9BxGLqQf3r6nVbB5vR5hs7E47YP37DTW/CKbyTHkXffImCWVNaw4vbz3TyxN0eTdzMC5bXcBBbHbj9cOsNeI6fhxePnS+CthUja+/3uhWOGPrw6wFNRBCZM9Eo+EYTQYpy8WwNrPopu0AjtEDWMbOXVspdhFiQyFVU94ZH3/kPFATEOkJDosCFpwACibUcQ6/B6IxdvQofKVjbOksqdttssFMVmbOnsM1i7e7n33eNv7ItAGF114Iy2zdupkuGZPy4SOtbM8hmh4ktWnrEdSpbtvxL21UH4uN1n2t+PgpIM9wJetGkqBlEGjCsWXYRxcumufvgmMRb23ptAl6qOpPKVUNpifpu/fb19/MBCHQzYZPvM/SgTxmwDPpzv3MZXIsnz3A/yQRElEiBiLaEk3BO+/bafbhB5OMoTqc9sesXZ8BqJZfsO/nLbXn//6uHcPsEtt2unQCKum09Zj8aK25eKHDUcJRSvScwrDnOZc/XL3k+YF//97PVbXnKTIT8fKbfk4U+YaTmOHNqwTWq4j65g5zgo8SNyF0ZaHgTd7kleuSPd6OQ4gpTrnCudL2qDLB80xQf9kZ//c3+dsTYE2cLy+AnY+d5zL95gRYz6vKifb+nOdPfWLP61d9XEk459/ee+UXfqsArvparo/hTaQqC2CHDFJCJfqMS6zgyrn37IFsy3rqApKUoUwMfYBTlREIdC5wDjvXOR2kf3nyUduz6SdLXcb0kDxW0g8PPXQjUDagaazNvXAz58w/BA+rC9SJk/BWB5vveSEPgFLGsoapoBbAD+yFjYmEBJMR2/tp3jJ74tEPnC9y25Yoc+IWsHTFVjvDFgG1ZjAv3Pts0yrK9u8+ZaMGNbUAxO2SOYtimF7VReDKj7itRLaafH0QncqhaAwjScoDKpzP9Hjf3p14I6+3IOB0Dz38J5pqCXZ8x17iQk22YYDNEphB5QAAIABJREFUISlRTFYHPxm6gug17739BqI6oG7Yr+tpatZr0NhBkgWZE+1mN77zU6Z8Q/e/zIYO7WNLSKBB1tE08MVS4y7nay3O/NdfbcQ3Pt552GvqvGTxOqbVJIYk+IIUd2ybYL+7/SbQVyctFUrPxnV7KQhUlJUy7WCC0qQ2DU8m3jRw8501h7+juQgCnZaWRpw/Zbc/9ZRNBYF03R13EBO+ZaIBNpANI6EgWXo0Bo4XBNLnGL+4RUobJmHF9tY/34W2kkmjAD4oiel5EESpW4/avQ/dht5EF/Q7iijcT9uzL7xtWdyEAqaKYgf7yHaR+1GjsicGPbiSL4ywDu9R5aOaWNUoMKTRofsaHkqzTTeTLlcOMYlhEgI7wUxZ+tNc38e5sMc11auT/dfHjaEGk+baNFMXz8mw3t2quwTtLLx0ORpcTYN3FQntZ19sgc95DbQbOITc94B6IJpIwO++4z5buT4NjrZnAqwYG0WR/rsx3VAR/5MdZoo0fPwtlnES72QP34JNULk5tNJUFHiTKbf3KmNllQbUlQrg/7Rvq37d27i7PAZ4G2G/9hpC4QjJdB5qkJqWYfw9iEJN52URqAHBzvVx/IiP1dnDUpFVgSPYrPjUshCoyS2QOnB8vFBUBa4A088xfERFwyO0Cg3WatNwoM6w5o38+P4F0GoXnaDc1aPinFVNDXKQvXDTG6GhUYumuFAa5SyEUzSv6zCEKKRRL3VmH/KhQihOM4G+vjdpKg1vzwmCc5L6uwwXUCc+WcpAJARuqa9T0E1nwn/ixEW4oegfcM41QvH2NNO62mjOyMe7B7ZtAQHlNvP7KZ49Tr7Yrk1Xa9YTRIkf3TKa0WuWLLV2ndtaoLp4giKQjJ8G3pqKhkoDKutMmjC5XLdyXSMgENNmrKFJ5Lk2DRr4YfM20Vo3bsQ0HDguWihSZju4cbn97Z/vOMjtiKFDrD6OI9nol5ynaGlLIVRCXjrlm28pwPqynMopZDIYFpQ7tEn2mXI7fMbPXp80zXYgZnnQrU2dyJqsBtNAl9ghq1UNY604FakuNitOywlc1429p7PTNT8850jV9VQVVeRdT97vS+lHolLKUyXCKD6/oyS55e1ploSynmS9mYAGS3286U6JKgiVMIzulFAzWXiU14PGVQsNnhOHcEhpGmBdQbgkMSmct3iZLV59DAEw3A0QusuHCFqCRoO2EVm19WgVbom1zoHIGYTQ7BEEVTtRWAfal1NngrajwON6oP/p+Pj1udzXjh+AFg2Q53P50MnasiYOWnDNRGvWQgrgwTblvbeJ2fNsOMrkQ4eMZgvXwA/+D0wzC8nNmYGRD0n0TQKHQr0/9shEXA/iSSfRZqDw340eTUTNGPvi629s5qKdbk1KkyCQWiEbMUQ5hygd0hou4JwK5Zw5cuosvsU0Y6lr9Uahr9OQHWsP3nOnBzNOHVSI5WdIPMMLaINuA9GImj/ze9B6wIOpqybcfLPl0izyp3V4mk2QD7KvZbOWzgkhlmazRFazs09wX7CsBabsQxysC4dZddxO/IPbIXT1Pdo+0SB48qEjrN+83emkLFt+FASSvLs70RiOBJmQbokUtM1pABXJcYYOzBkLtXagLNVE0+CwAQrVmxD4mjdnsTEXtAEDxC+ubgNUvPOQEK2UrOtQy3Tv3p051yHQrCiep65z9lZd+w/g5obbuoVLoVo2srjWnWwbTgXfTPnW2WuloDR9hhpy90741P8XBfAvg/IvQ6U2jSYr8gbWAX1OElw8AuHAClPufCR5F+IVCPbsNhn/J6RMpbip8/cVhJrrB8TYB2jHRfhbLN6uQLw6NMaj/BBTkAs25eutQhoDT+Z5wKYDwYDHk4T0H9KDrgFerRzc4shKYtxh7oBhQopg9J9v839caq3atmK0H4VEeoTjIpyXQmVjRIDYAepiampFNHWB6wKy94VFeRS6HH5SbyTI+hOQSdVsy8Y1KJlJCa6j1WgIPAcFwPWbpPibgGJlIw5gZtyaZrBizwGV/WkxvljLf+T78a64HABMYdiI4e53BsNnUkGSA1RCUunzSIiWL82xG25oZkMGDbY/Pvo6BVN7uo0eT1KptI4Edrb0x0UuIVGhKF7BmDFjHKldkOpaYpTL4AyltL0rlrHYhf3PRThqEwqE94KLXwV8bS3w6RbAlmMd7FucDMF3jjD5VfKyHU87ec5KPKFTr942cNjVtmXDJjYrqq0s5HNwmGvQuZgzezoHBlN1plRSFE1KboyX3RRsCjJoTtS1sdffbm9/OZ2CerPdOKqTRXOvd8HDbZqAmBfctSRUGwuZikoAKkbXghssj7AGcK6euu9RYFLhlgbRXhpNiGm67mwHJqWzZqTSIIlhHwQAc+hrKfDl5n/8JYu/JRusE9f9DIVnOVAYuBdBRCZVPWyy6QhcbcVCQcqpq1ZssTdffwWti3K4d5kkrFg+sWnrJTGJaJgELLnA6nVoa4UUzekcYm2BG+lkOE6XTtPxAdhFaS0LGheGaEavG8YTAYE8AQXxJaE6A9nfB++Xw8cLnTJdP4rYMxzQWTROBM8Kp2GyjsJ84UKuNYdgZ3wBX/9wkuXBT/mCiU4ZWcKQwQNY27URigDjVU4DgwNrydIZ+J8iUrNvtx3BImtg79EcENiYYNG0ZQty/kk1gXbFAdM/5ATCsvl94n4XAdfq2ac7DRvWBwu0kKwgDFGa4twi5yc6HI9nyfQvXLzI/nDv3Va3ZzcyBow4fcSB8rNCfO9Wr1zj4fpxiOfwGaqzFvbThQul0O8Nt7EewloD+g6zzUzR/GmEnUM8y8sNc8WkYDZk3x4/XW/1WFkAV63RKv/u/nDTkUsd6Ssla47j6saMl17EHcI8ubq4bXTsPXYPxCqFhcoJsF5LQ2gVafpPh4/+7Xi5Ouj5P6fdpKSbm13VSsRr1yZ44JUmwZ5M4bcLYE8RfWkC7O2iV00irvSZvV+7vPj1ft17KZzg4GUj2qoF8W9NkH6rAHa36GdIpee3/1wE6/q7oO+Z53sLYD1HZBqXMLH3NfnSpCAY9ZSaxLgzZBLyFlRzIgJOz9XQIXq1bWrvvvaSjb+6N/G4EN4m8ezBW6AqHLTPJv/kkmnVCr26RtgTf7zfpn/9mf0w/Yj16OJrHYBAN2KSd4HXfwv42Qt//QfCdWX2/nsfE6d9bM6iPda8XqibXFWwdwWpVbXVCqjk+g37rHnjeKvF9CSuVihNs2RoO0GObzQA/lZ37JPSgHVqj7RDCPAMU+dozI+LSUylGVDIRCEWKLQvlhkENKsg4y2kaE+nyfX9zDkI/GXaww8+CF+frj4qqRfp7M8Dltm9W2eaMn5Mt/bASWtvG4gVsrga2G8wgxtgfBSVCxcsZvK60q3d9sD3VKDqHJAi9x72fygWKWc5d/cfLqEB54Y9NGcp6lviQUpxGw56K4upUjHcsK5YkXw7ZRMwQDibUC/qRNd2085mcKs++2qyQzuVQHrrDRSvN5MDoUCadeliR+nSS6F1586dlpSURCMvxqnfLkV866Y7b7EwzgfjnCnfc8SqAT0/tXmnTf7sC5vzw36bcEMTa9ICL3KkuNti/ZfYHMuNjDxbvS7Nnn/uPTtLgZiFYnIpGxZClOMLam25JcV6qRaADyRns4pcoTc09VbyrD515bJzvOcSkDhNk2Ps0MEsQ38O+6u2NnbkCHRKEHf8Ygn2ip58RAlm40Q/O5Je5ibAPXu0cNZVi5cexmKGfAQkzieffEYxdpUlJDdyHOCQFh2tBEjq+Bvvsi178A2HuuVDk17ZQllhlj1060B75KlH6I2W2Y133W/zfzpogM8ceuG8Fq3rDilUeAT/vF08573t9tIlBMb/tAB2ocjFGE98rFr4/sfY5Qlf7j0JqqoxnhTtJVxVJo4v3xekWY1dIfpk1yZBGtmv6d/6WfJwvl7mBIykFK+muoaOsrECaGBxkb7WEHTaVoqRq7ok09wot1wKIPoiTltGvYsd+zn3AdhpXhBMHlQXOPIJqFaDhwx1CLpwxMuUNCvOqQFSg6S9JlygSPY88AXLQrX7kcf+YouW7zJMLZyK9clciXd5mmtC+gnuWV1Ts2yJZaoYTWJ9HzKYFBbBJUuOhTJGUZmQgGsGvs6dOrQBQUCTpPdgh3QLComyMOwkl4Cw6oZPbKkP2gPkkPWlGnxgl21eu9Lxj/0R3QsGTXgs67R98MlUCgkabULC8F5AfmOp1taugecbxz6OBFpdcCaTuAFXGQTbn5+cY1cNikF/BU/bePYvziOCBtcEZi9hwGCm1B1Br50ih8tQTsIEuQnCnFllaNSUhOCnvNne+Pwnq0ZeeLbMH1QeuTk86IpyRms6Pz3HXGUFrDWi1oTwUxIR9E7//70ArrqenLZE5TrTnyqAqynG8z810D12qPKb99gHCu0kK6lzwMFjKZxqYttzCru6MO6zqJH78T0+T+Go9aSCtjbrIo6ZVE+Qc7EMfGbNWW57qflcvq3X41o2ZDOfJQaXnKXwHdzSwkrTrW2zRGzn+trx7DMWEZVgtbEVfebZl23G/MPufBJ0nnmYXTOqgT379OO4YBxwQyw/4rEvg7QgrNwkVheIQEsR6L1D6CQ0b9mOxu0FW4vQ1AZQe+kMZRYv3etEpKSjI/Zjs4ZB1r8r8GeCb+PmLZ0479Rp820faZXaC4BTEH4kjvEPBIxdI0nIuroMGU4iBFXCOXdeqkl8bgA6ToRWPYuG2PG9gFf04CEDrIipsw8xT6goQ7vFrzlCwWnbXVM5A6GtUPQShDTSRLhJR1CGvNBeNBsaJifRoE1zsaAZLjpKek6CkpRjwCEKVZ0h+t5Qmi6BxDnhbo7gtnKGOFZB81Y0w9VrQVvsSAWu392GDexp6ds22lmoAXG1WOOswXIojH5B0W4QqjMhPf2cPf30bQBua2Pxt9/pRJ2iUSwr0/79EeM6dNA1TmWhuGDBWgZVoSjlF4DAaQiSsp9roCzB1aVbrz40TXc51emrhoxirwBtZ0ip4eBZhpOBnAvnEO5YtHjB/34C/GsFsBa/Cl9PAqq9Q6BjUevCKRBWE8afBeyCuERPeL6gbnIhUQcQuiES2x41NYThXIeW4Zk1aoAXFByM0MBS69YKAQUgNCcyCwjAvoj3bMUr0AMHS2KQetWwzkCeRyHecZKNDyadDZBIpVSIYX1Iq/aWtz3d3v3gQxs+aqS1YvqqVoqEjsLo2GfRJfTBviaaCTC4LVbhGTu2D6ltuiKlZYVAafZA3obTAfyzDCjxRWAGx5lCamTvj9AXZFI7h3LmR5984ZTP+gNnc2ZoWZl2EO+lcojiu/D3imYiKU6u7EG0mSPlR4fn6MyvvqQYOgnGPYaOUxfHId62ZbuNue02O8904xsU7FrC1fIhAL391sfANbDGIDEZjwm7RGB24QMWBPM/FAiz4FkDBgzCDL2BldIJO8RG3bFlCxzNQARV+sDvQjiKRZ2v4ovJ5ikSr+XLl7MAc60ZysF9gNf+7dVXnY3VQLqtEkNJ6tvfFUD7KfDVkQkBAleCYIOm1OLAqPi94eYbkPxPo1t7ki5pPxShgf7s5j5QjAaE1rI/PvU3BFOibEjPznZgV6rdf9v1tm39MqcCXRdI0D426bVYGvjBnc04kOFguHuAF6YCJW7RpiPcuvXWGEhIIhipfohCvfj08+D7m/J+ooFILaZblGWdOtMNJsHMRu3zgYf+6BLH86XA85hILGdCMuGe+2wuUPKpM5eaEDLffPea43sGMBX3597eh4901vEL9tyzE52HWiD+sG+9+BwNFV/73cQ77CkEbMSTePiZ51m4Nez+m+90Af0mOOc6fJs0SSGBbYrS4H5nzdQCrko17tMGbEV+AALVjqJ9KNZKAVHR2GXlIOyX6KRO18LRkHrvObA46vpJVCeQZHE5HBQFovZko+KDv/2vr6xbp1ZAza9nuowAVfFJ4OD74DGvJpG7jZ6NB5ZZfOqwTf76Q2vfprU1TWkLjDPKJr39AdOP0xzQAdarXw+g1i2cGmOBlKRpgaZu3Wm9+gwiKb9gLVXkoyA76fV/uAN7OHYrx/DPCwY2Ixi8+OcSDotn/ZYhUCPfWdngyH/vaOYZa92lj7398TT7Yfl6O0ySoSmI52BV8kVTTN6zXLhzxIKf0zqnYlVl9HF5ISyUtCuAr/DQc6sWvu6XXapu9XOCRGvSSGRyp7sSHTUo9GtdUVzlhd0wurIL7pDH/Oem1FUO9arwYT3Xy3vzvrtfJJT/RQHsoMDuM1cWhJXVo7fg1vT6tx6/NgFWYuhNUryvUzVJ+S0I5JUm81XfT1U+4eXvU5fWk8Z77p9HJdxzXogK4z418VCqxYUUjBUkyXq3uhycYTTjEJUhsyljfyREgMiBwyZb5tagyYYOHcwBmQwMbiZnwkk7zfkRRXLUAAXgTqzxIORLM/bussH9ettivGpbUmCFoQS/YMkK7JZeB/6/lAbUJripu50ISE42Vgrkgp0R/oujONyJhVoNzqAKKcYfz0O5HRVYYlbGniIBRCgOKRR7hhH/Jrgk/Cc4W01BwXRBCfQMFn2aakSCw92yaR1cqBT3uRV3Q2qBzUPgzq1bEaRZAEVMjFVgSBFXQlJffvUpr90TL2HQSXD2VCA2IoEqA4GTe5qJ6fpUuKsD7UMK+Fmz1rlCo3mTeLvmmmvtxRf/CR+Ya8GvSG4ci+ZXrOUCJV6zMs2xIVo0C0H1ONq2bsjAaskMKpZd1S3U+vREjJEvzJ/zPck9ntYsOzWb23RuCleu0JoSm1JSmE7R/Axn3KH3qeapim7ZYogzXJtf+tbb7yLs2Mk60xxYOn+udRzQm0QS72vObv8EimG4m99NnWJ7dm5ngkVcRz9CZ9pFssCKiwibIUKm6faoUbfZAa4xkkhMrZhdsFxqcC0uAvkrpehytCo+t5smUohpnct7W7D6APH5WVdKsrXuaiNc6KZdmvbw/Dr0RGPr1LSx+DdfgO6SzjqpCRTzLPZ8reCjRoL+CiVHmT/nRxc19DowXOyVv93iVOXj8Is+unufg0B36Atnj+x1Vepue+DRF+0koC7FPf1cTXrxnRoFINzzFrlIF/vgb/+yP/5lkpXxWfxIYKS98fOerIxD3v2i/VHZPnNxS48rFcC/VsD+p5+pGg9+qwAOY7EXSqGORwT7VOeCzrwSqlmh/ZSzeCHPOne9EGg9vxpJXhFNkyAm4ZFMbQrIQeRBriZqHmt6AM31VTTzG8BNbJKUCPT1uE0YN9qhJ+bOmkHjqqWlHd4FMygFWGQ7eI6bESDb5BrPuHOR6yG2SL6pHEhw2uuwpEknqZeCbufefVgY+L9Xw7sXFN+bb7xls2fPpkgOdJPrEtwd/ElGz+YTc/R6XGJRNzWFe+65J13+FMZ6Kz5xGMeFvZYDRFPeqcmJFO2or4v3rgbU/gPnsF7rDgrlGFStGBuBDWEi6EUNCUqLcyy4FBtBbBu/YUrbd+AQivkW0LEOIP4WaSGI263E6Pazz6fYPiC5scSV7oi79gb90YoJ9PGTBy2pTQOsYbJwyJiMeJt+P2tYE8YUP7ij2PnQcKlDblKDs/Uc1zeE9xwH6qKoQNSlZrZ2+0Fr12O4ZRcEItT2if24HtskpnLIISCKJSqKILOeVejOQjU9VKk6RR5949cLYO/5UXUdec8uFcCC+auAU8OzXA1GYbK44IINy01AfZ6aNOjPoigv1wH9xjAU73zETYL7UVJBIcrbacSmvXDmuAWx8Tu2qmM3kAOfZFNuhx+eRyPpKDSIQzgB1IWutp+cUpDuZx++3ZrVLCbnYiBTJ8Fi68Ep3X8cX+GWKDtH25yFPzq0nRANYRTfP61cRiytQEOhtbMCLQcGdho0aBxT92SoLgXs19Ao6gSNjDkbjtH001BL/40YOopmWRkDMs6NoJp8bgZEM6dY/y71ieXtGQaApCDHlSjU55O/s90ZJyjIJZhHsUy/NZ44mE0+dhoqn25DXaiRR7MYprjmuyfO1Qz3YbDiad4MH9TW+iMYO5LmcAVib7WhkJ7Yu4P4CaUSri3JmUPCLJ05j7KmwMXYbuTgr6IftGF9AejFQPZJsqvfNGkNB4npbGFC6BIJ8YcuzV7QpYEgYvzgivsHIrIYEmnBIJLK0VKqJsEZBpNGo+dQ2laGX/G44EAjBRnZmQGWGhunqI0OHctyXP427TtzZhTgcb3deuNEkrt1BwPSc+T6+xh6yaMdhX+aHkJP7kZj6dtpqx3yFVdO1LVpDrNm5Fhw6GipDR7eGaTTbizQpCYoEbtgEDojnGBoDptEvPx25AAHQTP+ryHQXmn0S51Jb8j27JqqZurK5DSZVEdNi9ttIA42MX+Fu8J50tE1I1CLDdTF4wPS8KaT5QRymVxxkCPAo4J0I/Cv7CMlLHw68QwHQ0LhfoAtOIzKhBRo4+vWBwOegYoeXAE4w2FBELcJbM2bE0CYnF3EeF782wAJrMAVzoenWYOiMY2O+sIlS+C7dqTbEEVHEU4qG0OJyLKlS+j4r7YJN11HPQwsAKjAuQosG5LJuGR8SRGcsSUVbhTPRwijDIy+TB3LWaGB8l7kNc7we/zJSILqkIFIjx2oyiZsG6SO3LtPRxtDkA4TaZmCrYIJpdT/9KhFMreXKW0MXNwwIHK+8IiKKKTnzp6GanOCMxyPRmgqiknGaaaSmlZqWhvGoRQi/IUUpymEadVT4xfZO++8Rx1+wh66+05+1h/VzANuiizoXlMWaBrFsRoTzeCmZQEzEBQvEbL94dRUl9CEc83Er7OoRBK6TDYRVkAkQZpSlGK748fY3oegcYZuTURiElELPhbcitVr4cciMvbj0pX28adznKeqhCn6dYmxPkim5yJM40tzoSFKxjFsypkzFzNBre7UuedwoLRo3cYdXrIi2gbcWtOP9j04zJD4T0eJtC7yfoEcXLt2bqXQbGlrf1rHtZ1st942zDamrmE/lDq/yQTWxxGmlo3hXsSgyrxo2TKsNxrZv977kG5cK3vg2Rddk0EqpmNHP+ggRi2aRyAy08wJYiggpu3Zbg2Y/hw9ehiz8Z40RaoxTQeeExZt/Qfeg3prL4rvrkxxF6JPVYf309S+nvw5nahiuH0jsb+gITBnuuPunGNqU69BI2vXqZuFtWhLZsfCZ3dvX7PeTeUVRF3hzkRcfOROdHMnXH+d/eOff0O5lWlLShJq2e1s6PUoROYeoCA9QKc8kGlZudWLRbmcovbNN15zB0p8fATUga6IsdWk+VhOY4CCmedv2XHUbr4d5T7GHaID1IIH/dfX/gWfozEiEbcgFkZQ47881o2ETkLYrIKm5jAJFjdQZvGF4CNDJN2vB0nlvg2ploIVhZPqJ4HNzyuzb+Yste8XrLCDx+hinmXCTxEj+p7SOCVISl4FVCrn7x6+mxs1XPqvarWrAvGKBbA3VeTPyiLVvSengFVZRfNzpMJuCq2UVF+VqJQP0pbqbasoFk+p6q/Tc1zRy7rV+6zunNc9jysVe14V5it+/78ogCv77i5WVhUS8cKuLxnG/fw2rviX/zTlrTr18f6g42dVQrq9/s7/6dV/e0L8762Jn39Gn9+N0F19V1kAV0KhpYKkB+dEdZLXICXTZJgqYFxCqsOYRw34SwEk0uWgVFQyR3no/gZrhjhcz8aiB/AmRdfuffluEiqUUAsglCcOlrH3gei/9JhNnjwZrb9S69JjoM1mXZYyVVy58ZBDGrVsVZ+VUI5tG76ehOx7iJdC5xw/nGW3IU6FMRXKs7MpoKA3TP/BTWrQeQK2ZXbbbT2dJ+lOiiFPXKpuf5h4l21DJXkDokpPPPEocGFEb4A478PCQTz6lH797BCFtxKaGHiGaohKcK02U+ICYneohPJohjlCs4TzoBIJppxDvGjUrSf7rMCmT55qY/9wn52liz4b+kTvHr2hwcjbNN0hgj549ws3bWvdHuVYaCThtaNBvKxy3Nxozhd/isW3sP9YgjtA25Rq+LMORwwGOCXd9hnffQ0UcCwUlK/x/S20DiCDNuDrqKn2oy+/yPlymuswDSgdSRD7RA3TdsOG2euPP4ZYIpBQlFWl5t+ySzd74x+vIczSj2kJDYl6nKG4L1ykYTYFD/T6JHydO7WH5pHq6Bk6R/fvO8z51JT9GYqGw9s2de4WKwqqZdklFLNwzDxlpWddqPj1lUWPW1j6ivYpUycCoD6fnxrwfD+AkXduLsI0fFuJdP2kKKCtp3RZyRtCQBXVpxHO1ALF2U3rMmzY/+PuPcCqPLP17yW9dxFBlKIIKDbsvRtr7Immt0nPJJlM2pxJcWaSTDLpk2YSUzRVY+y99woKiA2kCgpI7/X/W8/eW4nJ6Dlnzrm+c33M5RAQN3vv93mfZ6173WV0JxlM8RSGu2ARWvIspkFVZNbPx/153cYNTF2mELvkbaYPPn7txZcM6HqaKbxx5HePPC0HkPi4MeLMv4QRGM8ojDX2zhsPyGByaM8wzhw//Q4Mi3jKuvxVjmLVAeuWY3kFVrDIrHYdKZi7x/z/f6cB/q1/dy3QynJTWj5033XTiCuaXE8os+Hh4cYcUz0vzsJ6KMLcyRnmw+Whh9WR3tYQq+9Kg1IyuaGVJaC/twwBuy8U5XLMNyNggLmqHp37v5mGsZQ1HofTdldMgZSK74DzWbtQcl+ZpCrlvi/Z0n9/43UDsGg9tHDhFjxRKMuog2OiXWF0vSVff7EICcFJMrhDZPjYSVLt1FbyOJsUzOpEnaIshmUwwZb+sNJILHTa7En0iLIHc/KIZuIChHRwkbugjTajxS/B2Ghon16STa23m9QMZQ7U8wsrALq3bUkkpqgr7K0Bkop/TBvc3Rct2SKBZHm//Nc3xAUtYmHGQRJKOuIhskJGj5+IRKudrFi5jiEIyR2kMQQzjTwCpfQI9c4R6pvyfMzaBrcl8zqSpgOfHIxcx+B0/fgjC9hLXRg25BqG0tBE1D6EAAAgAElEQVShZMTGhlLwZxhn3m+/WAnLIVB+99wzUpF6mNonmf1FoxsDAAG8iWbsLqu3JsrDL3wtYDQw5Hxo7sjsVcmA7ezVY1jPW3MAWvdnLdK5Rv+KAm259ldYP/pzttxpM+QCSXNSlhQAeD0dTRM3rjbAqoE1Zw//2JNaq5Z6Q8GodlxQ/ayOxKZeYKNtZD+G5Sy9GIz1pR4rwcjOh4JNfW6qqauCYLJFMyzRXG1lYp48c1qSEqkP0ZmXn00RX86MKKaIE3gfGUYyBCG+DT+GAeynuRgv9R4/XprZY8uRDCp19himaSOGMD3HZGpfwm6mnhWYqd3Emoo0Rn4aCZiLe3xnnI23blmHEe8Gc87FxvYhh7o3Q5nzOISjy627RDPoCZMPNgLXgSeLxCxXDmNK2BbPlfMMbJatWG+GIRmqTWY40zHUCSp3PWCRZbKtQ0IlYOj7quW9Bmtw6xiAOLidPUknnWVAfE+5/875snr595LGeTN+FIM+psEnk9GLj5+Fidp+2b1nq3GyZvs1gARHj0ydMsD0H12p62Nie3BvViMtCIHBomxY9W/CV+f4EfNERg4ZwXVQeSf+EmjfDh/YiXSoK8ZdTTT9e6gVcYBmwJOTi9cCZnFumGhs2b4Fze45JrhdZdLceXIWk1cuqHTpMwhH51MwJzyRs16QN9/8DLCXiMC7bpMY7iVt4BPIg1+x7CdJPtAI2NHV5AofToQOHUaUKb3TqdNZNMNEOLJMFZwMCdZEFjcje4yCwdk1iiGlGq/9uxrg6zXAZtqrU2AKT9P0mp2cw0e/Z+pOLTVBdrBw1AaYXGVQK2eDsPKOSgSNUAWT16oq4hvYXKKZ9iUePwE9bJXRhLizAMhfJrdwvoRDkz2YsB9L843cPH6y4+gloQaCkuJLYW4H3bdY/vynh9B9BRJiv1F6de9G70veIuH2MeiR7OCm//jWm+IPtD1m2kxMfZKk24jxsuSdD6BwnYDSMhwHZKobnqfmXs0nPkE8AnEJLodWRYYZTXE+F0atx/1xw1QCfwXI33Eosrk0icPhsQezstLQkXqjbWjLJlyK01siU7bu6Ag0R7CJzaVP/wHy/gf/hNLjycLcg7Yr2AAHqgd8GC1mIPqW1159CzvvTjJmVH9qjnxcfGk+lb7KoZOOCZO6vQWR3RALMqp1QSYmL2FEONnGVgf2HaD5qUbzFMKm4kfR8pPJmFW09Ag3eFe00x2YdOiBoJmvtkPLm8lqJc21HnKRuFy6de9vcmKX8HyPHDpgkNZpuLF5gpqpucsxKHeLMZCJ6IJZSLdexmWvF0HvN82jeGQHjKX4STySLJwXoJteAmPH6KwCoA2r5m/rViaLrJPPvnyGHt5Fvl+GyRKU32Km2CUldXLPvTPlhlvu5HV5yyFyKZ1dmwEvYgyVoIpC5ovPfzQGXu1D/KB62HMDu6ArBknxBAlD31ubgwMrLnUde/SWCqzVl65cA0LnKfPuewBDAnXz7gy96DlQsXRDoWTpSFRkCNMMH27eTKaarCFoGZ07x4FZBMuXi5YyDcYFlHHRdiawdbVMcLCO7wCKrboJVbr88Y9PMlHKQ7vHGmkukdSta01Y90efbTGH7tBRXWXQ8NEU5MOZCmMGgh5NHVZ9OAh+/9BD0OEbmYqxvABhdRLz0EM3yqhh42Tdhp/Rh4dI7LgBkrTuJwwCqqVreLyJ+yjmmjVCmfEGTNBoiqREtEDs9hoFdZoJRy9MfLwC3NHjZbH5sqa5puu2bCVKpcSg3lNuHMf0PRiDmsFoTnzFDpoKULyhgjZA+Xfke00UkpXQ6TXmyx7KUjob3H70g2Ow32+PHrm+BQ0YsQFlDVxkd1+C11eQJbpa8omCyINepto43RK0hFWxhALN5qzVKs/as1oqL+v39L+tFLFft1lXNcDm31kfxCI6tVZxat1uGe2aWDdGv0aCoaRca/SIrSDUZlbNOfRrpTw1GY2qZYLa2pnZ8sCWj3+3AVYTLP3Q/dNigHXllWoTfD0XaJsGy/IYln/bulC+MrG2vh28La0bYP2d1/r4rzTAV2vD9HEbYQ3YCiR9djYqtMk95rWrf0GFujqpE6nqxaCLaZSbTu71PbGHoaPmUG2g8OMsIa+8+Lz8vOw7jIqSaThFnqbgW7dpk6zelGjMFBVznDl9PIyObO6HCmJ5zmP8hyP+jiyZc9ON0C3Pyf7DyQB8HkyAKMrIcI/rEWUoeKnYqp9KsZgjjRg6ELO/KbJ5wwpjVKKH6UZMrULat+WerMe04wLA21sUK2jwMJgq49AORzNfB+15EBnFkZw1nsgpNn6t/gqJ8uwrrxpdokcQ+xL7fOKBg8QQ4QZLcXWSvXs8xjY56Hc/IuZhFGycnj17khbgzH7nwAFfgE4RABgkf/eufcgMxhqnTHdYRC6YOp5FM6UxM2rWqHKW/LxcM8EaMZpsX9B8nW69++778jvOs6ghw6UGeueCl/5Ck55imFdaYI0d3Z0GOQjk3tGYaLlD+Y6K6ozj/FL54stUDGkAp2NpJgtqjNs8IL3J533u+RvNVLCCvSibiI9+AwbCoAmRPWSYHgTQHQBtuATnk3rO9wGwnPSMLqOJVnZNIXvkhAnjGDW3NbF0CpR5qatyG3dipppl1KS75TTNDWWXRYfPNajnvTdeBvo1DZYBDdWtjA8HwBLUoxYghf8pw6cWyoAH4IodZ40aN+GNZqa9SpcbRCN1GrbRJc4F6kVDS/Tm/x5/cAIMl2IJQ3sYEhpgwOt5t0J7poGqYDKiwKFvdyZEUCrriLtxa8dEEwrCV9/+LG//c7EZpCB9FeLuZdIAfyibvckNHiMe+FdMnXuPZBQwlVJHa0wxa7Qi133EehP+X2uAFTTQqa1+aBZ8e2onrSEUQNOmVJtjM/Bgj7U5yuueYvYCvT4sklK1R+fDk+lORQlTSmojJ4DIasx/gml4vEgLQH0u4SyyYzjsUo5IGHEgCsj07xcjt9w6V9548y2apiYJh/ZXjKGj/t5pUwG9MfpRN3elsE+dGGeGD8qeuAgIs37bTvHu0EXOZF0wsVkKDr/88gIczSfKxx98DINsu2E2nc8jo5Z/r5mnJrWN1xwTHUrKAyy4Dm5SiyTi8UcelWKoyyuX/oReNUB6wvI6gj7XC2ZK7349ZPvOBOnFcw3v0gsjrO+Q2gXJ+NHDYTUSY2hfD8uuJyZQ3FtoL8UXOv7BZOmEBA/iFfse0j1+ZyO0zZMJB2Tb2hVyHE3+pMk9wJSZ1PGYTQ0BsmXLQfl+1Vajg1fKryZvdiH2MIq6rwSTNY0RnTWZKXOnAEk+tp1909O4S2eSmxrVY6i4BXaWBe9+ISt3kA/L0d7Exa3W88Z2blqPHn0vLzMRrBSpf9UAqwN4a4VN6wbYTIBZF+qdooe6Mt0UD7UzxhCWOFQFqGo1FolCR7/fzKBMz2fVkterGST/3RZNdTXeMoHKqIgl5pSbtRQasWqne/fxZp25ihfyiiPHk6UrkThBwR1MzOixAwXywNxoak4H/i7FmCUlnThjnMQ7hGJUxj6o2vIUWG5eRAzNwvS192BowqAAJ2D0fPb5RzJm4kj+XTyGhtskOSmVNe4kzz77rPgBBtVAtcnA5V5Bx+PU+EeY/np5BsA4CWU/cZDNWw4bLPPll0bKYI26xPg1hj5AwbOTaZnUuDXUP06YXWXKnr3Qh8E7A4M8eB5zTB2QgEfMCWrntngdefsEULfSbzBNSiIyE9sXw1iArIgnDd4OlP4TYPhlpZ2SKNzLY2AQHIFj30hNls46fuKJ36MzzjNDnRL8XZp5vxMSGGywdcK4RhYymufqafwm2upU0YlGjeimzes3ytuaMY1Pzisv/JnBVTCNOJtobbHkpiZw5iDboZpTieVF9oN9By/AXBAc8zsB8tYaSV4ze6+uf1d3P5iqB0lKGE/9fInopo3UurBlef7MwuTpZ26WieQMNxUXgIcir6O3cKUR38LP9daJvK4LdBEqOc27WAJ7NFd6xMVzDUgeQDOdlQUwxT4eCFCg3h1z8F5iH7o2ifn6FBpbedS6QtWa1XqLWERsZoFf/rA5n3AR7ahwXfjaAQGSImKOFDqRHb1lEI5rLvAUfNB81RBPc55pXE7uBSnlhbjBWXfCYKKhIk96htlLJyKEevYayc2CiQI0iAMUMBs2njdW2CNGuUgsKMiGlSk0vB2gBfQk489TXv/r98bxvXecHYVGO5rbEeLMqLmGzFdXzKbSiZrxBo0L6NJDco8RfE8DOwBN00WMCrLhwAdAKQ0jI7HF0R2BvQMNXIH40Kyrn34JBYavOimx0W/YsFVOUMA4sTiHMXmMAyG15wZSK3dFjhKST9IkniLq4mH0H/40S3DoubkL+Hs7NiBdjJrv2J4ppZqT7IbfHRFOs8vB6o1IxTssQBpBUfSQ0UupZj12FGvHtm2HIeKAaD/cFL7qXKui9SY+u2kskB8rCoc3uiBcpTeYQ6sX1Fg3qNj5J1Lg7qcAAkyWGmgXrjTJSWi2NE9s0MSJUs9rVYS3heKzgWIksmss70su043XQI2iCNW+WRYsWGBMkp556W/ks6WbHNuPFn5HuDwU5jReGzcnMgbTUCrFXel3MBMEUNVE13UkIHDYoL5kHR82BgL33kcMEjFCTWwwL/7tNTkB1ZC6SiZPGMAkdRo3OtoG0KcLmWxC2IE6g466YyB2PCHdGHy1sadM4nEbmkowU9EcNyo2Fw+pgzaRAkDRwG65ftNm+d0D2OEHh8pSEFkfKrkJM2bJog//Sc7jXqN3iEBwn3kuDdfQiwSnj2NjdZcffvqRgtCfmKRQELoYefLJFzBIwMdTfcw05JvsyZoqsgjZ0KPQZ4wbi5lY5ll59sn7pBOB7T989TG679myBx31/sNJxDf5kiM5XfpPgzIPy0AdpHVyofqHNDTK69eukpTjx8gDrTCNsBba3jSUuXnp6CZWyfy7ZsGOwEyH1/fsHxZCJfeUTmxMU3i+JUQi1EDNdyT2pYbGXKdKfeLjsPLPQk+YIgOhwfhAgUwGZKrmNDpwKJX3Gh0GhmDTZsyj8aeQxiHTFvRbn59lXAZ9KOh1+qP3gScmIgLFdOtPP7DJaiZ2R5wB+5A/SCwSE5GcPGIY0N/bw/5Y+uUSKCl+mG0tE/YsydPpBxuFmQizZWCgaxqCK/MP08FZOc8KLSvfyPJx9QTEEmP0y33JNIQUVw5GawTtiuq/DQKyFuXTmIPVorXTmJZ6uGT1TBpU4+bIz2hmrU6UjNaX36dFspkYWw2vrj7oTeF6LZdm3XqN+7FlgmP+vWqSWz2Qgl6WJtXyfZOl2Krbt/bfV/bWq/7reg2qTsmu9XG9/d/qffjf/v0WFNRcPQsN2poC0GwFKNowQbryYTHP0ffLkijK9WOP96aKqKu8JO0pBAazltX45ThaUj2825IXH0Ve9wHuK5a7WVtgV0w0e4Bsd4I2mGY03ydPZCL3qDHaLC12FSHWHNLobmG4TR41UoPk4/lm7qFxO1GRTA/YP7UxUoZSGPuwFt1K0Zozd7Yxb3GmiVu1YhkTg1Pyxt+fM4Xb00+/yv3gxlkwBAn9BQ5iimMK7bvvvtu40wbSALeluS1nSrFz1x4aorlMHg+hH+5P3+cBkHmGhqHcrEX1foiBPt3MGMAeOmARYOoJMhY1kqLrpEmy5eOPDQDjR+Pbs38/o7tyBjzQKboa+BXiJv/62+9DvZwEq2WwrFy11kRLnKMZUOlFb5xzD+zdb3J9ExPzjeu1fqiFxABipm6/9VYmSWnGvMT4IJB1qhnjo3ltRzHMW7+OPfOGeOPjoBnwyuieBMOJzk5S9h80VFnNbCzmTF2/biMNL1R1DA9jugI4IDOqI/Ypm0nKqDFjMBcMFi90tRehKLbrwF5DQsPHb38hL7+zEhKmum9oJBqGlDw/iPBXplamDFFWBxILEDUFMTXTFsK82Qf0/nQCiNXcSl2L3rhjObDIlP2kebAVZbUY9ZhBu4CVCzgq8Xg0Fp0caGAGAQ5gCgYAGARtV2PyNCakI6BpMOaKjIKloqgCmiANPC3c6vU7oEm/i2lki2mAQzjX6E+g5IfL83/7hxw7myv3PPKcnMquVjKA8baw0U+uCDcs18AiEfjlBPi3bsLr3f82XaZ5l1ppgPVr/btrxaAZHS+3oZGRtNIQt34e1wLQjO8D778NizTPwbq3WRyvVSPK42sJyVf62TYFt8hX1BeGYnpoDBPP4TA5FhuWQRzn+278TXpxj69fvYqSjHOSM+lSEcZW2rDSUM2eMRXG03HZeShbRo7tY85YdTFXLeKgIUPlCQAgNSFNYphwEjee3cRx6fqcdeON5EXvlvXbc2TUYF/8Md6Rr9Gs/7xsq1ByUBfo2uCaxsdgRnrSZA6HhbNXVBSjbAhishYp33xPqkWz1gGjAUayZPXKBPwEfMnDniqxGEYaRIomuBpA66LSU9kTjiOV8wPBi47qJA1k3+afOwW4vAsX9wkS1Lm3LHr3R1n8zTo0o2iyWTuktZm4UMo5AGlLuuKd88ZKfPcYppHlNGzfS7cozC/xpfEFZDgGW8SPCaaDH94sd78hl1h76qsEecFM/NSdWetZbygu5dSk7s5kuDNd1SZVr6OtAW5tBmnYXJoBfdW5ZWuCjQaYe9ByvlmWeovGoOq60Mc1ZhutJUtWpoOV8aDrRYmNXoByTSBG9PXSLzaEQcZ5KYIO3pE+beKk4TDroiR+4FBoxdnyxZJvDc2Y2QhgG9epB0kBpKmoe3AIk+L2NMc7du0GdARwY7/rEkGHSo2hqStTJo7FDT4eZqIfYFWANAPWleIDpHvquYxTTCm5z9mzLvL76wEWNS/XG/33sqUrKY0q5d577mOa+SaNZYH07dMWI1wVMZRwLjURuTpCBgM+lkOj9oct2MbelR5mE9425fQwY+SrrxbLhvWnzfu8YMG9RNwN1BJLVnyzFI036Tg0peFMaksoONMYEOUwuS7hnDjL8OTkyUpB0WFe801TwuWRB+8zWuoYfI9UX/3F4iU0idnGXXkfUaaPELGpbukbYFy2RZ6pZ5oTvYQjTefzf3oaMFNr0gLpSjPcyDpOob5/+vEnpaKwRuZOHQybk3i4gQA5ZHafP5fKgFhBDkdygF3xb0jkPMGRub4NA7My05iPHoEkkNfriOi5C7GzHTtG8dyrYdRskYs8aU3fqaJm9Q/wlDFjh8kQIvy8vN3kc863fjCM+jOYNGMTjZalP8xhoKJARglszGlT55CnfA7m0s9yaP8JJUiZdYY6ABAas8n/7QbYNgExN4FVU6cHj9nsWOUaQ+OACU0Th3hUh0AJ508GOlsvBL+jEF935OAL5EBPhO66YtUWePT8Q/Z+ItyMaVKfMNA4AmTvf+CPXOASefP9v5OvZSl0cNWXobhJDuaCrF+9E/2DC0h2P7LkvOX9Nz8xwdVRnSkQApyNgZRqqoJDsdjv3FVSoaHt2n2YRjdEZt/7EHTYIkTp3vLj4i8lBytvNWhqC9ofyWHtT5xCM8h+IdNh3QQLoX8p/TaHm6p9x0giX2phMaj5FjovqAD2JkKGHDBMERZ+uwbdRxTN4+PQhtGkMJX0xPG3BfpJG20koAPDHZCCpGPGGMkJe/UWdA92PC86GB6zSi6l0bACuWuAfBf0uupyXE4x1cT7qpNjd5o2zYooZxJQD8p29mw6xVwSC2mAdKNoUZi/CTqDcbVWbpxO9+gui9ENaxZZGKiqNsj50PnKmcZ3YGdxZ+EJwdRrmLYPZSKhOrMvFy2EXk0G7lNPGBSsPbqKZp7rg48+If94+0P5/LtjxupcgQli8MzGfNut4+X5Z/9oDtIjh/djOEVeGDfYyh++xwRlNmCFBzo2Jps0UMVlNegyDmDaouikhWbIEAeBfQAF3AjMKTrzPF1lNTq1JELle6DFevKlv8upg/swxdkg48cPB9lra7QAjhrdA22pQRFqmooKgI8qKjzN6FMkX6cSvmiFlJ+tN3sCDWc0U3Zds2egUAVB52gHjT1A+fes66Sd++T99z8FuSpnOs7bqMwhzgx/f5xMcUDWOj+wLTb+nNhK33nu+YdlzNC+RBxtYwK+X/oNGoKWuRcuelA+AXLaOLtTcKoJBKHunAiqqdMsac0OPcPEdtn33xvmhN4fw0G0wyOZekObyEjczGZVSwbwEYoFRzIrSzDJgsqNmZU6BQ7m0J48eSqxYKwTJuNnVv/E45CxB6W9lKlGJpOx0DBePzFIHXnMkAGjZP6YO6BBB8urHy3itbKOAXOacebaT+ZxFw5kdVu3B6BRe9g6DCawBIGaUy2Z5GVu27yG6RMGaOhJulNQV5C34OzD5g8joIJiPmX/AaZHIbJm3WZZvHSH4joCcGemwYroaTNiAdP0ILToQo2O19oI4Xhk2fz029YC7uqir/XXv5zUQr3DdbGMg8JyAisNmkkjv64FLpHuUhq3opRpLeRquHcatOOCI9SGxkJ/rg1NsOpUL+N81udhKxyvqaH9TzTAOgFu3QBfXUz8/6EBNu6ituJbm1plC6nCkc+X3cDNGrA1y6oNtlzvFpoaN6Yg6nqq/qFBfqxNnPgbWDj+IGn34ECs5otvvvMJ+1ggiHME7upHjLZJmS2dO3c0hh67th82DXIAVaM+rjp9O6M1C4ImWA39Mv0cqQBs2+25hzuyXuvY0/24lz2bq0wuaXJqGdTGNhQw6nMBwty7k8wlY7yYirgYZL0TLJ50wDZvign1MHBlPx0ENTGLPagrQGpBAVmjZIzuo9AejPN7fjr3RkoqwBqROew5kcgzQimQQEYtGmH2rBKkJunnzlCoVckwGsl8DKdSmGSMo/m9QHMZBLWsEQO/7JxM8SMCz4fXkkxjqmZALlBX8/EbeP+DzUbDGhauOlkHJrRD0Ca3I4JlPWDgw8hMUkychJ7ZflClNXpCKcu33H6bfPjP92i4j8tdt81nivGF3H3LACh+IfL5J8txIZ2G94TaljZSwAfhWZCMJu8Sthi1MhqDwDff+phjxkvuv+NuI5toZLLfhfSDzZhCbtx4RB59bLaJhdHfm48eVGl2kciSFv7zY3BOX7nt7vsA507J/b9/Q3I4S3QHMFAYP+fAe1upm51OlnRkpwW6tml6kzIxMDpG/VqbYr7UOKSL+cQZAlrcSCxINWDH9q1bOArRj3KNVQ/aPgANZVmDuPFve8c40QwDlPHYU6cMJq6vp3z22SImzEw72PRvv/te8QdI0BicIsxv/NqFip0zEp0z2XKEKdFfYW+BPWBo1F9Ks5hW5DTI8395TNqFx8odD/9RzrNXFxGP4gTNXRlYZm/jz+Wpm/nOrzXAls3xlx//2w2wPgvbvdi6Cf7P0KiN5p8/zQYAtN3fSoe9cp+b1232emtzzGfztb4DOiHkD6EVxgk2LS2He5mJH/vxBTxeQtq7S2cyrFzYJDvAakoieqst8pxapDmxGOsEMCh4+/21sMN4MNbBRKZ5NZg/qnTsvgfuN5NtZXD4sg51z89EducFKKL1wzka5Wef/1icADGmTJ1g2BW7GDpkpxXIbfMmQl4sp/EukE3r8YShyJ85fYSZBDoyObuASVfyiXNMkTGmo/k8c4aM0jOYYrJcX/rrnySEc7IFHV8bgPizREcGsD/tP7CXpJO1ADAe6DuHSiRadJXPgYrz3Hwk42CGzL/1BWjNPjDkSoWySJB9MiVXzSx1Ep8njI6TM0wzYfICWpMcMitI4njfymCHdWAi6AoodommtqzJWV7/BBOuky3mHLYnnszO3pP6QcnRyp4gw0FrLyv2rFfrtxpgvUY2+ntr4NbWAOt6URp0sxZH5gzQB9Jz3mJspew2s8ebdsGyPn4xrmOdaIRZEMOoSNz3Y3BoHtA9goEYEgRo0KfYm2qoy5VJ0xtp2Qmmqkt+WC5nqR910mxow/QQbQMw1MIIUGtTjQTNyT5vzh0FwHRYVUImMEcK1Ht7ABTSVGgGdaDQkYUzGRp9C4yTxpYyAFRYRYAL6hH0wp/eBoABCIPV0T023sToxUbHGCAkHfCif9+e4o61eSUgeweYQDHUqvoGpAC21CN56UF6gIMyNjEtKwacKcRxPJh9dP369RgYnqD/QIqBb0UNNOlvlyyjySf9hDi5tsEdZTZyjDretCCenx/DPB0zH2I/OwaI4siL7hHblSFaJ1IEDprIhBumTCWf9zAT7cUwbm6kjwiRt9/5yDSdxcWNZojTpbMjjX0DVGh3fBmCTGawmk2dOkszHz9Yfl66TDYgt8F3VeLZ+jqBFI4ZPhC/oGH0GkfkJ+jKcSQZzJ59E++Bpv/A8o3sKKnb1sPkLGLAWYSD9jETadenT29qUc5X/0BTC2jPcdfdd5r0kpOpxwErsuhjqmEyBJM0UsR03tVE8lVDwc5ActmLSX4zMqaq6mbOHRyjgzpwtkTJG2/8XfbCxFDJJW85zbVZX//eBPhf5XDatmGjz7ONLHRaYpAeyw6miB5HpClrNbtv+qShNMDtZPWKn4wAPC7S2SDVTtC49EWdwBxg2foDpgzyIPOqRd2ZeYz+yIcmT7zBNMDHko4yJW6EjupncqiGDI02B/FXuA+nnTwNohMC7a4BAfoZw6H/wzNjzHTw/HncBXkj/Wkeo1io1XRpRw4ly+RJM7kR7UHFs6HiVZCjuFhIEZKe9I3BQW6Yg/RnYztPdms6m6u39KIB1SYsmIzKCyzOUxnZRkPsAOqtN7cJh6e5bY8hyAUmZi0easKgEwfiMjBlyEd/EIwRQhNOxbv3okvFzS8C1KmRxlCnt84g31WEnLv7A+0BGhRlJfNa3dFWXuK8Jf+XG+o0aLyi59EgW6Vw+LW4isF3PRdkSCkpaqiUDUV64Ngx0oIrmsYg6VThEoVIbGysOLHhpoLQq+60LzeZBk2ngST9sAxn0zHjTe6hDzfgOaaENRgMhHEzKb22GHtxpSM2wsdXYT7HVxwAACAASURBVHsmooWjRzEQwer9/Y8XC3u+qUno7UwDrE3vg/eMowF+yqB9Ss27SMHWF81Xws5tbDz5cnDPdjSuF2ThZwvk629+kEXfnhDc+zHlCoXelCP+mmJBD3Tb7fEgqhPYvIrkpZe1EVdxfGeDmObhHNmBJkzjOQb26w8qNImD7aIEYFRWwsX0pSHjNDRaJJ0il+M+pzoUT40awMQlh+Y3tEd3yWK6cgSjjZMUpvv2QCWJ8JF33nrLTH7acOeeOJlmNpHgkI48jDd0xL1y87y5snnjWpr1FpC3e9FbbGYqdBBDjl6G3eDPJF5p1s5our1xDqykuzc0SBqzanIQ3UClK6iW3NSZnHXjxlS6kvfoMHRzzRO1j4qQavQsbpgQKDJ76OgmAJgMJlm4SePK1yduuExDv7uBzOBtbILdureXO156mVErF4DDI20fyDXPLZA4LKeoSMk9dBDqsT3Fdxo0vBZySvtBJ0GTjWlWBBnK1YwlvDpHSyNgiOYwjoUa0waqPVlPxtpQM7LbYJVfB13Li2YiCUlCLVS1ZDauGbPniB+MBA2Nb8El0JfXX0YRrzoxF0wnCin8dnPPvfrOF3KGjVQNujXfzdLe6uxNdwobIqyflZ5rDf/Uw7FVA2zLzDTyXj0+lRKp0gtDc7aUkkqxVRTbRivWua6GzTuzSGuYEvjAFFGnW7NX8T0tcJvYwOouZwCDYGujbI0l0p+zFAJXmnHbPvibn/+TDbB5rtYJcGuTLf2+FhDX+rheAfz/9QTYuIDbKHb6OrX40RPCaK+t10lfozEzs8VlWa8p32ume1OHWWc2kzZaiLBH6srAp4imz8VEmKi3gZoxdaQYVmf1LOQJ/ft256yALYLLSBVVoq4szZJVF1r970CKIY0gUQzSG15sMW6u4FEyBN1sE6ibGl31JjMoDo5ZJQd4yul01molxWcN2bBBRiM/Aqd0zY5shJ7tSTOjbuNtmRz88MNSUPRKGuCBEoiDqB/nxsqfl1MczGRKVQDq7s8+lols5jyUsL0YmwhmWjMNiNmTSYaeI1s3bjYF9dwH7jG+C7gl4gyaT0HnJh7szcV4Wfgpvca4uemLspO3Xv4z55h6IIQgcelsTJZ6kFO7dt0WaHCZFNC34aK5S2ajxyrBeWXRl4vxbMjjv6FAj6dJhw2UnVcoQzAkGThosHz77bdQqXOZdMC8Oo8bJ9OSpx9/SLZtWCUl0Je1WAwNwaQSwDRy8GA5e+AwkordMp0iSBld/jQNzdxfbUAMKinmg3jT/dBTnti42hhqFWL+tWHLZsz/omhqXQGrAikWI+Use7YTh0hY5x7y1799IstWHRPFxZ087OUSTSskKqYrHiZX3SCPNKXatJgKG4DZWn3wPRIoOEPbol++hEu+O/f4WEzRFFBQzaV+jMS191z6KQzU3IiXSZM2PKROD9T7JzzUAfbRSPbKY+wPyjKyN0aFQ0eyJ1J0VVK8OrIvNxGh5YaURZoc5PDRZMDPP+NUXCXxcR3l/vlTZO2aFTLvLvJL65E4PbtAcllrStVTp/wadVayTkBb3+dqmnYFELrSMF69F1zv/v93J8AWqYhlv7v6d7V+7H+1R9mMvMw1Mfe55TK1ngqbf/sb39MG2A+5WQ0acN0p3BDoNrCfK/1XNZD0EWYv0AilAfHdkSWcJ96rN/d4jRwGCFKWRwdAocPkVOPpiXnoACaxmMlRH6qOWGvCOGRy6QBW6tMxDi3o8m8XG/naEGQMSZz3f/rbl5h/OsojD90ve3ZjnHcglabbWe6543aYBY7y0XsfohMFEAtjv+gVwsyiDHPSSgwsXfB7mUeh38I5up/z8bTAnjd93nMvPoURUzfJBuyKIf+3muZHvSbq2UdyM0+SNEHGOJOWvsP6yXESRDTKMzp6MPfC+9TAVbCtemOQlAG+n8a9PB3wu5jV4iRffLqFiKB21MNOsnF9jnSlCZg0IJzpcIZ06x2BgZOPHKJBnjLvLskpbSM33/+J1PG+V+HdgRKX7Ud1lEx160u4raqpeyxXtXUDbFsHtrVgA5xtU15zKa3no+VnrXu9tSG1mVSazHvrujK/xLr/t15HmuzgSCNlBxDVjjQAHzi/wWgoxwztj4QOKuz+PZYsYe5vZWWkAOSt3YyzsM6NlO3F3q7DGBc2+RI8IALI4/IBKCwjUkQHYipzLGaYpekD6o6n22hMlL+Eh3UAcK0wv7cIoNEDin4YfcVYcqq3bF4nmVlFME17mwjLKop7J9g5+rgb1q0DfLST40kJDGx6s1+xR/H82+EerX1UNQOYcnjOWnerg/mo2bNMUHU9tVYVA5pGJnY7MGzcu+cIgIs96ywMB/JgnmMR0rWL0sg5eDcMxvNEGh1jPamxVBGvJbZ7nJEs6n69akOWdAHwuefOWQC+NcQ9JUgczM+7Hnnc4hynjsk00pnZecbpXM0bd+06jGeBhVKt7xtbq/SLb2sa06L8BhnQtxvsyGn42/wga7dT5PMBUxvQF3NgFklUZFt0/U5GNx3DuVMAm9YFWrqHnw9NcCSmjMgcOduy+J2fwQhMPUm0E8xGDTdR92t1t2a2J7fMnyVDh/Q3JnPaJ7z+lz9JXFgQDJpu1K9BEqBySqLGVB45Zs4t0lhUzkQ7gWiytSaHuR39UQuO2Dm55wB9CgAsLvzvN8CWlGvLh/YXZi1bF7u6OvuzCNVPrn2QpxEnF0IrO3MKNIyf0WEkzCkppJlh4m2ZBvFGNUGTuAQ60Z43dcZwArDd20guUQOhuOfOIEdV6Sxr1qyhySkEZXYl7HkC4dUU7UBWzoziKyhUNm/awcazS3DiNjlanXgjQ8NCDIXY15+xP9beGifRe/w0Ezh5aNteee01qKoT+oOE5MmmDbnQ6GjSu7ajyejKzYEhF6KL41iIm+ggkFvVAhUwki+AxpCWWSVzbxpv3Aq3bd1sQplHoS+ohUIdFIHBCE27usOpM6GKLmtoaF3hz2ekoz/Azl7Nj/IpGkLbR0hg1z5SlZZnIjDUhMkPAyRgFCJqj7PQz5lpod6k/YhU0uZtLXleozCO6qrhY/rmc7CWosfywbSoNJufx2FMKZ5fQOVRmvPTzzyHgUWJfLPkO6gZk6Q/NJtnHnpEjh2/QCPkTVzSYyCWaTJk4CAJBDFT5X3ZhUxMB8iG7ddLti5ZImOmz5RTh3Dk3nUIajFO10yUQ5ms337nvZjU1OIGvYeFDJ2nukyCIfj3QhtGtSpneG+iQLN0clBVeF7+9tKfJA9K2Dvvv4A2OUmqQXZcvANkyOgb5EeykUtymKBEEiPi1GCmDKWXmJZEQuV2ITbovS+wT4+kz6uFalTKhLmK6Y26iAdKv4GYUwwmeikUQw3oPZ5QX3Z9/430Y7PIQreRiMvyJCIHLnAdwgASnLm5MjELaGLiFKkmVWxc5yimdWrgy7/VmBMqFsmjOW5k5y6gOHVmRP3Rx+9DByxEBxsASDOaddhR/DG92Ld8GTr2XeKJuUrHiBiK3Cr0H3GAJiU4/iHSR5sL94gpDRsbJ3kkG8Ux6FjqZD5l8iQJhYbcSMN74fw5E/0gflwHQJNLOUnyxusvMWVuJoP3OfHszPuaVyR/evoPcvRIKWg12dhMWqI695R9gAyRQV7IADrT5OZJeESE0WA2MxlJQ3iRQlRK9vlS4mSeExcAGkYxxrROb+RCKPrq9qoZ0UOZQHdi+u4BDbARxFxzj2ugpLYFKbx4Ogkqtr0cRbvkgSFbD7KcHQEbarkvNN8uFZOIWLKw006kizvZw3VQ6o+mZsgf/4w7Nfe9bb7LXJxdQptgGwlOP2sDbNTCZl+xYXnmYFVfAZa6iSHSw5Qf0Z3INkVREooexHp4qwbJ6JAABNRQwzgv832N2vGBLVLNVKAWirymidbxQDpU0n/sALvCjomwOjG3NvpofUj/T1CgLXumpdO9erJyPROs6xXA1jSV1k/5F/99PQr0ryvVf/lQv/0Xqr1uBVxo02tr8k0hbBphKwBgnRSZCZGV2m4zMdOoPU814IPKqoAENQmZ65wfFL8ufBFPxEN2di45jxQ9iDA1OxzPEVaOO0wUF2h0dZhWVhpAlaGwdKIoqUWzkJCAzo/UAGfYOaoFGwi169SpZLNw8JKTYd1DpQbwsAROqw9NzoYdZ5kE2wMoNklct2C5ec506cJezLxZPFSQZYKlAQdhP6zHBT4M5sTIoYMBBu2gE6dj1hEozirew5tAs+T9cVRf9Pki7s0o6T94OE63x2hWc2X12hMyfWa8zITKqdNcZ6aey9Hj6pShK1mhlzgDA8iqBFU0upLiwnz0jQvl8cem0Tw6ymcLfyKyJUymzblTNq7EjX7dYZq9ONOsdqTJ3AZ4N2TYSCmlEV7wt49lEE6lS5YcVT8W6NiRJlddZTk5FGfnL6C9BCsMxE3m9jnTiEAjOglnW6Wiz8BAS/XODhSAP3z1NbTqgTSuXXhcqJ0UedxYhl9cCo36JyQTs3D5daBIzKcOKAaQTWY/PXi0RO578AYKxQ4wUbpgYnMG+rc3YEIHgCp7WQoz7J+fr5ZsHVCBpFPLQkkOYW9UiF/vcHVGtdQhhsqpa0zdZll39lR0TQAnCrugMDQNk4JgDsqtNLMBcovR4npBZ28PEDIIPXhzVZFcSD9NMxELu+YMSRBhsn7jWZMnO21GD5lL8yM0wBU0Fp5MgctwwXd08RQ3qNvH8d5QT4wflycSnQWd8Y83m4ljz4HD5cW/vyfLNx8hu1qxDvYjPC8UiLN86M5s+bC8kl/Og/+Ld90vfvxq5kzrPeZ6FGjTAPM+GtNA65TWbFUq1Wj1tRl8XPW15bVcqQ9tTa+tnbd9ffVnW6OsWlQX9nU9GfQE0Kzheivi2Y7BiTmD+b5u120xVm1mrx4xbJCRr+0EDO7MBErvzwPEEG3dephmwUJ+6949RF599VUJjO4sqZyRQXyzFoAm/SQsRJI3PBl/PvvM05zzdrJm22FcZ29krdQxoDlGzOPHxgSP1Eemhw78m0YT5UlKpsnj5rhnekfjObkP7CkMSysdoHruoPnBeXf4MPn00xW48XaXgThgZyKWtAcY94Vtpj4j7gxy4jRWEkM9ddc9vGYZlOZwtPoHYSUWy5JvDxu/jr++9gImsQfl/Q83yiuv3UYTHys/MaFbgUO2lmuTSMvQieIJwJih3aNk7fIzMn4i7ELYDkXI8soY+Hi1j5ZFS49Ag3aTcwXcH/b+UqsaPABnvLt5r802Zmr032qA9drqumjdALdedFca5V82wMrKsNyngJ3Wa2lZNxZmgO2zrn/9b2eydpu4rq4KgkKnr2uokCDqCp0KX6Qp9KLZ1/gzd/aLi9SAWBSYFafPWQP29I/Gc+k6VyaQ/qyCkM4a20rzadYWi0ubP/W5VfPkOh4jKNBOHvnd3WIPGJqScAjGYQYgRIiJJ127eg2SzG6Yp04zbAR1kY9gTy/AtPa55z429QXDSuk/xFeee+Utcy/nA16q0ZovPUM+EXI6tIrr1t2Ag+aMZj+jEJYcfGlU467xTHv37JI921kjbFrDRobgmRooM2+93UTKrgIg3UiKSF5BHbVkJxk5chTrLZrI1d3UzWsZemltZMkkfvCh6QYg3rN/n4xmKHYD9aUOdRzolRQ8fgaGZkICnHKed3gnR2N2pxJIM0bn+isIf+vtN8FgcIMN2F4+IFXn9GlAgDHd5fFHfyfff7NI9uw4RnZ6qAzAHd2dhdMOUKJQmXekHkSiy65V10eu/SUo5WWMnH3owdJIffkBJuip09l4S1j6R6w55B6MWocNGWDu3/XfLDQMLGcOei/YHR6cM4mwls7CBpkz9zbq6lpZ+Mkic836xUfTA0USIdiPAdJu2EZb/wcaYKUsmJ35lyikoRvxoYWJ5nsawxbVe/B9W7amGh7R8slNN/aT6dOmmaiEYtB0dRk+hW52w6at6GMJVGfzUJAbqrxB9Rooftogdh7QK1pmjYY2eiHdoN9atJzH6ryYzr5v3xjJO0/WKWgG9zrOlT1NWH1K8lnMSrYb9LuURpjBrtE2DR7iBKXZn3F5W2hg/WmmoXZqzoNOB3Hvq6Hh+zsxQPPmzGKimI1p1DLphftWn+6dsST3l6P7dlN8kcvFgTWMgqaeRdjInVvNc1UadBqTYE8Qb42vychIN2L+Hj17iwN6zwaczzzdA0HmJ7DooFyiJYJTLSXoOH2htJgwcrONg3CfK6AoCpM1P6yTzxaBPrb1kJsxgZgyfz7uv4U0oeTzghRVYp8djkkJcJ/k4tLZzFTWmYXnqsWexorw2stpmPTEP4q5imqXYkE77UCrvHGh7ohu7hJZksXYwkV20QatEnTxEnS29sZYJQ9qtBuFlCubkh/c/HqKgnT4/k4O5DRjqqUFuwdUtfS0i/LVkp/kD0+/aOim5VB7LtFwR1AU2fFvM6DqrkGnEwcFZCRTfE0KP7BhrezcshGKR0+02Mdw4uzIlDRMQhDKmyYIvS1sVJPDXJSdBcUkEgv0REN1qat2lvUb9qHZPSZbyAIdNCQIlH4ctv+1suTrpeZt7E98wrRpw9FuN8s3FH/PPP2cpKFz68KU2IE7Zf/uHRQ1nYkl8cbcCSdtFRtDC9lPsLoTbtPxw9DpQGU6i0YvnZvtBtYV6AWT+XwzHVTtsG6kjtAdE3ZvNZrdp596lKiRrQA50ODRk2QTlxXdE6qTRwey5HyMRqKe6dUKTKGWLlfthzZflo3Sy8cOjdNQA6xswVly/Lh+8sILLwAEuOEi/YP0JALFG/dBRQpLy2Ey4IKRittf2qkMULPH5BKa250YUnUm9mTd+u8w6Ihhc+0np6EIRQW5s37hSnEtCjFQswcW9YdGo6h6QVEVkw1vCs8IcSQfj46VPwqbAqEy1VWHwBJQNt279LoG4nyuWncFOypZWy0ttUYzVJqfiT6+vWQnJYK0FnPtoziQvMz13/vz9xIMFS0jpwhX8aFy5GSm+IdEycIlP8vKjamCdPpybAjEdWvh17r4027V2t1aG9/WDbBuTfrTKnXVPks3US1ybUNHpDpMDqyUdf2+7ln88cX5s7TcEtVkKaENHqEDJCPR0tesj+HAxmaGbEbHdKWYu17jaTbH/8QE+MpDWqehrQXAZke48jvNY171cb3nYWmA//VjXPXrfv0LfjWq+a1ncY3v6V7emrp+WQ9tKY2VOmdphC0FtGHL2Qppvqf6JENh150BVEN/HrzFaP5qyXDXn9fiOBiHFNUEDaHIbKIw3YHrcrMD5il1uIg2ENlFqacmR6GgzbfN6SPdoSWfIkJj0JDxyIqayZTcLFuVJq3FEL+f21Xa8bNP3knOPI3vcy8tJU4kVLIAsLLzK2HZ2HH+NMusaXEyYlA/04DG0Ji2Ban2ZM8vA8Ctp3rMOp1q8shVJ+WH8V8oshrftr5MUdeaKZRKiEpA/z1AaYtwSc5hAqsZ3ePGTzKIfn5+ltE8ak67FoztaS61Kq1Gn6b3tLKB9pr9rIsx7iuieOoI8FlIMdaEHCEmuhe0sjNmwFIIKq5GjZnsqe6YC/gjkQiCyvu3v+LtMG2O0VHv3nPYTH5aQI6b2QMTz6B34z3W9IaeGAOFMEXJprm/YXQ8Drq4VzOZCWSyq/eGP/uCJ+epD41zStIJE3XTB1C2CpAxgAI/8dhBdNftJahTCBOPMlN8JRw7jjlLsdz1wovSyOTgRbSZ7dmnH3r0UeOu3wtatD+pAktx7/4HTT3hDnKBY80IGFRIy42qwBj2aWaN2EyhVWuo+npHAL0GWFPaEqvRElCZKejUN6JWNVJ8aMxiDWP4ntHBMhEgoKooR7JSMYspbJZJ4+hmGA2F0Jx/9+MhnHyj5RZiCguZ3vlDQbQDFFUqdTUmMb7t+VmYYKsBbp/8wyfSrQt+Hfzd22/9XUowh5x/77OG3aSvwZ5zupZix+JQb/tjvY9MvdVqD7z2FnDdG/K/2wDrA9uGGqoD1vvUImfQpace+hZ6dOvvt/7a7DytNpir7BouP+/LDbD1O7b7X7dPnQK7UQvq21SriBcfTlxTNeQCzoQeTV4uwwbbOaB7O16SJme4A3IGV+4vH19NkaVRgc6JWslQqm+/fZoxS90Ce2s0udftWJ8KZL303AK0uLqf+MMkmynLV63Dmd1P4vp042ywdONvv7+UIYo9NViT4lgybxbaW2q9H5Z8iRGev3EaTz62l0zs9hIR209unHkzjI4NgOVfUvRj6oo6afykyUSy7cAAqEqQQ5p658YZGO9Nn2yiL/15Lg15aex5FZh95tLAb2cCfQCZ1zQM8vrgMXLemJCpj8EZpEiz587AlXo95puXaOjbQ2ntRpTUKgwsL+EdUIhJkwikDvnDq3+hlj0MhT9Wnvjzm7IntcFwrBwxb6qA7dfAe0xIEb/Xcj8Zra71bNWvWzMBDH35qnOx9WI0f99qDRggxUrwUmqzjb31W0CKYUWwadm3qEEYMWjUotpf1MHtbmypMWCWVgs+NEYqu3Dg76qMgSQSQyQkVbyhNQpqQ5HWu17vMA/WispdlFlp61v84I9raor6ACjT0GA7/GlHTfbYQ3fIw/fMlDIGYgs/+Qqm4mmZNnk2ySWruO75RmI5chQZw4PijGn/UCQuW7bQlALM7dp+gjxff/ndQw9LFAa8bJJm2tsCI6YW8wqVLtpzttUDYG4lCqw/QwJ/mJfmQNNoHNwcs2CpPPDIRwYwIwhGHnv8Nhk4bSp1VjLytQimn/vl/gcXamlq3tcFCx6kxu8Ji/VjMyw6k4HpsCJEfAxFhzv7plkwV5EIwqaqxMlZjWxDoelr7NHSb783xU9bX5ycc/JhzcDGoVcqLWZMywCgQyj1MvV9KcNCD/ocNVk8cHA3NV4jEjfSTI7uI374onFV74cBlTJSU2H0rtiUL30Ghcozzz8PtTkPMGiTDMePqf8gBjd8lGCsevbMSXN+ZuO9sxxQRun8qHtk7qxx1LIRUKeXy2QM73xhaeog8AINX2FhhcSR7Sz4AJ1kcLUdDyNf+h7NYO4YGmTYkhrZ9+9RoHU1XM7VbN0AW/MztVBg4dmiLpRybNvPdeNUsyM8gWTi8Ehjea1mOTdw43uQq1UD7TObmJQ167cZ0XQqxP0CToYyRfWhQ7lgo10MbYm9TPqEo7PELi+G6Vo9/KfM9HyZOjVW4nvHorn1ZZSegYZUdaweaJZyQdNjjSnHRx99whtz1mT/3Ti9JygC3H50BONvGCdOICJadaXsP2QOQ93gG7kD6og6UgF2KI6YqntFgCbnCSJfv2oFAE0DkRHxEtu3jzHTOopuuYjJXgANRZfYntIOHWsTtDZ7qJWHt22Rn35eJbPnzSYrkMavljekGagwKAL3gSo5T2ZXC42vg1MdC9GBXF2eN8j8zs374a9HS6e4wcY1dBFxFL6I8jVzVuOcqGygbu+j8EmBph0j3clbPLL8JwqKUhkBqqhIxCUoByUEVe4BQVKd5ShQn4jY7tLIRqGNbjnNsDouh/L77NTMQwtMHZ1QuJn/5o4qQcfiCofdRW0xncjU3LOJjaIIJPMSNNtYGqMyCWWymXvuItcP2/nj5zADwaysb1+KgTpu+q4cKMHiSG5jORbzR8n9Gjh0GK6mLvLYow9KNc1tW18HuQHL9kH9e5msTmdMRXoNGimBvftLE4HbDeoCCF3Nlde9d/smlqIzmuQd8tPyE6Zx0RIB5hoGM1NlHY2l0hsVOTrDBGfMmEEy/45bJJkoJAU2LmXWShzrqDdTaTVVCCXxPoKclFxAhUJulDHT5+DeCeLozaijHWjeUfLcmBKs+H4JB+RwCWFzqmNi0QC640EDnEWslGqXN2/aLzdOGSj33nuXHNq5FY2ij7TlBN27c4fEMg0J7j8axBGjFDZwRd104zubdg4Dgg38+73G7l6doVXHExFBFMi5OmGgIBPHRbIBTMMZskD6wyrw9Qqh6QQsquHQ6xIq9RSVYKJyKjmP98CXYtYLxsMajJsumtgsfzIG/ej8ju1aKylHT/N+ADZkZTPNUcpMN+41gsPJ4pg4ZQ5Agau4srlptVNH1mkl9GYfDTMHqOqEqceenYfk2+UrKfxLWecxRM/cTPHeV5w06osp0LnEAxIBMyD38AEDzCgdSKeqERS6jcQ0UEoTQ7VXukLH7EQeZjn3wruffivvf7aZib+lAdY/liPXqgP+xUmqp6g2wtbJL5WR0aXpz/DZ1gAburA5ca2oNf9Jz4HjqCWYXm9nRXh1k9RcUQBjS8HM3+vvV2qdKea0ruZrk1DCf1xtBGWjQeuvv2YD+p9ogG1FgPXVmFfd+jFVf3ytj+v+/mv+a0vjec3HvzyX+u2fut4EWYuYX1DXjQHRlV9qJgjWxtdy/a2AhPVH3JnGVFOY6aRdp/0NNBQqrQjwdTXrqrq8Tnr2iDTSjwsYaiiIWobjsBr4lajDLoyDCAC2i+eSJBza88tP3iV+zo3QDMkfn3Mz08YsqNBlkphyBkR9Nz4EnFkUG/36RUO385Bi0Po+FJxvfbRFps4bKaMogE5jKKLN6e6DufKH+8di6hhMswQ4RoGjRdd+tIQhyGLGjBwhy779UoYN7CNDB/YDUNSkgos0ZJWYSp1gEoUchf1AjUDKKutkAhnm5QnJ8o93/sk+6Sn333+/ybDdf2C3uRf9AU7d2ZvVdTmDSlqjYDRvMRBKtRpJ1sAiukjjq3vNYOQT+5G55OcV0wR3kw8++kZmzByGcSKRfUyCVAISDuskgOb+DLKMMg7e6JjeJg/5bDo6K8C7h//4guw4edFMKLSwUSZXTLgbRTUmeyxL7DyYbvci2/GYccC/7c47ZCsTiF4YeoX36iulmRlSkHUOvXImjfU2WCUwqrr7MKkINzIdR8DYdkxEtuLWW1JcIQ//401JYmquOuTxN0xgWnDROIhWcg92iR8uX/+8XV795yr2a+5P1oA7cYFKHVTwSxtgP/xggwAAIABJREFUhVT0ftZ11KJ1i+Z9ADp6ofPXCZy2zQHefsYYRs8oV94/X4rQ5oZqQJUmIpCGQO2zA1zIlUBAzGMHj7H3RyHpKCDHfTLmjuno48LROhfKSBhQBiVTChvNr05zz6MtDCEnM+NsmnxP7qtSTy8B/L3/wfvy1Q+r5d2vNgn1PAaBrE3oCaonvvxhdaS//LX+nbkHFBG6zk18nb/+dxpgbSxsH1c3PNdqfvTf/PJp62u17GVXHrHVE1eExvphmwjqlxpT58x10smhRjWqZlzNPitphNzUPwN2WjMHv0okvCjolR2n/hwWHoDSo9VZnvx66qJqkBydrCnzRx3kYXgaYKd/PGaeTzyK5t8FYH49+aU5sAuyaYrsGCSUMAygAenmwcCBTGzOtbj4QSb3NzHpNODTWfYiJ3ngXphvFPNbN64iMzwc9lxPWUZ9cL6QdJNZkzD8HCCrkUEUMLVMQPL19DN34xr+o+xJqlQTdFiEGouGRI9M3/DwMHn4wfvZH6gVXSkOoCQfX78GZ/QqHK+PUN9kY+zUQx565lleCAatZ5MZwCQa9/b33/uBOjJA5t10j/GB0enZhfwMCUSKlcnETWtdF0Aq/9AoKa53kNc//lYucD+dZ99zh/HlCpOhmFG2xirac9A14ZtxdQPcej1ca+mZo9iAm3qwWqRJlz2vFPi8yvDxtx7LDo8ZN0D3citTwp77Ws8CvebeXK8G9bdRI0v20SrqKw04xBbaDKf0w4O9sBYGilYO9uwHDWbKjVEsQJU+F/UScNOCAEZiPQe+Vh/qXVBOHcy35MkHx8hAjBd1An8y9RzxeEWYpGZxDtErQCmO6uLD9HUAcpee1F4kAFCDt9BQfvXVEjl48CCs0r8BiLqLnbqZcj40A3rZITlkBAzLdIOkY4bYg+SbQZgYGlYIrymNZI0spGNtGcqU19mb6E6dxGuE0X33T8YVfZ4BQx143q+++prs2pkIeIoJ2l2TMPoKl88/+woAqMpkJaeTSLNhfQrnCaZQXZyQH/aWvgP6oDEPJ4IuwUgivRlWlNFYZqMT6No5hueULt8RtafM0WbrQFP1tDdM6CkPPPgQbQJ9gu6ymGY0sLbKSQupxtfHkQLsHIZUmvfrAJN3w4Ydsu8QzXOYMnA7wj4KMXIXjRh1wyupe1y0OPFZvVnOHjkIq4v7DTp/Pfd2MDdFbm4W4AbAZN9eTPGVGczbA5t00/pNUoTb1bQbkRQht/Py5BzACE9Zgf6cl5qa44WhnAfeNf8zDbCtsLw8BbY0wPpt3VBs6UdKm7BRBekbDYIezXulQ07AXZzMaERnzYAm2Z+bPRyqJAuhhQXKPf7oE8/Ljz/v5M31gMqgGWB20gmxuWtdEQdQs0wc2YHDdphsWLFFqqHi3jxvME2Bs/TtNQSTgVTiE9jY2NXO59YTqjyBle8hPyz6Wn5csg40IQLjpkfFF72ttFE3WOzY2f2ScQlMTkoyi+8kplJlTK96dOuCq2g4zwnaG6YeQTRDzRRdRbgg70WvqhdGPzpGkB+M3rEZjVlWXgEObd1o1LD85mDV3NSLTKzboz/xZ/rVBrde2Hc4YFZLO3RNai9ekHwUBGUnm0sZm04zzzsDvUqonM8oJA85mqaVA1YxLsb+CclJgAdE83BBdeLbQG5hI8iWKzdLPQ1ICVrj7HPpRlfmwI0/7capWh3IK8T77NpfKlOnd5aHn/8P2bV2g9HZDh0+iptgMI1sLwp9ByYgtaBPcVKB3suTpriQA9wDjaurPw33hTQpzD0j27atYfLrBlPD32w4seSG0QkyKYSWxJ/TZ/Jw9LWXPcQSrCYuJBBbukC0y3fOJjKJInbFmvX8ziFQrKMocJIM6r6G3LJ6CphHH77NHGpnuQFDo+LEtwPmADR1xh66qVrKmfLvgIq0eesu3rNsg8kA9qCntrRL3ZnS16G9KaCQvGX+WIpEJ/l28Tq59e7ZMh9q8Ot/fg4LfYoOnJmrme5npDbK7FlhMpYQ8XU7tsq4GTOkDc27S3vuVEfe40aiNXAd3L93H87incUnksxnwAiNLPHHZKcEeuXbb78t69YkmQZJu6XfPzheJgFGfPjOO1AsO7E5e0gaiNfvF7xidMaIa6QeuFg3amyRDV/qZ4wD1JirWMEKdMlnyTLtGtsOxNofEw1FxVpk9FA/gJ8uMn7sdKh67oSTMzGPCGWtBFEcuGBClYBWmrUEvaVDqIvcescUHFx7EXj+poQCnPSDDp6aCKiCSZUWXBWYD8T3HwIlBXd2bOlzzhehVfFhqtte3JlOlRXnyY/LvgG9DIJOhpv16TxMHzrJzgMJ8s9P10suLOlOEW1k7s03ya23zMdtMBuacB0O0JiU0AC78d4Hcz+1ZOVAC+PGppg0bnVY/1dgjpAHf9ERkKEe05hb7nkULTDOy5bt1Hw255Z1b7EUUHqg6cby2w2wulWqTlT1Oxb81+I6rgZqmhFnPLR48P59QylU/LidfGgq/E2GYCjXKZdrWUjM2QkM5I6dLLqsOFYmuD4fzahVCr2NsmU7tG09nMO1RLr/hQZYp1X6cXWxamyQr/Hxf70BNlQ2bliLr7ZO6m1lsWWCdIWOeaXxNY0wP6bvsa0sdqUh0WmpOrxqTa4xal6g/znZl+She2cxHdknx0/n09B5MEFthIWixoT4MaiTC4vDjwca1zdaRvSKlJzUo6aofPaZJ6G80wwXXZR8KBmLv11tQA897CeO7ybReB80YXSTAuKeRlRKH0wbXYnp2U9u54btJ03cQi2Fo4YDaD6jUiyVes/txD1lEuvEkctHiIE89cRsGuloHNbDpYqC9QymhrpOQ/GSUHZOJQBvIYf5kJm4KDO9zMXJtANGjKq1rwBU+vTTT5kE9ySbtsh4HfSmKa9EVKg06ngAsrHQ2lS8VUnDuRJAVJ36a3jtDrhvkoVotPtvv/N3DJ16AXzVGAqfuQdo6PzRkuUAcnm6MzmpgBaOr0Moe/Cbny6RjcRUuEE3rWC/QokkYwbx/mGyWM/r1kghjiEKI3+56eb5MKraYmS5lsnWQelBVN3jTz3JHs4bwbl6mmnBaeQSqgPOxxVai/HIiC7SBelScuIJM9F6hKiZZcuWEWGSyaQrVrz8XWT0TZNlD+79Te7BklHULC+8uUKqeR6V9TTxaG/rcTwxE12zmnS+a7lvm3nNJtIMYFcb4FqKqma8C5wpzBr0YvHhQ+GnvguaENDO21GGxmPcl58O0FmJdMRZctPr5AIA5YzRaIeRM6nG3JXHcgfkPHkSmjaFYCiyFmU11eFPcvosjQbFrRrTZHNmPf3Uf8hoxm5BIWHy7iffyhkosmq03YY9shwGjhMNXL1a0Vqp2OYOuLo7tAJ619wErvOX/04DbLVT+MVvuOJTcIVp81tPwTQ/NgahaXAtWl5TO7a6txUkU4qCdQc0VaZ+pXM72hLzWaUTWiNolJWzvt+1deLA2M3sy5rlZa1NVYOp33MB4WxSzWO9hm9aHs8JTmg9Z5JG29VSpykjRAF0dX1XHWKXUD8pyCmGmdYZYKVYBhJjeDHzKPUcHt8AI/bu7aRjVLwknsqSvcTTdAjvTG2WhkGXn4RgZLrgz89LIEyOm6gnCvMBXtgH6N8AloLkP6CZ7sFE6+ela4y31ct/+YN8+uW3gCpMEjlsMgrxN9Cziz969t577924Ot8IBbyEYUA+MU7JEgWdeQl0z4JcHPHxiBk7eiwu+L6Skribcq+BfSuLOMcE9P+9AHjb0VRfkhvnjpVNm1dJFTV1L4yXMs5mo4e2OPx26TNQjpzNlIRz5+WND34WjHvN8KmaIZMabLohm6uBctwMA6uVjcOvQN9/dQZp86Q1h342kiX16LhMbNDR8rUBWAOX8H8qmahTaijPypU4Rv191WrYpWejekywllygBdWCfrZRkzz8A9QM1o39sJkmTtmWxhXecsAa9iIhhzwnVoUucJ6UMhpUqqAgSzV7gn74YRrhyYBKDcGUwZJxrkziYpFpwPj8acVOmTCyP87DhwAhce+GUdhMrRqDb8SLH74peUmH2JvPA1SeMA7TygYNYK9vZM/WuDamXgybSmleydPV7HRq9+34IYzGcDaGYUv66ZMCJir55Xby4ivvMonVvGrOJj73jnWQ115ZILFDhkgjLIACzoQc6PTLV6yUHTsS2dc5d+jpB/QJl4fvnc1rw8CXw+mrxd9ipsv6AuB96o+PSnx8vAEiNUy7Bf18VsYZw1zcCDspWGtBWLTfrKRxY11gIQMbNkhm01uok35nctybuZccHJrwATpE7d+E7BCpjyuHnT86ROKXvnx3Ia/dH5Zopqxac4ihCmybjj6AKg1Mzfsao634Pj1IzClgsNJVqvFBykcfXU0zrsB/t8FDoe/C8qK+q2D/XrdpIzijM0Zcucgl8yUs3E+yuF+Z/SH58+V+GGXAi+1b15sp/AAiTP8HGuBf43VKf9bv6lpW0ELPE21ETDqKHkb8hQIe7ZnwDaADjuzoB/05yhTZl7g6KoiORWfpSQyRPVrOXXuOygOPviB5oBi+5KoVwhNS/rrKqbg86DCZjnVwR+c6ROYqVWvXJnnvnaXG6YuBrYSFcQhPjpeeuIsVXGwgc6qfONA4ZmDiVMbUqg5EpmM4EzS0UkkEXSefSjHmKfnoIsP4x5tVl6Pmm1y7Rx+eymLWBrgMKg0mOWT9dSAiBitLyYRHoloYO5qYZExRstFMRmJoNRbTD23W3vrDE8RqRJvH1E24O+LzHJqu0HAaOnJs01LTeR8shcfx5AMAQpeIZ4rnxgS5wpghlbikuto2aFjjoGqHm0oqFap4AJQwpbttwiFOKQP9+sXLQHWzRFPmBte+Eu1ACtRrbzLfunaJ5GbBxACkyx+jkUx0be0wXTKFPlP3AKz6vdE/u3CQ2yH4cvdiesBBoZ919KWgtgP8/AYQMEe9oORk1mSdZBOsZzoChQgkXTU2XhzeqisWN0Ue2On9eL7AUEU08itX/YwOehNB3JVCjKJZC337dTP02SCc7pSiu49gbnfMmXoRYRXGjVDKZqBD6FQ46x7qXswmrdE63dXFmgMi9WAKtOC/Qddtj5FFH0M78/YMBI0rMDnLZ9NyaXCotWjQ4ro5yFyuyYSpUyULB8QwblZHkNKy5AQ5sn0bBx5OfmTkOYM+BeMe54mpVTHNbQWaQHsHL+kQES0NTModdXRIdFcer0nRwfYdyHUG3fLErXs3Dt9qXV+PaVQvtBwF0IzcQKofvvcBaCW4ATJtVROEKlChNjS/ija6cfOWs9CcQCK9uKYXzhHoTkPmAvU4j+nB+s1bpHufeBkwdrwk7tnHJpgig4hbyKdx9sJuP4rJing5ydpPPuD9I4Jk/I2YdH2OmQGUGu47vQ9iYr1NrqlOlUrZ1IIR4g/s0924iBuzGRBgbxpstaR3ZMpUBiesBmTcg4MlGNpVdW05GrZFFGf2gC7hbPqXZBY6wrNQfp576T1BemFoZF2jnOXuO26VO+bNgf5ykOsYKW2gk6dhFNIJuqCaI1SVFDLpxyGX96cF44I2aPqqCkvlIlM772AyCd/4UL5eccQ0nWbiag6oa1RzOgE2hZMeXVpEQYPi53UarJ99vduYLMluMV3MgdSBXftsaiKskRJ59L67ASvqzEFRysa+B1fEUWjfe1DAanmVz/uVCnqZzwiQpYUxUAUTxUus472cs9yhsEPqQZ1rcQ3R/EG9T9TdUvU5lg894tm0APSMuZMaOlE4mAJS3Sz5ZApHGyJunr9+T1+TZUp6pVDVF2nZYzVmwhSOagj1G++NMldsxZ/lWfxy7nI9BvP/9gTY1sJqzFcbm72rnh38Ygv12eKwbXseho5uneLp61FQVQFW2/f17dRpT1tojf40Inp4ulOAlACPq8mMMcih+C1HB6wZk3aMe6oB2ULwk/DnwewB+2DECuklMn/eCCYFSBmwqy+BilEObbkS4EsjIyrKGjEhCQG8c+TeyRTvdn4SP3QETTb6LTwfNPs7KSnfaBA10x6TYxk9LNRCxedJnjydA6PDF6aOHubQJG8eBBUxjzXpJ3NmTianlHgmKu9i9oMCwLVw9pwuveIl68w5M0WORkuPYBinkEymUGXE0VPQAqrq/as0xwam4u3atqO58zLmhmqQqKymOhrVNFzs66HZ9UYXVoSWS53N20OZ0zHu+u8Wy3sf7pFbbokEQMyVEKYMEYC5HaG4uTp7sX7coFTmIAFaLfuTL0o9aQRJZCmHt/ORoRh+3UFDemjnJtnPPtqR+LXQIHJcMZfsjDylW48403Tu2LsbKcY2msZhMue+e2Xn91+zJ0Xz3habqe4ZaNsnki9wnuOESoN+jvfb1dFNgvFaiIH7pjRuX/aSwI4BFJBM7pm2Hlm5Q07mVsuPGw5LwpkCKaJRr1eKpK4rpUCrYFSnFVbKpkFJARJcAZ8r2du1JnGj8dHiVrd1Fya35QjldKKk3ycEzWjKNbZo6uge0hMnmabqUs5bjX1zMbFX42fOkHr2sdOwf6KhLJ5nz/fHvcWTRIj9332HOWKodOoZbyRVx0kNeOz3C+Ttf7xGLM7PsmHbQUywqOdYy1WsB3t+pk655pcBISsN+v9YA3y1h+rlSBvrNvNbDbJtR/zNBlj3Ou5m3fO0xdXG19SSlyfAV94AfUfamJwkgCYaVi86SqXNq8O6GhzW4mdidgY2YXfyhqu4h9WXowGAXh2GXTlv62pgjnB11eTQnuK0CodoN/aEOkw9XfhaGx/MgM0QxpPf0z0Ks0h+Z2LKJYmG4TBlqKeMwnSpASfmgvI28jY0/JQcxDr0MMpCUJlkJf+WnkCmjO8rsdS565avlgu5TKT0PeKx+/f1lS4MMDRK7OwpZAOUWu2Q46mZ5p59iQx8WBP6VvD7W1ioNZjhDBnQQxb8x9MSC422jZ+OKrPl9LEjxmitucFFIoJhNDKtrSy7wHn9oWmAb543A5fh09JnxETZ8N06+fzL5TJqIppiarfjB3OIRQokqudhYmey5YOFn2Okhbns7EHSk4SKl9/8QI6eqDHr0w6/E2+a/UuaI6QAxFUNsDlnWnXE/wpgsTXAFpCTs1LN6ngpZgWYfKVfRv791smvbJUK2ID64UAn2qhvuB4I2kxr5JvVo0P33HrNoeSaqiyhWQX7CppovrBmo1lPSZ1M6vOt5Tx3gFGoVHoFVpVt6IIsQZ9rHWvNkyFVNakZaramS0zz5ZXmrLes+oF27tSWBreE+q+ZBhkTMW3GAdiiY8MAL+YDCo7gKWKQhXZ8DUkc+jH+honiChW6gsGIvnxvehT9j1rOJxca0eXfLJEli9fSZLcj2hUmCQzZeic/OZ56FsYhrJMR3QAxYpilOAMcRprc3vD4vvLjp1/INvyO5t92DwZQ6gXxoYmP0vJ99KAQmT55DHGkDDgY8pRi9PvPDz5hnRTBxh1opDWn6YcmoxsPZTIsxRdkFaxH3afXbjwheLhhNsuwEa11D+qqWjrxOjrOkoJcmTppNPcbjul46qQC/kWTyevkHoSPxQnxIdmnJyygEDyN9GPl8h9lGR4QQzEVHjQwHr+bI7CWys0+r6C2SmnUvbpDJ9yuE48Y+Uw2+d0DBo+lHtd6NsfID/M5+7bv3IPPRCQ6+ERYqbUylno5GuPWi5xnp08exYCsj4lJUxNJ3U1+WRH91iq71vesB7qF/sIfvXLWCY1hCFPzqTQikCYnPNhDnNAFXsxGtM5fxkTbM5VtAo2eLgPHjJJaJqPqSFzNC76QX8xIPpZpYIa8+JfvJIfmV4vYwPZ2jMzD5Tw8b90I3D0wCKBJcGJqq47M4zA5WLl0sXz21S6h3qXQZaoMBTUiIhhzkK686Cq5gKZI/zuTwz8Th78oFksDUxwXLxo3LsxK8q8+/3I3kTT0bWxymDmaxn3oED8QQWembSNZgFGSe+aExIT6iysmS2noKQ9BifJl0TaSm5bLJGvN5gI0GFBw75orXZkuL/lqoWkOZzMd88PkqIKms5yGVQ/3+iY3ptsB0L5zKDwy5WLRWabL7rgV7mEhtMicWXNpXvrKIXRYEVCLXTROSaM8KORcKOScaCp+Qny+6MuVxP90lN8/8bgEgSi1sHO34e+b2KzsmQ6rPXJxXg4W45zkVF7FIER+/Nzbr76CgdgsCvgmOPXryNztQyD8ZN6rSzy3NhLRH06+GcVxcTloqhivKjrUDJdeA7T94NXXc/3fJt4iBbOmoX27yqN/fMxwRkvzoMxGcPDzOMcObOK9CJaF77wn3y8+iLFLIGZV74qdFmBZGZgQVSKY34IzXJbMuHEik4Az6LoJJJ8zR0qYYhdjnqQuoBqR0hdTmMCYHmifi9nUWqQUermP8in82svqj78HfHGTPdBM2nXoKG3RdLfw2g5t3IoWIUkeeeImgul7yo6d+7n+4WRkJkkZWhoH1oFS23sPiJEIGtUGOz8aujYUMl5QNtZJXka+DGKi4ol9fCi0vno2XDVl8QHtf/3ND3Hei2XjmGK00ltAdD0xXxiOO3V6ciqW8mUgUV1ZQ4ALrDXNKMiHxl/GmMQNaoY3RZcHB30RazsTqmIwhjS+UJM8oOWt/WYZB2mt3PToI4aO4h3cyYyQtq5eSTG6lE23nhiHiaahOoDBWCfMvRIwzEk7dUkwcRZ8PeStfyyQRYveh/ZfKL9/LB4ncn+yBguZNiVJNzSCHXk9GhkRFB4uqceOGfdyn04AJriZK4XPRzUoFBGNRESdPpWKhb+dXERzPXHWbfIlz+8vb3xuomS0QdT7pUM7XFLHjZS/PP8H6PXFkp95WsL795YMNp9wNN3NdAU6oVIDIB91uVOrP6W4IPpvcfaXZ/7yrizdmC4AlujkaRzRnqtmxyxELWgtQ19TSFz22sMkzTLntRRS9mpzRMFiz6HYG6R9+pRRJqpFI5qGYoZQS0NfXZgjvUEL3bk3Sy+WiSeT/jp+/xnAlkAcTIKhsKZx/cKgLzp4g2wCBNkZaiO0WgyJ8pAUeAW6yQka5COJ2Zj2nGafqYF+UwI1qwggSJtYN+hx2gIH8jW66AZyJwGkNHrKG8fJBg7cKkXraIZ9mJSVouHUWBoHqh5DizIbNXQ/dXfitVcBwDmjx1bwTvVPimhr4acfun/qvamf9V3QqaoWqpq5aCat1lraNI1aVJlTwPpGXvXZMKytp4QZQmtDbv1sioZWLs62QudqE52rjbtaF0StY6JsjE/T7GvTa611Wzf/Fg8Jq6mZnjP6/Fs1yEbnrVdfX6u+JP2GToFYkzYKtVk0araiP2CABK4LC8iex9UJi77FHhxQrtwL826eLQdxXD/LtfUnYikAf4MQ9UFgypQAsJZ6Ckp/gAtocwdDG+uAy0wtFdBR7r2Ew6eMRhF5vJCGxvnnjAlIBJrAcbJj088GcHrx9a2GuqVFrxZOkWGeOFaOl7AQUN2GMhOHV4CvhbJO+useTBNbmZ9JU85aUK+IWn2ydOtsWk38sXdlXepFVftWzZTQd0Mvojq4gIJVsSbdqDJLmKj6MbFsPJ9FfMxZGEsRZuKYlUuiAetZ2U9KcZuEL4MyI5SZ4koz3cBj+8LO0t/x938slI+W7OT1+5um+4lH50rPmHBZtWwJ9/p5GT+mP3TR85J4+LxhWzz11B0mT1KvyUVkL+++vUaeeHgcdOpYPD+SAGJ9ML1izwL468seu2NHAoA120I7Z0wEJ5ji+DSGMoOH9AOg9qVY5HVzBm5avla6xY+GLVIlf313sZyluSihENWdooWJj8bs6Lq/PFk0oJLOhB1pUiwIlUbBwVUyyRT6YSnJaY0AH9UV2pdF4YjRpapFJwz2lzv0GhLhkZFbhuGf6jwHSR8afH+iohKZ/lbQiAyfMVOSDx2SuJFD5dMF/4H8ZohEj4N9VVqHyeJZmXHz0+IFI6GCIrmMjbMOoLGJ96aZF6qWV02mlrI+oVbRQL8qx/6NCu6aDBF9X1qP9n71i3XAccW0zrxvVs3n9YAz23t85eGtnYR139bGVyf2doYdYvn4FfvFuv/oldL5vhGyW5+D+cwtoA7xln9s5oWtPiwTQ6xzDQPlyuPre647hTbhACf8lYKZ+hM+SNECqO+U9l0G9bmeiJje3LfTbugod7/wGjKsw/LUS29LBmtWGwNnACWNAdIUkkpyO4f2j2Y/aCZJ4gwNgynFTBRkfJw7NSTsP2qyE5zXw6DMVlHbdkXP74mnyjmo8jsOJUgKDu7gOiaaKJQB4c0zxxBzeBJG3whqV84t6PpHj5wDE6vjfGuAlj9LZt8+GT0mOvoScs6pNTKIrowDhBkxdiwyNiRPWSekibNkHzrTn37M0GREKNnjjZHs0iUJMn4YBkdQavcQJ7PwO0w4qcMVqGkGyNXzqY56vtkK0tiu5W81v7+xdMy3GjQcXK+EzhJ+tdb03LLcAr+4FXRrUwzZsrVbrrnlUX7lyWh5aq2vvfVnbECLnl9XPTnb07Ccutf50L1FzyF9/vyoApwW8N0ErTGE8SZRIICaz83Q7wvRCzsBsHSPjZJu3SJl/vyp7G8+JjVAmSfK+GkB1M6EqVNDrRVLlrWhMwLSab14gJi4g3v3GqnLKbSxNfCwQzoGyWAkZxrxFcnUz4Umuh7ZjhOT6Jxkok+5Vus275T1W/YYWrYmW6ghWyD99TOP3QazgXil1StMbvYNkycbQ9d3/vEeRoiHlYmN/4TIvXdOwNRrujiqHw5Afxl9wauvv41bPx4Sp5JYd6flrjsGMexB8rL/CMOtFAZujtI1Ooin78YU+KTk5iNRaHIHrGqRqJgwop9i0c9rpFKw1DNAjNEAbXXcZiKtcs7UtSvM/dOZZtaRs7iEgYkyW1VGV8PZ5OruY3Kve5BfXIn0sobC088X+QxDq2bWdiMxhwn4GyUcOU6tZiedOaPP56TIXXfN5wK5yA6Mwv79BtjsHNYayfZoLAj1nxNlAAAgAElEQVStLRSdx48HB0Wmbgis4ruFSztPrP2ZFFZiVKUoWx1bVw+1sYa+25ELGcGUyRWqchFaxH37jzJFO4K4WmTgYPRJCJrTMrOhrrkaE5G9h1MAvAJohospWOwwKvDAybOcZpgFz01KtJTQh8m9d08nV6sbF+GoaSi8EWmvXsu0FGpbaV4lhSKbya1jZey0GbJp2z75+vvlcl5jL3gMJ6C7apwqNXIXpoQpjhTtGTuyh9x7y0xxoZCtI/8rBY76oX0XaUxFnn7xT5KcXSKJaALWbdiIjsRB+uAQF9UJNJhxQKXqEuDAVepr2H5IeoF+T51xu/gyCT6Odfu6jcuhWbeVWbfcKP948WWKYW3iJ0oHslvbd0KUDiJ/8OcfGOETRA1FVilvcUw90ykcPlm4CJOQDnLbHXcaPa0aIURoEJ2OILge29etkqMcyv3i0XOhS9PNauac2WZiqCZLXWj61ExKs8icmGSWIoT0gcqjVZxqgx2JgrEDPlKEtZypSiARHkZnwmvygP5XVtIiK2nIinIT5L67bhIv7BDXfrdaho+72URXZJ47KtvWLZfln28DkQVUQMv62JOPSweQiiTMWhpoSNRIqwLdwMD+fcxEuxp6Q+iY0VLBFNuTArAKlFf1YU44bCISQJN1ieb3JI1KkHy/Zguud32l9+ApUkYG41vvvSWj0WedwQn5h8VLpQFKpDcuNtNuGip333+7JBw6Kc89+xYIkTp6h8ldt94njora+LBwfQKkML1C2pIhJ/mnDeP8IoBM6tEDMqo/xgX82EncUO1pzKKgGOYS8eEKrcafYrKJcZOaWmXl5HKDk6vLpmMPoujMhEYnhm2hSqsbRx4Ogq+8+Yq89PqrFME4LTLZvgi4UIShmh/T8HBlF1DIbv7qO+MGGT10ECHs7f5fe+cBn3V57v2L7L13QjZkASEQICGMQEAQFQUHbm3d1arVrtNxbE+rbY/WWeuoWrfixMXeyN4hIZCEJGSThCRkh6z3e93P88ADB8trffu+57wf0k+KkDzr/7/v677Gb9DB/RgYNqI48OiWLVtnsbvkLQciq/4MMOsGdOt//pNfm9s+ApXsqgpUnhlrTZk8luvXKFcyZXKHQrBn9Wp5/70VQLQs+3X2jCyaNmHw/sqYaEdTmAcTODcAi86WBJo2tcj+qzVZs4q8DB8hLik5KOoVyq8f+T0w6HImxcqpgb9GU1a7o2Esj0nAHV/886Mk2E7yyIP3wH8aj6H5DHEEZYESm2xE8CwzPUU84N8PItd/BA7NiIzp8vgzf5fXP9slaApJO3DuQRU70U4qHWvzTTPGWsOYvowl6dKk31IEazhy5xf8sEfpgtKgHfz0JB8md8HA0EPk+muvZC8jVtJQLnX71hp6w1o8K2Z+/z6ogb7iRDbw9Ufv4m/3sdx6w40k/84yMn0yOgSD8rcX/wZvK4dkfCp+79iLAYXyT0qVwQ6dKobyGRrlp8DaNm3ZQQODup4qPhj18u4eJnK97Wb6XFlXJkE+wdLE/XBiAgHxwqh9NjK11DPbH8GJXiA+jnwmLWS7gakOENjUuqhPsdt8Xm+KaHeKMUVIaFPIMhGmmQf30yQY7EvLRBye26nD+XROYLFFPTsFOH3on0vYyz7B+c4FsB2H+VwJlM1KxVYE698tcHNL8nOuAtg0RfiBPuaUCimNONtzGa6ZjW+mjVstjVW0h8NWjw4tnt1QuXLRgpL31wnWTAsjRaoo7ysMx4J0BDdOYkb+3hcbTVzVKZEXMEg/Dn3lxrU0ozwP9MofL+GpE7A74txrY531tVbIZbMy5NK8cYh+1Mvz76DI2e/OQd1O8uNAMy6WZCZVyou3ssSbJRmvw3TW1TC4XiGpo6Wx6ADWQMslM2eEaXyGByVLZSMWdojSRCF6OJxJsUJlBpBQdwRmBs9Ghkgc6llzjkzBtGkCxVm6q+vFj0SsDwEwvYYnEAzzp/lbUl6FzEMHegzZNEcbzOfXZpanQpX1F0EFqQilEwiR5o5Bue7WnzBVaAIpwkuxznV6CtvEJPipI2ic0nj86rMKuXhOhMzMncb50Ex3fzd1vJ+sXnnEPPe114yRDESE9hXsZOqle6cMnmMiGgibjF+pO/F4iIT1wQcf4JrWy+9+/5b89cW7uGa7ocR5SUb2bHQcXpKpF12NjUu1PPriYvHhnGhggttJY8mOPmruoyPv3xHsqeo+n9RGiDaImM6YAtiaTJvmkLLIEX4ZDQqkpa4SdE6DzBwTKJfl4uE52AStJF+mzZ3CmY5vOwlq3tXQkpSsGR0r7Q1tUsc0pQOxwHGTMmUfU3G9lqNnkWD6D5fdK7bLz37/tOQjItbVp+q1cFVZ0Dpt0nWrPqi6Hk99fdMW/Q7Fr0ndzlPgnu/nNg7w6cL39NTOUBTOU0Oc/fxnawacq+g94zE60rd+2T/WVoA7nsLUnruQMQgbe3SNNR4NowjW59DLozQXfRrVEVB0jxbF3uznCI8B8WHQkYOl0QO//B1ntpM8/NsnZOfBGiPcqi4BPSSR7jSeomic+QB1rSipRRTISyrIO+M4c6cBw7wIYbWvl34sATRC08ZNhgKYDWqjU44xqPji7VdNTjxh2iy5/2evS0gCSrtYaI7hTH8QrZQ2zmFXj14pKF0vcTTym487y6OPvYnmCtBk0Bo5M9MlG0G6ssoClMfXGqrh1VdPwuf4NprPlZKOg8gmbMsGKSrWrflaNjJEzs72xCc5UbyHdUrGcNTv8/fJ5Ly5sqmgVh5/O19w8DKzEM2jG5n22ZBH/0wBrM1M29c3Pf7spoolvlvumzY2v8uX8SA2+8Buq33zcXjGS1kcC/TNGAk4837UF9vSwNXmu+oG9aP7EgCKMcpMuFV9+xgcmj7Wl8aaUWkhNP4CzMQ2Ly8PIdwpDLW6jBJ1AA4UrlpssBDb6qrgrVJcUCAjK83w6G1EXpfJgqvnER8dsAvdILu2teONqw2L+TIGlxRFA1RXHgPJGExO6y/LoAg+9fTzApNR0EM09Dz6b1B5/KAc4q1+/bXE3zBxRYtpiIZmeXWlqR80p9i5dTMDsgUgWDKkC7j008/9FW2lRryFa+CTz5Q77rwc7aFNcIrLGUTORswximl4K84L+8hFHCg8W3FPqJctGw+hIXHSeG9r31btUGNYYwsRqu0h53eDghoAYiiUejAMNbhDO3ZKMshd+KzSWloM3VUpoPpgmkroENU3QYGkk+SDA0FLcwd+w5tYE8OgcWaCdlUPcFfy3W756L3PqC0sAoeZ430lY8wkWf4lukHWeP9PryHzBNYCWJ/ExGM9ZAgYOrFVRU6FgemFVr0k3qdMHj9SLsZvLw7o6TbsUU5yCKdQgSSitmcyCXDeR4EDFxSU0OmNB74RykS0Hc5PuPHMOsDU9lOkxldvKmKqiWci3QgvOpG66HRDpCd6ypy8yRS4TAQJOrPzptM5PiRPP70ceKy7gcps3lInP31oId6FKCpjmdTQjIBP8mhk6Xtk3dfbSFgHTEGVm5uLyf37hpeBoK15ewyQhYGg8Y288pJYEpxR8sHrcDdI1BcsnCQr6Jx0OiFx/h9/kFImB3956o9SVcTvXuYjcST5yi7oUTgxB14zMOuZBLeUnLl09pn6QPzy8GTreHTLof34w1EgzaL77c5Eau/ew0ybmuCmzhHf8XSG6D4dXAruHahxKMlLM8VEG+T2VDgDTnSI6um+h6WjnKx+iFSbxyiWBuiKqEfxAH/fTyIyyCGbhgqdO1AJ5RxUsOCGc4A7UqB1MCHfsHELSqjT4Rf4Gmi6E6/VBrRIlfWUjL5ry1aZxvUNS4yXk/CdXVwjCMpE2Z6j3H+MtJnwRU69WHrKUbejIPzDoz+WyuIDcs3sebL0i6VAmZkU4pv3xz88agRd1lEMDTFRD6QQSIA3Gkx3aD9T3CaF7pWXyRVMqdXXrV0Lf2AVNcfajN/mzvWf8zv1EoLAWWBwLMXzXPkUEYll+LKVYR+FRoHhPig9/3K8oX3DgC4zuS4q6sLP2ZlifaGBwkzNysXLj41MQZ2D53Fg6GjgMA5023YylUDNzy1A9qz8SgLcUP7EssQZIatGrC0UAt3H4lOfUYVfZGEurlzpGorZkxRM4zG3d0RRtXl/gfF6i2CK1ElydLK7FUN0FKSJRv7A5F0IVMXr1oMc95dm9cYMjTBTwDZMSWOZivTShXn2+b/iRwn7ifvqRsZ59CgQTB57440UaSRSrkB1nOG/FSEWs2vHbiBa+GszxTwCFz6VIr+utgx4yCbjdxsOr1xFQIbDvRtGURWHMFUzQUbhJAG8x0ZE3PxCIuWr5cCvgWCO5XNUAvFrY5LUj2L5gF+iPPnyu/C6kZFkr7tBmuqmYaTwsmGstQHEXILZKy899R8kwyHy658/JI/+9hGjvOlBA6AP1e3KoyUGJjqsvwseuT/Q4maC33hQID1yxc0/4t4NUjQyraGBMKQbHLTHMATiNIDbJLH0HLXkgtYJsKmM9C0RUIkBg4xp9KxjUKvaDHL5nPEgDOZKOL6sHY1H5MiWL+GXVEjqhGwpRujnKigXfViZPXT3LXJ4/4Dc9T3sm5iujcmaCRz2JPzQx1TfS27A9mTRdfNl/bbVCML50DNJQmgiVeJ4/x0U3YWHUD8EQrQTiH7DsW54oEMofVYaKK5q4+ghqPGRhiQTYsuUMiCQCQMK1NxKE6CdODhdgUTqQdSNaJxOgZ1oJnQBY+USn+pTO1KwaeGrvsbapOpQCKcm1AritvGsuAj6nNa5CMnL2aDoM48CW1J5dqJq+/u/ugBWTrV9wmOOF7spk21KbD9xsiRHlk9oaQjoENSS1ejP9JpoAayQa7NmjK2SpbA2mEVzzS1nmBZ0WvTqv+oUkyVhrt+IGDwc2Zf1zcDeVXFWYZU8XAsspfEr2MaPs6mi4rhkZ6RLNOusueoQ9naIIHKfr5kfg1L7UUmflse9pMm0FMjwcOBdpQUMc7slgaSgtKBdFs2PFl8abDEhqOZz11rbEaBxohnZXWfUOBNQa3VBnLCfveTIt38gHXfEAgeYODVBwVFhl5gxnBWIftRCeXCl6A3UjjLvvR3ClzcqscqVUxFJ9f/2CI8GBXHMeBCPmpxtOEw1WPtFxsZZRgE83yCNtzqoCtvp6j/7/LvEygGJp5cVH8Okg75LEnSiELhWxzByjITWVA3fv5fxtt4RL4rw4dHhXJdyNA0aJTtzBGImFdyLfopwlKKhxMwlGcKcRJavWMukZAJNplyEWlYTVzrl6kULSCBxd8DLsQIhmLVra1C4nU6svkLyDx+TP/3lTdmI8J9OyVwxa24mRppbrzmKFjSmANZcQVNVooNOyc2EGHsXuna2faH3WwVztADWh3txYwPdByQI5M+0DGz7EoOwbgyUxDHjJCyYZhaiZWVMZEahmxE1dQaJW74k0yBTYSMvkoYZ8/KkDWVUFRdMTJ0oryxeIQ898rKByfaxiI1iMvvcVgArLN0eHfGNPar/xwXwaWvLM/n6tv34bQvgcxXE/2iiaPNgP7P4PX1RzlfA2xplpwpta0FkFAi02UZAVkSYIheUC64aSb6glRKwRkvBBy09ACMdeLB+EfHS6eAlz7y6mMYLlBjWVSf0p2DEInWIEEARoHP9ECCdOklTCxuHoS72jA/oszLJGRUktQiiIbJOIQs6Mi0e0IajzMxMxfqwBIpRrZRDt7v5nocZGswiQA3I8X2oNaext1uq2OvYTa5aDrT2FpqoaTI5+3ZDGePoBE0CipGptOEQE5s0hkVE4Z+LQm8gA54QDt/GcvXhRhB17hUGvdZUXyUVRdtkuAdoIh4TmzJWakB7vb36oOw4dEz1mky7qJM8QREslthq+/N0BXm+639GLLc2HOzj/TedP6dQRd8kHX7mMfaNf9MC+J8pfs2ZYi2AdbWZEHNWAayTYW1kaUxxp6GqBbBCoVXh2vCduYd6PGljWmvbNO55FPluDY2PxmP1wJIDZeEVl0ve9GlmulvCoCtQ1flxEihBWFCdPjKx5VPxWXcVmCo+ZLR+dEAxEuplYjbjewdPUDgNCKf2oasUQ3xxRol6Nc3Fz/CULhcAgEZoNTkWFen7rqOOCJJUKBsNuLx8ROzSrx/84ueyF/rdG2+8IbkzZ8gVi67DW/dzeeSRT03DWK0G77l3mkzDl7qnvQ/YfZeMmzAJsa/jIOAqTX1XjjDxsVoQj3yX4jnfQBFNjW20WPTa3XtnLpRYT9mzZRP0lzaT+9z/4EUSnTlJKrF+UkceT65Hc221Bb1KEle6czc010QojrtR4N8qEyeE4JByAy47NcgowedHvHAzVMSRcUnUbX6IEJaQB2hTt4+zmSk50/DvXADb/DR1FRkBGNtS4z9M51itQxhWqOBVAp2v4WChp9ERnZCO5Q5vxAdYiTcjYk9UMMFjsGMZ27JQ3nr1Ddmxo0SmYlvRJ26EI1fx8A2UEVi+qE/qSm7IL373orQDjexhjOGsh5jqlHND0JYySntqKZGWHI/E+17MnDEap0DVAKC6J2oxExTkig/cQl6yCR/EVYZrMSIlAu/TenwiB5mSRmOXc6kcLjwgq5dtMl7EeahaVpUd5rPhzRoXgUJgqszIzZJ3X/oLv3cMQSmgJfBKpsy9Utz9QzEjL5PD+bvxbK00QhpKrw9gkRWQBKsRdRKwU1+4vDEJ48Hlk7hwHXshy3sF8UYHsL354hM6gAkSf/lN0v31Dlm5ej3d+SwjutCCfYabqzddG1YvHE0dZfcyqdVNpyq7QdhKUW0ZcsKmLynagMikMGlVwQ8PuiyH4P8mA8NTTw8tVNWKRzdIEcpzaRTRbnDI9kPi16J6JGIkXSjbDRBwQvCm1La6D1OQJuAYap/jDgcuCGEUr0Cmzbqj/EgMS/aQkHPRKEiHWpzxB3tFNm1cIg/SfdyHGqhaVrUC4T585AQFaxyiSYsQXxiLOmipvPbKSxwSypNTwj4cHgrwSCaSU6flYk8UyFQNdU4mcr3YcThTuG746j1gfMOlETjZuMxc8QK6PIxEZ+PW9XLPj58zkKRLLhojXXCC86ZNFM/gfnn570sNvF0t1hiGyoP33Cbx0Uw1mWg7ew9KO+/thVe/xHLjIXjWQBJ1t0PaZydJf/VBCpoa6eF6vP7We8bf2Q/xpMNHSmUOXI7YlFTpQLxqGbLuixG2mJI9kYQpEkh/EWIu90nIpGz54LHfUUjWy+0PAxXXuo1pxJ5Pv2CKxD3FJsoN39AOktFlKFjng4a4/Mqr5CAw7QH2x1UXz4ebDL6eLptm25++8IJBAvhwnZoILvfdfT/vGV9e7DuOAJPyZPIThrDY8YYqo0KtomrKm6pBBTYX5fXW8lLxUyUDHd0q4Uk3iBYDQJ/pmEg/E+WjtI81YVC/PC93T5JHT7n+B4/ItkIEwOixeGFC3wx/tpfHeYLSGKC41UMgNthNUtkrgezzcGCLP3v4QXGFM6feim68pwNb10kMMCAfoPFESTjNiBVFJWGxUi/3/OQPUkXjovWkK4rlFLK6x0mWHR1Yi9YC2JZsWZrBio3SqY7qOqqas4OJQQN8JkW2abGpB1IC+noxUd4ygmTd9WSTXJc3Hg/vLTSmPKQcjFdqzjzJYHK3b/Nq8WOUrUq1/Zz0Lv4RHDpTTGe/FRGLnZvX0VFMlsPlB4z69/EWuoxugZI3+1J2+kkK3jIZn5kuTsDyBd7oyV43eQGqwtKVX5oGT2r8OCk+XE5R3SxVCOlRV6gIvLGWUZS1Frgg383f1XdRdVtUlZpeADxTi4q1aiwopUmLQQeCrnF74D7103DShpVJMlRNmQtgigAtAg0sWqei362FbpuqWhIgS+LzrSDQ55kAazGvT6tTWftk6tRrmM9gS0Hs8xzL6EmnaObndmNAU/zq+jCK0yrgYnluGwVZP4WBtfEf7mZKSkwlm/RA5amPzoUWxIo2R5MKribQY37RlWTGkSKpX5sYXFJfbLSCgyLRB2hAqZ2Yj5xsO3tjAkruiZFekhYfSDN2tBzAJu7QkXozMTZJER3wOvZZtFWPURvHABjkmssvNXzE0opituSQdPfTEEM5s/sEDS9a6S18jjoaLp6I7KgCrA/+mNVwZ6t5rgT4YpFpxHmVkgc6VrhrjwznMZ1QGfxIJtzxOX2HZmEwbgUXYe3STCNUIfSqgVDFWeDHZKqdOFIFZScRhFAtfPh6RJ0ajncB5ywyCs233ny1pKXGcwbu4hg/YtAU2kDau3MXUE6oR0g8d3IA62RtFDy1HcDKt23jvLw4BRgdfHyUwvZiiadWTQ4qZoZQmS+UoDdf/9gIaDXxeqpMHct+dUJiOkAFGEE+rP5ihXy4ZI9cf+siWYoQ4rINZcYpopvbrwryKtwDyvXUl9EIYB9bZjUI33DekcKbRpkmRnrPzXLhETobCgCi18LkdwSTkXBfJwQSKyUv00VmTFAdgXippbjpZPq7CDRJL7Fa1bmF5LOjrA6LwjDZvH0rqKcSueHWG7CrOYZmR6VMmHW5vPjKR/KHZ15jiq4if0BltUFlXYe6XrUAPmMaerqmsF/ktq7fmf/2Lf52vgLlfD93sMJfT+/50y9+9gT4XLDos/e1fRyxjyVn//upgtXwRE8XvGdPkM93Kezhz7bJnYmXNs8Ba3wx6uGKDuEJ3TgPVKk22J1myIgA8lm0ZbiPR2icvvw+KDZ+yRVkjgpy9ZIzKf/XiZihcTmGnFP54qrU3tqMLkngkOza3il/f2Ieeydflq2tlpu/NxdNlBx5982/y7XzZoDi6ZIyctI/PbtOxmRHA22+mOB/XGZdd4204AGstk4d/dWyUznAg4FQMabTgE6Uz5etl2dfek9lJ4w3tkZ642PL/tDimBQQv1w3eLA9MhkaQjmNbWTgoL5dRIxD/XgQhd0oF1kPAsw7BH2W5ElS3RcsOw5Wy6q1m/EMtuhy/KMC+PzX3xK/7RWfbfFe46HGbxObrTHbtiZsyJ4z4B3ne7Fz/Fxh9ravMwvhM8+yb3pqRV1pIWzODPP/ymW2TID1y4vqsJ+Co5/mia5SHQpqIWw+B7+rTVMVO9RmuD5a0y6tUbSuUsRAI7Dhn6MIfivDjUI0hr5Y8imoS390TFKoZ5opdIdjbxmHGClQduDBx6qOmoHGxMk50CwOQhOcgU7UIGjWISbFPrAXLbzixgbOHBA+QwNYVbKAPnr/XRTEd+Mckyg/vP9eGqJdhvqj/sSqDxOLIGg6wzRX8vmk5GSGgM1y5+3/CbWN9B7Lr8bjiFxlusqlFzMJ3r6LRqcnzjoXcR6dFE/0XzQY99edoDRwMHlq6dEDpvjVa6FFe2lRp1x71WhoQuHG8eYgA0v1yc6aeZGhH/lSAIfgIAP2WSq5DgpvjmaMvBVu89S5s2Tx6y/Jxk0t6EZQvGOBFBLhYyxt9VpsRm8hKRF6Cv5mPd1V0O1Y806+UqP5rLkP3+HrVAdQn8h6cJhgxbf+LIxk24mDZRTQrrTEaAmC9DAOeeuZcHXRXidzo1jqZjyH8kgZIkShiHWodcMzWD3sQclLIRsx8Xjp9Tsaf8Xps+mGULG8/e57Qu6AJbe+kJLMgamxoLQDrTRBRbEmjQyQRahKK0fuzTffRom4wwQB/R4eDp8Dvk5RUS2vx8uzkxn+Kvwd6IqFBqLw0TFpURRHvrIJ3665uQl4D6fK1o1rmP50AW31keypk1iM8TLEOKiO7sTiD7YgsIKwwcwsuf8nvyDfOIEScyM/rwEmvZFEoJpizpspcTGc3iAZn5oojUz3SlCQc/EAmpk0ynxGVyaMzU3V8ItQMQPPn4o6tCphtgA5icPu6Riw6woKsYyMbAkeCUyWZGArXZ06YAHzLrvU8ABKwb97kKmp3HooypMpkMj9ub5DFMraPQ8DUnsM71oViCilC6nWASnJqYggHDHFWkwc03e40gUUcQFAx5XVoJ3qKCDShu2vNhJ8li4mZ+r27hFAAeNHscsCHib4bDVUYMPlIx+8s0Sef22jjJ+UJvfee4NpCAxQHE4YN8FML35w/0/pGglQ5Juxl22Rjz74wixK7R7HxPhLztQpEkoxF8n0vwEBL1dgxhFI1Q1DhGkAiIcDm3hY5zEzaYuiU+mdBGQC43ZwvChHH5LfPP6olAA5+nc6WfFMW9Sf8qRToyxFiMs3ELN7itJ1qzC5//j3QAiBNjMtHHDCT0795bwT4OPAIw0iKaM544YYWDv81/deewr18EQJR1beHfm9kyyg6Lg4iqQho9AczpRdzdf9uO4tFKSrUSr98sulRuztjjvu4NqH0fFFYRHLqkvv+p60VgIfZmqaD0xlCKjVHgSuFl6z0EjQf8BaD8EreIjEMBKlx9SJk6QIlMIAJsGjsuBAc0AW81mrgFu3I861auVmYJQZctNNNxOdgqS39JDs27WDDi/+bKV4NTPFGMMe9ASbu3nbAclhwt8ExEah52YfsXE7Ve2QoBynoi0ky5Uo9amYmCvKuSkE3xiufyuCbHlX3C8NxnZEGzeYx9OMckRTX/OifqY+Q/A51DJkiGJbu+cR1NhzZs2UmXm5EowC+uipBDUOc7DDUrx1A16oCvEKk2ERI+TZx56XZ15bSVODW8KIVO2YBlShiCLB0ZEDRRMSjTnWCGZKOdORo2LQP/kFN1Vp1o3MZ6HXBvSHrjVFasboSMROmOrQSHJFSf7iTCBIiDk0q53AgKucQNTkaE2tLEDIQSfOaj53orJaNiHgoBY61Rw0npxc1y3AA1q6KFyr8e3kMAlATK9rACi8LyqJ7N2OGsmcN1sOrP+ahk+TzLnoCumife7q3g8/uwRUTDhNqwGJBdFxAu5lHaTHJaBb9h4okvxCilb2gBa9DJ2NPQeNXNPJ5ywzVk2qJKwCZ57ewK3I0lRwRWlVevw6sZ7MAa0TJlMAWy6WLdFWXrCDwZDZc6S+3WHwry6ANTEy54neVmuBYLkxSc4AACAASURBVPm7JUGxvXPbGjidiJ+GPFsaAOdIaLRpqs0E63ObJMs2T9frxGsrEsJgCvg/d6buJ2mKabNBu97amNAEUN+hItV0Qqy+3UbvhH/z8gB6z70NpZDLwNKopqxAMtOimQgnSnE+PC5syEorm7BL6UQMxE0OYsU2P28EdJt62QOc7eXnsK3g/Ny0ai1TokaZlpNlLPhKEB30D0asTrlV24pkQvZYSZip69QRzuluBFGqxAP4swvN4b1MCsaSOAREhhhRR0XtePBhJmF7V4kFnAPJeARw44NH0FUAweONv2MyUyUHBKfeewqleGgKfYjDaUIXB0WnDdTB4eISGsWjJB9RRmeaYBtBrASAeb5k7gyaLm0on26UGcTscGJPHYn7h0w7qYnNOQvtmOZqnFxxxWVwaNfSUCBuonXQ0dkMLI4imKnW3Llz2V/1CFIWyYqVNTRcBX7aKKgtyfDGUpiqfohFXyTvJw5INKJV7jRfEc279e6HZUuRlrPap4TPTIGudGhN0PV+GEirfqv3tAWsSK/MxTBItRnPDrJMcqz7xywwK1dQG2d5E5Jk9uQU8XVsl+aag3LzTdcCZa3HEqVZMkZyVgJj7EH80g3EjMQkw8NrFRcKncGWJsIR7TBQSy4enEuuQbLg5gdlzbZDRlCIdp5Bg9kmvrpetYn9P7EAtkUP2360FRWn9+eZ8UUta2xfp4pau0rkXBPAMybCp8QfLM/ybYthW/z6L4W+VXzPg+m9Kv/axPbt+xCEAJmZShP46gWy40Ax+7detubjekDzt4OCx4FGrPJ61UarGWi8IgaTEpQm1mQ8vtvJC5ua0BagL3X1RTmyHXubnfsoQSlor1k0VxrI7+Zkj8HPvE2iaCJdf9tTRiBtZIqHzM4eJznYfLpSCMTgLXz8xBEacq00tjvQgdktf6Eh3gvM/xe/+RVK1HWcnZZzBAFzsxcS4BffdNMN8vrfXiA/hUJGc5bWjeHN61dygpe4UQTfcHGqZI6Jl48ZEPV5IZA6IkfeWrKW56w3sU+lpL5LAawx10JpOQ2dt294KkTa6DlYaSsm5lv3ikEH/e/wdM9ccmf8zVYAn6v4PXs9netp9HzVL1tj2fY7KuCmp4lx9VBPY+BqppDn37So19mCpWgmL+H+a9MUUKX5UlVp3S9q26nSDVMmJ5GvjGYw4iUb168nb6gAGcNkiJhSAbomIyNWLsexJAKl8WCK2QAgwseOVMgGXErU2uvWH/+MBKJLvsJCLpGJksbRblTMB0nIli790qCksrKyOMNwY0GMKhYx10zykTbcY9w5o4KB3G/ZvNVc917elMbnGoRXN67fJauW7TViYREMiMrLao11WHT0MMSmhnAWUSSDp6G3jME2z8kRXZJO6EXUKj40VOCESStaM0XoJw0xLFEdmv17d/J6QRS/KfKfT76J6Gsy5Z2PHKQmiRuBVzGNgIqSQ3gjr5LRuJ8chWt8pKicoagHiNAuhnx+IDEdKaBRQmc+FEKNOX7sBM6obVABh2P/lwSnvhCaTr+p/75TAWy7gWZRavAxK0EHuA5GfED5IWqJo5Y2GZh3K8yxFA7TIBj3yQgQTaIDPn408tZgvzdsXGve7KjRqUA6jxo7FmcIta+++hniFkyQSZyxdjJJuU/AMGDP9G95vuM6+XCA26QyjvSv1PsxkCQhCIilKlCnUsBVVVWZAgGnFWuXBc4qJA01F9fFplxffe/6FKqm7kn17EwR0EHW6UeUS0uOMTDKh+67U7rBDKzFHD0caEsqnWxHpquFhXvFE/ioJgtlWPUEhEWLd1iirKbzoBO1O26+xkzBPnjlWRxuPOAKMcnbm0/C3M00IBCoJItz2W4pwCoIQX0mmOPJ4ZmeMeXK5Bq5c0gnjqJQQPBjx9Iv4IfUSe5s/Gwxhk5HBa0HmGoLkNR9+/YbD9cYfB0HgT/uY3GNI/mphrepwixqMXQCQrEabStkdjl2RNOAuenCDkIJuhnGu1o0nCTgK0zXmUJGmxEuOu5gklSF2NOSjz8xv3/llVcCXY6V1Z8DPW5vlfk3XCceqRSedYRQHUl1V8jhPV9DVyiBpD4VqPNJuE6DvKf1TNId5e7rb2LzO8gWLENMQwCBqeN0pBTi4c/3pEn4YpJlejDdDIuIZP9SmcD7rWVan8x02oXisgdOspreq3F3DVL/kRT4aoAdHEyWpeIwqEq3H0dUrK1JCkj2XJ08Zduna5ngH5IF18+WeBS540dMMp2gN159SjwJAHPzLmGaO5aVhMgQkJGhbl8ZBmS+vbnc+HQ6BpPc0G2rPryLpDUIWLdI/sEi/B9jmKYgiIbSpxZgFVijxI5IIoj1MenYRvHiBjxuFH2ePsO1Dgbrp3YN6q7eziS0DNiLN5zteHif3ADZjRp5KkmfO9z16pWrpQzF8o8+WSU3P3iL4Tw00gxJT0uR5LwsKd61hSK+mC5dHJyLGmPv4AlcV2GZa0meR6fG4RU8WvbBXY4hyexE9bi0pJoidDLFZjxcfFRgmcAUAXWMYBSua6MM+KITSoe1bJosunqqKjvAgd6DvcQ2UAFjgVWGwAHOmnWTQKs2E0pNIR08EKQDstnN/VIOpRPwj6GTtKl4L1qsavGGRSuQFl+Zf+lcuQ2eeNjoRKnbukZ+gUr6925ciEAWXMaxk+XX//aovPLeTmnlccy51MeMz6b8X0sBrAN5DTwmudWDWOOPjRRsihnUq+FJ6nUYUgsEnaJam3RaDNMIVAtrmZMVJPdfO1cK9m2X2VffJJ+v2yp/eHGZ3HHPdXLlnBzsXVCEVKgoe6wPOU5V0jx0sFD27tpGbAuScaphAC+0Ad7O1EsXmOq0FzEhV5p9e/Ztllr4g06s0wEyBR9gsVp4pFIEjATr1kkAc+EAaYM4eQLkxB7QKtlTpxnVdS8QJDuBmW7bfUA+/BQ7BYreUdjT9FJoV9fVIhjUbbg86mGs5zAoVvOlQ3usbo0GktqMcKVOFcImVhsRII3VKjKjyf83F8BnT3VtB7x9onl24vp/cgJ8dgJ89mvZ9e/toNE6UbAkwwop1S8tgE/D7XTCYyms3ege2F7DVgCbiQQZivFSJOZ6MDbpAUGgxXI/e8so4WthpdfSWjw7WVW5tXGqyYs2K1y5YS0tcG/5XyDe724ofroCe5w1JV0cepuxf6gC6k5SnBzBmellBOHiKOyQDZSD+6uBSQ9nOtMrnWri2OuAHV+WpHDmDPIcPf1NFOBtNHo1/nH+QRnpoDhvYL860bjrgUN4+CB8q8M1NGNImuFTRQKva0F8qpFGWRLcXB+ak34kO+5hZApYDpbsypdG+FKTZwCx5DNsWL/WZGYh8BdrEWfMmzMHccI6+cWvHydhtiRtTz3+S5RrEWPpboFqpBzfevkMfYpR0GpG0EAto7HajXK2olIGuXD5FAiEEHhjEyksOCtIDtXbtOJoOROLGpk6JY7P1WOK7QGFOtBsevfdVfLww3casa2jlUdJ2Hpk+crlFMGx0Fp6UAYdKRNzsKyDw/iXVz4VdOwE1xgak/gqd1He6n0za8CSoOhacDAQaAWLaHtDZ8GaBBgpJROndFqnfwYCPVT4Yiv3ZuakEbJg9gTZ/fVSrmGr/OW5h0m6SkxTLkspScT6XvKWBoryABqpx0lWvPlsbqBvTna2ii+IKhnyZMq3Q3782+fkKJSIQfankhK0AD6j4LUiHk7xgP+bT4BtceFcf549HbafBNtDpE835r7pw55ufJk7qQ0xuwL42xa/JhZaVZTsm2u2RqElVlqHOfy3hhLV1NKYopMrV3K7KaOHA2OOkg+/2CqNFDAaD5wpVFpBO6hqcD8dMU/11uYua8NSlehVGyMlZTi0qHSanHtAF9VKAvmtCub5UDDv3o/ID8sxOdZBgjigLgM+r1SkLXsLxA2dlUryueToYJmbM07iya1dHLpkX+Fm2bSZ/ZOLQ8Wgt3z6+U6ZkpuHn3QH67GVBi1wUJSe27SpDWLQE4vKMDDPx/FE7SX/VuJ+FRxKH9aqNzDtdiZ8t16dI+NjEb9z6JWxWdn4VH8sb6+skPARID1KKohBjky+MQyy3i5bEXkupM43rQ+NuafjsrVJZWKq5f7aKDDnKoBNQ+s7FsBni6Od0Vwxr/+Pm8PG0UHXouU4OdWYNQrmfA2c1aCxDQadNTci9nTrQc2Xwux1belnMi+pTTj+OxIBQBVdPIzTgJ+PA6Jp7tiqdpqmiSfNe33/6lntzaKaPTMXIUdQfRSnlwOzz8qZIo4IrjZCAfQkj9bP1gjKLBqLTIjoghcQ4mzqY417AE8SSqFbwuT1SxqMQ+gz3XvH94yAm7PyeUL4faBpheSySk8Mo8gu3FGASG0PqFQGFzj6OKB2vH9vA2KsGVDrQskrEUwFRaC0nYT4JPKbHuDNZUytk2QsujAKjXZnLyUkRJsbfnDbZoY7E6QT+HU91k2FOB40tPRADcO2kBophDogfgQDQ3jJtQwbo6jB5k+ZzGARmllJvuRMnwVH2BULqmUSnRgB1J+hBeic6qpeaDgMX/jYquORkYGtZ0AUE++Cf1EBrOql3FwtgFVkZogulU6BVQ2aZrKRqYkEpjw8zF9igUSORw2soHA/1wCYmeIyKD6zwK9r9+I3j7zG4ZYu7kyhVm8gmWzFu9A6CdHpyAAJgFb8qhk4wMGoC8wbBU8/OiFdfHjdONpx6GSk345ohzddc03ie0hkAlHBbYQ/7AK20AIHRPaC993F72raFAYfsRMLiRFAM4eYAF06Jxcp+5nyBV2S999DaZe8wSPQC3hwvJTuy0cgCP5xuofs2s/judBYqNKVgfNMx3/CiDDI40elgUKnrByo9RhvufveO5ALL8VKZQPd7hMSOzKdCY+TfL5UxbpEfvOb+0i42+mob5GH738Yf7cq+Q1WP+onuejGOJm/YD4LzFXc0yg88cA78OGHeEGONp9DVfw0UIYCKYiCgK8mW4V0GLWbOQ4vMd1p7SRCOhHooljegICT/uy2e3+ohBcKOLx4gRwrLFrHH+p7N0hXsxvhLi22lYvZzYZQWNsTz6yWy65Lkdt+8KB0A3FQ9dT6I9spNA9Qs3Lte7EY8IyX7Bl5SJR/DgIgCV6bp2kCHCfp96LADAMWHg60+ihwCH3OVAp/Ew20jUTyoTe9GwjhCU6GQIRdehlz7doFvI4kKxzLABnslDWLF8vvnl5Fh9RX/u2BX9ANxRB+fJL46WJTITD4CUdWbKPhclwS0yOArZYbg/DMzAlcHlf5z3//FVZUFfIQolzJ4xKk4FApiWMe9kf98viTv5Ybrlkgo7Ony6HlX0gySStPRBcrRDYvXQmndqcRwPIEvnzDTbfA5Qa+gkBFMA2GXYs/BEZyUC5BYS+QBoNaUkUz0fbBKqNk+RpE0fhMFFgfvveuLJiai9jKcflq3Qr5pUKkUYMeBoTm9WdfwEdtkiRlY4XCOkA6VMbOnSOtqDhqMRRPMeURNlzWffK5Kegb4R43ENjUA5GGsyyYP5rgVgA8ciRe1YFA0bewxyaQAGLlhUKTI1PODWvzsYjCLw0IlLIjaoAdelKEvb9kqdz9wEPiCd9ZsGRRAlAf3x1MgK+7/adYv2Ajwp47OcxVjqv6B5WXdm4VHOStthPYSpl9qZAXYoIX3Lyaxk6ZMDZO3nztL4geYO3QWovabSnJgfoVNsrkK66VN154R371x7elkZjRS9QYRqI/ZIixxABg0FpsWA5Ai4usKWoQAyIcWJDQOvlRCzbVIVBYmmYwrBs31tIg1zSOBkaoDzGnp0lum59DoyABbt5nkl9xQqp5TX3OJ//jIUmLCxOnvg4GN2Qpw1lHqJBXs05/8tCf4eePNgnu9OmTjICPg46rEL04gvjdS397BQ45XFHe85XXLEKdmwYEhceYtDRUtPOxsToElQUEBXEqDLpGHtz+1XRpe9hnaqGSkTlFAkKHS9zIUXKIhEMbEKGgX3ooHLQxpYfz1zzn4UNAiBAH3JtfI8fowCryhlAHDI5bpZBproNFBxcEB8WvYQGbjjvTTXN+n78A1t+yL2ztE5p/ZQF8rgLcPlk9VwFsE8myQDCt2ZmdQuypz8EV8XBjlVLt2J5HVWfNxJx/GyDGqSCjJittxCRdR4qo6adzrv+m0+Fuuqi6ph1UREthbLwcoZhvEg4aG26INNVzoGtT0FsJxTSbRkS6APmnSYKNzqWXzOf1HGX50nWIhCBowx6ZMA7Uy4QExNXKZBTJgSf7qZEuU1FBmSRyjmRPR0/ArcuIQ7UALVYbOyddFyCFjhHQoqNi0ZDwk3rUiLX52Uwy2wJU4GBhq5Sj5UfvWcaM9DEiWvuOHJN5V8zFxsWNhhYUlgREtNCnAH8svcTHnz38ENzkCNZtJA2rywzyauPXTLInoLWACnUOAoG9Kn7BnkxkIkWnSRro0Bfk7zf+44HA9a656jpgbEdIQoBkE5Ojo/Evhs+raBMP+OyejM+bCVIe6Af0gk7SRqIbTTS9Dx4oTxceLJbde4/LuPER5jxLIAl6/oXF8J0dSNaD5VKsD+Myc7joPvLD2++TPUwEIuJGyq6CYrjSp2Gaeo8HVF3YNEMsjRE977UBxKzfnDfWPNbkxWaqw+8koQUSDITdeaCDibwjeiPdwF7TKPin0CislC1Yu91539104/EzLjwEBYqJyqLvQbug9UTuoRB6F+LSEJV4Ad38X/3+OdlRdJzjCEi9epSrF6rd/jJv7H9IAfyPNKbOSVnQa2y+LRHEFDF2BdS5UB62WHN2cWIuk42za1dVfxsYdL/1cbaCy4IosrPf4e+6v/XnGhNsvUJ9y+pkAvOB4QgpilUYSuHP2gzWJrhShZT6oPmvB09chwUN/W8jEKfHmCeDmlD2anHhQQkmZuCeZho1CkuuPt5j6Drx/K5SeJzRhdEO6N6SFvId3Ddww7j/+5eg5n5ALpo5UZIRzlvy/jtSgChnWGQCwxH8vydNg5IWgDVhvbz7wUojCuuL00E1TbIBBi1uNMp00udJke3lOMj0rlWKj9YZS6jwIM6tlkq5ejoOKV0N0sN12F3SLrsZRimcmn6yaQCeDwJ9vntx7jVif7qcLobtzwLbPbKf3J75qG//t3Otr/MVwMYn2O7r7M+ra8aJQ1Ynwfq7/aDRemlU2parJ12RHv6uXy4MctTGydZ00aJYm4zhId40R1XUzJJDKZJOxXgVSa25jlKmkuNxkVGBIoZqJygaCfnYvgZJ9uTJRmFaXW9modXjRT1WyJRV6WdJxNFW1lEn9ZAvgrLuwJYDKSoJXPjMQ31EI6efumcrujYhoC9V3NSbHHcXzjSXXJTL2egnn32xAwoL6NTKYtL0OlNrqRVZDws8lmbu+Elo6NAgdKFwV+2TuppmlMZDDKJKG5njxo7hbAmT2IgIg1LUsfdRptqaq6SmZ8qxlk555fX35EjVIIOvQOP4o+4ESqmBQSBJpGTZ48NBBfvLqjUHDTovOiEF6uM+iYr2hJLWaVDEkyeMBC3UwDnTKskj3Xl2d9m6Cc0ljUHffqlYHqEPVuVYWyBTXoFlqK/dDLpkfA9yyHmqaIvybLibxrdRoWPcTTXtoJGFNRINKPWW5mYqrEy5bjSkOczZaHqzubEdcDvb+Yv6kOnLePqiqskk0wjJmMkQD+QHCgvTqXMPh5AW37qou1lgWowPI/FVuxgNTm60xbs5bA1Hla8eZfXzpWqsOjtSef9QFsMwVlsdHRR/EqUuokByDBZAzPmpDYy4j/IrEOwVZ96H8f7kOdQ0/SjBzCxS/u3SWSmSFIYPXUMZ6p6tPJ/IXQ/mSt5F0+Wdd57D92oKxYSfLP5kHZDdZtlb1ilQIo2v109+9EOUYvFf5DNsoSN/hPG9m9tJuXzhDHEhgW84Am8QKbW0jAwpxrpCE7SjVNgafNXnyhdeYgqFV+ve/bIeQngOgkjBMfgYs0PchiN4UljAYmo0QmAJQAqyMKtW/pc7EJkeOCHqSVyC6Jh6Bw+weccj6KLXd82qVYYXEBcTK598vkQcmHBoMA8PSZZc1KnrynfAYw2XSuDAznjGBUZnYgfMaqWw76dT0IIKafAoMjESkII1a+gg4TPL5LuBTfD6a383xbgq7OaRdL3+6qtMjxUB0CnhsYnAkpUrDb93/QaZOXmS3PjDOylGm+WjJ5/ElmO34VA0c40VpjhitJOk0yldcMut8C/cJXhQjSyAGBdskr+++iKc4ivk+kXXwsWtlB8/8CNgiqqilysJqZEkL76yBqh6K9C1u5kGbtm0WoYHhMmMSeNRNf53yZmcKaOn00xgUtqD+bYKYJWWVcjtD/5IvvzwIxSga2TRokUSxL0xEUmbCYzrDnGfFNrs6sa0OwTFUBaxO6Ix6lnXxAH20Xtvy/S5M/FNSxFnxDYGOCC3YN9UU18j24uxXinqlSljA4BJXS21fNAVrIu7b79XXn3lLaDsqD0jZLV8WQ2S9HjL5WVTeG1FAt5fbr/lBlmKB7Mqsc7MzTWT6N17CuWWu+5CSbsWNeetCC2UsC6nAX1Gzn77bhmHSM8b73wIxGQkHbYZ4h4cLt2sK3dUXFE9k4U3/VDW72owXciTQC6buVHeqB27AJXuRJRNJ2N93UyllBvD3tdYr/s3IAC+cHOX3HzNDHn5xSelvhQYTE8rPqeF/CxARmbPkII9h2XBjQ8I1BF8ELURY1FEVA6wE6qtlpGvRfRKSxhTxlgLYEOz0W/+SVNdFczSpFYTnGAm3C2s61Ek4q59fBYOjbsWjpPx8KDufOhtoWEofXyekDBHee3p30l0IKr0CCiEAUPpIsi5EswP4EX37DOfGCaAUo4RaJaxCOxdTec1FSXHInyaN8Oh2b4baBpFaWKSB9zrQCZf19J0ojMJr9CLyeKHi9+BQzgoDyBAoVxLJwLk6uXLge/EgLzwRajtBJYVc6FIVBHHTsKJjzf2Rupp2QBiwxt4rRPFggdw9m2798vKNYhIFNcxXdJpAnuG11ahHR2mqeCVFgDGC9VMSJW3qlfnv28BbJsQWM4Yy1FlX3DbuJNmsmdNrrX5YrPNOJVca1Q/G1rJgnAn6VA/Sr0m+mNHePjKCzQFMOeVFsEeHPqaRJimLveng3NHkxOdumuy4k6nQa9iL4eX8oOddKpMgqmKsQo9d+X+aPHcS8PMjyUc6O0sPvgjjgfOGwFE9nDRYaDBSbLsq9VA1EIpYH2Z0rjIvJmTZPOqZZJJU3PTiq+NoqXyZcWpR9InJpJE8Dk5dFx080EbGER1ePee/ZyfHnipZ+C7zQIgjuZv2ixVR6G4UGT2tPVIbg7xiH9vZQ0dwMZriIZlNDSaPuJjFNaDyXPnm0K9hybaU4//EXGRTJIrxKvwHd5MLElOTQHaNsYUkieaEPjR1jrxSxVV6ov3k6T4QvlYKW+/WWAQVjNyo+Ep+sn77+eb6zZ6DJMtoAvHEbvLGBVD0y0JhFYx3xVmP81FWVl5c17oGVQwHRuL33sDB+7eA4Wydn2ZTMyKpBGQhE3HZmgvQEATfaGLXCfjFiySjfgTr1i/RUZnZstmJtoffLrmVJJuQ0IMqLWYoiC4Zy4alMzk1wJm1yVmijLrtx8EzmSsReIQvAr1d5WESBoHTNxyECdShJYLh7z6wjYcOUy8Hi2HaeoeKD0qky9eKBHQmSookP0VGQS95DgTNn/QSZctuhOoNgJ1dEp6WSRmXVonYTZuo8UZ/PSaN2/2XF//dPZmebL/Av096zXO93ObCvTZb832uLP3rz0KQx+j+8z2ZSlCrZNd6149V1Fi/2/26JVzTYDP9/77jQiS5eIaiKq1ALZde6dTRu7W2GM30dPpM2mhsf3ThF4RUJ0UMA4opWtcPUmj0h8U0ESa+aOAyCvKrZniU4d+/kzzmvE06iIeB0IDO9l2XMK8nODVohPBi/sR+zVeJKIamzEqSbaTvynndgBP2TY4flGeDpIeF4QSNcUUaJJF119Fw/UjmXNJlrz13jYa0hQH7K0y9DQuXnCNvPzaYimq4mxmoteE4runW7A5MTt6GiQ9eYSEwx0sIs8wQoxcE70u42KYCoJETB/JWU+M2XWoTpDSMTBszRE7QYX10GH+RyrQ36YAtq0Dg8CxHkm2NWG/Vu0RBf+KAth+zZyvANb7/I8+o6JhLZ/HCvO2fkhDvWHkqytPbQ5NrcR/q2q0Nlz0u59OijcDwQ54TepFrnx7FVTVx+i6g9Zr1orxMOdcUZ9ymIhGuE3pnAgpGySLJ9oVbSeGcL/wkp/cf5dMY4ii4rqb8GrvJZ/ZtPmAuDH112m2MxtgTm62TE3HR5g8y5d1ofabx0HxrNmwSbZsKWMoiIjobF/em59s2oGNHtPVrKwwGpWgi0ADKrJWG/BpHFXRrNEgbB0rQCaqhsrtt93FXnGTJ554QsqruhDMV7w3Ymy4DIxhMrxr2040j2KM1lBVHdNkrLz2FhxEM4W8nnw+h1z+WH0t1MF6CaLxFMex88AP5uNb/bns5X0EUc4FhrpB04xEkNWdwUKUbNm2C5u+Tq53P+46gVhSOcq49Cx5HX2J71wAm+TSelNNPmodvVjU9dR7UpuZyjVTqQduhgoIACd20g4nBVVfez/y78pRGwJ66Qp8zwU1X+wDuIHqKapQEL2JenipRqPCLRTSNETyMqSwMyW8WQ8HWy/GcLpOtXKt/sTa1TcJlE5CLF5gw4wqm4Vkb9tg+t+Ohm+g3DCFwhHWOCAdeOwpFUl9rAmY1g/OW1Av8gljI4AYt2PR1CstLMZmWmVA6IGr+IozXYvxKX5wK4Yb24RwOtSVteWyc88GmYz6dfKoi+jQDdAdfkYKUOTTazl1UpT89eknqO1apIf2oAMrfHi4D930nQyyGuHoRgJtCGJBIRDEQdrItNCVIisUsnoTRVYthtpqpu0BHDY4NZXOfClFWR16WYESl4BqM50fD8XlcDE6KNCcdHq0fAAAD5tJREFUmda60nHfA2dYk+vDhw9LKo/TSap6lobTuXHm4q5bu4auTZQxqE5gApvJZNKZCcH+bXvlw/dXSDyTsIzkQInC19GRpsMWfFFr29xk7sKrJHpiihStWy5eTAuDmaj1c6GbgI4WguW/5LJLsMdCDAgIfC/Njl6SuyMUlB99vheuFX552Sgo3nCzzL3yalphfpDh96AKVya1Rw5y/fuNAvJLby2XeRT8w+hnlCL+1D2sFQXhFhk1daqMjE1Fm8sLft02Ka4p4ODqReTsRnx7L+YaV1Fw7ZJX//oW18xHpszMlOUUE19vQz1vuDPTFhIygktcYASKp0F81nxZdFWmTJw2nQYMTReWViUFbzuTohJ8+5Q/PTE7G9J/G0qla2Uqr9/JGlBqgD8QkhYm9OGxeHQF0pkC3uSGqIs7m6WHbq0bYjU6HXJFuVmYvBMBpQueuAuJdifdWuWBe1DR9FEQlaN0bjjRITHy2O8fx/4AxT+aM1qfohcgmRnYVjGVUersfXctlN3bUTgHan7nbXciDLeeibU7CWgazQ0UvXduMzZsPqwZZw48V4zRk5n6qoLgnnzWwpixJP8nmeACSwdOuWb1Rimr75Y/owSLUwy8J53UamAG3sM1ceaz9gND0f2jOqfWetSEiEGlSSgElwdcvyBLfvPz+1hjTgYmqs0PsDtAGftl/rX34OuJsBYcYC3eNDtVBMgQRasm0/3wjm0FsHGDNKMb3ZyWb3U5sQ6EzSjUgeDhTJfQjUTCmwIiZ3SMzBwfJ2Mi3cwkZzVWZoUE8S4edPnCyfLwHddKfJCeKnQS4ZhrEq7d3Cj4Ni3s9VWbdrOXkkyzrAbxtpwsVGFBMnSwN6Jo1nQz5XEBEq3B31WlHjXD0va/4lJRdJZelNcxfW9HwbwTzo2qwqv/pMYhD5AR4SiHF2MLlc9kKZv1FA332h8xuy+xGhsihk7MmSZFNKqaUGSaffFlUk2h0E6jLh5/7LqmNjmEImIF1lpfrVxLvGGKzdTwJPvKTMG0ILbMzb/x63wJjP7cNrU5O9nUn/Wph7GeAdZJrP3zmd8/FajPLGztk6F/8PZM0mB5fUuBa0s2NLG2V5BWLqcpLqyf1ijuIhiG3h2Fql4PnfQobECFV5SDabXZOJWI6WLi5DAfxiJ7omtNX3OAs22Iz6nHi641U0CzB3TFKwTdvKYm2nR+yVvZq8ChKZpaMOhWCDvW54a27steDITz2wTKIndyqCxakCcHUKQfRiw8Ud8mKSOTgJV1Y/1wVHJmpENbCDEd7SC6xe7hw+VYaTl5Kn7iKMe3UJj6p41irES2whs7iU5D/u7tTJ6D0ZmrNkVbDXC4TibTiXg3BkfFiU9otJRWw53CP9LbP1gcaUStXPw+SKhAo0h6pKSYBGgLFJNQuen22/GCbEY3AL48zaRyxLlSEIU6QSKv6pvOTJEPAsFupMitgyf781/9VtbR2Fny6SojwnPn7fOA6pViCZUjHy1+26jklwAnrqpslFwSsF1Y9Y3F37GZYOZD4zQaIcj8g4flSDlnEfSRXXsKjHfx2LFZcN22YV9YJrd8f45cf/d98sbrb0EZWCZTcRqob+qUV9/90mKXRTzqYmo/RFBQcTgtUFwNTETjhiV10XuoybfGKjf+L5rC15trlYqH5InGSgbdrSaufu+mHNR850kTUwVPmiIOQEhVdbqs4BACluESMi4HgBBoKZJHRYgoPCAQvYjVKzbLI398QY4cB6VF7uNE5aRrViHQJnuyTpT+b3GA7SdY50J42P/8bKSHvl/TP7Am+PYNKptokS0+2PIr/dP+dc6nIn+uabGlX2AVsiPbd6QCsBXaalVkQX5YoMr2U0NbEWLeN2/cFKnwHzUq2Dicpz6viR+WPW1ez8SY09/6vogU2ovVHr6hn6gq8jD2g8YTDXd+IBrw+kAEr90UMMFQCVxpeqhlnTZDdJI6jOGAvoYbirlafAyDpqWaI8puDaKqSY7wlR8iGronv1Cef/Nd1M1x2mBI4wIiaUxskNxx9UUoTDvJks8/k/LKE1heor7ejLgkmhDzLl8oz7z0MaClaGJ/qxwoI4fUARTnn1IJ1T1EjyHnIbjpxoaLz4GoqObiw7Txx995Orn7lslShAbIV1+D0iIxbeBwVIswi7menviWtWs/yT8dv09H79M/P93NsV8f9jHf1oiyDVgt99TCBbatofMVp/p72rQ8+yz5pjPtXOtb/83GObbtT/s1pdfJ/mvwlMCV5V9PvV8NM9YGrlF8tx66jjpBs+4J+6aX7XfNGubs0E9trJWsjTl9jL7WSXO+6LljpPTM856i1fOaaPwZf3mWnxnMJWNHm54cJ2NTEiWXYdjjf3oc2madbD0EChEdXRVJS8TiZtLIUBmbFI0O0THyh2oUyHWqCzkHdxzAAaiGY193bTxig97y8Rf7jZVsfKKLsehqImarv/Pu/di9sjSYD4E6sMwrkmKcaWgCc6a4+3LVnlOccz031bgxlJ5tMI1Gzf+PNyHeRaqkNZ+yMH0pkodHhoPUG2lg3M4ocIW4Kd1vCKpLC7n6ftm6E70l8jMXmsw1FL2BIV6gfgM5DxEIo6YZDj85DcehIZC2dahj/8sLYA0cyjPTWb6qQnu4AoFkY7vojaMA8eIOKQygF56gL1m7qusd50BtPdFt7EZAetKN0kRNxSLYcAoXMuQ/XV0W5efT+HvLwXVGXmUgbZrQWP60YfY1+TMJk53XnukA6rcJrjY/Lw2oBFmdmCgw1BoQbQWwbi+GThLEwslCDbattQ1lR3y8aJM1QpS66aorpL68QEp3lcoVeeGIg0xkiovtChPQwmLEEKb4yLUUdWFJ05HsLpIf/fQxqW/tMZPvyAhHbJbmAVnYLfUQzJORrr3n+4sM9MvZsY3r5UGi3W/EjOrA/TcgoBMfHQtMLFS2bdpo4AJaNOnEIiEecRUOfw+66h4kEF1w07Zs/hr4C3YYFL8OJAUZTCr9SHzWMJFV4ntcHAJPHN66oRQeU1JUgIIak0ruRCiiWB+ThCcjzuDO9NeDJOlwWbUU44E3cWy6+Dq1Uux1GfsWcQ9kSliJX2WrzFswA24Cit/OXrL544/hEkTBAUgwokJRwEM3rlopX2/YaLw33egyBgCzGwIS0IWcZxHQ035amzfc+n2Ze821ZrzeX1eOBcVeVE/xnmW3vfPZKrn+hjskwMUPq4xyNl6xDLB5IlFlfu1vbyPY1UYhHC/bC7YIVE64uIibzBhn/PgmTZggL/z5RfynD8q1t86S+KQ0+fiz7bJxy3aUF6cgLJUuf8NHLT7UX1Jj/ZngOQHVzsRjzYMivlX2Hzhgpj41QJJjYxJk+swZRpK+AvsLb4raFSuWSyLT9wkIVKnXb1QC/p6R44Hcs4DAUw1RpZ5kU7pxwY+i1hyDqrU7/It+7k8HkFjlcfRgrN1KUe1v7TIP0WEZ4iDzjBohlbsKZAV2KgUHDko9HFRviK5zZk0Fqt7Evdsj03Mm4mm7jm4YEPorM2Xx4l0m6N16Sx5CGqGmAO5BjWwcEx+F4ZbXHMNbE99KlMZLCZLxI5NNA0UPlTg4hQUkoVv2HZEngSNqwwq6HarYWgBT3AKpNCqOKkCl9Afde9ZzT6eRmpE6cv+cVBgLVMCi+dOBZo6AFxtJkQflgESgprFLrrrlQSlFOr93yJ04oJUzhwDTFJXb1c7ngE6GTVOLDqutALZ1wqxFsHbnXQxeyJz+HO4kEIxt3cleApy7JDXSQ8YDl3GnOecZEk1yiuE8yrzjMjPksZ/dh8tEoexevxyV6O3m0ElGBTEiwIfkukWCYhHnwZ81hH21eeNq4GvewNyxvqBh5UQx4sTaDxtBIUJjSW3GDiP40EIgzkCEyBUPRnHuk9ota6SIPZ6WECvvvPaBXDJnkhGm8GRSHcdzr1+/0aBQTjIeU+/tQArgWKCgMfExTLn20LXvJr45gwKZYGgi9cB+Zl2yULyDgK4mjqIQT5INW3fKq6+/I1t27DH3SvURjPIkyfuFAvj8BbBmtLbi15II61XTJqyeISTRVuUxQ8YxZ44WwPobXGhtyuivUwCrImwEvD31NWjGwk2Xsv5YOcO6ntGkMkrSc3JDQdKkyjuvrJNgTVJ5svHpw2kIdwK7xR94FIr9nDmz5sylZnchcfGmCK2WkNAopoxhsr/oIMV0MNZyCiemAEPxuRpF5wAmUsVY9oSjt+HCOVwHJ7idve4RGIXQXyQxKQ2lc3g7QLdPsE6P41u59Msl+DtS2PH7ykfT9T+SePrOO+9RsNYh6nc706BWaEz7ZOu2UhpkIvPmTEZLIZPXKpWXX1oqv/7lnaZxtBzRlSX4At90QxIQPPY6ZLYV6Frk5uZiX1Eu5YwTJk4cz6QZRVJ4Yvv2FRH7gbBhsaEUgE7Ou1Hp4+TDj5eAaDoms+eOkjT+/smSz7g2ffLYE0+LL8X8OxQLm3buk9kXLZTf/ulJo07fQWHRwXhCGxPqZ68e2WcXwGYgaVcAB3DDfMhZRlEA1+LooBhV2Ap4rN8q6Yh+oSYjtTRiaw8fkLE0i/s4g9xVJyIoloZBuSSoDSFxqBU6ihYN7360Uv743DKhhpYe9T7T5smFAtikc/aFha0osJ/22YrR0wWwRajuny2Ah1FcaJz9pwtgPdOMTgCNa7L0Pj2fjNaDZqrDaGihYcL276JhrevGh6JUC+AuKhJAZdx/hCOdQU/w21oAu2oB7MIZz+RPIaCB7NUgLM+mgDiroin2NVPgPrQCdIDigticv0O3DGeSnIabQEHhEamh8a1WnVijSgimA/Ovmsbkd6NwlGLXRghQtCRxRnVmtDHrhfrS4BCTMdBULorMIsYoDlKLFs13tSCZAuPnuoWzZMfufFmytkFaqFROIBIJhtIUpH2IV1qA2xcKYFtRataupUL5LwWwTstta9qB9aLmWMO0OWtFL2mOZENJ6ONtGhaKdDDOBPqc1iJYUZA9wNhNo9+0X9RyyeJlbhsKutAc6SVm6rBAx8Ue/C6OeCbnyhqfYOwymxnAbNxTYcB0+mvBrKF0BgKZaMeMpHlSz1BqDTaOVWgWJI0Il8tACBZuXW2oLC5Y0370xXKpZkA1hvMpOiYWdGwrlpEesomco5M6qB0FaHrw5ppoga1nnSNCJY3UOa2sMx1oKNxfpYP4NNAGlAbgZ5xf9uejam29lpZCX+mzjvycoeIg9QV7KXlkEE3cBBo/3UypaZLCX9O5CEAHg07w80f4tI3YzzLFMhnxYpOSgnw9dZmsr3DhjwtX4MIVuHAFLlyBC1fgwhW4cAUuXIELV+DCFbhwBS5cgQtX4P/TK/C/AKS5RMzNTCSeAAAAAElFTkSuQmCC"/>
          <p:cNvSpPr>
            <a:spLocks noChangeAspect="1" noChangeArrowheads="1"/>
          </p:cNvSpPr>
          <p:nvPr/>
        </p:nvSpPr>
        <p:spPr bwMode="auto">
          <a:xfrm>
            <a:off x="155575" y="-3336925"/>
            <a:ext cx="9144000" cy="695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76872"/>
            <a:ext cx="7915878" cy="4320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39700"/>
            <a:ext cx="2438400" cy="27313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1579" y="980728"/>
            <a:ext cx="55758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Ребята ,посмотрите  даже наша Капелька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испугалась, но мы успокоим её.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824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619" y="226388"/>
            <a:ext cx="2736304" cy="2736304"/>
          </a:xfrm>
          <a:prstGeom prst="rect">
            <a:avLst/>
          </a:prstGeom>
        </p:spPr>
      </p:pic>
      <p:sp>
        <p:nvSpPr>
          <p:cNvPr id="3" name="AutoShape 2" descr="data:image/png;base64,iVBORw0KGgoAAAANSUhEUgAAAZkAAAGuCAYAAABC2nvbAAAgAElEQVR4Xuy9eY9kZ5be98a+5b7XyiruvU3PtCRIkA3/YQEyYAH+27A/gGDJkj6Lvo0Ny4akkYSRNWOpu6cXNtlN1p6V+xoZGat/v/PGrcoqFtlUs4s9xY4ggpkVGXHj3vfee56zPOc5pTR7zFZgtgKzFZitwGwFXtMKlF7Tdmebna3AbAVmKzBbgdkKpBnIzC6C2QrMVmC2ArMVeG0rMAOZ17a0sw3PVmC2ArMVmK3ADGRm18BsBWYrMFuB2Qq8thV4Jcgs/ov/MHlt3zjb8GwFZiswW4HZCnzrVuD4X/79V+LJDGS+dad6dkCzFZitwGwFvvkV+J1Ahg9983s6+8bZCsxWYLYCsxV4Y1aAzFfs6wxk3phTNtvR2QrMVmC2Am/OCsxA5s05V7M9na3AbAVmK/DGrcAMZN64Uzbb4dkKzFZgtgJvzgrMQObNOVezPZ2twGwFZivwxq3ADGTeuFM22+HZCsxWYLYCb84KzEDmzTlXsz2drcBsBWYr8MatwAxk3rhTNtvh2QrMVmC2Am/OCsxA5s05V7M9na3AbAVmK/DGrcAMZN64Uzbb4dkKzFZgtgJvzgrMQObNOVezPZ2twGwFZivwxq3ADGTeuFM22+HZCsxWYLYCb84KzEDmzTlXsz2drcBsBWYr8MatwAxk3rhTNtvh2QrMVmC2Am/OCsxA5s05V7M9na3AbAVmK/DGrcAMZN64U/Y3aYfL7IxPH+Mv2bEv+lvx2eKjX7YN3/Py+1/1lb9tG5//jEOT8hS+r7o/vu/59xSf/6/9+bXO5JVJT8++l4OY8I+SP9n4i/tTnv67+Mn+l15aq2ejCIt1+LL1eMU6v2r61AvjDV/ertv4rz9fX2vdZh/+xldgBjLf+JJ/W75Qg1H7ApApDEdhYab/LoxavOznK1cWwxdfYfiKd0wKQNOSZWNV5tfJxG1ftWTPjVbFN/jgeyeTCc/8z+JnsekMGRrf6nTbvJ9XSuVsBIutx8+J+8wnJiPen7/Lz2vcy7xh9GwL5Xh9zH8V3jnhj8XfBYH45Es2/OX9KvavND2Mq38vFZ+dfq/bc/vFfvjTnYnX+c/jK7Mn+af/vmSfhhmJ4riuPGMdpsf5ghNRgML0XMX5KvbSdb7ye/HrC4tXXC9u320NeLIPs8e3cgXK5XyRzv+zfxc/Z/NkvpWn+XUeVAESL3r14UY/MzAvgcsLhucqSF0xXqUvMDqvABk398zQY4lLYY0LQAFUwuS/+PAtXvvTtwbg+Mx7WhhBgcXjuGKEn4c7fCDfPPHdV418fHth1DOGCDLFCsXP4v1GHFOgCJwUMKc/izBEjIz3gBjuj3/PQPf8swLLCyD0ysHonwfosWvDWgcYTbf5/OfV9/vqqyKal9YnL8jnH58DmedAPgOZV6zXt+ilZrMZR9P4x/9P/JyBzLfo5H5jh6JReeWA7pcM16t2KIyPRr3waouIZAoyXyn1Uhh7AEZry2M8fg5SjUZjGsGMeD2DDz/yQwNeGMZnhtmYI0dX4eVPQUQjLjiEMdeox37zGA1yVKTxv5KmMmIwzJr4nUZEfqz4+/R7C7DIBvwFGPrt/y5V+ESV727wXn/3P0G2ANZRAOxoYqTgAQu2r0pLdeLzz429789r8+znCyBROBaeM5fCNSqAvHAopp+9+uOFNJzbKL7gi/brFduYvfTGrUC9Xo99bv1v/zp+zkDmjTuFf+AdLgCm8PCvevrZAn354xnIFF7yFWP4ZcBVbJXPG45P9PJfyDNh1DXC/G00eskA8llfLyKe0bjIn7nRFw1oBhiMbpHie3Z8psqmab5n31vscHEsVz3/l1JMAYYT9oF9H1efgZp7kPfr+cObVHAsADKDZAHGAp0g4TaywTeyElxK/J7BTbDxdX9eAbtn52eJ39yO4OLzkuc0eru6K68EmpdPcfGmAsxeBWp/4Gt29vXf6AoU1/PCP//3M5D5Rlf+2/JlV6KYKDRf9dSL/P4rj/W5AZ48q8lcyfGHtf2KixR27fn2vKh9lksYXn4WxjlsqjWZZ8iXzbKpqHJZI13H6ycyGBVAw3bAkcm4Hyml2J8oAHmQAoyGmd8H/N0YYvp9/p5rPwWwFMdR/PvFqKJcNRrx/ebrCvD4LcfuTge4TVKz2YhjHA2G06jFz5KeiwPjtwDZ6Xd/zhkw9jESugryRiYvnYsv2Z3Js9rNq9509XiurMerwOsrnu7Z296sFahUsjM297//+Qxk3qxT9zdnbz+fbnrVvl317l9Ej2z0XzLIXwYwn4uOTNsIKhh3P0dO6zmQaD4x4lPwS2VSYVMw1LwCMRjmSqrVO6lem0vVSitVyvVUrjZTvd5MtVolra3j6VP8NxVnHadSqfF7NbZrWq3VaAdIeTMVN5TRk0+N/+XlxTSNZ6ouRySj8YC/EzWQ1js9PUrjCVHHaJwGI4ACsBiO+ezQVNc4nR6fxOv+Owr67jc//XeOOgQ5n1cfgIw3dwWQFQRjPa9EFQX1bPpyXu6XazZXI7ECeD6fxsyBXD4H+XH1XF+NaKb1G98yA5m/OTfwa96TWeH/NS/wH8PmZWO9XBJ+Xoq/anTy7y9ihEbLdNQrVuqFNxYGsLBQzw1ZpWIEAlxMayJRl6jWUg1AmRBx9Hv9VKnVUrvRTO35+bTQmUutuU78u1LrpM3Nu6laW0zNxnyqVdvY5Xaq8bdGvZUazVo6PNylNkP6CcOco6S8Xasg/n58dMpnWINnKbgcMQkcAkq/34vPim4T2GjD4TBeGwwGaTjqp5XlhXi9RNpuCKhMAA9/+m8TXM1aPZ33LlL39CydXXRT/6KXTrvn6eKMZ+8kXVwe8K5e1H5GfucI4OFnZmxZ2J8+IwU2XdQgEkzXPPMWnjPLAjCM0vRAc93leU1HMJtGRtNz9uw0PfulAJyX04VXnIkZyHxrTMNXTTgs/Iv/EMc8q8l8a079N3MgxA/89zKFORewX5WN/3yJRoN1hb1VGLvY/avG6urvL7KeykQWOSXko5w6gMjKykpaW9tIc3ML6dq1a0QntVQFeCQBNBotopQ6UQoRSamRzrtGIR3e0yY6qKXhgOhmTNme7VargiJRR9Q5Brk2wlflGpCptFwLkirwuceUMl2vG/lkgBJMBoPL1Ov1iHAu02Doz2OiMEFsmuabglWRy3b7ApORka9VSa/5038Ph/2otxgVGTF1L87TyclBOj7ZT6dnR3zPWRpenuU1njLJAnSeRY4eTC705+BGiAZEp1Ga5+t5hs348GpthzW5ki59BlrP0pdXi/vFib2StisW7LfV7b6ZS3n2Lb/jCvw2kIm0LY+5fz6jMP+OS/zH/TFBplaqY6DsubCsrDG7CjJF4ipDTgkDWoTP+unjsNgvrSF1kexF1zC+AEhYMs14PdVJYxk5GUEYabQ7zXTj9o20tLKY5ucWY9s+m00iEtJFoxHmErCI7+Yz2UjXp2DTiMil2/P7oFnK0prwfUMiI3ZrOOBoiCjqDSMWjqpCdFHJN4zgYvlkbPTRH/BdglLOPUfqC2AwtZaPNafaCtAYkfrq9/sRyYyHXaKRbZagH6/5zPvfjJ9XwcXtF9soiADjUSWdn41T92wQ25tfmEtbWxv8bMVnuxengM5ROj4+TLt72+no6IDXzgKQRoMe+3Y5JQT4e+5XqUVJipTd4GLKHMuhTpWI0TSh+DRkXSdB4b5M1TrR09Vy0hWCQER9kU+7WvN5iYE2A5k32oj8NpCpkFHwep3/F7PC/xt9ov9QOx+18KkBiX6OqTdu+iqMMa9Z17DGMIwawiseejqAiemnZD1kXMHD9305XdOskk7i7y1qJO25pbQImLSJUFaXVtL80kK6xFA3GqTHahawc6oq6iNEL7GVABngEKNt9FKr5vdphC8Hk7S4tIrxtBbTAiybRCo5mun1c/Tgtm3ItNbP/ZIjEkBmqOfvcVJLKU9TaVKnfQaYYa0z8EzXYsoKEwwKkBmNL3j/AUb6IvWJbC6IcFzTKvtpqDRgH6tsY2w6kNf9WTHS4enrpRJRWWWNfbX2MkzlGutFeq1HHeZo/yDtHx4TyfRTZ2E+rS2vkC6cC7g27XZ+ckqkc5Ie3vtlurgg8jk/AGJO+JaLZ+BRroyoV7lWGQAnQ3OSRYOmi2G9J9d8ol7lqbReZAOob/X5EjEjXwEz1tkf6p79fX/vbwOZRj0TU1r/9N/EV8/SZb/vM/At314GmecP+0iKR9iWl6/AKXErPPLwhGVzEUUMNVxhXlO7tZw2t26krY2baWFxFSPaSr3LYRr4xKBH1qdSpeDeTM12A8M/Sn1qGxr8nJLKjLIiagmePt+lwW+1WhEl+LdLjO/lZQ/DjOEmumnWlyn+z0faLI1raRDRCoZbwzkFmaIu43eMCto07zEN9rwOMwpAM9Vmauv8/PxZLSevTU6xxf5yMPUGEd2E1Bkg0wVkJgDbJCw19RxAxlWKmpMgxe+VaSdpNUIlALEPiBPRTIgujDTq1RZrkllyQ5+XVGxYu7OTi3R0fJYGvXGaW1hMN67dTJvri6nVBPRI2Z2c7qW9/Ufp6e5nPO+lg6NHwGMBOkQ59AxVDHNIAwZpgX3LJ+MKYLwUlbiLAs7zx1VSwFWwmYHOm2oqXrYBLx9Hp92J+7Hyj//vGci8qSf5D7rfkUYJZz4/pkbmqvNaIjrRKGcS2UsMJtJT9nmsrt9JH37w3fT22++m5aU1jHQdwwd4EE1YI7i8HKTu+QUeNx6/HjUGVwNeJUoaDM8xoucBJEWaqXiPkcvc3HzsWo5kMMJ4VkVqawg9+eRsF5DhdYr/DZ7VCt5+2fQZ6bbYaY23hv85Hdfvx6ZnoJhSiTNwFEaX6GaausvgR5wW5ICChcbvU7LACGMdjLOoseTfi16YTBzIzLGrNZri/aOgPNMLxPq6e0ZXQUkgrdim9lStt9PggmiIn/VKA5LAKJ0BNMen50Q+1HgAz9XFNuArADdYT6Onbjojqjk73ydCOkw/+8VfBbng9GyPLzji+4xcIBew9hHZcY4MV2TMfY76XBR0XrhIr14DV8gAf9ALefblv+sKXBWFetU2ZiDzu67s7HN5BUyTmCbTwX32b7xoIxSaDHPfSdHRX/yklrKwkpaWltNcZyW9ffs7pKQ6kcqyDtKDDWaapd1uU8TvRCSQab85FaVhMwXnswxFt17XY7/k3/U0D3tMALGwPiBl5O8a6ef0Yo15jiICBKizyMyKx7jF9xL1+JN6UNHRXw7v3WglNzlq2DMQ5OJ/rpUUqcJpakx4mqbHopBeVMgBwhKpv3LUh0xckZ4bzPGduQaTG0unPTNTYBF8iteKWkxBj3Z/eoOzVGtWiMRQNmA/hhAL+tZ7jDbY9Tk9SetfkgNYk2H/MtKXFU6aqURiOPaw9iwCHJESi2ZPyQiAq4BycvY07R3c53kvfu9e7FLCkVAQsZV8vqAKVGt+7jIis+GIus9YinW+TuLxOVLADGTedFPy20CmScbB66n+T/51HOosXfamn/E/wP6HsxoRjca4kUZDDaWAYu2jNX3OpYWFa7C+rkPZvZaWljcBmTVSY3MY23LQiQUZI5X9/X2K1SdxYVZrWSZFYzeGBaXxqlSAgLrd/JkmrNG0sJ6ZYxSnsfgCi1GBRnBubi4inJaptWkx3b/5e0WQauQi/mhAwX/AfgMyaWKRuxHbqlT5HvZhPOkHyAXBQZAJZll+FrUot1c0gBZFe6MwFyiDCgBDiquIakoTKdOLUQvy+AsJjkKlwGitiFqC8jyNdMJui2zc4RcU8SHOTcHOiCKDsaFNCaAQgF1DMmiRwqtUM8stR0705pzzmSE1JiKS4Yj9BAhl7NX47ui1Yd0nZaMUgHt8nrrd/bR78CjtPH2YTo720qgrQaALbaDLe6zn5GcFpYRKlRTnkH+/oGU3TbBMtd+yttwsXfYHuHW/9lf+tlSZX1DlwvMabs/YZV97vf9IN5BTH9ErA8tsFOCiIF47Napr9JmspWsb72HotwCYW6kzt0GWZQ5DiOfsE2N3crLN6zkK0Qhe9i/S2dkJ0cgFRq8bHnEJtlP0gsBmqjcmAEY9jP9kOAhjKE04s8lscqQmMi3Q55Mynhrw/J7cVJnrJZIDxhha98VoImHsTd+VS0QWAKYhSjaCGGWMZlF7ec6YIlU1gFk3FUMLpYEo4sBMk3ZM/ko2m2kymXIVgEuQ8XtNCbr9ix6RGt9Q0KpzAyfqyFMCQ5EuKyIjj68AHFlwc3OrrFEmMkQtiuPzOHNkJEjm2lJuEJ3qkk1Byii03SKCpLA/giU3sIBC7vOSdR30oFpDJljoQK4gtTYChIB90m7st02tgGxpcp4efvaXqdd9kg6PH6fD04ecJdJq6ZSrosexs50REU/QpqePolgXLEKDmxnIvKnGowCZLyv+Z7XvcerM+mTe1NPsfl8pvUdH4kvH8kKq4urfrtJKi9evlvG1RNPtvXwVPVNDlnk1n9M+RgAY6EZ5lR6Vd9Jbb30vbW68DQiQDoIFZXTQxyD3KUQPiHYq1AgElYV5016kb4gCBIeJ0cmox3svot7SH5xyiBTG+6dRLyhjuJot00544Xj3y/MLEanYx3J2BpsKEoD1haI+024txPt8WjfI0UsFo17NvTICDPsmyIx5Tkb0y/jTdJ+JoKmW2MSUmXIt1miCTZZZVoKHKbgcfeRajH8vUlsqB8Q5ejYeQBkZDL9pO943GHF8fJNsNNdjgMHvdgFXfrqvPSKFKvsrZbtI/52enkJHPkpnXY8LKjbAbXpxcXGZiHEh3msqL9JiUyWCqENx3go1ggBKjP+gT4PnJU8aRCONGADt8eT+nIsugEfIVAUg66gbNBsLeKdErEQ9E85PvXzG7zDVLqBKn5hWe5B29j5N+yf3+Jw1nCLCIXUWOnBXaOvK9UyZiFPE4cfVnqiiDjbtrykuU9OT1sS+8Np+xT3wYtPPS6D3Jt//f7h9/yqRTEFh7swozH+4E/X1vnlaRC0KrFGcvpJ6uAoOV/oXnkuICCRTqZAAjoKe6l6Zj6fwrn0sblBrMHr/UHzDaFYWeBtGvn0biuz7aX3te+n6xg/TyuIdPj+HgepHyks2caXKfkXnfPb29eQ1alKEs5duiocoJGoBJqU0bv10/8GvAY5zDCchd6caQHN6Bu2X97dhi83V53JdqIKRLOXIxzVotejqby2mi3MbKDGSRBTReQ9gzc2TDmrAuCJiamGQSzDY2s2VAJejEzhfQwx6aQ4Pvgz7al5Yie+IIMX0EWBlqs4E2ABjLFhFJGXxmz4Yo4fMdDOikQYN2QCKtcBzQc3JFNoo2BIadSOpATDE56RJk5rqE82dnh3SKIqkDCAgi67d5jgjWlMRIKfHKuy3oHjRpSem2/OrU72pPE6Df0NjPj5NnfZCRElNajNuow4gu7+RLlTbjf0bwLQTUIpzYx/NwRFpy9NjamKnUdORpl2l/mVvUqfDegFqOhCDHlEfkatyPhHREZ1KxNiDobaz95t0/+GPOc6d6RNArRmZWncDfHAmoq7nZSftOS5F1t7t8X+OlP/7Ygao4Nd56XkaecpmDKAprs/iZnpV743X96ve6zZf9f6vd2P+0Xz6y6KYq4sw6/h/ky+JV53lL7vxnhVfcw9HpKKeMb+K4rwLko1+gBBvrVJYV0xxcKFHLHNpDa/5erp5+3swwu4SUbyLV7vF39bxrNeiHyUorAJHZZBBAGNRaAGYYtOjf57ayUZcSZQcyZwHYGxvf8bvZ8F8Wlik7kLQYSf7YEgjoGkba0BY11Klyz4JUNROMHRGCqa9JqMGxXDMYHue1BJSMQRVAsxl/yjtHzyFUUYqi31di3TeFgZSZpuprDkML2k5+mcCZAqgcV0AmlJItwAQpqSmqTrTXENSUh6HUYmpq0E/U5qjSx/QMUIwHWUqTaNcI1qR50slie0CrBTLBVIjN9egM5c11OyBsQ7UN5UVPUdSmBtpY+0t3psp2YkUVB2pHPuOTo4FCphkPGXCuR9GNvYTLSwtpWub69TFVlK9xPulZANesvlMzwXlNCKrSjo82kXW5hRAPmJ/iCSJOo2soi5G5FqrbAKqK1Sb2qH9JoXadbnoHqHL9oT1Pkv7R5+kBw//c3qy/VMuq6f8XdIAANOUPXgiqTuEB7I4aXENxsXA31SOfi6Rc7W8U1DmX6DLfyFgvEC2z+tXOGQzkHntFnA2GfO1L/Fr+oKr8eoLkcqV77vq5U0BJs9Lye5jFHULUDJtFDWV6M7gScqmQdqI4nruiJ/DUH+Qtja/l25u/Ql1lpup2YEFRoOkfSYWzy8BIWscFdhOmQEGrGA8Y0CWEBOuJykRIqGrBXPpyBlk1PQyPdYlMkCni6jlvIs+F42L7Q7FcQr1l3jKZ+cn6JIBRuc2MOJl1+zjMHKQXYUBw3NVSubWzXfC0Jrempsj3QNd1wbD8SRv++hgL4z+6vL1tHntbV5vYWjZv9I8+2OdRvkZnrF2pssgDeh9B9uMqAOAKys/A7AJMkY4AkyOFjDu1DNCk0wqM7WZqNFEk6YI7BAyDLp0OtJ8/f4ZAMcTUC1BNJDwcAGgmjazhmS3o9uwT8h/WzeSPOA+ur1Kjd6hhhEPcjln0LNPAJgQYciA3qXOdXZ2BjuMaMKXOa63bnwnzRPtqJig5I506Nwsqqpz3m/7iXo9gM9+JJlqnCPTa66bzkSJULU0xqlA961BZNlptnidXDw1m97lPl90zO8HMNO2087Ob9KjJ5+kw50n7AHU8xD59HnONaOzgBSOIFpkylz3iLLzMWafyv4hxX5y1P4iRryU8i1uhZfHTBevzwDmNRmnFzc7A5lvZJlfw5d4xxXPq3fbM8ApehLyd0s1zb9MU2r2f+Q/5BsZzz/YVXTd5xenN2y1kzZW30q3bn2XdNj309LCO6lBtBKAhOErcuNFV71GVkaWhtdaQxSljVpIkZUKwy1ZAOMnAEVfYaSK3EP3TUNuEZtUTvRtHEbO3/RZNF8CQKfUX3pIpPTpn8HJjxqLSBCkAWoMNl4uLa6k69dvIqtyHIfdbOYBSpIG9NKl2O7vPUxPnz5lPztp69pbbGeBaMH0Gp456sy9izybJrrXjZhM1ZgpZG+GAEqjTdoKr17AVJcsmG3ShafSMVEL8bjIO9YBgRoGuNVE9RmJ/posLtalGjlJoggApUsEINBkdlbeZ9NwUrLddo+IxGjGSEhpl2YdOR0iiBoF+Rqpv057kW3bAIfp7kkSAPSIXmIuDaf04gJKMlIz1nV69NDsPz2JCGR+fjGtrW6G5pvKCp5UCXpGQDkCy2QGnwOOL4gNAP9wTEpPPbYLwMhMJYDXJsUo/bzRNC3aZ79YJ9KdxDfp7HSfps+naXf3Kem4g7QLS20whBKdDjh/pNOqgBIstrj0vAQLXkAQBaSW52syl5NzevjVOFG8WqSPc6rtWWptBi7ZFnxDjxnIfEML/Xq+Zhr2XwUbvyg8QH8xfZE9Zz3+0Kvixo97VVwBEKJm3fcFoxUjGYv1S9jGRdIq76abN99Pd+ln6XRWMTr0svBs4JHXG8tsYolsjyhxThqKdExLPSujo8zGUkpftXknODbqS6S4TM9knTAN/UXvaGr0c0rJvLsRggX2MnTlRMOkaaPuBaCi2OPUw5cpNYYeq+rwCKNr74lF9oKdpXFvt5sYQr1vdL1gr7VaTTzybCBleAkyQ4gFn332awxnSjdu3aZesxy/A1tBTjg6PMl1KF7TyEccZiMowDBg293haWp1GmFUBTr1zSQfHGPEjRq2d3bz+9X+mjLajBg6nXmo2+201JoHsAG1SJtxrByjumE5kjHtdBYgHDUY0LRaoa8FNp2abNa1rDmx4al+HIDF91igtwcmqNmAUZdIpGCs2U9UdT+jZjRJ24+fAMIn6fAAYkV/EjWctfXraXXlGnWceSKcVQCWY2VRuheZlODvmd4N4Ix3Q+izd0EtBqDp92SdQarw+gDYVpasaeWCf5A7cCxc/x7b8nweHz9BYeBTIpyPuRaMbrZ5Qhgose6qIYh0xbUcPwuwKTo0XgEmcaM9Jw3kYD6DUeCMNTz+McOZ12ORXrXVGch8c2v9e/6mQpbdzVocnXprL4CM/SpFc6HFXYv5pJOoF0QpRoNvw2SM8QWQiFCWqLWsLL6FkV5PH7z3p3ikS1BXFZMcRNpEY7eENEmntYZsiWAEHbiOF1pB+Xf8BCO9jwGi4I0XHumnHgAyWcCDh9ZcE5SkMGM0KZCPxnjtpLk0QBq9nKoh7WSeh30li8brg0gbnZ7tR5G82ZIZZtkdmiw1pf29HVhYk7S8TJ1hcQ3jOqFgjYcNCFVIo5WQRGlQRxBV9e5N6SjtL4NrFwP36PFnZJRq6fZtQIbjUjOsr+euSCapG2VnrBf0oPWaapS5VgN4BkRhnWWiI4xtRGUhuQIt++yUlBDGkwjJsQGROgu1aKODHBk5h6YJKM4T3dQJWdoYfkcL1JWwIZIbk/YzgqlOaciFsKigEWoDUZAoR9+Rn5BMcH6mKoKfE5xzDUjgLejNdbZvb5KRmGDhGi0tU3vifX3IA4eoAZwc90K7LdaotZTu3vmA/SKdBviUAN3+5Zj05QVRCxEbEcdg/HRaT/Iao2Z3WY7rZMzaeZw6A4Xo51xnKWpjip1ewIy7oNZTa40gW0CBPtiGnbZNdPMY5hx1uN5nHB+yNqTPUimTOZ6BTShH+H3FKIICVIqfBcBc/ferb70Z0PyeTdIXbG4GMt/MOr+Gb/FGM1LxppuycF7qO1C+PUcx09BlqggsBZiyM1kaIxfkVOqbeK03KeDfpT5xG2O9TioI5hUGWn0vtbJqVN07bQDHdAyaWd2zUurUt6IIP6I/YlzewfA+Jp1D6oNivwauXlnBmOA9l1YQt7xBNLGKsbVGIJkAk12TEJBTQRq+i3Ppu6R4psXzovPc1Njp6WF4xPMLpn802vajKRIAACAASURBVGcYrUl69PBhOj7sp8X5DUgIW2HULFLbfb62gWoANR2ZWm6/iqy/xXLB7vBwnyjmpxi23agtqWBsbagHuytUkaE9CyjWlxINi5fIslQAkznSSdYiBghbfrb9SRqWATNApw2xYGl1hQiglc4RoTRN93QXwHXQWXT+k+SRwWvq0P8Em/gNeAe45yjyLxIRmf4bkhK8pIZyAICa+jNSci5OoWxcBimsvdiflCnFo0iBWYc5g2k2ZP8v2X/VD4wopDavrC6hsrAAOAyCAn10TD2qf5LmF+dwGpYB0zbfafRkj4+xpMKhsMnmlkmX3uDzW4DUfABw96QLmBzjEOxHtKjBryJnM+Hc9ui5GQEyMVwNylg0fYZEkDRo9dKkWcOC4/yf9XYymzDWF+ABoPdo9nz46Gecn59zDjnnZa6nMj+DDi2A5h+5JHN1YJqRSvGHFxs8X1WpuQpFr+HmnG3yygrMQOaNvRwU8zACuUox8ybLw8AKyqeHF++YFoqNLvDHuUfneA+GB1bV+uotKMjI5gMuNWRecq4bT5rNSzM20hjjQZYx0hqJepXCOJTfEWCzf/AknV7cT9XmEUq/FOIrGGmAJzzi6jrerXTXTcDrFn0x6ybCYsVljJWreN9EKYeHh+ngADBAV0uQcLhYh0L9KTRayQMDDH/v8oR9qWLs+H4ikyEMLKXJnj6hEXCfeo1sJ1SbTS0tLLTTyhq1isYg9MmOjol28L4X5jcR37zL90zSL3/5S/bxCGMMlRmAmJ9vYXQxnhcqDjihMtO7a4IMxkwvXoO+iHBnAz2wPuSB7mQ/HaH1pYG3wjW30AmQ0dAfnRxHod96l6BgM6a1k+j+N8VItLbcasN1gOpNxLKEVP8yytJ10mqXyPR3kdSRdCFdWKAxRdWFRSZwGNHoPCwQuVnjMVoyJeZ+BFhPdd5CAQEiRNZzy+wya2auMcnMoJb3+A4FSEdEP/UaxXtqKg3Ob8Xo9RzAiPRXJ3TlNtZvAkqLXD/1YP+N6ZFxvVybXPXjvFi34vBkoF1SH/NKGqJ4LctvNHRSKfUjentC0aDUi8g4jerBkhNsjOCOuKb2Dz5LH//6L9iu9RqaPAUc0mhZVWAKNM+IAcVNbFz3+ceLIFPUKnNVJ0uPzh6vcwVmIPM6V/c1b7tN6ugSAzG2qRDAmVhLCH+ux61DsxyBCo7lNNUgE2mTf2xiMq/x7psU839EygQtsXVu/CbTFgePMLqH0fDYQRre5jvJAKORnfAWrZeCwdRXtJKawwgwsSfi5Pwhnvwwza/A6gI8BKQSYNY9J/ppXkvrK+/wd/P7Od3UatNpjpHaP3yIV72HnMxhGEb9+mwIFZPE08VQt6l5nHePA1zM8Vv87/Da/uFjwITkEh67rDaZVnOk+OwHkRygzlarY3rpjGIzuX6M/bWtt0P5+cmj4/x9pA6tLURjIuk16z+y15zFck43fq491EnFrWJkN0KCRXqwjKrOcis9Pia1g4cdRXHClJhO6TmPyZyywuyo11M3x8WxATJV0ouJ3p0SIDNXR2yGAoGRxvqKStBEUkRBduD7ewuAUxpHerHRRyHMeQbhwdfaAMwCKb6sMK20DmsFOFncDyBnHZ0h43HE2AKneobDMI6op3thVz7GlsjDzn7Pm7JAVccuQAgwxZflgriOaKSl/EWE20nryxtcN/NpecVrKtdoTHe6pud8n+DVmbPuRVqN+lI0xFLzMS1bBcjoQGK9bD4l0Qu5QDkb5wDVjMpY4wmAZN3kgj6d+/d/me49/Gk6v/yMI5ICDeCUT7hec9Oo+361qXPaPxsvXR0Gmm/FHPkY2Qsush5nIPOajRSbn4HM61/j1/MN3v/TLauGbE1lCDMqV1uuTEOMG4ti/mSVn9dTq/x2urH5o3Rj63ukUpbwJMlutfEQqzt86lHUVurcwHWbCMtzeLWrGCv7X0ip0D8ygCRweHAMNRiG0Nln/HuPbfTT8qril7m5cjRwLDOd6K1rGKxlUlnXSMctB522oObuwuw6OHoStRFTJaZUlC3JdQRSMhS9S9K6AAC95Rs3N+hnYb4MZn1xcT46zas16a8Yi6F0Xgxtg1QWxe0+3nn34oA0GPUeDJ4TIzXKDdhjp8fD9PjhYXj+tar7baRQCxbbzu5jAA0yAikcC+QNaioXvE8SQJtUk5GjTaaqSzfnAbrLR6lPzSA0xtjXXCrRlc8jmUNxxhSZfTuOHNAJiPHN/OeYZdhzc9SuOpAUTIkpaDnPz6bFfT5v1GKKK7YF2UAQcWiY+m4yx4zOqsrU2MskrRknPSR5AL1mS0kb6lDqm4X8DlEU9Zr8vjKAgKNAwb4q680ZNpwxmzrtrzk6NJLqA1ik24hs7b9R+HRATatPnUoygGzAzfUNwKQV00g9J0ZJPSLM895hNNFWa/ZJSYV2JAOpV0RI7UtSJWKEqsKQPqZLwSvGGliAy/XBZgXghBYvFXsIXfqcetzTvY/Tgyf/hWvuI/aV6IZ+mxI1twlU9wA6qd6wGV3+iNymAcpzoCkimAJkvHKmEf/ruUNnW52uwAxk3tRLYcoom044fe7MRTUTX61Kkb1vqmeR5yp5/zt05r+Lx8wTSrLe84TC6qUpI3Lzo8lJqrcw9G3SKg0lUniCXhrmehWAoLu/R4f3KU7y3k6PmsMDvPVPaLg7SYvLi3j7pFFIVZnXH1Lcr5YXiTxuAU7zpHWgxlJ0zqkbZpvQo7KzS9TE94acDKk1gcV0lN722ck50c1uFPjty6gDFG+/8xbRDCCHYW6HNL2MJdhsvMfagVIw1gSseUgeMPVlcdoWE0cTh1wL6b3TE3pkeGqQl5eN/hgY1j0lXbcD0BwH222OLvsahXIL7LLExgDE3AJrSAFcNp1SK5VWKe32HlGTIWpUnVmvOOa94IkHbdlhYgBJgIuRC+dEwgORTJ2Drqszxne3+B57ZqyjCCJrK6tpjjSa21zhdyM7tysrrUXt6JzivvsUhXWAUyBSXcDPasztIRqRgpNIEPUpAFdyQf49F+Jr/PsSkJJVVopR0zLOpJuTPrM2wnc4buGUOTTANNt1bg3niVqNCSl7bCQ7JPpjVFcQIOfneZKmhKXN/iILNDphLd0PhTlzM2jUaqZ9UkPWolaTMs75grEogMlQkzxQ49qx96pDDc80o3N2bAjVKdndeQBrj+i5+wnX9T2eR8y705GSjWZPV26UVaU7RnMb0cQ9/hxk8rC9WSTzTZm+Gch8Uyv9Gr7H8cB90wVXemai7QK5kTRc5uXbGOibaWnuHbTE3iOnTvGdQoYGVlBpNM/wPPcxKgg1YszbnXp0xptPH2LkTGEofT/so5JM+0IX1d4zRv5ewOYajQ5IqW1jePvURhaJCpoYJtMqepR02EN5XlmCCguTq4PGmJGDjCtTUfaYXNJ8aMQl8JhOkp5r7UIG2ClMJ3teoreFSMYfG1vLpGikCmPwSZfZWDlGnkQgsvYRBhLP3u53PWMNr133pnAcQayXntWT1RxjiiSpxjoRmBppZ6cnsJv2Ycv1OHa9/mm6DmNulGWj4xLstTbRmJFEDwM8VAafmswQqZrCXGnk8yjqbNJC5hyDXJOBp/fP91enabNmiFey/0HVzhL/cwCxUcEcLKwstukxErtxbBIvqkR5kgqMkJbo3DeK2d6GbHHRC1CxlmTkYsOoUYWps4jYpuOb+6RWdQQUFtXbt5/HR1CkiZ6aIITaZ0aTMuLq/H5+dgkYnUWE0z2n1iar2HXkurAB1+gjjx8YhkLB6hpOxRIRG2s7HJvuJO3XtgGXNRNkwgmiPsN61IyQqNHYwGsNr3tO1HqmppokiVpaXICAUkMOh9SdJAcbUC84H9uPdtLDJz9Jj/f+DdcxKbSQExJcPB6AhehJxe4R9OqYDx3QWADN9Nzwz3ymZjWZ12CaXtjkDGRe9wq/tu1nKmfcJHTum+o3ZTCmfpKGpMbGsK3m/g69Lj+g1+X7GACZRRh4bvwy9ZdWk5TC6BgPFhl36hGmrfRopayWJh2ABUNeW8MQVYNxpMccEQ8aYXbYN5AFSZNTPE0lXMzfA0xIsdQpEttnsbq6lhapM5iP19Dt7u6mB48ehnHTkAlq9qoIJjKwlpdIyeG1Hh2d8Fo3tMb6UKarGGNnlUwY9bsw30w3b21gyKDDomVmmjAXshUQRtARJAzPHgPmNgWI7Se7UfPJEv82btayly8DjnTb+sYSVODFMM777OPx4VFEQj4ijYeBL5OCa2H4HRF9jmjkOYA1AGRK83jnbMehZrmIfKUT3eFqRFU2XbZsvJSBxX4JMg3AwX2fsPYBCthBI4KmWmo2bpJSqmHoL4lUQtuNSMb0ZZkazQVAKAhsbW1pt9Mnn3zCPh9MRyDYwAk5gajC9TuB4eZ62NeT5W8c4Zyl/P3ekSBHXciaTotalk5F9LJQn3EeWQvQs24iAIR8TU/RTOjSpNEuehOYYJwnUojRkwPQeC7mF1qcpzoRriKmx6EVp1pDZSocGuMRFOvkM9Kn7UkqQzLI6gXKAGXHwGvmnPPv7KFOm0h6jMMzpEY4gWZ+UcdZ2U/HvR8Dsj9DtuZT/m7TLQ4BuOdxJXqYQhaJmlAW5nyu+FykmWcU5tdmnGYg880s7ev+lqJPRv0telJIO2RZmDWYXN8ling/ba1/l0L4Jh74HBRjqcYwdGqHsMbQA6vyb1JIDaIW56UEIwmWkLRob+ZLUmOVlOVirFuXlKCh4Fqq0t/Q7hGh4DfalyFriPdUqd90OmsY7M20vr6OsemkPl3hOzuP0+7eU9JR+6Ry8LjppNdD9vts2tTYSSZYWVmjZlBJe3uwzChsaxQbWOLllTm68enJIfU1R6R16zZgRDTjHJVjWGkadskAzptXViY3HmJUAayH9/fT48dPwzCGUCWpMGVlfA6GJ+natXYUrxdo1tTqnZ2cBtPt5Ii6AlGAPm9fiRUL4kRZpoy6pJz0yMcCH2SHCcQBwb00FcbMPUgWsy0zU32wnkPKq8VPVinVjGaklcfUMw32WY5iFMHEwBtxaWjt1DdVVmJnKxxsjQU3ujhStBLbvLy8LGwBoo8iNTcHAPsH133BtBr7b60nBrcpOBkpJ1KG7LvpItOJNsNaM8k1m2Z8pyAgmHgtjFhHmWVGo/bN1KA5S94wvXXJYtx78ISRALkvRmKFKTwJBgsL9AAtWF9DrJTxDNKVjSpCeof3Wh9TTaDE99mwq4PidiVKmKIdwjDo9YnC2EdldASyEvVA2YqN2gZLvJD11oYIiZ7vIcZ5H5bhZ5BBHrAf0p0LyRqvMYU4jXB4GtVMmzG9O2cg87ptVN7+LJL5Ztb5NXwLhtTJc0QuE1Jjssbq6W1qLt9NN9GkWl2/huGhCI6H1x1uU385IlWG9056S9quBrXGoK4mooamdTRAGpdyzLkHIHqykdi23jdGyJRHuSFQ4TGWmRlCTqZMTn5EKk0vc2Fuk5TcbSKSVQwuXiy1k+39T9PBIRRn8unZ+MPKaq9Ev8rZKd4mwKdRqrEPAoMz6bMB0rDzkyL2yup8+s6HCHBCRuBw0+ISrDVSboJMgzSWwJLoVbFG4/Yi4uI4nHT561/tkOrBWyeVZ9e/KTrFOgkaiDzOMNTaHeoOGEwL81WATYfXMcUHAI1UYWsXAk0W+kfLjagg6i2AzGWdoV3UG8oCDM+Ybhnt5BhQahBGEA2inzkbL3m2SQlWncUC00qqbs+6Ed686ztPpGQfSq7BOGE0F+I90OivVBUAI35wTI8LrDtTfhuk8JTRMXXWbBpxnmPg6XuhCH90dJCWoRv7kNVmTWr70XY0bRotTQBVKkHTaZoKeRLFso9NlJwrrJdNk6aqCHujUG/9xTWVcSYLbYiD0B1QWzt8CiWcGpczcyKyhmZCOlP22QLkiKoTNkmPDnAmQkQUcOnhnBCQkVIjpQuIWBeTKKBCcxV9OoHaGo7AdwbRQmZbheiu1URGRyCSQDLGETpfotYoGQTCAtM77z38eXq6/XH075SrpIBH0p4FHCeg+rwCK0F/fg235WyTn1uBGch8rYuiYOD/vvK6xfa+qH3s6s5a1JcxpiG5npbb309v3fq7RC/vRq8L/CwM4iGgQvTROOZ3fiqzTkrBdM/5EfUH2D0q52pMBRkNiH0weq8DIiM915hSiXdpeqpUN49PEx5FXb1vb/Ahhdoqc2XWV2+n6+p/kde3aP+Y4uwZkxSdqFimM9/tqAVm018FILO4fHF+FB65dvnggJQWXu4ihlGas7WaJbxyP/v23dtBja4wT8bUi9Ita2s0dgIODjqTcWY7i5I5ZxTxT+m3UeLkJz/+ONhkc53lqO/Y6DcgRbi4TEoK+ZsqxIF5DGEb1AngkIpMwKZ0it56F7DqUccI+q3F86kWmVpedMkw9QsvXnFOu0dDVCCPLYjpmbzHWkwTg9jBQC7RPzMnk8t5Mkj+h87Z1JDGrBeOQpCZX8wqCl0UBhahl6v75lo5VsCeklMinz2aPHsU92/cvENKiUiQY1MteW/nabp2fTO99/Zd9vkyHe0foCZA+opItksUef+zB7E2zRh5jYPA8QXF2tQeEZO1IMkNgvKYfWhBYfcaqAM2JRSpbdLU4FvbGdAndHj+ID16ei/qNh3o1ErwyHyTeNBmJMA8NZpYMitVMd7AehiRi6O2L6m/XSDJE3prpBlJw9o3VYM+71gBHyNn3LAfpittjj1kBIG9U21Scusrd1O5fyONLiF9xP4Lfn0UIO6nT37zU4glv2QL1v1gTqqLFsoBMtGeI8szOTP9givEgHyX5VrOs5pN8eb42+/7vv9aRuhv/IdnIPM7n6KCreIGXroYv+I2JSM9u+bj2o9p6UHnNOmS6cjYL27MUPW9Mt2wXrmVLkd3ocD+WXrr9vtR1DetobBimaJrBS97THrMn6aTBkqeHNvoBsOLKAW/lbTaSpa7j4I7nqmpGoxO3VQNYOE8kYUFurzpoDcKUAW5T5rJ4ura+goOqjItHSKYm9RhtmAjXaZfffIpBf7d2HM97BLgsLe3S/SQqbJGGg10xKx9aACPSKOp3Lu5RQTEelgfso9mTuOPR/zzX/yX+L7v/+BD3qNsjKKLlaD6Tix0I3PSAwSMgDTybQzbBd3oD1ECeLytgjNd6FB1pUQLvJUaYFrei2bO66s3I3XUckbKfJs1GtJTQwoG6qysKmV3BEWNp42GsrSkySpYeYrCcHkBD56GTxlyAyKTS14fsE+hpWZPDJFbA8+7pQIzr8PTIG3mGXbODfUcALpeo9BOLURwrhDRmJaLyIX9yiOYLcxThDd1xsWSlRGoibD2J4BUWTHQNVQbaFQ9icFtsMlkuAGUdxEItbgy5vglU3heBJv1jWvp7lvvpwYpqArHKMAaUY2J2Dj9QXdusF1FNAt1Z/t8lJ7ZfrIHfR0g4Twcn0Ff53qTXaauhM2ggmwD+rSeg6oKoUDNeqi3lnugJAuwYKhNjLrSzr1miVwo3nM2WQdSbkRlJdJ4ElvGyiRQW3HEgNGr6dVDeqtOj46J1GD8IRJag2afxjQXD60h4TDBsDs53Uk/+fm/5Xp2no2aaA6IA8icWcQ3xRA6rrcYnMAxO/nTVDFnJIgcOi5ZIZr3FsSaZ9FPIWkzIw58FVM3A5mvskpf+J6rEUdBzP/qG3wZZJwDH6mMqbRxnbvqkoJ8biJzhgdFUsBBpk2JZsobN/4RbLB3KYQv45ETIQAupo5KFVIPVY0qSsVOP5TqCj30/ETvkW1MlqJr3RqHmmd63nqnetcxwtihVtN58Mv0pjgvPqjESu2TK5cksEhj5GoUZcnXk2I5xTA/erhDDWQHz9siME2XQW2dp1kT40dOPtJmANbdt28DEuhmAWp7O9sBoBbgO3Ma9dzbohy/sjamxpRcURbFyZkaraXlBaIcdLCs6UCZdnhWj8jFOfVONj7rwj5Ck0yl3xJraDOhNaDBkFoU0ZiNpzUsy831tzHYRFTskx3wF6Sejk5ZM8fo0DRoh7o9IjE6Oeo8uZt95ARLUkWpAwWY7ZX1ovm8QJOnMWePvUJ6yZpMg99rpNCafGeD91Jaj5q0USCmM4aa1amfuF4N6MsyvUyNWZAfsjNRA1JTDUfA0cii0FgSAA7CERHLGCZVmXMzisZILCEHfEmz5SZK1MsdZPzp2t9/ekC0eBSjGe6+/S6jsYk6x/MAEgABcHres6YZUSDhnMCzvnkt6mOSHWTu7eMY7O8dRo+ONS4jSY11VsEeRn3JPij3WzJEsNuIQBK0b49R7TLVqMcOOVOUlXRtEEZgBF6S9qzAFGzPdQLIBasYMUC90NEKFY6vQ4QrmHrXqWm3/fheNKyWock79tverApqAqZe3Z6SQY4XePDgZ+xzBpoK9ZlS9Dapm4cbZzYvzpn3mNvI94TXGivyHGSK23rqDGZK52x89FexdjOQ+Sqr9LXf86r0F5fptFMsj/P14cU9lS/nGtao2aNhl7rjjYkNuAXW0/rS2zQRYihu/Ck3irLqMrC4mRne5RwPp0RaVLe72+jk7NSueO5pBnJJDVUWxkbDKMhOpdsjxZMnmIWB0RN1CqKpGNNTesj+HvNSiCQW5smHk97Rwz8+6qYH97fpYTji+/W6Ncy1aMCz5qJSb63uTBVNcY/oyPTUIN1meNYZQJD7Z5R0QdUY+fyta+v01ijzQvGaCEhA8+/7+/tBSzbFVmcfVijaS3vtnS4SRZVJ1agMPEinvcfpyd6vsRtMloTqbIe3EZRAo7pzZ94O83rI0pveOWESZd/CtPNorM9QX3DKpADWJHVYk14dNePcHBpzb1ASmHTI98NQ4+3hecfoE98VDCqiEGdzKcVvtYLPN3CdWxhQu/zLeOhD6NpGgzZayh6bX1wgFZTThYJjRBgAjAoAfVJsAZTUNaQuVwGjIednl+jhAuXmPsa4xzrqHIRKNODQJtV0Z+tWWqSW8RTa7yFNlrdvvZXefR9CCJNDy0QTbUgXdSJLH0YJrpMgI025hcF/9OhJ2n66E9dRIcLZ5LsdC7AMiA1h4nmdmV7yfEnKUArHMy113L4b6zBVoiNTY0Yz1tz6HEcPVYUQ8CT6KEn0cHQ0xv6YiGmffdU5sD5k7a0sAcC6nXRvR87wXKJRVYdkQo3wEmHWAedEoHJqpxM7bQQ+PxsyUmAvPX70MQQUU2iqBqApV6dGSNQswjzPoF3NThQlm5dT4S87lr+vVPnXNjJ/YzcwA5mvc2pelg2LbT1v+sqbfjXAFLneiMS1YAXAFNt8ljCW5UU6YLKMcbqGQvI76c6tPyV1dCePoKVmURZU6gx+QnJ/jHaYd2dMi0EB4Jw6SP9cTShuVDxrtahCllEEiwmY+SYRV6JfAiOVZdnVLbNZ0bkkatNQ0MXoaEAqwfihaRLwOj46p9jKALBDO7w79DasRQpEI6AUysIKxWzSdaekVpSCkdn14XfeSe+8c53P70THtkC3Rx1nd/dJ9FrcuYvcPDRlX88U22bsg3RnU27h4QN8N66v4p33GYLVICKakIcnKiEa6Y130lH3fppbJM2C0q+AZ9FZqX/TLwJfg7SM2+ziLfcgKRiteaoE25J9LUQv1iBqFL7rIXLpUplioVnVIr/1qSq6Xa65Uy1dRwAsjyxgfWVLKQpJb4c/5SUY0bSJUuLz1mOcm2M9wFq30SPA3wBgggnH+wrnQ9VnJ4FqkO2JsalxCGCdsY2us3u4fk5IET2BxWdEskKU18Q4VzHu12D7LUMBPiCS2ds9Ttdv3mZ934towlTTHGCqQGje7+kkz+k0T0kG9+8/JEWGGoTNlNSFBL05eq3W12Etcp5d15ixw7E7lVTF6xbNrEa7F/T0xOwZ6jGmydRG85iUJTL9ekGB3gjZ2C5YhwCePTI7uzTH7ttAS90PKSPrhDbcqiRhfcxo0c+szJNihcgxKm2n7ugh0SXNsWibCTIVAKY0WIUWvh706COabe8/+CkTOolqLqE8R71GZW3FO80W2P2f2WfxeFan0QG8qvhsP85L9ZqvY0P+CD47A5mvc5KvgkxcmAXAZJmO51ds8SVF0fGq9yMFFkh4poMxvYb9PP0qCbomySRUjN9Jt4hcbmwx26W1EcDkJMFJxYI+nfOATLWGZ21xX2NAGuL00MZJkjOkk0r0slQxnGPdNoyBRjEbcWex4GsHBdfiOs653iDG3PSZD1k+FsfVBbM+4JyVx9v7pEOs88AaomdCQyBzTGNgV7yGQKmRo+NdjA20aSKt1fU2T4vIKveSHy9r3NkHvi/mz5DnN2VmlOGseMHAfYioA3Az0tIY21PivrYR0Xz88ATWFIbp6Tht75qeIV1Yx/iX9vHQu7C/nJ7p9jEhpqhMP/JZQWVkZOVaOMPGKZ68Hjpk1DPKIQxpjh7AEXTcikwwbE40ctLZPr/RwLjhRTPN0jSgM2by9EgjGVKTzHupuu6Ae4XzUcfAdpT/B+CdX79C3alF+sfIxSvC1JK1kWiYxPOPyJKnNRJVAOyfMV1mx/8FKatLtjPm89a4TogC7z+G2EBksQbDb4E1WoDFNyEaa1G0v6BeJsisr12DBn43aOmORpinUbat4rbEB1JUXldhQjmBRk5PqadJFgjpGa7vLLPDpFGk+4k92B8IFETEOgN+3t9VWTA6VeLG85W16KZzbwBb635DWH3DynFEkDbmmwau0i9ThtGoiKuMxaMDwJso3mml5zQBn3G9OZ/Ixl1rXX2uEecXOWpiXCEaHe0RzXBNUQOrkEIroVLhdpRDch9GRC67+/fT/Xu/wDEh0o06DTN7uBZLOAsJIogg47Ubt2PcpnlcRgaaqVyTM3Li99njq6zADGS+yip90Xs+VxAsGiQLCfKXQ+uXPaDcwlciGrlCeuElaMQl+bUL3FA3YdK8Fx37W5t36T9wKiVpAxrd6s08x6VCWqhUU5jQVBkeGTftiC7qixNprTBzER63TAAAIABJREFUeNpDU1UKRCKUT9I2pkXMpzeRadETvTpgKhedbagj1UFdQYMrrdVhWWpbfXoPgwYDzUa6BTxlxwDohR4f2W+j5ItmGa8XQ3r7zjogpL6UOW6mXcI6E3RqRAP2MGSVYb7dtBqAE+CCsdT4mtf3p7UdPWBBR7ATaC5IIT18cEyarky6rAS9l1QPBeQSSgZjoowhzaIDG/NCs8t913gQzUCXHbFO0VQv4Cg3L+gCEqMoqhjr5Q5zJVUEHI9H0pNeu956HRbU3Q8gX6AYcH6JogAq0Rd450ZYgozg5HyWGoV1qd5K59QBqwwyDj4b0s9ShvLdgSCxEjToSEkhMGmqKiJKIzDYcxr3NmvUhhwQ/SFEM13WQYAh2EqVmKAJzYPCv+esTXqpwme25tbTPoX6Bka7NKxRTzlhAuYWNRkiGetGXA9Zd4zUGduJfbcWgl6Y9RAfRip6HoK8xfugIUdjKw2qsAvtdxFgBJeBAD+dieNQMqNGryMBquqEUZl11vEdewBT8Kj7FBKGE0e51gBhGYFeQ1XUtB3HYEPwQIAhojEVenJEg+ZZrsPZyAuCxsygGv04lboCpUSl1te4AQQ1QSsLfjoewlom9wPAeUQv1PnJbrr/8X+B7LGHW+B0TvSSygCOt67YXgBNjLcWaLyXvTasw2TNvNnjq63ADGS+2jq9+l2fS5flAv3Lcy6eh9eFJ3SFJFBMOw78MV+D91XaCnCpV6QF/yDdvvkdmFZMGaSxrIy3VWuq2QWw0MEvwKgmPIH+WaYnAF+P1zXvRCds66LHDUwtJis0U2hVcsTUGNGLTYbSYmXx1BQXFOzw0IxwslSI3qzpDIAK6urZqd36im1W0I86iM82obxag/HvvVM+g35YnVSNhuXuWzeD5dOes+P8AgWACga1CkuJIiwd847l1TDp7WrgrI+YtltC8l5gUYH4+FhvU8OubA01F7x9AUM5EurUpOpUTZaV1UhnpGfOEGfs0ZB3yWhgj+WCwjgZmSgmVyNakdJ6hOEBZDgdsuvUPxtR0xB0I5JgWxWp3TSZDojKJFq4PwG8Tq20psKpXqBWZO3LFM0ltO4eKs4xX8W/28vhmk/YVyXuSfNYS2mRCpPQUXGAHN786hoKzKSejNZUGDAl6E8juzlUGqyTiHtN8oym0SK9pgoAR3cMY04eXM2aCkZe2X4BSe7gkG0sUgQ/JfW0Ctg0aZY1klkhknnrzrtBi5ZUsLq6ynovxj7bu6MRNQpRPcH1CBUI04t8dzDDeORoT2eFuhBOiGwwGWJ9UpV6+NXpmOx5enYKSndWDxXU5fPldO0uLDFDQ2te0udPjjl/px4D683sGQFnwhgAR4PbvyXoX4b8jIoDTB89fRLXqf07E/6mUMM5ACxDcSJ4kUrTGWjiFMSIbIgWkjlMn9W55n790f/HNfeAXq5POX+Pp0BDRFOMziwSDwE0hcM4BRrTo8/Z0F/HinzrPzsDma9ziq/kb/NFmCcwPn8W3k6Rx7UGMv3CIgqKmr+TqhQclCWzyhbuhubYD773D+lxuB6SMDKtxlUMe4PUWE0p9+PUxFBVSD1JUbYhrYhEwshRjR5Rk7HQbzOdaSzH19pNHtIejvDl5pbHaTG/iRKx7DEb40xz6Mnu7sKgwmiZBjNNsb9H2sQ+F2560yhbN9ZCDNKU2e6Tw5CXuXH9NkOuVF8WWEi/0dV+45b1FWiv9Cw0qJF0z3dj5osgphqARstoxn4cIwa9RA3t9evX2Yc9ojGoraTsQiQSuq/plgPIBsMBtZhD0mF8b4eCeRda8s7Ro3Rw/iidEi1Za5AV5b5XrH/AKpqUkGCp0WtBmkVlnHm2p5GUvnwKSMXQLWjPY45xTB2rD2hW7HoneqoCzAPA0AK7hr6m0KVRDV3tE9KUSu5IfZVtZve6SsZWZpSv52NZAQCwEmRkYcl2W0XSZmNjIwA1d+Wr2yYrkO2pNjBl+wWtONSSc/1G4296rUQk2lokfcjPUz5nFNu0UK4UDCmy8qCS3r3xHsc7T23lEBLFBpI0N4n+0J6jt2WZvpxc46LRFudCsBCcQ3aG/KLgF06AomXT75Z+rX5bp0Ufjxp3UJbtYzJ9ZSG+qfbdyFSorL4sTjqI8dX5/AaDkqt8QhpvQJRpn5agaCQ3QGnAqNhUXlDPoVGfdw1/OH4cHIe1eQ0b6Y5BOsHy8kICi1EPiS8A6HIkM5HzPmI8Ag6AzpMg6egK74VeF5Yk14UkjKdPP4V99nN6qFAUH0NLr5B6UzHACPjlaCUzO648ZtHMVzGfM5D5Kqv0pe+5ykgpEKQIrc396+54k7zk+BTXa4T1sHQulK+lkImo5Tu3/z7jgP+UwupG5GdiQiWU5NQ4CICZKA2DQavhedoTkQ1zzqOPnWnC6wJO5Ni502NQltRMUzcYT0HCNJdClrJ1TP/MMbRLA6lQpKN5JQSYJlP36/xUMKPwSspFHbMqjKk5QGJYQvIfZpYiiSsoLdvEabd9kwKvaZiW/Q6mFqBVR/2FdFmtjpAiookaWw3I3u5RpDAyky2PC/ah4bP+49wT2UgCtxGGxtjjsWejx2hnQWDs7HcMt933Z4O9tH3wm/SU3LupQOnb5RCldB1JJ5IeKZX3U5t9WmHvrsHoauFxCzLWOUi0sCZESQD0ZZ9+HlI1YAVBpk2BrIE5e9fGJsGIcswm2anueACMvvLzhkg+ZAaaIgpGVKaKy/GIugWpLr9TgBcwlOKxM9/HIoV1e078jIw6CRSexxjbPCUG1Pl8SUVlflYRNS0TkXVpo5cBNqE4T4IzDU8G1GPaHOO1tIzYpJFHlu6HuUfKad7Cv7RpDPBIkDEKs0NfQrejrj1/1miI7nIB37+x/6YdOf5SRBgy40iJGXBQ5/IaqgI01mWe7jyJ49NpUUk5NNEEG86fQqgl0mI6PvnitWnFe2Wq3Ub9qQfgeM45uGAt9gUjFQeUsCEa6XcBXcClT3rvAqZa1pzzHlD1OWvmGRFGPW4qXhoCss4JAvLPWZ+cQjtmDDdU50e/JBJi3AW1mpKp5wnqFqF9FruVAxyXQLCREXpFD+1rm5Fv4QaCpcpj4Z//+/h5/C///stV7Hj9lS+CTBEo8qFv4dJ81UN6mUVWfO55cd8xxwEuvnR1JYvfHWLft8hpneUaOfrvpWvr38fgvM/NvxYzTUwrWeAvU8wWaEoNvUU8ZFJkNVhNspRMUemty7zROBiN6Mk1kaPXw8yFVyIXaNDlkr0AFs6JHGrI82MdbHCUPnxGB760UvPdMRcmpNJzr0hOiZGOoB9GUGmiAHB6+SCiKOs1DQxgB08xa5Nlb116a++SdBe0aqVcqF1zTG7TAjnEhGPqCCj86u0KKo4f0GM31eZPoxkFMzUJ1mFM0+U+FHq3lZ/R6ESkgEfMGl/CVDtlvs3BOT0yF6RS8EYnhBAW4S3YK61fQmanhnbbCmBwG4bZokaemlR+g+lEjBZgfE4Px8HJhLEE43SkBL0tlKo9q1NGqsfUVx3QVRQlUV9QcLMEnXkSGnGmHVUjyH09MfyMzxXkCmnQUfmhTtCg1tEmFSjIuM0+hX3P12nI2hBdATbSinUkmqxx1DemdY55gNn+nnHMq3ZQmmoF7AcYp07a0RMo5UQBt9dvowLwYUykVMVAkFF0sswxzjsJE4Vn04A+9VcEGsFCSrLyQUFR5loO8oPNpDGTRlCzR4ZzbaNklCGNAmnoJYqxvib46OjYCKsj0aOG5v75Gdlhx9RZ7A3L242Ooegvihk5NrDizDi7hyYg9o2zB/CrHzcyEh/T/4NDNqCOc3K2TVrVgXsHHJsTQG1e5rrAWVDYsxB4FYw4K1mHz0i/T08O5Aj7fY4Z9La794jG4XtEx5/w2SdR70wCjcxD79lcQo17Qkr12PB0Vpv5QoMZSuI85v/Zv5uBzFeFlRffVxT5i6iluAKnXqz3ZQEwBVxzgU7XPYrDqbwUkvzKwiwu/DDdufl30/XN9/EgHRKFIXa2OayZRJrMKEADYB3EomYFQ1C27oAH2iNdcAGTSe80vGUMfxkBzKUVDHYDo6KgpIVve20sAstaY+JljVkxE1w76wB2UevNSj/VkzXFYY3EovTC/DLbtbhuz43SHEQGeO5zywP6WXKu3u5wJyrGcDLuyHOaGuP4Nc/sK5muqfSLkRYGTWC8bJDi0QjlIrNSJDHPPvounH9CnYaajEV+BTSlz56f+15TcXSYd2kMhCp8eTFHPQanh7+d9ncBiccY3l2OgqiFFJlMLsF4QqRSI8qYb5fTJs+3UAouU7A35VeHYVVXdVg5eYxvj1TZEcy8fUDmUAl6mwaJKkfuW9QRWFukUbStpmNCsgeAsWvd+o59Ikq+xPhkjktjpJ7bGPBvtVV1pl5BpNikQdFeGQv7jjyIdcNTltFlo2GO7DDFggvf6Y1bTLissi+qQMiSqyKgaTovahRGb6ToeodEkBjZu1t307t3P+A8oOIAG0ynwD6ZBszFFlGnvS16+ha0y6pqTwVHR9F3Y8pTgBRYM1C6L04MPYdVaG0vq2BnEodA0yUy0GH5xUc/pzfnABCgdsjFu7TIADtIBgEyKkur+izYcg3aPyNhITP6CtFMIyneq54eaa4htRqjVrvz02iJ44NlCcFlNN7mnD3gWnjEtUWkT4SoLBCa0PzOvcToiz7pQ68nKe59yBp9oqo6M5dK1KqC2s8yC+YHB49jEuf2zs/YrnUaFANKZBGUBfARt7npTtYsalizlNkX2U+dER+df/pvZyDzu4OMBrm48rxJr9RcXt5oAEzuL7EjeSyDDMXkUv2tdH0DavLGD+hveDeowHGTQ0selR8TttM4VlUtl1x/fD5PgbR6Quk3BjX1e47tdfBVNs5K4xsxLK9awJZW6hAyZ3qQUrKxE4AxodJikuTh8Qne23akGFZXNQLzkXrY20O6gzkrDs5yjryd36auZN1YGzE9cvMWc2OQcjfHrlE0t66xMEV1jMy80YnDzFp4ugKZtGS9TD1c2W/VMsdKRKV3a0rFh/l9H3qdbkfDoKpAB4UAIxuBxu8oY/yOIRWc4qkf7gMGh32iDrxlO/HbO4CGkjq7ACBRoCkPpyWyvRYAsUJ6bGOukm62gQKmLsrMqgNuKh5rOM8vqXeoRs2wtkN6jI7oNTrn1F4CMn0jEyIZIzW0Xeh9ycyqEqk6AYTEUo4ujGXYrurJQdHGex7zdGywDadK+Q9gnS0ur0WzpTRpB5cdUCuRFnwK2DSJOHL9xSZYVB4CtRXhzIa5CTiYunPWTB0JngkAEOwv6hTkEdNqazmtdlbSzbWb0XRpjc4oxgZHvfvNlTuArsDl1WQDphReU2ZSmQFjt4mzU1Dby0H99hzT64NixIBzqG73BfW7M0Zk2y9UJpIwKnas9s7BU1JmDIOTck0YbDRqtCpL0N4ebZDpXdNQyvB0APkO+2mPkZH51ubtAJdE9I1eAgBKJOkcG+fZDBdJB9KTxX7UW0TL5V32Dbba+IB7gegP5e1qCRABSEsT+raYnjoAaFyfS66tAcBeImU8wqEYUrdSfsihcv5td/fTtHvwaxiU/y9gRERD82ZI0sjAtHlzSmKwt2YGMl9sPfPEVW7Hf/JvZiDz9UFmyhqbNjY+S41NM2elYKdg4K2LBB1ShEe0sf090iTfhz32Ib0NN6JuMnJMLfULuf+lyg43rRMGMZR6y1OqpzdMjPwlNRG5ZrzskcUCvkfaq/NSnMPinPWglNqwF3lp32NKwly66skOvdqOiKVDz4l1FLdnDeDEEZiYED1P0yl6eXrV1kQ0FEFbJUUUEzT16mQ8SbjhZ87f++8xmmbr0RiqbpY3ePZkMeZnpC4gOyygP+W/BRVz6rLAggkE8NjMp66aHpHMMvehoC9bmDYvtLNzgpwNzZw0ZZ7z9wE01OocWmnzULvrTwEypl1qPDHkVQzEPDWNtUVGCyC0eY316TPaOaI/wKcXaZMLGGq06NFbUWuhSGA6hkFsPaVKOLaeuU+nWpo2owbSJLKUfSXQhMy/S2y+3uZJLyz7T4jkHHPdWqAbpK38jVItzuVZTLdu3Qk2oKBh5/se82/OiN7OUalWsDL0vjDARbE86muAnFphDj4rC9qc7xKA0yMSNS0FiS6EOd+/9TZ1l3mOlbEAXBsW0qtERyW2Z53t+sbdaeon11OUww+gmKaUWjEYjvQb++/5NuowDRijAXA8+jgsF4D+Cammo9O9LGHEeIdjVByMjC+gX/dxgpSKcaKnEenG1mbU2CowGp8yHZUqDRIz/Jt1mqcxtIOKBOFi7GumkBvBABBGLNZfBALHWnAPrM3fyrN3SFNWkFKqU0epQY3HhQltuCa9MiNmHCk7NLgUTFSf0NmSbel5cOy3GQCH7ekj2puE70BNstvdY06NhIBfQzL5De+/OkIgr9VMVubLLecskvndkOXKp4p0mS9diWKu1l60RxZIiVpG3ChZGob6RaL/pXo9ffiD/wnP/TopJmZl4O2XI6et/pOy544ONifubBVuIjzLDCi8B2OkNzfE+xI0shxMTqNokKT7hmS8svJTyZqiAGohN3f0V+mqPspy8u6ZIoeAhV6nBty0iMyi+Xl6UkihmUrT5WxRv/C9ddInQwx3MXSrChD5GGBUjNZsEAygoTh+xDjlUOpFBsRRAJIDdvZQEgYUBJ1gN9EkOQidtgxaIbSo8dRIs7wCYX6/kjL06lCraWGUHj06pFeG1B6S8AO1zQDk2tweIKM6wB5rCkBTHyiz7XlSO+uLyNQsMEjLFJAJdgvyfK4PMLoWpzDZ+nq2aHpVGsiSQHu9oBmFGAQDh0ESOhyWBmjwSjCpWqy3fUcmaCJ5onHkvJ9B/75+80Za21jlnT0irV0iLcCbqNTjWphfp7n2VjpAD+ycNSrjKJwRLVqbMB1n6rFGdOXcGFlYjl0QYDyn0fjIa0Z0vBmDT5Nm7ywYYhIH1tCV+87td1MPWvAcjMB51r5POrWLsS8p+Em9o9NZj22a7jIyLctgVDNOvTAciAGUbOt70tudmirJQWcgohnAq0st7ATtN6OWY9Jj52jUHQEw+0dPWcfjkMk5pnenikd7QMS8ihTNHRSiH6AisHO4l+ZWUFDGUTBd6LNDzcleILNQPdkWjl7WQSPaTUQdPsewzKzPhP4ZUadpxhYjnlsqQwD0TZ4VHbCYm8O9QLRcryJnUyGqQWrGKa8KquoIFbJOQxwJFcJtSTKC6hMFea3ZKLy9/RvEVv+aY/o159/0mQKx1kWJVx0zMUuXfaElndVkfi8gU2iOWRjMRf4XHoIMoGK4TtadP9EVnzbS5vpd6iXfTddu/QPYSlCCaRyMukuZtBieuJLkepbKiUQCLHK/3AFoNJVgdCWIANJsR6NNnhR/8R6loGp4BA+1ySxoOhdGb9Aia0Qazk6ZkgL0Ts80bFM6rGBY6JdpxE1bObddJWRZRubcL6EI22CnVyuDrEbaTnpxH1DSg/f71Q4ztRNMMYymkylPyTWtLG2i3Hwjoi2laM6R5Ffk0IDKfdA4WniOQnPMZlHGph3Rj3UGIxt/mqrzWJwTM+hCpX5Kam//lDSWbCVov7DvTJW15mGstUiRkX8f493X2P/VBVhcy3Td26wJ/bXbkxJl9EjUFOwkB7PlJkzTNGPOzYWFYwazDZTjVxFA/hnAYo2pBVPOEQNShtUfc4ommSDWQU9ZEkEzffCd76Ubb92gUXI/fUKn+fHZU0gTSDlybEswvq6tbaZ7n95PO0i3NKjRVPmeVRpu14gAleS36VEfRul/iR3Ku5hGFNznOE8lKccAj6QH6w3WTjZXV3iup+sA+sUhaTcWeZ5+pjHpIgkT0oclTDQhl3iOpJpHrwsg43C4CRRgU7YOBDNt1uZaUKR0DFAfHe9nRWuOrUEksb1DMyzp1hNARg24Q0DmgkZMw6kLLLbRjPWnp7s76fqt2+lHf+tvp3v3HqR7Tx4QcdJ7xFqqpCCTrsFxSNM2bXhO+nUBh8L6y4TvcsBZmZEDE8BXdpkR/wHstQ7pyDnqaS3nzQBKDWo4Ewfp4RykPtchDLr59nrQok0TjnF8XD9BRk00CTEKeBrJ+JkBqef+OY5FF6ID98Q5IHkIvfnp3kdpZ/8npE9/xbWxxz1gFKSDNqvJ/DZTOqMwP1uhq81WX7Rsr2KUGcVcARhRoWCTBROlmPvCnBAYZBvUXd59+4fp+o0fcmPSaY2VqjdJ2ZR3ooA5mpDmAQDqMogo1E7wor25JzC0ZLtUTZ8pHyPjZgS7BpqttQ6b0/QyZb6o3eSMl4W5LUApS9ULAKZpBiO70jHw+NZOUNSgWxPoYqDMoS4v574Jvfv19WWMjxMOc7PkKSk0O9BND80zKfHsiAoEDKOQn4chNhCAzNcrvonBPNg/SZ/dZ3IjBveDD76DkvIG6a09ivlnER01kGcxBx7esces8SZ6iUFmeOd6k0YsPkyTZekTe2hQ2EUy58mDMSMDmCHD8ZdIk5RhjY2gJ9da9MHMc3zUXQasy4ABbRBViWJKCcFqcvV06GMoU8U+H2pCdrjzb1M2pgLbGHdB/NK+C47vAuraJZ7zSH0vjLj6Yq2OqsBI39BQWqZYPeQ8GRTanX5JKsci9fWbsAQR8yxjwI+6pJBgQV2iQmA/zYjU4Ar1kvfuvJeOdqWJ99LK3FponZneWqVWc/PaLV2MGMNgzesMQHf8sgPfdBBC5sbx07ZAUe8Z4Gw0iDpWSXtuQpSoqL2GoXSbI2o0rl2HyNSG0x2+c23zDufVxlGSuDDtykQVA1ULiGBkJ553rQXiHhHF6Gx4nh89eoA0yx4RGd1c7/1Z+vVnj+kzcU4Nxf7eCWmx09jW4grUaEY2LBPFbV27lv7jf/qrtA+T8N33vhc6dxc6Fex3ExJEjWOwWK/cjs9LtmFN786dOxHBCd6yBwd4MhbsexA4TK2uojweotMKPQMS0CkAHNS8oeZXBUGbRXmdft9oHvWekcLdbsuW5B7h3qhLkTYRGNM5cTCoVw5o7r2kFrcLO6/O9Vwmujs+fpju3f8rSAH/mX1/xPXEKPOo1VhLfFnJI9uPwhTE9gsweinT8dsM9Lfh7zOQibN4tdflmWjRi5FJ1FeKkcfWWLjBubFD3mJ64cjS0ch7I3jh1bjJBoThUpTLtXfS2zf/O5oVf8SNsBkevcZKYz8mOhnKiiEUr9IZb1Nkg21JXz2nYD7AsKhi3Gw5nAmarI2XGMFG4y5F78zAst7iTBKnGXbmVsJzkwJqE6FF+709xCitDeD5dvE0Nb5qZ/X52aYRc4MRxx0MiXUe57msrDKjxFoIBtgeDFNWXWa3mAIz6rHD/+iAWghd5BofjeAphm8Z47i4sBqd284e2bp+gzHHm0Eb3T9gMiOGa3VtPhotTUtZQzg43A615Js3mVvPretxG03ZUNqPnDk9LKR5TP+ZqvP77n96lA52F6JX5nKITE27S/EbRWIMgPWszU2AkjnvI6KvCc8mzC+0OukXYZ2cmkh6podsSbRIWnew8RAQsTu8A9faSOyC7z2DdnsMbfsUIz0yyqGuoEJzA0mcG+tOv1RVeot9qGGATmkIxVtGnBHlHewW6R0K/Cs3NtLi5lw66D1JT4/u8TrevbL2AFGdOsPdm++kJ/d2MZrX0nu33qdDH/DjuBdRunZuToPvNI35dGc/ri098YN9rhnSX+2YvSLhwRk+F3j/zQAZFY+tWySbSUEhyQEjHQV05HporUXfDU22nivB1RNcI6I52HvCeX0a5IQ50oofffLzdP329airKeC5z7iAbVSNe6Rsj7muPv7Vp+nP/vTvpD//8z+PlOZbd26g8nwL1uBO2rgOpR0QOYZA8uOf/Ira2Rlzj94jSrvDZ0kLLlOlRA3C61vqfWYjjkj3McvGtCvRfBsVbl+PvhfYbqbfjDgXSP9tLmxy9gAFAMI6TRTvpT7b7AkITUCWEe/tQ9Doqx5AJqEGo6xBZFOnN22pQ00HWrfXWp3GZJ062WoKy6rSUIZocHpwnM6PAV3HJyD5s/2ICZyf/ibt9X+K1fiYQBjHMNScp2oHZrC95bPeaqRQ80A0HdGpM5qLW88p0d8GJPmSY5iBzAsgU/gez2nIL6xdNI4VWkZy/Cne0ngmyOBc5QvH2gihu5LloUJYXyYt8i6pou+mjZUfkId/G3E/uvpNa9UVB8TTpvNb3aWy0/vsi5G+jLHVw85aUTS4ycah5yVmsvPT6YWViirEFLttrFtYpreG9kL7NwAavbUBqRBZYk93lXEhHYGh8SbV62wCZEtIbmxtLqKLRuMkRXDBTYCxPiRhwEdMZIQyrYaZjZMn3HA9jK+FY6OoMwr4PtxPGwcFhoX5lViH9bXrERmYajskT19vjPDuV0NrSk8Vu5kL2/SsCDI+iwZSJVUEsocPyO/TuW79RYAxVba7u5s+++w4XZxuBomhD810Aguv1qFZtU4fTP0M42SURRRE5FahX2YekF4hklmCvNRi0JgesMKLoRMWySM61cl+tgDWps2FeLAOIesBLqc0Dp5QX+lSdJ4oPY+B68ASu7kB6+yICFTGXwUJnwFRY22NGs5cuv/0LD1GSXgd1eOFTc5LG4+8TooP6Z+THg2vp4epyfba1H7evf3d1AWw71x7L929xrViRAOgKSVjJVq6rI7Cg0ePMdhGotTjiLBKgFSbekSdsdiyqkYTFBVIZS6gftBp0dgLVV0dsJqd7ljqswvoxCghKE3UJMWko7PAfBm/J6dlnTvE9YgToiaYdZlHOw9jCNknD+4RVTBj5hrD8Yi0fvHRL9PDJ49JJR0xNO+99JuPP83MPyLjzWsLSO7QB3W+zS3A9YnFPTrqc/3Y4MsYh84dgJgU3TJOCwC5s/s0nI5Q/VbJme8zOvc6dcyDI7adinmJMTfqEhQWOQdNzr01FJCfvibXKStYd7tkBrh3mk4WInZaAAAgAElEQVRT5cisC8ogG42IcOprEBGu4VjdII0Ku5HIJZTmSPE2SAE3JRI4Jpv1ryhpQwQ0JN17SU1xACPv7KSbnj7cTtt7P0uPD/8VX/4ZTzUEBZocdWe2nPI74YpG6jQjisjDi0XSJPui3/rHHzfIFKHrsyilAJlpNPOKGstzRVbJmxZFxRhqB17tdsHZDMwFOhlY5MfILn7AWOTvptUNbk76AuT81/B061AvR0yZdLa50YN9FjUAK+jLpra4Qi3WWpxXv0v2kXl8VYptfrPvYI+/SYVVrUoiQBP6pyN89f6dUa9R1rs8RrJdT1BvUSaQ6ajbt5EXQRF5kbktc2pfTfshLOyr5eX3K055QS3AVIPjmZUicdsVG93Q9Trcx8janEmB1ILxBekSc/e3b9+OmS8ChYOyBBS775Xvn5t3tDKpHyIf2XZGSXrfAtwFnqJpOinTNfLlRkkf/+oeUiEDgPBGGBC3tQMt9nBfT3Uz5ONHAEx/sk00c0iaTIaaNSsMDR67xfkONG6+lnQU3fScljnEOpWwsa8oJHYwgpIANAx1FZKnRsCJwc51sdjcBWTPqYmYsikjwUwWMV0eQzHHcLRggZVQO7jok8/HaJ3TP7NzAMsKIHj7g++mBobyjH0Zk8cfEdHR+hoECoe+qXC53NlI54eAzNZ7AP9qWp9fS6vMatFAdjkHUqFNHT58ss05Z5S2LD4K9s5pmZurp5VlJokSoZVp0LVqbk2pTsqohHZdB4Zck8ZL61mHKGKr7WZjrFR1xSa9RhzPrKd+gXGuYPxrMBmtv6nJtndEhMQ1uSPjkEhWB2p960b68c9+HhNTBb8njw7Sp7++H4rOWzSV3r7DtUUUc3z6mJTwYUSmu3s+VY5Y4brGwBOl/Ojv3YzJrT/7xS/Thx9+GNf5MdetAO/1Z/OmkjvW+w4OAFGOoRButaa2AH3emUVzOFj7EByUBDKaj6mrOi/yNR32w1r1OTc92GUlGGfteWR82IfqmJom0kQ6LlKovT+bnNsgW0Au0HlbRDOwSnTTJUofkbZUmeD04ATV74fp40/+I6nDX3LloBJQPgDADqIB2UdcH8HK1+G0TypctnAiA2h8FK1133KYmYGMJ3gagWTtseKFl3TGipefAZKzRRzU6udlQSm0aLCP58TcizRhuNjqf4s21HtMfbyJthZeOIJ9wcyhZmIB21pI7rQ25aZxkBIsIwyDwZ21g1GXPVYn7RXiiLyueOGAuogNf2t4yBVrIBh91YL1JE0tnaDfZN5eurE1DovE9qnI83cM8hr9MNeuU1xeRiL+lD4RrJazYtTb0iCYmtHD96Z36BSYF6mjYyT+S1BzBT9rPo8fUMvAw+8PjyNlo/d687Y5eFSXMaKPHj0KQ2FvxsbGVoCHqS7rOo4arpJ+USOtg6FUPt+6Ti2aTYm4IAc8uL/DwClTiK1glZkyM4oJRps37gQRRdMspMcqDSim3OTNjsVvhmGhjFwCvOusKZvHeOPh05jahhzQBmRMiykZbwNkCEOq1Iwxi9k+Tp40ccPf6krsk3JUMwubHtIzSvH4nhFev2woJ1oOMGQy3LpEX7LRzgHjFgX8EoypY46rAfheI5XUhQGmMOQc14MTLfWyO1CZJxSp30Jle0T6b41057X1ayHvbzQro0yj6yCvqMewhkecm8ePH4fK9c2bK9QvtiBX5O516b9jWFTV0gpOxyrXAE2/rFiXsdQW9ll21skogOuB68opo0POyT4FfIKEYJrt7T/GASBaJzK69/h++tWvf5UO+d5jnI07777HT+smh3zv26Fd98u//oTz9TjdvHE9/ckP36f2UyWC/pR6FQQTxnh/Su3m5GzCdfAu6eKtGAFx61aFuUIQHx48TN//3p+kX/zio3CqjMKNcE3l9XBy7j94FPJGDsrb3NwKRqI1ontojikltHnjZnqCxt0BzDxrd5dEHteIok/3CJWVHSJVZl9Ql3MCTKHwQONtbZXfNqNvzKxCVpnITaKuofp4c5w7td3m6V1TasDXK5xn+5jOT1FzftpNv/nkJ4xY+AvWFyJDk3HfCTB0hvUzP1W5JkFGj9XCkPd6BqI/hijGw5yBzCtBxhenjDF/fVWxTuYoN6A3qo+qA5ng9A/Ig5MwwDu8m77/3X+AIYOG6vRBjH2FLvkSqYqxQo0KLJbImytaiQyH8it9KahSU2G8yHw5hx6qgW5gZDXW3tRShJcdfby+lFY25vEWKU7iXdqZbzf8ZzCVfO/S0lJEIqYXBhT1bYC8fp3awCoDoMwS450afdgr4Px4b07TU48fb6cnj3ejj0XgMqfcltEFbVaabd8BVDKpaFjsnZtqwOMbH5LiuExvv7eabtxe5FgOSYE8CcC6dfNOpM2GFIqNHKyBqGHlvpFw498wz6j/tBk/3JMdRYTmmj5+tB8esr00DkFTCfnwkBRZAFGWDSmRxjs5P8CYc7xrVLcmT0jPIC3C1MMKa0xFjK52gAXfYQERy7b9R0rcENm06dPQWMlqii756TmOnp+cPIoUoEKi9pY4PjirRVOEdigcgL5E2ki20jmGMCJZ9dNIV3YxMtE/Aihu3XwLoCFiYxtz84t43EekkRDGvL6enhAl9AHzRYCghYe91F5L+48PYZetEsmsEgHn6K3F52WV9TSSfN9jIpqf//IX6Tf3PqW5M1HnWEofvHcn3XnrVvTWDLr0zJxzvDVqFiUcAujGIddDnU/g0MiZllRZwqZSdeu89vZ2icykymMIt5/eSw+2H6T/4X/870n9PUr/x7/6P1FBGKc9rsEWYxfOOH8sCUBuKqqW9p4ece09TB++/z4Msu9TZ3sCGO4C0Hk09e4eEe1JH2dmA2Pd4hq7z3EO0n/z934YNab33v0g/fjHPw2ih9dHiKBCHLEp1et5c+Naev/9D6MpV9HTIVmDA+o+A2pic6h2HxCh94hu5gFoWWVL81vp4BEEiwsiGNQwHD8x5JgD2BWUJdoroxWo9IzXkn1SXnvP+rxwJgR5KdICzaICqbIgeV2wqY6QZOrfSE8A1o9//e/Toyf/iWv10yxFI81ZBYQQ1NRxld6fhV8zspjjezVZIKPPt+sxA5nifD67IAomiBfBNJp5ZdpMtXInTvo+jB5GYjx0wNgKN8+fpHff+VvMot/kslJ2g6FfyIvUyTXDxcL4PCBaoHmsRE2BcFpasammnrnkmNyIYeHinp+DwWVzIKklH3pvi3iraysIGy4y1Am6qMbZlM8Bnt4pqTELjhrNoP7ioStF0yZ239jEcGHM1aPq0eQo6NktviT7iX18TJF+58kBxgMvje90FkorPGkZY1nZwCJ9Hhxm85p9CjQsmtqAEQdbNv3Jn91O1252MCbbgMzjAD61zBRmVPbGaYeOalYcMZr6qGtcY7rl9evX4ga0pnNG177f7eyTLp7vkDSH6R+bTT2mrN0FCYG6QRlVgyFaZDfeWkhrW+W0vc8wqpN7GCKOmV1eYL3LfKZNamaRmkxdRV6irgbMqQ4jqx2DHHpi0lhthlQ9MZodLSADpAIKhWOfMrNCXyt0u4w0TaeQeusshq5j16iUz9jQeUbj6ASjdc7affC971PDmUcPC0Vgol2Zd0qy1GFGnQOApqEq0KwqEAAmpNlOYWD96Ac/ApjXAENqJjSOzllfs4Ct8WX9f0Nq6i/+8i/SEbThAcQTW5SubW4ANO+l2zfuEPlSzzqXGkw9hrn3ZVWkHZ0AmDSpw6lM3Cf9prpEsBidBYPkzTmpLdO3570j9vdp+vlHP03/8B/9w2DH/fjnP6GHsUya7K/T0wP6j1i3H/7Jd9Nf/dVfxXdI9Pj0k4dx3b773ttcR/vpb/3t7wOoNGlSS+leombAsZ0TZcniGhMhz5GW+8GH70bksrW1RT/Kw7jGnjx5Gg3B9nwZrelcbBIJf/DBB5GCddpPg9Tx2H6piyN6braj6VMNOjX2Jr0WNa5K6h7iJJ3T6HuRhUoVMS3zHNd6OFgqZnDP2mumyffc+1C2x14yE6Gm54jcFwDVdckUnDvp7jbCtspbUAlvcs6aRNcfp1+ROntw/y+55xTYVO8MIgAtAzl6KYowhUq7Py3I/HEMP/vjBRmB42pNJgKSq3MjvqDB8hkoTX8BQOxlGA/wGNNbpCy+x42OkaAnZABdVdn3Bsa6Q59Cmd4VJTf2jj6DxmlBGpqpukx4lllU0Al9UHlJ5Qg0kbaySQ2reePmJrTn9YhAjkm3HFAIbWHg1qAFGxV89NGv8Ni6IbRot/OjRw/T1sZa0JCXMFTSSi3mR48DN0obKmsTBtKYnPX+zlH6iNrHATWQCo17dYrRfeoJgov7kI2sgpREVo7X1bOm0Dqkp0APuQqBYetGJ7334XpI+V/2T6LPpo1MyONHu+yv0zrrgMwphfwdtjUB8Fagt7bTO+/dBjgXMCSH1HwY0UzuPkQz6VOwiVW5nKwgnVNGTvIUOC8uyYG3e2l9s5H+9O+8A3HhMv3lj/+v9PjpRxS+mdtC6nLZGTxEPk2M+bKsMaLIMiSLVoAM9RWKyx3IBp4faw2XEaXoY9r0SMSF4ylQR1rTwpQSLnx5i5qWEUCVtVtZ2wrRxgNSRl3Sa4dEgGdEYnXSj+vXbwX19oSU4ITt3SS1tLl1nTTofvrpRx/RJzKXPnuIUjHplCbXwSU6aQtoiv2v//P/whwhjO5nn0aPkt605+CUVNUZ81I++/RB+vFf/5Saz3EoPsugMu31DhMvv/PB99MyLDXPzYg5Qs5laUppVyTVhkV6dEzrmg6da5JuBfhCUw2DaJRzcQlr73gnhrF99JtfYQbpBYLttQPoDLg2/3/23rTHriw709sx3iGmG/M8ch4zmcwsValKJblL6JZhWTAaDeibP9gf7LYNAzb8R/wL7IYNw4BRMNwtCVZJamVlZ1XlnEwyOTNIBmOepxvjjcHPs07cLKokyzZgFTKzFCqKTDLi3nPP2Xuvtd71rvd9NvU8KoZ+GHMjI31pF/jue9/5XXoyc+mjn3+aPoaqnPXf2tKPfv8HaW17keSAxIKIvE1lXsd9VuWhicp/8vMnVHANqaurM1hkMYDLvV3fAPa0qeGao8dxyBCLlHerc9fAnvp1MPf6R24CTZ6k+88+Z+sqpYRKOMlMrqY7zU6ynzYgPBzwi76LgaM+hwBokUHYPPuMalZ/JKn2Jg8mGGExHUkUkNqZaV/YObDGm0jmSvScmtGh03Su5ohgttNPolLK1LJJql68eBiDm3sHUxwOeOUkJGnCvyg7KzJBEM8Y+7WuM5PHzNr82/z1j0Eme9pn+Oj/yyBTZYQ4A4PAXhD+kYnpbn+LbPIHUDAHWWgMFtLozUkFJetqcPYC6GcTOGBlHc0txCZzsMPCge9MzkOGWZAH7OywKQwY9lU621vIEDXQ4vAFV7d/U6+/SL4taMJbGwQHpezZIAYF+wX2RLqpXIaAXPQxX12Flkr10tWtBwg0YWVdkE6ZmllO0y/no7kecjNOq4eSABk7B/uuTo0OTQIzVDh4QpGW/zawtUKTbiYjb2dye2QcK1+GHaemn0AuWEuDg9wDcHD1srY2M+tfxTVlxRk06wl6LaUGKK/9kTEK09lzkUiwQdP8hMxeQU8hPJv7sn92wPaljDtPU4tpW2NxK117czj98Ee3OPiW05/95f+aXuLjXmrl4GBHF7knxxxIeaqQbmjarbDaGoDLihyWNv/z9GeaWxg6bUVOh4NjF9imDN6uurPj7Q6aKnPjoRLezUr+8Pk90GWg3bh+OaT1HzyaSi9m0EpDIeCYYFFm6FGq86lGY+ikDY6Ppu5BPicHmVpxs2TqM7MLQF1tVJCrrJdOILN26MPbBJnm9J/+x/8J/YhmyA2w5rjXOQ5t75FN/5WVNaCmRfokM2ly7kVUpKd8vhqe+WA/HkSXb9JrA55kiv0E2KiNvlAzr2mwtOqRwWcfJ09101UajxmmrW2b+wfx/GSfrawz2U7l95fv/nX0Y3qgls8szgV5oZ77eArDsVzeoPro4FDfT+/c+m6apIrR7mFpcY1khWFF3mdsfJDAZs9rn0HGJSrcMu9B0BPyYk2U5/n7V4vBIHPNnLIuFQ/1M1+iwnn79hux7lZXlwnMUIUJOFaYVmVNBFJuY2rCH+fB5OdAeNwjntHK0nYa7LyWFl6yRhfp7VSwOGBg2UpZt9RaBnHrmiCEUNHs8uxMhKyk7Hs5qGoP0p6bjDNhPANMKGrwdx1U/dLxFS7dhV3ZQN/1GEZhHkWBHIF8lX7hgwefMGz6OTsY6CzN8AvXTejz1aEZAw0UnoChnbEJD6hv+dc/Bpm/M8ic0Q1fG7IUIjqzXI+AVMMQV0MOuZA98dY+qpc3w8Eyh3R6yJcDliunrmqyB1kDjW0hgFky+70yPRdw8vCjALs1k7QnYzVjpdAsREJwsWcQPisEjH0w880toAc2eh6c239fR2U3vNa5OKGkPSA4aZ/1HK5dXcwB0NCNJjmwkKyvAtPRwmUyddaBpJbWTgk2MMSAOoSwJDDY+9A62EzXg00cfwc5lFZYaGX0qerIGL2GwUHgAjN7DmEhvBxUWt8rYDAa6qrartJ43aUJu6fkS5ilZQKLZqkxFzPaF8QHyQA2fHc4sFRnxlc4NKfscR3TRD+F6luVyZckYS9J1YO+oZr07//h9zjAwfhXnqW/+OmPkW6Z57Nspx6YbHvQrZupONp4Bm3IyBQRf8xzmDbDpGsCMhkbAk4yqwcc2SEp2AfmMhCcUqFEZkvWHJRqnrBBS3kyZWSUbWnjQO7sypQNHj9bTs+Y29lAgWAT5eYjDp06yBGLHKpv/vbbqYkk4SUT7vdRJd6Djt4HPFhDEN2CttzfOYxW2T7Xi+cLrLIt2FVvXr+GYd3VeM8tIFEZS95bla4dZn1w/zGH/jzTUtxkYLm+XuaQOASF1XYgTPTBxCsRuPp7hpkLag+oNqT6pWiT9LjGNLPL1w5FYnEAhHgKvLN7uI4PzxRwGKc390Vo7AXU5QvXr3JfjtPL2ZcEGcgnPLMDhjY7oOoJbznwGAkKLCz7PMM04kdHR9LDR/fpGeKHU15LE+fHEZx8wWFel24z9f/JB3dSZ2Nfenz/KSSAtVDmbqVi6qBnKAvxwgWUo88B/RHMP/3oQ/6+FJClkOr4+Dj9m+ckN1dgsl1IhVJt+vDT94CsHhMAEM4so7BRbk/7i6AHFWbU6AHVks3VMjxbaD9MbT3HSN5Q2ZEA2cOqpZo6Yr2bGDoDJMHCCsexhKpkk7CZiZy2DAYbqyrHBcI245hqCbVnySh7JEJPn33Gr5/xevfOgoxVTQZdN9jXQVkg45dJL/n2Kgb8o5+Mz/hvNfTDFOOsrFFDS0pxxnePr0hwM9mRI4e2EqwdrJL7uq7D8LkYtsHyX8MPnmZ/V/tExmAic5bZs44kh9j1ScUmYgOH91JYxMpSqyPLzrGhWmAdyaIx27OpnCkUSw/GCZIgJNQRbCx93fl3exS70EitLKxk/BJndz5lh4Bj1WCJL+xgNujczDFwR2O+nUPD4OLAo5podpZsbqu1lsm8WE0ZDLaBT1R13ttbjWBTxEtmfGIopsINEuLwQmtOplt52K8pb1do3IPxk9UrnJl5qgBZkNkWyVaLBF5/9pTsU3VlSQs2/HUuFFqz6jvRrwVYJAQzOckMLs7YeE0N+b30T//gFtTwWhrTT9KrhQd8nvtktEwtoJulIn8H+H09Dfh64K4879XC+5fy0FKL9akJckAbZIU8QdOejNmr0JYBR5jM5r6Hml++VoOCmPGv6mXlYNhRu3ZCyeVZv3zFcCginfunmMzl+lFsLqYlKsV9qqGxK+fTNkOhs7C19hg9bwR2aSL47wIhXh+9nW5efhva70Caek6fjhmMNuZWylub6drVS9z3lczjRzUFnp8UWwPui+ev0vNXTNnDCDvgOnu7lE1hZgklhempV2lieDzdvvU28yjQdbUa4Pk4vOFBbtIgnKUCdmPtML0ZjkY+y/Y+zzh/mL58coc/Q0Kh8pldXEzPXk7B3hpIpd4S0/1PgQA7SE6U1CdA0udb9lBGPUCWXAuVrZVBmK+xpnXqzCFEKoVeGrR0ZGVmFMmcmZpP7UUqH8oRDc2EiUNJAtgsSCp9PUEcaecwX+Q6Omi+Vzj1XefnJi5QAUKLh9gwMDicmjpq0p0HH6VnkwxHkqDsrVNtlTtSw/4wwQYpmn3UJfjcOFakli4SpxZo0owL1MECbSOwN1AlS2I3oVlAR25+biV8dxwL0NU01oDmgmfQWSt7s9iK/1EJxQw+6ylzUadUSzlIPtYpaytzBKun6f79v6I6mubv6NOgoRemeYqx8pKy+NjWvxFfv7mVzOtB5quBqDOXvjP+ob1A1YylsmYNQg2W1CBjLoWmIWL3NNSvpAmECFvO/N5lKcnUairQuG100h1oAPbRCnbFG8ASfoVnhn0BegrM37P/1fDK+jCKW4YbYAQzDg6okg48WlVIHPCAdqYkc8skWLBZnLa3GjCT9VBRQFFYwYrFbNy+jpWOm9Zqap95hyOqhIMKG9dhNDZT1Swq8ispnCr6InjY1U3fBtFOS37netoZNrEykwLd2duK+CVDcgQJyVUOaOptU8bsa21FN0T1TrJrieFOXsPAVFS7C8jGA8NBvezn7YGRLSL1YWNYNlo9vSFZRpnUPEEAC2d/3oHOsdGO9O/93k3uWzk9IHN8MPlpml55kvLNspkycU1VfY+pjo5lQnFIt9GT6KQKLDF42sIAYz1KAfZmpK7qKSPFLDP+ksklAyjTVVMMNHB77ovsvxzVUaFYSdeutUPl3eIeFMh+8Z/ZaWdYvDdtVfJpgerkyttvYg+A8dohwpFM2q9A2+0ErrSSmXvOWlgH4inXM1PUncZQTFag0/7PyxeT6Xvfvc39xzWUA98enM+xh/5be3sn8CMswhlYTVNTvB4BhiByiFXCwvwsmXaO4ciRdOn8uQiSQm1ZEsAhqkYY1bP/3VzEJK9wmUqJ1x1AWwx9rkY+088/fBekNNMdOyBwPHr2DMi3kEYvnaNau58GqD4fQdsl7HM9XQE5KerpPWtUWUD+s+KtGq7BouuAwOCz2Of+u75rqXxPWQuuxwqVQ4XrbuL1HTgOxiUJkgHViX4VknUDlfSRI1nbQ7hSHz0ldxRcNQh0Eeja+wrMED3jYJ9j7UDZXwc5qPSm3EE/njMEkF2qT/bnEASRzl6q9BzySLxvHQSBYiO+NASUDfpdx6y5TV53mR7lJvuuTrkgkhQDRzXIuB58/g0QKBT4jIAN+7OOgdACVHGHhg24ByQGTx5Db351HyXnh7yGvjRWNEjRxLlC8lolmX3LQ81vdpD5Gw+3ygCJY/ZvVDnK51sKKzWuD4vZdg1Cl4MD30eOZYLeCf0WGTtInTv/UmoDt4WOyjpjIwk3MbvCRtxBVt7+S+YSeUQWZT1OkHEQUJwf6EUZ9tOw/kW9eE0JGSEsp/C1J+bfpCTD1jmqMJtSD4aPaZh4sYexk94eIPqcOyRn8FmmybwB88zAYyZ8xMGzzUDjBq6ExeZh/pv3FMbiE8qasXw/5oA5QblYGK+bICMxwQCTg5HV3a2HDIcU8FuxhEAlagLra9uZodkWhzBN1mMOWf/cjMpvFmR8XcgNJ/p+INdPIFB8UzWBAw6azAPehmtWJVrJWAGpYGCgNMsttbPhYZL5GlevT6Qf/s5tmvtALMzmzK9PpftPP01PMZva8b5wzgk1GjyhHUH0UYWZ9yX4tNKLaQe6bCbINIHRtwL/FJX3+cqiIBPitNoz4gSjLIy5YJsFtdbgTiXUdEpP4jQtLCOBk+tF26wnzS8x63NMf4dnXwMpY8k+A/dsaWs+1fF7CzDoDnMv9nG2lqGDL5ykc4OXgbUG0h/9h/88TU6C4xN0rZS89x/8/Kdx38rQ1CU8dELha6N/JGNvA2qvcdmApZumAp8ba8vpIjBTB+rHLUBPVn9qm5l4eMCHgCcB3bXUgrhloX6CNVJJnX15qpMppF5m0wefvc+1chCTuR8i1/Lo6VMCd0saPTea5pamoIo3pQdPPpN7xaBiiaqVCpPgG0Zm0tmpvGUrhpeI94+gc+ONWzzzQnr3vZ/GvFgkPvb27FXwTJr4t3AAJfmRHm9vTgq/a2CPHp2MsQan+el7dBCQRQf8HF0dJSpaPl97fVzbAgOSewyY7q6yQ097qWTYg2skHWiRdUE0mTiPduAQSQzP/QCYL4dhILSKNDO3lJ5D/d/Bm0hTtAOC2yEVjL1Aqyeh43AjNdEQPhUuJ+k51oCOKV8hbRMVnUuVc8oRuIR6beM9fHCPYPMJcOwkn9Wqhj6N6gAWSN/yif9/VGHO8tRfySHO8NG/BaORuSJHUUHritYkIaYDiull2ELfTfnwW2GDAIkohtnC9LbaZAYGxR+XlpHy2GAj6gTJgj3gEGwu7cMyasTXhKCh9pkKwmeOhzKVIONEKe1BXUTu3eat2lMxVAnmq6R65XiDAxYIgmrCRrSzBR4eZlFrBBGzXQ//PdhIypg7cCkkFk1NIpW0av1AjkMYMMtw3TwGWHW8hLI62pHuIPvf3YfaTG+gr7+TYbteqhlopGSkr+bmmYewl2K/gEYq5AGHNPM0wI+QbAmPDoKM2lNql9H94cDmoKfh78S5kutmpJIVZKs5Q+N9syfjjE52mKg+DXWZQUptqHX7fOvtS+m777wJ5ISSAaKfMyuT6fHU3bR6wGzOIdAMWWIj/SclU+qpQk+5kGOgwxNo4gWCXAfSOaUm7l3zMZAahxTf69DjDhpbx0BaVVjM9eFG8aC0V2OQUbCxgQHMJsQ3u7ros0Uz+zy9jLo0s4BUStsIrDdmNcjOxy6Pp0MC9J/+xf8R80xXr14F5lmGoruURvrPpfUXrBnu05s330r/7X/z39Fn+CJ8fITLPvzo/fTs6b2oHOvI/DV/U6ig9XkAACAASURBVJXbw7UddpbSMio8i+p7OPvvStW0UCEq7dLXh/6ZjqAscX1cGphk34cx6P2u4b425ftYLxMxZFufRxJo61X68tGHVEhPydJhz1GNq9n27OUMlc5gBMhDiCcnWE+8mkOJmDVTIsgszM/Tl9wPw7tWGIvhO8RMSi0Q1O3b7/B5dtPv/O6PYq7mi3t3IZpMRxVjb6+OgK9Pkoe0Sg4HUOutGPTS0d4gT1WwtY46Av1LPZPyyCX1Y2RW4xohgDkUrJJFLYzGxeUZiBFLUe3sIZ7aVNudjtYYoN2kcgISbIGG7Prt6CGpqidJc9iyvjssqZcWUcgGgiyTnClNozS4w7cqNGfOpFYerk0tyYGR2UgB4bIWFHm1Hyk3RHVuHUebqBLzDSheFHohQawhgfSQgdLPmen6MgsyDfhEAZM7SvMtbsnEPfPrN9gZ83VF5dcGo14LMOKmcVASWOrpv1ArcOyU0kAHUjHjN2nuog9FuVzLog3BwRwikwVkMDRzYuPplqhCrXRlcV/hCymire34rg+VCDIOM2Y+MS7mzB6W3/HJUGupFfkLJUuUi9mnulhjPmGTJqoHqx4zIyNF4JKz/g7ZevQ2gNZUuT1QOZhmfvRISHnZ1/xSb0xpDm2ZydLUVmKzSnn2GtxE0ZzUa4WDzSa3wUGbWTPrSxcn4jATPirzfo8mZ+OQ8ssp510a/CFpgtWAPRVPe/tG4WWjHhuDc3UyuqAYu+l3oSdLCjBzjb6Nem+y2ngNIUPhtHZULf25dTzcc4X9dO3maLp+cxwduFJq5X3W8CWZnH2Y7r+8gx7kHvUk7DEp2yhMt5P122CpEMR21vFyQT+tAapuF3Ik3W0EiSYCaROUZJ7hEZXAAYwpKzi3RlVappYbUgvt1iCjqkiFiicPHb0ZTH4HLbBGDpXOrkuw2oAU6/vTG2//EPuTYtolSLd2FTm4v+DgfsZnKdNLYY6Eg/Lt299nUBJm2eRS+vn7H6ff/9E/S3/8x3+c7ty5w8zFYvry3p0geRxVttKFi2MhtW/lZ89lYWExeh8G9n4O/5Dvoe8m+3CX5MMDr4k/t6OCrGZc1WCsodG+ARUiyU5IG9V30N8b4mCFel1ZQYXgORTwn/Jn+ng8G/i+fL6TNLuwmnqhYktBPqLq3ocksLBEA98+ItCURAVPy5IMyBDhJDFibbXRQ/n9f/qHVLi76SK06vfe/zmMsavpX//Jv6EKw+uHYdhdvHWcEWvms2UK4kBu3Hhf08qyRG/yiKqiCRgqhilZy+riuR9i9qqsj47UZRhoQNGyD61e9zeABKEWHzEnc7pHfwYIt94ZJXp5jcBcNcDMvv4xM1glejJWeJsMGktOkcJuALdPZzUmY00ANtSurfOBkYVvTYCKkgz4d1mhR9yDGoK7sk6trTiR5nHtpGekI+keorBPqbQfP32XQP+U1bWIajhwMoiE+7/6lZEMvj1fMvPi9PyX78bvm//9b//qxGH8/d/5l2BscTf4oW/wHalO4/7fD18K04fdLb4sKrgW0CLr6bwIVfQKsEF32q/Xs50FXMvENkyzPHMHlsmygGxkH6Auu+5UN1VOHlhGK2ShLkvrDpq/pxxsRai8wmASDMK9UiVgVX5h6UgysLIxOxT7LzPd7mFt41vIqRPNqiKNVR0Vt4BPrF6WaVw6zKjyboFMc4NMULdHM0E3hiwaoSkb2woRRgAgM6sGGRvDOT3sOWnLW+tB4ZX1k+cAuX71YgTDMlXBPD4ia2SJ+2z8jHlHH4PrjBkDskDRJk3KvhpmhBV2jFCl7DDpo3mqrgoMMrXQQrHWG8A2ttFqkGngkJO51AIdWYhtd38ZqKWSzl8CphwG++YCRzovkPUyqb47l57T/K9twVlyZynVoe+maZrX4QzDEa9zAOmiUl5hUhv5G/oy7WS/nTT+2yA0FPjM9fbFOEDqODTq+LMKvn457V+rX4xEDa5VX5kGsvxmushd0FkbgUaKUNY/g+20gQ9JO9DXApTbeoLX5s58mp57iczK1TTMQf3RL+6k86PX0j/53T9MH/Lnzz/9gnmYkXTz5ps0mxfS559DxaWBv7lFvwaaehHV7VtvXeee2JOjxwH93R5IZ3sP80bzUd3KtBrBGM2quYHmekGZfeVluM8+E7+nltmnWgNLnVU3EBEBLuFxtM2g4swCbDx6U89efg6B4iEEQ4gEDEaucNDbt9sCBm2EMenw6/rWYmqClfVq5jGHJyKWwMD5EDjVq4gqFmKFUF1vbz+QcRfqzN8Jfx3f+y//7XskB2+kTz79LKyY97leCTHlPcVaHXC1/yItHydSKlQh0m2o+apZaMvcTDWmM6xVWRP3f3eHNZLG2FsaxkEUZo5Hu/Aj3lDVhJNd+jjMsjTALKuDQOLEbIUAeMKIAE8x3EoPqADtn7r5TLbqodcfiDYAsQqRhgIAQUDih8K0lMRBOc6x9qyuCgTqUAhHwy0qKvaKUGYBBQdN3fKNHZkAKa+1ubHALNFnwHKfn5EBgIFrVvmVDVpXA8y3KdB8i4PMr0JgvxoHf0kZzAxlq18CD2dhtUow89gDB65D/qVy2MRw37l0fvwtsOBzoR1W06o3iBJ4yn/0831Iemhy5aFG6SCbywZ9vgm5CzLnHMwmq5kKEIly4gUWsaygggKVLP6Q1eeSzPL1/fB7xarX14GraByH73prPrJ7GWZ7sKhk4tggtWnsNP3cHD0YKpkGDpamFpvEQmxsDmnA9DwcAbGZGQEthPqkVHGoxmaCY8NB0chmMbgccxjYo2mBTaPPx+UrF6O62AHOWaKnUN7LU41kUFstOzFrKkM+4JcVjGwzKzCJB8ccmgbIEANlg5thO80vjCgkZcPYLNQhUHObGPIk2DkXpHhoawnGXAl4guZ0a1sDsiutabj7fKZCAJRWBj7sGoQxtzCZljYXmfXAHZPehl6VdfKpNRxRtobf61WkBvbpKHK9HKpN4OvNBD6QJgY2+V4OjQMSAPtYDQSZeg5ZZf41a9zlgddTyRSgCNcSYGohdvT0nCPjx7xrtYy8yTYMpbl0653rkAFecShDCCDAGUQnxq6kixM3qFTr0scf3YUldQVJmF4qmLvRP7NJvogR1zJ9rtm5KZhV+fSdd27Ra1lDN47X4J520/wfGzsHzv8sAqD9uDFM0dQt6+TXwuJL+mX0jFgfJhE13NeKjWhYhLU10JmbGCAk2BzQOzsiyDtwSds7fXbvPeZImInCl2f03ER68vwlCYJuoFQLJBKn3LPFpVdAdCMclPejcrF3KH1e2vwOMJ+aeJcvXIx+mOvx6pUbIcO/znp8/nKW4LTEM2Rgl97gLMGtBdWKxSVmcmIOC5yAZKYJYssugUdfHA9nq4hTDv7OThI5ID+TBpOSF8+RE2q6zGfi76laN6iY1NFThm4Rzbs9fIZOoOfncdWktj5jTLIO9bHxNWWOusYJPHtB82INCjerSQdBwt7mQYhdqhytDJMDrDqawi7UKK0AVLcHHEeFpUinBrRWPjUmNoQ/QlwMwgoXtzHE2Qn0vIuiwtMnd9Fxe8TPOLD5nOvPbM5PHZjTJZT/+yqzPytsMquA6ll1ZhkQkenrneNHX46v4n/x0/j9m1nJvD6xHx/jdQis+t/+Xg0sv4TFYvbB4+wsoJzp2Z1pWPk63iDZUQ5aYmfbfYmMkWnq1uGwcnXRHdbOA52g+wXfH84SmDJSFsyF2Hi3YhG6yBU4vMj+GtHOko4aisRAJh1tfXHYdGNJK2PJYbRmXstJabPYCiSCLTD2JphQITmDUoBMr16wdqmoWwgUHnF4WL0ISahztrayg60x9NMYYKTJzESzvQ3Xr1lZ6HLxed1YMT0PyUB2zAqUVLH/PeREZI0N8B5SoD/66KOQYLc6UbOpxEZxk2Uaarw3w8y7yITInjMg1lOh2SwNP3rVioEo1PTSOTPgBH42MsLwk1fxmAqBgGdAik0uFu41CmU4mEdvoLyLMCL34I1bl/m5PbD3VwiOtnGwo2MjYYGH6JR2D2Kh7fjUKIvyJ3/+Y5ID+gT0b46Y8NdOuJ4geMQhpLChyscKZFpZNlHRtMIwa4UIUKI30cbvjVClT4GHvC4P6HqGJvMMGkIiTptUgfVAIs0do+m3fvuPeLbDZPSVtLhAlQQz8Cc/+QmaYk/o1/WmYZSuO3pb0udffgZBgD7M+ER6CXV3msP2t77zQ96LA5LXtin/5OkkgXEtGFnPYHQZIGULXr14AQfI5XC7PCVoa9U9gHjmOlXNKUFGhlc7JIw8EBCrj0NYxWueVScKAgR0yhAyZxKRY5OlHlhbI8yMlBiaXeLeotRNZP30y5+R82wToB+nPPM/PUOoEqzBhmPOqY7n6bMMO2LuizNa9TzDCtW5PQgDStk1yK8SZAdtA1xbjbDZtBP45//iX6Q//fO/ytYlQW1zS+O07qg66rn/qkM4B+Q6bCbA5AgsJ8xyHZIQtDLEvKz7JRVOG0nXOYZaN1EDcK2VgVo3UTSoqRW+ZSZmB7vrDQdQ0Q/EcGx9Ad07qowmNefUfSOICwvLDIvPAzRtilWA5h2Jn4QFkhob+/53dQgzbK7tLRBkvQcenPZAtX92aNnkTU5yOMyyn0xMjoWJefEGBl6Fz3SRdS+YSEmSmJ7Bk+bVh7z/RzwTRHBN5WIQW12+LHLIoosgElqb2gUo7eTeIYqaCFWPsq9xoPHM8av5v/p339Yg83c19f9mkMni7C9l6zyA9WaPBxpT/E4KI5deGklDA5ewTZ6I7KQOH4+Yui9qlWyjHKosjKqdbYy8yNoU9PPf+wfs4yDUyGyHsJZzJ9KhpSm34BlSh+S/PQmhDg3DFL6UTXTIYGZQfc88VuqAQezD1JN9qTO1DXS2AGtsfmErWDDSNl3wTtavLpfJWqWCMiVPVmWvozqnknmac6izcYISTd9jmz5Es5LpsMdq6ZcIT7311pvMJizQT5ojCEIFJcOzX1Rnrwbc2YrLns/KkjL0bkzum14r3DuDhTL0oRXFBpeOGjMuNktZc3ENjj2rdMy9ULbDmaEqE8UNXiOEx686qLRCg50EwNFxTc7QPgNKUoZEDS7xda/J6+ugR5MDN1cR+r2f/ikBc4GAzeavQyOOJrPsLBLmSAIOcK9Usv+A62gi6+9qBv8vAKPhONrC9+eVWFFOhW5uHQdFIyy3IyCfJYL2JiKf7ThWDk+8ma6/+YckEX0QLDbTg3tfBkvu5794n+eC7H17kV5GO2sHllED2TLzIVY5M8x8CL9dOncjXR67SZAYcAUxSPgMrbAnEWAN6i9eoGBM2BjHsnhtcZl5mqupD/2sIoElx7/LLqsng48eCPepBEzWRHDJ1cOag2XP42cwFCKDFt7AY3wHEO05SBZApgfFIIXUYry2e7SRPv7iZ4hfrqdVoMYa4Koe1AnmCWyrG/T+9FUJSr3DqFasPBvWoiSAXAvvST+oDLFlG5WGJmFeKczBNqPyvXYuvXn7rfRnP0HuZwGzNIgz9UBI7V2jse/WSBgMWFbjBRl8rI0KCYmWxwc72EYwM1NqLYYVQUEL8DNzs1OHZHmfBQLbCUSTxNzZ3haw4FE3uoEwJncwkKNfuM7gaglmXJ41W4FUUCEZkr3m2hMWc/64ERQhBvpZn/ZdYv2xTx12Dr041n018Tmkp2mQMSmQOEATJpsrC7e1Xya4wUaN+0YSBzOuOluXKVegFkBJvL3zMj16/GP2+yy/cDkNS3XozUJzztGwlRwLiGsLuwD3lu9JdWWiFpHoLBCdnWNft99+A4LMr97y15r7/FO1kvmqI+MByH9w9AIDsEMJHErFNDWPoht2hex+nA2Faq9P3fIYqKmeLNjsRm8VJ3/3UL61H+LUu/MsXT3IjkupJWBI+7UEN6MROjHL2d62opAVRqYG28o+iJPUBhfFLPNUQkq5KAdj9bKAGu4GA3rrzNy8RP11fdNhSPsXDIXB01fifRulW4fKfH2ZWh72UjDdONUg40byl9TdDTTQOqClWsUoW9PD0N0bb9xAg+ojsjkGzmi+KkrohvMQDQVkFrk6VMtL+I9onqYPfTT53RhUeDFXlGmf+bt4daReZ9fg/XGWQgUdqylfM/aMProeZjK6gLBagVO8b2LhDmJ6+GiqdvHi+Qg+tQQPsXznJqyyKlR75Kjpy/s/46B/yPfQ84IqXixmkEdY9XJ9+2zyTU6YOXpneV6/tw3L4mZYb7XbqXCKthlEgwLfrCCDmnOljn4gOWZJOHRXYD4VIBR0DVxOxY5rMAVRWSZ6Cl/tAy9qqTA40o9oZ0+6c+/jEJocGhvgZ5rSpzT2V6CTNyF8akLQDklE6Z3FZWcnYPFBFumnvzI2OpHee++9CCjdVCrTL+jrEGQuTSCTT2WSI/g1IedDfUgiMJUaSRoG8ZXuIFEpMcPUxFT/IYHgxfQrAmRrausaJhj2pqG+G8Cp6J+ts/q55ZuH82lq/jE6aB+mMsFZmvUebMfu/gEGMZepVLnvsrw4HIMGzXM30OumekjFKBGgoxsTsEYHOxFvRZXaOZdDKiSHNRvpQ5aY1H/w6DGisPQpKSKbcLOsQ0w2nFzjmWh3of4a61aFCWBZq0x7bmruSUJZAlqT8afu3jABcGuDviOJ3AmeOces/wPEQHe3GWTOD6WJwRsBYz3+8mVaRk28CyZei0KvrF17iYcEqlMg00MCVY20a36Fp5BVdqhsM7DK33UBXWpDITxcHcq1sg0qM/9uwDHIyECr2oLHTBc31nXfyLPr6kTRArjQ9p57UuanJ09UP1SdS0tfoopBcnL0mAQMWSI8adxDuk0YVEGC+cqU0DNlABtcrykEeKT9YyXza4itr/VPfolbVquY1/+xCohl15QFmSw78AGaZRtljqDPphMDjKJ9F2Ex0egfukyV0RUwTzC7aERrh+wAn2ZeTqZb4ajTpWKyi7CjE3kZeglaJZvceTia9bg4DSxxKLPYQm0Zdk3dmc95WB9T0dgAtTci9985FuVgHj95EDpODnrNQoVtRs58n+l6WZaKSLqgvQYdExuwCJBpFoOZsRlkimWBNgsyZL1sZD9HGaxY/w81rG6+cZkN0pA++eQToDIOJwJNRweT7HxpgCasYU9lcQF5HN0ZzzI238cBSvtDVjl+Rv/OL/H8yPbisZw9BwfvxMoJNjaNg0LNBlLIs4XDMg9Uph2z93wF2wA/9zZEhG5gstu3b0dvCkSJ57FPjwzBRWctkCepI0Coivv0yQcE6CVgQGpRKpVaM0B7R/J5eAarVCTPwexP6f2041rZZ6ABKiswh1MAZqJvfzakCjxCJaMb5B7Z6gbBVcn7k8ZOpvpbUkvneEjQK01ij2Sd3kSefkiFoDgPrfbFqyfAZMi7AHd9/vkX3GuGZiFkvJichoCA7D3PTJimkWrMPoUijQYZA3qZxvcQDLKpyef4o/SlcabbW+hnCPmMjg+lRUzTnjx5SC+pkC7zMx1QqzsIPqp1r3EvFtAQ6+ZnCk2sXWClkxMYbdNbeL9MpeZ2GtQ9h+kJDf8XM5M0/7GR7ma4FoZWJ3DcPFP8GwRCZ1UKNLOVKLJPsofqsb1AHS9tuMs2bIPxlWO9aRB2QrAwGRDibWqFHKACM6dlHde4RRXZ1Nodbq7qgnWVhLrse7EP6bV4qO8rU0OwNvC0UU30M/nP1oDwQBWISrN+QzE1r6oAFhAV1ru2E8cHKJfjOKse2/FOnntGb3KJOa9SLwoPqFJTxWxBwtmnx+fYgGvS5r40QvdDDAyzRu2lWqn0ItXjmnR4OaA0/j0g4VDh1pac+R30CGNFE3z8t2oVKnvTakbjvYzIooyUfk0sWPa9gUmB1UPu0YupT3EffZ9XIVnIiYwwFEqv0v18Gk68dhUzHxr7pn+DivU1DjDel2/pnMyvQmTVOuW16H/WxwmL1Boa1E5B+wCjipbiJUSG3hG6ThfP/R4VxjhzCUOxuJxNOa2BKdakKiwHCYOWDiGeAA/lcLo0i7dRz/rJ5hvAnJ3O15DLw1Wqrjx+Dc5kT42MQiGFXmsmL+xgo1Ms3n6OpIFeDtRnz54AaW1y6Gji9TKCg9+rwGWx2Mnvyr1YV2esLlUCAq4CPjMAuqB9r3jgbKwYNAzKshIw26HsPM0hI2TWhT/NOfSilJ6xL9AFVObPdnb6O0QDDgAPBHXUXr58SXas6oFQgaZpNlFp5lPFeB/M6pTKz3xfhMmqAT97Fv4XdyHz5+BaDMQtQIptwEyqAWgBrS10hcNPHN7N773yALiApL2svAEkTrbLq1B6CdK8/voacA8CmAno58F9POe3p4D7nBCXyIC4IsQDJXyOGbVeY9j1VaWFaXx6PyQNg52NqQ/4p1m/GTLdAglEK5/vgGd2RCCoYfr7xINB62MPHGy1G9ovpafTMKG476o4F+ljbQP31PO8N6E3w18C1lqPfpHJxPSrWaq0Rq4bSR4gzplX9HGoTGxq78GKKvOMV2jyzzN74jPO8Zrnx8bTAtP9TRzSA5AEWvmsZWC3zq5W4D5gU6rbYSC3a+eupjbJHqzDHJn0Kv0dbQfOXWSWBpbiAU38l1MrrNnG9OHPPmNKvjWdtPKc5xhgRQRVAksLkOMaAp5FAuoarMRt2GMSWXI8+1Zgp0b6BfsMFFeotk0ISlhO+GyFOzMZPp4j962BKlR2W09fCRHLWe4ZBzLXvYlAaqmjl+qO3hF77Vi7gVC5AEaT4WVvhOFcqwn/XAj1Yz4TczRLeOhYVRh8e7uZRaPCXsAOgtgRh3k9+xauBhUL+6fMQPIGgQC/o/amXmA8AizlxA72A0c4ftYxxFtPFSwppaq2HD0VySj2k3hfKxm/1EozyJg4ZkHEqkfxTMgoVEn+W6ZKwecOGwqDoFW5sDgMSvaC+zFHQPKMyKA0Ao3q7aiML6++RK3gfZ7XF+yjaRIOKiy+P1xZzzxooG0E1dtKJnyPvubBJW7cb06QqWbOZ6da9dP7nzyoHMwgB6qUIYkyNiobYKriBLDDRRSVf4+DnwOWgS3Vf49OMAgr7qK7dRg6S2srzHgAkYmgeRiHZSzy8QaZyLRDjFBqZLYoZdxYMheZfRHzddZgeWUxxPYGgQGO2GAepDG9zcEqK+XFy+cxH+Ni9kBWHsPZCGdcVlYU1lTfjP6F+C+L2FkT52Nk2rj4swWdbRCzwypU5qT1IVLxPb0M8ZGdOgfzg995O2TVd4A75lAJzjHv4EyCninVwSpZZDb+hWmaUBiw2ekAnRCAw37StzMtNPsjGQQRVNAI7tnuCGjCTWm/gB2p+VsEuU4yZib7C2iL1TFjJCYfFr/0HwyWUTVy+AxaYdGbUmlBVlPIlfCa+/SXjvhM3V05DvS7aQ4FgGYSgqK/8lJPCfBsVnH/NTL0WViD8whK1pGVj3YX0iBDogX6MXnudZEMt56LbiCACD2ech/L3NNdDqs66a3MMM1s4CWyjRYajK86KoxaWHjLmnohHHkCtCSKuIYkzC7VQWTBJBdtDNf2ErxbgcyePsNgjiAXhxlsOKEy/X0cyhSG7e8dIMFBaZveWCMv1gt01sPE+xKzMnqj7IHhG7vPDUykib7zqemU6oTDq56gYhKSV8EbJ8kToCzdUl9NoXjc2pPu3X2cOgZa0pezP01zmy/DDyc8dDisdyEXnAJBbavKHT1JKg2ekwlQvdbgsiplIrJV6ulzmbAo/WJvTYKH9PciQdYgY8W7hpSOkjLNMCY3qQKLrKUV5saES9tZ30FIkUN2BuF6gHtYR4OdytDExjW0sLAQkJ1JnAHPqfxQBIDd1axXEySSdfqRKwvKCNmnaadCPU8i2ckngAzAMz1gqLhyBEuTvpu9JXuFBn8DhAe6fw75GAKF+1OSjooTXptqHDLAMpFX0QNtt4WRs6TNPS6zMkz34r2QPyKZcHbNxNIK3yFSDQkDYoNQVI8VtX3Hnb0XaXr2E/bzXe63bDNJHEL33murbwOMk5u/VGw2Vfu6x5rfPIHMr3iBv4w0SlU4eBXcJiqAE2YHGhp72Nw3mIV5k37EOAsc0cuAttQyAo/Ht0RxRhfby0kWBNpfFglZryLT2CoU6dA4q0FPxZI7ZNb1ZJGpxGZQqdZN9ArBQSGC/n7mCgg0Wgt7uHhourkMOPqslNlYLl6Di2wev5zcXkbSJKaTdfazYlDkjxQoG8LkoDcbYkOIOWfVS3boR8ZFVqqXex6oyKlrg+HEuZGglIasPJPKTi+3ka1F4DozDDNAbHCQyoarp2GrLbIDcrJt9IHRzTAGNLWD9vzk8KmWzcemu5HhKB5soxqaMn/WDrjIBL0svBYglqYmDncOaO+hW8mJdrHqbQf/eBbDNMOlN9cjcmnw1wJZ2MU33IEYcO3KKFDEEiSIZ1zTi7Sz+YoDD/gGFlk95IYj+goUgGkWWHERllY91zXWV6SS4b7QA2vkdVo4VHe3KuHx3gJd+cRmOyrXesMIszS09Kb1Y5SeyUYZnElzqEgfc9GHBKcxhlY7cSF9NvWUHsgM14FkPye5h7F+MfYvPJw8SU75fp/RMtPqAUdCjw1Ihrt+xYl+DrMtiAWtHGBKrQj9rJNdS3qYRwqmhypoqHM0taNIUQTmzZM4NcjaY10Pj48xB4ONMof181dTMSzrs1xAcaCJyu35Jrpae/ORsKgIsMu6yeWg2kIcqVos5Lm3wnMh4koTLQ+M61yLVPdtoD/p8NoSSJKw4jyi51EHLLtLxZNvyvptuzDFOjq7wwtHvbE1VI7dD+e5PlmM6pSZoLn+tTFYhyJ/SFVkUNExU4ajh33VzMzkyUO8C2amyVvegWg+2Taq5LtbbPS9DqokzAObrmKORoKIFfURyYHad8fHXOPpSsDYKl+E/NDZHnF0QIHP6tcycKNwmYHca/kqEPL5vL+qA1i1hJ4Zs246zIZFOtfkL2dwhM7syTicbSLWxHqK3iwBfB+Yr1FrUyDhqRdkogAAIABJREFUjfVpAs1dAps6Z6hg1xqIsfUgsHh0ZRiNPR/3UDZu8XUPNL9ZQebvCDBx2OmGGGrKLg6pw51kvsPMM7zNkNtbQGHWN1kVoG1yATpyEXwfAiXBoJImHzOsqDiekhJsOg0kpRx7UAqnaTh1CBXWA9rmu30SM38hJeVS9mDQyL5yAcfAJb7tYsEuxBfMKbjAY96EBWrprUeLAchDYpEN2Qibx8HOKPPZ7G5Mfze4BMvLWZiz0t3A4UMPLw4nxLm+ZvS37Bs5u3Lu/DA2BEprbAUsoZd8b88QG7kvGHDa4lq9GTSVthFuo2aJA6APqQ833dzsUpiUlclYhQQzPTKqnNjEZ7h1SM47GKppFlUQLDx94Gu5v0rHNLXQLC4xgAfrqwVmkZi/h4FDb+srkCg4JAcGRriHTObzPGTbtehPQzCTlbYCPPP2resMC8Ic4/Xu3/sgPbz/CwIVg4R83jyzSrVk44dk2auaTVH95Mlqx/oZrkRi5oQqrgFIso1EIOS1qArM7A8MYFRo9m4L9H9yrQhFzrAOIHw4pDmL10s3VssnRMwTDuF17tEWmPsO8E7BA4jnXqZq0qOnCONojzUh+2qJCkYItBeTsqmpF6E47D0VsuykoWRfq40KaaBvkIa97qkkF/TDFGQ10Izwnp15+hbAYIVTJE3qkQKSEUcAH8Oh8i/e/UtgsGb0xh4GBLRF4hIEfVQXvpy7k9b318mk7S/g6QJLrKcP6wGUwkMNgnVqEJBCbGVSz7MSymym5yNsNEtj3XXrHJVrY5vko4Fg34Zhm5CXx2ALfRc/SwlhTyHBTHw0o7yrjFyCmmwF4JpbWFiKYHIsKYDA2NnRHcrNeugsamhHcD1//kKsJRUP9Plx/9RyXUEcgLGdY7yg7rAnlVfRutvphlEGRRlasyzEevydTmvtJ3HPqViPqSIljYREDNfV2oqKBJ9XVQw/l+61VjNZZePsV1a1xOA0kJYjDg5wOkztvgwR1TM6tEHTIGPgMjFaR35JP6VQ2yDJM8co4YVzgO+PTNY6vYYINC9ffUyAvsNrY3imFw20fVGXTFkwg//t0rjFv+bksjOInJ7of/2zCJHfzDmZ1weUvso//vYfgmFYrS35c/SgMyYjGRxNQdgoyvY3FS8hsf4DDjYbrzb5bAxm4o6W120ED1lj+2DY62u7aQEPceGkhE+Jm7CtPQ9tmSYoFcwOzVFL6AyrzXSQpC+rXxaNP7IvG9W6/D1/zlAWF9SCB3wLTC6dGu/ff5gxWKxPhCts+BJo3GDO4VjpFJVm4RCLGQbex4PFhW6gqTYrXZ5VVeY6D3xJBBxwwnqtHOg//L13mLlYCfkY6cxuDjNqD3VnOPJgyWtrG3EQ9PZ2h2lTPQf7Bx++H8y0i3i6d2AzrZLti6mZGAj1nkiRNTuu5mChcnyWjWUhUN8ZjMOYH3KGyAMgl8t8Prq6YLUxxDg0zICrEvsEaK9Hara9H5uoKlJXaNJrQ+2DdCOe0Gtpg7/b30PWDElgnapsbXUWWHOaADXNNa7BWKLvQ4V0QFZ7gPy6lU0/czf5Ot6fkJF36A66ccn5CTJQSQwnqELzjVQd9DYICEdE7iOy2PVdBjTpdezR/0JbMSi1GwT69oG+NMQB/wEMvRrlSKzmuL5TIlQNLKMaad9+ftiJx6wd7R382iKDzwMRejBZxXYRZA5JZnrI2IWsFsjyreZauLZBGvr2EE95/zoy4jxsyH7kTBw+bOTgu3DhPFP8j9L7n7yP+vNi+g/+oz9APeBm+p/+5/+BwDScppam02eTXyLmKWEEeEsaBjI9wQ50zoq15Lrq7tGMD1ILlfwOitv6HgX7i/XgkGWZKrMJGrDBRa8VVZ+FiEycKhzirse6GFAMK76vqumY8GefLEPq0F7Zg9yq2CTIY1Q4SrkXqxb3gQoV7uFs3iSbxre3pho0HsihQl1R4JKA0nCEEsPpYHr1FO22Y+apTlQ8IAChoNCAK2bl1B4f70kCUeFaA5ojqTBhM8EzEbTyUNTWfRTq0M79UGUGLZdEyaSqAX0y75emhFZEBh/vWxWC87pN+Nzz7tlN/I12gHz9EnJtZnhWZmo6pr/HILeOtWvrTxla/WvQgC9gvy3wXutZNLFiEtbkj9ZtDm1KK/o6Q2bfkkrmtSnYvyfI/J3/5NMy2sQ8TA9l8jnEH98hi8STPYdWEovbwKE4o1m2zfsWDjAl8cvItOjeuLrscBbwDmwiRR/tKyiZYq9Ffm6V8ihDy+/zAI+qhkxN7HpV+X8ghlVorb5uxnJxcLOJBa5xEptAzBeGij9voJGhYGDxV42sJJk5Z4NiQgJZ6a+QXybpXsWPXfAxG8NGMsOyX9SNtlYTzW6hL6VInjx9GDTREWTnR0ZGcTucDtjNKsYDQJp1jurMDfts8hHZ5FZUXrJmzPi3gPAMLjl0smKQUXkBZXnOInwWaGSkGWSggAvXEWCEF4XLgMGhUxei16K6dF8/Ks5+f0jheNiow2bjXtCAjJKgJCRjBeNBcaKTIfesva0jmFmHNNKlv64yQb+JD/wujV/OMDB8Z6GApuo2yCG2gJyoCFEAqOdXERhRaZkOD1YOkGOvn4BSwwnCrWC2gqyZn5YIUGaKfhfzr2NhVyraTZrkK/Td9JGpo1m9z3XJrNrXvpmfVRalhsCQ43sbuYZj3ruez+/h5dT8Bv0lqdiZId16eKgIkfm89qkOdxkkVWYlY/LVcOgjLdQymJo5oIrM8Uz0nqNvQ3+Ig7iZnuBP3v2zdACRob0fvbTvvpFezU5C6HiMlE1v+ncM2q7Sk6hlrTlwKlGkkSooo6FrAU6VAMzVVoL9SOV2Qs9OFqIHe96DlOrRCs9+Q5FnUA/s54yMh+whZAnXasgYEaR9ZpnyclZJ66ZqlT+LGKdWBh7krkurAcragHy9X8JxUY07qMvztbqx9+mXNPh99eYgoRwQ+FRDaESOqP6Ygdw9PkdZ0zqSsG2e3RGkDPo/eajsx6ckFxWcQEkcD+yVsC9MJjNyDNRwLMmdYzNQ2v9x/Yb+G/fDtVihYsoSR5Q32nH+BPo0oHqd0te9TmFtP6evIbqg8kUGXfvcQAIINJuQeWqYazLJrUfB+xT5m3rGEE7o+y6v3IFp+D7f+4D7gSJCsDPPxmMMNqEoQA8swsxrpKb/r2fgP/D3/4YFmSwYZWyNasOsOjwlC2w0nRv7HnTRt1hQXVmfBjhFWOwEbNQM22wlz8LSe35zVZtgMlo2ul8eiDKzasmGFU009fCgKJWw42XxW8EEKYDM0Ka6Jb56SFHFPJuMDM3sVbkNF+LmRubP0YMGlGQB4Sr/XiaSv4eJ2VnPRuaNWZYsLDde9IZClp5+xRlEllUTltsGJTYFuLPBYnioIzxpMnO24/TpZx8HHGaQsQG7tEjPiUPRzeKmiSl05kp8j+mZF3x+snCzbrK02JwEl0UEFQ+opCQhZB4xIQwSd91FFyQ3huOUsGkAqjOb9f61M6He0VmAPsvv+HQ4vDo0YIVkQBVypFrkflvJCD36mioc21z3tWWYZR4lCjS2hEPkNnMtU89xeqRpvMcw3gFyJfYWDLB5nmsPatj1p+tQoJWfYRg1URlxEDUC3/Xi+yIcI1VW9pifpMxz2OZ6/DT10lOBS/ag0O7yCyoIQYUGu0OqQI0rBLhiewmWGXMW3AMny50pOoA6fWoWTDVQ20hWy/3X+dQZoUMOTKEXkwOfcUyoe/DaE+Seyk5SzsT7ur6CEOpKPfMxF1Mzh1N7oZRuXLyRxgNqW0qTU4/S9NLTdOXWeQQ7DYx76b2fvYunygCHmSZfDxDxZL6LIKMYq1TqzK01a+brnimLLKpMKlcHMB0aDtYXh7CT7DkUC3ahdzWhOCCEE702gvEOsFAj0PCe5R1uqzLJMtM6D2cpy6otnDAzNB35eJj8sbb9MsBE7zAUkM+YiCZe2o17L6xdbKzT+9lAGfyEQKltc46FkMfg7vQAssgGlcgW13TQQXLBj6BvVmKQ1c+ytcsIQEVNPgKfEkYh46+qs9A5vdQg5SB8yf0WvvZafF+vW+h7j+epDFQHUF4TVhYmV342yTDC2+57IT6vN4z8WLfbiG86oB1QWbA0UecAxdjleTdDnqk99ZkykEpl1Mo4ww7urvNLn7PH/oKLf050WbP1mg1cAAlq3+wAAGJK/P71tW/+DQoy1QNWllOWAUQj3Al1J/tru4BL2Jyjb3NgjrMoOMQt8zloNHFKuNkVKLMVLtQ2VemWnU02AhBKtjE4apDasIegkOMxWHTRSWUa+UUOBLFYm+EqxB7oZEh2KEVZVpXcfZlCfQgSFoDI3FgGEZldbrZO+iEuTr3mj9x4ZKghWxGyMPSHyKCcvtfwKRoIah8F0UA5meMgFIh1u6iju3SWrcWApjpjXL5MLhV7m8lWN4GYgg3Git6gEhBG6YwZGeZD2ED2nkbRyXJPPnnymGHMJaqO7lCw9bN2dvTRL1qBUUUVxmbyfaKS4WCP1zW4cNDUMutQr36ZUBFVYHdPiV5AG7/TBCbgFKlspH+3cnjJAKpWYTHA6T3wGfLS2gCfgMc7+CeWfmAQJ0vMAfuUMeNaR5HgS5hU01MLZxkx76nbJwG2CKW5hEWDQaa7k0a2VQUDcc1Nqk/v41aJ4raaVcGOU60hWxd7DvP5LMjae2B/7VJdrTEUu4ovyz6MoRNoxFskFWvASCsSNwhuQm3tVHyNNtXpf1SoxAzyp2iFHVao/Ags+vNwYkavzpkpD6ldegIGe5+/g8CtzNdIHnENnKKlZ8/h4uhbCH2WaHK3ptGe/qg6Vpik/4wBy2Y+1413LqZP6Unde3QHT5NyOn8R87Gnj0kuZMbRpM+T9bPmYx4GeDR7bgYZKmYqP4OATETXV8j/RL9E75Q2rrmfNW1CZcWNCOsZsSN6Txz6ms5p5W2271yIwUUlDMka9gFDMJVDUqahVhf+uCMFVg4Z+cWqP4OEqgeWa98ZG2nR6gdGv1S+L6rftcCGp6gK1O7D3DxsSxvLVO/0qmrVL1P3jM9SDiYlRBr7qMFk08cJryiemRWXw7ctMACtPOzJZEoXDlhm/R/Xo+oSMscOocF7T0wI1tGWc68aYOx9Re8moD1JHoibgn543fZV/H0LFMDOigKmVpHHuHQWIW8Y4KRbb5enkJ55j0BKf+b0EVsQWI/bpz0A5ProFfMqX+sgUy2UvuGmZf9PcFm1WskUfqtlphJ0HNH8HY1FrJNHhpncbulnAyM57n7iIHKanHOfzYiuEsyrjL2yD8QFQ4XBL+m9Mq3M4syQhNXMkDuZcBZaMjt69vRVmIatMNhmI1RGl5tMG2UzsAqbSIrqZXxGxKUdNhO/3+XvhUi2UdwVNgiatdItljxnA44utQKVg8FLarKNfJvxVjTNGCmp7XX+/Ploli4uLkVWljkLOv1O1kdPo5nBzzLy8I00YAeHeoG+eoJS7aE2MjIeDDYzVmEEWVL2ccToDZQvXk4ScNcZHByP8t9FX0IdeNMKAsqxTBrRsmr1Yn9KDxrnbAJTd3KZw6YE3Vefj3DapEEd9GUUErL7ZKOUA/esOgs/HCpCN3YoCgBhOGNzzFyLz0F1X62om/Bz0TCuDJz00Qf3eA6YRZFNu+EDW2fQM0cSsbWIrIlwWZeupBv0Fra4HioL3DZ7oEGfwkI71fJZhQau2YBTZekJX5QYsNTnfRuZmmXWRhktuhM04w6ofMokAWskEQvqkXFoFEpI60t5NXOm8d+Cde/BwTqfzcObQxOqtolHNjCbqTOoPtxOX2YJi2Nl6K2qZA6qwFB30pm68zepXr4fwaWX78spxQMMZJtwYflFeoEl9RGS8l9gMjY1/wJH0cHQebt3736wvdYZHG4kcz9h+E8JExMFK10/m7TyjfUlDnMhqwyOVB07m8cC2kGqpr19BKiNI48go1JFiJ/yw0r1+70tzbC8nJmSYs+BnlMKiL1i1Rx9TB5ohX0R7CmHhQ1nHs5nMysHVI0+Z+95No9iEpUF/mDlsW492Pcx4DtGzr8Oaae6CrMoh1lF4zBmG4OoKmIYsMrOA50N/rq29N2xamyCuKAwq3IvMj8dlhWezQJaBo9lcJnXDZsO2Linpy9o1FXm5NYWQ6q8hzNPBhkHNCUsZLChQVjKddZjCkNB+j1K2kiC8HMJLTbWI1kF9Bq/QEU2NyaR4/mYs+FD3htnTXqGdmM0TfTL2ZkY0Pyaf32Lg8wvKxgLzUzJNJugzdpnMMnyb5CZ30Z0EnYUZb0Uzsii6L84bGY2HYKOIrgOAzJEJvOmlow1XCxZcCoi13NQKOdvX2MQP3Szz5XljfTowQv6Hcx5OBTJW1vxuLkUBTzmUGkmitmk7u7DjnduLg4T8dwCi15/lmfP9e1g8zlNTtAy24vF5flMRruzlWV6QhtmnqoCeDiPjQ2jmMyMQAxOWuIz6AeEU2W4SCBwoxRki9kbURSaTTc6OhI4tE3Pc+cuxIHmRpEw4OffQQtLmZs1vFmEDY44QAZheqkgbLVRy0aRQWMgE9Kx0ZsdGJmqc30EGBvBkhlM3LHZBR7o6kJXCxmdlqB9O5tioEcMEnaZcIAe8BFcQp4mm0lqjME5IQgOfuRNrE72As455R6SYeOGuLR8kD7+4GF69GiGQzxrGttwFZKSOr3FMzpG9qdUoq+QW6WvVmaGpQKbaoM+TS2SJGSLDO+Bq8T3SwFxVimsgs1CgeqKPKta5E129zHbOsBmGPWHMs9mm6Cww7NZRvByiyb2KYfZCUFuXyiWIJQH5ixgMzA40BleM1OvJkOBoa/fyhFYh0NriHmgGzduol4wmR4+tH/B/ARVge6Qu5u5dLH/R2mQgdBWsv6LY0PodtE/YY0NjDKouP4y/eS9f50+uvszroOgT9DI06xfgKWlr5DPZZsEpQDMeExGbr8rD8zooWgKVkMVZ5M/1hT/nZPJyCGojpYVSiPDqPWYfhm8WzDf28f7xkl6n4dJRz0zIc5MUZxFNVvk+agqkUNhQvM6+4fia6EVdjbImLG8qPSi2e6sVRZYXMNWeAH/CslJ8XZDcUjrkm1wKaAsXajpwG4ZGO4Vithza9C+S5AW0N4D2jSJ26YysYp2Tx1QefFICDBK5sD2IwFzsFrSioHGte/7+ZVJyZyNKLB2RSqEqaWyCxcHI43rtvq3AgtaNOF+iXuteK37w6RLsoT9HveucPih9HRINjHsKUu0jmcB9Kremf1f3WgXlx/B+vyUvfeYKwE2064dmFhTwa9z0//1uPcNDzJ/XwjPgoySDuKmVtS0dPk7slL9SmqHycL/iAVyLjZ8hUNWAyKz3Ho2pOyfTL6eMppsyUP6GDzdo6aWgGRG0worqNgkM4dSmKzXgGMms8bMxNMnUyxUTc8ymMG+R9CF2fDSJ505aOfn9We3vxKNfIKJNOU2slIhs+lZXPQEHMguzV4LwGN+2aPYlSbMjI7QlvCYXjNmkw6BDqOd1T/QzbVnLDNpv0IcBid/LogHivzZ5+AU8IBfWV0gyAxz4IJHs/gt6d0MU1PT7GWG7QgQVgwObS4uIeonS41DxErH7zUTcwBUaNDDI5hxRJKgK7NJDTJ1YPvRk1HDjJ/nHItmsVIyUemA0xssVaOWaDEyMhjQYgWY0esUbvO688rhcMiUZVrRRFbYs5bDy4MjkwQZ5UCuS1Mvt2DpzaTnk5kO124EQlhQHBLJJjF+IBsEzIZaG8EzNNrXkDHBgKu4iYzLaZoY5rBA04uSE8koe0LM2OiDwrUYCHNNXrMHntCaBzBunxABkK+DBHCM7AxVHYclyH7a4321CShzb/fB/j1QB/GnH4TcoCvnyuoinxtba6rQfZhS+1SLipPevv12+uLOPaqPhzzLDKrqQfZle60xXR36Z6mzOAqScpDOwcQroYXTAk27f6QtPXrxWfrrD/9PHEMfpH0Sm0Z6ijawVlibeYgt22U8VyAF2IQ/QppIDTUPt4CA2SyE9Qj0e9q0sgYLhfawFT6FxabzaQHa9P6+9zGj7O8e0h+h6gmYTbtrG9MyJfhfUIAhB8jObMgZRFCwiM9oReq9yKqTrHJwfiXr72wTaKsBRvpg3sb/mc6dVfKxk/5AkK3MthUQm03IyWzM76XlqTWUqyFO0CdUMcAqSnTA69He3AaHsHYeqwcleGRQOkNkAmlv0TVthZRZVWdqGfbMnIFrgXJtgub6LPCzOXQFrVzs2VqlRDLExVmtbKKe4D5exHlTVeYgNwDb6bNk70fldIdfDWhWPgrMRn+Kz2USq5LCPond8sILktC7rJtH7GWsvOsWY4A2+DTfgEjzDQ8yfx9c9stmfx2Zrz2UY/3sOQiKbJBCfixdv/JHLHjYNdAz3Q0NCPpZFdhDEH/1QXtIawebZWeZX7qUWafyhXhkqQgjCVWpq2VW47zIg/tPOXjJxM/IH1YMRyd8H5lIgcNJfS7tZp1edjYgmyTGDZND3l7K7OwsvQ4CkpPiZD9WOB00L8Uy1jko1hjQ29913oRGIgwdKdPqpV3B88UAk/nTHDDABrOKw1hqZgdwlhWR0ICb4cqlS+n999+jAqORyPV32eyWw88BKW3ZoLEM1Ge25iazAdyMAOPC4nRkYITrCFxuRCm1Zq7z+KVrXSsO7byD/YwIMvxyk56G8KS+GfSE6Av4uStEY+9hZuiG8Rf2zm0Eyw5+9z3NGtu5Rqm+Hs5K7OyjZWWF0Y0wZANDlg6U7lNl6cMzODjOPYG4sLSP/M0az4PqC70sFbJPORRDbUEDr+JQ3OedHejNe8/4nEtpqB975qaVNNgN8aKNxjvy63mCojMioXmlaZzDoyQXR8A5tF3CLrvW+RREKE+YUYlgIkMKrH+D31cgRiyRRBh4KjACaz1A6E84B1PkkIp5Eu6r7pYL89MhFeM6E3a9cP5y+vSTu0HCyOMQqdBif98o2XtnutT9o/Tmxd+O6qWYP0Lh4CHkhLk0NNHGIOiX6c/f/7PUwfzPHESAk6iSRqGr43czv0bWvcJ/o+bA/IdVjFWxc1yy81wbIXlPtryjXw/VSgSZnHM7rRzCiE42D5CYoc/HQdjEfFF5F8kWMm/19vbYKwaZZvo9Yc1N0DGBaMVGoKlF8VaSLfbDHuWl2fwJ71dVPHb41H5UEwFXpuMh99i153X29nSFzp/w8A4/+5hnlyvgQHnalcqMlKxNsS5WVWvg3nGIrzJzdGSyxBo1CYp+pnMLfpFAHrNeciQ0BYLrDmtdeSbN1loxpDPIWG0Ip4W1AMwxA5+VpmiFauUaB+4BwfmcRkdHg+jj3plHV3Dq1UzsBc8N6feiKNKYrWrcLx3o7VWvyUBjz8YgmwfdsPKy8mmkQlZaqIwg6PMXn6KS/Smv85K4PsW/2ys7CzIRbMLPNdbSV5znv5GDV1sH/vuvl5H2DQ4yMVJ2dsNU7+V/r0V14TFhmePgjpJBI2h4sl/i+3s4sL+HudJ3Anrw0BLYCfpw8Nwz6e4wNyILVUPM+YuuLjBvDgZZJMchk0EVAb5sRpQNOTrHIvtMszJoyfQrbOZbRkfPhAppfXMhAsGtt67FgJozD5sM2LnBLLFjKNMZFuCBKu3XQ19veL/fw356bhZFgm6m7vcZ2JyL7MwD+4gD98LF8XTp0sU0M4uM+KMHTMYPE7AGY3Otr21F30SoTP8X5zDaCYgyZoTLMk8bBy4dtrM6IZtF8FKWmH+/yMFnAO4H3pHaPTc/E/eok76EP+O1zc7OxdyAGWERqEJmkUJ/Xwllcj+PMpGrrKGr3D6f18zVzND5IhvMZtB1EANK7TB1yPYHmDvRW0RGkQE5/OCxsR7Aq6W/X8IA0I3tAgKAfRrvo32P5aUy1yKLj0Mfpd7lxXKan1Xg0aqIA5vh2w0SiI3NJapApFoa5nifxdTfsZR6Wnl+p0vp9rUx8H7sm9FI6+hvSW3dBNb8FhImkCl4bYoEDlWDziBS/lgGUGXs0hcrE0gPqOS2afJv0pBGcBtiALg/8N8hFQRIPNcA7Afko85dF+SLOgzUyturMa/kmhjqH4u+Xg1yMdp6r69RaQNTTYxfS105jPOmu9PbV7+Trt4YTA1NO+mDT/5N+vN3/7f01vdwMIWE8vD5I3xhyKJ5/nmSmV0OUgkchw5FSpZgFkmCigQPPWGEP4W2GlRjgKIcIqqsF3uKBfpcnZ0MaiIqWoeqQL5IIsOe0sF1Z2c5BEjXSD5aCQ4nNtDpF3a08T2w1vLS5h3gpM9gMNos0/c7XGegFc1sq0Q2npm9s0BhxU1F0Mg15FlXUvw7STaEai9MoCPIn+3RAdAyqojoJW6kO3MN6eHHs0jWMWvTICX4ON24cjnd++JLfn47E+TkcWVUZAszPqtyFNhR8yH43FQ03B8FZSU+TIxfCEbYAZCeqgKz82jHkejY31T+ydd5662r3Bto78Dp51Al0M02KiXgxCePJ9Odu49Ibpjc/wqqR4pGmPtMjNPX2Idd2qpVeFgHiBwQJlCPqGOuR8afFiIOiKIhAKX5IaoNv+D+3Oc1oTXnYLEiBhtf7NNEP9n3zviuEgKCIRCVTtYq8Kz0d5vOZ4y0X1MV9C0OMtzPqh6D8NYJ8jBphKboDSTPfwBFdZwHC5uKDDhjW+lvbwOYgSt+UPxfrHwLmqRhqEQmrTWxVYO8NBvNJ3q+KIHORrSpFwuaKsMyOGtSkpmA/9tcj/KaTNUM2IrHg/sU+MOehwsvm/R3wG09tMrMaqpSMuMToxFkYlCN7zXgCUt99PH9aMqbbcn48u8NBLOz0/F9l6hUzApt4Feb8eLx+p/scjLq1idTxkrGcl9YwApmA9kPIcZd9KsKuEIaCFaQPREuU8BSm4NthB/F64XarLKEu6yWhOa2yYoX5pEur6EDHYEmc+4JnJ2Ae6qGmjbHwDfRSI+Fr8incJYQRjbtP4R4p/Cln9ssUqjKRmy4yTmOAAAgAElEQVTg+BwwFy50Z9mxz4Ks+5jgJ1yTB88WcrCZfQhzqgLjaLdcm2ZRIH78cIrf18hcgc0YXiQnCOhGWuvpKcKU+fnU301F04lQ5MlCujrRjQIAlR8U3hoa1zkcTvPdTPkcYIc9jaYaP39ILyahGLHH9HaJhnAd17zLZ9kQoiGR2YVCK+NsiyC5y+ucQFs+oarbFcMFAlQlog3fmQa01bRc2KXfZZAZGRzjPiLBT8WQb2TAFLtrDbquXXkn3Rz9QWrZGU/Tj2fS+EWYZ72oG0y+l+4++xlVCxUAfaoTqoo5fGGsfgwyZtmKcHoPD0guQpSVe2WrS8IER3AkBHIPXDeKVTYxX2IF2AibrFQaYF1bZSD4CX0XhnhI1ngvjlkLBwTiNhKrEhVMO66sLcBqDv5nc15UQ84nARnv7K2ihrCcJhHn3DtWMklNNynR2mVzHBJ0/PMmzMxO1qfqAufGxwNWGx5EXJQLXGJmZxd4cAZPpccfrqanH8+lIoyydsgLtQR5CSWvXr0KWLTmhNkZKgMJFjJAG/BuqSMBOK5oI6G7pXI5xVDIlhU3jIqCfUmHQg0GBhlZY+7piYmJgPS6uprT+BgEDBKikdFzATVKT1dQ9AsYjXc+v8fcmGvaBqN9SPqfZwPJ1QRSCZ6gc8sai/2AnToVYzPq3LkG6ddAvJwl4avUhOzO+oP06Nl7MOimaPBiD3EsGcC4weaABl1NupnkCyJStWiT9p/9m9WO90C2KV+/poLmGxxkvEtVuOy1O/a6hIyT/WQGJ7BNEpIbqe5cGhv/HsyhqxyADIrhmihNtUqPVLwumE/8nM1dD1bZWv63OloyuMz6m5hr8GA7oHrI5hiUhNgEN52PIJN5qTQEZbkbGWAZYPYBhodxmSTzqfpUVCiTzdw8RKUCu/iEb8zeDDDCY0qMKIqpQKBZqAeD1ZZU4V0YNZbfVj5CUQaZAxw1hfpu3Xoj/t6y356QzfJdTlQlaVpQsL1+/RqwQAOl/TRUafj56E+9RFlZFpqHwsz0YlArbYQafLxmX9ugHHMTZORehwHKbNjZDGmdDUBgNi8fP3rJfbOJnHnNBJ1Z0mY0LLMAXPXpyGxn1TEhqBFgevs6wtdGgcwaK5uguOqkqZptNvymhtbQIIwtsn9JGgYBp9JrPSFlFagp4ObDuqFGW2wYgbMoJj+49xKDMBQA1p2xoY+iajWbT0LD4eESkixUMp1raagbIUb+PAANuI0g7ueah1m4jJ11M8ysWhKM8R4OfTJ4mYb6xGwBjZBrhDq1lgB5GGXgMakCBLVNdr+qXA+nbq3acSQce1zvEfejjn5SwEicefbrrC4D2wfGMqNtzvemvk4OMlQpmNfEenow3Zz4fqostqSRvjGUB14kjDvxt9lLH999N31456c4eeItg7nbDBR5BUtVQbZXYED1kJTVFBUfFNoKPQG1wPJ8xthJvLfrz15hW2tm4U1HhESkj3XdRtU1RAXWDj0bmCsqgl3mUlYJDsBL7KGR3uHUhW/MPjTyA2ZldnAO9VnrD9TSZv8TIcudBSo9mvEHqwHr1vKcXQPBsiOltwfYRMDqgxRjb/Ctm7cDfh7oQxEd6OuzR3dT01A7qAEV3J8/SpOfL6QG7MDpHgIxCcHyHlQeVov19GtOQx5IVAPYF98gUQsPcte4wdcgsAPt3IO4F7aeBJJWnp/PYRENM++V+1JUwaSqB6+o3m6DMlI8vYMhM6Ofk7NBd+89AS5/TD9LJpgkosxiXPZPdVA6oDH6kRliYmWRnfgy4VqaUJku9obkjMPN7o+OLkgOJ1g7TH6YFucV0kR2pmY2+zn6gEpjZeehgpqeB6IbWSz5ZSVzdk4SGH8dQebbMSdTDSiBR/p15rcQ0/zZr1oW2Mkh0hLQldtKVwkyb4Ur5T5ZmolFxnbKhsVcCOEbQT/Bxb4G991DzvLccr+N7Mjy1sa0QWSb7M+Mp6rWmsE4GeNLGqgHc09vZmVss7Cd4TyhrWzKn2wOqMygIVTmNVjFWLG48KpTxONkcAYo4S2DgIHHf5cqfMAAlxpqMnW0bb5w4Rx9HF97Ob399ltBJrDKMZCpCyVk5mE/NDiSLl2+gKfJg8iSlpiIF3P2Pf1eKxlnJtZWnXjWC0NlZA5rDnPnIaSqukndNwZR78niog1JSRaZv/nSIgZjNJj9+SzIOO+gSKfPyKCSyXVUvc0N9ho12YeR0qyU/SF9GmdG1MUqMqek2q6VYdBpZT/RvK6Kksr0kiJutusMhWQEA4OZai19BJ1Llxd30rMns7D2ZrlHVKkcCngrRzD0EDw83GBuBqOr0ipqxzT/S/js4PExAPutxKF578tFYBBmburxuQGOGBtGu62vJl2+NMhaEHIrR5DO07NYp5rLCRk6g0G2usOO32DNyS4zmtQz5b9/wrS61gRk93n6dAXYV1LnDyGhRC8QnL4RBfDWXHe6duEd9NWupKWZbZr+lTQxcCNtL9amH3z3h+nHf/Kv0vglms+dR+kvf/4n9Ka2qajIbOn/aKOsfVGdisYEEvscznq4TpuRMXLex2RH1lwjUJH34Yh/q+pw5aBRK6FkBVModJOgQJfuGeO55ZDUqQQLroHEaY/KtptkiMtnIHQ8dbDHFoAmj8ns95whAqItUC2XgIutiJe351MO6vh2ZY3nTOYtYwoQTGKJVa1Q9x7r17XT1Qn1GvmVznYYdAS4cyOX0+TMVCqiDGHgefCLmTT9gPX9CjM1kq5OVArKXE+OQK6O3g5K2Voim8w5jlCDHJH3oEWfHYKAMJUH9AF9HpWSSyhGODvTibWCgXZTSn4kgNOBDjga0It6eVuL4wBQmgk69iN3qFx0Xn2EgV1o+EEm0A2zlsw0JKViFKHq5yQkKLXZPp/SNpkyhgmBqu/FPH5W+W6uR+8anleF7AKFCnXXhM6WZj7jkvk7eobR/GfdawB3GgxMr8vB1mqQ8XysHpYK8p2VMP/AlUxVub3pv3wvLuSbqV32Vd//V4JM9e/Nnk9cSOMsqMtkRWQhXUhBkOkcssgyV8ZMB6n6ZbajTeseAcKMT+aT9q8yx6Qo62Jpj0apiCX6LjY2hb6sVly4HppZ0zTL1qVIXrt2LbJ9g4gLyQpjehrJFt7DACM0YRAJCI1/N/BV5WFGRkayA56o9YApbYOSwUsG6Db4uJIuBjQrrQlgNdVvl5cX07XrV+L9rlzJfv/Fzz8MKODG9Td4/UYak88hHtCfwMSptw+VAw7Bhw8fBvSnFpmVjOrDbhx9aoQLWgmyeskoL+Lcj9fR0UHjnUPUCsNKyyCzvwfQAEyRp1IIa+ivpGWy/lF1uE9oK3PDtMGqk6D9lQ7eh+E57vtJuBRmlFGDjJmfX06eR6MY6McNJUSofXWB5nmwjyBuZFPjwi9WUmTP9EWWlnfT5NOZmJtZos+wpVcMh6WBSNq5GXztyRrukxjCFRdhbMGWqqNCo/cz0D+RHj4ga/75Iu9NP0RadXqYzk1w0P/OGPcAVh2quWsE+BaIJWUsIHztUyCQClllhYck5+pQpiNBT0701gGvxSFxQnVYx8BvHomfGkQ9NRCz0lDjLI+9cD1OrReHrwPdvcVsDwcOcyEXx98g0++lMtlP9x9/nG59F4LAl+8zhPlBGhyjj7CywP2woQ2tmPtmMNmCnh5OjzFbZLVAo59+iQl+UOHBXCOzZn0HdBVSRzXI8ugOWQDK6WMfDKe+nnOsM2BXhnc36ZFZzDdwyI2qa8fBNdwzAH0YkzcOd4PkMey1YDWS1Xnwe2gu08fZa4Dej0eT1t/KvRyfIl5JADitMdAwjEvFbRV1/sKt9AiWYCOU6Uvnb6exoUtUad3p4zsfYPCHGvYUckaIlc49mUvbzKV1EGQ2t1aoRBD9JOhsbrBehOG0EADyrrGC5DNGEqISmJbrnBXCS+qsqYjRxesrceOa3iM5MFmT3i/7swcCQo5+7OhIR7DmOjogHigVw7Wukcg9fvSMRM2ZHCFkBlyBbmOUACShKh1lUNuDEBHsT+BnYWGtEYTd65AIMsj4e1trtjdX1xa4HNiArbXYYr9MT59+FkrjifUazUH9kug1nUCdN+h4JmTFkeMb1S+1bc4iy1f//tU//v/+h0yhgTzrP//rb0OQeY1l5h+/CtoKD/ZxEF9j5oB5mJ7zsdCOeRinHGx1HIQuML/swWRZBiwwM054+aHwC6Opj2okGv8cfDKb1jlIlH6ZW7Bfkx1qh0BJMqRcvC4WMV8zfDPrW7duRyCZfObci+J/RzF4qbyH1UDmNSMe7KJUEwrNK/7bACQ9Uvqv1/b06dMzTSRpvcwUkF02g2WLWds7ymvTbG+Cg+La9cvQd+9DAx6JALW6uhb9FTeEWewaBl/CZRPnhuMabOQrtS5hQbZRqa0XqKw1qhmZLv1Y8tp/MfBu0Zx2bkE2msF1BQ22DoZQDZRu0OrPl5HKl5mkmGBWyVi/Z9PjHiLhSRI+HEA7NPl7mRlyZkZYMqodnonUb4NYyJFobCV5gPvnrxbopladmekZT4I1LZyZ6VzR0FWOHZDJiW9hp9XVQ+jM0+nRw+eQI4BCzV7ZlMdOi3P412rDC8W8oYb+V8MMhwhaZvkFKtAT1sAwrpK16bNP0L7ausB6AX6pn0u9AwfpjVv4tnTRhK3MceguIs7YzPvZBwQqA0Y5VMdO/3gqmBMGGQ+OuUf83R5qAyf1zBXRo8FDmbkPea7AqUB/wlqnwH3OeuToyfTC5hpCuHVnhcOEftKli2jsMZneQuU3PNGTpmafpfc//CtQE2absOh+BQzaCNzkHS/AzHIQ1SAjNdq16dehUjXQdyXMeM+0TIigzx7wmezqbwSJYw3folyuK2jL7e1jJGvnAgLTJG6LYVMrmXao0APdncCHdcj1dOHQ2ZFKzd3MAjGdTqKxQ1av8rRrvSzTDoXqLfpGZRiXu/Rn9isMnB5jEEbQqRBsXCse7JtQzwf7L5LUUUk19qcf/PYfkCgsMF80SnC9x9AlbfFVmuqbWFDQv6rQR9XWeRPb61pHEYS++X9CRzF/ox9QyCjxd0Qee1AG2jjchdao5oTjRkcx76M/aVCWLuyB6b6x2leho79PLT9mqVj3PVQ8wtLbBJo5GGV3v7gffdBGSBGK3jZAnhHxcE9bNUVAU6SAtRdSSFG9GWyyPqzyTCZojkC4B2WQCrM7t3dKs9+qeXNzHiWLZ3wmSAAJIc3aVT6v1tK8vtvLBwwUKOMsS+xeCzDVcPIP3Pi3cvQr95/9229wkPkKLjsLLNX/jijNDT6l3KwdRzTwbTLRmxz6DropZCH7Qvth3AG596FKfDZdHDMcTiITLMye7VUYZNpxAbS0lW22CYxmJbEGZBUBiobiPs3PoDLTkI7hSDBlA1OYbEHvdXbAfo1VxBZMHiX1VSL20PZ7PBQtLzPJmKy57YIWarMq8gCvZlIezBsMhs6xqbSFlkggldLhuX2gB6nAw8NDEQCq+mUqCMirV4HAjTU8PMjnwo53fio7wDlk5hfAeMm+ursG+L0RyAu5erIzg4Q4tAwyD3Rl9oWpxsZG+BmqgiU29Jn7pUHXieWmYomAlU3+i6lH/4WDNfvl5s7sljs7kdgnWElNlbZqRWJWF3OnYtVSnkOuhKpNWDv0rzLjJxUcPByUKRFyqNDL8M9KdXjvMhdCAxaHO7i1QW92Zgkh0KkIMs4lOLUtlFGrgZozG/x8He6njSjgtpUgAQyiVt2KEgBBcIvZlHt3tpkk7+NngMKA5+pzWwTyQypEmvP0cGpoZNdAWa2leipv2Sti8M6ZDl7/hMz5iErvACr9AZ9tnwY0Xs+4bLIaUZY4JTs+wYqgAnQky1CLgxKQjgKY3YX+1MMhX1njXuwijNnTy8eqSeevX0hdOG/+q//lfyTDRaJopC9N+xx5pptRtVAhUU17T4R+nLI3aKv/psmclecpBARlkzTJM8C4Jl2/VumrZORlWHOtLQPcT+dBBljPlxDBRNGA577rOiYZGBmEAQiUabDpZVh0fGiE4DASFudWs9LhN6Dkq2y8TSDYYS89R5ZIIsTO3goBiKB/KiTEHqqzB8ShzfcdwHhTHVpFjomxm+nyxdtQuh9xsA/hLDqXntP7qyDzVNlkzwJRFgkSzjQdVmjuUynb67aBL3VZ/TcHez3pVfDIjPQgRdD0F5mwsjPI2JO8ePESHj+QW2Diyc8IAVbWsEHaEYM3bl7hM62zfrNEMEYN+FmJPF/cexCvZ+9T1pzVkVWMkKHJ0Q5KHtuInRbwFjLw7Wq3wAiCn9lgJjwtElBhSLbaF3XvSe4RknUmT+O46ZdTaXntKfv9HmucYIPPVVQvbjF/t0oPjQBTjYyB+9VXkAH+YfGyb0clU71jr/Vg4q8iwGjuRdO87Trl/RtguWNBMwxHSHBwD/I2/MalHZqtxIHskJ0HbgxhAnWBIRtoOumlmF0LZ9m/cChPJpUZkn2Y1VXoyDBrzEasdvKFLPPWd95DWwbY8vIqmWDmnTE7Q7bLJtb+2MzRBWSvxZLaBr/v7X/LvTf4qCn24sWLCBhaD9ujeEFfATJMyF8Ip6lI6+Lz/R3oG8XaOfSvCD4qCZhFlUqdAdspm2Hw7KfB/tFHP8cXZIbsrCcytPiij1KAIfTv3vuYGQfLb3pSwaKThqremcZiuaAyy7ZTMNDN5/cs4nVi9aAMygnT7zZEHbhzEzqLY2Ax0IR9b6k1DQ0NxKY1uGuh4P3w8ynj0cqBFZUlz+qIvzf4W9WZ4coeE++P4TVNtHjk9oskW6gsYEWo1PyRVrZUBFZ+suWWFteBCucIjqvO7HPPJCAQFKxIVSMmYbCB3ZgXtnmSrt3g8IUI0FpyLqYu3f9iIS28knkFDIun/E7YB2yk3/nBKDAbDWKYXZsr86gCU6VSyQRUd4wAJoe5focVTrYj1sQ+92AVWZmEQRvDOOkAS2CEJFIdatRHZKwV1kCtEjQcFLkKA6bF/nS+ayK1ALXV0hB2/fRe7E0vkYupBYBfZu7FXtSCLqrcq0V+L7Cu9lirBphMeyvzqo9q3oFL9onZvErEPrtu5na8/7Iqo2nLo1rFiO5gD3OvEtYCR0C7DZ0M+15lGzWkqaeTpuMhOnrlwhi0ZfxtCDZjkFXeuIFc0wBmZLLvIFmR6EeAWaU62ATCOuC5PJsmYWMRL65SRa++whQOSj6DmhWqyQrBXmhNhQYp1osMV9649h0WJ7RrqNFv3PxOevJoOn34/mfpiOShDF39gISom5mVBj6j81yHwGJl4V3WlQHF+RNp0kdhG5HdFyvszM+G/hdVnUHXwHLt6k1GDhgx4Nc+/+2QtZCx1b5Q8cgItgo8rxJIh4mg69Dvcc09fvY0ktf2UnfI9IRrLO8ni81AY6K3sMDzIch4n/dRlXCY2vPDCrJqdGaAcS9aZSs46toXtfDB+HPbfN6ZmbtpZYOeRw3PAmp9xI0zHgG8xci+TXzjL79qI7jH/+GDjOePX4V/+W78/g3syXiTVBwWSBUyyXDIGh/CCUNxR0pe9Karl37IgY3JFXx9qZKHYs6sAAfypB1mGQZsHgX3hApUNaMpa3Dx4JQX30wmuMpEtk15UwR9M9ysO0AaVjGzc9OhR+asijTNoeG+mKcJeiKLWuaZA5CdyLCbQa4ASTnzoee80/qWlTdu3EifffZZvK7Z+jgN/+vXr8dcyNSrFxHMAo6KIb0Wptnn+azomyFbITusBP4s/ddDX9JCL9WXTcrJ50/53ukIpO0YNN2+LWw4SPWxRN8Baq2aS2xEZ1Fc4F7r0uIauPLzwIRlu8xjTiVzzC/ZaINDfSFDs13WIgBIY1P3QG9+VhW0tuIRT2PdfojKwZIJzPa8LrFlf17KtHM8NqL9Eq5Uwdd5BAUjrWw0NjMQOQFvsGzVaoFYIOQSYp8hdmrNn0EB2mhb9UXuyn1swyjLSqZM1rgC5fuIeQJZrNOv5tNjpFp0gIyJfTDxEBklyNRKUgjpe33v57Avxtelb4sgs09DGTYWVdHcyzKzEPiR5M5DDsFuu3YtnR9rZvYKBekWqqnD5YBtPIiPCRCVitYHetGYfxJAlJknyGzYvyMpaIAJptMxrZdUQIG6jjVUpipeY1K8yEDexcHzaXN2Kw1TTXzv6m+l+efzkcjs1APnwJCcnp1PRdaELCZVn1/BUNQsbBm/n3o2eksbgYn7IQSXqSFz6MXwYWYL3NuNDheZdx99CKtlFQ3aeIZHHIoLHO6nx+pqwbRicLmpCUtoGvCnfK7J+5Owx/aoMAbTYB/DhTzDd5gf+Se/9z2eFUOvCgJE9SlrLiOKeAbO4MN09/7z9MX9qQh0KgxvAPE9fno/Bn0PFc6k+d8A/Btq1dC87ecI+TXGTInGeSfp+9//g/TJz++mCn3DHJXqNBVqAwe69tbaJgyN9tHvMdBsEthgfbI2uzt6Gb4sBmtLJW8n7TthC7azVtaBwFdDbwzGJI6w7fz9ixc4iqoxSCVvkuXZESoWHPiDuJ9qdyEzVIKPSITJmwndnTt3gxlqpT03PQ+s1heJ6Qx/dshTUkCNyiME/HXmtNapQiWueI9c02HvQN8rVBj4lZknSpyEiMN9aUQj7wQLg9m5L9Ojyf+dZ4ajZoGJ1HCbE2ZDtWCvioedBZlfcyWTWVZTSX9zezIWvNJPORw4JKpssigRjz0QB1lsb9DUxvscZVOzONvOPiQb2WLRYVOsqJXxXjYYUJOHXpFDzkPbPkPAa7I76EFU5cr3xZQJIruhmJvpTAkfRbOSzGZsfCS0vWSRecCGiZPS6JhtmRnFHIrfD0tL1lq4GI6NMUD5KBazfRx/N8jIKJuGSePBmnmJM0PCASyDa54ZAQ8Lr9P31bVQ2EjZFxlnoevFzwgHxsQ/U8aXLl4JuEwPm1s3b2WzBBx873znVmSwP/7xj+n9PAtf+3ac+6xKPJStxvzaYeZH2rIzMl3dbWyujoARxfnFfj2sJCMsLqwzb0APgQE3A6tBPOwIon/CVD9+LVaGBnsrOT/fPves6q9ucOmEVGBVYwAKCIeM3fcy4Bo0zUz9WQOW1cgOwdKgb6Bq5mCN+Sexb6oKURKZPx4iswzJReOffoPZcj3damcWDlkPpwQGhx/tnjYUnOCjMqt7DhN5FWXmWthkKAWwhnZ3GtPj59CSsX04IXj2dxfS5XMw43oEDMl2gU8dbjyBcKA74yE9mhOxeFWIUfY2yOxJfebgb+svQQqgLwdk1txN03mkJ80vLsScCi22dKH/HKgaRmRUMqNdw+np3SdBUX2FwdUhMw8KqfYMDMIYvB5Nqfc/+EX68vFDgguJB4e09yiCTKhxq+GWDT36u7Cvn1tm2RDwVh6oZm56JujDW5hsmUk3QluWnfd/UfemT3qe15nf0/u+7zu60Y0d4AIS3EXJokRJY49dTnnkVOKpmZrlQzKp/CP5lKqkKkllPBmnZirR2LE9GksjiqJEEtyJhdiBbvSK3lf0vuf3O3e/FK1J7C9DU2oWCgTQ/b7P+zz3fZ9zrnNd11lZ9oCtpwLuw9etM7t17X5MK+3paCHQtNPH2ssuMO3z9W8+Dzzt7Bz7PggcbU9xP4VDaU1EE55ihkQky37wg7+KhOf8k4ly/8abP8mGIaXIQisQ8gMheLzOUD1oay0Eskao7a6hJTzyTp56nj7nRDZPRXSIRiUPSv8uIzhKWLtWFxus0X2gxz16P0K0zpzZp8IuoLK077KI7YsBuIMEqhVq9DZVyCyB3T6i/nAlVDgzM3MEABy6w7+MapRzJA1Yw5mD6j/Xm1SU7H4z4TNQOIjQBNGAshl2NbiEg5qY8FndtHOvZ+clC9Gb5LMJt8/OTsX+dX+H87e+hdFTpKIL40yv28CEls8/U9Vu7cxnI5NvQCSi73HIXo6xzUYqac1JnwbIxq9fgcv86y+5JyPiEKMSfnN7MgiloJ7uxWAxYZije7aHNiHrY2P0ZmdOf40HTolMA3BbbzIeaKWW6VAxLcGngJECS9VXi0PSKmBz08mD5cEgsXGvhfdjMnUXkJvVQLNME32BBu8B72uQ8wAUsrISqGHRCkktLM7FwWlpLB1S5b1BTS2NB7Hf393JQoa2G6wsVqaMs+PHj8d7+WcP04CZPLzF6I+MBKXxdkATvXlrOBqKQiE2/PXxqm9gcxEorZD8vFYLBrGmJgMGoj/ghKmpqWD7nD/zRASx+/dvR3WhHc3g4H0Cz0QcPuLCbkYPmxSoaCBTnRksvE9eu9RpK0BZdXqLCWOVg0NLsXZKpqJRA4mfJbQ8BCbxZ4OMB51NzZwKup7AagUnWcGM0Fk79srElK1gbGEWcvCk6Z3LQWKIsbr6npFdJlo1zXuCUVDS2aTrR7PV3ZzLDIIbGR6PACtOL94vWaJASxohU1wUZKFl+yYXJDAmHsyEz/Im+L55elVYCbXkkQ0DH5I03L7P9E36Aeuwl0p4Xh3AQ91dNHsr7YUoUKRS0L+OgLTHnHmDXh5BwRHAm1Re6/QE98n2SmHTzW3A0mKeTjkiv0aeg5WMycwa2XVLVXNWSqbexZCs5vLGrJi123eiO/vFhz9iZswE17CW9Q2cyr75re9ABijPLhNk3vngcui4OKuObHQwEKVqD2Ee1ZrPv4hEq7WJcQUc2NU4Jrc1deAK3pDduHKT/kxtNj4Mo4tKdBvHhHma/0sE1C3ErVKJe7uEzMqyQSpeRzKcOUXvE0rxhXN92ddfPsd6oqoiEVtZJnOnmnDscx1jIx7jsNBIJd1M9QSymV27vpZ9/NFVqnUcJagwqrFmGWUffPDR+7H/1nF2WGUGzM4BFHvQ7gaYfg3coyKFy8x2quZ6F0ka1qicm6n01qF3z02hcYJ4sEHS6BydPHo86q6EA2cn57P5R9os1RCEvD8QCujJ9OAm3tXdF4QevcZknlnJ2EudnOL1aeobZKKK5vfOzs6oYFyLJsusLYAAACAASURBVESyO4WApeBXgBAIoc9hazPOXjK4CJUD7MZrrxFhFXA69tq+U2MTgYnG/r17t2PelALpnNtC6mdqKCtE7C8hPcddqCGj58MIoLXN29lnt/8KmJaxAPQTY4+SAKfM20iiBU1ykI6vLzm4HEW2z2UYxf8cQgpfv5FwmVMCpSLH5DjH47LobfaXlpzmsD2dHet+IrDWfNxuPeBcEOKktZVQTFdhGpFVpCayDzJ5Ndm0r4Oqa3a8RCWifkRvrVxj3sN2x4FSBLfDAvJPxWMcaFJ57aN4EKuuHxwcjP+3EVgPTNXa2h4uyPZHwumZw+3kQHdkWB76OYaZQcaglWv0y8l3s1nlBFwXXwdUCb2UyhoIgvRz/WvrzHvhkG1soufCtZtRDQ0NBTxmVaTZ4jIbSP+kO3c02isCHumIA/7u/RtUJ+XAD89F8LP/IxNOB2kZMJbtZpm+pgFuAVZRbgCVfSehJoeCCVXZtLSS0TbdXojYtM1PeyU6JTs7JprzBMYYIY1I0Ociw0cft2jY80EMvO0I8TyoDGYaOdqTsU8WLgqOJ4ZYEUSJI2ufNH6afgd9iHhtjAiX0SKFVQl4jXCIYlRxcbPUfTK+YO6RgGww+nh9iZ4OnmfbO8JbfC7IDyHwLHjMe9JTKxpHNzNNhYylOxXHJtqNVWxNFqdpagOblREw2ttruS5et4QMHvhSpuIOdGYt7xOmqxaD/gFpPj4Q2bFz57M1mtRLQDoVjZAHsJeh9uUwbQxn7l2CZC0MswoOmX4qCDpjaFBqSQias8+GPqXJPxrzaSrx2yqkMhocHaZZjxee650xBQVUjRqrmrQoFBTnd0BZuEAAdfVwsB4yy6QBNuEzT75AX6k6e+sNVOW4UWjQeEAva2KMPtQktHWcE4Rg1BVZzRzveyr77NrN8HDrh6V46kRH9tyzJ7Nnnu7l4M2oGG8hrtXvC50a7++8odtYrugIscOY5N6uU/Q4CDRX72aX3/s0kpI2WGNbHMo3blzn/iYCwDbOHGvb6Gn4vaQcA1BEuLXtddkINO3zT5zLdglck8NTWU1hc3bAKPWJYfRqBPdi1sku/dfd/SWuryOsZuamFrLbV4ciySyit+j8GgNIE7ObrARFBvQeMyh0dh+LamJ4ZILgMBOwds6J49ix3thTfslAFSaXCSn9vpxkU1Rgkf1679696PtajdQgCRCiHKSXVcXUU8We26zVGIhIRT03Nxt6M6Fon1eqBKzG0xwlNUFOz3R/ZTwDdlbApiWMqBif+AQBKIf5wRyfW1PfmNaWgsvnv3+5jf5ccMn9npiyIAL/7Ke/qUHGTDsFZTNuzEi4wTb7W8iSLlCO4i2EoNAmo55YPkQ/cBXQWSlsFYWJE9ANo2lHBr5N5uhh5iFdzJ+tBnTG9fDP50AwMIRAjozXNlApFiNb0C0LgL3MaMyqdUo2A5qcnI5D2gaeB5qldSkHgAJMD78Yi8yCLAamUT3vAW714/cZqGSwGVD8s0HHgDQ6yoRHFnqqbvbY5F1g20sRZDQPTOwqR0UnXLcFfzODxRNPPBH+S1Ip/cxm8Y8mwPA5+JuwxDdAjI4Nwp6iRwIzaWkZqIdD3yamgcJmrVYzBlerD2GyOcgP/rv0VnFqA429Me+jWdY6zVwDk7YuVk4BzUj04bNq5a9/m/fXytCFaEARVpBE5r1xRo0izFYYVI4lVicjhOA4YKFE74fPpdC58qrW9YHiHq4Z6IxqR19a45u9O4feRq+wZRpnnUid20dTGPepGJxSugtOLtV5g+F0WvcXo1XY5XvygVuYRg/i8IDBUlSb3QdZb199NKU3yOynJnezsVEOQpAK73MdAai88pDkwuqFg5LDErEISZDqeJlnwH+E+V0orp2wmER4K/Avezg5zOHJfYVBVObIYz7LChqnxwv0fzgULz3xLIp6oEAy2iUa/R39bdlliBszkBn6T5xBH3MMaGkNuIlZP+D8+dKiWWelwFQxUTVIHEk7pPVRlXPpCSQ7VCrV5Q3ZP/z+Pwd5Ls7+/Z/+KHtwbzjuh1b989P0fggMZRh07kA6kEQhU/P48SdIdLAbgr7fQGLWe6wxe+mFc9nzlwZQqNtPw4WASaPlNOG9rsqKOioaWHVcxwI+bBNjiJkhU6yT8I2PzYRLxBzw2ybMtRgxTqRwve3gELAPdTfnYI6UKyuqPswqj0F9R3kvh2p5Ckr0FFTxDdbJenXME5LcoEP32uYEAa40O3fqJFXZbjZ6ZzoO/h1gdg1pFe5a9RqoZX05wO0YlUY7DDl1YxJFRBmiiR89QPYXrgCtjLkwsdHJQA1ZpWPEgb8VaJpUjT4cDrt/Ewxhcsk0BpuRh2OsbyB5KhifTe5McE+Njo7QL7wVMLF7Iyp0oGoDjQmCPcZi4EA9zqhRA66rq1PntQo1/x2qLk00sXQqxFgU/VGqYvw66l1G//ILf/WrkeE/459zgvLf3ErGPvNRNZh3CLU2M8DgrlzcS7P+NBRPXIFlF7GxrVY8vMwOQqdCQ/MxEIPupwaZsLEnuxbLNxPZ4gCcpJkfM1qcYxEc+pRRhKKfxqNji6VCa63f13siSAUpU3SWzOOYLZFjlhlsfB2bqnFIcjDH9Eromx68Bi+DjEKvdOhi2x9alsU4iD1khZH8vs8++yxeywFTCv5cvEEVVIvhCF8ONPtBkgMMMC5QD1edmPUts5JxXoZus49Gp7J22EBCCSdPHQtPo8uX385GRh+me0WBL9RnNegh34yOZXoGJhAZZD2NUmSS8XoGGWGn5DEmzIdDM/ixm8KGahrepN0/QQhoymCm4eH09GQEaCvBbrLGOgKSASCJ23C3BTLTvcB7YfDcV6Botsgz83p0wjbA5ASuGhD6Wh4aHlLDVKrx7/BYXQfOxUmBn9kfBE+ZXr7fIWyjPf7OEcJxGPO813Wq5vNBoNVeDAIYs0LyOayq5phGuc2BitaF+73GgTgzc8B7bQC/8jMwysqoyFTwN7U6xmCD6ofeHdqsPOnqNGYLqBwcL8YHRIy4n504fyI7feEU819+lrV0o6qHLv8IGCyXOc9gF79KgvDE2Sf5WaaTdvTgpzWRVVH5zKNsX2EOSjUq9XGg2F0C2DI6pgMYarWMtHZd2CxXyS6CormlVjtrBF/7Ebr/7m3wyZkg+fdf/8NsY3kve++tj7OxIeyNOPDLIH5AX+E/Pf3QikCWsLotJoGrb8bihQpUAgl3mIr1IHv6yePZt775dHbmXBvU59GsuY3+CDRf4dQ1+iXquuzLDA+vo+OaZG/SO4PiPE61dPv2QyrNhWwZQ8tZEjJh5UODpJAm9O4Nxmer0VJPUoq7wbFL1dnC5ljWSkVQg0P05H2MXEfZV1vN7NlES7aS2tgaJzAuQq+GTMJnOFjTPgpxJVNJy4G5Yjy0PmX8ncHXSq8Vq5heZiqZNMwT5NW16Sxu4LeaKWMPteEtF44d4RDufZDl6NRcKfX293QzX8xmIM4s0Yetxs9Nm6ZpAvMq67vCvi/WP8kuqjJ6sAaz999/N9iWMlRlEaY17vRSjhTOFyGzQrQ0xVSdy5xjDrfT5WB65h6C4Z9T+d3nfGLy5p7Ihz3nL3b8/+5gs9/8xn8wyVI1c7CHNxF0ZZBqYCmgMg6uYjIQKZ3SFG2SR7Nf5S3Z8Bo+SzHHHHGigcBFK0wmDBPmj0A0S8wZMSuxOjDIBCR3xGaSay9cVl6jjQlCvdaO0L4sQfcsKpTxRdYFhCEEFEaNBAezFd/HIOOXzW/eLjQhyTEAs0mqGA/QJFAso1dyPw4aq7DXXnstsve33norFp9DliqA/QwgLkLFmPYvfF3hNIPWiy++GCp++yNa/utDpW1FK2OD9TPb4DrV2JRjNFjHgcQAAzKh8XAM0ELDTOT06bNRJbSh5u5EW/Po0WjogZzBcQAdavihc9oVkYmI6HHGAYEpozRpRQoe7HInhQTcjJpflsM88v498+yTwbIbge9vZlhJdaU7gcwaK7lGiApLMKTcqFaM9sqEPe3xeD1WQwagFea2+Lv32oapNFmrvtnoh3EAcniEd5RBhc9tsF+iz7RnY5X+RAHVyyEVTiHPMma/c5JvU3Gs4NbsLPUCB3OVYv1ftYqafS3rgm3WiEDTwLUMfXZqdh8WVgEeV/QJVk0ggPYcaFatoSj9gGZGEJTIN0enQlAqYHRypncevcJF+oBnLpzNuoFOg4ZMo1qB5TwVpZ/Jnpo6lg2a+11Ur4/oXZw/fR6h4AKq+QW0MQzoQn/Vf+o0TMKRrAYxq3qZQiCTDSAme5Zm28Kj9puKGEnApwl2Ux3WPVYlecB+u8BMbbUo+Rn6NXhzjCY5rCcqJIkH5doKQVqRICAbLV7Le0nVLsGigWqgiH2TT9LU21Offfv1Z7OXv4bLRTXBoIK9QgBao7fx6ad3SHyeZ80JoxBoGFh6DUq4A/5sVI8MT2afXrkR+qqiwjJ6g+McljINCdpk/ELX9jrsvVW24Vx+CvJN9ihrJSlpgYiwOYerw+gBdjtA1stCTLLAfH8t/+nDQfEvBWaqLGA8AD21dRwatqiUpNiXO1AMiGwfkogVuJ5jBhlRAGfmKC2Yn0/nhkmNB34ViZpQdA1wtsgGR014z+UT2IWde7u7Agl4cBcWHpVTOZRl9+0KAWeBNZ0PwlIPBG3fRVKO8gTX/5UrQIecQcL3uX5jcgBR35TIADA6uCfMfiJhOaDfV8qb6009PX0tG596l2RzmH1nkLHpn1Oo+3sSQn9e3PxnrFx+9aVM7v0q/29+Eb9/NT2Zv6FsS/+UI3bnelVfwBT5JysZXUT2dlpZSB2U/OfAUc9hvcDDpFzNo2ytrMYrCcNGqalG/A36JUJCxZSjLpAFHqp2MM5Y9+82yLC1e7FXIlQTc1CIZi4uD6jEMLNsPcxa2jgMIACYFc3PSVOmJ9KA3xEZm6W6NFtvtPRbKxezbysm7f+1qNljgatPsVIwg1EUFpULh7t2+/ZUdGf2PV9+9RUOmrXsBir+i5hfasY4CGVT+qW9iemZycj6hc6sfAxYVgMOvKpCZCeKdJZGv/0iD2nhvIG+kwFjGVi1fTdTnJ2bDEqz2LCkh4t4oMlAMwCro9Eh2grDIG7/YvDBcLyngkqv2wN8bJQsm/fUL82KooMJj34uaZ6Op3bEs8r8zi5cBQiguu16mDr0KXpZBBtfpxnMO1hpBGkbqh3M8kjkDAfE1UZg9vkIhbk5NQt1BLMD5mzySyrwWcnG0QnXCsaAvgJbaB0YU7an8GYhzC3t6fPp+WhWmYdqfl/TTdaMz2aD19MIs5PzZqAXl97WLdwGJC3o+0amuoALwgY9vBWy3kUIBquw3TgQdlCwY8oMGYADsZL0nQFo+2DyBbj/anmz7kRP7mU1PTt1MS+++mJ29TOmIIKnGwCqgSe9j/YRhCw7OLTGx0ez33r1a9kGAesqa2EGEsoapcG3X/9O9tEnHzu0IhsZewDbrI7s3zVrEpKztMfok8FjhfmQQ7gO+whbQJmba7iMQ4Y53AR63K3J7n2Go3F+LRUOI4QxYhXHlLavJX4ucVrhvhw6LRLIsoosvIo1VwDtuKm+LHv11Sezb/zW07AsG8L407f3YP53f/qX9FCewf7oWAQK2lXZlaubrBfWHE3wibH57NbtB8CPiDM5jK0o5qngYtopgaSc6kEXaaHNvbLZrKJ/GniRfqmeesCzVQWtHL8dNPZL0DJxv4EFd1jLxSUEed0UHCsgJAsr65A9va3bQAy6S011e0G+p8xTHcKrIBWILtRGNT4fkHWO4SkhQNeHlpZW/t2JosCroh0c6rLohN2Fu51+K3yuoNlgeofPV+AIdbLjZc4Xq0nPIV9Hmr9J18OHg9nY+Ajnn6zZozOHZE1Rp6QNafiOvS7lPCsnmVuD9bfN/WvCVf0Ab7MHQ+9QCX7CzztqAMiMtZtr9lux5b6cUfplfuXsuir/xTtfUZA5Utt+rjo9Yjzk4g78qsgmcoFGFUSi4Tn4iv+1H8PPlAEFbG4yFS/rpIn5Ig+cxrl6B3iTJWyi0LVw+JWBp8oeWpyFycXrSlHOwGs38O8yWMUgK157dQ1nWA44+x5m5W7QMM1kcaYJl+gaCB7eQOfQJJNH/l+cX2lwvLrTErWigCrKIi+lSlIoqVOwEFwhi9EZKMIMN65/FlCRAk0Vx/YMZHNJNS6hKW4fx0z01JnTQUCQjdKMfcccAcXgYgCypM7RK4WQvDY/s9BauN/CFFJIZoXgVyIZwLaD/aRHk7Yw4sEGVa8velLclzu3bwTrZZmhSVYEMmoec3g/Gp8kQ9QgFLW3WhZgLj3Sjh3ri41o9fdwmOYq99B72dfXHzTR8+efiorlBopog9gZBqw5kbOc11ZwqvjUim+eg1sIcGLiUWgN/Dzt2P5r/tnYBHuvDriAZzY24nCv5Cfnz3mvbHr7+Q65LzLvrGqqq+tDCBciaCDPR+hKfP0IUoo06FPoFrzDr914xjw/+z0EeidIrrMm4PDwM+DfFGht7WVMtcRAESKjavU5jVTByYeYxLmz04hLbimvrWKbpKOOY69DW5MJPucq7hNUttz7TQgjZbUlNO7nuDc0pGHhPfEUcBgw1/7BMonQNM8hH1huAIweixuy6mmsUvpOdWU1LeiZ0ChNoWEZB0rLWdA38wzfh1WmxsRqs7kVsTH3Yh0WlgaXJXidVVczewb34SBCrGCDs4ReCki0o7k726cKG7wxk61Oo9wvY8zAGD1HdUPquegpaYzq4ah2qkBxJyxDkw+r7goEuaGJ4cA/dbo3+9orz2ZPXTxFcIDZaDHAvxHXeF5JN5Mb9sbSAh4aigqpgr7Qu5c/zj75+HpUWCZukhqk/ttXU/+ywx5zeODs2mBW0oYjw4BD7tSd4OYMxFla1AoRgN7iNFqjJfoa/OwuzyjbxzizphCN00NYdOiCuC/HThyLlrjrTQflGtwzJKtICjLoCHv62fpPDAR6cOvWDRKkRHox+ajkegtIZEx0lCCY1Ek88YzoJiEwaCxjUNrQgCEvZ4kJlFW5ELNfMtuEytx7BqX+/uMxC0oXjLff/nm4juSCmnozq5g0hVYdHwlz9CjTuOZ8IEcDkBNj5+dGode/z3NDoOnsmUI8ztgv6qBDacHYEz0PNCS1l/tlfX31Lsy/GmSMG0eBJsVaNvrn5m7ekGSNcGjX/agXY7NOFhDbngdzBgjlIg8OQzkw5yIOEbNSBYpK4DS93HK+A4K8MoRMii3VK0AOjkPMheNCeIxoK3oARz2JaBTbQKShbRaXbCfgtZMGh28ZC8rr8EsbkOTkrKs3BojAHyrRa5ii56FtkPGAlO6ovmSZ7MgMXC3JAvh3HiWwvZauTv2hOqNvoOdYCRu4j4FN6gmEsaxuXBwaWyqO9BrtwbgArT5qwah1ZBZKM3Da7JexZn/EzNYSPj4zm9XP43sYlMSwvd4WGpJiy9evfxiVnVWdFufnUEFrjfPZ9TuYIy6wMRCX0bvSEcD39PWlHp8/f5aG8Bj2Lbdjk77yyitxAFRBk1Vx/+D+ePSdXrh0MXybrGaWgcX83T6Sm14GnBWIG9BgoCtzun+MsAVmKOBzTUJgqOCA/Lz5D1/YjW6262d5bDPfGSoQGKyStqIXBymBikZosZL388tKN0Zl09R2gmpoEOT+RkDm+3c87JhSyqYUflGPRGGWwRZnvWE70wB0RDX4GB3OyrLPvZ5mOYsUEabC3sZmZ9pM8XlIDOpNn+jRlHAgYoi5DGxVVtJOUHRufEVQga9ce5NG+1z2wjPPZKdOnc1u3YHeS8CbIchu5aONKlgIEWYhh73TJdX4WLkWsebG6adJpd+HxRa0c5ho+QUQLWju7x3gOFGB6LYEFhYraGUVhT3O0+UcjLX4oB1uoG96uJMtjAHLrDPlcU2ti4maWpO0V2JUskHGhnT4/QGTseCFeU3U/PtWRkqfPjNAJdNBtcr/n61nrSRynQmiDgDLjFrY2yIQk2Rfv27PhGQQYoAB5tOPbwapZA240hktjk33OarM9zma8K3vE1zLSUKO4wTezt/BADzgOvOo0raWa5iKyX7db2UEAT/Pvt7HK62GPtkqYuB60I0Nnn8HFdUeL2Ywk1VWjZOAJCIDjoHtgP0h7Hz67KlAIe7cvYmG7F6gEerttCpS7yIC4bNT9Ov3yyAzuTt16lQkge5Xg8kIAc5+qv8fe5BqySSgkte2V6mAOiQIyAO8r9euXUsGmpwvJZw99tWE1pxuGxN6+TLB8GwS8tuH/ae+zUmkM/NUhLNWECOU6/RYPaJyrk4ZfnIOa4vB4EezZb6ESBMQNV9V/9278fvfPVz2twaZXCXj5RlkEhUvggxfTmooLmimQkC7UdiJ19CLbKg+PJASNODEwXysOpz7sY0z8QqH2iELuRIcs6ZC4RTqf8pl2YDeDB9+rjfyywFmVhZ6dRmo0uChGOHKQt+hZpU5FVdDdhwW6W4Afo84yGZU3OkBrVPr+gYpGxtfYoHVgdYvq/R9LMeHAafNVJx5bgal+eEW5a8Gh3fv3o8moXCSWY09JX3H7HHcu383MNtUbZkhSnDwAGS2OSQGr8dqSu80g8v9+4NxuPr92mM8f+m50O1oBZNEnjRoFYMBfSySNT9emQkFtmyuCxcuoOruDqKBfmaKGItpxl659mnMRzc7s7K0ovmd3/ltfn422HkGCF2o1Qs0QZleYCaLYwDEnIVXhOjOsImfeupCQARB+ybILJIBmi1KePCwlGItrLeNBcf6Bhm2BpukZvqZWelZmeTx+f1exXNCZza3NQUdp0qUhCBtd47XFo+fm4PyCutJyCCo1sAkTgKV2hp2HiQ4PmcPTXU6wXICgj2AFpyzVWdrc3gWZyfPw8Tbhc2F79giXl/5OH8/GkdpvqxVTRHUbIgfiOaywxmevz0lfo6GuAShfTLhutpugjD9GdL6/uOdHKizjF3GkHNsNDt96gK28fhVabTJuhmbG8l2cHyGzcqy42AGqlwHAnWHCOlsU8n6zONQ4UvGlEFmHb+zfYw5S5lTUowdjofr0soY+4Ukhr1Yw74o2EIcOoaY9yFVxyLVCa7HeVJoYXbZa8gFmTy0U661GlXpHOAmNwYYKb16/Olpd/rMiYA2XfNWn909sD7xytMebZeqfwEh4tY6GjY+/32SDtmIJTyrmzcc+HUzkhFuaBz+wlgxZZZAk0Yy8OzLd+lnDWW1bTAhGdhWVk3/lb/L5/W2qMhWl4uyquLubOQBdGQCx446F8gHxWzOUqrUNa6tCkZfUJipXISzqnA8LoS9Z+ArdASEokeef0tba7h4mHA8QEc2MTEWCVwNFbK9I6sKq3xhLPeoQcbkyoBjMPB3iQNTUyQLrFVh7Sm0N/Z7gp3JXtU9XYTj5VcuRTA7c+ZU9uMf/zgq9Ogfcz4UBexJ8KT3aMA1ufP+J5cQnBB2THihOBMAt3YWSNTepHq8y8884Cx0bEI8Ds4y2Ib0qZEvf6mVzK9HkFEYFsEmYYN/vZLxb5LK3IASv+vMGxilUBm46SGHJx5lzQ3nmZz3DFAHWQB9ArFKHVjzC3Er3kfnggZhm0WF1p/s1VG2Uo1ZeGpdYkYKJnVkv/YPzPgTBJZgk7CQIHMQZnFxy1tXvOWmOuBa3KzCTtvqIchKPNhtzRlkasHUdTvWtsSMIWaesJDUtJRyfafIWhthl1y5chWoAHqnLCEW7kD/mWDwOM9iaAjdA5CPB30ahkamSB/HRXzl6qeR6btwY3AZ12rvw+zGslzmlnY1fha1OP7uIey/t6HbcV5HzjDTa5fVpZq6FDHX0MM7vE8tTDOdn4tjhgbpIuyfudhYLVpqcNjfQb8jLKW1uX0fIQLdAwxqZrT2ENxICjzVSTiWWWdnm/a9PWwyqhLJBzKIdDaQJm1SsTC/HPqFM6fPRV/GeRtmezOwroRGKsuLeC9P2kTRzAe+MbuMxj5EAAPfMjof7TUWmYdidqrlu+JQ56ssIZatwDcshJ42iDlUDC5WXGbPEjfMrq1eXQcp2aB6ZfH5HPSoOuR72jtrsr6TwGM7DzmECWZco1TfuelN4CagqlXWSyjmgScPqRgrmCPfkI+YsomqhEwS+OlY7zn6V4lJODs7mv3e3/96duniOfpp16h2V8meZxH+FmcD585ki3z2JYLQ0KM7JDpUY9Bn7VF4mGncakVrVV7OwWW/ZT0G47kegRWLWwIq29ujiU8fcgdYbm1tNrzaGvHxK9guzWZGYDWOch83SDgQkZpAkS6lQGOl4Cbl8AeYSfAxDfsYG8Didk/YhzAxOAO8KyPTZEXCi5WowaaeIFRO0mXjvIT+UCn9kEHGLyxjZ5TH6w5D771z5wFJCcwzeiNSjbfYX8KsZv+u4XAob0CNvzKKSehjPNpg8NXBcqzVO1AmEAwyNHPFea24EoxnjRVtUJcJkcDQjhz3zTd3OBdkeIYVkn5uBgv6VURvKcxWDGV8Hr8kHbS3twXErb1UDvaqBV6TpWrS1t2NzyCHv3R9zwgrS+9Fbk6VQcZE1r9L86SWEtTF3lX4bTN+k2pLrZpBRoHnLeBq4Wb3bOrvYqXEWjQhlaXmdZuIhU8ila5egSZLRXwG7hL76Sq9mWucDRpo4tLsOeQ4GZ6dKBGpUyRZX9bXr0dP5m8NMnF8xG3QtD16MblKZl9lPxqS/AGgpCd4KD0hjCtUNcyD9AZuQVvcwkZcPL2ahV2uk6rWLGQ2ziY/YDPa4/BB6o+VmvvJGdlDJTkXpz5MYpbZ9CczVQtB43lkfDBMNT1wEqyWJuw598QeSTVZ5gRsLBeQAaYoANHkj9ZBF7myEuNGNvsMZo26KeuKWwVsIcbqLBc9qCoRFEpksMqy5+CCEpKyR5Lco1Mmk5tL4wY0+/G6za6E43L9mhA40uOwP2PQeUjz31K/t/d4sLHCOba6DIsQoLoV7FQ4VGSTVVaVD1qrdAAAIABJREFUhV5nm2bsPcR0BhQhvDwcD5YRMUpXNsC0trTF9XhvNL60kjNAabmhfc8K83rb23r4vMxs4TVPDvg+M1H1CBGodLbyMVBbGdVAyzU7Tu4JbFDIEh5aBpvaGkdZp/tqEPMz+ox2fX7AYh4UU6irtfEvgeo5Oy2pgQoHvcfY6KPoJ9SjnRCC88ss0U1vImGAl0FlYLKysbfiL52phdLsFQqxudY6uhC/1useDAS4doWgY/YLbZaZL1NjB9nSHHTZfOApfczoaRSV72fV9XtZ/2mqn3yqG9hsZQw5UxF/6dKzQEfvZ9//g9epguY5EGuy6Ql80KjOrWTqMBJdVUNTW5w9nLqTDU/eoum/CBtyLbJlkx2DtGvSe2k1NzcrHd410x5BZm3NQxrGHEFZa/gi5tdojV+kAzXTQ/cew46cYhTxPNg+M1ryyPCFCWNkbwhJA0OIe7EJnJUmp5pBS4ZxwJaMKGesJINXjVR1k3BdSdiQgm4vUXitrcUpl0VRYRv87aPZHNfGSGYZFxiBbA+42orftRyQNntBUsQ6BrN76EPyiwg0NetZOUy+0kpdptmHiBbxJshG7y1ljVXM/2Fq5uzEPK7WaL20/HGcNtY84YLOwRzWLUBNalDyY2quvd9kemm1aK9SNw8tcnLzo9y3ifWlDAHCO8mtFYafP00V9RlwjSRcXreQm4mEkLbrLK23ZLYpfK7JbVc32jX6X1eufBR2So/ZXymBVIzpGtXDjX4RmpuKEtwOoFfr3RjCxxDammxpzEpSxEC4sYlPgc7eZ/F6Diot0GjWxCGFly9T/P/rEWR+JYT+p5XM57SAYAfFGFE7iJYy+9r2n2Fq4SWawif5KxTYIRJjtjgPUwfW5eUxNhSZGgN9mukflCOe2+YQziNLsamu7Xq4wtJ0Ti7BqaqJmTC8R1dXzxFrCTiCgzwsuGOUqtx18F02uPisJngejGngGH0VmDjhQEra4FhiF6bmmbs0Y6VKK5R86ulzOCD/PIwBNc9zXklQbQmAQkrNDH5S/2BJLUPOscwuXJuCuS83SMwBIYvNKeVdkAYTexMevi5q6ZfCYx5EOVGpPRRpsRIAGuqbopx3E/cdP5b1471mH8KJhXoq2V8yqD0muExM0PQHUugggNUg4NzgmhSIOYBJ6xyZaAaKk6f6qaQYUwvObFbmYXH71n0y0s4w35TO3NpMn2GWZwRU4KyakycHorkavRiMDBfo/yRDUbyryIa7ezpiYJq+XbsIzRT71dZi/3FkXuigr9XHVjE+kzSKwbknjfXCdLhRzxpktmDWjYUJZ3Gx5I61OAR8nrlGpc9O2xghhcUF5wchCrQaYE5MiBnp2zju9pADsrGZw6xoJquowel66zqfW2Es7DX0J8vz9DgmWbfbHVwPla9hkAOwqGKTfgAqfCjRzVRC0wQCjToHTvTyjBfRmvQzUuDDIAgUAYM0NXRFX8kpm49ZQ1WNFdkG6veyur3s4ejdYOcpFAw3P+DS8NPSkJSDbJ174cjk2mqFt5UEHT3aSISkiT9+xKHGAC7W5xLXYJBpLOvN1mcrs+E7C9nGIkcRzy3RctUqGWTsW0ml9dBLsIsJhEHGpMxkQ8sav88/N0FSOXHiRDgUWGGF9RKkm4AhlQLwA8PDI0cuyMgOuGZdGsbxT0s6N5ABAqJBy3Ulu1FBsmOj1T8pHCokWBZXSqSAuFLJtRZRIequXIyzx2Ih4FA3YlZ0NKPsRc4P77HIguvJNb+tTgqodAdrfWnGjqmwkhUkd/8kt+b9OFf8HELT/pyM0DQHyp4IMCgJof0+E80QNIMMxCBCnrxrymfi67iXo6fF+eO/t2PCe+JEX0DrUvR7uK4/+39+EMmoNjO5HrFnkPvB/WGQ6Wg5GV58W5BIXL/eKxMARyMY+HSJniIZGR37gHs5yOthmIpLCWZJ7McvN8BEefDr0ZP561EmF2R+tXyLaBvNdYeWqO91SEQTTd8XyJifp7KARYPWoQjH2ooqMytiEPTQx48Rp6HKL4ZFVg6PvYwq4FAXVR5FPuXnGpXDCoeS1YSLQGqxi8bs2wXhwWqGvwzGn2OV+SCDvUTvwnG5jhN2s2iZ7oaJEpioEptIeEo7FeAnvbbMUMzihLuO93fT2Psg2FUKI6XSloGLmyE7tKi7q49rTwtnnWuyRPdLCMwgIoTUd6yH5r8jccHcY1wBn4Ug6Sb0YH7uuediESftymwEACENG5Ja3ZjpXr16/Wj8bCI+nL9wBnquYr0lrgtWXjkmhfRPxsGh53FnXsPnqo3ezJNPYz7aVg+biwFfZLMaC1p1agzoPauDclxCQJVObXbtohd3P4PGY4Hsy2psZWkyKjqtedYw3ixG42OTVLadSuk7txnKBA4frrS8Tnt7C89LggDXtDpNcIaGjr5HS58kAl1KY60VWgbUJZlBIa3MnGICBrbyVFE2aIUbF9Ga+OydbeNrusHd6DHHB0aeG3kEu5LJCSY2AiXhXkewURRH1cQz3nHULQlMMZl0ZeUyQXeenor6BeamwHLbWC3NHo0cApnpDwa8wXGXD+y3n8f3N1PBNDB+AaaYNjiVWJMUodBvwL+sqYn3UnNC700zzomJ6WyS+3vizDncALaya3euEyAYmNZTmk1MPeRQhDLNoZE0VvrYYZ/EPRduVLwnVFZUQESmJ7O1rTO09siFjAWY5Dnp8sua1stMIelBc7YwUZSNPSBDJvt3mIquBXn0NrXJSUHG3pWva/WIDxrB0J6G90wHY//dg9aK0gPYvaQfnb0ae4ta+ajFmprUEmeb35UBMPYYrYjBSpcMkx5dAjys3dMmTDK3dMNIfQruK6w5YWTvWx59quLKx1kJgTu/GFkCVWNxIYr6/Db8zBBMlnZBBcdZgv24g0u2AiBZj1YCjqWwH7eJ0FQ412mUwqYOHYvKjOQ03CqIxvZDtZFRr+O/uacUeHt9VjIjI2MRBJQgpPk99kWptGGAmgyZAPgz0qa1mUlC7GoYeQNBg/aM6MHV+u13fsY9oFflnCueZ+48kcUaiSXBsB70xuTukARMTY19XBO+UmBIn49D6NbWWL+TN6jqr7L+cBpg7eUh1BQyjjLmSyxlvvogE4Hj6NfRh/2iLjVOVHsvuYhjkGE2R6jcHLyBR1lry7fI+C8kpgQ31cNa6qmZsaX93p62L8pkeVA0bovAiN2QJRwQzoKZJTPfYqEYTNR6uCik8bopBk4ch0UFy4WKIJniGdyS4l9YRguatS3Vx04JSQHFg9QvG2/JXSBx3EtZYAaZqupyYKfeYFEVE3iuX/+IRbgfvkkGziJgMhXPzrkJI08Cge/ljHA3nXCc15kUwvga2Y+IQ1ELdogDbM61NZTFwCydnR3RPNd6RXacI2/NOHVntonqZ3w4NJZ9/PGnoUvp7x+IBW+QUZSYp2kk91H9zCTzZqQkb9I41yLduSwN6GLqyai1UFd/I43bQJkbupbbLCkDrAz4Q7y6GUNGRzrL7isHP7cnY8A2q5yYGAmmjc7Jn3xyLWxI3FTizanP4GydRQ4rmqw66zJ3pKqaBi9B1t6KQWaRoGd/zc8s1OZ1zdMDSkPUVqOKqoRx5bUacHw+ssUkFiT6MKQGnm04F3OI3r0zCmML4RxVTGE+TLdVEgfmq9gDyivPg2U3Q+VqeF0igFZBRz6gotvnEMIJG7bPyBAi3fk6oMJyXhtWD/jeBjBuQSVU1Io1KtmxrK2fZAFdi73cAhKiAwafnT9zPOvnnlzEm0tB7ceffsIEzOPZFJXxOx++n7V0MU5hnREOZOXCUmqDDDKuVQ9u17SHm9Df4xW0MBv066Aw1zM++XC/nCoPwSOBVgV9McFVm/9i9COzWL1MDdIfWIKssgiRhftPcybw/KKjIJNMG+2L0neknEwzWJLbRVKlqzVJjXqDjOvRalnIy1+ukXGe9QamoNo5OV7CA7gZuNVkz3UalTVQka7aquJTjxNdGp8/OTzsQBVfDnhKIs32PtVNObqTely+y6jCIfUc0AhvQGA6OYyDc0N/tgazUJbn/gEwJQhENQPh9EuTkeV62EAoW4aTgWvFNV4MlGwwa6IaF6aep2FvQDBYqsj32kzi7MdOSOsHJjMhLeasyEHWyZ0iGesKI3vt0vfd38tUybF30ejJBlX8fcCe9s+TU2PZhzznlATZy7VaSgJgg4yuzq4v37MCEpHXY5IpzFtcqEiTvQWcm0ffeX5hCJ/Gj45IAPSICxej8vqyg8xXT2HOBRl//1wjk9TquS/F4pZ1qZDhUIXrD9OeX1WImPqzzo6XyfpbA6PUzl11edBZWRCygNzoMpIKVfTzS4qnPEoXwAYHch4Z7jr/bynuYR/0YCoDOe8GhdHR8c8bd2ZYPmB7L1HVcClbDJ1KCvs02rWQ94+xv/YUqD5KOOCtPLrAXM0s79y+Gawwvx5jB+LGsQRX/BV2NByGVjHtrT0cDFs0dbEXgaa7iKo70USdPY4LL++xumagyWejTcTsD/VAWl14yPZ0Y1DIhvSaXaT2Nx4OD4bS3ya78J7GfSrFHRdbxzCzYMdws4Uyzpzsjwrh6pUPgbOwZuF+WgE5b8X5GmPY0TQB+fX2tWUXnrzAht+FATWbff3Vb8amGxkdJihwcLU1Bh4vxKFluiw2se4INGyI42RsHA8ExpXAooce3j8KfsMh5OzuYuNB0rC5KZHBw8TgJK6vdsP3kBJeBglgEaaevZoKKp5NqiIzXA80DzrfW+aPYlnZZdKwt4C/dnY0ekQoWk3QRyFfR4+mjHu6CVHE/oEH2I3PYDtduR9ZcXfHKfofB2TeaK0IMkskGVq2lGihg9NwMTTalpbD7MRJ/NeOGdTUVNRkf/Fnn/DMgGZWyWYb2/AVw8/Kdclky32SlH1cgp985hTNbNhUKNPbYWGNPbzF/WEaJBY8tfXlNPlxNuBzvfP+e/QfIEdApS4sd6TxaghsrUJ9RjFJlbUcAmCep/YozvZZXkRM2jpAkHSYVjuHNTOEqJadN7RPJVnCgq6vbAUiK8pufoJYFjfz3Q1HUhNQgr5N8CUxMngJN/t+RaADQssh9oTqrKDS/pzmkgZ3YShdvM3aVdR7Pz0gw/8repmrQQ5J44hxzmDEt8/Z/qLw7mdAp+HYwPu6niPR4PmvQxr51mvfzn74lz/CzmeMPUaSRgAsYjJkUflGNr90P+vuhb5MoCgtasI+CdIFbgcnjvcDve0g8LxLgsMgtEcEIth/QtQ2yw80RLXXxlkjYUS3AYNpJUHC93dNuO+EAE1CDTLJrgq2GkHewYSKZleppD1jnMGUq0CECR+TwLo//AxhmkmyvMXeFALvH+iN/e1AQOnLTpy9detm6Gb8fu+J7hfeO5+ze1prH/e4tk7FVFubUNmjiqQnI9NMM83oJhdQLc7czAbHfs7JM8F7YBoLyeBL7Pl/fob7PzX//Xvx5797CvP/b5DxH47YZkfDjuIKC0jz8CMywBTSwGysH+DAPMchz/wVSkRvvk1Ex8j68ztkSI4K3kfRuwezx4zarg7/E9WITe4KGss2/tNoVdkdCNhgetjskwEi7ppsJNKgJ/NV/yw04YEnc02bBjdIjFDmdVLfJn1fJQHPIBLZHrFoiopA4aSvtcGC9WAXn9Ve3L6McJlZlJXMDJPzdgKaA3IgWBkIzYhc6GGU+RjreaCOuvqqCHDCEdrQeO3JZ2k3tC0pc5qJP+eySCdRCkdNY7viQDIDp41DA7Sfv4bMSMr1Cs1/PZm8N8JQE1iaPAK6kQnXfawr+63XXsK/CeEbquwPP/iUaugU2fxZfqYyCANmyb19TFTk591cwj6ycbThiYmWHBreRxueMncMFN4vg4LaITe/sIUbPbRJPNMEbRZy+EjeEJYkWCB0nZt/FFVRRaW9gn0YW+0hiPO6NxDy+cz0pxwaFM5bIDhrXYLQkyZveWURWHstgRUyBZMZxeuDBcX9GB2ZRLtxI/oyrS29HMa12fwsNG5t+Hlfr1HLe+nxjm6urNgiI8fwlOZ+DxYrPvi3f3GdygthJ2ytAtbxuhY4Jhb5MCQ57JZmB7OmEwy6Y3Z7C4aPAwNd2OCTRNAzOn26hwOGapiJmfPLs9k02fQWgXqO/+8baIs59ymbL4gms9WLTWShFg/GNeBgIcNqyAWV0JeF+uYwkzwEFaht6I61sU+AFBarr2lDs1ie3bqKb9gKFF50NQVUKQhN+CUs6BRJhsrxGRQibxBktQeSfRnkj9Bw0BsCbfAQFa6U8aceJGaj8MtEMBT24XZeCrxIZU8gGR9/xF5OhrK+h89tBGai62YfuKijs+2obwYFmQP7j/7ov8r+9b/6k6DgFxAg7F1Ikz5xtiMbfHiNBGoyDuAS+lHbmyRljCtX+1VTx9+VyVIDKp9D7Iiljs9QmKwQSygZW5qkRt/pKLGshOjTituEFlBJAkDCh5WMe8a9bkPez+D4ANe1Vv5C1lY17j/REPefZ4oUWvehjMYleoQxW4qz4fyFc1TAtAAIGI7smHg0FknvrdufxXtGkOJeCJ15Dljh74LGaIvldfjcd8Kfz/k/9JuB//IPE+3Z/bCw+JBq5j3W3m3OrEmSdujLIR7/8r++2iCTcziIz2rbMlfJpA+fU/anYTEa+0E/zLD5ruvnMNS8rp3N9UtRknMUkikbdEUOYyEkM+YN0rc0ejaR03IVSTmuyVpth/UGOLH0T3+ptDWj8vtylN+wl4kGX/r5mJvNBtuGO//FsbaBl9L4t6/jz7jR67D1llESCw9Ix0/qz5RRKpsFmq3LuXcuiNhwW1tX9BTmyYp0dt4lY3KhGbjcTC4qezqrzOqwp6ElvBWT4wBeeumlUN0bIO3j5GZe9PX1BatMgZcBy8BwAmtz54uYFdmfsUJyPowaFNllNQSYJQ4zqyCvt5V5I6qNF/nZGZ2YoaUOUPX0dPcjsHS2zS5jcZ8kkx+IGTVOwTTI2IMywxYWUW3voROpBK8pliwV2r6IQtCYow4U4vu4+YXnvBdmhn4mIcfOLphSbKpZ3BtWqDjVzpThgNtCBWB1qXnp1159Ibt3h6mJiB6cEGqPYBdtw40bt4Id93Bojt9pkgN9OZGwvZPR1LjZCj9Z/bbhhiwTT5x9aGg09Bs1zHU53ncqWHK37wxy4APn0N842CYBgj0mbFoEbb6wZI6MmYDRBj25j2mongUcvHMLO1SQo2GkWlXTTd+GfhVZ+B4V0Itfv5hdu/lBiD6rYd5VVzkmGNYhh2IDjsYXnuzLbg/eyO6PDBFsoM0SYAdOdtM7U7jHPQMm83q17BFCLeNAlLCxA71c7dUB68rx0WdOXYRUQBU75+iF1oBXKgiyVazF1qZuPktVdv0jrP3HqZzm2RfRA4VtuQcUwwEnpbsUMbNkFi308+nnpH2rcaNjGNK8kx2emVMnRRkMQDHumYPRNaZotxYySycuDoKlXr+ogSwuD8kcQ3KWvod7xiDTRj/O/Suc7ef67ndfzz54/zLVIqQd2GFqjIRcn3zqDNX3CExCdV5oqug1yQjc4/444riB4XJdx4Bfgc5nx2GVqh8isJQDP5WXo58LnYziT9ETjW2du1MaXnlNJGBeQ3jm0dsRpgxNHddsYKyBdOT+t5KxovE++PMzDCPzM9mPMUCKRkQgguCj3kYCz0svvRAoirBOLyLWaYbW6cRx+T2clUlO7QfFWUQv1vfy+zyHhL2K6R1KazZm+HyKCOIiBhkJRRn90sK4DhKruZvZ8MRlfnKMNUryrY4vRO5f7tevYZDxA6uH4bfPf6VsEY01BwhT7FrOcXD1p7GkHB4HBAUtFgqAjOxVRGXCwhQTtIxdJ5PIzYFIlMOkg9mk5I+RqnyvPyeV0AVsBmFQyA0p8mfFls3EclWL1VI5G9mGtQ8/WXJLfKPvQ8PN+ScGGWEyvZ2EkIQYrDKEJnztUnojYr5uwiY0McUsiNwEzYeYHc4vAiPRKDUQuuAMnmLuZjsnYSJp5a2oM+l8ks291ZEB8saNG/Hn8E7j39zcVlQ2HWPgksI5qycEcDaIdY32XlQ6H4bAuYF/lj0ZKcPJgbk5GziO1xmH5ZVPr9OLoclKFp6nWhyl9BwWJ6PM3WgBV1ebo1dbZxcGnlBuPejdJFaEuSmhkX05PsHxuDDGlqHsNrdgc48Jog1l9ROrj4GDoE0bZPR/MsicPn2SAHssGra37wzF0LV5staSMt2bgcoQF/b2tWf/7b/4p9m77/yUQ2k5e/7552MXNdDjmgayE7Z7840PswUMFQ/wLTNhsGJrwNVYhwhdCKSsCm0++eSTka3evHk3IDdtXiQWfPrpLYKcAk1sS1CuH5oRA7dI+z7Ic0w3EF3+JNUGuqeTnQGFWAW99/51oEWEhgfMWEGRXgi01NZTm333976RvX35p9kHH7/H9xXR5xoggMGCwv+so7sou/Ti6WxpfSYb5cBZgrlWSBIzPvEQp2ccLnT75d5ceOI8tHd6HUA6ukH4Oco4IPU/W6P3sMXI4meeehHnC1rAI0vZrZvTQfU1QDdz8LUzI0aB5L0bS9ncxD7sOBw2yOgPGIccM040I2EPCC251gtL6f0AmbkmXUMeqlLipdtGb8ADz0yafocZt8/fNVZD0lVjHw1ywxJQqvqsGHZHkFE/IpRrcOfiEuoAEiFEZOUqjG3vrRHIyv21iuN3ziJoDyKG+01B6Al6jDdv3owEbBO0QvegAsgLxDzODwafAVEtziFfgNJuj9C+ro4DWsUUQyCS0FDAN9tHVAtn9SBpx4oiTHbpfdYyYM2/T4QHqgZ6MUkwac8Ko06rSK5fCr5ryAo8CEacV/dwtHD4ofvAz/G9730nyC0SG3Rj1spJksubb76BAJT7gVYnfPqc9OY7ABl7VimfKKRa05hXvzz3u2Or7Y2RvaQzEiizhERqe3cmu333FxAqbvAzSAV2Jet8eYr/XOj66oJMLoBEyeKvZC3vH6JK+GKQcWIEQkvtY6qqBlgkF2LOeMx550d2eOiP8ZgCGA8+vhs6lLUwfMTzZV3kRFF7lMn2QqKspfwM00qCSEybRNthVjE2NhILydfIzSfx583EwsaBgGMjsJaqx+FEbjIbb55C0ZijogoLcBreUYQR0MxGZHtY8uYWltmXlVE1quye7uOhhNYF1gAgnq3DroHBqsFSW6qjEI49DiGO3aAZp4l9ZnxmSGY5MYiMqsbD3n8TzzW42Fz1Wv3q7cPxFeV+mgRIAKP0tupxiugym2LlMX5HLECx29/93d8JGmo9vRv1DG/97N2sj03sxh8ceoiA7lFcrweW1+DrOGMjBk5BuJDkoCut77GGUNKKxmvs7+1JztRUDrpeH+vtigNEPN8sWPGkM20iUyUzlPDQwT3w8DcI37jxIJg/lSjqi4CWbJxv70rn3c9eevki9i5zZJ/12W9/7++RKY+R1e+EI7U9jMvMhp/Dmn8b2qoQnBVsaytDqKjivAaJC8J8J6zUyFjtPTiywIoqtBrLHk4aMBLEObRtGgtL2Q8JQ8ICFOV1Oho8AqJhNk5rffa1F79Bf2Apu43L8dQERBQMHR2b/L3ffzX75ndfyC7T6P3f/9UfQ/5AI8N8kjYqs7LStayti8MJxlpbD5kyic0CldSdB/ejT6JItY6JjwskRbscsvtUhrWQGIRT6xvsjaC9IplxvHIehpH5ULCfPPcslU159tZPbwD9oR+aRwtFxSzNGdgfSxzIIps0j3egFAN77TmYz76m84KcbcLr6LxdLxOO++v9yA3ek2nlc/ZAFMazghQB8PdE/0/wUiEwZ3dnC8kJo5P5fj3xVmXDEYg8rHUQn7KPJzRMQqPuR+ZhzpXbxMn1bFUhjLULLG4PzEP9WE9/9goVvfCxRqwTBONpRLxlJEWkEFE9OeLC4BRkH2jtWzy/fHoZwtUVZfUczuzdmNpqOul5IT1cWMzKLjXghZl1T7anKQTo57Ppn+s9GWQ8NyLJK/EepAR3DWTl1o3PgJ+HYoqm++gP/uC/iL0raiD708/llNefvPFjCELXI0kzEd7RFV49HmSNwyA3WS2ybwu0XcoFGb3yCD4Edz3N9unPVKJrK2I89v2hj7Kxyct8Bh2a/YUG6kv++jUMMoaZo3nUn7PPyIQOnPx3nAP4HIyR0zC2yDio2V38ZsurGAYm2xbopwQZD3oz1k2YHza6zYrCkoIQn2a6EPFZgRUsmqBEcqAYcCxpXcgxs94GpeqGI28yH5xZoxtIWM73t4rwl03AQ2A3obcYQ0zWYha5xeuluRDQolmQoRgnGAbWzPWoO1FP8PxzLwVOP0Uj3vcz43c+SkAJ2K1YWYlLN8HqclNv4im2TQA44DD0/V2objB7Msl6Yyd6Mn4ZUN94440IWEJlLvoBhly5uWaYdS+l18/kL9lnNmTNgiux5few+vbrr8VBW4NQ1OmaH390BQz56Qgsa8AR9i1c0PW1LTEB1OsQTjFAhQCRwCXMYdXmRgq1N/d/BxcGn5fN+zUbqhxY62xA+1Aq/rWheTiEyJGpk25oA6mf1YpuFZW7h53Pcwf19ja/Tp7GhPOJfgIJdjgo52UQXbr0TPaP/9E/CmfoRT6rsKCH+C1ml+zAzpliIFeastkch5YNZw+2ZLFuaaoHVT/6F8w8OcTuY+Xj5+nqHMjGBtFYsIG9n2tAjhtUXGb+BVqSoOUpq6B3Mj/EWkGgipD029/4Dkr6guzBHSx3Zj0kW7N2GvvPff08bsz52QeffJi9+z4sIAST4WlF1l1Vg5FjHxDM9kTW1d+Egh+tCKSQdcTDbe2IVblnHjrOl5knOSiGci4pZR92lVNIq3mRQ+7RNnqZQmCjx4vruAm8hAKeXtC0fcKFbBitTTnrp6y0nuBHwrZA4rVLjyLPtSI1VjU+PUfvh/UMVZt7oxGdUz9VpfvC3mJ6NuxefreKyWlIYhKsYy8cOcDajn2kdwtBUcF3jmjnAAAgAElEQVRyiDihO6/QUzIAWT1Y2R8fOBnJ0gafVWsi1+CdO7eCnm+iUs56NLjk5dl/dTCdlGeDKsxHqlbT1vMXTkYQvXL1wwiMQlt7DKWrxSOsstoDRvEuAlVIAtvo7Arpk1nJiC4UgSyYpOk4HvOkpD1yHni2REXCMDKhSANM9Bj5/zRTKc040qXA78tB7ssrJr0J3pS+vbIyEUmie/L73/9+JDpKAHIkHKumn731ZvbBBx/EuWIfyLUfk2Tpaa3i/mAFVgY9u7gAwTP7yusoYnqohqbh9aZ7AfqnUl0C8HKcXxjGpfkDkJ97fJZH/BIy+3K/fk2DjJQyHmha0wkqy2uC+XSB7O5pKgIWNgeEsJM48bYZ/d4qNz7RUWUdbaHottewIyFcZwFKeMvuLcpND32zYW24LUA26XcYXIQAzGo9aP2ecABgI6Txp4mebGYTD1IqKlm5/58OdSwaWAgRULRA57WCxsjnqEMpLKacXARgsfD9Hmyz4OcGh67OnujDOGRrYnw6dCIGhBUybl93k4XoBgn9DzCUB5DBxcOjtUV3ZRv2zWhersYC9JA0Y3T0stmf1/j+++9/XskIMRVy/TJrHtNgt9R3cxv4bMTXI5S0Sbq2hkKaACC04HtuxkhlDT8b8BtjFgz94G02qNRgKaBmgznRnBWMNEz7NmLl9pQSHl8XgdTJjrVAfWptWsjyV2Hb2UROY66Lw76mEo85xxk40EqNjffTnpT3oZQeQk0VLrfQXGXC6Yt1jvnyp8700Ny/BSz1Cw728hhP8LWXX4nrbgYelA790YefAhsM8V41PANoz1RnuunaU5iDECFLyHvmM5do0dnVFmaPenHJCiyHAVSNxfrwAx2QYRICW+6ClTsaIJ+hYHl5klF0YpYYwJiCWl6Lfz/efSIrppk+PcYBAEGktOowe+rZE9mL33wyq6IqePejD8k0x7Ob14aDXl5KdVZevgVclkcVU5INnO3K5lcWsiHuRz+V5b17n2anz52M4LsOm2we5wQ0meHg3NomJZo5JXUkH9x7p2uW8fls2h/SnxEKO9iC8szzezQzEpBVdSVD6absxVAtL0B5Lu/kM7BnYLCFMaY9Tat4suYwiyXw9Pf3RTBxCqtN7ZzY1yoh6P7cwwgyn7syUDmalLF2hcsq6ZtO0qfz9WSIxliKIBAUxzwXx114tOuJ57O8evVKvJ+6rMoq1rboVN4Sz84KHZo+wcr+mNoXYeo+CCCH+WsBLYa/HnqpvF0EluiiiqGQF1L1KizVvUAxZj7zZlDUBUurHEPXuH7WpOwtK1vPg1RVVMWatHdolea6lVYc4k2qGc+M8NPj5/28ridF3yaLfs3PT3AvHQ2+FD3D3/u93wskx+rLPSLk53qXxvzRRyQerENtqnKQuUmcIyGKCmAUVvXjKgG93qGJBKHCMipqKP6BxOAAUHgIdZ6KpsjEGbuZqZnbOIa/xVWM8Au3ii/569csyPBw4gMLlxmWXUB2GKFs5nXhDnyRw/pJojYzFFbJlrzTPHSbktpeyCxyIJYPRPy+kErC7FkhZx4MrS3xXQ6/UqCbOvjue1QELhwPZjOFyLA4DPxKmX0yoEulZ1r4aehYUoc7fCimUvLlIZrrCZU5/Izvk7LoxrSyMgu5c+t2cP7bYVcpvvMQcixzznpfpXRXzzGas2f52dXIiu4/uEuGuhjl9jbBxmzIxefnHiCLFD6ykeo1fvjhh9GDckGr6LefI3TlAeBCNeDksiqb79rYzFIxuGHcHCI9Nh9bm1Aqq58g85FYcO3aFeC+RxLz4vVeeuFrBKlSxsjOEEg4kMHfT+PQvAHcYdY3ASvo4ehg1tPVif+T6n2a/ly3lVwfduZjBFMztk2sZIQoW+kfqH8Rg9aOJmARGv4q87V2maMCsVn/y0Cfek11fEYbvCdP9cB2a+YeAJVBRda400ri4eCDeC0FoPP0jGSsqaVapNele+7HVz8LQ8VFXHhnsTOxp+Kclw2+TyeDEjZpKQGlCt3C1i40XvoSbZ2aKGI5eP8hNkVJTLd94HhgKmR+9hDh4x6mrfvQ7c0yhUhKgDYew5aqr6ZawgX5MUPOGhgu1tBykD35bG926ZVz2anzndlb734SHmY//cmHQJD07hxsh+3L5u5o1n+mOXv1m89kNU0V2V/+1Y/IVrGtnx4OJlITiYZuAW/94s3wB3MvHOBrpo5piXlHJj+uuUbevxA23QeXP8IktpVKTGixPJy8K2jE1zOOe32VzHu9loMfOnKGeFCBuLORqMxd61ai9XVNJE4w54AWgyEJzd6xEkJdVvDeEw1UhYq/yJP132UJyvI7IPkrgKCgVYt9E8kc6zhQOA9IeNf5KjJA59F6BRMU+LmOxMvvDQgZlKJITQvrq7wKs1oqQQkk8wzMsw+RvLyYM0TArahiHAXBVicBBws6SdfAUIs9j88ykkRHQZCM+rPCvvtUpEJn6+Go7Ohwzhp9zriX4VrANUpQ0a3ZcyHpTlJPSm/DnJWT98IvSRnevxV6OZskp2MTD/hcKv+3s298/bey119/PQTTV65cib1o4HHf3rl7O+6t54vBJzc+w5aCRuHSmOuwzSlk/s8y8HKQkFgzYeRKeNYipxy/OqnZujfUgRysrE5l1268wVn4Gd8DAgSxI525R9EmDmEf3pHLapgT/yoT7a/LTf6mOPXVBRnjh1d2ZNuvGBG97VFfhixHXNtAow/PXgeMrScYGPUazsT1ZJTLoU+Rgif0pA+RtNMY73tkeJls7l0ojnel4UzzPIezK+prxPJkj1Jb/N1M0OzDAz+ZZCaaYJonY3OYLIcqKNlimHHBiGJDHFCK2u8R8hEvdaSwcc+gIn3a0jjoh44V0EEZKm3v8T6w6O4IgjZHdaH95JNPogKQhrxEH6aJ+RO1qNjHOKwNRImoAO6vJQ7BK2Z/O0KgpgTVcncol82+r6HedyM7lVL7fpuoboaR4bEjSAh3YGANYYfHLHSrGaGr5LvG6wLbaQ3jlz0kG5QdHS1RYTjoTWhGeKSUzWIwuwPkZFVy4dz57IWXXozRAbfv3SaIDDM7vSo7BctMS3UPlHJgmxoYZptszIeDQ+gz9EQje65yuBqjmBm6JulA/YHBZBy6dBODSNTfzGJ5oqNCOGCbNHAYlHCY1ZAFa31TULyb9fY3A5d1ZEPDN7PvfPcb0UPxs96+fT978YVXgy107ertIFacOX0BceM1ssVmGuaQGxizINzlsLlVnusuwVfaeCENv5IyTVqp4LgHWtjUw77bBD6amJilksbkksFezoaJDJI1JIV3j+xRmEJnXJlXRdJ4aYrHjHYyylIatRXY/B/rr8iee+lMEAMGuPZ3L7+X/Ycf/hUBZpo10BkGnPfu3QECox9QtZt9/dtPZ9/57ZeyW4OfMtwM4gKBm1MkDj7Xm84JDoJrhgZ98+YnVJvHeXdPdMxYB04BhS3ASNyEKfeAquo01cDjUNtHQ5lnZNO7rKQpG7rPxMnHrPNtHARgdW7zGasQ7HrQ1BCMTApGSCJEDcJuCBcIbVjsd9n0l3QwyZhuKyCDQHLTkLTi5QIn4RTsIaZGRPGtguZ1tElCq7Li8oCmTLyiWjoiE2wDoWluuTDn+IxUHawTAS+9cJEEpz/YhLNzE9mP3/hRoAPaNZUC90oq2SZB0E18lSrYw184riSrzbbnSrMmaNt16JC8BhMr95gN//IyHNb3Nbz0+SKqtt9CoieBQKiqiLOm0Nk67KFkpgoETKWoZk2LnwShu2cx5cS7r4SEtx5Idhwav8nY2ioMxHx9BbezF154KXuGsQ7u8x/84AdxHlm5CQv29HRBMvn0aHBgabA0JQ81kAjKPu1E63Ss+yx9VHtSkmb0Q+PcolcnvBd2Q5B17GsKAarlC3h3bYJ19jYJEpbbeOgV4Zhg9eeXLtXbQIpM64o/p3EAnse5IJSDmBJ8+Ld9ffVB5vMr/GWQST0ZnhriuuwAO4zDU1lz3XN4XT0bA5O2D6Y5BGCK8MS3uaE7LKJw0yXASARIs2A0ONQ12XuTFPmWus6Kjyl2QGuSBGSHSec1W1HjYnaigldhY9ATWdD2W2RIGUBkVPkQg/ILfqvdtkpdKx1NHnUxlvFlM1KMVVtwMzoDgwelmaAL3aCwRTWWNCvQXcm4XUAPHmDLzfVLdRRSU2Ec0/nI3oIe7QRCSQsIGO/ev5p993vfimzq+vUbkdlfoFfiAf2Tn7wZKmS/7Pn42n7piizsMEcQasEfbfcos1xn4Qfzi++VUBHeZ7BU/KzqUGKo0gBOs9w3LcvVMWwDn2kpojhNVb+sN33ZhNfM3J5+Ok3VdFO4cQx6/lmb83Uw8ObmY2T/pfFeS5A0xLr9+dABcHA2M1ZS/YSfQxW4myT5xknN5GCkD1eDfqSrD9EnCvie3np6Ew+yF15+JqrQq1Qqx3oGWBulVB7Mm2/qCl2CDXx9r2pryeyB+XT+vXb1VlCTHSutNUdSqxMg6L9ICXY9eqg6qkGV+hzwU2G+/TEhw8TQ8fkk+DTpenwds1up2MIqrsl81qzPS0bX+ac6OICKODDKIWkMZHdvX80uX74crg/Og29qxHqIz7BHIrWFV1nX8Soqn55sZXMk20Sjteb7AoFYxZp06Ehdw5qupKIfHbkLhKhp5k729BNPYkZ6OvzbFudWEZjKlMsPkeY+AchrNvi7t7SfeTRG3+rRFjke5pBo0vIP0LUAs61yqLkHOjuaqUynoydk8nbvzkjQhHXZjmQFCrbsvM3dx2HXYwWwiiO2XnzJjp7Awv13X9pT1eGZeo1rYR9r4HjkL9WIS4BzUg7YNwbpPfblBpVAMwesickzz1/KOnsgAOlMjsbk+o0r2VvYsVBkB0zbDAybh2jVanSRBtQqbMldqtEJ2KPr8zhtFJ/MyvPQsFH12pspKdWpAPaYE1QhxdifsZmer6CU/kYpxB1d4IMMxHrQnTpgZJITx0fX0Qeqq20KCNX1Hkw0kiwTPWnQ1exP9W+6I2xCpz7YnwtGpGOXDYwG+9u3b0dym+vlWCm6Z3JehJ4jkizK8UkT6m5E2NzexsA0+qr69EllNoh6D5O5b0JdTHhkBfqcDCbbBPUH935Br+8Wn30UvRaaQJvArmN+7QE5cmodBRkZbay1nOTE9oN/OOpR/YYFmeSke2iA8ctxo3uMMK24iBnccxwA8tJpwKEr2MdSxClwoR+hNJRF4mGQ6MZmurCbCABOmbTZZ2S3v6E6XCaZpXUpWao9DhlWHrBWMqkxmZr7sXnDg0xdjOIycFw2Ty7I5O9TllMpeTga5Awwvp7v4cHrxMZhdA1CZrKurEpcfFZK4sMtRz0CIQAPZquZZAluXyjpHhqgTaa+SlJFxwRPGkkLC7MRXJ3b8RAdh4fxSy+9wgHQDWz2ESX2zYAx/BxqZ3x/F7B0SPs321xDUyNz0Wnee8/k7RsEXDwGtBzzZo/elhWNmZuMFnsSBlyDn/0w72VObCor5lka7V6/OLvlvq9pk9ZD23DvBpSl5yAq/eZ2rUb5XNFU1bWAjSkk56/EypsM9b+QSRL6JYJCKcEOWgKHfh4+agMc1iVAZoxLWIOlxkwWN7bw44Xzz2RXr91FEPk+8OFAaHxk7/3DP/qvyXb3ITFcz/7dD/4Cd4PPQil9SKUhoUHdRI6VaNLjIa4Xm8/finjTSpngZU8qB4mElirWi4mJbsWSTcT5mXfjPJAwQFUsB9uL18nL28jOnj/GYYgQFgr2xORgwLhasAjrTD5ayD7+5AorC08qMt5y2Gp1Taw/kix7OGXYteTTH/DwNflQRb++IcECc040SqdPDVC9jGdPMgjuGC4QzeicxmACvvGTX3DfqVaB5iq4T+FWYaZdhxlreRO04Lxs8PZsRvHKDJZ6MlsqnOIq/pxGlTciAF5bXaRy7A74d/ghSQC+Xy24Czg6Qq2OPnRl1bIw7QO4vjaCaGIfMCZrEtxDvY8B6z4U6XyYT3S3EizJ5xDOEimogXm5ghNGR1tnjB/fRvfjvjAxq2By5TGQAa2W9PuaoJk+z0XLsHv20tPZz37xE2BA1lNrQ+yVPfan58D09CQGplB4gWIP6cMYcIN5R4WF0o6Ammyh7FH6JSxfRgWsgl7YSUaXQxSLS3k9BMB5BCJ7Ov5bTngazXmq7W3Wino914W6OPdCcpYmqOLuUM9MG/ejQcTAkntPhbU+lxwj1P2Y5sYURIKXRzbtCOYKyA+NDY7tIOixdiu5J54tMdeK+J5bm64577vBUHJKPlDn8MOPGGz2KZ9lkGBsr8jXSDlVGrOisD1XyYgqxR/Sv4XG5P8LRvtPQ86vSSXjQjwKkzbYOWwinjIrJjtshMP/ctbd7hRFLbhZgAiJYlKhfRQeogEmZ8cQdhoh+kI5ywNQv2FJ6wFg6apdvJXGvBuBg8pKxUAkz98gY4mexiiboZLN6T/Goa7g3+Dh4RBGmhxgjxfgz+ODJXxmtWMmlLseFcIexqvQL60i/OXG8JcLRc+iaq4vj0PITMVAlfOekpSQxh23B9Tm33sdZk1hCBglv9VFXfgg6T/mIX4O2MoDXusXqzIJAFZO6kQ8hGyiSn+Whumo5xYqiTl6MiF+oyJRX+PB7gEfFucQChSPOtHPhW21lmPWqCvpbK9hc6sBqY6AYmCUXWYmZoUjNdukz3ul3iWGvrFAhQEeAbMtIz49FJJiAxmspP8Kf/p6ahKEFN1sPpvIHiODSuMWSmiKHz9Wyf1eYGzxiVBy9x5H2IjvVzl9CsWnJwbOZv/m3/5p9tM33uGQ6ssuPfdK9BM6gSvtyTQ25WV/9qefZP/r//Ivg8XWUA8zDhryEtCD3lLbWzJ5bKYyHI3DyWcgLJWG56mwpP+gOapNBmujLxij2t/KUbGtlhTcyj4KvZUaDO7l+XMnODgd3bzOYSPlfpzPXhID4jQdtSf11s/fZhb8AsGgkAmQEA4QZu4xx728hv3BPSvgWSq4tJIUrpwGppJldciaLCUA1fL3ndi1ePvOMAxPT7E//b//3Lqf6ZrEpdCFPYp7bmUrs2ofu507N5jbswSDCSfm8gJoulXMZAEZ2I+KEosQWIcXnz6THQfeXIQGfZPZ9XtB4fZg07GZPgc+cNLTc55bHuZh4YJXmK7T69v4iFnBEFwKEHVqdJlPMuOXPY4WLHh6Oo9nl9/+kD4hDXzu6QZkGK/VNdHQ2B5jKjzMhaxnYf+5B28iwj17/nR27Tpz7h0LgcN3PjoRk4QqgngIr4E+R8dvhw3T5oqBAliQSaDrjGioBBpspye0wBlh3yiIPjIMpG7zqxRvsGIS1C3WXiX7wD6Oos9gQcIwDIo2n8/g6pr2/Wxv6AAtK9CvfM8UqjZlF+63XHLsmrda8cu171d4lfF34UtH4HF/7bIu81lXJeis6qjIXbdCkRIn/Pf0cwkai6FnIYrl/AziLp8BJGBx/iGuCh8BI17nu/msxXr+efODw8FX6jenEc1HRKzf1CAD0zs+SjSfcr0mHGGzQ40je7Kejpd46Kdowql41TOJBbwLNEXGY4PLAJCGelEhxE3lFRmspYeSmWtAFazdNWbS19XpQ8QgK5g4Wod4aBpkzDDCAoMXEz9OA6pSgDFiW9YLnTh0TNhNVk5Gg9f5EzKeUpUkFmvZ7wCwNEtCCMkqwgPag1qtR6JAc4CToZmp5JwF1OaYrWiWp3+akICHkRCSr+fi8TPkBKFmdcJrqYkOzixjieCU80vKmel5b2TEtDHhT32AHHzveRO2IoMcrgY+qzMrLReT1/tLG5vNgPaswMJKnBvZ2NBEA78te/bZfgJ2Giyny4CBxes3oDg11MFTQkRmTzGDhczLXpb+YY5YWEJIl8f9jutVwcDh5KZMQd2MERZdVDk5m9SUyQllVlYeEmQQQu7NU8mcJKOGYdYGhLCKhoh18OwzlwgABdkf/8t/w0F+CJX55WCpNWJG+v1/8F9G9vv2u5fDqeCtn70dcFplBRk7A8fWHrORweJdQ84JCemLOilJJiEF5yBhk9qH2fcXOzNpr37pvh32XEcZodoJLUd8PjosxOsFO/6AYMdsFa3nGGDW0s6o6peeCQuTn/zHn0bg+wyyiFNhu3tbsg780IoZEzC3OJQtMGyM8oL5YVB+yVyFGCtIKFwTVWTO1SQqTsy8+NRToABtYUu/urwaDeYP3vsw+xjtxQ7XtcahNT5BD83xyUAwBoJ69DKgyNnwvYVsHJp2cT5VdjXedvi97XGIhiSMNa5kpBltUSVV39j4FFWTbEmV8/YtDTT2Ms3YU/PbNRC9V3pW+xjX7hetESx5pjAZd6lmhCO1F/JQdYrpa9/4HpX58ex//B/+52yFyq4WCHEZIoB+XN7PPOCs7q5jkbGbOJWRSD198UJ2i2Z5G5DeD//Dn7PGYAPSg6UAjmekD5qfte8UQ/dgVy0C+8m024bwsMP46R0o5hwxPGKePx+0mP1XJgzKOtY1AWoREG1TOHkMMzguj+rez5WqA88ZXbpTdZuIKlbtkkKcleYLJ4W9gdG+n0lhjFNnwbhfrWiEx00Oc0mW98N95dkWnnH8OSoU4FiDTH1dS+iZnPEj4SHN9ElaPn8mEZcSEcVrMxgpr9jjDB0bu5KNT6ubAVovSFpDj+JCMgkZmSnIGHXS/6ev37hKxirGIKMhGJ8qJas8ERqNhydoOF7A2O8pcF7t/J3NwEFG1qOOoxAs9UABGnoIM0w3fQi+HKDEAzcqe+AJV3gQyCyzkjHrW0W86TRGm3myjgwIKdNOg4R86B7O4U3GjU9sjRRsFEn5wKQGWiL74P0eF07uOhIey4aHRWZF4AJPYwJoMBMQXFzFWFgk3zRkdegfvEaDSS8ixVZsLAxIQnAuQllfVmIGquReQEUANHHn9r2A31xUzpaw5A4aMYFEKLGh0Wl+MG6gYB5jTsyJE/0B3wlXzM2sA59hwUGQSVmXkwWdOIl/GTCKEIdeUjEBkXu6RD/D9zh58mz2+ne+RvbI0DRsXJyMKePNA8bPPDZqE58eEHClh4UNb2EETT+FvtwQ5ZT1jknWfikNX0s07TTXJVHJk0Yp0cfTs9X+Q2t/iBFk8nXVwAn1hczmORM0ZiGXh5hseo8uXnyWg6At+4s//zEBcC7sYIYGxwngJ7J/8Ad/GAaSk9MTkC4+in6M1yZcEtMxsV8xiRDHjpG6wntHh0BULbpUe52sBS1PrHQS7i11PbeA08/lJhm6+YOFFIGHg5VTp01IkMO1oRkSQG9t1toupIbDNcyzR48ms48++Ay6KTb4VHp9DHhrakMFX0xltzHNhMy5bBaiSR49QnsIZTR41UXI+jqJULaK93vjRz9mDPQEh3MthzGaI5KRf/ZP/kl873/8+ZvZEGJHYkoMl7OHFTAth9CxrhMEpv7sg59jY3P7EWOMEUGXtTKbBc0MrgFF7CcdhZ3FI9uxpTnZDdnrco3vkXC5D/TV2+Q+2xcKMXQ4Zhh8OcAwBe06wyj0ZlloEi5w2KBYaGaduw+X6Rc99cSLWXtzb/a//U9/nI2PzERVswLr0ECaxmNUAX22xXp2H+kMfvGZp2MNOKb9nXffpjqcjaBncFHIuAE6Yb+vpRvBdgPTY9vVxDCq4tEyGiISSyqV9WVYaWipSujBWMGU8iuIG4zIPqDJX46JretwfdvxFMC3Jg8sZKsYE6noNVG1BGTFWSEhQ7KAs5nKSQy0UnKf7ttv4kBXoyXCEBofiBD9/SdiPzjqPGx0uB8iF+5D/969tcdrC/EbZJqo6HxuwmUmr4k0kSqplKhJuNCxxODgZ7H64qzjzXVoHhp5B4LOA9a14swEEQqP76EDiiDzq/b4JI3p6zcGLjPIWJZJWT4KMl7/njb3F1lYr3KY6HjKByqAZsqAohh25KEPVTOPDa81iToXy1Jt6z0cPMg2GLlqJu2iTiN8bfYnSwzHATgN00rG780JyHJiMg8M+yCK0Px+1etRzfAewm3CHxPD0InBYnNfCi+tpiJLIXMRcsrBXGbo0TjkQPJQ9vP0HTseVULCX7djgUnpFToyGKXGc5qxInxkJu3CNYCJsc5idT74YDggPisYvcoMTJIJJB0MPRxEo9IeC9XAOjs3GT/b1t4a1N2Rh1PAKzTwj7RDftYYzMTPW2EZDAcfDIWxpT0FTQRtMNqv6MfEsb+fCZjdSWCqjc0o1OR00OzRC3kqGHuW59vQQzW6NDBLKohJghzAMm2krHq45USsBhk3pge59zLHrHPD5GADq5BysPACnv8ZDCRPnDwG9AWEAfwptHd/aDBgsXNnn8luXL9PFr/A9VzEQ2op2HNPP/UMBIGHNK0Xsx/+8M/J5iYjG9RTzNHQqfJKAUZITOhGQa/3Pkej3g/g2qZ1glZzjhKp0ZrK8RSchQOPBHtUyn6fz0uaewGHTX9fC3AOmoeNSejRuDf3NMX4aoV+E+NzwFD3EIzOU+1ArCDrL63Erbi9OiutL8nevfVpVsha9LqsFhxC1whjbqDvJFUMFT33/Gc/fZMGL+uAdbVIH+8JrGd60P18hqhxhft+aKbOwacA2WQkenLAuF2dJ7LlmZ3s9rWRrLmmN2ttOJ7RxgQixjV7BUYlUx8NCEMwCYVD0+yapGjfIdFoZ42tQ07xgD2M4SXepyRwDruZit2s8xyVNyOTZZGuRAXqCAi9CMnacVGorqBKKm3EsHMIL7WlrBOD0i3ey/WTRzKg5qUcEkWRZqlCrnyOOnqbJhkyyTyY1ZjZE8lVxyYF/vse2pmM0QA9jMHu6PCQRh+k2Jfen1WswXT7MTXIFu+FB5jjO0gheE/OAzVrjvug0pXJadVhorfI8Dir+SL2SgUanV16Za7ZLQKtZ8YWQameJHcPGFH7GYcsOlpaRprWMyIpDvnraO9i0Nhw9CEjeYXJYDC3gjcZ9YzTucQqxfey12Y1JdHEatmELyB1dExJCZkAACAASURBVF1xhh0F92CzKhR2uquEFKqvHTRew6Mf0JsBWsQKSc1RhrDVFsQvK5nPj7gjyPpvojZ/4XuP/vcr7cl4qQAPxs2E+zHPIyoZ1+MeKtbiV7PT/d8m82qCX06mU0Z/Bb+kXS2t5aNAZbZ5788KV+V8kQwqzonIsS006/MQ8+CtwILEzM2qIMdEs5/hQWKm6YGX5seYdQmRqe71sOcqgcscG+zEx3o289DdiWhmerAYpKamH0Umb5DwoNUF2Nfz4JcCnWve5XzEjocPVsocwsUZSMtrFCazeZr8kWCXofT38E9GnEnctsM172wY/ZJdh/0XD3oznf7+fuC27qBAW7kZgBVEXr78ToggpUXO05D3YF0n4Pl6fkazT/tBMlqshmzae4DM07fxfor7ysDy9zJ0Gq0M3Hrx5acjmGq8KSQTjrNsOBkz588/EcF4ZmY2YCmz+d5j/WFj8+7lD8nCdCaWoeP0Rg9gDqgjx2zxZA8N52sEK5DP7X0zgMf9gpBg3+HiU/jYATk5UsA5Mx4uN27cCcbgKrDX0NAkCvVCrOH/Hl5n9yPbf/nll0kylrK/+OGfBLXVeT51BKUJIB8P9wpgI3U6bsikgXD8cpo54XX6tR3mUCnLy1VbrgODSgpEaeZKJAqfz2dXa4XLBAdQNYdOUx0mlwON2emz2Mu0FfNcalhDD0OTop+WNi+fXTfILBJYIH8otETjUFjCe1PUTGzSX8M6xvsitPLwwSA0WnQsuHjfR2y6Cduov7c/u371WjYFo6qNBrjjFwaYX6Ox5tUbN8N7zt7e/Px0JBs+930Cqq9RAZ352kd3s66mU9npgUsMNavFwXk9G7oHvR3UcBMoMZ8+lAFGkomJifdrjj5hb28vBAJntyRUQK2O69CKVPJKBV6QjQMkgdjlCKvtoutRpR7JHQ12J5A632Z1CQoxwW1seDYr5c/kHbhFo+NiNkwJ36e+pYgEK9m92AcjZWXdpMqTHgZrx/vj1NRqEi1Hs8ekWAa2FZTzvoxvlnghiaGS6ljqs+p/R3b7WVeXQEDWnM1SGZBkOWQecnyGyuGKPQmyQmXjV2iCWAz6nFnN7AOLFlDJq7UKISU9I+Epk6E92JraIRlkJhEdG7BNqNwfSiH8/TZjQWICJkmhjE8TAPVwyiJMWnY0zdVZg/ttkHGtqnkyyMRcGSo5k0vPotz5ZBVjT05kx+eXT0uCj5ONMqJ5eOxjzlEgM6uZA+QVJJypyf/5b0d/+Nv0M+nbvvj1FQcZqxgR1uQpFJWMZwhiqWynK+vt+UOyhb7IoPMRLe3lYV2xjzaAKG5j0YN/5bEzStJ0OSEes0cPfiuMGA1LlRI9GoKGPRMdd/c5nDzMcvS+ZANvNZOmMLrQzaijwU/FkxhpycJGcWJf37HIxq7ATOrqwv6dBysLamQ0Nchd1FYfAWGxOMwszHbM0vzdHosMGSuE5PGUeimp6uHaCRRukNgwBJ76BuxB0CekBvMBcyZuAYfUMNDqlcDtzWhcWPZFomcC3OXP+zrqFGTH+Tl8bTeDJoKt7VQrpNDOoLDh/xi2kAGm77hz2SvSHHNgRHUsCiLXVrcxVHwQzWiHiTmqIMO6xMmKPT2Maya4Ppocj6BqoJRppt+ZWec8PRgDkMOrLOdv37ob4sddMkStOzyTc9VMctK2cZoU0gY/N4wVoBtOUavPbWfTYWALjCpGaMl0UZ9pGf0vzQWdvHn9+h2ePRUTc0Q8MCQ6GCh8th4WhQhNp2aAVahQg1Mgbhc4bfLQSyzD1A9Ko7RljMkwVLCJJoR+h2y0g8ASUq8oUecTuyz9HJApOirfz4PBAOxzlkJeWkog7i/Pfv/3v0ZPqQddlBWQLt34xqHdecQ8eveBs2tUtk8BM84tTdFjmIPRhNfbLiaWTDk89/yFmNaozmgJWno9FNpb1++GwrsOm5+HVKIeYpsElbtM1JSCbcPeqarjrBc9tKanp7Kvf+NlkpIRenz34BOUkEB0hpHmIZYkexiAHmyWZZcufDN75smvZ//2T/485tHskOBoS5Tz9zM5CwYU/5mo5JiV3osDRc70I+xpmtztMzir4wL3tGQxrimQBajh4bRAxdtY2wnxAPuVcf5+hSQoH3fwfYIP/RwPduUJBTwz16qwkYezgT9MM0EGDGTe6zVg46QDghKP/swppEHZDs8yIGUg+JJKKrNGkMhyRjVAwFBt7yj0w8OKbHYaG59Zxc8klyQjjk544YUXsktPPJf98P/6UXbr2u249lL6QZ4XxQQ7afDaLxVymIdpJgmS1cwBFUwj+6WIM2gO8kspjgI7JLeuPQlIOS9Gq2bhYterZ5Z/LxJjZWOF73njOtT7sB3vOxO/GHxIdeKz9uyS0GDQTtPqE+QcPSMS+kQfp6JhZL197X0IDMMjn1DNfMxanuNe6owO2+yviTNz0SYleenr11wnk7Zm4lvLLJMSSGhNKUF+O39/PDvV+weUdc6RUARF5VE4w/c5bCc109RvhNPs0cHtZrZcncMC3kAjiyWmQfLQXFhqXFSCm10JT6WGbYz1SZBD0GlT9ilEJmPMklNtgGwQKxkrgk6yZr9/fORRaDm2FRiCd2viaKYbzqw0Fw08Kft2saXBX2b90pIVPjpvwo2ZO7z8HJGpH3HxDTB6N3mI2LBXtW9A9bPU1TLStm0gNB5msWHaSGCwWnKDi5nHHBjK8A0OGMv1cIRGKOohXgDs56Fn5jXM1Es/7wsvPh89IXn4BjSFi85e0drFgV+KvWZnlgIiiH+nn7WwyKQ9flic2dJcaMLPYfX12mu/FVmjtOwHHHYBC7JxvN4iYI79PQ5pDhS//FnvnT0hr88ektduT8oNZ1XpZ/D6/Pwyqma5zlP0mLTqsMG8RuCRDnoAlCLTx7kgwi6Og7CJn3pZTuO0crYpjedVZNqJHu5hmNuQsYUkllhhhudWMh2MapRD8vGqA7oMMknvEcaP4QhhdZkch4VQwgKeje9XTusgHFkPS2ygvyD7nd+9RGDEFw4BfQnNcCc6rhPQJ8YWssvv3ibROgs78OnsT/7Pn2Q/xcdKx4EWWH3bUJof7c1l1wavIz79FjDY2bCFV1tSHRNFMeVs7CJYzQQ8e/m9t+nfXSeJUFdRx7PjHnDQfvDuO9yT/Oxb3/pmBPC3eA8TFPfnE2cvgiLUAJ91ZPdvPMrGh1ay7772fe59Qfav/48/o59WQY8DGJj7owu698j7s4qg2H3kV2pak8Rx4NmTMKhXoCsra+BAbgGeKVuGDQijEyFm7DN7H/Q5W2E+Lk0zDG8Uu37YX8X0P/O1l6JnImV4hwN3nz2cc0oPDRmVSmJeJgZXbl+5F3Vw0DFgW0Uoz1lYtK5SMe5ctro1nZXWIJY+nIYmDjEAEkkjw/1On71ARXaaigzFSFkjzt3vxTjuEs6VV577RvaAYXYL9hipwhQsO4xOVkQVrEptaSogkazAoCwhSNRGMIQgRB9Np/4y9sljAqXSFEkiCaGwms8lvCY/Jpm6RiRPQRPhVNGryyMxJ/HSkkpHDFmu6sisesKVncCXCzKh/I9edZr7o1ZL65zd7ZwBMFYzU7eoaD7gruHMXQTNGkLNXwsyn7sAfFHp/7cLMX0OX1kl4yKOscWJuxAq33CwZTFlRX1slAvZsc7X+LCq59nQhTT64XLnFTh2lwyLACCEprhSnYbVgVnyCoylmWmor4i/HKUqO8gg48GgzuX/pe49o/Q8zzu/e3qvmIIBMOi9EIUNBEmxiaQoybZE2ZIsyVYcJ3FOXPIt+bYnn5JvybH3xM7ZXW9J7LUk23KVLVESq0iKDQDROzCo0zENM4Op+f2u+31Ieo+tdY6zS+2cMxxiyvs+z/3c91X+1//6XzJZ7GANphDQSDYqqv66KXU0eUiZD8YHnGVm1CzKkdgKsgolKkIKhmjWFFbpdw2pLCKjVCEZX0en4ywVnU70IhBh6GQ0Wh6EFbC0hBo0Pn6Y6WQqbyYIaKBDgLPEsjJjkdassTOlbsHYex0abx2Mshn+jpCH7DSpkU7Yc2MKmxXcRP9emZcWlH4tlqplVk8k+PTTTwcJ4IUXXgi+fIaQbmKoBnGQecxuofMVqtkcAme1h24T0itGk0Zkyt9osJ599ulQM9DZFmOsXduMGRvRrcDw5GcgxVoDEUPhMO5mMhbn/X8DAtP3ENMkY/Vj1jkqyqXAxJIt5+/oHDVujWRfThgdZ+ywkJkEhNDGit6BXIyNGpwyMOFgsjMRyinRviKrDMIH3zdAKDTqsrYacBZyIzFLpuRkLM7m4V3CaZl9o5PRwImp+5EdUZ4x1LO6GtHH6vSpT+8F3kR/Dvirri7X94Rrrl6+DXX3FMZtZfriFx9Jf/lXl9M3/vgbZPzAPm1AbRs6Q23pxJUT9Ad1MyN+E5nkFaCqwRgst33bPRTk18b/B9MP6PTK1bPcP0KLrVXpmcc+kY68+iPYY3Tu86z82LKFuUAXTgecahZZRoR9e/hO6iWYKUfv6903zkBlXpceOfgs4x7OU9e6Q2PjIGeUs6CsUuD/+Ty1cy50+vl55hn0ipg6NruRYWXNncDTnZznutywaTBhG4L7+S71kA3rdqbxQYQ3+8ioCarLHV3NeifaGMpZ8wWCR9UMZG+6n3OtMhNpDLh83yJzFcYzk3EEhyOdqzHa8/T1VIM51pIVjNB9v4x9mVxgyN62bhwOxh0pmnmaRD///PPA2MCAZFJtzRvSv/3X304v/tVrECyQiWF95tijc0sQMBgjUMYco4R98WzMk22p7FC+hEMloCrnd2epUZG7EUxggQicGgg+5rRlaiPinHSwZiped9SQcU7RuS+pgN/3q5m+3/fDLE4Ktzp/9mAJTevkhec9685Z+nA/Ozk4j11wWqkklxmChRg1Qn1xYuIGSMg7ZH5n+FubuPGsMuEKRZaCuhzv/P9tBs3H6mSqZICxucgfYpytTC37Yqrq9nBA7uOh7mBhnfeBY6kQnmDxyhCyDEYPx82JftHAl8eTRgMVdOQJHIxMD6l6Og4fjs4oKMikqmLAwi9LYKe5cS5Daj7c7GgyGGkmYWQRjXNAZU5w9LBYeHZezAg6SabkmVo4F9ReHYfpuxMgc4ZF8ZIMJhMP7ArGMvChY3KzFI6tUHb2q4SEojnLv5GmrGE2QxGGsidFeMSGuF07t8dmG4ee6nUoJ6OhlQbpa2VKMtpmvL9FcQ2Bjm6WgqxRvEPHdFBG8du374yenddffzO4/peQfsmsFGeKa4jg1jO62GsOhVfuWWNt46kKBUbAwpBCVwqC6lxVzdUwy4gpel10irNg6WVlTRTfc6bQxPRBr8Esp5A59/eNbr1m2TlSUYXMzDDnMGpd1BIqOJwhzY+h8T4qwFDFqI3Url4bDHab8EDQPnEmPkebSg08qI4E9TQo4eFQDCR0ejqbTPjIwUH++yKrCUPmILVpM1/XWBICsAZBRtGMVzi2PMArF7RlxcWAPF6vd119OvTwivTMp/ZgKAiQUM6t4lDP8/M7U6hz942lKxcnmIlziizlEYKCO+nNt34EPRfpIBiWbWvIjtqqU+d6RELHbwE7LqTd92wiSLiZvvnNP4Vx9wCGsAcnM0S9YWfIt4yNDyAlf5o62GD6la9+MS0RkM3xLFQ8vsJzt+h84sT71HzK0mXIEzE+ggbNhtoVGPtR2GVkYxzB9at3MnDNnhV6exBHFZKdYQaRTMoyG6GBBp21cpMoX5l+axJlIAg6uFQOdIzaQe0KGIYdMwy8pT8NJ2PU7TMOWSdkbHZs3Z9G+5EGwslMDvEscHKLs0CVQGZO65RMYCa6mnEBuYaax12454R/M0mkKfaE59C9lZU2hjinXTRC9wDJ07yIYVaep4Z7mKA5srmjOo3Pwehr5PpA7ZVJumfvvem/+uVfT3uYZfR//vb305G3LlKvQa6GdoIqlEfuzEGeYYBbJc2ZMl/NGmrJAB3xXY5TrFFQFFtXTXDThK2iAzTYZBXYDpXYC4q+DvqDniJsUtGO4N4uoEjvxYAnmn35/a1btwdyYzbdThbrzw3qJHPIpi3YrtqcjzoZlTbKyERlUUqnn59jFPv14+n6LQgASbFT4TInovLPDxxM4XE+4nzCmv3kj4/VyVTbHESaLBxeTpS/SHd/Wl6NvPlBmucOBCZqgayykt9BknoJAUS7g1liHiSWVC53SVq/2EjOHwkmkzIUdAwH1i7llC8VEAt0MGYzuTjLK8WMGEX7cie6KWpg9KEXludIGGEpRaM2mUOTpBPv3r0TwcsT8fCVZDFSFjqz6UnJGfFTNcIKjrvXUNR63EjWICYpqnsQYiATEUhBDLCYqVPRQanK6sFT7NIszezEn52CWXTnTj/d/PeHkxmlSO816OwGB4bj/nS8sbnYlI5zNWMRetNRzVE4d2qlQp0W4s/BQBK+U3bFf88SqZt6axiNzrNSgQQL4b3lqLvUhwRHls2QCm6mJszl+2mwfD8zRLMqQyLlZKxReD+yy6Z5jwVghTy6Nqf5RmEeKgMH79PmOrM7WXbx+jh8sxwB1nocjsXl4WBFmem0hbCiIwJuMFa67zLqzXTvW5w2exH6FGaVhRbYtGOTqV1kB1Oadhq0abWI8gA8o+Lcae0gKBwTDiIIIjESQefkPhKKsI4nc0fcOzsesflMW0fuhTWKGhiBik5167bOdPBQd3rsiR0wylCHwPZoaG+T/Y5DoXXezC2mU74GjXhsDKVx3ntoZIBZIBdSM8yyAaaizrKXG5jmWVNPTaG1Mu3Y00tz7CpgtRfZq3MEE2tYFsYx04xpZmz3u03M54DYNlBb/PrPP5/OnzgVAUV9DOXqwJG9DmPsfEgk+YybIUHYbHjpPAy8JgbiDXptrOMsfWjlZOJki2aYI8BOjn2W9TROAOWohgZqcLMEXCpUJ50MU0PLUUtuRpiycQUDycpHMO7spVZmIAE3+Ww8N2Yq27fsSzevTMQniQZ2mbWc5pmhJ1bjqGcPKfqGsifdm541s3DPidp4rvHq1b2x1/zQuXgm/LdoQyuMrvbGDv49l/qpGTY4G8r6JMrjA0jwd6yEnXn6vbSehln7jXZs3wete2vqat2Uzpy4Fpp6Qu8dkAYq61FYmLpG79J1khhEbnvXMeBvd7pyYSi992NIKIOzaQ1ZZT22YYI+nzlnxdjczbmNqamlPrCoXQVsn3uv8l6T3Zj3kPdkZuz38lmZYHz1lqjJuN86VuTAztqwOoAGxDqZzNJ0z7uPlThis7GGjdSErLcuULtcpl40Nor6N0yzu3OMaP4InTk3Qefx80FbLvX6FMSAn2onkzMZJwnm619mUmBZBTplKx7BkN8TRWm7gKuqaehaBs+kMLhIBF5Fp6zG34OeH0bun3ATSbsVBhN3zFRU9ZFyQ2VsZDIhKZMajhzFQgQIhkjG0jWGRXQr9JP7HnKDoKrBk4RyGuoHD96fzjHdLvd4ZK2zFURIvp/1eednFPWWTEU2IyiJGQZ/npSa5yWUEfL//H8hqicBIUvL5Il8fl81ArMMMwg32xjd4d09FUyJhCEWDY4jwbf3fR1xbHOpE/vMGjyEZggafwUo3ajXblwJiEsDYC+R0umT0JOt9bgJb92CzcN7qubsJpe9ZmYXSrKEsfYeNEKImIORpEPx4Jpp+XPrU3b1zzDDRLUFs7tJpjmO2fAanH+eEdnIEodq3kaBWHX7NNSNy3L/Ol4LqWafPmu1LnwUFkI1fjYcDuC07uKICghq7boNvBdTFpFAefMNFI3RANPJ+IchbYJY4iKHychZx7kIJi12blYsaOvXogHXr2Z8GcqUNaYKtnCu2DnsHOBWpWZyJOreyb1AWRTTvZd7Qvxd6aoFlOO9asw3AZF94hMbGauMOjISMSpHS/m9Ag18sH8yDRHFXzw3yj3M8CysneGUmc9z6doZpP/bgwSwyPMcmxjAQC6hxFyTunsb0i6ymVNnmLkCu079qdZ2apo8z0mibmGq+gYGwMFQqyPQ6ia7uXb5EveI8ee6GxUwBep0j3ejS+aaC4faB1MGolBbCcpQ0ZLGh6Dr3gSOXmxLl85dBarbSEa8idktO9APez+dJmAZIZMfQe3a2kMNz8xzvrCE3huN1B1ddamtqxaYii5zSAw9qySqoKBBZu5HFQawq703TZDB3LzKmTOGuEsNgY78hJOppb8sBElBjVrbcHAEWPv37431tsfsLCxCP5RTct21EZl5meVWotGRjPwTjz7Os+iGLnwz/ejHKJjbjY8tmcLOTFHTaEM9/OLF89F39Mknn8XpXE7Dtxjh3LoyDUDwOXHxRFqxiobQjW2ppRvwrowMqm4xIKyN63fgUJbTyy+8hyMns6hkeibPYY4hiou8jxBiZiaW9n/0gmUnU3zGuQ9C0If1QKE/z4dQrMFtzG8C+tNWWCt1z4pYeLZtXBeGzHtbYVntmfI51EHZ/02M7Jjlb6VrVxAcOKK5r+8tIMW3WT17ZkqQWfTFFAV/yQf/IYz2k93Mx5rJAEJwIIlmQ26bC11eywa4l0j0CSQ+NgfWucSEQVk3i8iFLFJfUeK+Em0zDc6s9ZaSDH/hZDT4NiZlFoWH3jqMD9AiG04KIyPcEKkpTBULtf5unuAnJCKUYvENaiTptRF68O3Bl4VahISaqWVs2rQJyGAs6kF1zKURKlH40IdvFmDKfIbNbpbh7wT/v9T7UWDzY8B6jqKN2RtEcJIWcmqcMxn58A8+eDDqPc4yzxCa2cosG2Ig3XOgndem4ZEBXtZ2Wqke+3MhQ1/jBFGqht4NaCQdhIC21nA4DkIzcpwlwg1Dq0KwsuC8p5tWLN8aVzCr+JBWbX1JMVClbNrQXKqrFc5ajmJ7nnFOFzYGWbFOJ1eq62YkL6VcKnRDPcQDHJ/Qnv0lVcrw8FyyQm9puJxGpjSeWhpzlhgiu2DtzWAKAoMNhudOX4p9o4NT+00n63Nohip0+L0TFGlvxGRUXYiHzSFqBhj4Tu6VnUc/RGaCFVoaOYspWIceaLNSgw+zFDMXnUko70pjrdRwSiDJgUnRq2Bw4++5rgYFwkeFcduwYUNAmQ7aOvjQZijFjNUlI2lsJlMCcrp4oS8YTeMYqGNHrmFUkaxfJqOCeTG3OJVOnT8Ck4l6oVMehXZBAuaQmalBCaB3QzOfHfQJnaPmA7urj0ABZqbQXj37cJ7esv7By7DwgFZwOAt3yDZ4buVYa3uWVOWuImuc4vtNZhfOwmG4l07qDr0xI0Mz6aH7n4JQsD698t230xee/IV0+Uxf2rd/J0KVPdSKGtLv/5vfT6+89kY4mXqk8puQ8o9xwNRilqpo2KXXh+QdrSwaMJkqS45GRo3iNF+HgIADIgIOm52WG4qgZN9UovSK9ifXH04GGi4zX9wXFtxVTzbDXLe+Nya3GnAOMhPI8/3MM89k4g2ZrOxGnU0x+G6Qceb//a/9D+ne+9cmEv/0v//O73DfOhkbt6ti2qt9OLI419JbZaPECuqaP379Fdu1yVqA2AiuppbJojY3p6270X1rW0xt3Y3R8Kxk049ePJbef/dKunSSYGiCk4G9qTEQ4TpkfvqRSUZZxLJAT4rMJkat89yCTVnq4g+xTeyS/1bRxDOqwrIIgY7AvXXzJrOIEOgVLssS/kUg53tJwQZuVAOQ9FktuZlJFaWpW4IY3YDO3HfjFf7Ouoxahp4Na0AG234olPmBFEAJSvspdjKyyyqAvcLJ2Hq8fA8P9REw9YdIqZFaqEKQb2mIw00Eugi7DO9frpYQntTI1Pn0dvBqJIJaysOwHiLs5RAqoTOZGGGs5K8pSoeT0dBkJyMrKKekGdbKopgaZqNqjXluSkThlANhMdto3ghBqMiUd+f2HTRPrQ3YRdr0IEwPDbSprBGrkJd1GAt30ptvA7fJjJLnrvOyIz/qSaoUlBSGvX6jfesYYso6F+nAGmc3lkarj4LvY08hDkiR0ixoGgqzdSAhA52VUJfS/xm7dVT0ing9u+xv3hRGAgYKxYQ838NMrJVD6gbUIfh3khpChZlPKcvOrjGDMeLcSuTa1aH8O2aC7ENatUSFqNWoQMz9TNIQKBRjVD/lcDToyhpeO5nbue859TsswwXFtdRTErWPLMuR6yA5i5R1Z09UAwQB62Fer0PDbA51KFxoQ/FAKjCY+/fdH7Cfzs73cq2FV81krfFUM5feMREhkxNptGSQrP4rrFYcegMDRzW7JrWse5ZLV/cJIU0H46G9FcPKgupskKSx0MFoMJS/aYr954dGQGf41FNPh1M+d+4YGQ71CGoxyzS/dWOwGoHnfDZjo2THGNlLF+xWJzMDrnqfmSKVtTbv3WZG+yB/i5MkoKokIxGGmltirg81gdU0x/YP30SGZmOQKiq4VtdgHdR0s6VrNKHWks3cwXI3MUVznLHeTmRVR241MM8dgqkhuuSlppdVkEkDp168cJnofAtOZopAoT3df+DRtERN+dn7nkvlBCQtDIf7wcvfjw74PgQ5yzhvwnVjBD724cypMUhg14yIaXsnGSoK0gP05YTyBciEUv1CmEPDpV4bsqab10ZTU9XKNIiTuTOKbbhLFkChOjGnpxqn55knnoj1N7jyPK9ABVmoyMDSmVH2lnl+2qkPiRioZXjlytUIQs0wn/nUs2nrjq0BGb/ww+9Hh/8FxGa9RxWYoaOgmbYGNYABbApsxhvUKnCWdAix1mTY7XXp7I0zqRoKdFNHOYrGt1LXmvb0xFNPoUt3H+djY3rle++li6dgbM3XpX6UJ84cPQnEiJ4hGZ6ZtdlwOfs2IysFZzjcT+wbM3p/liWfcrHf+/PMCY8pwGqA45nV9plFZYUPbFlQmHN2blCex19nNiS5CxY008VnEbGr5ty0UJfqv3maIOVl4PQr2dGI/BAwfQiX6bRCAO0j9ZqfUifjZSnot0SaFmLLcxDVlz+R1vV8BhhoO+kqL0r+hwAAIABJREFU3f119MAQpd2FwVEOe8NxtIs2bQGBhBR2ifNeaHVpqLKUQ15MpfU1lpmqrPFgbYKaLMy2zKFuin+rN2YKqIEpBDbt6RBG8mGbHfmwNcz2kshkcjjWvfu3h4Pq6mA+y9g8h/AuUf44cNVA1E5WM4hpaIgmNxxkMXK5XO0tjO20dM6ysRhhW4/BDE58nWJ3yOeQhahmOwt+7EHRCJoG26Bnz9AEOLhslooahm+tgc7KhuvCoV27igQ8dYcyFkIM2gKgm1C5crM255wsEZ3Z8ZsVg61TZD0kN6JRZB7ClmeYy4Ly/83iJibHYEPtCOaR0JmbvZ3DrfE8eep4fC+YQVyLP8tjdDmMZIgy1Yz2ZVll5h0VNqJGNQB4QmEwCuOu486d4zofh1xJ2AAWoiN9FXpUNoGazdgsOTqsvAjZC/cxxvXZ9e7wLe8jT1+07oNOW9TXzJZsXstzQVxvlQgKjSehIbOd7NAUIc1jgn3+RYZSaFRF/a5EKNF4SVQwENAgZ+JG1pfy/d17OmsDAzNTa0+xLpxboeA6DL17tp35QcKYGX9fjKFcTqWMWUgYDzPJMZz7NHVBcXaDrXL19dSaEr7A6ZVZa+TrElH+Aj+v4j5hE+CoGNLH5NAODLwzVswA7D6/fuNiOFeNlIKfkdU7ptzDqWHCkcnmE9bxPkIGn+cdxBLgrP1r9qQd67elrag9S8KpQIXh5LmT6fK1q8CxV9OFvsvASihoY6AbeR012FZ0t3E2JBgcgzgzkjZt2wAtGxbk4LUgj4huNMDKolc2Vc21pmtnR9Ptm7w2iueKU2qQc+GbACnINJlsEZmj16/EvbUd3lOCh889OxjqRTgph7AtUPBX/HQtMks2oG7btjWox1LbDxzYF3vW9bfnRONt548B1Kyaf+ylVvbYpz6LbBGdFq++fSR968++kQYhVWxiMuvWe7YHlfrK1RvpM5/+Qnr9lbfT2fcvplYo0Gvo/ZlgQN7Jw8fJlBjjXUOdjLEMohAiELYMePYzopKdT5HdZNmiD7Merby9TFG4d1y7Yq44T+EzgyOv179RccG/Mzh0b1tDDZVrh7NBSNBmGqjIFJU6XoZtvH7zeLoS2cwl9hXZfyEdSH2vnDUmBM7fKr7/k33Mx0dhDieT22TiWpcW1qba8s8hf/FJegYQcZxDALCWbm0ahexAriVycFb6PHWReTV72PAxxIvTmusmhXHy1XL6+UEBv0TnLiRBima5zPrJHH1VADQ0MotMQaO7lujbhyfkIuTl++lkWhjI5VjXNhq3ZujKX4JBcv2qcBaSM7QyL/CwNBhCQhr9uxxqDdGEFEY2hEyq6hoaO9dJ2804v7UDN7QGTNZZHfengxGes64indiItoVO7EvnbkRxdrlsKrWg2VVHMXyEyHCMCNRivpF91FFg99jlO4WzvD0qpGYdxAl/UndxsmzGDyaC2vxpfBMsvNyMKivNTeryqkbgUDWzGgdpeXDXoyVVj2MUirBgb4bhfXv9QnI+IyPzQYgEzrCIrCaejWw9ahwqMQSJ3Swi16mi8bLkZDLFPMv7mD0qbKpRtgnXLBW7G6OgNTp2N8ug84DpILLDy5pquSb3EQgUZye1Pdfu8nv6/hrrEFF0rAHvWbAMzcQynKr4aK7zGdnNOxO+5ExDuNX3hV1n5qysis9AQ9XORFBrVA71KgZ4+bUOtpzv477KSt2tpX3LxFIyUjPdpXCO1M3Y995LVkSQGcdexZCGNLE1IZ1EhMU4aHXyiDYXvR/ILlUERA0tSq40MSqAehbSSmZzKiBPUX8RQpoiu9ap2nsR9F8+3ecNyqFQQ3Bsuc5dzTZ/3sxe/MzB5yj+0xNFMLV6LRAgxurF115Oh4+/x+tNpTPQoauBV7mpCAiVEAq6O0Y43gO0QE2xAw/sZTbSSb5v8+MwjmtfunZ+KM0NI2vfxz1P0ONG46B7uZx7tLUgyDxca0gUgRSJpEuxr+Rn5WRgnmknR3qme3vXot22me79pZjmOjlueKNxp68MeLCriyZNjK9IxdPPPBltAkLUPpMMZ/G7ZOVj9P/cvGFbwSI9NBvTpz5zTxqhIfLY2RNpxBELkFMqcJQ1zPSZxHHcBk4/e+oCGcxAameU+Jp21oh4duDaAA3K11P3mlqYa9uCaPP+0RPRwGn9rgXUwTNQMMh0KAZhueG3sOjl9MhsDIl/r0cWpcpbK7tXxd97HvOcI9mbNHxDXlLj0SDFwLqGc5sW0V40yK8gyDSLggjj135UJ873vcjfMmumUugxbzPwzmywiwFm/yU4GW+2kgOZsW7w6bavskgPo08G5oi0QXnNLTYmHc7UClqMEhHVu0OxUFkZN4dGObN73MeZo+9H4VxyVvOhllQRFRTSH/7c6EmhP5uXZDDlnohc4Pb1jUCNeu3j0MCuWUOhlgFea2iOnKQiOUs9ZH6hksNBDwCp/MqudRi7qqiL3AG2EtabC0VanEdJudf3XEHD16o1sH1wbjYOqhatHIvQmQOYOpAnv3XrZkTGi7y+Bs6R03LhpSxeu8HkQa57gs7cVT0tbKpb6HK1UnzdGfNFfP9FCr/qtw0MUEgGxpPpU8F6z2GMw2HyWtFIWWK7KfsRPSs4Xo21h07RTLML16WltTEaHy9cOBc/v2fX7pxhlVJ5ITpfKzdc4nSA586eOR88fudxqLc2xUTOyNqI6J1pIxspS4nnbFODnzPSTMiITIgdLn1Zg6GTEfaMoXTI6jTUt8U96MTtfcqwKexUazwU1wp2mL+jYYs6G7+T1ZWzlpZZZjg57lMnm52S/VdZIdsaXZCZgBY+FBrMEZIZk/csC87tp+xHJ418yvWrJSdkKgFDpt0wdbWC5BFkEA0iX82CzJQLJ+M66JSyxJH1N76qZhw9XPlTtdxyHFtZqc/CkQnRo2Mmo6RKycnwS3wvs7tqyDSa2+qi16sRqXt7j7xeITKjWzPAKps0MWjWmozyhejucDbu8v7WZ1pboZpjxKvIiCtnqtNv/re/lfagumA2+/KrP0SuZTgN0qB7W3II0MPIyHAYYuXc3Nu+l/tFxqHin9MU2R99/BAEBqVMUGGgJ2vb2t3p3DEkim4upslBAoG7ZGDl1Pdki8ra4+wrgOm4c/eJbFJnq1SZKRtkhEQSzcnMPqrHuB6iQ/9BVLiFId98/Wi6fmUoit/WBHVWngVhNaFZYem1DELTyUTzNLRgn5l7QRjd5uhoeqYm9qmnH6UBcxAdOKi/gzfSOJTqVmRjDn7i4WgN+N3f/V3ecxxZHEgSXNsKpm1CZE7zwOozDA17+tMPp0ceO8h5Hk0/+tEbIWuUNeCyErxszshgbJ7kUrMtK5xMGWWFNdEIHjVcAkkJKF2dK8PJGJDoRLUfnmfp4QaMBisqVtTBGlzCqTjVxBHQOpfl+fqYRDo6ytTMvjcZ8vYWPzQjyjWY5Rhk9l+YkxHXq/LA3/XiSbvX/ioR+540oy5VJZL4tUNE4SOI4LXzsEl355Gcv32Tg49DwOjdJRLNBimzNEKSIhhcWTa7GDrm9/3Ikame20J/1sIKCjIHTXKAY5ONEi2kR6SPkbQ7OyJIDpxaWg8//GB0zTuzY57vjTIOdpRaiZ3w84ws7aTLurLSeeLIVhBdROEdg7CKMcY9q2jcZCKegp5rwc7b2paD/rk0B9OGzVjGJnFOy/TsCBTcSxFJXr/Wj+4UDLHbTgUkHWYwVDtFbqFAdb+Ghm4FU6kVNeLtO9bw3kzthpKpLMnEGM2SOJjhQQw79270KoV7Zm485lqsZGiZ0Y9G33XIbChlbmSwZalw71kDPjY+wvcZ3sShjb4H1rGTuooFf42stSedjFmXHe5K6hudXbksaWEsnEywnCA7mK3VkC0uy5rBSEq1lJiRowWJAtnJaAjEzjW0Kvo6xVQn41hf6x06GV/TZ1UoYec9kGGqjF07CuJDiKWov+lkdFQRvYc2GutTomFrxIt78udmYdFTZXEfa2ldycNmFhh6cmyv+nrXQT2p6WgM3r59Gz1CSMFzjzZpyoASPtPQahTCGUPIcK2LAq81q/z7lWHINDRG2NKehWizjIeCF0JFQH/+W/ZQ9ACIr+eMhp9GcKNhX6ZI6+cCRtdue2m31TxHa4s5iNDB8p6qCXP//o0RrxT32kZgGwIAKClAZ+5VyB1kkzZA1nOt1870A1XWkSmsSY8//gnm1veF6sA4GfuTqD3Icrp563pAmRryJrUDgVILeZ2rZMBWa7pXM8oCFQzvVdmY6kWCkWHqmxfI3ij6V86RHaNbtoDUvpmMgpie01m0wFyrYPORWVai7OB+dG6MfXFjOACd89o1vSAPUn1nkWGioA9cptNYJvBzb1srFV0IpihwoDR497Hr4vm3/ud8Iv8tczJGP/NziUgGNEKFdZ5bjPjg7YFU24wDA10wm48UwLHGPMuaUHSGfchemqNGW9tcnjZt2RjkEveEIrSqlJuVSCZy+Fhu8i3QmswSy8QAITCzu9KQvFIduqkxSze5/11zEQnPsBCw2bZTXQ3uayWjQCjRJFayDrGnGV1SCfTojKNbg++nazdf4H1ucSZ5LpIHCCxyQ7fOT+SocHg/+evHxi6Ly7JGopGgdbm6em/asu6rzMHYlKbmRkm9x+m6lTKMZAJdz0qYT070YzivcVjsaBWLBuoi2s34Zfb02ZlknvnfdTJZMuajTqZ4EBooN7+Riw7Fwy1UtXHj5qDLjk9kZYEu8OTHHns4Iq7B/gFPexg3N2REQxShzRyUirdGMzeHPD5zMDSqazeswRFQ2O1HwoXIYf99W5jnknXL5qcdDkY0idGxEHx3QY2qGwFbDfbjfJagGt6ppigHNMd7ruxZwWuAGw9IRmjAgQGjtSneucTvXKOIV0vR+BayK2Y0GiKgNyLQShr2pmepc0FNdOMpkGd9x8ZQR6/WUAA22wihP9l1JUdjoX8Gp9rY5BgBJpUCi+kUdu7cFA5AaCdTdJlPAqwgZbmrswc65I2Q7xgcQBuNzGp2xl4kIydZe6TmGH+djEYtFI09QJrIkpPRgfi7Gh9VFqTWNmD4hEKka05N6Axy976f/n1RtM8wQRY8LZxMIckTqgSw+SSHhLoy9xKHMYa5fdgQlx2Wc0I86BxU1iY3W+bs6g7d49ZHMtU9Z0++bwOQqj02XouNgUXGUwHsUkwcldkzh/GxybUY1ZCNZQqD5/3ICrQe5p7UoWVYr0SDtx7BnlzGQXrYrUcI6wRJs5SdCdcuCQGbzcRocs9MZtIFcYZrsA/N+xa2EgXUqeiMFmFwVtfZJgDhppp9SS0nRiPjpKT2qnJtzwy+LiLmzRhL6fZmgBcvMcCs1Ny6CrKIlP8bCHSqZZZ122qIlK9kmJx7GKHe5p6ySdK5LRODsC6rV6Zz7zGjKJwM2m/lQonoglHXqtaIEphMTNMbRh0lBB99jtQea8BS7bGyn2oWCMtZT9WwEkM7jn6SaYrcqkH4HByqFs8ROFzH4vqP3QaCbm4PUoKZnYGmv6OzcXV0SJ6dKbKTzjb6j6jriYK0siaEBOl6f1+sWXTb850IXIQypVwTCKgLV04wKZowCZvQ9Xd8hv1oXQxmUyVExxENspAUil6ZolEz+oP4CMSBACUmiPr8OQdOjs0D05Sxou5UgsuEfw0YhYNzP5jEHPY1kzINnvx5TMyc4wyDmCzimEfHzqUTZ/+Kd7rBp/eS69PZ7hqUsRpZM/Y/+vHxORnTvmAoaNSgH7Y8xOyIZ9hEPaTqtyOTqW9lkJaT8Op6o7FtZOgq6fUtjIfS+NRQls08CtnpvPBFFOrDyBBaNjzFR3FQC/hEPDtHlg4VktUFdRiHY/1BeX1hbmmSW7YqJ2/RUlnuwWAd1bFZVxLBq5+mEZigPnP+nNIeMGKgLCqwPDqMgeC5SPldQPF1Yqo/bdm+ElXgB4l2Yc/QNDjUr2Kqzonmw6Z5cNoOZrlvTX/yp9+koRCoCZHQpflmspmFwIVT+TSd21cYTbsGbHg7G1msntoVzapCSbUoxr7+o8MUVpHqqOngPsBpyYrGad68NXSJtYVxgwaYg6h0AiP0DFif8PBp2B0/HJLlblQOgmn2qlVkS1BUNUAaBA/QNIfc7M9ITIPuQTSScpPrVIToNNBK6A/z/yrn6hRccyMoRSsLJ1NkMh91MhqPzPjD4GE0NOhNNBRKm5bhZdOiitDZuH8YZBQaZDmTyX00/r99N0EAYcsYsepkYoBYib0WOlEhb4SpxcibhbpPnLJqlmGk6aGOIrMCLzM8C/5PQ6IBMmiJ2SUc6KyACxMPNqFF3dxklzMsP4UZQTUxkjbvEhWXGoJ1akI0HuhQtOY6dOR+BCYfdH8NqhBsCTpTcy+o+Llhzp8HpKZ8DlG2CgnCtYqNOgQvxoRzDep/ha4e11+OfIk/c5xwfQNOVQcDZXoGY1nbwBqQQZoBOwq6kR4MFX/dj44k9vB4VpQzMkMy613EEA0ODnBmmukF2h2kjaNHD6PCcBk2Fxn6dWi2OItyiRIYtVme4aFDj9CACtQG9FyD4vMV9NJ0MuV3WXfOuo2l1TiZWuoJdwlMbHws554MNGeJ/u1jqoxue5t3IVSQjZmhNhaMLOp4WdnDqZMTUacym3O/u/+DEEM2ZCAxzv7ViGeIcjkm1KoI4euuWEHvGPU4yk5hlHUgnV0oMNAcOjiEiC9OZgb7ZE+fbMYYX4EzzcGOmWZWa56RQcne0MlJitEGeb5thTBgW+JaC4dROJkikHJf6tTdjwZMmeKca63Ca2bM4WSiBUC1hYz2CJFmyr4kD/vElFyS1sz7z+b7V2X6zvQ1Jox+Fwd6kd+VymzDp6+VB6/FPvRl/hF1mY/XyXCgHU5WVbWPeRWHyFj2Ez210tDEoSsfBdM1nYX6iJPR0/bfyGyHpmbYPMBOC3M2vmXxQr1zPlyZUeJHDO4ppZd5kXPE+WE3v3Ipyj/ADEO5d4GN48M1o5FVU0f05rS+duTU1YbSmVg4G4QxZnG7G2hsK9jr1Wvn0QgzMpMVpqwLQ41quij6DeAYJQ8oZ8K1IYuzqreRLu/99Ejs4ClNILLZn0YGqJMAGU6CS88tD9H/0poeeWIP+PCW9O0//gFdw8iBnJvAqRgVMgIByuQrFFirYIesYZzA/Pw4Bv0KrzGODtZG7mMR+vJpYIJtCCaupv7THe8/whTAgZE+4IxbUUBuYV6HmYwFaTt/7ZWRhWaNzAMb7BScjPflzBYPkrTIWmC3CaL48dLsmsIYRq8Sm9fNbXe/xrgRp+NaucZ2V2fGlZL+wJZkXNZkPgqX/X1OxoMpMcMGM9/bcQ2+jvBHzFYvMZ88kLmGkqO96C/gPnM0mFW1i7qPTsaGXQ2zjqUQMfXUFFmwDDKNvo5XyMuvhc5dzPlwoiOvaYNoMYLAzFeShLWrYk57VgqmATVGNWQnEEaAjNnXzbI+GY4z8tJRF02+RWNeAQcH1TUyFTMb1lOJpeCO5GFZobsXqhVZnSDUfANqw/gAebmWAbfwc8cMB5uN3zGyDu1AxxQrJAvduWMl47PJaOrp4TGrKed+WyAPiD7301xSW9XO/skSSP6tjsY6jpCMf9dEo+QsxraCUdnPPPcUhmsMNYLv0ackBEtTdcj96ORybWr7tt1p4OZIGr5B/ZAi/eg1RE6neD7oFy6jWwY3IYRVa+i/UvNL56dzVO14iWdeJpxpAKO8kaQe7iMGplmjKkmz1OHYgmbPPr7DwD0FXSuB/Bxl4VTUzhWcJ5xQlpwCkeDZmJXO47CsgdpyIAElJuKCEqhOMAPkJvlmkQBv2mGI7FHp8vPKuuB4wjjrXOwJswPf7nuc4QSOsYFMSRKN8N1tIHPp5qqA2Gjps9QeFQKtmSKfhWRDJonnFtm6YqGcAYOhnL3khl//P2YzaRvJ/AyErce4B3IzuB6C7KqG2ix07blZnjNBg39zl1r45b43aOo9w31c5/eo5eDUl5ahUpsdy/70jX7qnQyRXpppYVEfYUrgw0QhayKya2izI5y0VOgIdldz3RqK2czPuHaRDTYLfjuDJhLYJdmC0UccvBLtNmCFkjPxARQih8EaEr8N1lmeHyMsphy6MvZDAzSgNa4gGl8Vv+Msl9W9/JtuZGmGFk37rl6MzRkPEUjIxrBHP/EIdEUUTK/SeMnvSTtdAlOure6ij+M2ekAaYymjbJ7mxfTwJ3alp57dz/swBwQdp+tM/Lt6cR41WJswZziY82n3gWaKqdR2iJouXwAf7atJf/ntNxk+dRMntSodfHgnGkOXwui52ZaBjy4yDbCfJqxDKCnXEeW7UVe026NjgybT/qijTDtHh+j7wuWz6TQFzLoa1AQcnIQDcPaOWlweMMfjFoO3NJ5mM9aThAvNZmQZWdQuF4ZjpriQkIZGaEf4sBjdfJlsK1OYhd987UwJFrpw2JI1NVVo/6GajPBUTJbEaCvn3w4ZohJtKOtWk0iu6yCVfPdDarAHMlhlDnvCeH5UodcINGbPC11I5cTJKD1k1BeHlp9nA55HPhRQqwc7+peU4wiVZWsy7CEMRg0GWWcrfBIFfd5Tg6S+2iQQUjG+wPUv5gb5cw1sBEREmJUhlpoJJkoSBaOIgy+eb6T/UV2rnJHnQMr3t6BfSIbkHgt/jnEsqYlnIkx2uIom+OdFts+L4CQctpUN8gLGT6C9jHvKNGhorux5dcxayMJroI538Py379waz8tposO30KADAvU9zNis1YxNjJK1dKRV61emG/2XUwcD1o6dOZx27N6QWrsa6cE4Ra9MMwVxJmraC0dAo2hlK2xOCTDNCLGOMKVynoFh46gdVKJVVlch24qIn9JAJU6mHkahNyNZURJAM/U+HWYDtRPvfYy1G0PDT2e7WOq3yuSQvO7agQWchorXOkVHV1gOqqcw7wjuibG7IZ1vHVEChn1uw8OMWqD/SKgwghIyj6qKPO10nn3fCDGlBoe3OMc4Bxu4KexPo7IwRyYZHEr7moA2Z6VWCxfzbOdRCZdGL0wociLLTOWOZuBSCQAxJoAAzf0TrEZJAEArZsjWWFRPzxBlVpaI0QYQa3yewQwNKZo8QDEIJJxjn1Wh3GFd1uC9tgYFZ3QE52asVduHxHXNjzHG4QzB4nFsGlMzyWbK6etycqZDIz/wLz+NTuYDGrGKoxiaNNtB+vkpitD3p7vM2G6gEL6C0Qh3UURVSM6IIs3bCOdsdJwPTWeLy33RvT89SRqvmm8pY9HACa2It3rQ/bAQW0jPZBgki+k1Mv7XApuMFTvcVSU16hcL9cOu584usOcOIid8obirB2kVc1gcwqXcSjWwlEXGmbvDFD3PRR/CJrSEZLEMo1d0+J1LHPsmHBiTDSmadvfUpp/5/KNp+67u1Lu2BR2kWjTDrqU3XkHw8oYOYBIorTP97JcOcKCZDQHE9aff+mE6e3I+nT89lk6d6Iuu+/sObqbGQ2/BwOVoEh2n8VDhSmes70TEbxGq6O2xoXCMjdRslJLZAmvGNF3q5o2bg4gofitG8yoZYjuI2ZZGe461aIRuaQpvcVx8W/aXDqZ3bXe8phCiWc/k2GIIJA4M3ooalgSKBZz82rVrAgsvCBfi2OF8aJbzQ3itTFmXRfBpsplQHqC4HYadw5iVjGHAUNz3oIWYIFG42LE1GdfSBkGfvU2S4uKOidYZaIDNcvKwsWwAi+wlS3jwKYSA8/DZx0RFDmcBn8YEztLBLupzXoszPHz9aPYNUgHXx7OvxmCFfBAGxOzEPaKygkZJxysEpSHU4YRj4v0iGiXyHUd3zfdzEqKip83oaUVvT0CV4utZUThULYDgimsMKJj1cP5SoSAd8EfQw3M0H+rSkhsCQjZzyfUcDY4fAQNhkFUmDvFFWIeqCkzzHOrJ5LMiA2soS00HJLmBrL4G2CgcsZDqqDpjjk2Q8uwa4LiB5aJRsX6RxkTGPm+lYZBm0Us3z6axmf60cftamogPpR++8P20BNxpB3xdCFky24VsmrJ/uj0EUxOSy+w48CjZ0vKC7QrWzjnTFQ2ci67USW2nnoPZAOFiNZqBvax5Uz1CsbAab/Rd5fwNsz/Zm8gjFaM+ZLa5BtHvQ8C1iABk9ENBKHAaZk2VtSZkeGjEDE0vzkVBiddA34F4IpHA/WqI4D6p4f0bzMTI9ucdIc7+B8GL17WBUwcz6d4mY6/mLC2CKBhIOLLZeT3Oa/KjUNcwgyn0AYXxdWZr165nfSZDZV0kw4DE/eW1uK+kWjufyo9C8TzPqMpU71yvdtyCtUvPieK/UsuFXXW47H/sVAXZWUjO2DNDVrawPJFOnGQ0852zvLK1RVoimGFEiSsIQz+1mcwHTkapAnSQnIDZs/KzNBPujayloakytXfLvhiHz+7USCJJhxVFhMaDXx5l0yMRgVDm3F2LstlAFJi4hiSkJMQZiVilSwam779F5zRkdgRzuIwWVH5egppXyeatw6M7FdEUusbuauCnOlNysO9i/oxOZBRoTZmRUFpGv6uiiuL/HQUCW+JhDw1OsNnvpvNnKIiTgtvMVc/r3LN/fdp7YANOZiUbh2gOZtjht0+m9w8PwkyzpwSBvarJ9PO/+FD6xJP3Rufut771AsSAleml758g2rJTdzF97es/S6dyF6nspXT4yNvUXu6gKrsGRzUcTVgqIihTUlvvDHCiHKiazc64gE1STx/PmlXbohny+LHDEcmpKyZde3ICI4PMvNx72VBZvNOZKRa3nZNBhkbXfVBEWbO+SzKmzHrErFVhhhXDeljvkT6q89EIuuauv71GQkf+f01tMww4GFQEEbJe/FsNXxyKUD+oYF/0xjPScJs9CdvJjrIhU5ZPA7Il1ko0/DJx/JuYHx9YdtZaynW5XJvzta39fCDfoZQOjqPoPyh+N/87v44OqFAg8Lqy48qOwzK7TaoGLR7qPE/dxsp26hH9cajtwfB3ZOTJwJPNpDM3NQNWAAAgAElEQVT63Od/hsDkcmQsqmxb7HeMwigCijkjycXcorao5LsfQm5+OPxrKeAyawal+ywRBwI+kzXE9UYNCCjJe/67RWRYhqQGjbCYNFQSEcqxHuFAcdBj1CwsqmuR3HN+lpPthTK5jgoHXQbBRXar9YWohUZTKIYLZeJFoJU6BrF96nOPpb2HdqW+wTPppTe/lyYZef2Zzz2bxpF1uXGSTKdpBZkp9Rf0w/ppgNTJzEHHrSFLtrdkepLnxWTTejKManvQyGjuwoRyANc6AqRNDF87sG9v2roFmjOP/Ob1xXSGyah9KIiPwmq8dvUW/WJm2jgJnHexnqpN3GVgmTBqhohlWeHAGqEsk9Hkse3CxXnekzUVn6+BoPu1UkV3zpVfq4y6XANfhPpXNQ2A1ewJbVJMypSEgoMpZ+2sPVWzpzo7YK3iZKYnZ0E6UA933hWGv1BYFmq1NuMZ7OjojOw2sz5rS2QS2y8q6VG7GoGI8JjPV1TB82atNEPFWVg2z6gy689CvQZzugmlc4T3y6iNO3cp1/W0trIuQUguvItDO6b74rOfz4lSySHvsX/Mx3/2mswHTgaF5VRGZFu5I21Y/bNIQmwrGfUlUlIeOkVHqa+BicdsU2EcogVE9uaXEAdE3sHNFzo8cbe5J6agqLqIIRETbLGMXRadwvmQZiVTH2TC+M45y5vil3i4PTFl0D6Hhq/HRjRb0Xk4BXPN6g2Mtr0cUy0nyCI0esJkdm87DEoZGo2Fkf71vmEgK/S+bHrEKf78F59O6zd2kB0ZxY9DpzxFrYUC29EBsh/nnE+RwdSnJz5JPWZnb3rzzTfTO++eTr0rH2Aq5U30rBboxr2RHnvyAJlMc9p/bw+b7GLqQ35EOu/EbeRfCPn27gHSoFGzoQnxwdVIrg9cj4mWtxA1XKAGtm/P46hI70FI8TCO4FpkdFInr3HQ7QmRPqnR83DFBEGK2BaPpRGbsUyRsSgxUlOJzDoKrjqikPnA+dhLYYPfAJLzRu5mXlJcfe42iBXyPwODjnZGboaaisVpjWbMbLFnRY4RWL31MuV5PCS+tyrYCaxfEoWMNms+QkwqMph5hShlycn499lpFP0F2cnY91PU7oRa9RmFIkRBEIi9xp7KcvEM5mJN3UuKbxZ9Lb6u0vyLHFyhU42RTakrexiTzH2o76YCgM7INbNwrIORKbdh4zoEHfell155Mep/585diFlEPoNnn30udOpOnFDhO0O/arYVe1fD4Yf9PFJwPyjiRk0mZ3JYtexogT5yxpKzmIItl0kI1DSAdcy2jJ7N4B2TYLTciNqFCsFD0PNlP9nrOVfqB9LZVUip5ZsNBHhL1O5cG3trJBfIYrvL2ZwFu6dThUc0lTYA/T705P5U31mVLlw/ScPicjp+5L3UgVFrBBJto2Y4TiPiEMGbKGA5TqRL2XqEMqcowC/RhFkJajA1i+OHEdW5amNaRT10AxT8vdu2pX17V1Ifza6ZZCP1o2A9iDjqiePn2dODTP+8gDYb/XW8dpAvWCP7mkYRGc0KE/aiSUhRf7AxMnm7782kzcLzZFsyUIJWYfQY26FKSYX1iUw6CQhJKM46Solo4rOIuUU48EbYnSKacxwwiR3rGUM+hR7cAGrOwqWRgdvkSlZiwGJwbMNxD7ppXV3dkTXVU4tSZFZHsh3EQiLC0fc5w/QbydpTl9DrNctxr2fh4ExE0QbmPV2ajRTsP7ENgreltrj3mFIcqgJZjcWMpr//HFn2W/wuBIAyBhSWQcriPq3LQX78R318jE5GyZLVsKkeTBtXfQbNsh6KhP14fNgrFNx9kFNE1haqKplDISNmgYVy8JF6ZnpZN6SwSFFMDRofh6CQ1y+KrR7ED3tl8jRMH4AFPOXXbaIcuAV0gVcX0hFzFn8lcIgiXk/PSuRU1rMBwWYHp1B5vRpMKTFWIxt/R0ZON8wz+0jE9Ls4tO+9czii15wJzKf/6X/+dUbtohOFrTx18h0+jwBtMVn7KtRHcGhrELv37uB3NgbzRaN14wY0WSje89ALX/iuPQgMSaI/YFVvXfrilw7y+i1MD7ydjhxGDJPIyG7lL3/p5xgodY7C4k0c0fZoBHz5lbd4P2jNNynibz2IAu1jQC536GMQcpuhxnIp6izWTWwKXE+znAbQa9DJuJYZbsmNguLW27bcG1I3joYW0pKFpsORaizjyg0uE0fxwmwYK9J9990XGc1bb72ffvD9t6BK2sw6E9InMdXQnhCICxbEzWxdS8UvNQqDZH6yy9b0dkdRXWeuNphZjNpoH3Uy/n3BxFFWIys5Z6ZNLqaT8WK4LO6HkXSkN6er+PR6raN46A1gDBRkz/m7dsg30Gsyi+BmAVcJbcgYc8Kk4xmUTfGc6liKRlYdjPvTbEBFbVUlWoBdXe+rfdfC2Pz2b//z9Nprr6Xvv/DDPKtdbxbXneWQirHcvraORsUEO2SiGTMK/wq8ZgabkkKuubpUoQOHgc3q3hlCdO9mZhFOnGtxrYeg0+q4IxMkQverIVzRdBoRsOvE92pxMvZ/aLjzWrNSStpwfubprVhAcLEKWv1SHRE1rMmHILw8+NiBVNNSlf7w//79NEOgMEUTcmOLdc9WXgPSiCOGeSa9nLn+GwQ9OFpHIc+ibThKe0Bb99q0/4HH0s6Nu1IHdYQ9tBls2QghxLlw8hZcLi5YMYSRwUWCwbH0ykvvph+z3wxsBnFkd3AaSuHLUDV4MmNRODILxdJDBIxv1qDEkzBVZHqlXhWliSKbpA1hdokRx0qsROaYn0Psn6DNZoKG+6umJNcEEhoOZC1jCVb3rIXwM0WxfyL2jftKZ5EHMOZA5fKla3EdkgKEscxiPJ8+Pwk+49S/rBN7Pe5N642qRosguN+1cc0QUUI+ikzaPeH76yzzedaZKFul0rr1a5GEbEOjfg2RYopeo/PnXyPAO8Hf9YeTWQq4+COQ2X/E1XyMTkYsciub5vHU2/kknhrYY6GPaGqah5znqy/BuDI6qoCyTItkyFA4qGgBdb4oFuNKjTSLAq8RrbBI4WR8DT8KGKRg6hjhKci3acua+PtFMqLhIXpyJnJUIhfc9+lEUdWMRgOzaeN2mCcb09H3zqXj718J6mwD8hFy/D3s6h4p0yJ+UAu+vWv3diQoLrPX5skgLkePzK/+N1+jcXINNOdj6dx5BBIpsraBwy/Anum/iTMBglq3YT16TuthjTlRM9FhzOCqV48AuSymb37rLyIzMktYvwEG2iPrcgMmA7ocs6t8eS31qec//2n6bPq5pqW0kka3c2cvEfGcpznyanr7TRR6V+5Kzz33HH1AbRT3+uhn6YvoR4PaizyISq7r168N56STsT6gFpqq0sJoHgjF+e6CZduotnnz5tAIM3o30jMb2bVr1wcdx3a/79q1h4PQwuwUFJEgCf7+v/4zxgFfx8noNKfDyfichJbstQkISMiCR2gmoDyPvTrrkfNph+Hk9Tg3R0aNRXzhEIuYRqQ+d52M9Q0j1ZwJEMljIEM+xsgzXp9wNCT5VTPOGU5m72QITaMeRVYcZhYmzA5WgkMnJIS7wKnNTcKukh6YbULx1ns9fPhwZCyjo2hzbV4XQ9W8dp3VKNI/9om0ENzcs+fBmDpqvceir+//xS9+GarvUYKGo6XMTiOe60BRXyr1yugUQ6erZFSlKwvL+hr214RsC0GYTkS6dz4jUl3pf8LpWKTPzKmGYDVZB/J3W3A2kkXMIAsnV0TZEeHisMORsQd0NGFQZcZ5eSVjK+JiWW0BYsttxDzLgW2rGUewauOK1Lm6JW3bs4n9chuF4jdgYyFzIm1e1Q/gPddiCdipBWjWhmchx0UNH+oU7SvXp/VM/Oxcszk14WDWlbenfey9bVuI/lWv5xKEMF2JwD64Hkh+MDEvpR/88MecpavIMd0IkVjvu4x6kwXxYHGxJgG3Rs+J/VFKRNEEaspSYkwaxBYZpYX95XI+ydd8x0w2yuwvMyWDmPwBtEqGaKbrujn3ZhsqzU7tHRpCbZsgS+FZ1/oq2oM6GfvMQisRUsvFi5cz9MkaGYysXkWXP/CwULp7yoDFUeeKrkoZf//9IzGKQ7KCMLNOxiAnJIq4ueiP4zqF2OwpKqMWvby8gp+RzTm0z6F+2JBqiQZQxuexg5cuwjIbovs/OWUXBfWA3fLHPwYx+xidDOysygNIqzyTVjKkLPjrpGQVzI7xsFiUXaJOUYm2V3kN41EpOC1Eg5oaWxY0VWOGhsnD8ABlufs8xrhwMh6oIjKNTSCbyMjOmg1OZjV1EY1OLeNVy5ZrQ65FI6KEyarVSDNAcXQokod0NSn6OgQBv/OXr6c3XjuBgVXPC20lUtcQXVTOhEMv1XEFDKxDDzMfHVjgyrVTGPHTISPzyKMHOUjzZEPKqi+TTTwQBl0tpZdffotaSMLx7QhM/C4GQWrj6bMXSfvPxhCu8xeuxcwa58c0Muxp+9ZGemrWpx7SaVP6McQImzB6Dz10L9nESAj/3bx5i807gHFqovbTl775je9yvZ3piScew5BcAr7rhn59g/WfY/772ohGhaXclE7KtCBtlOswrdOnmdBJ74gH0ea1VjKMDRs2pAceeAAH0hVD1Y6hFqxzMjp788234vDs3LEn7dmz94Naiw1nb711hNdW0cHBSnMY3jzszEzG+9NQmtl5oMwWJF6omnDP3u1BhbUmI8PMIqjGM0/AlNqcnYwsHDMin3+QCXQ2Qj0fyHNY+JfPXqhBqDyQC+U6GZ+pTLAxpia6Joo6yuQxww6RQbKvCZqD6ygEfDhQKo/D1lh0MC00DjU/1zGsxXnrTG/1Xw+jotJvR/uWCG6OHhXzzjOIFFZdhSFR1TpHm0TD3H/ulXG0QinKlA9TakAtDnxmTpZ6cQybQwVA6DGPhva5+W8NWRvso1/8xa+GuvO7b78XryXRw5pejKsoNSgX9U6hFYVIXQsdmLW8Je5LJKFSjyIxB7FG30N42+scpV+mppGmQcY9D09eJ6BsCDLAiu7WdHPoItNBrcdg5AgmTp65ELT5dWTQin+aJU47ilO1a2uqZDrrtu/FSW1Cwoy6KXD7AwR9O4CT1m9oh47PezLY0C4UHZ+1wjkmad6ZrGTfDqXX3zyRjhw5n84ySmGEBmkp3/P0ABVMKdfHdXINzejyDCdbGdrCAcXICGxUOEFn+0BVTvS9CZfp6GOd4tMryNI+AcP6XHlt61++lyKzKrcrGDtDEH0VRQ/3mUGTaID1PJEWA9stW1CNOHU2MjyhYTv8N23cGkGYMj6zUMXtWdqyZQvBJiKfvO/pM8dxpqeCQi/q4GvriIp6ZwFXR+1NsUtKBcvzbVCrcbAQIZYd6siam9lVLBFYETT33zrGWX0N53KGa+OeS+Ppg+n4gbv5h//nY3Qy3amy8TGE655NbXUMKMPCLlcw0Q5l0oT21/xd0nW48RVM0itXKHOZHpJSES5wahaw3qmJeGYPs0V4DW0ububOaTdF4O9EICHMV5pC6f87Bra6js5iZMq7O9fT5dsV2KyHywmaDnd6//jb6dd//dcwECtxDJAIoEz/8//jG+m9tzG8UOBUWB4HtnEzGvFEOxwF8i2bV6VPf/ZxHM4wTuJtIovrbLqZdOjgfQF9yD7qgG+/bds6IpB69L0G07/4F38ABIXw3s4DQFijQC5Xoig97jwTNu4AUjEa3Xo63YWoJtFw62ibY/zyatYQRpybnSaw+x+4J63DoIX2FQwgYbQ7d5bJWvaHdLwQVUUl/TW9PRykwfToY/cCpf0g2F1PffLREk2YCPD2cBwsU/itW2GsYbxtsFQXaWQYPSac0NZd69K996LUsAWxUGBdfjW9+CKTFTnIRoLWGlqBQnQyssCOHzuFAc6zcS4CBTh+Wa6+bB2Nf9CxZSrhHDR4RpR5aqnMpbuhy7Zpcy9y7KehVlKXw5AKJ/i7Rn06GWsyqhjLUMuwUNYiC8hMhlqp9pNJAjnzKaRVoqaHcQyEyv9wiKagoapysAqtOoupjpr2GV65dDYaYO9gCGUGWbNTNyoiVu7BDvedO3emM2cRfkQk8ud/4fNRVwpJHl76b77zEvupCRn6NawZ0ur8nQZMJyOkKBng/IWzAW9kEc3MPvR+zJpdq2noqkFndo9/UIVVdVuojG1DBpfn3GepoHIcglRYnaUw8RbqGSdPn023h0ci8/RcHDlyJNiQ3oMaeBooGXLi/0awQs/BUsLZLkOOwfPEfBeuiCSeaFipJ5yNzLV2NNKuk81XN0iN5hkzsGxw7Dqqyx1p/daeNAE8XtfCeYUleBXhSRs811OvmiUrHh25RT2I+gUQ9DLProGgZfWmXUzTBMqDBPDQjvvSvsY1qZONQ7COs6dOgvyNs15yTmOWSoMk68DctXT46G0ymqPp/RPnGUcwEDU9FaxrSsME3WNF/cv1jEjfVgCo0Wqi5am5jiYRViOQwcnOTaOBpmyPtibSOjI6rrWMdZccEVkl8Fq9LD0CoRlquFuRp9HJLPAHHKd0hdquvsn97D40OBOONWsxMPOs2MAsg9KzJ7Xa79mrF43SfEok2bFzG3aql6BoOL399o8Z0vY+7NiOEl05B3AhKlrKuDKs5/mit2y2GScj5Oo8HfuvTOfUXmjFzsp2vMI47lc5/++Ek3HUgr1V2clkZOAnffyTnMzEbx8qebLM7oqPTFoofeSCffys9P3ov4giEwPKmp4jfXwqNdWu4rAy/q66j8MATAZ8tYiToZUvBkOlajSO6Jsxepp3VkkMGSMiQ03WB3SXLq3bRNHitzWwOIw88gjfPD7X/zcy8AD7EDUkjqFdWGT++faNacP67RhDWFer12MsKqmZLKezQFp/8qf/Pv3Gb/1GFFQvXxxMq7p3pT/+xvfTqy+SyQCX2RHt4CVT3yrYZjJK7CN54P7t6ctffZxrTxja40TnY+nI0XfSE489Ht3yDz+8HcMojTDDNmdOj6Z//0ffTtcgCtTCRjO6rcChWITNkREd8zgNG7i60S5zhso0FOuyRTn8ZWnDpi4cG7NeGhZwZPtj1sj09Aw1oVNEqWeJ+Cmkdm2luWoUCA8JjLaVZCSTfE3pl3/pc+mNH7+E0+lMv/Gb/3U8unfffTf9+Z//eUAorqHDnzRuNop1QxeV9HDtxg3myO9JTz/7UODhfX3T6Yc/eImM7NUoIm/etC298857/H4Ph6A91Gtt0BQKkJp7/vxlIjcwcXks0TyX+4/c/GYx1mPcKxbwdRA6mR1Ea1KYjxx9NyL7GtZbFWiRpBkyHhlHOg0lRsqUf7cpkTtSrTc7GrOZDJ/pZJzAOGfh2t/neyEQGeKKimvORTDgSO3t23ZGAHP8xBFsKtkEMiunzvA8H9+ftgKHPfTQI2EEjjC/xzU7dOgQmcjxqMscQutu3frVad++nUH9NgMzirzAUKy33zwDm6k7GmeNru3X6iB4UWpGQy782Ao0WAvdeQxpo1HEJu9S+K/DaJld32EfRONosLt4cjHZ1T0F1BdwTa5xyIQ0e6kpzbp3jUMAlrMhRVZCRjCoSsOtoq8HKrCrZyTsurged8ngorHTwX4+OZigQmNVQC4anmrQgAXWcxp9ulnqZEqoODirkXM6foespp7oneyhAkZWGbNvmiAC3Ob7tRBNGtmMqxCfbeB3r15jsuoI2TUahb3IMbXhrLaQAWzftz+NwISsoifq+UOfTe08d4TZWVdkoWq4z3AwZNqxqyDvLDHpk7YIt9aly/PpR28cT6dOMUQMgsuF8zwH7II1RJ2+wUTsqRA6VRWdOpId8RhfCSLW71SvCDaqUiws9dQEToYAKfhjkkAwzpIiVIIumiinCRKbQVsqWFuRhpWIp27bupEsoyad47wPI2NjhmIw57NYQbRmVmNdxsDFGVIOYTN72rN7f0jenD9/MWfPIClCYl6rkLITaquwbfaU9fffjL2sfRTu9ZkGEYGgw/vz3/VKWqG3eJdOf8egJwIBG3yXcJwy7mor2nm2wsa3yWTeAJ5+lfWF6UnN/A725x+Txbgf/0lOZuq3Hym5luxk5NZ/4GTiCmRkuOmVNxBXxOPPm2VQ2Ep7gZC+yAbawYPVedBFXw2bhSL/4pwNbxQcgTOWKSCWVaFlVqHKLsZIKXwiJ4tznonQG4P9M0ytwM0vG6bojfAXjMSUzZAx1t7pJEk6/Dks42ODad1qpFUo/nuw1/ZuBKraTARBJKwjZ8N+64//MFMQHahG6jh+uzydPgH8dDmz3kYmrsaDXJwHMmDTWPSvBx54+BO705e+/HM89FqmG55LP3rtHSY1HofRtRuY6vF0/4NrwhHLcnz3nYX0+utvMGzpRqjJmn2oyOzB97N7VXcchDjkDg/jXrOEBMcJx9zcUpYeOrSTKAaJm1VVRDq13BtilsjwXL82AcyFYPfxYQq6DFQd5hDQd9BJ8fTyxbNpfW9Teu7TBzn0DDsbvkIvjZnJvek7f/VieomMRIqwbLHnv/AZmD/X0xtvvkJWsxGcuC+ong8cfCo99OA2CAPT6YUXfhAH10xFiEtD6aYWLpNeqZ7XrVuIE/K9jRtVD0C9mTqGTBkJB6rI6lxcAzNOpXg0khb4PUAeKHt/ZPnY+T8C/tzAeregzKCjGCMsFNuvqiSwwODrdKTwOl9mDBgitMTYn4pXjjIWwSKnExNXoBl1+VI/+6MprSJjlfBhk6OsuJ077iHiXwXbKQ/uIp7kfm4x1Os8Wd/+tJt+p7Hxoeh6t2t87z338xxgIK5pYx1GgG/H07f/7FtAGZtDvdvmOWs/OsbetT3APKuhoB9n3PhmnPPRdOr4zShUO2Kid91aDOPp9LVf+QUG1J2i9jcIOYXRzGDxdrDX18H+IxibY7Pm5kL7nCzkk+3CjLpDn0d315qYRe+E0kIkUQPUgpSKlHOVd2PComsaLLo8F0cGm/XPLH6aw8Q8flrVBqBCss8K6qZzalhFZshGlm6tfljUQY2RMx26hWbdW0y8VAlBJ+t5FBKdwKjr9OfoxygnG1LZuaOnI3VSt5tGwUKYfBSxSXXXOlA2Vm1Cgs0vfPFzZLNrQZ2XyWK60woaqJtgd2rsna5ZBLtmtFKSy2Cm2e9yFWrzu++dYZ3f5jncClapvTCeMWFMpXAkFzlR0vqfjlj1bCG8GcYTz89pyIDv6aHR6TinRGVq9eAY6BHs0QoUEbw/Mx6D0BbOiL8768gQAuTurhYCwpUxAv4W2oe3p8qofW4HNYC6DolFjb+GkpSNbLFdO7YHhGaWoyOqAxoOSX/ux+e0fhPQYpBLrCupGg5JBWc3wHoPj8juVFGAXiL2vk4vkl1gN52lQfoCz9lm0DntLcFssP5DqkhqM/XwJRpcUQMweJ/A1p048+f8AjTmCvTMZF3F6+X98ZM+/slOxg1l4SsEDgsn4zvG5oTJYF1Q3RuZDOFklIJZTy5iPeKXEW5ch6EGB15EDK6aGfAs0jwNgVT7iIRUCnV8rg2YEyFRIV5aSX2hlm71JVJYhTPdzEU0FmkhUatwgobZjb3gyGbOgTMveumYn3SWOiJ+y3TnVhGSNALl9IIF7951T+pioxvN2OEsc0P48dbNYTKS60jAEFXcQsqEMbBGgvMwLYSpFN3zAWYJmob04EMU1j/9FBFZX3rt1R/D3acbGkn6Hdt3RxTdu64TzbO16Z23LgMb9YcBC5mN2AjZMLuJjN41ijYhTsAkMT02pTYysTDaSCNYDZIdveuQ3d9DQbzDRsrFtJ777FjRQ0Y0l44dvU70NkZT1QDvRZObem+wgu6iQFC1PJKefHIvUSQdwsxddwyuatIv/eC9tHvng+no4dMRHd3/ANpTva38/am4poF+yQ5NZID7gIBWhYM5dux4RH5iyjZbev1CKyup1VhvsZYx76b2sHFPe/fuiefgATr2/qk8wRKYRSfj9E+fc54MqkO3LmHxey5gK1lrVxFb7FDihMNxhzrRDM7Z7G+JKF5ZnDIMn8ZFhk3g0QQorcG0kW5qdzvBA9eSlZFR2gUWEYJoQUJohumTFlZ37zoQ+miTozqn1WSyrTQCOq9liPsqh5L+RNTWBm9SxD5+hrfAqWGYPvnEJ9lHGFcM/Jnzp9ivHAYgr2Yi8DGc5hD9IAcfuRdV4mUM39tcRwMOmjVNK1i78nTq9AX2zg3Wvj3tYgiWNPqRkQHgs3MBwbhXhDMkRtQ4QpfvFfR9e54MijpWMDIYIysLUqjMwEqDPQm8JxNSTbcOCvx3SwPWXKdM1bY+pjBpFgd1L0pqCFgx4GezTaJ1nMykA/IKJ+NxL7HMCqKNrsa/F0GIxkAgtNNnjvJcCXSgg1vYn0Elu9Ux1/z/CBBwTRPMz3obQZ3MiqIw2VCTI4jt/cLJfPkXP5PuO7AZJYzzqadtLa+zMkgYBiHqfkj0CNIDsJ2B3xyBarUMVFGFM4vpD/7wzwiW3ovm69W0I9gEusC8p9HbFtIdCDcb4wk8Z47zNmtZsDMfp+Gws3A06ptxVmeV4YmGWF5D+RyyAIvsIi3WhCqpG2mnpOK3MLp5Bc3aVZzXoRGGutGK0EwA08h8qGngb7Ot0OFzDDtZoAMDRWqsBQbka3bFPhfFkN4gpFZHP5/rGvudn7eyXjqdYaDGMYg/kpcMgv0dn6kKFz7HYiy9QVcoPpjJ8/c+SxlqucTgqOg21o7RDjjYKaDBIyd1MrB2Ki7E+ZFY8VPgZGQMmY24MIH88NAca7oBpZxDaeO2X0F/CBmXcvtRyApqLNxhiJA3sclY+CnYG0yQXFymxwCnYNpYU0uhj1Gqqpo207lvkc6I2A1bUC2DTQNumIeSSfubBQvuIQrawO9QnL1ygQh3ILqi1T7qRk5GaGeKzW6tRWPqiOF24LVR2DfHj1+kox5NNRqXQIHjEN6ZHcA4ZXqsTYhKTjSzMSxQG61funyBKFQKsLNdElHL5sDd7aUpJxt790jy/38AACAASURBVO2Lob+lQdZI5JRWPHg6jLEYfDf6UabAarVJhY7xwWRrwn8TsGQaed8Nm1rTl37hk2nz1jY29VLaiZ6aBnZwYCb96Z+8mN577xoQ01Uglwo2NUqvt426cFblA8CFHch/nIwI66tf/QoQ3Wz6vX/+TQzqdjKhkZC8UHRzw8bVUWg0Cm1jGqUQzHUgsJ7VvVG4lpLrOojtbyTC6urqDGhFttpl1kHJ966udmAhWGFkITLSJA/IXjvCpEAjOWsp1lY0nMI8KtMGvVix+Wl7EhaCumk2egOhRZldM3x/lEhQJpWZjM7GzKYGw2pEabRjV7usrl7o3ZOw19pwNjbXtVF0XrNmLdd/BsMrGwcBUxotunragxm3b9+BMDLXkP7RUNdzYB9/8iEkdsgSb51In/3swVCEGBuZpth6OfqUzpHNteBo6sicdzAx8r4H95ANpfT2Oxd4NjX87Zp0+uRpsrJBmmn7giG0f98DrBU1QLLeO8i01Fa3pbeYuBiTIDGUDVzbLYa/HafJ0Ofhs7c5FWZvGC8zJo2E37906UrIs+zauY8sZjhEXzUwrrv1KNmS0sAlNCjD4nmJ/iQMS7EPrdlE3RL4ze9F07JF7IC6SzRdmzSF+TVOQTgApOIhFIKS0ZcTSAJMOmoGGm0RB4e5mZ1epb+rtbW6JNuCXhiZ0G11v3Ayy9VIo6DuIVRaTRd+Myrs9dxsC4y45557GOf+WDp3+jCCul0Ea53hjBzBNofjzNCrA+vmORuQL8hkGsl4SQISPjp945s/5FnI7LQPyGzTXjdlV3TCKitAXaeR+AOWaihu62S8fqFV68HUhURSyJot/yyh5mxrBcYk2LCVwLbiiMK3jnx2WqU0fNsuBhlW1j+gTSBDhyLdDEzf2tQRzaAOLhxEocBRGRs3bcDAM/2S2VKR+cEEXODnvq6O4vLVvigNmDm5311/R5B4BscnqKciXmtm5Xvmfhk02iwjYFelagdRoRhQR6BlcJudjGSArGjdUN3J7eHgqV0qM3P8xHfTnTlIKmXnUxn1MlDl/9xORjqlJ730xgVc9hEnkxOeZvzwduowj6ZNW79K1yyGZOk6NZebRCNAHhj3WZqQjHrmlbsAPqusdh69Ug4eCKjCTWwsqL/VRPjiyNYuQrqEtK7ojfGQ6HTcgEHhM5JjERXxEx5YAHqq5G+tdYzZwc+msYDv8KRpmg3rmXdtqtnZ3RUb7PoN5sDABqmrgXoNfOJhGp+8STRaCT3ZDAbYjWFmwneZGmsBNmtLKVFz6dLFKNqtaO+JfhvrL0r335WRE53upnzKc9A0JZWQzaoekvPY55DAuANl0oGAleDzNqW6u43G1gHDKLb5qecegh7czKZm8iZMmz5eX3HOv/hzoK+Xj6VLV8immijQ08R248YQKfot7nci/dp/9zw0Z+Go5ahBXL0ykv7o/3mB2eY0x06jvoChv4QumsZQOCX3AK02ZgzFXpWLPTA6AiEmlap30Cim8du4kemQ7IO//uvv0KfwRowYNoK26Cqvv7d3fRQxrc8YvZm6CwfkHpks3a+BFIbMhW97CggwkNuZwRmsoCAvjq6TEW7TyajFdtdiN5GmkvxGcY0EGmLUK8nK5nn/doIBoduNwFVB1aUh1EZUHY3Bmcb40CMPRX/Pa6+9ihL2FZh8W+O59NBs2Q3Ut//ezemTT28OONiM0XqKFOrv/PX3oudIB+usIAOOL3zh8zE86+TJ8zyzChh/g+mNN15lL7LfCHR+5vOfgaF3P2y817mGZpzTPelf/f4306svH+F+1MiihwSH4xgJu+MbrEOBDkxOc80oO7jHJAMoATSiZheQyLatu6Csnwpjay/R0BCFbuj0Qig6KCVtVL2wiG1tS5RrWuo4kWCd6timLHzO6eSj7uMkSp5yNHeSBfL/7vVMNMrkg4IG7vWIb+i8fG776MifxEgqO2QAVRdOr58AEVFY3rO8opO/J8Bi3ReZ0jgxcz1004Q+p5k221y7Pq2GnNMIgWLb1q7067/xPMb6PHu0iWwEI408kwoWI/RRzYTChzOACNaAw7q61kYN0rHLp8+M8DzfC7hMWNFmb89/wPDK7iuJT71I0kvRm5SNca4TGgAZvEUWKTQLK9WszqjeEe4LIg2c4YLRap3KgNLs3r08NMxETJQOXB+zEB2xShw9KxnfDuRqJm+LwI5t24GlN0cgJPtOKryZyxJnT0dvlnbxyuXMRGMfO6MpRsMDK+tkHM0xRa3LpmU1E0UUhEMlMuigMhStqc7OxX+rlemtaiN1MjrTxlqeC8SASnpplsnWLl5+Pd0cfC2ymUp6nxaom/4nz2Qs/Gcmh3UQj2d2MuFfSk4mspdiXKc/XAKOSntSZ/sTqaf3Z1F7pU9kCfbYEqmyVTzVTimy+jFLUV3n4qjiKiL0zNMniic6aAXrrYItdEfIBXxTQ5enKGYZbTOGYOxw+JxbIs7sJrf5ygVvEefH+VhYmwTPL4e1Iotkik3qWOgOmBl2bHvIhmlQsyO5BupkVRU0VqLOaL7i0JYjKVPNdVuLUU6lE4aRRkF1YA2ldNt66MYyNizaDfRTa4G77zgAD0Gkr85Ucf0s4PKaTUTB9USbPeiFTUGjHh2mXkO01Ikjq6HotqR8iSnzKHPKcQz3378TI4ZSQks5EM/m2FRGaYdRCxgank1vv3WamguF2IYOPltZz0YMI42aezdSpN6FwdxCPUZmFDWit8+lP/h3fwPxAsoOhdxQHgZmGXFWuwq7bCydm4eH8jw9O4ypBeOXpbd2XU8UbW2WXMRZHoB5ZgRXwGIeBAucUpylQjcR8Yud36aL2YNrn5PzPGRDFc2fZm3WpIRBZmAdiZ9H/Q/IqxnIULzZ7MXoHa57GCaZO3ksb4ZcZBB58FzXGMQG3FjB8xA6ClVi9q9d3uXlZAJkns8//0WcDwwrKJ3vH3sb+nordZUtFGXbA4K5dP56+sxzZI672jnITBBt4kDS08YAyPR7v/eXkU0YzCgTNA2b7Otf/yUYY1uBBa8F3OR1vQKjbIqsapapXPtwWF/48qdwjHcj26unEP697/04vfrSCfZsTXrrdWisIAAru9dFxtYE7DYyhsG6DWsRZ6MihRCqDtcM3hqj9HdrMjpRz4IO2kz02vWLXAPqEpwbqbGSSYSlF2zURCi1UlFGYE91vmYhj6iQLKQsm0yCzZwtBKU+iVwYN9wwRhLSyUy++MqqSoW1FupAt+7OrsjspfBOImcvbV69vXoM2V3YTRMTkHPQ2buD7MwdUI179m8POFB4enFmBdDeGoKFSuq4lelLX3mIuUzHkZTpiREca3Dk0xBZhgZuhGaezDaZpceh/gsbtrWvJXBo5nlMwrw6DuyIqjABQRO06Fs3VQKgQZX9qpik5zQkgbhPg8SM++f+lzBrpbHIC6RxVZWM/i6N5PbMZbFRkBcHyXFmhEnNLsw2hA11Br6W2U3IK0XACMyOQKf7XrUB9+2GtesiEBYClJHo83KdzbRvj+o0cCTYxtAfU4UACM2M1AxUx2TdzVqhga9zbZyjFIV+tN0qOCNmtzpi+xGzgC11aJxoFhEmPLAVg1uvreSMU/errnA42gww3wlGav+AeziP3Sa71WD8p67J/F0n48MQ6/6ok1FKXQybi4lnxKIsoQ1UcX9a0/N0amo/BPaKnHiCWQZroarKdBdDYmc0RmUa/SQL8DLMTGPFC5fxNGYcwmAdbej4YPwcRWzE5vyHOMR22XJwNFaBM+OZo+MZI+4miB4IUu+7HCI/lsBt7SoWqxSjdbM0ES3b4GTEJ9tDI9iiwCNflXuIuwE+mWOGi4Xz6locGwe9va07FJgnxoHBiNLmwGpXokTb0oqQHsXl82dpQOTlpiYoMjozggs2+gl5EDJBX8MIpK1dB0emI0TIA1YFeeOm3pC5N8qqQ/vrvfdgmRD9NwDZjY/fSls3rSIi3heG3AN8o084a2M6jXTNtWtkLxOM62WT7dx9T2y4CSDGXbs3h6Np5Ppef/V1KLfgxRfHMVJroWjCuz93lu7kdiiOFBHFdVm7VkYE3H/wIeo8R2BQHcWQ5HEIza0YYBSeHQvgHI8VHUrT5J4Le2ikRMvk0pk4j8fsI3cxu3bOkp+LxkCjw2JaZJ4lY0aV5X4cH2uzmRMvq6KQ340xKMMwIP9BjBKTMiPowTDyukbbTRY/obqbWUiPnSfiLMcAzNIQKM2zZ/Va1vIkr7UJiMeGWmuB8+DQAygQlzGobi9w45tkQdDPezYzo32GRthD6eK191jLTYz2fRjaeB3wYkq/8zu/G2wgMx4Zc1KB163rDcad2LlK30aOZjtvMXJ3964NZIQTjOHdlR54ZGvqWplVdS00nz11CwZcJzWyI0HiMLg5fiKPvraWVQGM6pjj3JyfJU/M/JS/MZs5ePCR6Ci3tqDRsofL52XgM4UTGWDNXP/cjzQXzyPkVDhH1mE0rBoy10pnqUCk2UpBAy8L+nfevwaYhYOxKGxma1vCKuAez9z6DevS5g3r0+ef/7k4i6+8/HqMQb5DDerqFWYPDd9J7WSIszCZxmb7UCHfFoZ3YgxV5UHgLsYvd0BC2bSJJtYD7bDz3kr337eTvqltwdbSTkwCASp8qby/e+7c+SsoXwxHO0R3zxbWpI7+rGOswQWMrbA9cB2tAUUvlc7Ac2h2I7NOyLQgEdlrVejhBaPPWk91B78PdEbgobH2+9MI8joSxFk3zpcJQVm8sAiAdY7qSijRNJ5bUWtB6DVgLsabmCVZS7MuKwPWBlzHi7iOXofBlpm+mX8eVKZ6tUPbbJg0o2BEBE7G63ZarnBsE6ohkhl87jopz7zD/oSAhS7rpcIDoelwZ20ZUBRVYU+b0Tk71WXAnIiT1nDNEhsW5m+loyf/lp+dxA5Qc6VX7ANWcezav//jn1T4H49MRv+R+1Ly9LQPPzzsHziZYFfCflik36D2EQ7lMyzQTgrsNELSOSv/uqKCWgRd1HMU4PSyU5NsELWaYLHo9R27mql3smVgjEGDHL3NjBS7pVnnatJBmRbRvYzTsC9A6qn9EtGAyd+bDflhT4uFdGUfZoA6VKFX1VcDp46UlM/grrPwoXHGYZOJlCXD80OTXKyQp5mKQpQxhREjnpg4OTrCsDU0oHQKRrsyo0x1x0Zn2GBtHFg2IdYm9x5Isc2RhIU6MXOVht2sOqnaugqgmzUhoW6kYr/G+g1bgb2oH9FAehOhxVp6Fnbt3BIsG8f+6lw7UAfo7FoFVTWzr2Yx8FM4VtfKBtS+SyPUiTZS96HjfPgaWcw7IVxZhgJBa1tX2rNrX3r19RcxmIxlJZNs5F6chdHaJEV5J8oFF6OXwx4KGT+OXxCbXgl5wrEFGlgPns2VblqlMbL4pjLouX5mIKBBiJGxYMNi5D4rI63owMdZmSXrYMxK3NSqAhi5qn6rk5Gu7OC129S3JA44c8RIXiNpBLll83rIED2IKG6Ezfd6NJtah7bW9DM/+5n0N9/9AeSIS/z8/pipMTKqkKKQ5UTasac7/a//2/9IJtiX3sVAvfnqiXTzMo2rG7ekidmrQI3t/N1Orq0jjOJLL70Se8wgqAdmoFCHzaIru6k9YtSu4vjdZ9u2bE9vv/EmtS4YbbfPpo1b2tIzn7onHTy0Ow60a3D5EtLyLauAaFcQnc5Q3+tPP3r9rdjvb/74KIaphrXI4qJCiDbmZYVo9g8wjHtRGMaaQJaEX4Kafyogqzvg/LNg+Y0t1I8gWnjtOmodjv82aFNpPCJbDJUOxmxIaCia9Xi1ascemDU4wtlOcb/Pp+KKkpyFJW9TRFf1QLLHb/3mr9ORfjR95StPcz6g7h9ztv0x4NJbaYT3n+eZT99F9+725RCepDgTsiczU2RXOAXrj5s20wTcwd6AtPLII/fQH7I+moir0Q5cpoCvmK2ohVJIkkneO3wi1q0VAdmGuo50FtVznQ9AbGqFPq6KuGfZ8+I+LCbd6shDnVoISWWF0l6Oni37kKD41tTiDGCWlpHN2MJgc4WZ9l2Cw2VsmcK5wtAy+3wWM5NmizRakr2tYL90ApfapBnMVM7dUD+1IF7DeURm2Pv274o1l8ouYch6jAhAPbU00RrVRmrJEnUyMyXlbp+x+9vgtJoz62wgBT2taToOQ2FOWzKcBWUzu8G4+3KGPWoDaUyG5RlHr1kZtG3EiXUy3ldd7Z105Pj3sCVHWBQneIIe/Ac2/+9zM/80J/M7OJmS/Mc/5GSi1iB/3eoazT1pYVVqrXuSQ/osKNuagG+qUG0lb+GBEt3ewbHMiRfTeU4BToaERsbMo5lNbxGxiU/rFX1970cznNlHzIMHexbWkmFjZDzDIYqRtBjVaJKzdyzUUY0s7BDP0uu5EzprFjnPfYpCvd8TKih6BDxIwjb+2wcZGmlizmwCVYHdFLd56NFzwUNzg2/btiMiAyEdJbglAEhTtPHT953C8YSyMH+b55nkZbKO4GvKLhqCbnsb5otpvBvcIqCkgkcefQJDc5y1a2BE83Ua/7YTNXalN8H6zb7WI3Fy9uxZioP1ZCtZ1mUvoowTFHG//W16cq6OQVFE74ji5NwC9SZ6fjTICoQOoc+mobHGcrnvZKhHr1zVFI7PyX2OPVZ4cDUyH8qo7N6zHdiiMf3u7/1BwGdtMGOsT7377uFo+hN3N823+VGjZ/HR+s+tftS0idhcq4iYYb/oeELqh4PsGutQJWoIuWVxP4MDJc5zJmPUV0vQYSQ4xnOfwug20wCq89RAXoE2/PBD99FjsC09CqPrD//g30UkL1HDuoDXYVRtUlte1k5H9b508Xw/kSgHjuF5e/atSv/sf/lV2IVH01tvHEFZeyitaGC4Fsq+dxkw19YB9XnV6jAiZmoXL16MfWL0qWGyQc6ZO17X1b6BoMOu6llHE+YKaj0X+BnwHbIrbZ0Kjd4FCnqOmsxqDNVEZNBSwrdspq+KKHcWMVLrgzdvDaW/+ItXYEupzFAWzDNn7ThiwX1mJrV+3ZZ4n9ujPlNrAvwt9Shp1HPs/UmedQuMhA7ILsrNq4B8EUUJi8hBA2d0gg2Bwc7D4Tqwq5C516lZ06yx8TACJLJ6GJnWnaQA20Wg0/mVr3+Nc1vDtf5Z+trXvkKW3xqFf2GpSeCxt3AwL3z/R7x+hjfPs3aOG7C3aYwz7WyX2hpmCMEmbUSs8jZ03lqGp1XRz7H3ABnkg1to3uyMmU8W9lV1amsxk2U0M/CotT/Vna3BLKhJxmsNDIxTW7gZSEJP51qyFijMZAjDNKSqRBGOhX2o6kKh2J77ZlAUgXatM3LPmina1Gytx3pSFS0D9l7N4ejmkb1aZrxBOQiHqvLOdqlC2PPm1XGo93Oczd3pwfseShuB+06fOB57qWcl14K2mnCcTFn7i1xLmXMhicRam/1LwljBqANtk1mTgbP2b5DAQ6WGmASMo1fRRKacs5d0MhIHpM6vhqhjQ+kI2ZpEhXquO5wM+yqPIzCTkTjheG8CTihaddznLJkscXc6euwHNIYfxQaqyOxk2Nzf9pM+/n9yMnl2C+zwD95L8KwC6MLuYzMRVhxfYSS6Na3p/hwe9QHqDEhrEzG3UySuoDdhjihmdoaDyOddHM309Gh4ViEXi1x2nsvdv8tiNlAQv379BF4VLj2bQnz4dsxVYcJlSIGjGoDDMDpWQqKYfW0mMsfrxdAisiYPkSmqWYZRsFGnG6jo4I+mNYqXOhYL0BonYRelR6RmzoDRXCAy0pm5Ge3o9sHmuSJrc60BxpAaRWZAUU/A+4sB1xB1eQg1SDq/DTiPqKdQIIxhQxzeiK4wDjpFN72/Z51jBSSCQTrvNTjOal/D4fVQ2TC3cmUH75dpuNtgOPWuU2EA9WcMsoOKlH45cwr8ehzxyt6tZCn24OQD5NCjaC5VqgeGytr1/M7Glg+cjFHTNLM+rMuceP9MHEY72l0boYo7HESzTg+ruktmLs7qKEYqxGgANrWHxixQJx1ackTuH8xOUZTRTBFDr8N19IKZTDTeshb5sEMScaywnctOruRzluhLmLIduGjnzt3p4IP3h8E5e/oYEiqfp1n0O+yPG0F9lrKqYzYk+Ff/8t/g0FpwMPchoUFfT9uG6JWYW4Tps2Ih/V//8p9xqBeYUvrX6co59uQSToK6x8lz7+CM6BQPeXRkVIAfDUKcaW+W7OF2Hey3sK+l/9Z4CLEaZGhsR7iWOQgd0qDXolW3uDga9bH7H9iatm7vIUs8CiQyhKLCBoq6MqjQGcOgXLx4I/3RH30PNltjDLITilUr7777DqS//du/ZfT2WzQEP4yxb8K5zdNvsS8GcNnHdIMmWtdvBgN18JGHUx3sTAvgBj83IYSMEaR5dqzlWPAO9XKgOJ16zGDB4fgcrDcs4Wgk32h0LZoL8WoYK3AwdYxr/vovfSVqafbICNddOH8uHThwIIKfPma+nD+HGgD7fIwMWNbnHWpCr7yMxM0cNThQj5Vdm+KabDz1OWsYFbBdvWo9TpIgpxd0oas6HXxgL/uzJYgmldXonjVjC6hZKbH/fej1KgqU4zgXCXJ++MPX+d11cdbrgd0lmVztu44jIuAB8Qi5F7IFmVhq+ZmFCx1mOao8OsFs27OspM44ELRBzazNdezpuiYkdMbQ+6sn2wKh2QCErc1yVo1Emut9k+npJ55HABTbwP44evhIjNcwMK4kIzLIsyZj5/5t6oItsFWtaSnvNMd1HDx4iOul0ZKAy16jboREHXM+yb7wOq1N+wxko0pV99Oa3fUbV+O1bQsws40GdsggKmPoyCu435mYJwTDlx4lr3me/hlHXtfTW6eTqUZ9ZWT8IpI2f8N+dyQFas8xlvljcjLhdGT7CEDLOnMW+CLMrPLdaW3382yW/YxQtc5B6ki3b6WjbHEsOpjpWQ7f3CAPcjiUkl0I0311e5paePBEYRqo4REin2m9qY1FFuxygR7AJDIbZUlkwfg1uP0qqeJM9NhS+0z3NPYfqPWa9bBXhApi5je/K2SjhLad+tMzzjWpIQLpjUi3H7qhopqT44oOOvfexE4ZcArYFN7+X97eMzrP+0zv/BMg0XsHQRCFBeykKIqkqGJ1ybZsyXUSOx5PMsnslM04mf2QM1u+7J5kN+ckuzM7M2mbSTZn1h6PLXdbHlnFVhd772ABQAIgAZAAQaKX/f3uB6/lTXb3wzgT+MiUSPDF+z7P/7nLdV/3dekD4VLTJBayPuyhqcXnXAaDZh62RglVgzRck5gPkZCCQckKNif6+XNpnJAPySwKqtgNsgodpvK6wffOUomZhGcQijSJ1dbh58JymcndAfz9u3bEXoqGVLkHpIdlwbx56cUDJDBYWxi0ldL13GGIOD5KFeY+DyoAyxAsffKpnem+B7piwPrKT95IPZfQWRq5RxezPboMlyzF6u047TJMhuLaA7CopH06X+Dxi8TkoZUSGpvIxdNxnSwEch1mbt8jcG8l1Ul20dmp5KBve+h4uXPDbgxEjmA4cX+lf87wOnZJhbCmahm8P/3kEyQUJEtwLf2N3/gb6U//7b9gMfa19PBDD0Ri/PLf+XW03L6ZvvnS90JaqKxsNfcJOBCpl6tXL6O9dTV96dc+kf7R738iFBpeZkn1R99/O5WuaKOAWJcu953lPkB6oLP2TJq8hTstHIoVIoQhqF+MkvGrW9fw+UuDVTgG1dmkOXCDnQPuUQPnRF8UO/662mLmDG0kGogGDSygjl3nOrkBYmddwRAWnJwi6NgxzO7euZi++Y3vR5J67LGH0xf/1ue4tolF2neABU+E02l1VROw5266lKvRFXV2IC4JocVKeIhN3WMnTzCXuM3zCLRa3xywz/AQBngDg0F4yYnKZpCRxVlm45tVwUJaM7Ew6J81r6zn8xN2eCadoXauaUufeuHj6bnnPsL1SOkbX38lnhFp6yZkGVPbd24kyfQGNLx770OQWRbT979ziBkUwWs+u7d37qILw7muppRWRHZ+VmViXVLRrkO1fcvmNZFk1qxl9lTKnA4HzikQEIud/QcOUWStoQuDmowp3/HjyOjQTU85c2J21InMi4uOJj2FZP3MwlfKIama4ZzQ2Z5FZw71CHsEzp5FpQWrwp4lLv0S9JspFu4wy5tBa9HuvxIFkJt0iRUwYrvWPgD1fiy1Nm4KFYwCOpS3gFe93rK5Kujcynkv7ezszfFcqeFWWQV0XV4W8JbxppWiTuKALMDeaz1RmPX1AevrfUMckMTQ0Ij0kVbwLFAbr9R5jD01PocQqInGwtQko8FdPvtUjhr8mibxOUNXAcPCUGX6IohMIbNTQIc5ejWdOP0636m/zAD/ZHqR/39fv1wn80cZXOaCUqZ8mm3c5ljMDpnFDiPJOFBdYL9iBUN/kkxl+SZ49lxYPnQNmjzLlRNh03ea5DI53cuhUAEAH3oYJ+47WC2uZEDrMN4LeY8EdBORvXmwQlkyUl/7uZkOL+WxG8gU37b9jH+npw+zHreT/VKBFebW3HxmahZWuLwHv8cHVdZTIQ+ccxYPYhn0of4BhB/rKhCO5BDwud5k0fI2+H1lGW51VCoxXINCPI2m1eidG1HV6lMzgUjfFLCGX7axeUjsMx3hfSqrn+0q+DALExmsMt+V3EAvs/8N10evg+J5tL1+7zDDPX0+xpi3hHc5B8UBpYrGwohzQGBqsLWsaiLRIC5IhX/mzJloubdufYAZwwUq43FYbFU86KM84OyIQKesq2SZkx2WUeCkMxePUPkgwreRIEwSuoyKbd4cszU6001bOoP5MsiGsR2c869YIiVByBgbov2XZafnjAN1B57i7LJbDEoFRSyX3WN4qfovgTq0y5bwcYNzpiOWKd9aufnnORVg75d32KG2ifgmA1ETjEnYOZuLm21s8D/9zCNU7xdIlHvSd7/1f3HtFtNv/86vUyXCYuK9vfvOAaitcD/ozwAAIABJREFU7rY0k7y0ULZLrQztp5q64vR3/u7nedCV/edcAnm9+pN3Um1FO3AgnQYkB2cvzoVG6RwvseArdOPmudp0Y0jBGEjtstau2UjH3kqSGSKAZj4tg8MstXESGuq43lTopc4U2RXZsqU9PY5n0NoNNUBpznQlv7iJ7kIkEj5YQ/TwOu+9ezB0zzzLO+/fkn7tb3+RDqkK76EeYNNDPDN42EB7tgM6eeJsEA8efvjhuD/TBLFTZ1mCpQI2gGYzMTt56avOMKHOMucS4g2HRu6R1z/mOZxR7RkqgHRLywsiyTgDkOghvD1GBV5KEjXpPP3Uk6HF5nP7nZe+FdejpgYrb1iYeqUcP/kBN20I+Zi69OijTzBMrkz/+k9exsyvJyRgTCZFZUjpIEnj83RnFELB3WKuJY6u4VI5QxdYR0VfQYdDUMeLas0aIMBKJIbouj7Yf5Bg3xpJZmpCyaF8dMzU80MdgYq9qRnmGkne86bKeCbhEuPSiBVes4DO6YQkSbiQ6vNzlxmVuqA6gY4y/2lGC7B38GraAiuupAZYeBJ2F8uXygAtQpCoqW6BGt7A/JQ5HxYZzuUWOaPHj58AQrtDokGvjPm0y6Vd2Be482MiL2I+swo33iq6KjvRC+c4Y02r4r25ZO4zN0kH6DNlEjIZCLP72ZWzIowEzJlZSCtb5RlH8JVVgNmgexuVNGmU4szowCVlRhcSCBZC1RxUh67S61DIfOnO3UGel7f5OZf4ez38Izniv1CSyaQkrGYVKsxyj7qoQQWgfU5smqdFlqrKHsVw6NM87MA0PEBlVABlxQwYSQLzBPx59MRm564CpaFUjKd0iU6MfKMyEMqjG1ynEIKc5gLevk2LKz+dH+LDMEyQNIhZjQmVybALHjunIXM7NFgLpUlVJOvTOSnCF0wYyAZuIDtCcn+gmEPgAFVl3JVNuNj5cAEftaxqoMoBcweuOXjwFIluEnmWrRFATRSyrG6P9cUQ3Id5CobWPapjNYKi5SbJ6OOiXI7c+jI6mWXsGUzzIbwGwlm2xS4TLqqky5Amn8pVyrJKDvNg14W0tsp6jBGQhOxy1MgyIJlQEoYGbfKcJBGrJi3ra9s2jNDWroNFdSRa/V/5/BeBKy7HLpEMmJdffjl2Pb7wN36dZFUXle+Fi2e5dgiJkgy2bO3ioT9HMEa7rIftbPYxVrZV0Wmq6pAFAJOlMIuQoywYPV58TTeZnR0ViVujNhCwhIKLGKsZlByySrTIEgRb6bT8Qn85vaWcBH+mppypJvu1yDXz83uZnPk4WfPvCK+6TGvy/JtfsAsZJfDUsez4VtrNcuQe/vn2t79L59FN9bstAvEUhli9zKmuXoZRxpKc5lKSCx588D6q+ktBNNl9/64Q/yyhoxAqcRnuKs6EzmD6UHcoB9rQisAdBa+pu0IKXfaQmOs12Nq6l0q8GJkfjOb4e264V/Lwb1yzlU6qEaOuWhLEcSrcOdSt69OvsN1eXVtAAkWtGqJIb9+tNIhZ3EH06ISFz507F7RkoU4Zfb/12383uidleoR813RuSvshCJw9081zhFoBkJuwqfR2r/EYQ+fVbR28v6vMvPACgn00Cnbv1rmkgEq+386W5RXeBxYAUPAt1vxziRGSIayUle2RwdRIBe28y1mbxB2vi+SH9rbO9DGsJc6cPhfKEJVAdHYXDdidHzn5PohyP9fS+dVq7llXevfNqyidnwvJFTUG125g16SuMCCfu9yr6fFSljGvM39hWZCOuK1NO/O6UCZflj8JnFwc72uGROiZVQnCecydO85SUSOnm5EcUFnmvGkyYopnbAi7C8+wnfgQyUbjvlgXokuwozIeAIJwLpQXoiCmiLPLnIVF1tIOjRp0Zd8Tu9NHnnkIUsho+vZ3XwLavJyeePyjuHfuS0cPXkAF4k7ac/8jKKufIywtUe2B00/xntAZSZ1ta9Oatnbo2KIkzEph6HUw12siKbsS8carFBUUwO6ZFdGNCyXWQPAZZVRw5PCxKIqV/ncfysSvJYFojRC6cLhJSamcOnbWlrvZr2o5ttb5JFHlt/KAPZc5I1dlg+LdzjHROVrgFvB+J6dvwSA9xDyT4X+6wj8QAP5ak8wf08k4fKGT+X9LMnYfkXKAiGx90yJqx+zHrKz9HEMl2r46H1TaMfjY6igtwKpZtgwNoWV9/D0YJyPdgfWLwSpe6R6LA6zbbLSaZCQLuOho92InMwlcZEJyS1qasVurVh8raA0NCr6f2FDWjIl5SMLBTzl+dZI8bIv8fIOfN2qa1zQ4ardczoKckFBs8q9pYeh9MQ0CzfX0wGBhgLkK+XEf6tAPAj5R1mGcBCCso9eJM4nwrAjJdWHEpTmVlEFurAwdB57zVJfCi7awskbmFLOzg+GQh6sfEJ4gt3sMmcrrTOpYu4ZAnvmpWHO4NLmCtraoRFc+JFmYGaxf1xpwmUxTYZC6GiXzt/98NqQc/csv/wQm0ER68ZNfAIZazhb+CYb5neH4eXvsWlwXYZi21k3sLyGqCCVZWZ0yMGivqQN4KdqyxqQr9yGLYkV8zyVLHg7vg/IabnGL9dvJLF/B5yZIBoWU5BHDfs2SeL2cRlsOrolaJWdQ75FzYYyZQLYQqJosf5frkikpI3HOop87KDuZcaxH8Xfv3i7ezxAU7808lEU8KD2oXw8i8vkIQ2A6IcgOP0XXqvtiT9r1wIPRDVn5+X5UO5YlVgy23dtj11OIKgAVJ0uTqhZLTrh2/SpLsQ8Ek/DW6HU+FxAkXa/n1SQzMoztMt1SJQux7kjpa3KHqrMYKKSFrrGGYqsTqnNvzwW0rlDc5jL92pe/EDsWp5F7v87MZHjYyr2EIT1KDxBmzl84zRl3GXWA2Vlj+nu/8aWAgVV+HgH2eebp59kLOZwOHzrJjGZPDIj1DhIO5uNxlApYOn0UM7y/DCJAB14nvdeu8R6RbQK2uXj2MsUSMjXEnGKegTLEWwF8VegJ1mV9Y0W2KzWAuRhMPVmFDqyvAePMA2c6sHau0UYi+9QLnw4o6u233gk5qDqS7jR24oVAxncmu+nUYEMCcd68wVz1Zh7D8U2cPYg483dSSwfwGB2KcHUxOmzjtxeACpExQrZFufqOjmbgxa0EUmRbmJ3N8h7cD7kBHKSszi2s0BsaUOCggBjk9YWITR7FBlQKsmr224SUVEWwhnHmKhwbHkWWzRSxIboaMHw265Wdp/SNqsWlVQRfKvpZGFcNbTXpE5/7GCjDLWJBHfqH3wVeZxeNJHPrpirRLCmvXpd+8KMfp3Ho+NpolDID7YMBV06xXU+BU06y72UB+B4EngWSXgsirbPEpK1o6amM0cv8SNhTKr/PWy3eTurdHTt6Kp6hDRvWM69qwEPqAEScTF9RXTP3+FxvcO5UABxW6KyascI8ltaxW8ZnJXSSOCUOiMgoLwOiMiUpBzkdrrX3YwC3zL6+N/luO3GWf//ak4zvjDciLY4ah/9g89ogED9YsQdKDe3qyIYpr4OD+fG0svoz3GTE7ZphosDVRokr9jgV0sxfDsMi/yqHGUx45EII0LW2rEUSZA3VpvIxI+xsEJgI1HM8yA63rZjFI0PyQd43FYEJx+5HxlgBME/AYCSygF8IdMztCc5CWi5MrQAmqgDLZfEJRsali90MJy/iCjeFtevukHm4OThAwNoWVN03f/ZqugIO2t8Pdgm1Mqvi2eegNzWRCDOE7TOwnr/vHMHfzxhkH7ovLo/dHWZRfJ+DVZObiSqDhbJ5UM63XsjCikpow2Aa3QOU4lVAiA5rrWxnuT4OrIUKKqsLOHzYvlbkk1TQTQK+IeXyoMOz59fW1lY6IdhR/Nm27VvC9EzVZlUNEsJ4Lo5mw2uojxULfNbroeEGyQuMuDOYVM0IbBYJD4YCsiKN6mpNRjIXFrFjEloJavfS4NRTkZOmd87l7pKB3N/70KohozVnfimeC2mx2bUTLgwBvxC4zOA0RVOFDzKhSAoNHqo6tsFXrapkuN+adsKOW91GApxgJrGmnmSIXEd9KxpWZ6jwqfqQChKaeYOh8M5de5GOeSR97asv8UAOswh7L63m/Elnv9Hfw1wLMkVXM3DjxgheV3v7gLvY74BqvvuBHfwqdVYRwRk6NN4zn3sMeu6FC71I+y9QMHWxP1eSTrMvNc2caowEtkBnXoFKwxq6l2ILBJKvQWD92i7OpgzDcYLjGIlwAoHMu6HY4BKgxcZ8LBIy04Muu4mdm1Wr62Mp1gH/rvuBRGH4nT51noXd3bEEm2nkIYrPvRlhrvb4E8+QKA+TFNXFmw8fm717uQaPPQ40+Gbs2QwB58jGkh2YqVlkKgPlzLvs2LzmFnsTzCS03g5SC8mxhOfCc+EZNtEUUgB6jsuZCdSwhS/U3N/fmwpK7qbNWzu5lwuhUjA7VQyjbgufexSppFakZqDozmSD7GB3UtRaTI4ySxojmC9HIsl9mXY0AdvaEaDkGfYsKZo7gBbfyeOX6CpXwd6a4rpYACknw9yRmUPAy7yuEKddmNBjCQvPsjwlmYSQJOdLVl8OJRG+n2T2qMxVPh3Yms1Ay9N0YxXAmjAFH37yYRLnvfT0cy+mr//5D7DYuBHb8+vWbuVXXG6JVQcPH0qTkii4zysb21M10jLtK9eyu3Y3jRE/BinShok5jcBaq4DHbuASuvf+vZzFDmDuo3Hu7bhcI1B2yDjnM2yHKit0246NLBIfBOLviTmZBCddc3NJRtuBKhAEyQ+JWeE0BaxFMTkHCJRRAeQBBWzzWVCemUTLjl+tTNzZG7tzHcjsxzzJZ/iH2e9/6STj7kjGoMqSjJUPZzJLMvldLL59ApOyz9Gush2PrL48bjE/tTUNHHl5t9HGvEzOYRg4S9alMquqbAwM0+7BA60IpeyVe2RyOeSyKqLCQFJENpeLlXowFMKoyaxkMw8IlzRzC2aaTY3RcZQRcOoaSlFgbqYiYlOd7sZ9kQ8+OEDyKwwa6EqYIKOYAK1l36IVnP/tt15DOwgNruF88E9oomP9MbisROrGRChurESEm7aE3bBeVkHWA+2sJxPZY1mU9+VSXMYc4+/QwgdzZylYZgZDGRnBoZ0BV5Ou3Ka1MJPdw60R5Dpc5lIYEIigmuRCXuXBRrICVVtZdAZmqY8mmeEbDCVReRWKcJGygYVEr5+0ZB8ITdRcygtIkcqFmBAQiJvJd8eWYZK2mfvLljySOqXQmq2mvAdCZS6gStnNhBzB8/lMDoqFcYQifX9+Xj+TsyWThkwW35+JJbdZbXJyh8b7lsFl2TwtJ/PhTGbZksT9VCR4nQMr+J5s16gCo6wNJIPPff451JFhwJXZoQ7wK0oMzOKqquqohi+QWC9Tca4muF4hmI6lf/B7/w34fnn60z/9etr//gkCQkG6b+vDwTgaRdl2gmACskUHRxLn793l92cJ0OUoHiiBfnscn48pYFUC3h6SztkLZ6k81atin2pFHSywvVDXZ9PXX3odj/gW2Dq4NJZMIXDazB6WewtcHyAO91DURLPAamxcx30goXBuRrjXFNKcgbK0/028arhP84tort0dgKlJB8AZ/sIXPxtme5cvX0nf//73Y8i+HlkcpZceeeSReM6c412+nKkRuywp48wORKr4hg0bwt7gPLOqmzdGCWR9LExC0GAnxGexCLhwnnsyDhu0BLi3sUlZGKR56PLs4GUzxY4S87nMOE7CTQGJvZl9ITb3gcuc0Vxje1Utr/UbID0Q3A3qnex/9V+/nT6ALt6EKKnndAG4/RYsUpmL0yRV53CbNnakHdta+XmIQbIrJ70+D41EFQD0sfHZ0Hfpev9oUNJvIrF0BxX1e/fy4nN7XxenVDfXMyibzbpQHTA2z4XFrbJSMspEIcKsD2REzT6LvQmKwkVYd4t0YB0b69KtiStprmgMpUUWmelgF0iujz3xSZZne7iPmbhm5+quQCkswPqA/kogBZRwLTZ37aCL7aJjaUOJ+1zqQWbpNnDdzWucNQg+69A8rOL7aspr0WtrocO8EmaEPi/OklzwNQk6A7Vz9l64O6SG2TgrIXaZfg67mUyAFxYaXVIZ8aVcdAGtvBlip0kmYWMhCpJPY6DXkwzFaewSFFudBwZ3tDCDgOyRo98l4Rz5L5Bk3JPxS3mKpZSSjbezTkYkTfnTRcuCWZbB8reQTV9IjVWfpHJC66sJeh3DwwK6AbdoMksAdk3mewhO12BuAFfwYSu5iPfAQa/SJhJzWDBUe0rPiOlQzhWWUZdHKQRlWop+nlzYUHem4XcaxM3UHH4pgaVQKosYvlZCN25oKqW91Fu7LA7c/gPvpwMfMDDkpvuaHas7o0IoputqQOrFCuEa1eTcQi2V1mbwdYaqzFcaG5upzmCeMB6QnWYlvgwv8IIiLJnh92fSExAr2aK1MjDJOEsycXq13MWx4jDRWInl1HA9GHEACD12MgEtRfVuVa+Z2ATfC0OEQ2M1amem3Ig0cDXKalV0ZeZxF1kLH3arwNB6Q9fIYGQQz+RiNF7jMDHsc/Ne2KAcOujMPPLzYNAlQBVVFVT+s1Q3GlPptQBt04cmI1VY9WXCSB5+JX38zNLQtRyWcRRyHdwLE6bFQHRo/PxgjMHNNzg4EwvzOGZpDvVzHvJ2M5k6cHbKLGG8Xh58iRn6tmSS8EilcL23sY3/4osPRsAopxouLmXhbhrmz/QQ96QydZ+/m/7x//SvSLRNBGJmCpAePvPZX4kzVcD86Kv/4Vvc8xoUDxjEsjdSwH5GAQtpndj9WjCcP4PAKtpO586fobtZEzI1PqAFGGg9+ih+9nt3pCtXL4QcyFV2My53D0Jd7YIkUpPeePMkYoP1kFVGuMZTmMdt4Jqw4c8C6Az3rcRNbtTI3ShftljOfGyA3+dZgkyz474HgJM2pBOHwMQpqo4c3R/BZMvWdaGWe9/OTekjj7GHQcL5F//yT7gPbpdXIClzJf3ar/1qkBSk/duJDVG47djBbhA7Km+88TpnnpUCmIpe53bmJlfwvXnn3SMUXqf5HNCRmckVsDcxwbC5CGr5JLTmlta6mP2psSfL0GfFCnscySYN5Xw994Q8XyYoi5WdO3fQZVyNxdMtEEisuB1Yr1u7EaTgQMwwPYdnTp8HAuM5RfHBhWaf3U7ozsUl7lGNANEp68NMjwVm1Y3XAQ2vW7eG9742/fT1/RQw6BzWrEKz7Eg6igW5c5nuC9DYq9em2QkKKQrJEeDNu5yJ4nLtSmBLMYdUdWOBjqwEqH0ZULg0Y/6T75faS2JCOWI5M6C5fIgzzCa5kmlm+RgGbQzHUZIoZ37c3r4J2PkC1wtpJQo3qfur29eFiOw4xeWpS5ybjRvTvj0PpboKrit7KUdZ+L3KtbsNa3Ty7jDQNOaAHWvS889+Mo0MjANZUUBydkeZif7s9TfogpAQots9fvw0hJLrUYTOqtkICUMatOK6rglUkXhd6HSnS7LHNJ3MPbrACmDXIvQj52XiCtUzOlhGVyy0lA8yU1zIZ2PpV4uDGQpZfx8QPB089F3u7QH+G/kSiV25oL/0ZC6lgfil8ivvxK8s7+fSwy/+ceSO/+QLSlo0KmN/+Dz/r4w/EAnfGcvZ8SdLzpTux5g9aLPTQgvaRI+DOT7GjdtN4GlKDcitBOzF8LeuWjkPKrJR2mcH40BiYs2aN6nIPEMXIuxiBSU1sQA8VKxdGRNXcZzJbOjaCv7dH7IzOcVYKx8XxoTl3I2QASMldiuy/noldHS048p3lsoXjBLozIHZt779TTw+cO6D8uhcxi1og7TVs34jQ2qJERQfeOAR4BM32EcyJ0qXP+kI3Itx38TOQuqtDA8hhFgAFQfVoRB2Vh70QB/CzPEzC7aZBbC6T9Ao+P7lsKpycwqvbI5tFSrQcN0zBVxx40jpAYU4ujC4+5pLAgdLh0DI0MF5BmgajF3ylNYdBIlgk0iFzFQOnHd4rT1EsQeBXpndmkSDAfZzEkEj3CfVaXIjme+zKvazmjQz0UY7yczvJPOpcJdomsobdg/JJPd57EL6+64tbaaD/bKP42eSXjrDNc487rPEXcFA2SRkQgqcnm7URbw165rSJ194NmRGbiKtMcSs4FMvPEfVjH4WqMCN4TPcR94XGmHDWDePDlenV1/BLRE45TrV88ZNu6iCV/I+Ze7kYSp2MFhvMpyam4EbGSrLpikpQ0Hh9iQil70h0x9unHRsJvOujW0URH3psce3pyee3sWM5TTBnc6cZGo1e5dg8/IPf0ZyUpW3ifMzx8C7Mv3u732JZDeJDfG7nKXLDG/rM/UDzLJWr1qf/t2//Safmc53XB25e2Ev0bJydWz/yzZy7hMLrdyGj37sCbrPZXTdVYjQ4mkCDf02skOFUJ3F2v0qpijhD7gXVK50M+4zXb3Uyzwum3N5vjo6OlgUHAZmG0w//sm7kBiG+Dm3+Zxqa1E9TwIbzY5zjUgkGJA99NB9AQ/bKV+9cj3gG4fqJyAzaFan/cSNgTucIYzIoPCuxUG2innGctTXV6D/J2rh7FUGlrDs6K3ZQBS0FB8nUKoErpHX7/zOb2GRcJDfu8bnGgwJfBPq9b4TnJPx9KvMslpXrknvvHWW94nqAkXYNPHj/UMfRCf4ymvvw3DdmvJmmmBksVSbN5IaO0kqCMZeGzof1ukKsN65RTKGfn+rH4YgrMPiFbVcd6KARl8LwMDLmaPUMf9jT0l4dFa1+eXOW4HIiTtaNxuXDNSXUPLORxi3rqkjrcNGOl/HU3buVmI98syTTwU0f7OPzp8dtDdJHlex1ShYwVmjQKih617PknB95XpII1ehw7dDDuhMA5e606vMdtx/uYFttt2Wz5MdRyHJOGac0v553CWyON/VX6mUrqiAecE0rLhxxGVLSuoiHo2N3Q52bBWeVNq3m7DcobGTUZpHfT+fa6n3IyMn6c7f4D/RgWMlIwa+flk8AuVaGOa+Kr7y0/jXv2KS+Zx/lexi9g+/m6UkAxWO31Din5hLkuAmLLL5XPVRGCVw5gu3EWDqY3CYpxw1A+pKzLfSAjRarIrFpfNIUM5BbPUNUFKko0UlUJWz3CVuWMfBdumooX4lD4WtfANt/QABk+qbOUFmOapgHwtUHBqZFg7vVTZtYSGrAPtfq/+qWgfmSJ/zmhe7z6FtdIpqxfYT+RESUTUwU5g6Mahzu9pEVILiQFMLki08lJoOaf/sQDDE5vRIZyYUDCQefAeg2XxG7TD9s00WVOTQKe14Mjn7pZsUtyOXMOgMSLLhWrj0d3J/FodJHgB/EDavSx2ErpP+WcwxZAd4HzxlJpZwTvww7axg6OpXRojI/nFnxcTn63mYMzVakl4wuzKr4gmqOIkVemWIuSs1EouH0MmlNIfECL8tkynX4Ui9dfNfQVK7OQ98FXiz99fXbeFaOhcYJ/hPMe+xYwuDJaoUK+OADvV7pwIzOfqZ3WUQEljVWsHDscCeyPPsWmxOf/ny94MwIq6076G9wC5s8kNrnZwcCPO7qVlmLQQbC5//41+/BHaPBBCeMlU1DL57h4MePIjEijRb2X9VdLutVOuJKvfWbQ2bJqmq2QW6WcK1JfnAaLTzVIizg5+zfMU4yW4f/84gGkO+wf4roTx84VwfUj430tFDF4F6nbnVAB+j6cXfefKjewnuzBFJYEn4a2KEzudiQLxupkswycfp8d33jqURhtcFdOKTMxkMqvRKD0HMDfkJrl1jAwrlxbPAUE3pI/gFrUe5eHGZBAulQzLaqxIinkkZRMVAIlbIExBITO7FdA4WBnafwt0jMPd+/Mr7vH9UAS7BTMNp9RqJYEVeLa8JLMrKwVp+Rls7+nqdQIgETGe0LhhaJAxg7fDaq69zfxn401WUlKB4waCgCsjx6Wd2wxbtB00ooTCAQEBBefUS8x1CSkszxQIsQ+0UTp9BRgeG5549e9KTT3yM94W6OfexW1kjCukN6/CWqc+nG0WoFWVmE+Abr58iAa9PR2C06VezgbmN7fQf/MGfAlkW0DHcJZZUpbxSzlT9XBqb7cfaeQGPpcdhdbF8yj6NWxn9JMyryNHkIVKqk6lQ26SkmnI63vLMjRdOGvdK7Uaee+X+uS4VKH0EJZprPI1u2QRFRte23alz/fa0wOy4Epi6ig7tgV330eNAGOlnHQC1d+WGbgwwE57opsil2wDJefSh59OWDY9T+DBHBFHYtGZ9yqM7vA6B5eD+/SzlXsgsRGRasj5gvBLuMrnMwV519qM1tL+WED+rkLxaBtloBEJJfl5ZxFAp985cilgkdRzhWVAUWFkf6d92oOpHDt/qo0s6R6z9CbEBwT67P9CCjARmX0GSocPOxaqKr7hX81dOMp/hr/Kw/n8lGbqcZeDji+wfpGVr6SI+muqqHuGB28QBbqClcy4BVILyajE6ZPNzN6nUwJaR2lBhWYaKMhkGPoPVLfBrv+qgrap6nK9IG2SDNrK69smK1jkAdz4xOMjhpE03KAqpDCC9UoHkhLx4A6dZv5jdlmFoi2LC+tYoKHf+/Nn4mQP9SL7QaegOqQ6WD904MjcGNd+ziaoUiqNwl3IPVv9m70zhVFaGdNrM/Mn3kC0pCtdl3UgM+PlfcPKVT4+kIDEhqwD875xboZ2OPuv5BGYhtSAEmBD4Vpemsq4ls1XNdT1+j/8unBavF4kmS27Zr36vCqzZe8mST5aQsj0TYDdYRtnrcD+oiIQEQ+WW7zd52rFlHvSMTUPmXMMryBx2P5y46DTCCMvThywKEItdjHpJVcAJ6qmpXiD1V+FLk4jdahHXLbpRHj0ZddevYUsAC9Fi4R5wpvi9yRQEC4qsIqZ9BNP7YFd9nnkKy283eoA0D+uWEFTPepLdjh3bAlYxAbrA68xniMHwV7/2Tb4HfP++h3iPZZABjkEN7oUufCMKhmeffTZENd97/2cxYH7iMbbkkVD57g9e530iqMmeuDtRAAAgAElEQVScZTlLpqGWgMpDfT0aWwSeFz79EaBIoD8WTs+dPx4yP8cOnSMxkWhvEyBhtM0wZxmn450jOd/3wEZglI60Zft6BtMX01f//M+YTfQRhJ9Jjz78GF1WW1T3b/yUgfHdWfaY2Nfa0hCU01PHLsT8aAq21gR4+yzBQxWA8sp8DPS20OG3EDgUu2T+qaNlLO2RaIA9woqaJKn0fSE0VllMBnPPzhR0ek3Yxvl57717gudiCoozsifMGGTmDd+kuODeDg1dwcFVeZ2ytHX7Wqrv/Hj29BlqRDtv566H05/88b9CUPU8z2ltBL0iOqpKGIC7dm0kAWbSTC6zysT85PNfYDeE1+H8yPqsbyxlJ+3VdOLksfToI08BR9uFF6dL186Ea2oXA/XmegVkq7iXyM8MQ9JAquXEcZhyFA/HTp1OB44eTLv37UzPfOwFOtAz6TvffgNfn14SBM/1Ql+qX81qxDIh4mqIHBQblwZSJUu0dezx1VFknGW/7AbEF3yjme1AfqktSdUtkHXYfHdXTTje3aPY/yLmCa3fRWbKIrCYa1hEF9A7cDs9/+m/mfY8+gyL6MvTK69zhig+NmErvh2DvPw5nXSvpoPvfQAr7DLPEzDeXbbqSVB7dj2dHn/k8+n4kct0v5NpY/v6NHkdaj6d34UL3enkseNYHYxEUnbFwddVdkbEQJuGIva5DAUiO6UwGqX+F6pywjOsgscqih19dIohoExOo3TBjFFCzwpmf+OjLJMjJVXMDFWhTtUW7jGDOnf2ewQWkwxxmblzzsQsSzIfgmC/ZJL5FA+mXYwy67/YyTB4j6Rm+ygQD/a5vIub91GGz3s5YCwsUc2UgqOqQzQNHmrCmJlBUoZt2ZpqdcRgTwC9OMiyqvXBuI6kvx1NNRVwQuVUuExGSE2NrTjQA7ipGlLCObLD1qyB3gvkYNcxTAeyug3ZCSpyZcYvXLgAdZrqAe8I5yy24rXgltnm9skYAtvBZGoBQlZLcBDwgEN+secyWGfSde1mDN7CJmr+xGY+nVVU43yFdXJAfQzAQ6EzC+L6duTTCQTDjIPqgNzgn7Gosp0P/14uYfh7fp9f+bS7GavK95W9nl9ZknGOkbG2fvEr99o5lpaDTBN47ALwT8w6pBeHukDWTfkaOV01uxVnPkJyJpl77FnoJ2OSU3LERUm7DGms6qeZgExYvmYGx/nesrmS/H5JEq3QdpvYr1CGR3UH2YJ+bxF0dathr+vFc92xmGkyE94TP5Xirf+Lw8yPf/zxCJg9PWeQZdlAVYaECnj3OQJDLXsoba2rgTaZY0DRteC4S9fp/ORy32kgoPMM4+8jOK3hZ8+kV199F+ZML3+uA+gtvHE2R+U/CquxmrlGyypUnwniR4+eBxp7jHPIpiZiiX7PDWjuUmiL6CKEy1oIXLdv95CwunFzvD/1MnBenoe9MLa7Ku72wthzkdVrvA7xTuFGB7R23T/72RuwGXcE08tzvHHjqrhH19gYd2O+sRnq8xoGt8zMzhy/ggPqReCi2+FN0kAAUd+uGXtxlYAXGGpL4gj5eLnR8Wxy3hZxVyQYutfkQFodq3GUz29DcpEdFhAxUITGeueZY/QB5wzdnA2WVv/1KX7VI2UcSEitrVGo312pHrHV1lbk7WGdOdd782fvcc020Mm8zTliQRN16iIIEitWzEWS2bihIxxZPedKL6nv9uUv/TZ7XWU820CcQ8KTc+nw0fdIGiehAu8FVr0HTMayL2oILpdWl7dgKMicpYYFYZKxqxAWmUODkxiUHUtjCEbWoqbx6BOP8v7aOHfsNbET9dVvfB1PHszj7l1MXagsTMAWGxubjQ7n6qk+OrpKFsVL2JWC/q6WHIrvw8xce/BmWo9CcnPbAsSNXujKyGFJCw8YWjgfMgvBeA6as4oA+ZAFiumYVmCi9ht///cghDyUDp6/mv78ay/F7FLpmI8988nUsXJLOowVweGDR6CgX+axgf2KzYm7ZhWlrSSZz3LNYbWRzLpaMSZEB20e+NT9povEu/4+oHwYkapoK91jZ2PBoLrycgqMBc6Xsci1EWHgAob59T+HMFnOpKhfv2E1DMZLQRbwGXX/7/YwEO2QrERN0ohJdHGzc9dRJv82Z5+FTMUyUcrPgTF29jrU5r5+ySTzAq/DSTDJcH2tHLOZjEnGgayqg85jWLYs2ESSeZaFrgfIsmvBBZGAoLpawUWcnBjkIWDgSbs6Mz1MsNcRj01ahls5BpXD7WvQSIV2DF4TQF97922NQb2Ks9VVjVEpl+ERYTdx+ZKeHsApbhgjMmcQ1K9+GF2w7ksXgEWgSQMLFTKfqUOGRQfH9vb2oB+/996BEAp0UJnNMJx18HPJ8tIBVUYOp0YCvANNH5BsI18RQqoZsrhJRkwzRzWMJCPLaimBRJLhQf7FLfech4owm18GepNIrjvJLYr5GjF7WdopySUp5zmZs12WZAwUua+YmS3towh9OTtSyl94Ijqv6GaWEo23MWjCixGYTFpCWd5cveF9HZlAsyH7Lk1Xt06FAGvCW2aUCk4Kre/XrW6xaTtHGU0OTe347M62bdsc96eeHRsDqcoK7733HlBMLx1kEX++KYyYDh3YH8WGBUPQnblvZchtlCn+B3T5mU99lvNShGTMm6FH1kXA/mD/W7xONxDOyvQgA/jNW9aTZJrjM/bTGfUPXOFzZDpNbewtqGt19+5C+t73f0IFzgOKD4nS7BYu1/pu8pCXw/5i8ZWiYl7yBgoGNfXreeD5e5wBoQXhXZATzvo0OzRNeLDXcN7YWodFtAkjqpMnLlAVzkIY6AsmXB6LwAM3rwfTbSXXaWBAU6tbdF6oAzPn895v37EVEsE+hvrQZMfm6bJOp9ffeAVYcFN67hPbmWWiT8a5PwsF+zvf+HEMhRtgcXkvnnzykXBhNGDUIuRZxpvLdaFlSN9MiyBwrueWOuFCCsJ7dHlaBrhIGfp1wL5qWM2yROpM5gj2Et0XkH5iV+rmoFJOLPhRZEn937MHuZRaVMIruR7z2AJwBn/0g9c4Qy3MaCA1kGSkzH/iU09wbzvTkYPvQLPeARkIJYTegZg3ObPJB8bWnK6iWm+oW0j7r+TwTvFMXwH6Z9BfuhpYu4d7N4dZ3ydSTzemgDCy1rArtJGZ2ARQ4/e+/53QiavAA+geBJcCzu3f+tUvsWM3n1575UR66/1DqYLZQz5kkBmCedMq5iYQi3qxKO87T3V/m40Wq3iQlbVdEGCqWE6thwXJc30OAscqVDTqG3Gy5P723xwK3TyJLBZf+u+sAAJ2PmnxkU/CKWDPaHXXlvT4cx9PDz4CbRyX04tn+9AuOw5qcjU9/OCj6f5tj4VXkc6pU5PD6QZzj2rsTFzNmGEet3PHs9FRuMS5Z+vudOsipmuwXPc8sI8lzdfZtenn3lymkAetoVv02QpRWS3oeU6EstWh8+8br2SlCV/2X5OhBhTGc7yTznLgBlAdYwiZfbIYbw2BDDGXsrN3NqtLMeUFezjfoxNyV4bWjrlfQCt8xfJ4JJkMHan4yqvx+3/FmczS4B82RiSZn48VcknGAbCqxej0FGyjdX6WA7KdwI5ECXS8MiRPVhTKT7/BhyY7Ikg4O6cInoFLifi7DODrYvAuJDUOFBCQFPMCBS51pPQCOgBV/l/GjOwp/90OQ0Mi5wdaAUuhdQv8Ot4zsmxUkl1GRSz9UsqmuL9U5SOHj9PlUEVQnTrmMJtHYOMhWgbuqKS/bCWH6hNU4spwRHcR844lf2wtahXt1Ft8KeibQFwYzDGjXCYsIcF5CHzwsySU2xnJVKP97zIOZyYe6S6NyYwbHckFCjBB1i9/fmZpIGkgg78y0oHU4F+E4syLWdKyO5tGEdhBv0km17n8Ilzn65lknBcJnejrotih3zsKMwXQJeYpJjOrJre7y9VZYoA4yCDSdtvkUUkVZxBR2E/7bGnXdhQd7Q18zmm6jcYY+GoidenSRboIZ3SF6cGHdkSXuX//uwT3MYa0wBVBTsgLXaxDJ96yJ0SW4166f+c+dhDqotrfsnEDcNkhzgYb7cwJHnxwE9ARzEBcO/W5MYCPQEde1cIshx2JKpKHr+mZ/Akb1YfwlmlhwXYT1NJqnEw/gF31/nuH6UKKSZrsbQAr9TPcHhmljCIAjCBUamFhAlLxoaSYeRHSIqPAeFKpP/IocyEe2Evd16HNQ5qAZLBmTXu6iQ7UufMnqOAnQ/VaEU3Pr5DSxYvuP5SG6GXXxs5Qt5aBJRXeJP6lX3sxNbbk0SXUYQtdTac+nv7s338j2JCyHF0QvYO/isuG67s62KFZF0Zv3jelcOoxR1sEf1+hJTN3OCjhnBW70EWKFWdIimjeJcnOMDusKGtiRnSbwHI5YKY5xG7PnWFnDefOIXD9ZnxjnIesauP+jzMnAeEQynqDIfvICDM6cP8OiojWtob05LO7Yz+tBtpxNRW1jCeT0J/80f8JrLiR91EShcbQrUtp07am9Nzz94fygWZw7797LD209+M8r3YOs+mJJ59L3WfYyWKPZ/Nmk7ULx7Ppj/74f+XZQd+M4qcR5ts2dtw2o3F28tQQum6D6RTd8eHzb6fyBh6kFXYiJBco/OO3KCyGmLPNIemjQjl03co6ipsSxCh1nuW69Q0SvFlSJqzwPm6km2gIKlG0AmTC53WFyhXcCB1ZNRdTxaNxdXt69Oln+Psr0/pt9yEjM57OHb2SjtFp9Vw9l9at2ZAe2PEYZIPJdOoES7aMIcbuXQ6dQ2chy0i8Ha33w2oFgiN+P7HvidRa3JZO7D8VHeiB/cfSA9v3QNfuYW6DyOiSs2wJz68IgNIywtkWySYaTepqa1bGIuYtlnxFgnwm16xbBczGs8syq7t0+t/cGp6lS4YgAUlFSHt+8Q7n6jaWIq9C1DpHBIIEhI5cMLAiyWgPYZIRSfmlk8zHeBG7leD2/SdJxsXMRTXLFhs5tNsjyZSVbCJYsfkM7a6IRaZC9Mnu0rLmQf8jXPChlcKXnMqDR0S3GxD+MhC65Sxry+GwwnHjUPyEctpWd8TgP4ZXLCaW09kIr508eSpYSBUwKuxi7CTciL98uTtmOSvZIVEs0AF3PwnpBn4Ofb2DsYBnhS8t2EBtCzwxqbozGmEYhMkWEza6A6TiFrBBPQvwuQSQba+baJzLGPgjSYQcR7bz4WsWa2hEkM51EAbfsABgQC5bzUrSLsDE4sDc17TN9Zo4ZJ/HuXExvB+UYs+Skrsl/lzfU7bkmHVEuSQiWhcdjTAd3Phc0v6wk8k6GCG46JYY9OXICnaVYX5FUrsrTzt2X7J5WTaYzxKelbAzCt+7bDQPWsbhlwZenm05cx2nOMzr1rFoC0V4kcPef22EDhesm635cuikFmSrVtcw9D1KQi6maGDJlbNckE+V/tRjqbvvOPTxq+kKwa/7Alp3y/hZJKF7/BxnA3OLw+zyzBFgm+OMVWPT67woOkHO/+PQfGvwYalvagy7gTL2ey5TzV7q7uUhKWQTvz21dWxIZ09cTh+8fzTTzULwU/hiGJHLcSr8gmK6NDoZr4Gac43IdxTBfFxg36oChpfLge1tLXE9pqEk34TNJDNN4dKScuwJ8EyS9q4sjqKJhQXMAdjgNqC626INr0lXC+y6etSwmSnqPtrQWJnuR0RT+E6ZG2eIapk5I7SSVTfMZFGLftb2bRuC9t/bdwl4ayDYcnVsf5dzrefpCu1C3S1S4kcYTagrj7Ps/2SKjvB+Z6aWc13YDQM2OcPuxxBQzRmSTCF25Pc4r41NNSTFRWYzOJVOwnQj0brAqn/OKMZjSveUQDO3o3z86QeIBZVcSypiirXVrW2coxXpu99+NeYD9bVt8Yxuodt5/OntqWMdqwUTzFlwrHwF75/d9z8Jm2wjlOQTJLeudOU82/0QEepBJDq43hauZ84djeJHG4q1KFqPgTyclxqMAOfCdFP6wSuvp7P9x9LdeSB42Kx25vqmjBMvx4fo1qeh7HKfi/lMZTWTCZ3RVNmKFiGw0E27WSC5lkYKNgrOOyTiYTbxTfDufvlszVAQPvoQKx48E+8f3E+CakvPf/7zLGuShIkD/SSLCwcvpUGsCCagPJeiKba5aw8cmoJ0FHkYEK80t0yxYKSj8IDJy8dqunkrnZOIz920Ze3m1FbZmWZgKy4nGSrAu7qpk52sQWR5DnBPIC5obU2EEmK2oLaTEWr2XttVFrEAN0UMWJyzkEbrjXvR0dnMMwOHkgvR0gIjmMJnFAfeawjqqjjva8wBs+aBPF29sp/3c4rkglgmtgbgyFmS4R/n2WpH/mdIMs/wIiQYqqX/Z5LJ2GVWjfNw/NPiSlr1++gonmI/ZX0wywITxHOhoNAkM8hFJGgtH+X7Rzn8srHuYcK1KeYdV69eC/hJT/ghWD8ykjqtBIeuR3UvvGAS3Qq2Pgi1dgVtq+yuXraxxZiDjtnZxkNPqw2cc/QomOetfobBHZHhrWLd+/j+d1+N5csx9gd0oZMaGNAQ1Z2zn+UsKqnVpWyLP9cb7hDbr8zgiJkEwTDsBGCYmTDshFwilCLqlnVQfmVzycACI/WhDtFLArgLah7SzEeE5UeopPqxmCD0/jZp6Adh4ruDDcINWnU3lX1N4Rpf1wSkdlt4gfN7mXz5EoNtCRIL1QEnHqEXl5EGIvktcdADKiPlh8AnLb9feuKEmRiJOpPkZ85EN5ipJGcEB/FfO6rsOhDAFGKkmxG+9L/1LdHnxzmQC6LllXhrYEOwbs02NKvaGSReitlLMVWulOPWdhJAYwk6T0fivJzG0bD7ApAp0M1nf+Vzad/jO9lD6U3/2z/7Ux4CKs2azlCOreI+q9xbU08yLRgnsK3iv1HCpaDwvZXSNVRjqJXP4t2Grra0ccvm8FlR4kcHSwuMy1d6Qzl3y6b7eV896Wdv7CcJss1PctE2ewIa6yDBt6G5neuYFRNDQzfCLjef6+hDKjNo3XpIJRQkFiH379wdYoZ3bk+kN998nQob4UEG8MqXWDitptqVjGFi7unpCxsFZ07usDjaXL9+XYhROlPUs0cXTW0F5kOBfCQYjp6TFWR7pfPd9ZAA0LZa91C8bq6cidnMGrrAeggXzSxGKpkjiUWtL4kdauuVaoQFvHLzxgjPVguBeZLXnYzPX7iiir2cszxD3TDdLoQmWC0MKZNqJwHKyrupEWiunCE2g/zz567Q0REjqGybaDMe2L2Te1oVP+Ny9yU6mfKQ5CktKU+//VtfSf/zP/kDZgBINQGhrUaT7G99+ekE+kcwdFlyIX3rW9+ic6LKbltPYQARZRxC0EBBnIs5oOpVq2qB2rTjkMq/mD72wpMQjPCZQgfsEvf0wH4keq7mpT72g/pGL6crQEPVFKw1GBK2NLYy3+pOt69PMvRHZJLK/S6F7Fz+aLpvX1dq3VKfro/2pP5Rlq+p5ptZfnWeMkM320sXdGuU96hLJudhiqT28L4H6Ti/nA6w3X+FezbLszJCoB7mmlfw+neQ/Z9CDWIZLFzjWuvK9Yhk1sBuPU2RgNLDLSSGgB0bsNGeJhms7djFLBIVehJPMUlhbUNXmmSGNM+fbdp4HxCfCacsXQFyO/juUc4F141Eo2xVsbPT8AVSTJduGe2yKUhERSxjlkLC0k/IEcCWrRR97dU8V+fCa8ku6g4d+3VEXVX5kIgxh1+OJpP916Ax3zzNz2FfC0al1gWRB2KVJTeX+aU7maeXkky2jBMzmah+GILzqxTISZwGU+LAl+/lYj1G4GbrFbjBISf3loAtywX/8SkUhVm+LIBlVs4muWwTA6+ifteAWgyUsibmCJz+/jgeLFokG4htUXVGlNKqhk8QBUKGBc/6Q4cyXS1Mz3bv3hUtvJ4b67o0JbpJsgGigwt/9vTlkLlQEG4lbCM7h4CWtLiFHGD1IOVaWXW3mv1StNI5kMuFmS5ZNmj3VxOMMV3sU5qyD5kMHpNfGAJRSje3VAetWVhNOEWcvo9dEQUO/T5fQ1lug7UJykDb3NSSyXtfvwhcdZvkB/Va+InDrdy9kF993crwCLl0qYf/RpKCXQoH8CYwk2F0Z1S5+bC0xoBevJ5+jbBz4FZ2bmvYz19My+/fsdo1UPqzhXEkjxRI3QzCQgYDBq3ahLUEm9q9+dlUsLXD+pBCbSel2+kklSfqtJRtSo2sR4dN8ysrapN5ayvGXn0EMnBgr4206T//2jdIiHnp4UdhXG3dks6gnPvjH73F2QaqoZJT1PDGzT7gFZYWKSKUyn/hxWfDj+MtKrzmRnxLwLUNpvl5w2nrNgbkMNQmGA4rjeLcKZI7Z0aiQgcijQcPsuhGJWcVP8oZ0bHSGc7ArQk27NeHYKSEEWdGqidYOPj6sthWtqAazkBVNo/30A37CZLKKJCikG//AGKSVNyjQFsbN2KnsIquB4hXPN175+sOoK7rED1j/1kYsO/C/ZCA4usLj1n0OIf0XmvZoDJ0A3MZO3BJLRIdFJJchX2Du2IOptUQuwXRwpmls00VhbX89RmRlqt3vAnGpchZ/rFavjc+F0oA7757nACDBwrP2gT2HKpmdCIOqqnedhxVDUiHDx2PeztO8DK5DwChCnvr1joHzKy80YaNa5n7ZAt9X/ndf5j++T/742BYta5aGzsxX/jip9JjTxUgDArpof9c7KkdOIAaB4oZw8P42eQ3pDNHb5F4JmMxUdbpPKsQU6g61AGP/rf//T9kH4+9KyFhrt9/9/v/FDma4tQH3HmTBdbbyDApTLnr/j3Yl69Nb772Gtv2+DIBc+VrCWJ7AozUuaUtla5EMLd+IV3sP57yiybS43u3E3MoCoFLz5y+FDt16oetBr6fID4pN/RP/9n/kgpZWtWa5Qg04+/85SupDiLKNMmheq4qXcOGe2SkB8bgPc7mWgqE4iAtFTKvnp4fSOXMZMownVuWL/sPEVCox9vu6wq9uVIWutvZoZpA2WBj187UUreGGVsNSQaFg2sQW0g2l85dTRU89wtA9VMwKUp8Zikcte4uoLBoQwNtGp8bJZSUtqqFLt7Agqs+XRI/VA+/DSFmoB9ra6WeOHPOHBfYRxofHUjnL35AwXiekK+NdabkAbgSBS9YitHwl53JPMmL2MUo5f8fJxmH5eyrsB2uUVltxYMMIx8mQHUw8DQgz8IugamETencArTjOTTL4FubZMIXm3SYMamAWrgABmt9ZzLfEX3ip1hkyiSvxbCtBp3dmGRigY8kozS2XY9B3wDdhHOkFbhQ1KrVtVQvC8imd4eZlEHETXwNpczeNzjVssHUUzKpWAHW1SPLQGiXT27AnEVeIoKndX8Mwd0tyHTF7CKsThsaGkMY0rOqnIMUU2E/dYSm8XHRBC3HJHPDXX0p2UNWxgZ/YTChFh9SDZu88c521B0TXpyyIwAetHsxCFcwV3B/pR8vl3EMleyEHLgHpEVAsGMxiEqbvX0bbB0JjRqGoyaOEapkA4zBUmkOfzWx+PMNklKaDXrRudklZYs68f6dtfjaWWeU/bvDeDsqSQbeRw9gbmdH61eTyDWYV1b7H//EUwT0xujMZFdJxbxnQOLnGjxy7DKXLL0f05yNa9yjBqpx4U0hqNv8aje4FpOvhx95gCOJsjAVtay3v/j6t1FhvgRpoJh7fZtFwyYq60UG66vDCkEPFLsdPdHtRjR2UoXUoevwMA8W8v9KqxyHLjwEnj5PApqGMl+P9In3OdRt+aeC+zMGO8vut5IA5Jlz7pbBioor2sHmhYaU11VZJP1/1MvavYdunxnUyC2gW35/7dr1cQ4lH1gZurd1+VJf2Cc4mNfHXe8QsXPvqfdGdexp/tyfVcTz571RtNUkoqL0mrXK3tOZI9EygtJvCwl2eGQQB9SLzDegXZP0ax02cL/uEryOHT0NtHMrngmLlzLOspTyw0dOk2TQyeO1SVXpAYb+pZxlzb9mkG5xUOz509dnEaTjCv48IzyLStq3teEhw/3ScbEVW+xiHEELEWX8zd/8jfRP/vE/T2dPDgRkVkTH+YlPPpe++KtrgRWtXafpnl6jMNhIV3shvf8+zrDLGlNvN7tqBMKF0K0zUa4M2rhzp89+/uNQlyWQGFNS+pN/8bV0fP9gugv8N0ZlP0z3UV+Hbhq+T1ZHQ4NU5ZjHTZGAxlFGUDl8GcPvPJhw04VYZDxE/Kris2G9/SsvfpwlyY70tT9/KZY6z5wmOXDmh0FTOjvauIJz6ctf/lJqbl8NwaAk/eVbb6cCzsdHP/3Z9BYsxhOvsftD8XC9/2zEpaLlVQRsUREFe3nmWcYsY61C9Yl57n8ec5m6xob00CM705EjqI4gV1SAjUR5WR0dUEPau+sJ5nOQrJDpGr4+nt5581C6cIoumL9rmBYarUANJTQSVcYvYIkWmwMtx6MQ5qsEclNlDfNFPr/P3urWTiBqdqVg+WU+XiRllpkntBJhZnf+wgFiFBpm+drLI+CaIe3Ac076JDD90knmcV5kyS/GMxDvM2MU2NQErXcRhdMEs6x6Hw/vXqo2ltVYAnQeU1kM84K2S70wZbP1xVaZdyHMthjrEUi0RJ12pwWYpQO6q74Id9lUXRaLRRn00kplINYvbKTktQlJHa0rl3tCtNKq0G7G+YIDfrHGopClUJacnQiCh/x8WS3ttOHuZ5iI7GAkC2hNrMmVFFshIWmHfrmtrU6XQcw9GBNjbrfEnylUZOWaOXdCuUVuHek5rkFpKKK6JWzlbkD1+00s4vp2EjKZTFp+fgO2lam7BwZ9ZxvKu09C/fa6lcPDN8EK+ekVrlSGhmFCRyZ6g3umE5ZJ5TuHmmCjdwaJFcUi7RK8rpkM+GTI08u6MwhaTdYwQ/FXA6TUbytylyn9fG7tZxv9GUMtlkPD7toN/6WKhgP3832gECnVFkLGjFL9VM0lk2l1Z3n66PMPIsWyPWC8cQa5RTwwsmnEl28NGo8AACAASURBVFWcHkMNejkzvOU87KrFHj12kiGmPijLgWjaY7O6ATth9bJ8T94nE57d5oH9x6OQWNm0ju+DAo+iRPuaIoKuezoMaDFPG8MzxllgDVCUnWVdfUPMOtyNKESB+MqlQaroU5w9fIZ4KGtRs57n80gX9T4pi1NHgB7DDMwiSGaccJa7QCrmWjT4nkzoujFOofQdZxPml+ypllU1nGmLNq/vQoifqjVXUlRNsKtmqCt76HoIVa4I1QtpD9k8SChzOUWKNHq1tTzDoygDKLdkcSYhY++DO6PD6rvOrgVJRyFOiQ+36ObLoOp++nMvInPDThJF2jhdzBDVvhCm7pQVzFDXr9sQSs1CdscYTvNxKRARTBy/lJ77mPtvKygahphh9TEnG4r5kozBWtSR33//7VAYH2RXpHXV5qBb6x8v866+ib0amF6f/szz6Y//6N9gSQxLrxAiAUuoTz39ePrEizuAhm8gotkIlfkDdobWY3dwBELI6fjeZfMgGOPOfXSKrEovApFZfL3yyisxyP7s554hMa3jfqb09jvn00tfexO6ckHq2LAl/fDlN3mfaMihkn0XSG0admt+/o1QhaiEPOHuXUvzllTCPTx+6Uiq6ViRVm8BNs4bSv/1b/x6eukb3yC5XMikXehi7lJwNNfXgdyUAY9ui+t+3677UzvyMR+wGnGK5cmnPvlCehfpnNr5qjRAjHrv/VeC/TozQRxhbreSwkW4tbLGzUZmrsCh2m/PgrJUETe2bEPj7OzJMKHjCed6dsZMc+fWB1EC2BrGdleYUfZfHU7nTl5J40CdcxjY5cOWLCFxSwqwi86Dal8AjO28zfipQoeU9xLmoVPo0tUAqTXUay2OCRwQsYQZ405h8RxJBysWCq0LFw9TwBzn/DLbgmVsCrCTyVjGrnD8tSWZ3PKnCQd/67wdqbHuER5mFo6WI8hGYCtH2bcMHM+5jNXjFFX9NP7YUu1mABNNMFbe0joL6BaEu7rWdDBgrKWFH+LvV4YelAyvDRs2UQUvqTSH0dIkjA0qKvn/BFa9Texksh2VBNYLDAFF8PbohZCyGGSgvMDAbRLJiNXyz5kh2DreYSg7DUwmRFYDhm+QMAEYGGQTqVLq70kJthIRN1dGxgTpDknmb48IOJ2EkgztiOCV86tS21a2flarK+XXfV0TiX83t7Fr4PD3DSJW6AYnuwuTjG3rGEtRzkwymRq6FPZe3AZWoVcChLChsJudnR1KzI34ec5Qxu+g8NqwHA2pDUuJkQ6Nz2USPXLkSARD34/vQQjGylg1amGQnLumsusqWof2mUrMXF9nVJk4pmKfdjHZrku2e5NRoyPZcUBBCunMiqCYXkHKYj7t2beOzqAsDLx27niIfYGLIW54e4gHl0G2Dor1qDzUo3nXgBOi3iaCLnaGwlojeK3cRIjSKlcShz73Vv1aIbjhfwcM3/vbtX4LD+44MFIpswoskYHXbiEV5Mytli5mJZL1TTDlnM9Mk7DGcD+9zFnz9a+CvddCbxZK8ppY3Z2GYOLS23I+bzPKBV4jiwGvw0aCi3TicQoj3QnvkGy8pv39g2zYZ11iFZJK+eyL1TWwV4RjqoHS83bu3IXQlKupbgZXx54A6uw0vjcmHS2783FgXXDDHDgnGIec7TDZIgnpRFrJmoDvs21VB9pq62JfzOG/EGsVy3aqpqutpu/N7gf3hCbYeVQG7tCBnDsPXZjh7fysS8jSlO1ma7l266IQdGFZOGQWMszkVH/aft96AtVyuq1xttDHYNChsEFgs6ArpDo+dHh/KFJbzNXXd5AAee8IbpbzXFfWQCPvrEFzbUvs1Rx4n1kEi6V+zq3Q2EsJeiPMQr74pU/CtGsPBmI1kvilUHD/5R//GUVoKaQE7iGCt2rHPbRvR7ofanSIto6xbI1Q6sbNq5nj1MXStK+/wPZ+PgXZN7/1OojHWMyctMTWKHH87gX253pTNRCuG+/7YLNVIrf/1e//hzQyfSnd95FmlLJuAQuyk8WaxI9ffiWK2uvsqazrQKUAu4RN69ek3/uHv4vw6klUHKC7N65M1dix/9m3vkOS+VRqa1mf5keWpVcQMH35la/zLGg1QrcC4aSGBdDoUpth+GFpcheEYhkqJiaZAq5xVW0e7LhjsV5hcVkBi66UWY5F1jNPfjJN30WRAQdWWi/ENgfSACoWU6EYwYwYOE7rEBGZFQiCCnlP0nkqQCwEmw8tvAKpH52HPae1eNWociBELcLi+ymvZOmdJfbl2LdcuECsuLM/koyyYB7CWGWL0cl/liTzkSxlLQmkfdjJiH/6J0JJwDe4YTbXPwpeus1NC6QbgCTQkCphoFaMeKSmZvfARnVnnKQCnAYOyix5C2KQqb+CvtWdLFPWw0q5O36L6q+BRAITjHbXOcX69RvCzc7KVabQVYZ8ys7L1IpFQL6E2uwGovJmeJW/nF0Etrj7uAlKmY/egk4LsydkNzTNoM0XWtCbxEDhl6+tHpEBc3ZpYC49WkhEDnlQhmMtK5NpcRajOrSdjFBc3Ez0qEx6Y3wOu4qc+rDd1p07LttdizmPXZGtbSaO+eEOS26pcoaglakLyCDLKlgTizRYZXWEUEwc5VRkwnIR6FSGhsroUHrZwkj61KeeietytUdsGMFBKniJB9d4UNYiXaGRlNa0DqJNZKoOGFynab3tZlwIDeZUzJnUKqO1N8kipZ51TtoWZB4xv7jkKSuPiWrAdi1tVPwM+RfZuM7HR1wmmV1ZUGWhzy5aTQJpifs/99zDIUFiO3+tv4/KTqgvkzq/cvlasJP6KRpGIW90raOSBEoQJ7dYcfahYoE219tgHZVilaB/i7snC1Tkm1gM7NrQSZKpBy5UdwqPE+DO7kvXmUEcDhXkASrxQrtmqsu+q1ciYbvpX0LFWkzXXKEt9hBmU84OuRbS4/3cmnr1D/TGMFqRQVlgVvJ21hUM55vQRuvauDoUgEvRj7IctEOyWCjFMVHl7ut9EGPo2go5PyNAOcsLSbGQUCxuQlViaV+roXYVwQ8ZJ5b/+q9jXAftumvDOjqxMzHTMIkJoQ2i5Cv8KC3dBOMLlQG9Hj1+JvVcwf8dRpNsPYVVb9OdFaB0oYabtGnnOPtRKxeSWokGoR3Rcj5bTw9kHIhGwxQG1cg8ef9vjgwHW0w3UNUzSpihlpeymsAiq7Cs5AyTVB0zDKHBH37vZ1Es6BPlbHbo1uWwV372ucc4n43p5R+9GiofXes3Ih3zPsrFaK6RUKrxCZqYGoGq3IkVw9a0b/dHgonX13eOBVBjjrIz9dCkNxM/miAvYN8+VZR++MP36bROpft27w6LiImJfgqtd2MheNvWXag+fA6q+kz6N1/9IxY3u9PDH1+fbt3picJn3759UQx84+t/EWjLYC/qB5yBh/buSs9/9GkKmIF08fIVvINmUi1Cu5cHRtIObKb37HkiLQBD/bt//R/SoaNI7qDNVkqSqEDyf0ZbAdCcOdY5LIZmWDPwms1SRJaxwF5dh24hM0SLphsIrE5BKmpEndnudfu2Xcy6scEGlbmBIsAopor9l/DVGYEJy05XHqsZBcx3VoC+LLB64v1QwmeGDoqaLWxCmleVRbHjc1zHdVIU11lgN8l9lLlttTJcPN+LUyaZYyypfgD81su5ZvNf9ur/I8lAwviK8jN/5T0Zk0wm7Z+xCnK6WLkk43/jkbFib2ppehRa3maCO0EHafPqKqiTUEzL0clZJADd5eG/DTXwLsNiOwm1b9QCC2yfCyL1tAEpB6VfFuh49Kq+d28ZNxH/CgJdc/PKCK6yRIRLRkfHApKwqrQi9WF2kC7OeIvEVckeQ1u7VOB7bMv2xqHWF8f5hlWirnLCeLJmZCK5dxD+KMx8hKGCzUVlJkwWdGSCuGoCVqt2KQZc9yekQQfTgipE5WUX/FyYc1G0hCou28LGd4NLZbIZAhYQMssFZJcdf3GPJqcFJhRVgey61r6K28VQWBx0SSYmhvDMiW4jCqqcv8NoD6bKy1ollwBXrmdZcMeODeFnL0TmIXvwQVSLeTOnT50JyOvFFz8dAXX//kPRHRoc3ekoBmO+w7+7fRxzBq5FbAjzuSUZ2Ik6Twomm/pmS1+5BOzvT8EclFpejGJyAdauVpo6j95CnUF5H7sBg7gPu3Cd1fiuB+7jgbzHVv658GKRAq5kkFClAWQLwqc9vTfYgD8fRlHDVNaDPNjee4sA52nuCjjTsBK8RWKVOdi+eiV+MOxyMSye5CzqGGrSbWhq5dr0pAvdCAGy83X+wpXobLSiniYw1KAC4BKs8KfX3CR/k70ROYQuolrUmLA1fbvenzlJugMm668QrD/2mYApqoHMWlqAB3kv9VCVuYLBUtJcTf22KnaJxm7dY7nyFgtwzgA5Y5AyfKKFdJ25qJQtCaRr3aa0tnMz3cQQ5w5XS3aYWvl8vT0qGs8Fndkzluje5yhMtCJuwX2xTB0vSBrf+fZPCKBrQ3J/lMF/KJDDvCuBdu7At56lxM1bNqRTZ05Gd70a62H3vhpJOM5AZ+ierzG3EbZdxtkfA+70NaQwKyEkU0ztQIfUFluLwCz37dwcsK0d/3deeoVzO07CQvKeoLYM5ulzH30y9rCOHmEtgS7HGCHzrhFo6S++9sOYfSmQOnADxhqkERWJ997/eLzmJB5A5VUuFrsrMp2ee/YFulwM4q4AXZLA//Tf/yh953uvA+utDpJCKaoVPovjFJTbNu1Mj7OLU8JOz/dfxf7hBDOhvU3opt1kIXZ37IH94Ac/gHZenb7551+j+0G6ijP94sefTR95aE90uhfYeSqEnv7GB4dSDftgMzyz1bXt6aPPfDZ9+5vfwwabBWSSYRHusStRJPCz1fEax4+/GcvCFncmmTE6TIvstnXVoDFI/p/pTadPnA9kQfuDmup6EuoAsOZmYiX21OiNLSJsefnc9XQbRt4M8XJilNmPqvcU2vnQr53zqkBhcg89wJri1E5XaVcvYUVZoLJS6PA8K8aJG0NXQ3xVd865cZQ1umWYvQcqgx0zu46RB4yIwQWzk/mlk8yjWYKJf3xxg0n23zGTCfFGdMYKHkyrmhHGJMmYlRO+C9Vs0C5HGK+YQ+/3TpBc7tF5TNHBBJuFw+/yj2yhaW58tHG03Xnw1ItRJrU7mcZgawr/+PBUcDbCzZDi6z6Kw3GX9wyUVvQKB2bujaXh2ljLg7IWyXapnXLWXcSqqqiP7sMkIz/d1tCLrSJAAVXwMCZJVthaCasIsKD4JnRVNbWsUK0os72XbBnSAZ5JwGrcinAFUt5CWloQy6Za27U28O1IDnRADoNdZLRNFYLz8GQSLvy3uBpXKrdomUFjK6n6a+PAZK+RswQAtiPpKeku5LeCitdk6gMmBdEEqmrtrh2wWTjEmlbZ8Qi9WXmb9LT2lUK7E1n5KwQ6nTIz9QMl2DNVV9X4ZhnACJF5jb12mUlZJn0TFhBujfqvSzCZe00SArxWlUiieLD7em5yPWpYPNwdbfwEOy3rgDjG7vYG07AdO4JWIJ/6utUBGZ053pOuM7wvR83XFv/64NmY67SsLqdwwKeEpUX3Tvbu+QiLbRepfjuj0JAK7Ea7eHQ3rJ46HkTnGJV0IevXtcU+i3BW94UzkWCcnekI2Qd9M84Zwo+D7PvcY+ejgM61DeHNYuaLdogmMTuJMAQD3iiF/t7K/odJWbag9GDnLZJaVrBQKZtoDuhGajdoVww0yykGJrlPO9nyr2AuJHbeI0RB1VhKsFyEhDDAdvk94Ne8ApQV6L51fdXWwI7coWwMkON+6MsONEwnKkNqJdTelAcRggCxnAG6Xiuzk8zh4HEMAT9v2oKhFuxMXSPffucYncImZjLAZMCNdyjYipB5qoUKrHdNYcFMFAOqZnivi1EXFjZ2T8XPNwMqoUKE+0RldFOlLHJqeFfpTBNRz7tTg1E0lKOQbAci2UO6rInH50QvGWeCKyPp3uQYjUXnJeR5cP8ZjLw2xnNYTdGpSsfLP3wd1lwzFgy1odc2MOh5PcnrN6V1nev4ngZIQtLW59i5OgT89XAgHyWgCr3MkN5863D64DAQGrOHs9DVXT5thLq9SIK20l8DTN+FXE0vKt4vvfzvU1MbhYK+RCAM/+D3/gGsxTdZ1n2L+0K3R9J/+IHtqRlPmV3bNwfENAB5YwXF60t0YG7936PQXl7YAA3/t1M3+1CHj7zK7OsE7DGSDESWvNiY15+JAoOCRMHfEs7TAIrYJSywl6OqsIH9svnpIgo1jMsoEHNzuYMHDgVhRD26jRi/FdONXjx9LY3BjJyfzA9yTCSZIOS4EE4SBi4LxIXCMC8fqScozKVloBSgDOFITNxyD1Hpp+tYkecx4iikG5obrwJqPMOZfBP06cJfV5JZgssyk+X4+rCXkZzjnIAks/xRzJeAyypWU/nSuRRo8AVGODdItSY0RRAkKczpvEai4l+BYwg3PISys4awUc0jkLttrw6THjB2FcTg2NI2GPtQmXjcmbmFRHcQB5bc3gx8/plVhxX05cuXY6ly7TqCBGqjLtjJ2nF4ZyUmuylzyYNyCgaqd7lBUsaWkJRsMat0RfHcH3GD1s11f7VC9vNYufkeVR9QnsZdHDFXMXahMysIg+qZc+ejYrejcc9C6MnN+kn8JgxYmVtmtrNi8jGpBYsNBhnoIkM4gg8XzK1i9wQ0QZM8WAazaZGu6u4U2m/khgk2eMtQJl4G5OFmtxpfbTx4y/Hzdubi9Tlx3OVVJcprQgZG1tLevfsi4GqSZIKOCo/dI5P4ggN97rgJxgrazyy0Jt02m39lEje5RU9nB9Kn/f4SgrOyJlUEz8oKd1MUAC0g2LenDbhZOnycX4SGCkRmtWunCds6/fTV42g0YdO9wDZ3HtvVLJbdRfJ9TVcli4Bg2sz5hBi24PZ5+WIvP49gD83TB9QHUPaeVbwdaweBNJSyoZNXARkVkNj7+9msR5jS89MIw0zSxgDznTyKhR6o9CVU2sXsdLhIWA3cpizLGDfCeyOsadLw2kjcaOtY93O2oPswanQ5S/PMDcIey1e0lER8jyTlHNKdkSkGVZs3qBbM5j6T6nGKoxESyx1mIgU86NN0jSaoWWCPRXYippg7OlfMZ0CsjbhJOpfQ63gPWvF2XzoXy5vN7OVIFljBPe/s6EpHDtiZurVOZ8G8QAve2+iU5RFsLzGDymeRWoHYfjqx6xiauSS7Ctq9z04Rhd7F7jPRvZZyjauo1F309Bk1iXUSmN2zKUEZurpydfrZm+9FVzGIcsEKZklW4jpCmvjDzZSzoU6cUON1XCA7UHMeHulLu7DLbutoCAr6+Jjut6Xp+OHrQXBRPeC6y7gw2mSVqZv21NMPodrww7BCaKhu51rkcy8Iqkj41DUuB+J7C0mb7WkvTqH38esVd/AgmAzDdquuWQ0DbooEdSbd7EcVAjKAcive14o6Zh+oPB+78BaLlcwx8Fhimy795m/9PWYolRQzR9JLX/8aopg30v/4P/wjZiIgAy5/k8UXeLZOdV9NPRQo1STSBeYow/jatHfsYb7SlA4f/imdzBXEOGG2erYgD5w4fgRZoN1xXkwANdWQUGDZTlIU3xy+QoKtTo/uexp1iy3ppW/9RZgqDlzHWps9nBao76Ow+DawsFmJjP/VC8h10dUU5zNTpRsqAm51t0v2psXq5LgxDVIRu4EyNxUkrQbCVbXe+bVFsdYQznN1MrWYUQlgniKl+yL0/sF3eeaQl1mmgCj1Eo++e5/Zxr+dzC+hwnznD92TsS/yFbNuJvcFz4h/tV1qT1VFz1NR7WXIRJWDlIVRTwOoZfMqHWc02TCzimlR5l7JJwsef0600cCdYy+F5hdt/egdAjBYoRnYgCwskEmmMBylsnK2YEIRmurqgk9OADeJ+FraFG/fxqa5kuE8ZLLJTFaxQIii8ARBxNlFM17uBlcr/YxVlvnBZHphdFUMzkwAUmz98r34c7KBu8t/Sp7jB65DJ/i0HUcFA3TZIno1hBeJhl16zZBAVDn1ZqpOYHB31hOQEf9k9O0PBSwVMhyl8lYQsYz5zSD+KSrBVuAXMUXScxCtcbE0L3145HSJixcTGAphltQ1z6fHPvJAVI9HDp/kAQdOg0WiUGFOKHM93dbO+7fGtrmdnVVnEQnCmVQrw0srYoPUEJLmZ85ok3AmPq/JxGAbsyeuXdbRZDCiOnF2kB0EiQ04HHZBOVbA9B5zlibggDJM14SVTEZep5KSJn5GPpIiEgFupffePhOQ48qWuliWW4bPi9XVg1BV2zrqqLgR9WNw+t7b70KPLWdRbQeJZSLouNeuMcfDmkH735aV7bEka0Jf4L6HzlOoZmfWCXYBfrZh1G2Fcitg8QkNSiM10NfVoviLTIv3rxRyRY5l51zKrlmY0e7UB9eZiTYTwq5Dw4Px3+5heF9N1eNAViYuu0OTngKoLsyaRLTr9Xkq4Nw5B5ujQ5aQ4MPvM+NrZVYRmfuo/+7vuSfj+b0Gm0zyijBZ80qM9ujavA5DQ9PsZnQGM04n1L5rN4Oy6/sfQkNNaSZhmCkQBucOklCEYzU5uw0jTV2vGeBXF/tUEfBsVFTy2bmHQq8XkWeqZ1ZQU6WM/DQQ7LmYjdnFqDG3HnMxSTyjMPvchSqDmNC5ZlU6T1V/6vRRWGRrOGtogdElYntHocaKAjsdNwcmOG+j3J9VMPmQoQJautJzjucUAauwhKY4owusqV4ZrCklUy5d6cYo7o0o4DYRmH22hfwsSheZjd1DabqR4fwbr/4kHDFHSHbXmNWOoRc3y5+vau9IUyyKLy8HLi9g6ZZt/wbg3Y8//wzd9Tm6q6p0CAbdO2++lv6rv/3l2NE5dfoYcBeBlgLktffeTYNcv3ZISn0UDYvLKkESnuVMrKOTORAdj4zLCmJGL50vwjRhm65zvZD/tq073b5K7+Cvo2R/MYripZBmlAxKjA8GSVJDzChnQGFKiTV5JI98ECHnfitBAIphR7recAtbiyYYmJMUkz6rokZETukzWBsgMxvmjPnB+qyuYpbKcq0ws+d2ORWEKvfOyspBfYbZTdLZ9OjJ1zh01yhgiQ8QQawvl0J5xMSKr7wXv/6VtMvu/KEb/x5uk0y2K+NXsNdo+RTKTC5iFn6GSuk+MGQc2aCOLoP9ZOVVgAvgAklGo6NIMlTeSmFkm+eZOGQ2PDewZq9p0JaWbJKxfRbCCWVRDqI7JDlpE4O1iUPPDBku4rcmHSsLh5F3GLrXczAc8Icsi4KPBHqDu4nCWYuBUvppjuVlpZ5bOsxcNs05BG/nDmqU8QAanJxJGKh8WP1+fTUyDDSTm5Ht5eJWSpk9tH/X96nXh8NpuyMflMxrRRpytugZFtK8NyFAK2Nb20k6FROqN9bkVldfEw+Ogd0H2uvjDosaZVpSOx8x4VlN1jXNxsBVAcTTJ7t5n1wLYCFhDnd27KJKEVK0Cq7BlqG6VoixJfZahDEPvHsykpKijtIp+/jHB8LP572wulVq//DhwwTjkWBa+fkMVvcIvMIY63m9fUiwmySqgMbKaNNVVPC63WbZMS3iR3JjhgQ6BxFgiLnGFJ/Txc5lSLzj2463hRpcLa01CEnuChrw5ASDZszsDhz8IOjhJex4TJBMbt7UksE5n5v9zbEDk4P0Qm166TrnWIhee9+r991fLTY8Z0I0qncbyJUXUuXBwkFVikzkNCsM/HsBcfKMqBkm7OnejmenrFSG32jatnkT76+IBH06VAd8fUVIM7l9548ZmSVHB88tZGZFl3bemWxQrnvxPNr5LuhISnBwMH8DEU4H6OL5DQ21BKa1wbi8iYJyWGozM1FkVtM9O7BQs4CiKgYvEcTPY8K8eOFqPHN1GLspU7IIdDYO7Xs5QamNzqSts5XrWs0lXYy9tYtAksqSrADac0jtqoBnSw+dDcjlFLMbswzKrDOQVlQJqKkh8lzn89JBAKVKKBINcPG1mIp8RT5UcLbPBwbR9UI1oRIISXl6de5uDvdEB6Uzqp8/PIiAw+pIchV0yvrmvASzy6Qta7UKyv6apXOch8R+SOPw3m/evIoy9GoSWGv6AXOau3d1Hr3G+cSOgr2rBQJp/epl6ZGnYcy20T0D6R3nnK1CXbqQ9/u9b7+UPv/pF9BwY1fn4rlUCKuzFz+dc3TQC0CAs8xYhyV7VMI2K1nDz0QahvPwPgumunCOUJTkEQdXNzWk7VC1jx8+gsXAzfTbv/O76RKzxtPcA5Wkz125kOYQpbyDdlo9XUcH8OVyNu4HmGONAs8VE2Pvst9VAcGirLgGxKApVM9lqY3jjFnAorwK0aI4s+OwCIHe5niu5nk+SkBvKivcLaSwYfEyn85Xq4184oa7T1MwHIswrVM/7gbd6/ETP+Mc4rNEPE/IghmLCDmZFdUvn2TsZHyl/yjJRJYhEID9pYWOVFP0aSqo7SmvEIosScUPqnBfERdJB0wZT5mMvK2+JIIPNbH+4yRjglB6w1nH6G0SFkczUxyG2QNEFNAbN82N+utkdplEJhmHm1KFnXXY+lk5A+eHi2M2sFXS364C8y3FKen3DN5W0/5+Nmtwgz3TBXOfRE00sedMM0zXyWzjXTaVQUZILZdkQtsrXj8zM3PQ5oKfopCZAKZeLdoYuzwH+4Y5QW4JMzfX0ExMuMouyaQkbmon5s/2ffur8IjzBwUqrT59Tx8mGRN15oIpi6u8apZKik10ZgjXr7ETRFVj+yykp/xLqF3rHwNsKO5fSeUkRNGALIjB+cxJBsngyL6nm0Budzi8ytrYvXiN3ZGI4T0H1KQzONgf/j3i77V0AQ31MIuYJaxmC91z0N5mR+acLdt4dzFtlgVZlX8vdrPVfRMjuSEwY/YsTGaroLPrA1TEHKBzLf7xTUBvVVDRSTJ2o3YQJjjl6JUJ8uGQeDFP9+t1Fxb0K9e55Nw7V15/dQAAIABJREFUcwVB7r77Pd7/3FLvunUZDJYljsKACj0rK0L/CTiLOUNsR1MQhBwP1bOf27OthIv3M6RYKGgkDvjnsrdcwIxl1zj/WQLMwY7ZPTTZZAraWcHy4QKs7/HD+Zewmay/u9kiJkY07uK4uFnHNber97OeOsOm9pIbquxEUQHPju/VuaSGfxZwUupVdr4I6cEkrXdTS1Mz97EuFAvUVdMZtJ7Xr60DToPQ4l7WWUQow06CGYR/TyOxQhLOqtVrUyfq2DW1khKA1JegxDnsAg4eeotnER0uFLOd29lJWhSYZOZmNAHTRkI/JYtMlbkpskhWWiZPTmrHXBsFmM+OBZbvtRIYqpD3c5LK/fLVnrjGGStRfxTOOQlkmm62vIxzwcxq44YWmGxPgwg0pAOHutPv//4fMLdiaZPF1TlougXl99K2ve3pgYc3kUzq0k/Zxxm+cS099+Tj6Somatu2bqLAux5b9RNcvyNncbkEKty8+/7Uw3PZyz/L8spTRSEdRqHGfivSz95+K+LLbUYDpZyHB+/fiWDm9tTf25Pef+eD9Hd+/TcJ6OOpuwfYGsX5bpiN49MUbpvb00aS5bGD76brl8+ltXR3I2jGnYIgkU9y1tbZmXDLSpYq6UA6O9emd98BuqTorqLjF1a8d4u9GJLpMjrFIqD8ItUAgF5LSrUst2ngWlIoCfMLa8+gkJLPIu0MM3HneceO/5RCFXZZJJlRzqwOv/9Zk4xwmd3ML3QykWRc7PEdMnQt/QwHfAu/xaY21U8eb1YHOdDsCC5Wg7KfrEDCDphMmJMoiaZoiTUltSCjBmdqy9kQPttiN3kY2L0k/t0y2kmVXJX5kAqsb4csnxy8JdRUAIQQeDAVrHskuaAihTmgOZqo2IPhgfb3glbN4NpuwK7LjW5lNAwsMS/hvfnwmgRjgx4Wm+9FynNO3yvrgLQIUCdKAUko3gRhOywHyN5M/eoNTsJ3ua/cMmPOtdJrltkeZ0ZlJh3fQxvLciZGK3jl9nPq0GFetuTnErsrKBgoD+GgdoL5ixXNCh42v8fBvu83ZGSm6fyYNQmRiXuHZXOoIMCjp3K3KsxIGFKteU1+LxPSLKazeBTZ/GOR/PURcWfAWYQMPwUin3rq0bgHQjkytVwMtf33s3idrJoGB+/ANOuHnnyL91ZJwiCY1WNxDMtPeKmMqp+ijOrYXRQKB7n/dMnKrcgKdA7Td53q0LkYwSrYfczU3GFaiyWA190dB89Dtt+SFQHOj0weFhPO+/w+oTI7YofGJ08ez/aOlmZPnhE7t2zzfjK66KzD4LpyZuyQS2Hk2bXYMctGKiKYTGPWZifvefNnmFw9WzHjITFmiWNpzwhoNUsmQCFaSyztHn2ooJ0jWWRJxqJNYoSsQjtSOxsTh91GdIrsW4V1BvMNz2roi9G5ZLs7zthQXqCjcT7X1tYRJICw5ibIrLDLkg7P5/LauUFu1+97UXlYMshd2IN2i3NLezt6kwjZNKEP2NyEd/zsANTqZjqcS7AGt+JoWQs8QyFHh+65vMaMIfyaOJvKqsyTZG4xM9El1F0gdeSU43EOJI365lAfz7tutxnsOYaW2yTkIVmYI0CCLatQ7ka3MNPqM1RI510BfIQqh4rwK1BLRitvno3/Z555Kj3x1F46vpT+8H//UTp5uiddJuD33egGZi6AhrwmPfLUtpCvee0nL8fy5d//zb/LTor28RmicRth0/cQxzzLPKkOuaB9TzyZRokjFyh2B1FyXlmzMZhb7ttd5bV9ZuuxOBiFYXr/Nkz29PSB0CQSsgW4rK9vJPXAlMxHELWXJDYH81WNs0cf2kXH8w7Iwk9htlWmOZKooq13WMYtZv4iAXZVC8U+c537mQN/97vfxSqD2TEIgHFhbhKWIVYCKxbKwoq7wFEFigP5JO5yDCQlC1kEm2TcwZtzHgjCoAL3CAjF8RMst6IY/WEn89eZZJYiYiZQ4PxASZmu1FT5ItjuppDUnkE6Jo83Kg9c+Qb9aLLdEruhLP1JAc4Zb2WsqQwWWBQ2C4pu9qsUSSvuTGU46yZMDD7odjDB3CJou1jpv2cGaBn0ZLVcQPDMCUH6d/zKoJwsyfggmiz8/p8HUb0iNCOjNZbwZUDMycL4wGY7LXZG+pNkDoNWEAZe/z3XyZhkfPiEnZSisXOSPGBnGO+RaiLTEMukWnJ6YJlNcqYTZgDMEQFyEv0lCA/6962ihQyyzyHLK0uOJoQscJmYle7JtNRM2g6tJTb4AEbi4jUMiJowrdBEjs/q+yqinZa2W081eJcta6v2HFQorONszOXRXWw6+16GMXvq7lYpAD0orp9dl7G5o72VQI8oJEdF90nVF/ZAUTbYeo29bsdOnA3Zi2FYMeVlzSgC/9+8velznul15ndjIwiAWIiFBElw35pk71Jv2ttWOi5ZI8seOXZkZzwVTyaVqamavyUfkppJPmScVKo8YzseeVweyS3LUkvqlnolm2Rz3xcQBBeAJAhiz+93znMTlOPJh5EsVHeRBF687/Pcz32f5TrXuc7DYHe1Y3RmiHIX+Ox5SA32biws4PhQQH70UOZZN70Sh4LZNUmDrhnXPQ6eGeRGqKo6PaN85VXu3rWBF9q6LexWP2wi5aAJy7p3ZC56yHTwzjl5GibWiRMnQh5G+rz3r7ORsmwDq/tHB28AYtQsqcMgxt4bM1X30igNn4tE/8EoI4o2MzKDcN3rPnGv5N5O52FvUfYbNZNVWdvlJptJ55P7opItFDP1OcsSEqoTLTDyD/Yi18GuijEMYxT9hcyEOT1DZpyOA1BeZ2ICdWs/x0mvGCwbi1VUjvEGvL2Zq89yw8bhgJimaUpVFWKK7KcdR+PIDBUTWlZ4HdmHEJZZpHW3517YFNpxP/7h35Rnn6dRmUBm154trM90sKt0kmZRExN3YZmJC9JygIObpK4wOUGWRq1HEodZ9u49G6mhnAkK7gYgQjPMD2FEChMXPvcchv6pA8+QyVykjcJmaZAISByGrbIKt22HoMD8ms1bFGR9G6N+kLPVTeZ+KBzNDTKo/0S95jxTS0c295Qd0Ih//Tc/y7VcLG99/28ZK99fvvG1r2F4GbcNcUG4+x5B4p9+61v0BbL32D+dMNU6QD/us18mCJ7W0kOoRpsHYIr+OINKs/xJHMh6XsdChKL4P/39/x7W3AZEVd8r4zQED2/cXs5cAIqkn8q5SJ9+4SBF+ylYkYeBvO6XO8BzfbQZzLFmbfRX6RyERXfs2AXNe3/5AVmTSgvjjHjWvq1DsJjpMmQ+ZNkGYo5fl40KXb0f7TSJJQYeBqGeI9sxlhnHsDAnw3G6HDn6fWDMMzgZmEjAZW2OVVEIJh3Bz1uT+fsL/086mdbWA+FkhqAdLrejaAqNso3sI2AeJKMxL4ltU4h7MqPx4moRtjoa0/mI6Nk4Rtum+LJbstktjb0bPoQkMSIKDQpD6GBM5/35quy9kXsO9tIBeFhSpp4Z8MBRoUrM662rJByV0y39XjgzPscxzDq1rB1lj4oRjMYonUOOKRZ+qpmMn+FnSc9+gBFNOq81p4x6E1OXAs3PMAZVJTl0wvjKOTXpLPKzdExeSxqXmpnpNHUyFa/P9cRIBYs9v7wON481JA2JdZjHUR4/D+dnlkbErfGtwpmqL3RwzbJ2hIw0shW+cZ3MHHXysvk2UiS34fRj2DcnTn4S7Dvl659hYJlF8XWs/W1Sbh2LTugVREyF+nwOQ0Mj/N6pYNItQCdtZxb9FKq1F5lLYw1BAzYPm0ZrZzNjJ702aj4pEWOtzQbEMNQcIQ/ZOFGgfQR9fcMxUmABloxNkmYMOvnI+lx/AxlMcAiKsm98Ru4ls2aN6adefCnqewpduje9/xzDsD4YVK6TTsZn7/PxexptP7M+221g9stAevdgpt3EKFh/sw5TFbHrPvW5x3TR5tmHVFM03+Yze7yfhdEaHbnqZB6ypu4ps7IcX+0grdzDfm8jUGmIr5JxOElSFeh6rSMbmFFDRC0cLInhwnnGH7DeEj2sJ6qosHl0Z6AKLZ6VJqM26MixFCvRktBGh7nMPBsFDQo1eJILZLk9zfjopw6N0ad2NORfZu5NUPjfguFDpBZo6jJZgTUo+0Mch612m3I+RtJCQF2oB5s9S3Mfgv115coponUcAFphrudff+f7ULelkRNwkfnOg0Q4UfUuhlF2VQ8Z3DLrMUIDpoSR3buHoEL3MdbhuyG+e/kKjYfrt3Et+2Eu7oJFNQ77j36++8xFapsuX//tL3Ft18rZUydR1r5LF/9maixDsLyuxxrf4Ln+lJrK55kjcwon9wlaiq2k3T0EZ1Ow+HZuAm4jw+ig5+rIsaMxlnqBTHqjk3/JEruwK9dgv/3zP/wX3Hcrzvs6EOcF6jzCntRd798kEHOy5ppy6fxxhshdoD8GdIWA6UHQzkFngCrNHu07VOOxg2DjCntzCB3GyZvnglU5MjBGPQi1d6R25rBJi2RWyyAN87Q69NEfZP3Nc6REls9PWB3XATWevQ4BxprM7dvMlWkVbbgb/Te/QCejQGatyayyy550Mu3th8qmgd/Ec8LrRu8nnQzZB0PAOqAvm8kYFTunIP/M/z3stc6Rc+pDnD7Tu5jmCOWZP8VU86BlbSIhApoyKeobIcrt1thWOM3oP/oZoL62Axn1g4lrkMW8xdKFxWzmrEY9DDMb5rEcfkSKyd4xpffwRuEe56Fxqs2IaXhWnUydgBlMJGAYm/FmKJrX/pc61dIIU4fj++n8HvfFcH2ZlTSZjErXTeOl12bkXWszFS5MB7Kqkux1ej9+ea1uGO/ZLEjHFQ4J4+rrqnacn+n6aDDrYDTvRcisNbqS03lXg+d1R2aHY3ruuWcwFJeCjPCIOT5XrqIIC0vFMQ0Wz1XPtqvduSM+I53Sbuo4QkZKn4cTxIm0s1967UxGXFTFhRvUf4yIZyQocHiUJlHqRLTUHiDn9AgN1axVKv0A8NgktE6djGObXRfneAg5puxNQigB2Zr14W98TuH42Xs6AGEzr/+5516I5zNJt7XRv+uVlHX2Mm/iszeDkfTgM8keGiJZnLbPVMdjFtWKIzx5CuMATOIau29T8y7h1Ur9NoeJoCVqMrkHKjlhNWjK+s1qXSZPYT6P1dqNgUkGSxTnYVhupynR+5L5uH//gTgv7apXYEfOU1y27uhzsbn5Hn1CUvEvXrgGxDVBROvYi+4wVK04GQMO90gHEJ3vFw3LEncw6PawyfTqY4yBIzQ8Ozt3AlsyjGwJlQM1s2aAOwejVtcfEjZCeJ4hZW7GoUPba/MIcoJNo+v7R1k3Otapq22ANTdDHW4SuEyYdNf2beV733uLWsGJmHo6I9xGNmNGuwHF6imMsOKhKwSmS1LKyYRGmS31zDOMQEDW6IP334k1uk2vldD+1q04mS1j3AYOG3Bm4vYFWgD2hkrFW299G+iT/hxYYS1Evk5H9Tk888xzSNb8ablC0f6zX3y9XCMouQ5L8R7vu4HG8Wv08L32whe43h1lCkN96tz5yALN+j/1wvOhA3kfsdO1OOjPf+Z1nAnzJ+8slLcYoHeX/qiXUCe4cOFESASp3vGAtbMWqR7dAKWCQdboFmfIwYsdZP3rYEaG44dVlrp6BEDzvB6nM9iLAnwv0jE4GXUCl3DcHezb+/cmIwiUkuw9GRys4LRW2ANtkDBWloCogUZ1MjcnEclsUTjYkSSyhX9hmYxOptZk/q6Tkb4MBa/jQDiZPgbsLKFvs4gIZqv9M6TDrc4lgPaY9Zgs+KtjlnTMjODioDUz4oV0PHB1ZLDQjkYzsw7pv6o+O+vETvE82BHdg3Gn5EkaSv8XAmrB0WkAjbzFndUEE3MWAskhZImFP24kNNrHCfgzIR8HnxnVe7CjSM9hirG6pDcptQK5wQmDRAcam2CtscmEyLzdWZguZg9mQ/X6rRmJ4ftlNJYeofabaASz+KuTsNlT7DvWiLXTmEmiSIJC/o73nph9k61EFpbqABoMsyzvyWzK61Ps0+yukhkiTQa6Epb0fXXA4XQJCjqIWHTWGmENp++ZisOp5WbUb93KLPM2RIt9+5mLToapWKRO5h7R5UeMn/Ud7NBOIwekZg2M5+Hn7dixM2i6FtulkNfszOt2wJPkik6u/T7jYgc13KTq2xjkZU3LCFyjfZHBUK7VDQzVJHNEBuiMDvZW1IMSZkoafdZArCf5fy32+wgMDiQv+KXRdW/cBTLagKaVkIPXprM0I3Mf+tytPVXoy1qU+2wU1pBZ2gJZzAwMR+VjKu3d+/XryYxEaaXHeyeajK35UQvjM/y9VSdTfy/3TtZrkgRTgyC/r/EPJ8OiD0IC2LlzZ6y5Tt37u0I/zDbUAVSGFlJ238RcIc6FzLItm3eW0+ia2UOyhJO5Cx08MiXZSmZ9OBizNtmamVlzVsjsQ/uOQME1sUesG5moPXsoSkN5NRI/d/4YbDFkn3AyQ9TShMFsrD554mzM9lGoyf60oHY7SgMCwVXm2+zazeA25F2kMM8g+mqdbTuzaP7X/+XfYIAxsNSBlhGPnEUloQWH4fRKwfl5oMwWPruT8e9Sdoep5byI+oViqUePHsWBAbVjb+yvWpRYRM1mbMdIWT/C2Ok7F8o//59+T+I5pJS3yxc/90WIM6iGjN9g5DPZj8xKRGXfgW58GudBqhJKJpvIFIXKRrm+E5/QvDjfHhDeZXTsRrZsKpeY2jvPOTrAqO5OztFl2Hk7yXR+86u/Ta1mG02jHzLV8ySqBNinaIJ2TpPjGq6w3rf4N5MrqXVb67Pl3pYFZYkeEJzt27c/eg+DSUv2pv1t57XukR404gZxMq0r9h+yB7EtKlqMcz06mQ6JTEDHa6kFmaEsk1WtQWR2eRFmIo3yOhnnypQVxGR1MhA3foFO5vXYhI+lZdIkBqc/azLitU+VXZu+SeSyubR1cahoirqP59bIh5MhgtHAZhNZZghSeZNplhizbJow+LBFdDw6gdQ2Q44l6gxE3hg9D10VJrTsoKELeIsoKzMG6aA5pEsH0YnXV3DTiGsqDktHODBpk0kfzbqMnl9KqMYkMw0yFDZmJw9TI+6h1XHpDHxNH+KdGimVBZLaDGOL12TGkfWRyBqcPtjQn4UKvfY6kbIa68yAWhqjm/cTv+/DhrlTo9rHY5M9QuGIAImilmS0B94ahdC7DRzC+GCaK5W7ySjZUc06EmeDQDPnd4y4veZQS2A9ZIsZCTmZNL9H57DZIBmDhkuj5awf6wDplFdiaqPqzut6u/hsNJteeC7+1JAJc05g9Fu5lwWyNPsadARJyfXZZUbq1yagN8ULldhJZ2pdbU3ozcXz5jMljLSRmXbRcDpC34aZrPWRN998k5kXF8KZLzgsDQHJFrx6PAvCRdUaasaQ6gr0ZDROp0KjFWaN587PhWMNFG7fnKbH56mA+YR2AjINVhdzOxpmokQBn0NmlawzRAW/ZlnnJQbzWROKveOTYC1ibzZYtntIIkXNjpI0srqX/Z3qZBIqTof/JMTqNVukd52SUm2Wxz7n359+5dPxWrND11/Dbo1vO8wvM0EzTx2GfTTCUuqhWfy3MVYj/+CBgaFBHg6aeo97Tvkne2WERVMyqJOGy7OhGdcL8cFn8txzzGGBQSkF6fgnh4nQr/N7wJMsjWzH7TCkotbDe587S8EdRth6xrBHnxi3OEzwMoHxnyfy9nWOL7DXZuruzbIbiX3rRd998wew0Rh3ANX22rV7sKoOEm0zQZMg41MvvYqjPIIhpVaFdqKQkIKkjoLeMDIK++p9+qL4GfDQvAESc1N27Yd1N32u7Ng3BCuLsQyvPoMMTIS8sX67CYa+/72/jb3h3jx+/ASGnwF1nJeHQHwrnnMcnG3rNp1rZ1ogHnSoEk+gNMz+Pok46QakkfYRUC3hCOYJwhZY79/77T+gcXUXTcioYp9kRsz5cZ7NVdYQx86IlEVqkRIQWkCJ0skYcJDFAgMb6Lbj5NQyHEYiRph3JbT4BZG1ISsoXgzzF+qe1L46qENtZLSGIwse0qxpT5YCxX1knzZxKvW1RMABvkFNEvVrUqyz598jq3qPd8OmtMGOpIYT+/kXU5OpTqaREfl7nEx7OwrJo7/Dw2T2C06mhf6MB2C1nXQML1Pg08nUgn82lelg0tnU1D/UcEIXTYqtjiLrHaHb9TgyN2rSgWQ9xK+aydSDWSOr+DlQzyAPSQVaIaMU0tTJCFWpcwSUFErCRPt23WM8PDA6VQ+mhXBpxmLQRry+t4Y4B4BlZBwPWNxBxeGfGe7VNPxxyDScfoZwWaXQukHi9/jKWo4UULOnhL4i0+I6ZUo9SQTI5c/sr8JeQoZCPMJ6XoMMIK/RqNviZ06/zGbQJCc44TKzQT9Lp+nYVQ+zjl1jWVlXCzgjKdMeLGsQwj41C3DiqJ+lE5epZDFZUUU76mUtmcnoU8MxGTQAe9nx799vTU7FYZBAoNHbzEhjYZ1u7kHCRYs1OJ5zB0bAjGdJyI7XzStlQmFbhQOv28zhzBkL/0wSlItJQKIxlcLs6zMIyZPgHokelRi3nU6uBgXusUprrvstGII0eDo6WCdxE7WGpLfraGUeAgVx/b5HnS7q9bh2ru8d6lCLKHxLpqgQoxljNtxmICOBICBj/h60et6rnol6be4df8f/Yx+xt7NWl87TPwPexDqHhAvf03GFIwqSQ5IXfI334Xoo/Oj5uDEBdk82mI6KkQGDo8xteUh9himP1ETWdKIq4awgzuo8mZlZWR8jAxwCJ4NtCGkV1Q3GefbCqj4/laCTAcnME3TYzPDmMZBq162HDGCtaj1Qj9mVtZ/z5y7jGIAlOWsGpl38/nrqCT73K8yd99rHtqrhB5Slg+S9lXy6jFTR4Q+plUzZM0NkDh1ZKvVaFAxUbDh+/D0gV5SUn6cYvsfr4dzC3ruA6O71K2R2OCR5ON1Q6ls6Caz6QV7W3i6DjCV4/lO76RUDkvvr71CLmYpivfOHbFqVPCNZ4RhOxoBslmvpwkAbUPLXCLA7OEs5GkPyBX10fFA3wcg9ArcxHOxBJgJbV5kEaptlj7146KXya1/+rUKHA/AqUOWl2zhexjUAj7GdOPGK+IIGMMhQZYMFMlBZjDoIYXkhTTN+M8mbsB5rKcI+IxmFXTxHncwUtbQFMj4bc7uxZdH0yzq38YwHYU72snYqOKvEsoDYZlsrumcQGs5f+ID/n3AyNIfaM/lLczJr1jxddmz8b5pMBnmOLoZwsZmVa5mjwxvQp3EyWYsxo6kdzFEniMg24SHngNe+jxrtGqHWwnul+dZid62laDQyk0nj76FRE2gD+mVSeY3ULcTL3jFiM1xS1t7NIhQQsATGo5NNrjNIeX0PWTqPGuHqZPxS/VnHo3OIw0/aXWs6FaoKKINr8bri2ogsam0paydpXLK/xumaGisj98zi0o/WZsLVYr7fzUwmjYsRpMwiMyOv3cwi5ftvxDUlpTYhtlAuaJh0FToSjktGXEa/oVWFIQ4j18BY1iWU/dAx6Fjs6LZTO+sQbGKMi5RnDc80mL/G3cbMTXRYXyOjOoOA4PVrTCjlWYeWl3pvPieOoLWTEZzT1rFNwCWsBdmHw6AecU32P9ydzjkuZjeOl9XY32IYl3CYRttaG0sWTnIN/yubM8uBS2PeuOUmKHFddDQVZvLv3qdfvv7JXqdwzNTUVJPw7/ZhJUEiu+41zjoVnXKtrwmlyvQzY7g7RaMwxkCGX+2vykF1YPsNS9EgIDPfhL50jOkUdCJJVHCfCK8GcaMhoESowet1qDIc04FmNGtw5pnx5+rOGXUL3UYWy7UaHOgoZqmhSZ5QwdvxAZ4NVcSdjGkmg9tBLkWol3Vkr3kmFOrspR6grpm9VEOMfxb7n4P9FxR4lseeHetgnokHyMS4l+xPUZOwB+hHVYQurtVsxObgy5A8lJlqZ21tKF3P5MZ2XuezfUgmNUmdQ9iTxx+Nrv0wAUUO1iFn88mxywyZO8frnMrJHBQUNqQCzzBf6NbkJeDbfrr/IRogD6QRXuT3fvJjFLkXmMdyHo04YKZdNAtvGANiXL6MMCWQUf9M+fWvfQEYqaN8jErGsY+PsTe3B2XdAWA3kX6xP+302XNAkXupsVCYBx5UtdzZQ3fJegxAFJcNESCrAUCMswau0MyHgO/37WNYHeod0zRVPqIe1bdmqPwP/+Rf0j+zEZ2/u6HGfeLUJxARzvGZkKiobW/e1Fs+PIxyNKMOFEv1HDp2WRtkRqg2pPYp1DfYR5JYrGtKzLCvz+Z2yVRT1KGERvthABK+oGyBcyVIHmK0wjB1TdlnC6zVPE5mZZleGVKyCxc/hL2Hk1m5npnML8/JGPU7Fx6pjw2/3TgZ4BGcjJigUNMjJhHSwx7GJGjMQWVO2MzvVXaVqWWUHYLC2UBFGI/Em7OT/kl2V21S02jK9IpCNOlf1g4y61KJd3iYxWc8rWyygI2IZJzBLvxjo56RuRizDsZrEgqI2fbQWq1hGJH6GRoTD4sOUedi5J8RLOQA1X8xmk/WdiKC4eeOCgiHApyXzqH5d3U88V0FKW3+9HOTXJCOSUOR9apVxbjso0j4J+EyawTWfMwWI1vBqSR05pgBhkYRQXlg09Eku86syfsJZ9xAS75DhWEeZ1kWT42Mo68k6dm+RkXiUWov10IDTLl262FrAz5z/ZYIJozWRoBAlM65iPaUkMh9JOU7yThc+wrXmS2pUuws9XaMUycQnWMfggFmvYLPbsUI+yym7tzmUNMUSnRZWXPWGRxHoHPuwhm6Hx5gvCssVqGw2CM4Gf+vTsZsSOdbayX+rBI4lDzyEFdyRu5XGz2zBuIhrxCte8TXuS/VdZN9Fmrd1ASlurpvzCLcyzYIem/uowqFVkfjnvPvgatzvzqjStbw+g18vK/Yc0HkWAktMJ2STkZ1X9fhMaEGsogSFDprAAAgAElEQVTPr6pl++zdLxpdR1FLA/e1Ei6s3yl2ScUq2EWdMP6m1AQMYkyyOxc51wYB9uT4HutwCkJRNtia1XQAT18FKrVnzaCpjZqtGe3YFno7gM4X55DuAWpbT8QtE23+EVpyKElL1GjBkdgMPExh/h7jmsMpoh58C6N+H2khGYZKH/Wxfu7nvYhDTk7MMGTuRAh9nmPgnCOkt+9g3DCfbYPxZua1rF+PIUUuyeza5uiJcai7C8MhuRNqHCAvjxYvo8J8r/zjb75Wdu7pK3sPjjHr6B2SaoZ2UTNyT9y8dbs8tf9gFNZ12o45URPwBCOXRWDu4+wNIBwD7f6+ihNZZv276IkbQWbpIhl+O2dzlrqWatPXgV+7ceJryTBGejeXL77yRtm1FXHNadbk6hSkhqPl6iTNrvSyFPplNoz2oIP4QTgZs1DHN1Qn43P3GYeNEqYPxiEzp6a9x1QlEf7tIcNzbPsUbQID6Dguof4xTzbZTo/ZMHXM9Tge6zUL2AmnCM/PQWdm/1y+eqScOcdMGZ1MK832XI9Yyi8ok1kVyHwcFoY5q7plUl0PhJNZ40TMbiQHuogkMdIxyx2PW6Aup5OpzmZVhymdRApdajeNfjyICZllhKlzyDpF9g9okCPa5+fKfWgw/R0jZA1yzoqxqRJBPQZgTd+j0x1jYRTp55jVOMpYA2N0Io1XqMzr08kIx9l3kCyyjCxrlCuElZGrn2mTYzoho4SK+z8uunv9gaELTWd2pWOoWUzCMk3DHS/1PXUC3p/fN7OoX9k7lAy8+jnxvs2Gqqw71Q3MaMJ5E3UOIIl+6OkDocl19ep1ipcTSX7AOWrA/L2oE+lgYhR1jaSTQaa4pfdr1qeYpq+138M1VrbD15thKMNuU6xwh+wla0P7UJGVL6gBn8LoThHhha4b19KLY/BATOGANF52IDuueY7oWkhkHTRUh6XNsv4bNztHAxgB1ejTiI0aUfdVNhypvlnWFNCL96XUvFG80ZfP28+umaTrXjOZWpNZhZ6ywJ6GvJGf0XOzj9aQ6foYZVQFDk63ua+z8TJ0yfi7+9D3lirsnvLA5/whm1yTMenPdCoaIp9nDn3L98zAwRpSwnoGOQYywl5Rh8Rh+aWUkvu1ZlwGP0r+GKAkRGZvWQ44834UU/WcmDG5DrkeCHMCcbpXpP6nnJFiVE7e1AEq9ipMi5FxXwRBp6lzElAEChH1VOBMKP6OlR6iPqakTR9FdTXlhEy95x7052JO0JDqzhgnmv4kbGxAFmmQ0QYT4/eovTA+3YyUAGPDqOOHu8vNuwhiihAweGyWdbs7dSOYUI6uljRglL5714GYrnru3DhMOPcR9Gv6e25iRC1Wm3kOQxRZC5V6heh7jqbjRaL0/t4tzAmSODMYdqAgqXL73jFgssXyxS8/VZ59YVs4u6MfHyayp5ESNpZS/j6vdejkKWC6jcbVQe7BDP3SFaSWgD1l5/XDrMtG5R5mIV2jZ5BMmFrMgReeLUdOHWMQGhnXzRsRpE3dmiyDUOi3joyVVw6+Vu7ffITW2ZeoAw2hU3aPmT9Hy6UJZuVcPxNZYB86Y9P3b/A0gLNx8CIjZvihLkIzp7bKWmroAUag3Qp7DjvWEIfcK304PxuTJXj0dsHmZNhfoe7bg8r2IPTnbpzuopA955zqM/euOPAamHIfU/d8h+dO8/cvz8mk+qaZTHUynchut64FHiMyEMfTySwRQUCxaIr86i01TLUQvbEGIlQDNGDkwaZsh5WWxdGU2MjDt6rym0XsoJiH4/Ch6qRcaL20zuUeXcC+p/L3/f0U/Jmc52E2lTSLEVLw9X7PjVidjNCBTiZJCamVZh+HRVEjU41ULdJaG/K6Yvwyr9PJ1K8n4TJZMrVwqxGvjqY6zRxAlg7F+xb+EFevTizfK+//SUdT9bg8/DX6NaOwFyliLA0lzJT+9WvK669/KZoN33v3I4qsDNVSSYH18VBo8INhxeZfwpBZ13E9HkC1dBM758X7W8/mrDPmzf4q9DaHwdfR6GCkLduJbV/ISfpluoHTdu3cFgrSAWfxrO2Y7wF7N0i4D8xn/t5GtNePwbbA+gBWmrL1nRh0A5kuYAhJA+NMaTx96iw4vdMbR2LcsF8+ewubt6LZUjgLuRNp4bo3jLVrno2JTUYQmVvj+BtmVnVCT+6zeNZY/NCgJmwNyq5sPrJyg5AIFjDWQmk6DzOPSh332bl3I3sl4tTZeOANUGIfwuqR7ps1lyS1RGGdDLBmLdlAa33FSZjOg/d9/F0gEBCCSj/3/ChW6noK05mp61w10IEC8FwrqcB18B5tGt29hwZZjrCyTAGrGXxhoHMUtl3/RLP0qnVimB6xV/Ja2FcxBVVou2lD4JyAxETjXy/kj404gS6yUKFTM9vlyC5VmEBYEchnlH6VDYyv7ieq7mXw1rkz12BHMc+GLGAZWHvzGI5qkCz8IQ2iLPD8Q+BNzqqq27dvUz9CJmUThXO/RijgOx30Fo2bp08iL0UDrooPxz45EdCV53Y9/SOzs6gpLzFyGdptD4SdgwdeKSeP6VzXByuxA8ZWy9pJxoNDZd7ZiYzL1ggk5slY7jMwUbHZDz48zCeSVfGei+y3TYzN7mMPOiJDu2JtRhvh31VUsNYxyZynO6hcrOd6D0CIOXnhDI2asBRBGNYh0Lmsgga26inGwX+RuTjvvXWkfPkLX0fvzLrYInONzpXz186Vw4wu8NoHmI/1aJ5eq3nGdePYbS6Wk2VwfZ9aS2TJ2EDRAyF0g+8F6jGehXh27BuzXeFkqerWe5fnCDRZwwF6zIZQJnEsxoIoDfuvrQUlgmk1Frthlp2gVvRj9gpOxmZ7lfXVoPzFFP7/c5nMqpMRLtux8Rs0X20KJ1M6mVaJ4dJgF7pKV5rO3lrwj5VpnIwGoToZD6JOJuoTkd1k42KNotKwNswtDlM6GSIyNrL8bg2Y7yEerqFWFr2tfZpMZiLSa5kkSpXozDyI2bmfTCajOiN/GxBDmYAIxGuzIVAuvzBDGG4iqNqMmRFnGjHhsiedTGURiXQH6cEtGqKgq9RTD7cQX8I4TKRsiv9i7NZmMuOpisx/n5NpNg8QikZIJ6P99O8SKyRedHYtw+c/GEXdU6fOkSrTDY4MuXpWUXvhUCjboWOx4C4dOeZ6AEu5iaboO6jq0AHhRM9NyvuEc8X45qyVDqia+6IeJNX1OMOuLNZ383PhuhF0sDZy+EzZjTKVfzcj2rOLRjUc0yC9GmuE4zgcSxhbzftD14BDcxZ66zmK++6JMbIaMyoNT9KPFQOE3RNQI4cW45IMJSnmKD5E5J9G15/XpspaXE8oMJtfM1NeDWiE6Bw/0aKTCdq2jaA6k2QzmlFZ+A9FbjIX96f7anVKqNIbuccC7mxo+lKWDUqSbJAO0CxGqNO9VaHP3Pf05AD1Sh227qaDEH7zWQh7ZR1Q82dGai1PmST7etojo2yhHqQCg+SL2pcjE9BCuNCfbDGv/wGR+B0UF26MUyehjuJIZp3MknsSJ78cQRWfEk4R+LohLkRGQ3DQS+ZpHSbGWjN11LUXUruFZI36e1NTjBx4IDNsIyywHQQvQD0YOWsP7k0VodvZrzqZlo4ZwlKU1HHKl8/chiwwjIHVKZOZ4KS2ovzgs9LBRhMvkfj589djvo/l1ouMoojZRxjPe3dELsiiZ2hwZIif85127jxEHYJCOVIr7zCo7+Llk3T4t5aXP7ObLGYs+mjeeustoNnpsmfnLiC7WaCic8FOddaP8OGiTdmsi89mP7VHJ5BKVOilL+zQoZwxc4ua3G0q+UvYwW2oUd8i+NrCuvOUQsppCTTgzvWJsn9sd9nSt7XcuHCrfP3XvsnIeggMiFleh5l5lXHT7x95F/hvmmmnveXS1WMhFWO92SZaW7yki89i1wyA29lLG6gbqSwxax0TaHFeggivr8Gu1y9r9T7OvQCJIfWKkxkkcNvAeQVWJ2NzaKDK1Q+ZJ9MDgWNi8mQ4maUlBvv94p3MF5pDstojE4aymSNgJtPZeSicTM1kltkkNvBIkWzFeK9EE2aTzQRsVlWY+W0is5Q2yXHGHjodSRbBs2heC+FxlKLI5eFI2ZmszaB1zAYbZqxyG05KuYuouwBVLBHB3LtPY5+OAEOis/A99f4aKf/UgHjA7QwPhIroU9pr9kbQUc+D9PezGJ5zZLymqj2VkXLSkP2K+hFGxYf6kHqDBqmygyo9OplNKYufhId0nkYfpuVmZDESIDKZNCR+rw4Vq139rl0tFOvEdIxGxSkVg6FmVG1kZzhlfzfZdcQBsFEUSnQ9blPjcLKmBeoRipIKLN6cvB7RuIVRmTxeb9bFkqxQ2VjOLdd4O/BtbExabGpj6bjWw+qTsqrT0hiv4VnHmnC4DAQsUOqobAQbIKPqwtEt4yQig8CIzHBozzLf5TKsNimk63FWStkE7ZfXZCPmmhzPENeVw+3mgqFHbwE9SK6TagQaWJ2w0jHBpIrfzYwgs8vVYKD2NBmlGdmFcCCGWsdtIOKeXYtjVFKm1sUC4hW6VAW7obBHAIND8FlUR1D3bfYlaTjzWvydJJjkZwUcRgLkXg8ZJJyv9RiduH1beS/ZGFozFx1d1tqA47j2W8Axd5l9YgDg/nQ/e7+pMr2NkcgGCEKn1gElkKC4C3w18yCdzCx9Sveh17ZwKFaJN41qhQoF9ryFUgF9GLz3PNdjllKffxBRoD07ruHuXXQFr58jSBikrrEHJyOzcwF5FwbOQQ7xWfXTP6MhvT+LsjiGbJbzOUxDZh8QqKKYba1A09QjzJrs7wmyA4GjM6KczHkPGSenit4YvxkjskeYTNnVoVAr2czCVfpY+D4wrZnP8NAu9uh8efud93B+d5CP+QIOZnvp6Z+lW/4k45r/Mij4I+s3IVt0IeayXKPXxf22deu2gGcN0lS6fuY5oLAjH4fN8t4/97kvlA/QTxtnLPMCm+gujmaQ3qkl7MCzLz1PMN4RE0Hvcc8rOKmxIZpHr98rm/rHyje++nuhL9bZTjAG6WGcTOqjY4eBAM/GoLEfv/1dHIdoDnAsceEMTEvFgecYrRxDxiBweNYmblwJ6nHf4FCOBFHqiQjEIKuPethazv8k9PwZpmi2EHD2A51tHNnMyJZe9hDlDu5vnixndrY3xpvfhERxQiezfJZ1B9Ux+OcsNKL8P6+szOcaJ/M4UM9oPJyM+l5i4LvLvq3fVCWp9G9AA4e51c48EXZq4zB0YPwiJYfV4oFNSmk2ERp51zpApY4mTp4UZifYKdi2WqfhN0N1OJlaQgf+2wPm65whshZ8UdE+je5t+PnOVHcIj30zrTQXmh1k1OrwHeG+RviS63EGimw0JfaDCEBkKjauIcraS05H1BHESGKMUGQpTT9MKkjb/czBxGi7gXVctaCc9aQ02Dq4uMcQSRT3b0bCEpn7VQvj2Wfjejf3bYIXqgBp8H3PpHBnfScbLikQw+5bWEQbDQf/OOKN160ylaTXZi0GPByF3acO7GHTMnqWovAV6jeOr30ElGI6rnH3Oox8a1Tso7Q+U5tg9+5jPgjrNAAkpqR//wBFfGA7jW1biBpmfcr3uI+DyxEG3DdKsbeZYyExQPLHGnBkI65bqPBaz5FGvp760NZtm8Ihum/E9r1vGW/izNYd1ItbampXapgpHhhKEvTYCA/5TFRO8CvrWU82OJp5pNp4iLjC2OlASdfryXEPsr/8X+aUxjVbnusejtc08EF1NMKEmTXp5DOLDfFL7i1IA5HdZCBVa0Gup8ZA56AzE4o0alU+KeoxBA3uzS61xzAoGaRlTcnPcH+aDT8ECu6gcdVBrkv8wM8cHBkOSRgDDHuJaOyI7FZZlwcodd/H8GZvlk6Hmg4OJ7TwOBNmugZgMTzNvjTWMvrfIvvj38CwFtI1/Bm8qW5ABz7Xf4NBWEbfAxT9ZbWtIQC17rSC0zM727FzLKDVo8c+iHMqY62H2VS7d22gBsP553cXqZP29NIIClSEhYj7HQIaEup7hHH1ebtfJhkcZmDU3spogxlqMmRZAxtw3CgQzCFdNDi0AZVjnA3Q1xVm7uhkv/5bX6P2R43w4cfl7Z/+FZ+/hmbKc7w3FPnTl8nogbhwpF00LPuMVzi3NVC8Q2DTjzEXRrtG28AgYpyvfuZz8Wz+9gffh3ZML501R55dGzVLgwWdsg2ZD6kjnkbpvBsHcQgiQ08bo6437SovPP0p9nJbOXNpoVy8eq18cvZ71NeuszY4UxQAJMZo17r71K2TggzrFYXl2RnqsdiBnl6hWhTNWYtuoHL3khpkBuMDOF0RikezwKL8jwlgxg1BOpnMWupwUfgHtle8dpH3bG9FPWNxTXn3o7/i8z9OaRmy0FRoyRlHff/qR3Gm/gvnyXzmZ71L86/HTgaBzLa2PTiZ3yf6QFp6I9IRC9DyouOUDekcGPtEFOvD4Yg7J65tVCj0IF6d0ZDNfnk4qzElEp+1kCkFs9Zp8gIy2kzaaWWYLcyTINOl2sFcdSdUZnQp043MBlmGBWZYOKBHuRQ3qHX5FISzKUxxQVlRmYq2tOZ15us0KlkM9jB5iAMDJ0rWQGQknDh/Kkjn6GhHHYilhnOLQr6QTDLJssCc12gdJhwea2H2VntyvC+zqPp+vn9VSMjsJz/ba9FYZQ9H9n94HXbqz+NkQh4mRDMbuC4GXmlglc2xZyb7HxR0fBqSgH+abp9lkuj160xrBNrw9V6PmU9MnZSGy/t5WO5QvJeyaRR34MD+YH65Zr0wjtb1Enn2yURSN262TOO8/LzaJzQ0grQ6dv3unQcoAkzQ28PoY4ZLGSTogFsayR8d9dBwzkrRaUrDFe5x3xjp24BpJGlAkErUKgqQFVG8DDWFYDgSteEgzCZrJhOjGuI5+prMslUPr05GXFrmUARCGGydSx3F7SE2S/dewtFIP5b4E8+/CRokWESTcYVJm/1bazEU6s0sYn8AdwRtN+C3dDL2hkgLd8+pluz12exp/WME4+1zyb6phPr88k/rVCsKygrXce0+nyXhHe73AQGSgpkTGCD1wuZZ62XW7IFGmqF2jnTuVC+Q7GY2zp9rw5q0GaRJjuGcdbOG7K8Q4eSzDLhkp+mgJBDU5mr3ipnEDPUDkYK1PDNlgay/qQu4a+fWoD7vYUrm+LgF9CnYYWPsGQv2i3T6u3fyuXg2Y7Q1EbwS+66Daxd6gtgHnY1ZWAp8mo11YijV/wPu7AKlAMZdXEaRAZHTJZSgC59/jtHIO5HG30KN5eBz28q33/zXqDAfZ6IsJCbo0P/bv/kz1oYPtBeJ89UPvOzAuWUck89omJqt/T0qnIxzZq7DhFtD8LOfwWU7d+6mefMHERBoD2doznUOj3NeLMJvQXrmPqNM7pINzTuPimBmFIn/vTv3MPFyPwMDn0eGZmM5f+lq+cs3/3dYanPlBrI6MuweEnR00Ny6dUcfAb0d/MwuYjzC1GQiMN29QN00Ra8jMxHdkbzhs+iBuCDNXlacyvFdBM0L0JklaAxSv2p3RpgkI/vl2A+PyGbaGb62/Kiv/PTj7/Au77LZQQ4gh6STsT65gpN56x/SyYgt7y37t/136WQ2UPRnGqbssqgRsLF6WFQ1nZIarDJx0n91MrW5rTZmVifTHMW4SaEeHYKF04AdOMSm4imvvpQNcSxKTnukToCTUQ3WOknMS6H4dn9mMjy/Myk0DlFXYVNK79PJqJkWhfnIdmT5JMTnPWTkn13igfs3Uv7WU1LV14NdVXRXFZRDpp+6kPUe3U8SBPJ9krqaEIu4rs4jGUGqFWfmUesEabCy/pLwYFM3aGaRZNOXEFaKY9YIXUOp3H52veu8V+tBifcnmy5k6DHCNq1u3ToWyrzi+ePXWTMOqtI+1gRsTE2yA4cdYyGDbBYYZx24r/pXOiEnTa7BGUsrNtNoxVkv4RDqZ7TR4KqKtKMBPAytGFbVga9fo/kMp3aNP5U912BFjY46hKm+xeUeMhgnGmbneY5LcLBYZG7OL2JNk6qe4yIc0LWWEbIBLeoQIvr1+TaZpQcM4xEO2CAhonLrcaoLJNU8HVZmxf4zNZ5YT/8XMmBPx/cbin1ctc+rUamYb4QvHcCW2fdqNhN7nX1Xm3GjBkcGLITljBUNONYsxhibKSrVIyHDexcCVKA0xFJ5FtZKfKZVdSJkaZwCGjJO1Eo2j8WeH6cGMMefe/YeoM5wKRx7O4FWJ8boPkbFfytR0oXCr2q8U8juB6OT63Aqpo5Bp9BNP5OZctQAGyq/2UM6e+5TeLZxfDFvxxHW926H0KaZkM55EKHHQVQBZEo9ywTL997/CZAobKutW8gUHJtQELVkn3TbfZ7BmnVGnYwqBTb+3qe+l9A0ARVjQYIQxN6xDwQThHNbCRHLhygY9w0Mc+0MXSPTOHP5GNkMxJS9W4EOt0dwNsuo8B+986fMdLlU9sJc+/j42fLW20dxentx1jRUst/XgWzoZObQs8mabkE6Z080Q96jjvGA/fcozlVXNI3eYL0lqlyDznzpykXsdzbFdkF06TTTg+W1feuOsoFrm2YSaB9Nkl3aI2z3Zz/766zNM+UMwqV/8e1/i+NYKDdvX+WcMtoZh/YIdGb7ztE4jwaCOlZHI2xBvmZwpJOzdJn9nyoe9ksZvKoDp1qJYqmelR4VDxT3xQ6u47PB91BpwTZhW7SPD2ZU2WC8w1x/ee/If+IZvN84GREcz00Suf6BMxmhrL0wJP4JH76ekaV4bOAyPbcGrgUDY1FQJyM2HTM7YG6kGnNCZ5lu56GuMENNwR3NKy0zhQOFymRLVNxaOepF6ICDkR6bGkq9FC5rJ+0UPuvuUljvPouFkBw8fZ2HxrcW7x1vG4w2DFHARkqXcAiEBxT0FBJIReSssYS2l4apyWxm2GzVaVS4L7TKNCAYqpAzx1kFfVaJHP7MKYg5wdJ/G30nhJb1Jv++qgywKktTnUxt+tRxuWGfrAUkrJZOLx13KgNUeDGi3SBQpOHM8QlKpSRrKkVGUyZegxgCm4H1M/CJnhuj+XVkJWqWzVDI1BkJd0h5TGw+5W1swvS59HGYjKB8BhrnNbDXhM6M0qMxkf4Ix71evgQ0d+kGh4cOeTa6zl+I8UH0APm8MruwWTb7VKjDYWirVL74uU7GJlmzv1acjjAk4EGzr2SDJYW8qjDrxHROyfDKrEhjlnCZToX14dnFWIomW0knk1m0r1lhzeq+9f0SLqvPTDmd7OGKbMAM40knw7P2GSbrK2FM70O4zG74YAsSpI1hdO3J0ZgorqjCg0bW4WG+t53sKcqJxAm/VzX2XOc1oAg+f1mYKTszg2OeLqObtwIl34N8wUhgoJo1OJlHGOYbiDo+op7ZCZHG+TzKtkQ7gcQS1t21UWZIWraBXiVK1Iw/1NOfCIRcJ/ehApsxk0alBIKZFfB8hS4X5mcCAt1C9nzx0jkCFlmaBIAwoDZvHoDSTP/GkCrmDh9ECgmoTO2xHvpNfP7TsNg8bwZa9vq4DT3PsvesfzmAyybiaTTkNm7eTX1nF8QCRiX/8FvUgNrL62+8Gn10W8nsFph7dfTYW+wpnGznSPnWX3yv3GHv70Vvb4lg8gaUZAvjjuyZA47MehuBNM/xPvvOsefql3WR5Sv26kC/SZotd9AndIneobPnz4WEjVMdzGS0K2tx8DqZQ/Tf3GIm0gMym4dkYkvYmG/+7v/IedxJwf1i+fDoDwjc0S6jJuWk3Bz2RtMlz9d6lkGF+92gy8mhjqi+TmbYgX1bwH66Rz0r1mPcK7eB/4SBu3jOdvwrNbNWCrxqMezRNc7wUpHbkRutCG/iZN4/8h1++AERFZkMI0zSyeSoiZ/Tyfz/1WRynszPOhmUb5dukxILPRH5sKiO+lT11UMi6yQKRs0hlaFT4YVqzD2kEWmrQyV7JoyGDZlueMcTa3AsmLZF57LZipIxNyem+DkHC68utbGNhetdx6heBTOhUrtJW9uzF0SjpbPIcc8Z+YZKMoZI7D4cEStuQ2ka43RMoaPVFHjT6KcMiPWQWgwPZxGwn9iJzjOjl6AoN/WccCocDnsmohO5+XfNZlYlTzJKrrRbP+/xNTS6b+nkEq6rmWAatEZ8VKfTzCuJFzX03vy78jYJFYmRxxwYIv3UDlOFIOspXbEOaF9NM78d7anPff4V1hbZcGZrKBcvZOah8jm8+y5yHmxYB38pv69TE9qQ0jqPkZE2HnRLHJLFfaX9J25MAdVMsz+0wj7DVCx+QBZqFhMZJQ7f93D/eJ0J12Tmprinn2NdJp1jsgB7Qo8tG4CFuaRqB7W56bWKel/0ZjWik83rhHdbWq1XJZSYcBnP4nFW43rjuNg5NciIbDYyF51KZrSPyAArdFbZa/mcPKASTtJJVTVvRyN7T0adUWtxOiqGV7aUzycGjOF4bcSzT8nf1ZmbzfvM71JnkFARayCBACPkObFI3cJCKjtyhA72IK7g0K4idc+Pkh3JOqiKYZ3G8d02+LUhqOgZMQiM4EbSTtNLJWutwnXeU4Vj675K2SP7gR4wLpxziCL0MvdksDJP4V5no5H6/Bdeg7J7MzKdBwQuBqcqDG9lmqpMJod2+axnGf7W278mmj5DySkCgoRxw8hKtVbVg3OmioWMTZtHlVlZYm2GIQI8mu2PGse7R/66bN0t67GjnD7/cXn9S18uB585UP7o3/7rsn/f0+XcqWnmuUyUS7dulA04+WUW6RFZ5IBq7jp/3neYOozrL6VfpGMbGdEnp8+wb5i+SSavhtsENZ+nn34au9MGi+0yGc3VqFePMjLATOf65RvBYnvu0LPsLeb8oCB+F+01iS1f/9rv4ywOxCCzT058xFlB+WANjp59OUozp/WvK5cnyU5v4LgUggU6fgjRAz/d168Q5sMyfYc6OIF5kJRI87IniqwMIoPjxB2FMIvDbAUBaqsNhfwAACAASURBVDPAnbWuaECcTsbif3sLI+xxMh98/G3Wm0zG6Zi/HCfjIUsV5sdwWWGzb+RhoNLpDRkdt1KsU2TRZkex+GDERGSvlzEzSFmNx3RO2TxRZ8hNLT4RbCA8awzc4vC4aWO6ISGFRUUPv/RCRzVbixFL1tl0tAHfMfvbgzwPlVonUzOL6jACtgq2WmZUvpesOA+IRXE72d3MQnW1Ic7r9d86jGrUcwjWz0qxe9isS3nI5afXZjipjslwSognriV6KKyr5EyQ6kyCLhvd/z8r/pmGMx1xlRtZzXDymCfZImE3D1x08RvdYWBSaLRCdOk4a60iNMIU7yNQcKqg66yKrUZ3Cjr43n1byxu/9oX4nlGgRtBsZTM1mZMnTpefoEw7yAF87tmXSMXboh/HLEks2EymikAKyfz03Q9jfok9GkadK2x2nYxRdOwL/8k+MnrXoBi9WnT23l1X6zHet1mRRttMxjU1azT6loAgXBk9KM2+S4edYqzW+8LJhEBrvm9ObrVGyHNBxTeK3iElo1xLk8VElPSzTiacegNd1mxRdel8hvn+1cnH5NKoPWbfTkwc5fmM0OCn0Qz5l0ZdwT1pTcXLvoHMvLCZ9Sifu2uqkxGe1MkZ1cp4sl4QX/Y6xYhtWEW8dveufeWHP34bpz4JfER9C5jJ6ZbBPHQGFH8GNMw5lP1loJpOOOHLCsWmU6l1IIOpXKNsnEgRWJ+ccKxOUWagfT4LUHdd33n+9CxKAPjd3/1tmikV2LQx82pkSWPUKyKIAA0QvhXmtJazHmbZelhoKygpPILdZ+Ydw+JYg9p8m02vqRrt57mu6xj30Yp0/ckTt8tbP/xxae+9V154eRtCmMvlwpXT5eu/8Y2YffTWD79XPveZ/7p8coSx3kfOlCMXT5d1zFRq9/1wFKIyi/YM4SgGcfLue+2AI48/9elPlx/86Mfh5BewX8FoxOk9ywTMFxjud/7iBeC4H3GfD8sWYOnnXvgUbL7x8oO/fSuaU7dRF5pCvUGIzSbgpw++VF584Vf5e1c5xlhps7jjJwjg6P/joeA0N+MgOqOxct56FUorS23MWUI5ei2B4VoCrMsXqOPxTIXnanAaGovYDVly88gmmd0inR9OZgnozAylg0BD2NGCv06mzA+UDx9nMr9kJ+Mc67bWPWXvGDWZwgwInAwTQUKmWqyuBePeIUfb4hcOxk76LFTK5EmBwrphU6Msi7apZ0aEynCj+JPIpMp2mCZaI9DYmMn4XkJO4rDWZCxYCZt1rx3MDmahI4y9EdICmjvCdgFFhGFt5GqayL/SjYWRfJ0imVnLsKCecjVJq1bfrComryoS1INXi7CR6WC0g8Mehfkcb1Adiu9R2XL53pW2nFlSUFqJvmt9pmZUedizniBe789rH0hGl6v1Fx2XTjo/30zQZrsUWAyH2XT8a7isG/llhrIIRKCInrDhWntu6Jx+CIFiz74toVB7nyZXu7wPHtofQ8iMvk7TQCZ7aRfGbGyLwpItsHTORNOfGec6DF3K3mvYWmk4O98MyTJLgMlCBqPciKJ+YdjU/eLZGdnrLALfJ6vScP/d+TeuRVV/iChW2gw9BTalauA0hJWJVencLUTqQms6mTrQrI4HtzaX3f0JsUXm0jAjhULDqGIMTCIrZd0oqD77IBQoW98EUY9ZZjLMmkzHQCPHN6QihH1EPqfo52mYiP6eUbHkCUVKJxCc1GnXeqRZjhmx/5bqbcAVk0wNnNi7RtHuMbOdMTS4DpPJhN4Z62XHuzIp1oZUW04liDyDYvZdXF/AiTrhZr6R9ZaaDee9Zr0r2WcyVTwXogGuEWsO5GcNz+xL+X0z0X6CBTMTazO/+uXPs448Y6i+8zE+gL6bEG114mjK/szMMKALRtVmqMzriNJVEbFFIfuHkPGnKXY9kyt9vsrsLHCuhH17gdXUOxvk5w7FO/LR9fL//MWfl8/96oHyzKc2U0exf+dOeenTnynf+g//MYQwd2w7VI4fZuTyD94vM7BRW6k/dfNe7Rh258mYyVjrUhp/RsgqkISWGKlw/AQD+Bz9ATohJDZHZm2d8utf/zod82fKd773XdbK5WuL7yu99N03v8czuwu9eyvKzIyrIDPpJjPfQZPmru3PkjFtj0zffrOf/PRNgoI7kbGvh/I82HsgMtCpB9Sd5ulh6aRfZw4yB4hBL20BczOEaNTIqtxM2iep312QdA6Wi+cZf815dX6MdP1Ujg7aEM/K/ijYtzhnM5kjR8xkgMvaIW4wOTNg4YZdtu7nY5f95+AyN5rieYistaBYipNZXkF+HWmGeXjUzmfwsEKbiMFhalkJcWTRNmGn0HZqoqHsL5CunEybytZaA41RZ7TqZJaiozy1xcw6uFEJLRa+MRY6GTuI9cJmMVN3lNFQpt66BIVJnFz0LQRVNSP5jCjT6VV6b2YBySDR+PqaaoylQNefPy74BjzWSN/I5WjgKTdcstGq4nRmKRW3r8amOoWEBZt57/a7OA65aRasdaHqINMoqfqbY5+zqc4sL2VisnaVNZrUP8s6S0r2JIGgRtxh0Dk41dhFfQADMw/zLeTbNw2ETM/V66f5e1/59KcOlDtT1+gJeDXgrI8+fB+14h1hpOx+7kYmXtjFYuw4UbPKAEbb7RxMe1k0cj5rJxqagUraWGLjOngqM5l0yrdhyCSBwMsXFqu1vSqdr9M0W0wnGvCTA7Rk6lEPbG+bxcD0YIQGoilRBWfrFtbwxKTNeCNr4vPCCQR7LIv8QmY2McZXOBcZhY0hbf6shf/cxzZu5giGhIB5jkFXTodZD3gEAU1dTCeT84kyYw/x0LiPlPXx0Lt/jNSFMB03YF1G+KPuW51UTo+FmIJx8/URZzjkDif3kO/5nhpsz5FTE/1Th7QUc4ysscgWTA2znBnUzBtq7iXXSu0/JZ/MyBLuq5qESZYAucAxSw4IqnhonFkvYf9zPz6DReFx7MJTzB1awEHcvImcPcX+UcYpm8nU2o2cB8/zNAKa166Nx7A0mzz37N0GtZnMHIabbMMH1FrMWPtwWs6NMmM14Jkj6NSw7qHx09cODJv9OFbgVvnjP/vj8ju//3rZtJ3iew9nnIDKTPomPTZbgbHu3p4vf/bv3ub0oCyOirx6/zoZobdZRVJx2v04Qe+9m2ypnzPoc1kPi879L8vy7LkL0RjZblbNs/rmN79JTeZ8+cm7P0UAdAjqNK0VOCyfqzJE6uTt378/aiHHPz4aEP8GMhXZssMDW/l+zjmanLwIJfoiWQz9Qz1j9LMMxXiGqQfj5faDU2XdME3U7Y5tYPwH0OjMfQJwGzWDVJT7Mut4feXZZ54vJ1CSlv5vuc2xKtbUWqIHkQwUdmY4mSaT+fjwX3MOhMvIRn+xTuYLGbHF/6tfj+fJSPFcGYPC/IchkNk3jNjgChct2sosjU5k/h18pZN5AD3RCDln0xgEZjSWhjabEcV/jWKzD2SlDKH06p+mdDlcSw8qN9x+FnsFFG1MA6YEjJIYk7A0ZpmUJ3SmsxF79HdkQ9XOaX/XdDsVij2UmV0kQ4csh0tU6qWyxn7m3mOSYmO7OYRu5ipKmcKGOrIstntvtX8ljf9qVlLhrYDZGvikQioVvtMRV60qX18l+t00qbzcEVGc/7vp3bAxNpi18p6NHjVYvt7oZ2R4Ez9Xyy15/hqnOgcl1Rey3uU93UZ+fZi+I8FOVXftUbjK+NvNY+tjaNG2HRvKr7z+eQ7MBdLuWQ7alRAGFK5wGNX+A4fKH//xv4s+haxFET3j8J1DfoEIyl4YR9T6rOTkY+q4H1UZyIaBGUK6v+lpMqoN3S2yVzNK16mKW+Y62p1faeJN/1DMvLjL4VfuZKT8yq98qXx89DAR2ZGY4PjAqZvU7aIP5ok9FyrQAYthIOfcQzxDjGYoWLBnF5i0KNNKGDEUAaIxLSeIulbBCnOXq3tnAbUp9kdGQ7RYnUN9/qEpBePH9c/aXTpO96ETZv3yZ7LOLGJrSP23eyEDD2tuviozDB3YY4IBTmalBlFP9FctYAwdqJfD8oQJU00jnV1lwsHwgjLs+TC7lNps0NC5BnUG6gFen1/RL0Mg6brI4JQ404/jUDjTMQBSaffu3hMjAI5/fCS63beiZ3bg4D6yJXp5zNRxPPexDx0xiG+BqH4z9Sfo96AjSiHdnUKCn0zFRmFhWht81THj6iIDMoNy/SUO2JsjbPgS8NV8jD6ACr2DIIO1OIOMzV1IQM+8MFr2P70ZheSHQec9f3aCfpwNKHx0Bwnlr/7ipyR2g+Uy0ORs1AMVjXyEQR9k8Nlz5djhw2FL5pXPsqG4QTfimQrwcv6VpbHfRMVys02ndToGQMakWWSODc82ABUVfKYqlSwRKEn7dkxyC1ThOdAA+JrxrFppSD1Im8Chgy8WykXlwimfAWgNhn++5VqZWfq4XBz/KKDFAWYuPffMywwmm4i9ExkyRCVRBFUznn32+SaTwV6Tnd6md8ahcQZhIi863hacDHr1RDr9ZHffwxN9yHUAl2FXI1MXrZLw86/ejr3wX9gn83ecTNMYnYx8oscOopMF0r6df0ikOwp+SQc4QngCAlH/mLOIpcCfWYFFf/sKxHCz/yRogBHVmZI3sEUzU0YnNLZ9UxhPlW01UjHClsNus6D1AGmNGmGjQaEGnYoYpRLhdrcroVJVdiuMFBGpFFWiLmsuczCnqnJzGF8Knjo5qc2LodOdRXWvo37VIqeG3g2Yhz3hGDONCicI4elkajYSUCAWoBqYCq3U99W5BRus+TM7wG3gWoXR8j6y18aIxzWREvy45uN46RDIs4YhW8cIOYVEjW4qfVEnIwXbbEsn5ee4GW38CyMOVHYNef6BHgQt6XUJeOLRNIORaLajT+Jzn3+JlH5LOXP2ZLlw9lz8rkXOp+gRuEeUPAAjStLABMVqMyw7sR8QYY7hgG5S3LwxDn5MdKnh8pnNQpdsoRCvMXMqplG+6spVLTrrMCmpUqdnVoXkx4y5CE6a5kca11papsCqEdmk0fQffe3X6d4+U957772I1IRVbcZV3iQzy6TkPobCgNJWkIQ3WLGILnWWK4v6nvvOQqt9M8JxUWdg3oqaT8FGa+ovTl6sgUoNJtIBZRDic0pRw1T5flIFWkM189DmSEU2c+KrdQO/fGY6mVSM8P3MerKB2deHkzExM4uPumaTictq5D5trYpm4lD6lnLsuAQxanuTFCsVIViJeUwSNYyP7IF59FAHTHADIy1HZiR7jOJrrIN9YWYO0mwH1isXcyP2znbw/3v3kbBnVLcOaAvzaJxp08HZEcZ2wwujSWGW2KNu2bHjZAMdozgMoUNZacKCnDfW3GbJYQgAnl1n9ujk2rjejfRRGZiZ+bgPPzl6Np7V9p3raZjspo+FAWAITB54bmPZvXdjzJJxL/7w+x+xL3dgR9ZApb9WPn7/YjnwzCvlEwaHnb5yGZbYeJBXdjL2+TOvvVp+9BbjiBG6dL6MezDUG3gQtdbr2oSeHeuo4/DZDwBXGkxYTVVQ0zYPIUxFXafpLUuZpNZwSg/5uy0EMzTHjo5sQ7iSzn0bznGqb7zxlfLU7ufLpXOz5fpFlRlaYdlBvpk9W+7Ovl/uzTMegOmee5CykWl7iT6bOyhIe402anpd7jUnvs5A1Il+NGyuweFykGcMKvgkHM8C2nGt9Ba1zA2UE4f/hsgbJ8NsG52Mqme1GfPndDJfDCOVI5j5+jtOxprMyvL2cmDHP2NTon3TT3EfT6dyZ9CAod0VilJ2pdqMZ5Qcjc4sdRafhTcSHrFpyEKs+ks21vmzLdtHwyEZmfgQNIamxjJRJm9dj0jJzReFcg6ZWkbOpmmF9Wbx2e+rPmwxTp0ujX3KgdhrwMYg2s2+nbw/kawYO4AR0gAJ3VS+f86Cdw0ys9OQ6GQqRThhrEZhusrzm5kZo2MUjFj8He+jSss/mblknSVhlzRMGqFUsA6UFINSJUjqZq6ss5oG/0yUDG5tTUl5mlD+FV6j49cZOrHuGBu/p7Ey4xGOMYIyQjt9+hTzJugUbu9jo64l++FAwQiyp0Ej4nS+X/3yF8qLLz7LMKNz5eiRwwEZiKW/8cYbUVjeCAtN0tccEOVWBn/JwrkK3jyE/M+2rTsjNf8J2lFmLsq937ltMRgDyPpLozWTIBUIB+k1ZoNiEgKqBpmwT713H83jfiVhAfZfezsRHlMFlZf/6le/AnR3NSRAYrAZB8VekDrLKOpkwT6TuszPF3AuhZG19lzhgI3YlxROxKipH9WGk7EwbaFaiEiVX6Nd90DCY8JlQrirUGqFxbJPKc+Ae6Pqq3l/Gq2Ew1qBxpxomf0YvvYBBr9CuurISSiJgjxbs7KrIoMyM8ZZ2B9hBK8jqioamTVnsOPefJw1W6Nk3ZT/sdnWs9UC3GhPhhNNhTcVznTdjK1jbk00EMtI1PCrZSfsrMwQYwP4tw4kHA7EhRusvZBTTNRkyN0YDY/Cj9ZzOoD23KvhJKSrsy8PMyfm/AWJQiAFzqQJ3TaDP+Ae3nsAKvMie9UuePejdmXzZuRnJAIhaySkdO3yLYz8g9I7CM0Wp3eLYLWX/piDL+hkGJMNe9G61J/9ybfJEJ4ORtulc1fLe++cLrv2PVcOo7J86uL5oAOPjm7E/gyW1155qbzzzjuBjBjs+LyqGnfA0WEjrVfkM5Oc4tfmTWMxkdJn4vm45dgKkAelkgxufC97nqzTKDsjvbiDTv4uHMUDSgBhk3iff/xb3yyD63aUK+dhpc4yb2mK+T/0z0zPXSw3771fZlcu0gOEc9rMHCSel/N4lMVZQ6Da1dT/DCZClJd3FDGQ6KE9uMMoZ6d6xiA8+g2X5uzZwaY+7C2nj+Bk2nAyiGPqDgjh49mx+0rXz5fJ/D1OJg6zy5YU5lJ20YyZTmZtL3PvV8AtMQxGvq2ory7MA18BIbnhMurP2RRBQyVbsEhrxqGDcVKdUImTKz0EPUTiRsM6CR9CKPAiK37v/m06lq+E0bNDfQattOnpeyGY6djYdiKtUUQZ1aq6CmVR3DHFKKWHMhIaA6STUW5GuKOKV0bjIddgNG3kJjTgvWafSepc1Vk4OqqA757A8etgsnCgOL0uGpxC4gLnJizi+3gvRhNRjG68dlKQc7ZLlAaa5kkdYmWFaKAs4K/WZrK7189KJtIqpJkUZvERRxxnJlUx/yp/bwStURsfvxaNrdZ2XnrppXj9D3/0AzDh4fK5175Eun2d/oGPo55hxhTjs3l+e/buoNi5Iw5bPx3aOhHVl59/5tkoUCt4+MZXvhDGxc/XubUSfKgr19NNFEq2MsrBu3J5AumOiwmZYcjsRL6PPIwzfzo4aFVpwBpCKjyk4rXrYDBSC+uVUh4sQWtbGH5noj9yOivO4OVXPhU6bddRdM7BXmbOCWe5VMHiY38m/GUdgX+voIcHISHnAZl9kCUGXCas6FwiegrgKViXCtgVA5lfWfNqaXqwak3mySCgZjO1Luh161zMymWTScsOuReg4hqYCDtHHZCjHew/mgCj2VTgKKJnsxLxdbINAiCl/tuiLuf019yTKWuTtbpa+8l6UULGEkli/DR04RkmM07cvBaOvxuxUqHDRzCSskE6iTMGaCICaoppfSyky+RT/kcq7RRQl0KawsgbqEeYZaylWP/pl14Itp6qzX2QGmQR9tlzxfsNwdy6fPlu+cEPmacCu8ov9+U69mgfM3B6cTJrbY0AjXAUsWO5lYwaBEazVuvgtDYgn5YVR0ijAN1O4Atb7SID0voGqdU8xZC8Xcyzh6K+gz6WP/o//gTj/jQw1O5yc/x2+cs//zF0YOqJ1A9nQ3CWgBeNsEkG5u1A/kbYci29SmaXKZBbh8QlW1BbEzNoCM6il83glcBOiDiIATBMnbPUN+C4jOxNmwlB1/aylwzk9OnT5ZVXPlt2bTsIxHgSwsLhOI/rugbKV9/4Rpm7L6lggN6W7WWcmTrj1LYW6V+ZmP6wPFw5X+49IoNrMcuTuQtDtKHoK+OvlE8Hz9/rlsW7DgTI59mJs3R0tQmCLM21a6ih0iOzwkyZxQc95fSHbzZOBgP5S3UysLfK8q7MZFpHGTEKTlkehDy06fPyHEVfGEk6GbFWN4BGVCcTIo44F6PsLmQNTCbuMWRHI+NNB9OM13voTOUsGK8DM7VQOEsHrzO/F2GL7eSha9yF0/p6GcRDpCXerhqt6acH9CG6TEJflYocBogou6tbfCTn3ERvStD2/J/DE5GuTnTVySTUpRpANmuadmZ2Jk11tcExYTPhFOioUkSjqItMDL/vdfpv02+NZDT+CRfahxGTCHU9UobT0brBa+TbEMfydRpZ8NtV+C3NWxadqzxPRsqVeFDZaX5+/wBGg3vR2ctcktDw7HMHo9HvzJnT5dNg2tsQvTxGIfLs2bONcGdSt3vp8tc4OkdGxdkXEQn0GQhHPbV/b/xsmvkf3WgoGaGaeYj1jmzcQl3nGlnmBl53iHVHmh3tppMMhhK26gITvqNeGUFBMIu4P2tqdd2ygTW729PApaF7MkOI+prFf+xop13vPGvxeuGZmFbJvktF4ZQryvqFziWfY22iDdUBoAKOX2av9jzZ+2HNhsjdfzups/ZDhZMQaorrytqemVilt9estQYs9VlVUkl1/lFfpNFS2fY5+pSmWTcNkgZtlcqeAYX9Ldlzk/Ip9jW5ezRy2WdED4SekCv3GcR+08lY/9Rtcp2ZDXMCGmPqmTF4iUmXKBebyfj7vetU1rCFgB4zO/sVtWWvuWaSMxyApnN+qJgnGaE1mX4yyLPnTkUk7Rk7dGAvQd+VWLeXXn4hImsh3X6ci9CXygDux40jQ2E8r40zGfOWBAHHSzDDiGBmaIiBdzimFs6t0yuHKOp3mrEzTbObGpLBrTCO1yjLdNF62RIQJ9nS4cNn0ftiSNiWpbJxa0d59bMH6EXpLf/3H/1J1Cmcznrp4s3yN3+FKOXkQ0ZNkE0Q5Jp9jW7eVE4QRK3l3Fr3XMO5EnAIok5khlL/k9Tk+fUMdHOuEuK1ERbYkeA5Mh+cjfvAs+l7uV4qn4/Q5Hzo0AFYlyfKyy99royN7i3vvvMu2fdPg9Y9Oryj/PqXf7c8uL0O5h9EGzKMiVincUasPCpnr0FY6LxepmaPMumTsQAE7H0oQ3cRcAQ87iA8rlNmnJRvsxbJJkJxa7GXtwgEHR1t/dZMpnvtBoAo6m/Ta8up975L9PJRZjLEUtxh1GN+SZnMTthlf8hiMz53Pc6Di1iDBRefbV1SegTBTFNqmxLZDKZYGcXlOGQnBZoxmD0oiyAmaCE2Zq3woDx0oXhKFOqB6IRxpnNxxoQGxAKgB90HaUHSLMioOPpfiI5y/CwwGYW07Ecg0gDy8foGh1G0JTpVtE9nYLd5so3E6oUEVplAmaXojBTSVFU6nUzMpI/Gy6Rmr5IkONhEfQrReb+V6ZWzQVJzLaclrnb1pyFK2Mw/w4k1DDwj14qDx2hVjQiFRA1ARPExsjloRY2jSWaSjjmyKp1aKP0KkeGQkYLxmqNQzT1oHMa2buZ9qc0QCb788osMHtseqfskzBv7L8apq9yaRLIc/Sc3pjRMjdCoGmRkqleuXMJRPV2eQe68BX2ooQ1M4rtzo7z5138T2PRnP/+F2PjK8/czmmHduqFygt6ac2cvhbqAcu13GQ+rQ/IwThPFV4pvSu+g1NygljGkLpxqZW5V9Yisifj/Elmk2Zd7rhs6/DRFaCnQYbDDUQtn1YFwVQAzlR8iwgSqcElTc4+oGehRaZvoduffU3fuxjOvVPUujEdlZvkZysHX5+u1PqY3R7a6Sn3P+pjyQ9kNPki27pRP9+1D1k1DVGswSQowE3Yia/ZaCaXUukzAKo0A54I1UJyM95DZdfO5j4v7Zi8ZHNXJtQY5MgvtURJaUtVBOFunH4P1yEB1MMJ1dVaPzdaGt0KtrofQls2W6mw5PVXp+MnJm8jHHMRpjFPMhj21cTB6TbrZlzoZHbdwqzVBKbynzl6jv2MHTYx3KMZfiPu3SVMWmZNUpUoP4cQ2jjplFccIk60VopFZZg9Nu65/LwrNC9z81JSkn1LeeftU2QBTcsuulrJt95ryK288zXyXa+XD9z8E+aDvBETk7R8dL5dO2b4wUNZRk3o4l5CYY5MnULZuJas1cHUsuPUVi/jtzQwfVQZCFcQhjJwtO/w9a8KaIwhzathnHOUBXKs9iKGJ9I7tYuTF6dMnw4E5NfPChfNAh2Nl08i+gNumpy+FftqWjfvK7/zGvyizU2QZi5tACegxg+PzANu2loDu3Y+/WxY6LlGfebfMLjriRF1GAh1tCucnqpUiIo3N6GCdzYofycpkz8REUaKzCJAgHfT2bCpLM9TfwsnALut0rg6EGraqToadlXbqHxYuM5XdVXZs+KcY7Y2ldwhDTmFNTSqqRWjxUPCfVQGAtL2JAJWnSDqdkAU4rlx8In4NvMVf4SoflhvbfNpMxkFjOTteyY/UlxL/7V5n6p+d9cJa/o4HU7xfQ22XcRxEoDgFNDPy1cmQfhv5IJttB61MMyVi/OxwMEtOGczaUGD1bAghkzQo2YntkK/E8bO7OinAKuImWy0hDLOgNC7+X7OMbLB0Jkm+x5MNl5m52CezOnCrsohSkma178aoNckKqVydUXK+5snCsjUIjW2m7AofzgBvoGqMU/Ferly5EFG+jW/elwd94+hA+c2vvxGOWnrn5UvjoY/knxtH2HysscbmxRefL7eYsyHL5wJNddu2bQ5YxMKvQ6aGoK7+5Cc/pe5yg5S8JyJ0Hczg+g04M2ZqkLlcpwFNlplT/OzPMJLynm1m9Jo1kNZfLJD7mR5ka2yrDYJJRfmZGpdyRGDSMf4A+Mb5Jo8wGEISIRaoOBYHJWoUkTWSFZJtu790tAZETjDUuFkLiSI9TDkzKAOdEwAAIABJREFUwIQaFrlvoCDXWqJGZDLWzVK0UYM7x9pWJ/PkHnAPVqpynXIZSsoKYBJYeG3qX1kv0DQIsXod7mWNjh3bgaVLIyYgy2K/tRlpxq5EklWo/DRZXjLGZG+mSkKj1h2vcuEa6jaG3vqTLK8W/r6GTGGWveDnxryjhpEWAqQ4mSo06tolpGdfkjh/OuL+AdQ4WDsj6UuXL5Sn9u5hnxFhoznmvhpgT5rJjMCE6qKob9OmcLaA4NFPKPx3biajud9IpxBwAuPZYGsmo3ZaDzUaZ8x0Q0QxI1mG0RrMKmqMvs8mKMkLrI1ioHPMaHnnR6fLDsQ4N+2A9bV7ubzy+U18zg9jZlAX630eWf933z5betufZt8iIjoJoYVR0Otw/O6Re1y3NZch1KwncRAy9FRfztqhatHaDettGSTOkkHXfp8xoGH3/jTZwj16U3weyi1Z/H/11VfKBx+8F+0Z9gEK8/chWDkyvCeg6DWd98tF6kM7tzxXfufr/7I8vDNENqM+maMaDKa7YdBtLO9/8qPS0n21nJ/4dpm4cxLnPRA2TBg3lPLM1M0+2SvuR52Me6cVGxyOhuD1kSPgeb4L8zjuNSMU/5EsutdZLnz4tziZI+wVnAz/pZMxUSAo+fmcDB2noU9jf0CzISVcxV9lrsDPXxorO0f/GZtzczoZNMKWndJHhjDMlLtZnIwFvxVw8RaK2qbDZgQePrMYobE8IGx+YKp6WIQy5pyP0dQdxCyzsJ6S/VJqNRpmIoo36ozMgPx9U2WpegFFYIB1WmZNlZ6pk5H+rJaZ6bUbwkOcIntEI8y9fghu6u97wIx+k16aEidmMjHLHvxAqEm4QKchRVsRw6QaC6fwKIA0IqomqrQgmM4qD3mFG4zQw1FpGJqicM4MSY57OLmAhRqJbaPghh5t1CFzLPTQIitKuMbMxshJI5ZGFQOOwbD2YnQlJPPSSy+GgTl58hiHZiLuz8OZneJtYNSI99HDcJkJgrJdto7tinG5wpIWDm3gsgfg3//7Pw4mkVHqXgyJ1NStOJtdHOh9zA/55JNPyFYuRNezJICtYzvCKZoVeTBv8+c4WLiH02QwJpgK4wUEk85W1o2yK5JArKukw8wJk8GQESZsqODppG2YQ3dJUghBTt+g0K4RZGvoaFnfc4/Umkg+V5651HgnhJIxhwjjg7vBzjEy1mFFvw/PIxSzYeeYERnghDI315/q2o3WnVJGQYdeLbBHJEk9rvY2VXZSDQyETnSoFuzXoe0WtRXYeSENw/tM4tjUnhIODpKKWYnrJuTHwa8TVDViNuUllJiMu9oU7NqEo1amR1QhpnImfb2qcXgm1rJXlnifrOnJULNXyQGAyW6L9wBe9Zk9JHDxMyWQeJ1z6JL140AM9MbGttB/MonU0D7gnWu8PptZb02ORxCyZdPGcErOFHKvdnDNJ88gwbK4jvXPWqgBxjqmipo12Z8SskboeK2HNcZjgVo/xP2LcMyE9EzMyuF6OtYgnULC38kwsHd+eJLgCZWQLhoe198uv/17L5Xvv/PnkAR62IO3ytlTF8vUzZby4sHfwECPlp8QvS9jVO19uUrxX6FLp/5++uWXg403xxm/R7Z933Eg1sZC9Da4n9GX5ewYn4H7LFAL8P8geXBGH8NlCHg+88whaP1nuT+UzrluRTu3bN6GQ6JHUGHdtY9gyh0rh/a+Wr7+lT8oUxPoj10HSiSTmWTYnDq9B5/fX65OnihDYyvlzNUflHMXP8AGCA03kCjPNp6141c4c2aLS2Eb7ZuB0k9g1wm0docgpsPR5fM4TEYdLM/SLPygpVyWwtx5ls1M6hRORpsqXIYt/XmczPT//Gu8BRhcZA/8VXsc/2fHp3LZZXFbGe7+XYYPfaq0dZFttIG/8lpx0L51NnqRXhJ52fTUw27IDl6lDyji4WSM/CZQBe1lCuUA/1vwPH/uMgbRlBz8kOJvFFZh9lTqqAwWHUykyI/7GpKeKR7tiFvff5zpcsm8SRmVcBphsDMrsb/FGoTFa42+FF8LzB5kHaDQgAbOQqgRZApIWsy8E7CGI1CD8cX+qvWT6kCiSVChvlqPF1KLnoTVAn02cyZlOmGy1Swk9KJigFrjPBoDWqPU2hPhg0lDUzOmKvfBQ2hYbtEo2BiQFP3UGbXQsS8bJ+mtMRyLaDTvIyGiMBgSNYiGNJ4a2DpTxtft3rGTA/JMGNJ33/tJwGXDZDGukU2Dvt5Mx6azkydPUus5E4dGRo3P5wrO6x7NYjMoLy9KtKBvx+xWiNEZMs6i0dj3gImbIb766svRM3HmzKm4fuGbXDPvv+lEj1lHGFbWNBpfZS6ZOZidhCPPWUbRJ4Qhz9HJjqPwR4uBv/tshRBVlVCtwFnqNrD5We7fNOQ5aqKyuWLWOgfV/WImcvuOUEgKSdY6jUFErZfVeoj/du2NaJOGrhQ/EvhKmMgC5HvW8cwcaie+JJfA/wP+MurMgr7D6HxWkfkRmTuoyoFufq2yJFcza7MWryMmXAZ7MiHDZDo6CsOhhDbDJgyUpIrsJ/OaXKco6VitwngFbFhrghTjV5YfULdTW82IOg2t+81+FjPqO0CtBj8GZ7FvCBr8HM/oRQRT70wBSdJL5bm0jWEbQpbCvBdhNB48tJdnTlsEwpajo92IaQIvonW2rs+ZMbAGCThv3gHmXIIcsSRTikbgiYeoPb9d9hxYX0Z3tNL5v6O888F/pN5C/QvnUeY6yvjF++X6hTl0ykbK9ZsXmCLKWGfu6/r1qwE9RtuFsi5QgNcxgvkke3o9cPE8e+KWYzCA9GZ4Vjoj4VWDuVvMAlqjQ8cY3OE1nY6m5sCG8wbuGMDIzxKcjrhOZPfbmADrfd4Enmsn4Ni4YRtjGVB64HF+5rXXy8aB3eXRvbXl+AfoliFiOoTyxhyliZMXf1J+5w9+qxw+frh872+Z/wKz0naDFmA4s9oZygzeyxoemoKYLZQWwrQrsaT+Ip+1ZJZqTx7Mskez68vIwOZy8fSxcus8zLKlK2weeqEsVzaEY59+38/nZL7CWxAGPOlkwkam/Ii4+8rS1jLU9fvM3v5Uae+GDYWAmgZ8Ad2nNe103pIxpHpxFqFD/gT2Qkya5KDEqFRuzEi1EwehYZRd4YyRebypEbPwghhsqChHcydZB1RSG7mMPCu+7SENGRUnHwIqz7GI0RjFxqjd7NXRrDKu8ppcfA2gUaMHyNS2FpbtwVEzrRoISQg6HtPayFKMlhtpkFAgcMaFBqKJIJ8UD6yOJA5sk77GWj4R7VZ8HJQ717ni99G4mkajOplkpjU02WAaVdjIjKwxwtHj08jVO5LXJkflbuz/aObkrBaGjSaaeS6RLeXB8t7VDvNLCMAvnYXS/b5Gp5CzXR7Fv2sNKgeTNU193IdG2PUSEhOCCT01oNLMyIxgcgy3zY5tPHMDCaPlmzevl127twUkadezDlHDXNchp04KHQkNYfR0PlGor6wxv5+GtC0yPvYozz0nR9LPAGQqbGLU6jVLg9XpPJ6migPMupiOv1Eg5jlnoJCML+8r62001lHnc28KISWDKIkflYqt4xUGi8/C8Pjl77o+UvU1UmY8IxtVK16MpsEUdaUvAidjMLS2M0ctW1B2HazV6Xjde53AaTEGImLNptfLOKcJZCoDMR2KTETrMzrBWjsiG4NhJ5xdVShi12FgPRc+hwr1en/5PrnmAVtaM2Fs8gAEgG4cScoJeYYwSjgnnXnINzVBp2dvFBl+z55d+9bnBphMeez4GYKXa+FIN46MEtQ8V44fPw4BgCzPeU1E1hsZmbxhE86wnb4xEA5VHpZ13g9xwI86y6UzE/SU3Cz3ocnLLP3yr326HKAh8/7ieXCaG2XfgS3lJNn2neuwVG8yIfQi1HeC3E4M9OjYxpBYMrA0iw5FBW5vI47Amls3dmAfEi1T2LSjn5yMcdXtBMrRnwe8Zg3pAc/yNjUcZ8l0kZ2r7XiPIWLGnWNQoy+fv1B6ceYbCMqeP/RMucC48fs0gr7+5c+xj0RXespHH5+iH+ZOeeXlz+KEdpa2hYEyfm6+XD43EXZxqfVBmVmeKF/+yq+U0xeusUYfEydNAu5A+AD6nGMvLkpYYf2tKMLAL50gR5r2VgfV6XSwv4s6Gc6BTmZudpS614Zy4fS75c4Fiv4o7BfYw228j04mES209X4+J/P3ZDKPnYw7krxpGQ2drv8WgcSXSkcP1M/W7IieN8pYmApht9AqYxMaxWQB0kiLKB9IR2Ok6ucmi8k8KDMb9YfuTVOQp9s1+fhqZ1n/oCaCOF6KXdqMlgrCWQPJKLFCJhpKEv04aPVnVSomCAR8vv+u9ZCoATxRgA0J9sfyMNRpmpTEaEyjoJPRKPg7j+jurVpmRmgxnMwo2mLbEwVeryMyhRipvJrR1FqCP181AsYe2VVdv1IJIefRpJaU718j+KqUkLirXx7MevBDS66Zi/Jksdf1r4ytYD3H7+a6C7n58+pApZMHDBPRv2n2ujD2rl0QCfiqopVmiU/CgtI0/dKIZCOgmYUEBjumyQj4LKP1NOJKm1D0hn5qFmttRNhlE2w2ayJmNRpvHVUqRQgJJStQKRibBxdcf4kNTT0tA4FU4e6K3hTuK2aCuIZkuxatGyFP6wqhZtzIAXmfGluffe7jlHlPSDKdZvQWhCKF624GgkOlX6QGNa5RnXrpWpjl6cCy0zsZh9VQmyFoiDTmIzhy79HARtjF+pr7zczEURah7g0JI+VgkrEYTob39fpSdykx+NUaVu6zdA6pkRdnRMQn/FHCKIuy1YR4fVaNGkHMXXJonhkua1BrTquOpr7XEg2O64NlmntIJ0Mkze/LTlSLy9+5T2BSafhbaDsQ5rLn6rOffS3YpRMwyyaxB2ZVN8fv0M/yLJnsubieDlAMUY1han8bRqnNUGPtg6zQP0CwyvVdn4SYAYHn6IcnyyRwbydEj6cO7izPf3o3sjI95b2j3y3DjBPYf2hn+eTY8bLIZMmVR0jvnJmEZXatrO0DMoW84FqZjVl7jLYB9kk/daRpJltalNWxzNjHBIToIL7+9UPMj7kcTiT2EVZK6KyfoKiSBiz4qwoworgnm3yIDGj76JZy5dKlcur4MdZmqezYuQV1Jvu0hqlpjWP456LJdIR65so8zDQmZ7YsdyM9M1yu3rhUbs9c575Gyi3q1/ceTEJ7tqjPZFl7AZ0rRQ3LgMrMtYU9Sp5KmwlOhzp21NEJ7hawJ4/Y43PzOMNHm8r6niGUBX5a7l6mHrPkVEwRnV+ok3mDDYcjifGrWsDYf3zlZLSgGRQm2XV+AwzxZTA9roMGLmGtuaVpPPlkpGsZLScdN7rRLTrxvU4eUFUKHuTB3LwxEQVNHYN1kaUlshEOlRFhsHrYsBb2FN3zIShVYcNinStS6aK19mIm41dteDO68KHXrMWf+XezKp1O1GUa4UsPvIej/hkNchh2oxmNg4agzvFQoLOqMtdCbnUyT7LHggVmDcEic8BS6Wj+rpOJb7rQoctWmzPzu9XB6FyS0uqmSYjsSZKBD6y+72PWW1PgjUDT+S7Oko/oNe8zdc00UtksWBWNg95tlN4Migsj1ohp5lWlg6/NoukEaMRD/TYMfaOurQPyfyFRI3nf87HacGQXCWdVFtYIqgF3gJ2EHDTM7gEdToX4zqERVWsS6RR1MjktdNHIuslkkj2VumL+rti/BAB1p27cuBbXIQvPZsqYx8KyRqaLkfeefM4JeSGrwn27rt5Hyg+lE3Zf6zj8Svn3VBSXLdTdtS5gPvdepVxHn1gzD8jAxKzMtZBJ5vv3sna9jM6NTCwIBR3B6LPr39rK9u07IGFcb+ixKpDbc5JCmbEXQ9HbovCqft1jaFHdOr7q51tbDEg1NkZmNkEw4blVIdW872zejaJxo29Wn1XWfpJAEb0Z1Do3baHPQgke9qo/c201st5vPzXU2v8TAR0O0bWJn7Omr33+5XL2wtE4447sUAroow+OwtKCBab8isO4MNI2U68jkB1FPFNdPZs/DUiXgZqvTdyIZ3Pso6NBuN0yOhJO5v5D1CcWbpYlxB5lQG7dvrlcunC1dKMR1oLxvn3jIfsOUcqNEFUgsPg5zvQ5d45uev70Gcya0bjvuZcb1OzaCEJ6cBT7aKZ89ZXPwPiaLf/XH/2fcT/an73798U0zGOfHCV4StjQ3a6kjKw595oU46OHjwRsuHXbKHDZJfb+BvbBVobKscd4bkKHrdz7w2l0FZcGytNPvVp27Xia3ra3y43b1zF2QF0oMT+an8QZwRjDDj9UiZzso4Ws3QDTukw4GRQ22iDwBN8Mj77MnrG9UjHmuQXq7fPU2ZkQeu7EO+X+1aMcTTJunIxMQOOSX1Am81+xDFKuGifjqsY7VydjpI1m2ZrfYAFfYUQokAAzW+RSzy0BnTxCnXdNwlDu35iMyUMX/QqD2Wx28e6NGzdF4591iyiUIdDW0zMcdE0/1Iav6KymoKiTkVWmYfA9s9BetcLS8Ppld60Hx03s/xqCOt44Mik2fpVZ0NF4bQmJzDeF3jpoLLWFPDyVThr/5hBmZJ8NkSFH00Szvpc9fE+Ola7Ram2wfNK5VGMd69JkItXJhCOJSNSlyHtLOXPH5KaDqaKX/1/nVY02D69xMvEQ+btr4teT2V9VYsgsyTpJZnxxPxz+LB6m486GQKVTslahoamKrw/ptO6DGaMB02l5D5E1smYZUVMTCcVaG06zSzz0wcLJZDS8CGSR9QoFOpORt3v3zvg8e0di7K/GhozN+oSwW/ptSZu+k1pSaTCzVpB9HaopazA3UvyfmLgez1ACh7IwZht+Vjhgao+1dmI9zoK8BBPfz32gM6rZsJ8q5OsaaYy8V6naKihbpJc1FNAb7+PPgk3GGiShQJkPoEeyP/en9yZ73oKsYrOhnBvd2tJxwf2BkvbtU/0aYwn5wNf7rNSO89rMBhZkUiqb00Coq8FIjhjwK5lmSc3PjK7SmfMZ2MQnVOT3Hyt0N7WZunf+7l6WIRcZKooBGv0llSdwijWTyyCP84whrcoN/kwmlPfh9Rx86gC/X6hfXAwn1dO9PhoZx6/C9ELmaGQYA4wjV6FAoc12bIGF/527xsLJSAZatAGUn925e7Mcfv9dAtrlsn1sOBzfybNoqC3dh8a8pYzCsOwCGv/g/aN00JN5LnRgWAejJrZCn9Do1lH2RY7skMAyRu9Ynfcj+3GWPXPh0mUyKp6r/SfYBRs3p4AztReb6PIPyRjOq+y4E2RMCmGePX0mxgA8DdSWtPS58uabb0ZDtPvk6rXzMT+ml4bNpSWJFkaDZODAamsw8mZBPW29ZdumQ2RBB8rhj86VLoKShTb0yZavlZtTZ2HMkeFCXDCLWXJSLvaIp52ZjMQY2jXaqV2puhzTgWXhmtVjUxaA6FoWx0oXAyDPHP9xmb1+nM8nc8Np/YKdjOwynUwD7UTRX0OQhkJbuEJXdE/7l3Eyn4FSTAer8vjc6PwyJAC8qV21Se8TKgHLp6BqITYOWcibJJtGnrp9BxqJaZrxpGZ2MIAsmUPZAJc9NjZPGi1JT81Gw1pz8aClNLnNjF5qHiYPXo3GE4qpkWFGZR62Ku0RlFUestG4gXXNcDSe1nvCAEj744e1KVL7n0ajcRBCN/bD2Fj5uLCf1+EhCkMt86VxSNWBVOdSITaj8VAjqPppEY1XSM2GwoRnqpzK6s9qjJGpZ41QV3t48ue1DuT9e58pClr7bay9JE3V9fX+amZXnUxmPbk3nhQCzfdjw0IpzdpMZlsWke3YNzuVrmlEa3FcNpDjeM2AHYJ2+85ERO3OubDuYC3I5+Ezf+211+J6zjOfXTVn2YMLUril9jcKwTrNcNA22UaTYYUt83nE4CmdnN3a1KUsgEvlFi4TBhXK0Hgb4ekE6h5xjZTgcd3MaKWF+2fWFRF0RZbHezp16lQY8pBiIWJ0DYVZfJ+ktHZFdnb16uVmXbP2ZTf5pk2boqP85KkzOJ6NROXi+xkcube9BunbOjupzEKGOmIJL36+z8Q96vhpQtefdTISTyIoSeJCzT5cKf8eo64rCYKH/CgYnbXpMqHayNB9orzef1cUoVKjDSrcR2uppa2nNhLD4hrG3QIsSK83siGuw76YUA4nWLAOdRtYzPt76qmnUC0+ToaBfD8KCzZSdzIqePquMjsLRZFVm4A3bXCwmdJUi6EUvnffjqjhWQ/zmTsr5y7TIi+cO8LvTaKh1g8xoLVcu3GhDACD9ZIVD9MgfPvuw/KD778NUQcNOYxqfzcNwNi2Lfu2lbGdY+G0bxCMHP7gw6gluaf7Eez0uatBNj5xMzLnTghHIYLKz+/xO1/96tfimV27eBmywgXet6+MX75atm8ZCxqzz+urX/1HMN5GyxUmb/71d98shyDSXLpytXz7O98qT1ErMoOfmIRdCFW5q2swAznaNyhoh6Po7xwro0Ow3RaHWO+xcvnm2XLj3odlcvoUzxLlDEbAy1TUyeh4dYwtsnsNvgmidDEGU1w0TggIz9aNgJ65F+rt8CzLqaM/LAs3T3GmGGGPiouafWFrYif83DWZ13kLK0NPOhmNRmYLwlPLy8M8mM9Tk3mVRd9U2liU1nZwd4aXLcwzLpaplC6U1EydjOwm52Qb6YpFulE9QIODwxQas95gtKP0yENYRiGlEhGjTZBmMPhcrLcOoHayPza0UWhP+MefO/7Wz82iY+LeOVN9dSZM9FE00FhsGoyKG195jXtIiXuYvZ5oPGMD+ffAwTn4qhhXnSmjavFwPyN0wWwEDSeX6ssJVdQu/qyVRKNok6HUaDsj7uYAN074yYZDHVlEjw2brGZttZZSnYdboDaJVqf12OE0m8M/NBquRxVorNfpNdSCf9ZKEIUkIk0nWaE2O8mzidC18Ge1wdTMQAZgaHFZUGwUFyqdViPv6AWp0qo879q9KUbr3p2+AZPnchS2V9APqwPFDC7cJzt37sSI3m2eiTz/ZJZZ7K9qytGIGwVqOf+ZwVW4zDUwk3F/zDr3HKcRtG6FUhvRQg1dSKCz9atzrTU7R4m7n30G9hopoaPKs+vtXjAbuQSurhF1DPgdrtWvEQbs6WxkVgbDju7uy5cvxpqJk2vItm7bEtpVvqdy8RbxVc+oMJNwWBBmmmwys4vMZEUDhNxcf7Msm48JY7isOpLbS6wKzelsakHf/RF1FzK4ZB4GkEPx22i8ZsrpXHKfZc2x7hG/7727J2WKCSs7C2ptD/tYleboiNcw5jW4F9xPdr77TD3j3otNmp5Poeg7dydoBt4a/TPqb42CdFxF6dt1MmO8cxc4iOBEjbUOlJ+HRtbhpJEBImOxfqcu3e1bZDPAVnfvnKbX6zhTL5Gd+n+Je7Mvvc7rzO/UPFehBqAAFOaBBDiDmklJtOW27FbLHSXtZHVym77IVVbWyl+S3GblIrlIcpGLuO3lJbVlDaQoigMEkpjnGSig5nmuyu+393mrSrIcXZDd+WyoiELV953znvfdw7Of/ex2mlsnH1d7EelsJStq7xqoJqZX2HOTOK3DMN5mqgWevXDYMnuoG0dkP4vSVQYI2hOvTzq22V4vWbaBzkXqKOokRoDFcxpABkanM4W68VDfYHXr2vXqFOMwmjg73dQVepgM65p9//t/Gf08l65dra6SAY/TOCqrbJxrPHMGMhS1wzsw7TY3yWI6hkJlen11EoXpyWoApODEwTeql07+iEzwZa65rfr8xsfVo5n3yGQu8Yy0twQJjiepm8kLMSMgTKAyh5XZp2jGq3ag9aX1aCnpqVq2DlfNa83V1YvvVhvj0Jd1MhtfupN5h121q/gcrmvHyagPtLEB7bjxq+lkuk4gRUHE36aTgYmxNA42ScEtZrrrWGiGAxKR2hcU1TqjcHpiTLejuGexUiZNL4yuBRrzxLN1Mj5go9lyyN3sT5FT8EGFOoCYsItTwzyek0VECz30vgpM5iHVcOgsjEiMJqJOxKscUg+1Uzefjz3huvojMkyCAPO8gUBMg3VERtkeDr+v0zHKyqhXWjMRA1BBoSZnUXenXyKdy47zKQd4t5PZ3TGeUWey1lJxN1V0fxdyK81MvptMnyyi7/zZUQiOG+ZV7r1kciXLCjaZVN5Yu4w+NQYle0nSQ43jh/FK6nN56URULg65EmWCKLomMy7JGRo0HfDM7DhF0Q2k309Ur7x2MvoepKubyVwCAnB0g3RqI12zBjMn2UfCq/YHRbFwK9+7DNzS2Zj8BdPNmUOunSTOMIwwvdiP7slZGEMxxptAQkO/iAPQMSUbjiwIFW0DBoMPX1LdpaD78wYh3oO07ZMnT2QNh89QRNH9Yn+UsvGKfboHssGyVj2uRTQNtIp0v8bDn9HRRKTPOs1SWHYAlvvR56PEjrCKhtZrdL/pxKXbWw/K7GYuzo//tooRKU4m9xp/3c5kdvai97aTyWSQI1rQh0aY1+y66bz8GtkshnK3AoH7cLdsUmTpFLqbmeLYyPq7L7yeFoK0GOHAk4pslmjel5BiBIHSaznPstBGRig6I+vic7pw4UL1+uuvM9DL896Mg95LUADlniBQJlkHOnl70CTbf4Ax1FQkFHPt7tzL+w1X86zh5PhloK5/rN54Yx/PbBGtr7vUT3jm7Sgr9OwDdh8msxyJBuF/+Ml/qB7fv8f3KfhTB5rjXKtZ5j4ZASqbRQ3DjPc4z/wwf7dm5vn48MMPI2t18JlZMBuqmuKz99B4/N/89b+t3vvHn1cvkIEdYCTJBz//FQX+HI3x3/67fxeD4xoJXC7Bql0mJf/bH/89hANsSwtZL072Lvp+7R02Zx6L5tYtRtyvoXDvGJXXXvg2iis/ImA/CUlivXo6jULHyq+rmw9+zbOTGCEppK5HltHZ9WiVDc5SyBIBw3lm1mBn6mDsL63WcII4mQYYhjqZzYnb205GSlWCwJvPAAAgAElEQVRamHx9QXbZdyMd3X4FbLNDoRXz3dh0rsPpat/A16Egfp3D7Sz3UaIEqcrPQ7E2ICP599ywcixqQwpJrLixxMxlq3jjeNIUk0sjKpSf0FY9KZH3KXj97tQ9FGidN4Ihy82eTmmTVN2IOvsGcgKhhvMREt4epIi+IpKsMXi+lwVvITUWvG6m22GosaEo2oXWjzWJkPIXGrI+Ad3V5rwaepKt1A50qJ5TgRgKvOVnZvG8yMaUGR4ZcVuKCyiiLjwXunU2lia8V3D9dAr5hIozSQfmHPfUrCqFeu/d9zIzSWnxnNzo72WGUhpEk4Lsv2Xm50gE5TIKXbxg+Ulk8Lp2nPtOJCzzp0S+buIIUGIPJYukDeMgHNJIHW9wqJMZNXvDUFh/0yg+vjeJ1hnwGUa7FOA1/jGSgABExldCcWLKqXwc4pjqkuFMgkoPrJBZY16XNQONWVB2FYWsGVU6GSGEHal+dO/o37HuleMGNkIkVEVxnY4EBPfwXXo2RuwsN1DhPTWOXp9rpnLE0yfP4xn4vPxdHYnNsGLv9hLdQ+XXV/x7sPYaaWI9Uf3pn30vmi7/5t//Xdy7xWaLvkUU1b07aZQcyuTM/Khf3qtFa0crtDPiOtaC4CSYZq6SsEgQLnKQnnsiM/VUtfA5yhRU6byXqZLKw/jzBmAPgHqEsjwDst10en71fSIQY+39Ob8HZQlZli706zrJ7B5S6GfCIvvE3zEocyKjTsZ95j2EaG6M2TYwEbZEXge1Zq8rWGxkVMMwt5x0GXVYAsh5rlEy0CB9McpLiZqY2TibZh8GeexxazXImOmJ8c+rd9/9P6pzX9nH86FTHifTAES6h8ylpaOf2sg3qjHHTajLRjb7ycfvwxQjKGljvaHwOvI6kROCSNAJJ2LuQUPtLHUxr91gV4gzGhtpaBQqfUqTpYX6IeRkTtKAfPbk6erkwaPVJrbjs48uVB9/9BEBdFf1rbffql567fXqGQ3C7zOG4urtm4SGKBDQbDo9dQcbQUCGtmMjje9rq8CvZP+bsLxQaETxgD2+1F39D//d/1JNjnUzdmOiOn/l19VK2yWQZkkhwsnZd9TAc7VXqYhjBsNTJWZHLXM2N1SvJ8hvtPWD1oelOWpTrQRPDPb7/L2/xekwLI8Rz6tLfIXUoXxXOBmOct9//wXmycz8T0zGDGn7sAlpJLZpZm5YJTtgZFSHoeJ9rTq4D3gNiGBtk4gDJ7O2zPwGDHU4EuXT6W/xj05GOqzzsgPKqJ2MYtb2OmQRWwNRZDZy1kZ8jw3nnyx2ZwpvJhPQgVIyRFxGFmY9Awjtld4ON0KBhkpx3ENdolQzE19lUqHRlN3DgeFL9Irej5bQOCtOJjITYRFpjLyXhIXS62AU3er44LpvIH8/O7LLPUSfiEtbw3zbtZnayaic4O/sdjJee2GsFWpxqTkkdJYZhVlMaTpN5lf2D2WRPguNOzDaTr0o+khqJ+b7ZqaWlF2dSX52QjDZoJfObac+lVCIRsPO+XJ/Zpl5fTnwKPeVE1KTjdjKeOdO4BWNRKowUCjtHg79N+8zPo/oN4QGiT4ik4oEtO5oDyeWWVJMpZRFo+OsWVM6mQxMpOBaCwSTjubMZKEFjKYRrnuXYqQyhnlnfEA9zKzuIzFTE/JyrohQrjCXTZ6qWlvEj+ZMutU15kJm1ghdQ69bI/ky+m7WdC5ehG0UA/nsvdH56qhGqu+8893Qi3v3V+/F3g8pePZ5IWBozLJelFlIYQj6TGJfRA0Mpmb0ieW47YTIUr3CP1HL4b11Mu30cKhs4edbl7KuQVktGH2+dB4T45OhlOD+cR/pMDxXAZPWChnuHZ2MlN0O4M92emRmyf77MfZmMuHwCJ50kDOQGHwemTHLZjMwcsAeEBoZ0MmThzDi0KCDWedcGe/D+3OMBRkmTY1mvZ3U9QYGWQ+uuYX+qqcwBrs6kC2a7GRkBXTwtftMgfwJ0yAhDQwzoGvmITuP/da3t3rjK29B9x6ka595Njjr2xj5q5c+Q0DzeHX+EqoD0HtjVAiIyB6K8GZoavu5lyQfmGEJ++uADTKVp/F5zKIrePDIYZp5IT+x1b/2+rnqu998q+rF8d+6dLW6Qq+Pa2BG1M+aPkUR4SrTM2cIjq0V9SOTsziPYrjkEKjkK0gkrRNM6XRgfwO3VRAhEPxs2l/98M//R07UYRhml6oHYzeqxabLVVOnTEYnXVLgF/Goe5JC+0RmINe0qv3EyVDh9tTjdOh5o44okWZ5vrXqbjoGw6yhuvLrv+eojnHv2nTEQb9UJ/M/vxUbbDsvioK/r2QLQZrkj1HUXiRkcDJD/xJ4AimPxiewLDBAIemPN4VCZ1+LBsU/TbGZ+P1gztQRloV0sfRaGVeHoEqA6XKZ11BYGMXoeJh92G52D4YZhw8+uOls/AEaoXyVhjejwGAF8VkeWv8IM5RNXIrxGkmFAYtqtJGJxta6gwdAJ2N0G41w9lKo4lP3y3hoM2sSJnIAWBZV/YwizyHMU9hosby1k0lS405GYiRUfs/vFyZP+ZlSuN1xTincGGKZZI1hSNmUXk9GsCknEqysMKC7Bmz9Tr9RGi6fcaElFxgtnGUIM9pAmf0au52Y1+a92ble8HydXhn3nISRVDiI0daKUdIRpqMx88mmW4vmUtxp5BRaY+38DPXlFM80G0r6eE1N1qmWxtdoWMXxWJPxHrHbUW8II263fzAEImrvALa1Z6nMAopqQ1C666yH3881TqjN6xWuLY2FvkcSAezlASabHAunc+wYh5MPnhifpUl5BEMM7TimPiYBRYNp06cGW5KAL4kAwpGlz+gYooka0/sP74VzyaAK/SwcQy9MLA2zztasJeobMYI5WX7+m31nEiOkNuvwDBR0Zho2nVNkMRAqMrPNXidZmxGcOe6Znopl5q0odun6ZzBWrwvvaTCm2KNOJscHpG0ocF4XP79Iu8GWKAbBqTWjXohBszMZzHlGh/gcmxxjiCDrPoQwqBmisLr2or0T1hhzicyCgqrO/dou4H7y+S/gvDyPDgdLSnwiFmYVjmJfXuIsIvG/p5fWhcnL1ckT0uDVlGM+1SrBCvto5Php5GKovTJ/6mWYXtGYzeyrA4dOVr/+7e3q9t1njKx+FEHR8MH9yPwwdwVavfdtZum6+PmuTQdZbyPvqV1Z4fwr5O2+OQiB4wyZTCfP4fmj0WqOZlpFSG/duhPjmDu4l3kCjykc0ybOtQOZLJUuZqjLmPhvAAevYxdDpopl7u5ErBXfP4eSQGfT3mq4/ysQr96ofvHeJ9VmK0F24x1aXnKdW2Shmt1b8DfQUDbAkSJ8b065L6nLOJpNzpsitTqZqEUysKy98Ui1wgjsm5+gwLwxDtsNW75K9hjK5rVb+MKZzO84mVKLMQI1hHRhVcIVY92DseZGB39EsYtGoWZmlOBkbDBVgTmmBsaAMC4SJYAmUk4jji2jymhyTEmYzGRSi0kP3gzcFLLq/EvUIupCeDHkGjuNvRu+qAkYRWW0uw5zZH80dmkUPNQefg+4P+vmvHr1am3sC0U0JblT2iLVBHx5eEOim4NcdKSSMJCGv2QaCeGIO0sd9YHavJdMMqNrjV1G0ylqGRlHkAHiYwLy2f0SLiuZTEA9UffYKXxkI6BNewVGzKFb2Sck6SFhP42UL52blPBgYtXvU2o64ahK1loz0pJAUQxLQnX+XQdQisaFted1esBLthRBAsX0uGaWMe+13OfOKIMyECzmtQR+nA7A998AnisFZp+Zzzt1ydI5iimXnqh4/8iIs5k0nYxMx3SUxcloRLW8wSqLrMTPrVXBXYJoWM2sZwmnptHzvizYuy90Mjob78uCsC97KGyodJ8Jz4bR53oXURQ/yxjqYJvVRI2SfRrw+DnWmVSUMFPwc9x/T41+MWbS9K0phS4Z12MQ5f4V53cthfKUW8nPy/3oNfhe1gYUls3aWl/AbL63rKyAs3jlsDraC8IYkiWi0yaUp8FWU8xg0JqkL8+LzjvEOtnnXRSudVZmSdJqywRTAzCvwb/PLDK2wWDNzBdr6Yj0HOOA1L1yKhAnIhO07414Wody7NjhyDSrJs5SmzR3M3kDN5QDYNXp2CYmuGf2shT3EFPFbpgp+dxl3kkhX2cvdHZx7QQuB4d5jwYGhA35ECaAhZbpnh+v9mDgN9m3Lcx9GobdWrQCJ5C7efRovFpAO22JSN6RCU+fPQ2xUGE2n3czAco4mZ0B5gFsyyD1Feu1D5lE6Vq//Z1vV7cf3WNQHyrUOI8+6mZNZNvTE+NIwWT2ZrAX036hS9vXoarzFpvSsNVgfJK+F59PG3NkGNAUe87vN2BDG/AE/fQPbSCFszjdxfTPV6obd+5W3UNkIi2Kd8LUJUjSyTQ73pkgoMu+LPuonGqKt1qQTEUQt27QWM9XkmkGosyYFuph9EBOUhN9BIVZJ9NIX9Hm+lTVJoW69Ml8eU6m1GJ0NEIXRcvM6MZsph2s9BxO5q9JK0egMT9hTTiQeEUPprCTUWrw16POIfaMcVVCnQOfkAuGh9Q0ittG2haOrUfF7JaMWDU8GncfkBtVNofZTGYxGtDsw/FAyE46dORYQFj+3dHAPnwNjodDBpAGTLntMr0uDKMzFzjQFnaN8EqWEIVbjHpKpzjnJOEKPy+YZ4GpJ101pVRYFZykbJv4uRgYVVNE66mURtrFaMbn1BlNRv6sS8yqSefkn99/lU7qnCujQ8xeEB2acYZMvjCidaSfn+ecjYSSCuwVDi7qZqWUlw4l6x27mjrrnpPieNLwZaNmqXGlkymKBukYw5Fus+F27mI3o658t9To/NqBoRV2dE/4vMWwSzbo+2ZjYA2L1ZnZ9vuYgQAvqN3lNRXhxkJVDuXluo6SdRj+RFKda+A9rBPR7gVy1WGUwXkWwt0bPg+NpBJIXuOBA/tjL7rfiyKEz/3UqdMhg2IdTOPrXtFZpiOTpehcpexF0pj6We4xqdeWnJwxUgQWo7/E8Q8YtilG9u7pG6qh5fCbsf/KfnS/LqCtZ+bmUC33ZCngBwUXzEVyizWqFGfNFoFkbypei9Pid60xuX8CAcAg6dCkTvteGniNeyoi5D3o2CJA4IIWcVjWJpRXMqvynCZzE4VpjKoCpKp359ZehYHXVx1h5HqTs3sIkJyqam3T9xUe7Me5ziFI+ZhswM9uZx6V8i8iIM6nl2ShM7oHZdjPP4k46+oq2SSGt6cdaLyDTHj6IT8DVX76KYoAT6pBxDnf+OrXuee2gLyOHz1R3cdYTzCN8p0/+6tqFobrZZhfn138tJpmPbvIMpT7X45sXeJFd/UqA89cB2tMTx49jWv4k++9U12+dZmG0pvVMwkL7MF+EJdmnntIOBHseV8xHlv0wWDMHi5robYSUAs3k4wMkRKEfThrEonI9Ftx/qoXNG3orNlL9NH09g+QCU1Uq404oQ60CIH0lOkKxWWyv15ELw+gtWY2OEfwpJOZJ9qEclCtCWOS0TSEg8EOO/10HXvXANx353E1fhfdMubTVI0zfKV+pyRTQPJhcr5gTWY7kym1mMRslfHPk2gWI2Yrbe+V6mD/fw0P/ShO5gFOBm9N4SydTE4TBLlNDB5nY5awJYwWsha+GTeGk4ksxmgVVVgEevj37HMokEyyyZJV5WE2YnPzCs/EQQ2q9GJI03ShFnwIUT2/L84tlCabzENmFuN75qGZi83vK+GD7D3QMAVWj1OwJ8ef9zM9dEIdbpaM8DITyq+pXaWR0kjabFg6mwsmHowOflZjkxlaZjRmMgUWCXgqmifTyO827PXih0Hy57JHJ382po/aJxK03axfaXxylreZVFHqLcKcCc9tw0S1ykC8X4zZ3RE9zHEGqYfmz5d/y9/P6yyQkP+mUGmhWJcu8jTg6cB8jiXLCQdsjwGGt4w64CjzvjUDJjIUoa+sJ0RtgxpNye5+P8vb0ogzute8L7NLMqHozjeTS3XadZyDb6vDCVgz6MC1g8TQdRBFS1f2vpYJYLIwn6KmrsPxE0cDbr1y5VIMvfL9r1+/FnN2XHeHvfn9JFkkeUJo17pe7i/ZlPZLJWXazzFLSX0s5OiJ7AeGcmS2hXUd6vC+Axj88fieDDaVtu0LK3WX0lMVYwPYf2uOM+bOsg9KVl9zBEjKugjRJWPOZ0pkTO/HHmR7dKjuWx2BfTvp0FUdtykZ9QIyoekp9dNmg+UnzJdElFQb0Gl6Bi29jXPdWiLfM+tG1FWchwOMdfTYCM6hJWbCNBB4dgIROWHTUdbu9yUciEyn+FxYpu3cQ362zFCJQykr1EqUnygDWolkMk8w6o04ziOn0bpD43APIr3dMBg7IZiMPrnGeq9UT8ceUDduYszySYQu9wCJkakwMPH0qTPVz376SzLWHlQH/gVSLO3Ve+//CtjsTijCv/T6q1CMn8U8mSePn0OnHqnOnnk5sgYzLc/+fXq4Ntkjo1PAbLIbuQf3QzgXSgiOP/b8ZA9ZuvcYNeFelIASh5FwHjgrx6ZQW+P9AAujJ0g5nbZG5kTNqaa8pzp2+Eg1jzOdXnxSPWYUMwvi+BlASrJu3miDWlEf5KSjaL9tkEVNOWWWe1liry+yp1a1CfZUqZih2CpOpnkLdKjhSHXzyq1q/jGNmJXZL44GwsF/RCdTs4NC9n+Xk5H+pqJo20t4SpxMz3HoeI/ABMF2uw4GPGNXrnNbZJopbLm+jkHnEDewsYtsigbQtHfbyRBFde8hciKaLDBZGT/s39N4knKzQWL6I0VXX8IiUYgkclxGcLEPjro/qyPyoPr1rbfeCkdiFOph2J7XUTOqdCRmOEZoPm8Nm07G93WTuzl0WkaAys5rRIzO/PnAudkYQkUmwKlIkFFLaqFlV7rvpQhn3ktGz9FEWuA0v69OVGR6mckVGCcgIQx+6a4v2Vb+e6FG1wPWwoklNBdr7LAunZCF7TpD9O2yKTEndBZDW5xMqSn5md5HYaGl808HWHpRYhhdOEani2aGGv9cs6sTHsx7cnZ8ron0YyA49pJfU4DSe5/NMd617E2pf+1AiIXlVpSDE0qMLMVCpoezln4RxrJBNKaBRl2KA2z4Xw+bi+J/dMLXWVw4GUczZE3Heyhkk5K9+azdS3co2JoBuDeExiQBSAZwfIJBUWTBRJVSkkdG6MWgLuL+0rk4/EvDFGKWUZhPery25TTNgOh+UMeYyxHiOJSjRxxwdTOMbE7CtHEuGZk67JgoG+vvfkpCQ+wtYc662TIz4wacmJkXGQHzWewt0cEcosM9z8MS7K6E8DSOXTgXsxmhNxEE59T3Ez27B93fQQNnb3mepCn7tRuWWlCTuQTvKQaJgUJMUbsKVQWGBx5iYukLLx4BFpSsYPMg7K1FRiarq9VonSX1AWMwIdf6DKFUIT2dZKcQKvBVBwbUgCam4+LEY21lZVGsN5tv4Rx1UUfopQ58H6maCuXmJ09pyNxHbw2D+TbZ9M7v2cS4DsM4+/t//xPgsfHqxIsvVX/5V/8qemAuXr3E90ars6+8XN179JDGczrhb9wFIXmVkRivRhbUQUvDqeOMT752s3rK2IuOPS1kP5Mw1ybCRvgyCG42SOL+I5PxOflsIp1LVm1OKc36aUsLKvStwH42sJNFbBCk+8DNYtqqYUgHHTD+jqA4fbeaXXlczcCwm8PcdnQOVMvAtV22heBkejhDR4aGGds8D4SJGgesOOeVLlrS0B5w9jYZc7JmZsjXlgbsKjWZixcuV2v2yDQgKSPUiDZlEwGMZMUvJ5ORXRZ1gh2plm24LE4zUR6UN4tJTS0vVcN9/xZu/UmSm1H+Tvq753BEm9JUdTJ2/68g2LZGQVD4rGDi26yg+nOM7hwg5UFzoFjWSMwm0CVi0ycFMyVAigEOI8xleqh1Oh7qpSiwr5N1DMNUORnR1wXmZb/xxptxcJSpv3z5Yk0/dCSzG1qatbCXQp0ZMWUknJ87RbHNnzt69CiHrA+jcjUyJI2YdEYlUDSZUcB19KuNk1GI96lYeE5JCEcLd3EwVqMIn5LsynhE4xQ/L7NOY6HQ4+8X/Austdvp7G6iKz9fCBIJKWXNQidThlC5rvEYzapiYmg2sRZjmhlFNmuWTE1oKA/9ruyl7kHxYPg+Ub/CcDoyIWtRRGehflCo0ulchO50Ku6vaKhUrh/cOhwTuK/TS90HW87m4cJk8XjY/LuF1ZiJ4VZXFVgWGU7C7E+5Eblijs9exYF7/QYAWUeDrYMx8t47a6djgGKnutF/YZkl5Z76Xcygp3YBU84Z6aoj64zE5DeC5USXNO/lYKtmPuceMKxu8/DRQ8ijnGGy493AwSeJvp8SLb/8ymu8DxEke6CZwz2K6KIaYXZlNwBtLBO9Oqemj/k39ko4zVNYJvB7IKMTJ06yZ69WBxmC1Yr2yhwGQyjKfV4gSbMmHapzl4T/zBx83yA88DlmbFK7pbT24lhG0FebQYHB/qGTp4/HPpSeLdU/ggr26tmzZ2OfCwk+5j6sJe0jMrYZ16BM56mjkWHlWrtHQqJJAgz7eYGsw4L3ocMiCqPRhNsI9HPs+AHW5FTQ2NcoxusUFqjlNBAgvPsLaitrFKJ5Lu2cOf9NdWJRkGFgRHXhWghyPI/erxM4dT5Oa/X5rICGKNmzZeM0+2cvdOo7Ny9xXdQZRm/QJ0NLAyrRbSjFv0jt7OqVO/T7oW3GhN6Ll68HQ+y/+K/+TfUbBoqNUuxvYO3e/pPvVr98712u0d4lxghwtgwWVSt4882vVu98+x0GkP22+hy7MsuY+GUayMO54FTCcSiDwxmJALYeXJhsWcd71z1t9ZkM9JaSw8YmAQX7cxlJF2vbzXwm/f9VRzOSNaz3wUP91djUPTKSyaqPzFeFgP6Bg9XcNF+ZSbRFhkfLTHWALNlG03ma4odHDlUTwGgLvJdOppHMaIPGy1VEiRs3yOBxMl0Morzw0W+r9Zl7XAiZDE6mCTUX3cvuGusX7JOx4z+WqI6I6gwmDAMGpQ0j6kpgGFqbXq4GOn8ENnmG71OYo9t05MCpMFKLUJltylxHL0gtM7Z4RJIK4UUB2kmYRuG+a0TH6SymkcPOpj8OCU7BnynS8cVAFidT6MzRdR1GLkewutFtSOvv31udOP4iUSEF/ys3I+I5e/ZFIpGXmIXyQXWDzdc/wNCeKdgfof6LLhoDe7ZgdvgZOhHJCmNs4Pa2Jn7vLIfXKLCZGdwXIiI5+9KLYdAWmQ3x/Pl4RKVCFYts1hnw3H6E8EyNZ2k+PcJgohlwdWdT+O8KInoIHVLl/B27hZfgq2cmsNPLUuCqAnFl1Gr9JTeoRjQhOJ4PkW9kTbaFhFPITKlQr2Oto08kCQcF0tqOhOt6R8lk4ncDPkyoq+ialV6c3e+RDscaW6nz7LC2olmV93D+Sjao5hC2UJSuGztD/kKcwev2vvw5nInrFzvFDCq+CgO6G3Ur/JtD4WINoG4SWebwuFQoDnkjIrodliIqBvbPxBqkrpmfuQ70ukS03AqkEyQEPmAeSvtRYLAeDKnjgPsIJuwmT+O9RX/PCPAJbCBdJs9sLw2DZ8+eiML3M9hlozRILkPzbSfKH0QM1rkjPu8xiscGGcrHdJPxrLBfZ2Bc6QycZ5MR7Wpk4K6btGbvxSK6Rt0sRweUcGHKILnuRvtmBF0MDlNOf45IuhvIqQ2ju4pxmQ/FDZSlqRl28DvzGM2DFLBbcS7CL1KaHz1+ECzLVtCBb33rm6FEcOzYke2+kBE674Wp/L69YnthaGXWj/OzYRRYZ5YMpoWOcqcvzmHgVP2w96YfJ+oI9TMvHY2mwZ4+JZueIY3fH/v3Hj1SFz6e5N4kUiTcbv9UZ9DiCdQw1iotHDl8KKReZucoqENn7sVp6Fxn7WXB4Shl002fSRMB8RIOuQHHto46/NPn19A2ex4kgC4+O5SvQT6aG4G8WgdjON8sBnyBoKINqvkM6/WYDKwBKKqd7E1W2LlXX4txJZ7Xd3/xXvWv/+pHoUbw9z/+SRjyFR05gWb0mpHBzFF/clpqYV320LFv533Ukak1GcT4bB3jnXUtWkvZX00hdopi9dJM2EIhT7NDx9bHWZWg5AiU6LDJGrcUZfd6O1DiOvfRD5TX4HBDAgZLBg4nY4NX0yQBTfQKtXfuY3+ybxiP0NTQW7VuYu9wOJfO/6ZaX37ImgN7NjpkEIcoOsCZkYXmq/uLSf2rXebLTMbUmygu3zb+3tgCe8q/eo/NL1YD7f+aA3S2au4wa7FL+1AYrhUe6uIyGwbRTC9SxofRo7z5xP5r5lX0eMiKwmmJ6xrt1XULu6M1WLsj6m0NsZq1tV2/0DNzybNEPQl5GXU2YSROkWL3AXHZUNQefQ6vvfYKTUxXcDS/opt2KmbBd/fQ6Ebhb3ZShzUQD9yI1nrL1PQYwfRGzDYZhiIt/HLh049DdmI/m96MR0dnejyLJlLp8pdEUBykaf1+Co6yeDwwdrCnXlo+tcDwEdtTWsfNsgMPpgPxpZF2LRJ62pmpUxSH4/sU80rGoBPeZofVRIJsyCuS74U9loKiAZ3xOTu6cIl3lWJ9YcoV6Khc026HlbWznbHTu0cV5JuV9ywZzo7GnAcsiAl1d3Jh4e0mC2TWVcudkHkkU8z6QpIsOjCAqY7geyX1ujAVXetSX8k+rlRoTnl+/QZEEgyFEX0ZU6Dh1bj5rGQr+tx8+b4+S2sBPhM7uRVSvHHzauyZrL0QoVNwzcFdScsvTZruBw2iMJv76DJKvd7n0SNMIqUJUxKLRtCI2axGKNjf2YtCr3ulZJbCaVKOvcdpMqCUdEl4Uod08OChMEpCvGYiBYb0+n3OhS4fZBoynE0QiJlZnCB75/jxw9HXIsFBpp3Qs3NhylycCABrGnUfAZzByCy/6/63uW+BeofXnoSJ7nAyM3OjQIKHIvAU2ViCuuwgPdfw/v3Z6srnC/qS4O8AACAASURBVKwb2ar1WZyDdRxrdDrl0uOmWkA7GfjsHPcLFX7fMEw6Aj8VAba4b7W5mtEkkzWlHbAGBA0BGOsBdZaPEKDc4nqUrpLxySA/bJY9Nvfv0aMCfPaU+tcsorxzOIcZIPBumYQEl56RH/zZX4T+4q/f/VU43hHo6srM3KP5tAPiRCNneA4GYlDf2Uf+3jJrGs2R1liwdWbn3FUEgpYLDLwbCLRWzSDtdiODCVkuvj+HSor7VhUFX5H9ipwbhNXSSQZhBlkiJ4FQaGMXENpkDzZLPsIB7cXJTBMIW62b5dk0Uddp69oPm5Km8mUIBQ19KDyzJjina599gKOmzmNNppE9w54K9XEvoXYyXV/MyZRMxnesWWVxe25kLpghQRGn6mm2TlBg+wHc95cQx9N4UAhDGyg2OYPPlklRdTLKPmyR8gmDyDqJPgucQix8eGEprNmNv4zcv98vrBi/FoqsBbRo6qsNbon243KM3mFizMOwyBoJTDG0nPYym34PNZpFFt3I0Aem7MwGBAQ7iMfGHwdHvwOHMjMHTbPtKHg6Y119WGQxRr3jE6P8/ixF077q7W99PTDtK1c/jyY8vbv0Rimksl/u3bkfcEZuKtJqIlUpsBop30vD4YH2OhSM1HBpeDQspuMh3UGEGPdMNF4mfCZJIAe0ZeH/d2fqRM2G14qYb0T6uU7FQO+sVXbFBw5cN7YWKrLQmQe0zEApGcnu+k+hQZdn8LssuCQJZE2rZGN5HZlqO/U0G9fKPJsgiWDsohk3nqtYsVlOkZEv95AZmfW3bZUCftQoL7SzuH2FOFW7LQy+klAFRT6i/qIflyQJCSaulU7BWTb+9zzF3VRkZngYRA/XSsn+ZDh2BUyUGSIRIwZ2HMn3/Le+MOrnz5+Pv5d6RRl14PN0X7oG1vruI2OiM/v2t78ZhufSpc/DUbx89k0IKtciKxOKTUelvFLCxaVr3/UNiFRdLK7L2t4U2dAW1+bP+Tlev0V81/jpU/Yw+6sEE35WGDGyD7/ah7P/wBDrDtQDASGhakddxC4K5QNloayFaOR9BfuvHuzmM/W52DckkWGB2sA04pZmlq6HgVj/IPTraeSBUGru7lGGCWPHmTAYM5ofHZ1nkJjrK6OQZw1TU7Q0xmQT8Yd+HlF6Yc3NcX66aORVIl8Htg4t2rrvOoHU2HOga5oZj1HPOnxkmGeN2sDsfSCxX2LD5iBX2MxNHRDW5d6hgzgZxDqn7MfifKkrxxl/ynO/dOs6xpjaD5mu63mKTv4+lI9/9pN/DDhRZpljmQ2Q9kD9VsfReTgGMSofrHHtS0jeuJ7uqaJcrnMJSFo2GF9VRojmU86OKuIGyvl8yIRsotbQWHW0jhP1zvJkFISNgm98jZ42ySyoF0hhbsI5tPM+1rF1Mstk4LPWYJDXaW03k3FKKWvRSM/WOtAZEOCtK/TerD3l80BdGqR/JzISTqYWg/mCTuad2EBZlxFzKR040pZ1MtnxnU4GBdTW75Eyv0rBXll8e1ws3vnrSm/TQb8upkhGQmQioyWdTEasYYg1eDGPIuGNJbq9i4iktYCMSPN6svFKeX6L6jl4qfR1ZNSbEzSDCkuqaNm7Fcpj9KhwIE+cOBV1E2E70201oxoxLE5dtHA4N79eHRl5g/eFho3hEtv1cDwdfQhk8Sxk7P/8z96JjT86+oRs6DoR2wLMIiIhnIn9OWMUDy2W2qTlCGGNjb9ngdjP9jpfevlM/Lzfs0Y0QefvdRR4HzNTvIeNafFU7NfBVDYiGsXaPR+G2dpNCHNmtF6aOtOhOPSMTCUmYGZDY0TyFu8dbEUmKcYfch6m0fy0hVsLkyUbMdMskGMa04ygfCVBYSeD2s1+SwgzWW8lkylkgPy3wgLI7mOfsUa/qD2HI6tp3tE4JkxXaN11z4jfC8IHzz+DEmEwomGegcVgD+Yqa1bgwuLY3Acl4y09UzqVgAoJzYLIUJMf2nBivqfGd5gJla6l8JHvbSZQVI+zGdHhYe5J2ZbJcNSopiPeGVlsUOI+MlNw3zjPfRGqqudhALjWjN2ieye9G4MDh6qPPjwfjYyy1NwjCZcxj4UgyUbMMtfIwEXGWTQN11CxkKv7JB131taixsK+KVpjOpqk4nZGcJO9Tq0xn2WdGolsL5UJXOdhsgzZaJJaPH86GSndnid/fwgigBlkzmVaietVSdoAT+WGXtiepdVgcC+QDDBZI/0wHSg9WHNRMkYyTtCh11sx2rCpYNApEmk0r0RTtAOwf4OJSHbiXjbTM7saRIbmGBmXmZJ1YFlqLv+d24+QXZmtTh47CWQ+QgYA0kJ9YXLyJn0sF8PJjOBUI+AFWu8A7ejq7occMFVH+xS7gcvnOSudnMfPP/8cKH25euftb6f4JUSM77z9dvXhbz5Grww1ABxTE8/Ihtqbt2+RNTkVk7OEDTMb8RhJTCi9Zibj7skQqxQaVxXE/jrrghyVbp6jZ9i1D/msGIyYjNBwMPbG5aEPu7c7gLJO2aKiPfdmia6L4Kud/TdlPyD7dkE2GU6mGXLBEk5ma4NAuHYy0w/uM8CNYWWbMgTJZBpgCEKg8Ho5JvrweH1BJ/PdbaMSbqu2DXbThqHRyfgfUbBFlrr52+Fk5Gwr3y8Q5u85InWLGTPrRBBr66axpr84kBhmVC+wXlkF0NDPMmORd2+0nrIWQT2N5rucr+FX4QGNQHEyBY7JSNXO8ZwG6YH0YPmAygwL2WEeNDHU6N7n4/05jb9zI2bodO3uOMjXhCY0Mvv37wsZejHzQbSLXjpzKuo4bvDPPj/PxlusXjzzQhzqzz//FG0lSQvOL98XEXLCbinjkbBJU9SFPOgWVc+dOxeH8wFqs0+fPWa++FEKsxxG0m5JC4/oDxhHkdbIMKde1grE0L4djVB0waIAzLp39iJ3A328GBidlRvTCFjM3oa6lOnIgr1Ou0wv9WfsXt4t5b59KOpUPFL3yER2HFOpkZVIa+d57SgMlOeUA6wgVtRq1L5fgX4aKF5HdlUz7ko/TBDCog5VD8OzNhhONLManaZy+zqCGYyuRibo4Nt9OnX9j9/3s3wuOtZsak2nXGpbOhnXJfteYDOR9frzRoLK9Jf6WA4Lw03Xg7c00sJDncCdMeumhjijchTwnrUwtL0wXAdgVxmoLCzMALPcju+/9dbXafA7Wr33ywtIxD+ODNd1EuYqdRedi8QK926B3qJ3JKZ+0ghKf5jz4QsluszfKdlm9nZlcOdz0LnowIrKcw9jgjeQdXcMgw5RmaUz0XfiSPWkhIs8eKb8N++xn/NTNAL9Oo4jjqZNZkNt0Z5gL4vinXbM793H/Ph9RNA4GtW6dbSKixrg9VOzaoRS62Rch64JYZrNKGDqfdhM3EF9aYNGyVmGd41b78Kxme0dZj5MV7ewJo4apyXlevTpRDX66HnUYfdR84EYhkNbx8lfqq5e+zUKzq2QH4DFrQU77p1i+8Dg/urJs9nqOefu8RjZCE6iC6JPN9IyBoGST86cfoGGyD2MQx6pXqc+I83ZvTbPeupsrMtcw2lOA9t3sZ5270u4aPUZddrgm1TtAj27NRJRkMJMFgra4zwhqdv+jBlktgYkArAVk17rWqz7VuLLriw9KPng7T3sgwb2pyOXtXGe0UnWco3nvyiztcXheEyfXcLJbEJyaRogk9mqnkNqGntwlesxi7HFg5qMTkbRAB3cl+dkjMSC/7rzcv6ATsYikN8PJwNfvukrRDOvEkmMRDRgsStkZehQrRzLjLOx+F+cjCyszGQSTtnCEuhMglQQUhjQ98iGXMiMgLKhTVggvLeX5c2Kau6SJE9jZbZk9zP9AGCQihGabhaGkQ9Nhph9Nvv27Y8HK2x3+/ad6tNPP+UggQ23OGKV7mAlMDgAqZALjEXBd+8+HgQ4rt+3YzmK/1y3Q7XMXq7fuBZ5pQZJR2aEXZxLESQ0g1EM0ZcqvDLgPJw6nGdjycA5eGgEmAO1V67NSPUJ3eAP7j+mMInSL3CQO7eB2otCiB4OI8noPWGDDjD1z2a3ooBQjHHJBDVYQRoglS79Rz4P1zkkY4APCoyWFMusD/nyvUpdo8CBZYOUje9zTEmWHdpy7JuazFB+X3jHzy2suJI1Wfz/J05mVybjgdIpFoqxDkImm1lNROg052U9awdOTOLDzvTNgCfs3YBybDZXZqp47fbRCIuEagMny70jo9D6ietjtuq+VV7ENRaG9Z6GhvbGPc4iIV+gQK/D9zaKNPAyGzh06EAYVyFa64DTQDI9FOq/9a1vEPlvVj/9D78J+Eads5s30dSit8saiE4km5EfBX3Ya7DGWOjSOmSj+zn6cQb6M0I3UIrucf4ssn9THyzVKaIewHt4je7JeF7USOZmR6lxKPVCMR6W1Iv0lHimImAKLlBOS3VddD4WEBUBFSIO/TMCJht/dTLNCDzK9pMQ41oJNy8tz0K/PRXTbh0upjPNpud2gqp5VNBtAHRuFNkZwdkcNZ7noAMxoA3dsVbsw/QUQ96eT4YKgUiBNR2zIp9XIxCYmmo6mWWyqcEBJFhwMk1N9ucBJ1aMWb7/Kb/DOjCjpRO47Th6Y5H14uRuo6I9jwjuOtegRMweaq4zkHRcdyVyjqASMIOI6eH91JVqbbzXzr3BKGggOfbY7Xt3q+s3b0AyAEbT+fCcZzHu/rf/p+10LQNG57noZLYHMLKPl7ArjlwulH0p3IX85L5VUHTnrKWJzgnE2Edr3Z4poMV+gh1VBgzq99nfh3Oa5j5WzWR0FMztwhWxVg7qY55SMwQOMsSHF89X889v8APKPUEUoKUgRi9bg4/Pys/8EjIZD3py7fMu/BMYWMJn/idRSrVF9NEIw6yX7td+C+z9MEZ68OqT4JBgq02ww2ByFLgs3CCbsjiZYCKFkxFLxcmEPlY6mWBa8GCEjKJRrTaOfg1YLpobs5AWUWuNtxcozKYzh2FZ99izhwFTYp38zPHjx8Mo2IA1ODDMIZ+rbt28g/F4AmaMLHiTPwsJgIjMgq8H3M+T0qlw4Bzpa4wD5vaVfO8Ct9YA3bt3D8MBYwz8dj9z6XVywhl+plmPEWlhwFlIdWNpBFyDDg6U0h9PFB7koOwD87Zg63sYlZlZPOT65OU7ajiZWelkch1SmkeD2Q6JwUymQF4BKbI7QhaGyFCYzOg8xilgZMxeioqBj1v2yO5Ce6ndeJ0ZLafq9HYkVhc+Sg0mu/V35uiU/y51HY1igc/KMyv4cmQT4ZCSWbeTyezAXSHzoi6bBpIIMamhqDrUY6KFFX2+CdsVZ5QqBOVehMcCXo3O98TKfT8dTxcOwSDBnzFIKRCF2al1t9JgZw3G56tBzUmeyr4AedDHYharMTew8NllUy8UGoIOa4budQOxV149G6OGxwgufHZXLt8EjhoCojpUvfji6dhT0ud1emZWZd3tvvd6U0I/I2EhJLMaKfzuGc+rP6/h92elPPucvSb3dB9MN/++PVOI/TMxCctylubloZ7tyaSHD6HdpcwNIJJOUpal96MKdTABOc9FukbDKeRpL9T6quEkJJUNjX5OnrXQfu/+reob3/xqoA7CbmYiXoPNlvYF3UTby2c5QJOojDQDJgMwaxf79h5E+R0nvUBz4SQkG3qQ7GY3w5IJ2mpzNPvr7r2HEZA1oPs1ODiMPD81mz3WMqehW99lONrHEHaowzUi17OnHXTiBHbGsQZN1Sef3azGZhdRBTjAn/3V24iWXgEaO3/+QoxQZudxRtarF9A/U6LHNZY1OksG84BemsePH1ajZEHSllu5rpySIhvMnhcJUTb3omaBnQiZIVapBNI61y3rQbxX1IStTcfgPtAQkI08nw5L3jkPsjC3+w55/zZHkLAPeoHFF1kff9aAV520WYLldUVczfCbyLg3mKm0YNGf/hicTDMBwp3z71UrMw/YoyJPJAogUb/vZLyOL8guoyZT5slsQ2W1oym0ZsG5UNh1nvtxpBNeI21+FSezNyQxpmeeUd8g+mCQWUur2qc2Z9VFuRitnA1kWfg3mqUL24gUQ7hCOuw4AQ+pLyUkUpQxex9SFiUdVcJpwh1lPIB47XoYew2/kZhsM7n2GqNeNoWF0DEiqxMnGECEoxwfQyIccoCZgV2xMecGqqgputGLBi2EAqP+A6WQfxf/tQgscWAQh+N12Dvj+wufDcFAKzPipX963XaCe9hlEnnwPZjRQIrhMZrTqU2AtysXswaUpTHTILtBJAp4SB3cJVxi1BKwf2Q02c9U6hcr3LMwUonWA5vHc0RBkLqFBlwjWmR5JhjYpOFxPY0mowxXp+Ouf4GHcoZJV2D4xaH4OyXrKRBA1O3qomQcil3G3f9O7bUd0kHI9IcKchY2owPaz1fTLoKzhAjLNcU8lXpekBmmMJld6+6lcKwYWdfQ647DiWO0/pJkiXQ+ZdSye0zcfzdlXhaOTiedBPUPivVel6yy48ePxnMyMnc9MroeCCdjZm49QmMuY8ziuD+bzyvpt67ziRPHeKYHiOLHMYB9kQVcvPhZPDPhz/6+/TR63q8bfTup2b0Shvi9X/0y3s9is/eY1OymgKJ8JjmSgfpLDAbJbDQCGBxReYbuYyFY95t//D0dUmEL3n9wO1TEFcpMYdBmsoChqNXoDM3eu7uc/LkcTsgz22NPCg/KDC8ETB0o50OkgI5dw6ib2RitrwZkJgNOlqZ9MWb0ZiKqITxj0qQw21PW2c9VbkYJmjlkU0ZHkWgB0jK7P3LwBPcqCgBph+fgZF0/37PXg6LyGNnQKFTkJTJas6l5fu7gyP7qG19/nec3RC3lw+qjj36MI2euVL8im+3UYZHxQcOtHRhsFRrvzfuot7MnH3Atp1nv3352Oc7bqaMnqzX7TBxwhqOP3iAO3suvvgRMR82O/SJy4lclgizWC5WtYvztHTKjsaEzGKXscYNL72v7PJjBOXKBAn1m7ATa6u7xUq5fB+PXCJ6s4+w6p8Jmssj6WcN5aohd9FNNwJLzQImMzGGXZiXIUOtZ8Bk1+txhO+JkWhoYtWEmA7nhxvmfQn9+jEnRTkvVd3y4dNe45DiTX4KTkV22azKm7xiZjP8hK8dPCi/BH5zMag+b61VUR98h7QJzxcmIty4xYGcLTK+5Va0epBWgBBphO+c7O8iTatmkw1KEW70y0zj49RYLkwTALuXgZW+GxT7w9kiGMn03OgwpC94n5WAw4jYhUWeQOSINcnEJxVqwWg+NxVczBKGigweOEji0Bv7t1+F9B+nzcSVhE5GtPCRr8POF1qQq2s+gQVOTqH/Arv2sMQ3BLDOScMiRBqMTyquOw5dF/SlmRrhZ7BIXkivimTmewP6BnojUjObk6M9MqUxcG1xnp2N89nLQXzxzOg7lL37xizAO3rf01hiq5nx31ke2kyrOufmSnRF08RAnzYjdddX4yFoLTTaggWQc5ZRDmxqLUSpF/3iPOrLyd2NLRMFxR7xzJ8omUo/tkY6u/JzfSyebM20yaDBak0pr85rMuxzNm1RtIB2dMKQHdbiSeUh0iCM0MyyGRSPlfbqeIW8SnfTpUPI6cj5ONGbinFxrcW7vR0drtlgGf92/f5di8AGMGQ1/OJknjMfVsAvbSBTxd9wPXocYvSQKAwA1xbKBl4Fmj+4EJGv9xLVWgdjAJTr9+T0NsU7eezPq1TF5jb531uzQyuN3rBm9/PJZnMqZWJMbN6+FkdbJuAZCZQYb6nqFc2PveM/PEWN0rVzPRABy5HeZKWOQ5fvNA50YNOhsNHI6UffRMeDh0kfUxXoZREUkC3NTSKq3x4xBeDIzYxUUCuwZZAAM9T0EIzdp7mtr7Q2W1yTilhppr0/xy9SKo55DZiix5TCMLfXPDKJ8tiIGzrWR5rwB7K7TOULm5No7YloR0kXqXxlQAKULkxloYlinptdAMOYh81CzwdGoYmxv0jAQ4LffPgfSsA7761r13rv/T/W9PzmHA5zCkTL8jHqRA8fWG6hP9AySt1XVLz/4gL6XDZzXANppTxmhjGQNQc5zmHo9GGvh1mECBimmxkiNfLVWZdHf/1awdUlxXlWt6YWbABpVr6yJfZI1wHQkoetWN25OU6fzVbLwllr93HpQBHS1Srsq0FF3rc+l39chHQAenMXxSom2l0dqfTeB0kPEPhsNziBuTLB+aI/wDGETrlOb2YCsskxv1fxkde9jJP6tx8QK6OByAF8C5zuvL5jJ2CfDmzt+eRsq06qEmeDmbVbk30xkYIFUaxa0XkGQ7vvo2zBpDiVXZWTskzGDaYTy3EBauqkiM5HQRt2rUDam6swh/26XMoayQbl3ZnsblQnl+FEpew65EgzWh6IRd1P5R8Xn7Blxch8UZHpcgsIKK8VCuIQCMeW4ARxID7iq+PnJExzWlg6wW3p5KNR2czjETBeXiGiIMDTkpu86JeEFO6KVEydZjo2kU3GC3SnqMTZsjvIQjWKMrBRRdAMlBdb7Wglj5Htq0DT4/v3UqVNxsIVlNH6ffHKJhMl5PTXzyfviOcjAGSEas9tZmXQLpb5XKsgmn14HoXFtboVlo3SLzLHIEFyLZFC5zkbFMouEXIwgXVffw8zBTdsdcvo7umg+9YQ3sxmzRMhhuAJiyiJ36cnxWegAzaA0dtmzlM4lnCqGPcYwC5/w/YBY6peQR04xTWKH12cxu4h6LlnY5l5lliVDLWsK/nyKlHLvdSF155ryIOsoskCdUyc9xH6Wnx+sNK7HZ2C0OLw/qb/uLzPaacbjagRS/2tPGOkHobyLthYOTMZXrB97bp2G5H3D1gigNcMQC9YZdRsP08y0IyOWo6nS3/N9MkDIWT+uj8bYa5QW/wJFd5+h2mhCVdb+DAyEfHtgQvnfZg3eg45JAdhB6hPWB33fUMHAIZXx4n7OcSRQXPcCJwpR+7nFua+zDgZsQmIDyPDvBXZupnos3VvJ+V7Yjzoc95Ud9938nM85YESMbp49M9F2HMxMdefWk8jQUrofba9nT4Jt2cXMGddfCNj6lvBv9mfJHFQvjYybLGNobxd/HBmQ6IaElZCtotXBZ5zDDlO/sI29/3ycplrIAwaPT6jLxKhu1tTJvPv376n+9J03ef6Pq3/48f9ZvfLSCPcAkjBM3a0X6junZm4FhAUF5LbOrurjzy/hRA5i0/ZzL5xrINLrqAIIQ9mEqoTQJueqBXtho66WeD7GNs9FFmONRrWIFgLPRj7fRnMzmh2ljkRn3JdleNyqShT2fEm2DHJNZi46mThr0byJg7cOq5OqyTDR0AzcdRAns2rDsH+whzGWgM+eILDaZA+vhxKz4zCgSDcCpeJkWkgO1pf4PrI4j6/8mL1qp791WP/YSG/T85fqZP68djI1s2w7i9Ha6GRMjz0zZjuyw4Bh2s5W+/v/FT0mp4jMMdY6FLC8DYpGmzRBNUBZVE7CLlXhptJcGf0NLKjYrArNGpZmIrSgJQe1TzitaG7lTZbDqDEzctQIazw1qkZzLc0aDI2YVOaMcPwTqqdsRjdc/x60k144A1bLaFPS+Qf3n8Rn9wKDjU8+rIYo8Gs4jPY8hGfOvBRyMNeuXYsJixaCn+FUnjx9iLM6QsbyMlDXOPI19EhAFzx27FgcGOtBPmQ3Q0iacCDffPPNyIw0yqdPnwrdq0I//fCjz0jvjVDokQnVa69ZwTx7IYzGOxgHK7S3FRmSXdca4TLnRuy7GdaIRV4DAdNxG9miv4iAwZ8zcjfyNfrWILTgaF3romlmJpaZZj1muXYyHgY3d8BNtVjlbidTCvglg8h131EJ8BnpIDSAJcsR5pKmq+EuBewl6LzWH4RPNPBmMjkj3jpGOiezAf8YYaU+Vha0hVuUew9V73B8qQMXdZWQuKGXgc/S6JZ6kPvBdSlw22INg2jIZRY+p15y9erlMJCH6TT3/nTQXofSRTIq/V44OLrPp2bshM8AyetpI7qWGbXFPcjkEpbt5vtlbITXUv4U2nFknEFkyKmeU0BrBgpG/jpof7cFfap0DskuO4aSsCKd/TgFe1UMQszCSobjmmc9LJ2S/x3EG/7uOosSCFdvRmuAkFkrnyelupdIHjUNmh0lpTQ7GA6CiWsZBAAcTSGBRDjHWijrA/ISY7Sfj4LpQ06Rnh1rh7EToiwzjxxb4NrZvKlj7CBbamWEc2e3CgqQZI5TnxxB0h/74Rhii3Y7SuaOy9bRZPDZwsC2rS2o/6vNjE4Yj2xmZmaFNcgx0l2chx/8xXd5/5Xq7//2f8dhIki6vw0FAaZxgrbY0f90gmy5awBmWF91GZbYyJGTkH9OhB0aQHX5MySqnGmj1L8Q+c17t1BKRqEd5e5Fgl+d2aqCmDLFQEYW2b86HDMb++BiL9oyUKcGLRI4fBaaUp5tBN9G1nXturAyzVRKLTNbPxJKLoQZbXIjAdJeeniU+p9kr/k9lQpWuT7hvxUnfJoRhTRYL1kM9WecTFczcPwsyiaPblTj939eOxlhpcTG0snUNfra13zBTOYveRtgKjppfyeTiZDWg9oTNxvZjp0+vppOcXM/qga63wjMsaExKcyyytY2pcIJV0EVRBxvntQ1LjzSRW6eDRLNdRjDaECMJrycmyEcIZ3ZVFpjUDTFzBhCT0vhQwqoRgExGwPoQIabzCVpo26+NJa7O9wttKHQTIby1a9+M4zEpxcuxpyIESTHhw/QKUwkNQZt2FQ7hgztGQqGhu/Vwm7QqKl062HpIbUP1g0Pwc2iRpnGQCNz7dqVuCdJCB4w033hiQcPLOhORVYhTGGtxOjs00+vsdn38t4pFqmTMWrUaUtztQCrYsFBBilpGGWdWTeyTiFspg7YFhso2UdM0lOinN+zaJ2ROIwSFnKSbEvjE+uJsXK9NTZRzJeIEcY5s5e4s11w2W4cuNRkdhMFjNSzML/DShM6kpFnFhNZBJtdg1qyCR2CzsLA4egxZqLwwKnCMQAAIABJREFUb9GASEamJpf3o8K29Q4NksGFhrVI+Rvl+76h0BzF5vqa6yzZzFGSgDWcIs3vNXut7hmNq+sZr5rF6M/pZNTEEqpybaynZG1hMgyr9ZjItlm7FI2cJ0DB0AE1GKTE+GmyUqFJ1ZOlofc6R76uMZUo1Y/1/Vw3gxHhPPsj7HYvtcV5cHrXzevSCWtopbnLKJPme/Dg8eorX/kKcNno9hwZMxvXVkeuQ3T/yljTyUhcMEM3CNLJmJmFKjmRf+oGwqCjrun+7uuzb0ZIx2zBYMGznMoOKvzqABWybcOI20goI5IjwvmRHbYarDEzCs9Hwq7JDM0MPAMdoS9n9dhcOTCEhMsgSgZ9ZPx76cVhTXUyc8g0qRuWNH4JD6w0NRKfo68WAtSWVjNNstUF9hQV7sePpzjDD+LMD0LO+N733gIa765++pP/q5qauIUTQyD0ENn7CnXaUydh55mZUGfl/SYdVQA56IUXXw7oraujt/rFz35ePXn4KNb02fgYwpn3Qi+th6xPmKwPaMxxHd6nWcuSE0VFhBzxwN/dt2XMhMiKTiYENHUcrKe9OKWOmXY2odRyFoPUoSlWbinqnfVYDc8ogVgve6KPOtwotkGNvTbIBwt4/A5g+SXs7SSkgCYmdbY2Y5NWCBDWGIbXuq9anNis7t28UC1MMFYZPTSdWnx2norayew4mi/oZH7IW+pk+LMbLos783+8Sd2wst5mM35/uOrt+GuymbeAmmSHschEBuubYP5gnjqcNrp3LSiuYYQtzPvSSCvYZ7ObTsY02uE6GS2rLYTUAc2UblDrKKWImYKNsl2AYGCfpJpwdqprlNyEu1lRZiO+Z1I6abDSWPEgXn751ZgmaHRtlNnOjG2CTDbnbBwUncud2w/idw4jBqjzuH8H3J5+G3FiITOEgZB/PxZRXxhKDL1f7QO5SBe3BuHUqROB0XuoA8qAYZQz4Skc24kLBGYmdQ9ZizajCpZV0oIZTNardMIJf4kDlwmLwmOyaMSyPXB+ZszuxpgYKQpJmM3piP27fR9GrGY6GnAPtxFawJTKWxjpxkTTnBXj9YXdrdl7fq/UZPx+OQz+d3E+/o6GrWib6QiyezkxZAveRRpHx1xUpRM+swFTqGgw1kWa+eAAfUrcnzUQjaFNtkHf5VqtseTvp5OaAd9fQU1WxpdBh47VWorsI7Nm4aVYEw6ve8lrdu58fnaum82o7i3fV50pHZPPR+MgjOa6Casl/du+B7JxDoH3bU3u0OEh1pqolQzD7FCozJ8xqzFAdR+7T92PrkMa/J64X+E4a2Rmt9KcT79wIq7/1u1rXONS1OWEYFWAtkbg8zdL8Nl7EL2mGfaWGbPPwM8ZGLCPhKFgQlUENMJqPg8dvuSEAWAf18VgxXOxgZZXKIzTFyN7qtU5M/SgdFOLMavux/G4p7LHCpiHu9eBmw03UasxivdqNmisXFrY5FwBLZPRWPd0/6ue4PuajeU6OMOHzIVMp5vztwcV9sF9qAPABmtjRkpXD1Nw+2CN4bjNZCKAtDFZeCgcopI7mZlmsNDNPQLXsgfWuYanz+ZwoMj0A1XqmP4FzdQHD/ZXF3/7S4KHX5ORQCjY30yx/DGEjTPUS4DuyD4n2Uv9iIFusb46mYePOOtkyQ9grr3//vvZh0eGMIcNknbcAYN1NhQRyKjIxkKtA6di0OxI9XUbp3HAufczy27EqTTrdFljCQAGT4us/e/UO2uNx0K2aQUpiVpo3SJg8F3Op5Mwu0F/+nBEz0dzj/rzc6AD7UD4K5zrKexvG85SJ7O+zPNb7at6sDmzz1Cov4Jm2RJzZMLJpGtxb+d/xYmv/3xhdtl/lg6kEUfwB50MOHPkdkQ9qKgGmrXGZmz8L6vD+/6E9AyDQo1CRWbhspU1mEu8Xyuc9NCI4uAZqcVBV0pf1gXS2N6Ah9pIyE2TUA6RCZG2EbeaXnZB5yyXLBrba+BkPyN8MXcj9hKherB9KZchdu4BMhou0aNfPdyHcB7i7z6o5zRdPh29g4TEXODnHtCIwHB0psoaIlWAx+nQDxIBsukFPvDg6IQeAr09QbHW9/bg+ucYrCQPmJF6DKfCAESPBQ/f7MbIOKcY0jiKWN0yhiYmB5qBkRW6NuLhGvhSzLWz3PUwWjZCtl6l0VyLrCPHH/g7GgTpom5kdbhChj0g0IQho3EwyC45rhhgN5xMKfS7hruJAKUgWSjMrtvumox/14AkucAeEqG6zFp3M7sMFKJQH0VqD4oSIxgGcGUzP52JhldZoCmygvtoQwmZ6RSiHlOrFCR5IGeWrDuXCMNimVKChdlU0LWJsP0snbtrqZOy+U/ihM7Q8b6Fym2mWrK4hFnzYJV+IwMYs9CMSM1UVCHI4WBeiyKNhdrq9xUEtbjt8y0qB2lcvXdGFBP5plo0mRnGrauzn+j7ScyuP3BgL9fPYK2HdwLnjyFpZLIyFZ8/m4h6i1CiTCtVzN1zDRj/skey1yLraAWKczigkLaf6R/JIoVCq+Nt4VwItRn0GQRu4kAkujjIzWCHpDDOr+vrfneccumfUhgSUBPD1hYF/0cPxuJ5WCuRU6NxVNnAgMc9YWDgMzDT62CWS3e3yshDBKpAgh3sI6Sq+gd1cDp+KcvQuMOpYvoYTieFX4djFuR7a7SF9TwLslRn551k6v5VXXoSJetr1Te//g2yaoKHxafVdZoyOzs4gyPOuB9DGfos1wfECxoyR69NH9nfY4K4fcMjBCxdwOvHiSk3q7/5m78JOxRimCAF05CLcp4LNTkbQnmW+v1Vznk7WYPaYsuhGZh7NSa1xngMp1hqTpXLsRadDDJfCY1lu4JSQVGLNJCpCQClQdkzrKyN793Cfuzlfbr4M0s92c9VMHdJlXklmAjEl3nPZkQ2W5upjS5DrsDJtFOTmXwyX928/AGfTLe//TEBUhUnEyJPX6aT+c95Mxspnf/i3dZ/4s7DbEcfydYWC4ssOxNy4CfC4d74N9XxA9+vnYwGzg1HlIisjASAJker8rOyy0qxOJonnZ/CHaUkDEVHNklQTek3KLLwRtweQA2SBykyFwziPMrJNnQFEYH+HTe/xfjczFAHlftW3oWuY98regXYPMm4Sd65zsKGSA/M6PgT7o1Um+hVSEmIo7cH1gkaTM6eD1hIuiTO0MKsUFQzzKB91HCM5m5cv0UKnmyahE8WwyAZocbfcYKZ+qbitIbHe9XoBGwBPt1Br9FyjExWI04oJqV9igKyWZWGVopmexsRIRFgQDLhmCiYW+SP8dX+nhCeczNyZr3/7r1HNlL/zroz7Y1CQ0jS+7N4vTM0zjWKA1xnMeW/E89PCvNullkIgQIJFmjM2pFOqNCqzSiKNIzvLaRX6iHCLq2cOp2hjCyzBpW0nb9ixCq8aA0q6dkpSVNm2fh1BYfZSJ9Va2Q7RrLWAS1Qp1Hzs3UErrcGWjjWTV4aR8NR1xzNPOAJtUo0SLgih6nF7BeuocyF8b0mJtEwc4yDCsA8Sz+vyN8bWCTlOaPWJDaotJv7zwDJz/IZDg0cDQkhKb7RWExNxLqaIq3CRdk8CsWXYrQEgkn2282bt6OfzL+rseV6l2zPNSwQps/EDD2nWmZNJgVNG+JcmdlssoaPnzyMvWAmuER03gtcZsOjGbEtBxEkch0GAQP023g9vlfMzcMmqCJ849p96iL0+AxSJ+IZWhcpskoqXPgsNNTHj52K59xoY3HTUvXaOftypPoyzG1AejrqBpTfNpRC8nnjYBTB1sm0MnelhTPq9yIQivOizpvsKQIqCADzqAw7Mn6U2tBvP71cDTNfpa0VIdLDA6AUH7MX7nINnqNlmHsvAO+xj4Crm3G+DUCAz5HOVxn9lVffZIbM69X5Dz+JTMbO/lmCxBZqpQuMmG/EIbeR/Y3ThNkNOcJxHvbF9PUOxjmZBz2INWKtN0AjGuqastXkmE5KtqPydVvNNDR4kABgphJ2Rx0y9twKDlmbsVVP3PUMqVlmwNPBvw+yBxtC5y1tYIuZE/t3kufYxF5b89zC4G1txI7DKmteZn+tdlUT9+eqe7d/wwNkWFlj1r6iPBJZRMlnElnx9SXAZXZ77spk4m2LkwEOU+HYjn7hMm0Ts6Grze9Wxw/+OTDSfmoaZB8tdrcSYW2g6MqDb2S2TLNyL9ABNbgrbNjJSdg8REdCGG4gI/oO5jwEm4L7CeYIaa/RekkL9a6pA+VBVpIGiiAP2ANrrWaC99QJaAxm2CAhu8GG6YXdYqrqTO5CGfY6jG51AmYUDRjlhRXgJJxDKL4yl0F65Z3b9zks+2Li5kcf/CbgnJOnjkfE6s/5NJ5DBPjss4vRLJkDw5LVlFTihJPcHDrIpOIia4Fqr3I2Gk+LtjakKamhQdVBRYYQQ8xSJFQHI0vHzGWeWsIqBsFoTmeoofT9tYVCazps6zoWbXtoapPeOEUkKIQjfm4EqFEV+rQxM4U3qe1QBxL2KdlLufZsWsysw3srPSeFIFDUfJOSqQOXUZbMqaQsZ7+T2UqZdS+UlqrUTFOMkdgzrAmq1kSCU0Bky6yDGaR9Q2LxNr2p9RRYNyGqxkziiJGcrL6xcenqwjxIHFGQtna2AnVeuq3zR3wWGlhhI/dFNKiycVKWxbkzBCLUDEuNybU0mElVZfW9YOkA2eU6+xwT2mvDydhsW1hS7t0ycljYRGNadMOK+rO1tiB0AIcFvEWQoiyNihM+Tz9btp0GPoaukflZB7HO8sILLwR5QOKH61aaU2OeUdDf0zD5cs94rWbOC2T9rQQm3kcJFswkdHLuK7OkJcguBkZKKEnMmKEZ1M+30vzs+eNwRCHvFPNrhKYz0NBJDcIsXaYOm+y7p3zeerWnl1oQRtvCvpm3WZgZnPtkhh62kYOH4+d7cPh9/c3V/hHOdzfPfRBW2aAORoYlxpJ94zOUcbjGe0mRbifwlIkatgJHJQOO242z08P9NBGxj44S9E3J3KOwPUZT9MPnOKnF6s1zL1Z37/yWNbwAaYIxBP1bwJOneE5kiuie9XH/jmgYOXKUBtG71YljL3G/ndW7P/9NKC7LKhubhi7eR6awhfNl2F0HZ22OANDgxb1uAT8RDPXvgPp4DjrYmF1FsCNJwCBoQ0FTnLZTSVWXdlyz+100R7GNkrWEPWG/LtNz5RiMCLZ0UfYKco7bSTMHnX5pmwCB2mxdw7T477Nrp16+wrWs0QvU1LCPMc3ozi0TkAH6TNHn9OD+B5yRB/g35yftdjLFASQBwH/q/WIqzFKYa/Xl3bIytZOJdLXG60zFM4qlqaiJ3oCuV6rB4e+yiYGRYlolYpQbo5obFg5jg+Fva4F3b5MRD2aZYWZSnJsxCCtLSHdHf0A6jphdrkw1HruwzaKYVkvVi9gZHYt/62RypgbeX2PKwRACSRiFCpO1GiJ1nUkWvpGkkL8ejXop9ucGsOGMOAYjmarJfs8GMDeJ13zy5Om4xrh+jPphZnBIiTaSvH3jZhTijSjES1UiKAW7bZKDmL/kBg5pYTe5rKX+ER3U3FdRBghYDacYvUCsoo5gL5FY6XPw342i8z2JiJx5H1i0zgXWE4KBHRRSDxzidzDgT2FsRWRCFqMxKk2dJeoNuMzU3pGxtSEtzrEYJfH9MFhBt80MZzeEplN0jrzXZV9HmSDqNXrwylc/w8NWmGa5vTai8c/10djN0riqyu/gPmAjYR2u6RnMvD0c3Ji/wSEd2Y/KNgbh7q3b1a8RKzSTcY/Ge2uYMITWsWyGLJ39RfbGdbXu5/VbQzEDmyHz0vCXaahFOdk6nIV/a2wff/xxfDU4CGkQDy7XZi1AKrxBUdQFHVxnATXm5dR9DUajEjECztRRmbGWvi+nq9rgORjfP6QmF0bDIKlkdmbjRXR1np6KZ2P3cQBrUZh3vy9Q9F5mRn1AznVDZmqWpfMpowYKg1DygMQIFQCE48ZGn8VnZv8RkA/rFtE372UGY01IB+h8JDO8nD6bOmInmDg5ONQZ0ioP7iORhEMbZJDW8iKAOaMbRSNmMcIGg/78HtlrIAJSv+2XGxqmJrXBQLdWmHs0Yx47NhyZjBqIW2QLzY4gpq7rwEQL07YVCKnH+cJWuD+cOOv12YbgvCZHX8wwkGxyEhbfAlNtH3r2cfDAei1IzSyQyczN32f91qv90JUPHHkdePI5tqC5OoDT3Qth5fbNe0wqIUvoP1T9/Ocfsd8O0kvTU91+iITMw2tV+yCUb7Ku55CF9g0d54zRVc/eMpMW7vR6VnB8AV7bnEnAkIENdo+MzrXNgXMpQOxaNMswRUW6iYyNnC2cSMxbsh8Hm+dMJf8e51CJIPZYUJtppu2FhLAJojPNXlmcY2+xPl0Eng2sm/neVtMwjLgXQOwYs70AxIZtvvj+/1atL97i38lifodJtpu8nMqUhi9fcGjZd2u3tVPkiW/U7560VT9YWQajPwwu/9jG4J+OztNV//6/JM0+VnXGw6cvpsLwUptpYOLgFmktnBwOFxExumZrWyh8QidMLaXukJ9YZOjSOqmx6Z5GLEpOtaSNhzl7NRSRM1IXzjByL/jlVjWImF2ROvdad/oPkv3lAfLBlD4Nb61E40GrJJOy6KkhXQF6MELzc42A7eTWeWlAhDaGhykMcv9Xr16nwGkDE4wU6gfpeHecTBjQWl7fzw0KMFDEbsipwDMKfJbuehddeE+IyLqJrx4oikVnTEioiCNqsBokHUDZVGrCTHJmdgye/2D19W+8GUbn2tUbwDDZoGZhtFCCswaRjYvFCZSO+WJgSp2iFPa99kL99WezxyEla8zwNHhG1knGSDglnWLOMSlU55IBZfYqCTZp5z4Tf6b0ESQEajMjzJgouud8Fo2h7292or5bE53MwUqzYE2G7BrFjPWoqyQpY7fApM4wA4/pJJ6Q/ehsCsxnphKS9nS2e4022MrQUoHbLMJ/s0nWa7pLp34vjXwaOqG0nFwpri3kkA2oBSrOPiMp+aoOW2+T9iwbifHifcOxv703s01HGKgDpjKFM+a9XyGZYLFNPSWQA86lPBOKFOjulXlG2WexwxAsZBjv0/8uYo2Fguw1OdtEVXHfQ0daMlj3v9m+QZbnJPvIrCWCStQitGYyJ14Yib4vKcR2/Q8NoHROb90cNU7VO549RSKmDgglz1jjkcBjP9seHFRnFwcaaL0fJejDR/bh1Gg4bnYKCjApUFwLNUrRDy1rM9lAG4GuQWj0zDgRFU2uyMJho0XtJ7IH9w4B8UZrNfoQB4c6tH0gbW3utzEIBQifEgw3YJcOHf9aEG82qAH1SXjAEbz/y/eqH3z/RxAuRqv3f32p+vq3/rQ6fOqF6jKzg372m39kCBiBCarO1j+G973AddgAyjwtasYa/YCuI+gRJleZguK+yt88Gs9C7HHIKT7PJVhuOplu5uF0cy9Na5wXggbtvhnJLISQTrLbDkgSOlXrfZ6TLmpanTyjNYN5ILxNrn2RczA1zroTEHTYCK9uGvXp5Q32aMM5zgn6jUsEIEsPq7sX/lc2423ozjF39o++vqCTeaf2VX/YyaQx0ONQfGVGtNIs1ohIXnmoJ6uB/T9gwWBTEcU0sykamuw+Re7fBk1rJM1CGU6NAzds4CG0Zd9DYyO0QXDMebpOZdI44jUx97zf3XNk/L4RgIbcgxUpZxSgVVFOI1Tokv5s6QaPZkMeREnxS9F6h2+OEe8XWsvmPAvz3q/va9qrk4l54hAIlPMYQhdJtpCjcZ+N0stgR64JJRddhoqVSD9F7MoMb3sB0uiUonmp1RjNCO8YYXrPIeuv2GMU4pJll+rBSR8vjiEyAj4bNxHSNnZp2xR74vSR6q23vxHG9fKla9X9B0/Dyaz7J+BIgdcd0UnjlN19MpmF5UMo/+01+0pjkQoA5WfMHkoPxm5nkvsm5eZ333MpaPoeu0cFlHXbDc1lbSf7eLzfArsZNQqRuAt7upllQlbidUSmy1qaEUgFNoK+ffv2toOXaSfBQGPu3oyeJp61UkD+m0bWz8weJx2N/SKlqZOZJTAFvebj9NT4HsrNZCZhsEQ2jlHdVsoOGCubUkuwlOu2Hv1MBks65QHFDHGmk0yM7MQg6AQlrswwUK+jrTeK6D4OMzD7cWbnoKMzeG+dSF9lC683SQqJ4e/UzbIHw/W0vuJ/R29M3QyYzm+1evP1NyJDk7qvMy0Kza65kK5UaNcyJHO4f7O+gKEJytYpfB87dShIHELVFujVYeuEzTSNfJGO3MmwvmeoBWBkhcGENM02W7GC0pe3yMz6yMwOIvcyNMgatOtQeObaE+n1oA2h1ey4B2tKpv9cvwkOuilhnxppIHV97E9ZwflIaF1n1PDynAPVZLQZ/OiIVImnJ2vyOpI0CNae+gZnZBRFEGpQwGoNODQnbR4ZOcZguTswQJ8zjvn71cHDJ6ort25Un1y6gNbZOF39qCEgTNrWjnguTk2oeIGm7bUYPeC1W7x30KM1uazP+LKXpkCxy8ydaSW76gbqalgnkwG1at5Q6gkmHxC382nGppnSC4zaTjC3gH1aIOiN2UPYIiE+rGbVwH5qwhFt4nynJxDpHR2rWhAm7VLfj7WZX2LAXCvj6BeABOkrGr//22ryzv9NY+YDAn/X94+/viQn4wfVE2rSvuVr+wrADhGyVABPpM5orbGBTXjghxyaF6teWDItQF9NzRScmpzkN8tNQfVrUVEW9lFb9tJULTRQRvGRHg6HEpHkLMKXF8PMyZHJnMjmzKRN2vFv170MFzMCN5uHJKIz4CWNQWn4LNFcypOnBH5QL2Vq4EhKv0aJpG2Ukt2kccr3FA9HSYAH6yE7znwKGwSfM6dd7NUoSrhMSulM4PlloXYMc753/n27VlM7xiQhMNDKKYhEhRIZ4sDX0x13BrxpNLIrujBPsrlUh5ZNWXb/9lNonKIZT9ppHzN+jjBP/Siz5+0Degi//+5dOrAJDPjUcDbbUJcjh4kMXdNSzN9huOzUlRJXzqxlN825vI9w2W6igPe84xCzv6U8q91buZAHWuiLKlCi718yGn82+l3qrMnPK1Ro+2T8u7UlfW9QuCNipCCL/XESqg20165fCQNerkeDL9yZ1PKJcEKuoRMudZSlXqRjEoIMfJ2QSofif2dWltBiBgwU6CFvLOlk2OvpxLOfw7X2EJll+SrkBb/aWe/XCSRhOntlw2XvlfenIzAQGB+bCXXm5SWMK1mNtU33jedAJqKGWofjpEjXqcBj2SSbzyrHG1iwB0bieiUS+CpOKYQqgTi9N52kTk/HG7InQLV+3+/phErQ4H/7TK1VTQI1bgHL6Nx1hLLVDo0cjexzksAsMj8CTM+1RlgHtZcGSJ3bzCySK8CGwlSt1DcGGEImZKa8jM6lGeMrlE7Ih7WRui3jkpDKKZNCttS+1kFY7M2xXuFAtBZhJf5fZ2cMskY3fxsCuDr+VWzICu0VrQww22pkZs8ktHAID7196NNNqJANG5CjPMl9mb06Sls1iXko6afPvAZU1VxdgejzEPh21uZnfrbLUevUSNdsMLdvDYMt+9UAyPpbqJrwrFyf6MTnmQcs7fPi/xYgMnXBwh0eHKrWkEqegf7dSTbTTcAeJCg+oxUB3BVnZoWQJgQJanPN7MPhfYwx4ZpvPrpbNeGMWhyYhm1apk9piV6qJhCipJG24GSgMHd+DSFNRllAArh+4R+qlec/5QqYDBqd/r/bePmHXM5/XCez7WiUyU+9sM2AszxESDDs/QESEK9Sn2Fmhthii3MrTOEdzAQOTzeuDZBtbCR7abaaJRjI+5aH7wHm4OLphYmyNpD0xMKyEBMWG/aAiBcbEPinZAU6ssIc83sFevI9jLaK8mzpXi90z3JonH+eQ6FyYp1GJSPopDx7oI5QDDSz0AGargrVGL0Kpdnc53v90we10xAaBTyczHbxFQgvlXF7GODkVEThp5TMSDVdjYaUTRsTveesg7huwT7zKbjWfN9Dt8FGVnyxPRrbekOORrn0Bw8ec30ydBIui+bNbaeoDcz+B9+6RL2+9+7aUlKgs0ZViAAlY/H7FmejEMmblIzG5+q/JaXWOtnOlMriUMKxcSsqNtj/UYrvOr0C3ek4yisZif80Y/T5+myHMF7uD3uZXFcPdbKmZGmvkLFS2IZRaKe8DY4GCnZwnwL60ugZpfv9fdSDEhrKiZjCVGUNrEf43l5fqVFpUFMOx6wiiSs6GQMysxLhpgIFZ69SKhH7dYpCcnP7FnWIriiiS6BISKs5CukD/cNQ5Cn0ownW2gLsAcPQ/eu9RY8MEfUG50w0usCawnEBTdbZqnUXn1GeFxtUHS09Gw4tGoVRfnZdDh44FGfFbMaXPUvuO52PZ8AscgAauOfRl71MwmdPIMCEAClwue93DPULr22Kuo3nrw+UwBqOjsYG3f0MOLP/RSeFiFY4156+zhiW5joYqG4S0jeR3bSgBNDIfcTsKYxsyWQikDS3wcm4f5aouSxgVFeoSaqArHxUM99X6qYCMnMgGE+FLEBID8fIYK6p6Xs4kkfAXOvVWZzInTv3gqgwOaHYJQV8ntEwM2S6cSR7WYspnuM1ajXPIRNMTBIUz+BonNXiKHDO9l5+Xuq8fWFzOH+p8EnnJ5AGxZCZJ0Qa6hxaT+FknkUDhKgBZz7RX9qCUPCBIeomPD73n/XFHghPz1DLXlO+iX18+PgJsjVqQgRLM6RrEzoeCBvOwplVowykWLrOhpJXNI9yQrkfaqbtr3IOcFAEs5c++Fu854dY8Gfh6P//cTK/TwDY5WgSxkooYKsaRoztezRSnQPPPGKLGocLefAu2TgKZBJx2V5jp7kHwU2DE/KmlFLJQiWRCl5fg5opZY6TNXswanRzL0IftDs4hRWlL5fuV36fJY2aCb9TspZCKd0tGFiMXU70E5bLbEC7HlF5pPOFtqqhTzaHLwUQvZ4QmKxpSo3YAAAgAElEQVSbR2URJfyQXc1upmKo02Dm+6ZD4EjUdaTiaIwWPegWy/PnshZVivMa4FIXyffPPxpb18D/tmenlY27FwPl4Cml2/uICM+dez2givOffIbRIlNhUMYqjB+djOu7k7GIdyufvyPg5/XurpuU+fLF0YTRrteuQF9KobgvYtok62J2471Ee1WIoOIc6tEEfj8YVyr3BlUydetiiwWNOKnEIaDK53htJXM1g/FVWE6FtWfWISSkkX7yBEUEAgezUIv3ZgtK6PtZOokzL74Us1ssqMsQ63CgGY7Wn/HznKviPWsEJQO474qCdRp4lClqynJZC6G3QloJJ8492owpHV6Y1b2jgzGAcp18Pw3xHJHsEIoTaoV19zgHJgeF2cd15cp13oczAka/skRtiYLuOJMfl7iGPdSBDIAUppVIo7KG75d1LGj7RO0aODNeA47ClvOrZ3Ic4+P+UfF7AQTBNZfU4lellNyXNi17/163a+XP22skyy3rO0LcKE2jTFB6ihz6d/zE0Shwz6G+bGZp87VnKdoREG40KDLD8exIXXceVS/d6UNkd2bjjQQ+m9Rzm6jFlEzGY9ga+nUU/qN/pD4PZOeNwGWeyQVqFzJYNU0GtU0qW5DBLxDZ60S7GLe+Riaj/L9zZqam79Pb8wCCDOoJ+w+z7v3sgVHIAMery9du0VAJu5F+NweRNXABi8D5OvlGaoBLi5vV/bvPq0eQJjow8GYaOtgeICv1zcza3FMhoBuNstbZ6FHh2nXajhEJeJPns4+9tEzgOjO9WI0MH6lOnzwTElDKHZ0+fapaWluonoyBRmAjZ2BYjhw7ETCfIx7uyXAcJlhltk0TGaPNyQ0QB/oYK7BJfejZk+fYLODZDmpum4dDGHOJfX37PHpla5+yxgp45myvP/b68jOZP+RkwgrkpaTGmAKBQ2zyrxKdfKsa7Dsbh6IRZkg7yqctrarEEt1RFEtZDXn4pJUdqjQLJyTNdZ3ow4l4ZdiSDZBGiqWuEgU+jIiF0ZSNSVmL+B4RcFuTHbHZQJhQQT33OmQbSuPezveM8jQiHhQzIPkTfq8YcSPpiMCjvwHjRVOa2dHTpylQmfUku8yBNDgsnVBCi5MpsFDWK3ZkWkoWUmpCpcaxbdBxVEl/Ft7I6YsZtdeTIWvDqxHIuT/1jB7dPJMH98OK6dsjbfFJdYCG0e9859uhBfbzn72H3hqUVLDpdTafLLMyPC4NpPRl4ct0MoXGXJxMMfoa1+KY8/knjKmjzEK/pAYZeK5/abRK5oh/T19bIET3gg64ZhHiZMza/KzSyGkG4/P2vbs4MNuZK99zH/l5+fNJl9b5JDEhmT3WPAwMHHvsmp8/f55MZTyyAJt17ZMy8DFDuXr5Yh19Q6fFUBipqzV3587tyFg1Dq+//nrApzbaGp0HFIURcS+UoWbJXATaJSMX+tVxSheWNDPHvJKY+KoDBgYx6vdnXfuGlnUcwQBU7n2hZuFwLxUjRqn5DdhvMstgqQfjyLgjowNmb1HbLnghaGWIWqhx2oRr5p1wY56PJKJYZHc6ao4Vl6ThzyX0rOIGVH4cTbknn78ZR2qlpWhsd7eq4daelJ6RPq9TzplGMa2Wr6maDpMQlY/DRw7GfJoV6gezDCBbI/o+cvRgXQez+dh+GUY0EOjF++hAlEMh2jcjaqG2KIPUJFZSjBB+jN7mmZsRtDr2mL97Xhyj7BiACDLJ5t0zOhnlVbRFQXQBbnQ/4Pe4ZmnhIAPA9tPMUBl7fhdxybFgwH3rm9+v3v/gMuOUz1XjU4vVdWpUQ8gMHTi8l8FsKonjDAka9vTuDcbsNM/jFmKfdxihPoZDNXBox0maSbtHB4DgHUliMGAgKTPO4MQ1UxrH89DM2ThsZghiJZFIjcXTp88Ew3QJR+U+kEwwQw+Vxf8nQvbUgW7cfVihF1o94vlQ9IalN1x1sK9DZol91kFEvxUjxRchYBg4MYZ+knrqZnv19M61auL6u3z+Ldaa3jSzv/90TuYPFP5ditrh1DT8cDRpEJWXoOdh6yxT4r6LGug5rpXiExI17Z1KfIgd28ylFhmZS6i6krx1acQ1Ov6PRknKZHECJZtJp6GByOwiJRpUdY6ObbqjNRAamVZSzNLVX5xTytQkG8nrjH4NrjlFChNG86sY8izUWQ1AoX1mdpXwlBlUKTibvhpd+3PhoKL3xEg7B2qFrlOQEfK6XbfCsEr/nDBXcWaldmQEnP+dNGkdTEJNKUTovRSYKGoidQE13ofrOYxxaiOS7SVK3Nhcqk6ePll95avnUKV9UP3i5+8z0AlxTpzMGn0G1gn8nMiYIlOQlZXUcF9FGiYOMJ9Visj+m98r2WBxOP6M11dYZ4VAUNhlxeHHm7sGdaZS3k/pEaE8G/PMUn2mXovz5n0txKz0zHyKcykZod8vVG6vLcfWZrFaUdEyf96fM0uRsaVx9xo00O4Bn2kPskhG9xpXx2QrpGo2ZE+KkbjDyV5++aUwFvZ5xPOpGySl45rdasAliHgdOiihuDIHyL6OWZyMDYQ+UxlRBmg6mWBNAlf00nsxSFf66voc9ZoepmZ+La7Zdbl7+0l1lQL04hyGiwFeTp4satqu1doG0at0VfZDQKjKvwCdhCgldUaZdhJbYvAfj9mBb0XNOtbSQA0n4b4tQ/VKfdPs2mZTHbR0bc+JzkW1adfQDG6V9bBWaX3IOsuBg/SAHWWcAA50bHw0suwzjCvPQO0JtZGM6nUMwZpUybkm8ag60EUmJx2/A4qvMJnfc48WJ2OA4b20uEcVegUR0ZkIUc3j2Bo5H9kMrdo354WfieCU62nCofejj2Yvztws0jPjN6vx0U9Dibyz6wgBmQEoQqSrrdg0pmeyXour7EEyzQHEdH2+c+iytSNKKyNwea2h+vDiRTKKR6lHhmfUoViwjwm4joygbvKMUQH+7sFhlb7JSnEiOhq7/TfJTl7EsWwQjPAoqsPOsOFMPbx/N/b8ImdA+vJe9AvvoQzRxFpf5Wx3o06y5LMjs+5HKsgmUGVwFlQWsRbNe+f8rBUypLPV0wfzVRv/fvviR9XCk09YmwfsQWvgiSz9sdcXzGT+PyjM/9wnb5MB5Naf5gG9WZ04+Kcwd/aDt06DF7JZ+lYCM+7uQjwSJyNdU2pfS7uS8PWkRQ9HqA/XhUoOoQ8hCuHSEsl0Emu2q13YLWdU2B3t940M7tE46UHwpXELllitfrrddV1Tan3fYiCDnUVUNgszKTrA5Z7XhktDngY2WV3FOO6GwEqdwYatdB47tOr8t98dB7wbLouMpHY4KfyXh9fDl42S2aDpISy1o5yGl7x7o1SdXbeS4+g8nXnxOCwoNLJglAwzpdO5JB/+5jyMobsYy4mAWlrA9ZUwsY4kGytVcZllQsOmB6Qwk0o2U5xKYS/tdhy7GzN9Br//KjCh3/cZpJRL6k153b6X62rkpVqxDts1T6p21t1CEJMeiXymwFQcXKGgp8xk6ahrWsI5r756Drbf5TA8rpFQ0ze++bVo9Pzss8+CFZU1NtaLA2qzokZJp+LnOR+l1KAykobps02Rp4MbWXprCb7CaHN4Dx0aib/npE3rFvbfmJE1BUQn6cIsVxWL69dvhGy8DbX2jdjTY6OiRjZkaLhfpe5tQJSWPIhA5MuvvBAZkjj+9Wv3YhjXKvInUoOFZw0WSm2rwMfpPInYWTfXSRhUgdRSx7OXyYg+AjbWyfWXru34adfI37fxUsKEzzepti3AdtdCcUL15yRaNKD9BSEBZyF81gDj1L2aI6ahCwvhUYQfQprGIWQnyCZ1GmFcJfZA2fYafe9AHrgev299R6cuTdk95XraWqDTsck42YNma9ySQqg4G58lBLdAMvx9h4QpcaPTd0pl1FR57gqKEg6RddFLR5P4ngEyTqb5XrvyC1ogKNSTQW5C893Y3MdaM6KgCXUPHMkKmbkMuHYUovsJBIT1DU4uMtTs9HGC6wNHILftIbO4X33++acousM6U9YI3bdenp3ad66z9ddJHLXl1EP04Q3jbFyHe/R6TaA59vbb3wHu41xj5PoZS2Lz+DSkClmj488Z6sY5fc7fSVurNWDAQ0z5nQCCdbzy8ZPHAo597cwb9Ng0Rh3SAKWPZ7MGijQ5zt6Zo01ji9ohVPPrF35Wrc8yNp56DKPg+POfBC7b7WTi6OzYjH8ONis/sWW0gM5P22shMdPXfTy6slvbYY30wghb9eHJxUf6g65mmy5T28yRuq2hO9TMhiyjn3M6YhrgErUnzgy85eS5yBaUFrfRLhla4o4+eB1N9I7wHkIE/r1M39RA7UP8TkzYVPSZ87gV6cMALkJvzKK7rbY7fQbZRJWc9lJrKerOOpvyvZRnSSfjqzgknczuOkZ2ficMVhxMOJAaQjHq0gBLsU0WSupP+fPCG25WjUTpBYl/I7M7c+YYXdR7oe3ur65cvRhF1B/+8AfV3/3dj6tLF6+zNjgrh5TS42TmsOK61DCizjthjpT191UysfIMCqOsZK8luymMtOJkdu47obzdz7Ewxkotp7xXUU82wtd4REQbI5ZT7FOjaSFVB2LBXaOuATRKzImnjNzFOdu35O9oPK07HIFdF13oD+5j3KU7g4MTcRvdOtRJRyJkahaCj9i+Xt/DKD6zgIQw/V5Oy2RkBNh+RKRElZm1Ke3O7HqVKzBs1g+dpln6hXQkn164RCYwGcrEOgm1+cxqQuQSuMdRBUojraMNuLTMDBMMYGdXU3XuTZoEcTT3gEbWEQEV/jErshnRPZP7iL6wcFgJHZYJoDZ2Gog4zti1evjoXly/LDOZdA7Oi8ycB9BO9J0MRv47hr2lnFMhmyQLj2yfDOzatRtBWNJIpoZbNwFfklaE/rZ4PlLpPdf97EM/fxjnJuTpM/RcOj453z81vXQKPh+DHddN4+u/62DNAvrIvMo8GzUS45wF8mEmy9kjE3YP+LtSfEt9qCnEUtGI4/3j9w1mIRQ4goRHTMQ/SWZ1AcTxClkTtqD9KE75BcYFrAOLLlbDh17E4SNeyziHJ8/vI1bKOA+i/lCSYP0fPXxMtnOs2jtyqmIJYgbQ+QufVGPUAGWsNsuCxcbFjCmFTcmo3ngVlho1rscPn0SAo+TWOHWdYydPVJOs8Qb4Wjvw5ATN5Qtk5ivs4WFgNwkp5r+tzBSaJmDfQtdx0oyQnz1I1j5EM+9gp7Abqttcx2Nm+BymkXx8fLF6dJ8MdJ5yBI2e00/uVLcu/RTI4g67gRky4WSyxvvHXl8wk/n2773/H/jA0vb5T67EyAh6Y+OLYIt/gRTLa6Gx00Dxv7WHTtIGOmzpI2hrJ4JsoslRyAsno5R9pMA8iI4Oo+iEY8pcEA9NqXOY7qfkitFM0gI1NkY1wjSreHGLtB6ElIRHR4jozL/7e0ZMGjDnsGscTPmdUOi/e6hWOcBmWdmsmVIqXotGqVBV/bzMaBK+y0i9FPrTExcHtONoch23u/O32VG/x0pXsyjeOwkSQjqFKaTBL9cQDjPICElN1Rj0IsvuzAyLpYNDCOChQ9bIGp0+fbr64IOPacZkmmP3EA7XBkWj8BTHLHWlVMOWRp7Njt6X11IcSIH2/rkN6HPSYO/c8042V5xMrk2uUcn+/O8w4NEBn8KgxXlF1soa25+isfcVAoP+Ps9B7Pv111+LAOPmzVtRDNcYRy8G6+Oz9/4COnXeR51ppvQP9RqceCcQmXvNDGQTuEaBUF8aqNLsmrR3agwoHujkzUz8TNfq6LHDsV5+pgw1f8f94IAu95jG3JeSKhZ6dTAT4xgNgPQWAi4zGqEw6c4rQC7CQsqjOPjPRsS9/y9179WdZ3ql6b3IgchEIAhmskhWsYKkqpI0mm53u9fqNT/Hv8XnPrN94oOeWR6Pxz3jjlIrtVTFCiSLGSQAIhMAkbOva+/3Ib6iSi2tNe4p6dMqAfzwhTc8zw73vve9qbOZjf3ylz/nfU7ZVHcNiXZ6ZVSyKM2Q0rdVPva8fE5jEc210VWurEt31KYWKBx7DwzspOubrXi9deQ62RhXTRDnefoZYZz5m7SMaCFgj/n9//E//l9BHhlDQNIeN+tDOkkz0pD/53NiDo0TNVmb1oCUUnFkQASIysCYUSrUifHXWcR+xiH6HWamsjc9Nl8j7JUq2mZ6Bp6ydNyLOjOgdzNgGK+FhenAsIDxY3ImXe/USGJgmtJVZjKHSgsR4iqIi/bc3h4jAbZ+xVkKZzLccOQGGWMPTDLtxSWMPnATQc4ZgrhHj+9RZ+lHtcDpqrDxGB3y8IlZNQ3a3JOnzyar21/cjkmlDkNUhyyL2Cmr1EN97p0bN6v5mfmYiWPtxOy+w+5UsrIV1C6aXEdS8YkK1TjbZX06lOwsAVU767ibms0GENgiDdbzZMbDTOl0Hs8H77xfHa4AvXIf7t25zZkeVZfevlU9eDRfvVoCUnQMA2SB+cefVi8e/QP/mOao1KPzfsfO+m1b/PXz//pO5rcegtGvUd7VaqTvL8H+fkBkAsUTWmVTF9TLbpqimPFgNtN8lEq9XVA25cHLKT/gpvfAAxe6KUYuIKG6N0LoJIQEyVyMknxdgUXS6FLsJRrQyRjJ+BkaGI2k/w4J/ugtoPsVg+CGS0r0RmDusjhAfBOa4gblRnRuiRvspLj8mlQQnPKTrMXfE6dOCvPXjXI6k8JQK9mazxWDGtFo7WQskGfWkKNzS9YTUE/dGyRbSAOi0xxiTO4IjJx3b90AxmgnWn1avfc+o3tJ/fO8O6pPP/mScz8CT6fescN1JRqVYlsaVzcU0auj9UY47GtwXk0/LrChx3/iaKXin2RmeW2S+VMeJWAodZ7ixCKbwskkieFkketIsiaV46PL/TSDDcIGhsp7qPGTpi18Y43CjSykYmCRoyCydub1MwPxetjTYmbj/RX6CYpuPZr569chHaI0VB2Ijl5nODaWk099zvXl+2US6fgMml5iuEZh+3hvnM3ygCFYFso9RimvOkS7zyOzx9HYa9YEcWVlDViZjm4dzMbWMjW199Asm8QgPUd+fjwEX4cGRyO69/v9butDsp1kn0UfSGjqpZPxGvhvHXUSZA4CfnLt+LuG22O+cOE8xi8RBe+HsjW+V+fuNTOTUKfNrFoxzr//ux+Hk1HTb+r5C7IhaqNE1GXGiU4m1C3sC4FVZXanoKz3zgFvHl83MJZOTgeikKutDdmvZQ0OUU2ows5ach9EZh/Bg8V8a3epVq4sjd8Rf1OJBCMfApXWL3Fc0rhdR46T1tEMoCbAFeL7UdeAVOB9UnuwDYn7zvapkP13ptPeDvWm3nHO73qoOT+fAqoiaHXSpbWPNuzPOnurHwbiJFnyIdnlhQs3CS6WqvtQvxdWFtkcMlYV3TSzlNDA+UKDdqTEecY5byC++w5DEXtxOo9o7lzFic3x34ZtANyvdZAg73EvduyY34eBeIfokYqx9NRduoYnqlUCkxmUHrrI7iWKfPQ+9fAV9AMYRf9i+jHqBNCcGcL22ZdT9MYgo6Q6NZI40/d+Uq0tMD8GVZZWoMMDpL5+38d/o5P50Rvf83XtmqDWhqf7pp9qk7C7Ds/T8f+X1dnRH1DEpOh66OhPNJH6gH2Q4D44wGgyttmFo7OWZSZFUapiNwu8UBILvOSGLx34IROigCNQWxTTQ3E459iHzAqGSKOqEShwh5+jQTJSKEyy0hego/F36asWx13BRcqlzFkxDfdYdTSl4z7gEam58UhIyEfO9jhxPCdGNrOxJAEkRbrR0JZek+JQEmLKT389HY/f0+mmKGewazhfnUyMn8UQv/fuTRpGz8cMkrMTY6Tac7E5Ffr85S8+ic0zO8MAMJy94ppv1nrieJ0SUjuHUp/ImlU62q9lVA2vS0dYjvmEZp3nkI6msQZWILlCZoiAwQgTJ+N3JVaf9Yaoj9W1Ox1IkQeS4WXQYLZgvcSm2PI+obYggzhpMma/5ATN00SDKipEBzr1BR1QThfFAForDMZeOk8f5ZxDQDSuQTornZtrSvFIDb3XeZSOeEdx220ui0ro68mTB2iyjWU9jY8eYE6RDmV+bgWZmOWkwtIUZ9+Z7KwYL06Hey+NmWqSXXvrUkzndO1peO37MJMI4oozTeiB2CTyjZ6yAwxtyOEb7atAnWMOvEZeXx1GqlCnbpbnmPAV+D/GfggD7LFHMZ57IanG7EJWpZCk5yAcZpb/YmYuGk+VwP/1r25HQ2uzo7xd3+6XekSwgZO9KanDJvNM5ldSmRWETNgXww0zymK848y9X45k1sFsE6lLGc57qaHO8dD21AjLHXKf/Yw+oTSnjwi9yd5zD2ETAvkAIushm2oFvrNJucX6meOk+RyhwlmK6MpfdXfR70Nj5jiQ1OzcTFyft67dwD7MgwAwWfX0RDW3uEptBq039tRzrsEUEP3k1HPu083qRz/6H2LUx+fcrxdzL8JSHpKZqsjcShY3BBtsw9EPZNA//P6/MRHD6QxWI6wJ5XUW5meqxwSIgI0MGTuqpunX2uf8es2ksS39ZLFDsNokfLSi2H76MjI20K1fUu/b5OSfTz2sLpFVjbWOVesw1I5Qgvj+n/youkMQfec+M2aOJ6qjtf3q5f3b1dSdv6XO8ys6Z6gPgTL9vt3+7ol/RSdT29TcgmFcT37WfyPKaDo+V7Uf/Y/V8ODHpPqXqoNmmBMtMzQyEVWBIbYx+hNJvjBI+9ABmxGFO8VMb8UclZlwE1tIjE5ZFoxpvsYhxunaLgSkYYez8jPRkyEdOgQHea8MHecnNFCXPbJSnLZek3h9Gv0cjoWgZ3DWt6rHYN6hIeVYXOin6lBpdGWNmYaX2SGl2z69QKk7CHMlSaCknCfGOg1tRpjKSyQduTC0Ci3Y7ygGOY12QkfJmCuOTIecGl9BpYR9ZZPdGfBumSuDNGzZJzN2ZhjIhaa3EaVWKKJTb5Jd9oKxtBv0y1iTUXjRHoVCctDpRO9KfX1KDab0wJQsrmQyxVEW6Ks0whbj3PjT38v7/b1kUNH1zMmEwyRosLCvgRLOsRG1OKbE15PeXDKNbCZM7L2MVvZnvieJIjEUymZFztMM1aAh2ExBNJCBlZ8Zyg6wzrI2lTBMcTZxT7jPOZ5BOiiDvYjMYyaKMBPG1cK5xyGjTAN4/sKYJgads3tkzedj1MM6BkZoxcZKpzfOMYd+dcUaR/ZFbUPzN8tYXVsMosOtW2SjZJiXL18OaOznP/t1Xb9Jp+8xaWSDLMP93KfZuagmGHR1OX6A6xlTL3mtGUmy9lI9QkOvs/J3v6+fDnspw56bEJTqGwZTkh2E/iQDeL8WF82cGDFOTdOs6ssv73Iu86gonw0H47EeAZ3pIBTsbFWKHkeuerNwpKOlJQB0OmMqpuLi2LoJwkA9JPR0MErZ/pYmsnjfv8b3lAAxMlquuc5Q2rbnLiTXKyUYuyHAsMv98/q0SezQEfGkTlsoWVUBCZQKbp7iPGVerZLV7mzjYJae0Pj6WXXp0jD73Ymy2+wn+l2gB/f1j+D0bHwcq+4+mKehd5zayT5OZw16MyQn2Kc//PhjILNukITp6teff4Ly+VqQDhzBrFq457SH0z9Ps+v33v8ohD2nCW77aaa0dWMUrbYnM5PVHgvoJTWlaeC22CveS2WmyHz6cXAT4yiSd1CnGmfGTd8w3OjT1Uuc1MMnd5D8b6uuDlytVqbnqMm2V+9++N3qpxA2ns+R7TRfqfYXN6u5z39czT34B9z4F3QWAhWiDadJj/7vRjP/W37/V3IyjRlNWFb+S4zx9WHploOqO86N/lE10P4hhai3mbXARmiehmEm8wZGEQNzWpuR6ODlDiNqwgmlkyEyt1jvLGrYK84q1xCE5HkIIeYsDg20m9c0OQxBsNHManiWBVWgqmKIIkIlsnNzGNn5KMKZPh8y5RgIMe57D+7nVLtgHG1iFLbDOEu41wGUwVNphBPSCvVkv7WGktKwZmE/rlRNJ/Vnqam44RMCysjP50tfT1CYa4is1ENKP0syo9IYCwMIHTrx8ubNm9XbN96q/vkXv4zNM3ZmqLpy9SILvjWckFi+EedPf/YrIIhdIlT1lXYxDDZoJUzmf1s41myMLMed5Ifi+MoxNhr6RgagBqY8GusweU3yekUHulfUWped/lw374GRtNmZ9GOdXTZdJpW69MBIDoihXzbaEar08D4fxXmnsGRPkD/E+UskH/U2DKkZTEJ0FtqFZlLhtsB2DqWLDIiCbJJLsik3sxoyFuXyibK9Rl5XjbeRtUGR91K4MNcnNRBZRbCQzGY++OBWdY9x3F9AcVUSph/D0ALdXrhMtpgZflwfLp9G99X6UjiHASYa6hRuXH87nNHWpizDnCaZ/Vt1/Y/36JAPGXWgk/E+uS6tOXkeHucJmzI1/FIJOxl+QT2HvdUXUzCpndisiMPTQOt0rDt4fy5duhSOdnZ2sZ5r5Ewo180OkkVP6wFbBGMM1TMw22WmyyawzSGRtoGDzZc6fwNKx3W008ZgTdbv6OmFVDGQMJhj1z2PdJysVRyax+u+dW9ZSHeMhRmQwWUM9bOnzowH8oOv97xOISgbc2bYb2aFhBZ8F2xF3n+saCXPOGbAxvFXMNKWF6aqZ5OfExBMVRfOQzgYxIEfKTfEdQeW2mY+TUvrmer8pQ+rf/5sEnoz7DXGGXx+R8HUheqD967RgHohajD3Hn1VzS4iE8Vy8D+fsyl3gDEEV1GaOIVcTCfX6MvbX4TmolI3g/S3vVicqQ7JOFcoDzhn1LqPWUwvrz1mLs8W6+DSubeoc6Oq0n+WTpGh6vTFG9USTmb+1XM0yI6qiTaG/eFk+gbYAxA7nlBYWkfWf3+DmUz0yk3/6m+rzfl/orjxiLWKyGr0ohCM2/T9egf/9l/+lZyMX/imo3nzIDD4UZBjit7BO+jifMAMkH8T6qF7LXMwzNK4B258QMqHBlMXlFgBB9AAACAASURBVMD2dqmfzkgoEtjQIKHWvpibRY7Ceepio73B5NCwGgH1whDTICk+p1HIzIKNZWZTz9iOSMYMh81YIJ6gc9bwizCHG1iD5MOI7srlq9ge4DmKcQ54UvhSyYx0NEJA2VeSkEB+drSa1Ayq0teS7LEsIHvbijMqDZoaNd9fKLylLmP2VLKGAtPk8WavillcGCODuLpI6u8hz85/F85P8N84Ol1EKGzcfvj8RtF2bFt7+PGPfxG9KBq1WbDj6WcvgjZr0VRVVynEqXp9UmvJjKpu+Kwp5Z6/x16IESVD0Tn7KMa5EXYrvxdadKNzMJtMui90zTXoq1wHz8tjScOSCtx+vvUDjyfGXddZjdmJsI8Kt75OFpqv8/dF4Kt29fJqp17un/cySB7c6xzvDQXWiVj1o2QvJ3AZxpHXuB6t5ejsYxYKazOdf2ahYQzJtKXsOtCuD2bV93/wIfTfL4n4v0wmGqoLwlotyM0ohxLyM3yv13MBmmq/hgVj+5Lr8b2Pvk/G+SrZc8SdwrhuNB2nUb3TZGNQFw65lY53JWyCIcbzOZ4aCRJJDdHHldNVrQ24Bo2sXfd28TsyYG/POhL1FwRBZWd5DKPjw2TJQIzsvy4c9/mLF+jgfwU9djYEWVeAHMdga965+6D66sHT+Ez7hBxZYK1JodB9yQCcoyQLa6tUXSKbkZwiS0sHN4g6hYPKdLLWHLw/XhvPK3rG6vYB77G9Io4KGFZ+Byce7QUiGHyXDs/z6XT+EvWw2Cv8109QsLenMrL9N64lsnvszDgyMbIMV8gaeqjb7O8uwgL8G2BV5WtQKtiaqa5dHsX5PIp6V3MLGWs70lLVKJMmh6tffYGhjrHuq9XFCWBFEATVjl9BnJjHfk1rxwicmuugyr18Htp3O3vu0jlgbEZUjDh5l7tqX+ESwfWxGm8OwOO4JJs0se77yLJPERR9/sltjm286hs6R60F2ZnOgeoclOVlKM7PmOwrSaCTetKKYxu6Whi8xkRgILmqZRhCHUrawHlPP/1P1f7qL8hsnnN9JSfw4BrZm/P7PP5/djKNX/m7nAz1FS7CAYV9kMaqu/0WeOOfE7FQeOrCuTStUDBjwZndHzKTgelsh4fCXvDJmUyn41B7SFzXb7KZah04x2KqxACDSR2K2OoA0Xum9Flkt0Uvg81C9c3eETehBdvSZxNQHNRJIREj0CyM7sC4mcMwrQUdcwI4Qz0po+l5xq8us1BSbj8l4TXWLcBXr+so/B6yEBbpOXZx5OjvINvwOzRKSbdNB9JY0xAGi/fWMjrryEcUqKpkFzqX4sR8zkg+2HV1jUSnqkEdZcNJ0gnJcKKiMTr/dczOLjcTNFNTjl489x6y//fvT6KKy0gDIsVO03hgg/3oyM96SmNmVp5zoxdjWijIee4ahFToLn0VxQGU2oavLwO23jynIqvj8wYSZgb+jM742oGHu65rQsE4q8U2y4yUnBsvKeSE1VacvFF0OaeSmcVx1Q61UMnLNW3sh2p8fXx2LYOTjj4zkBO4MKnT5XUiWrKqzK6sI3ivZmamdcMRGLgehhmI5z397NO7wE03WWt57q2RnRDMAJVEHaIebfCUwWU6jVFm6XjOS1CmdXbt3EPV0DXQ0QyoEgIxakrKJMTo+1y/Zuh275uFdAJNGVAZ7PX17lUf/+DdmNcztzAf2YEUXIUpB3Gap5nUuUBT5c0bN9hHu9WvfvkJkPhZlALOkcnMA+fdg+breGuJBAwC5Hytd0rG6CbK1OFs0HnuVk2YkeyD+oxOJgryOB4JAKOIRHptJfF43F7DGEJnkIr0ifvdVoRBMj1/FrLAukQBHFoJdHJvpBZhDuNT7DaZglK7PQ7heDMMxUWdCtxtLwwNzc003Wyiery+/LTaXPsKRznF82TInMfqKt89/F3KAJerhy/IvEFTtsgk2nB2vTiYazferZYdLIjR7h4cINP5EojtfsCoHq/aeBfOna/+8s//ovov/89/rUaGRmNPzy5Ocf5AtvS09HQN8/171Z/86M9Cd2yMgOUhIq9Ov+0CXttWqbmDqbyMBbj+7r/Fqe1UK46yx3EfEkzv0D8oFJiNt6zTfVQIDq9Xn/3q50B0f4XnvsdrX3DOygTZb5X17f8O7LI3C/+/j18rr2Fh8z8ZWrrFttYr6Ob8O6h+71Wt3LgDhOh6TzsGmL8eTIAzOvvDgjyDilrolIZR09nOECP7BVgMRhphyGGiKMFu1uKiiS7mmK6XTBQzmh5wzw6HlxHRumFTAYDoTq4+r4m+BRZTZhfQPGWz8Zkx3xxadDHsU6SYQgmDRBChccR0TA2IUaTKy0V3KrXU7KI9KRB7j9rpFXjdW8LCixuMkSh1m9wM4ugN2UGMPy5SLAkfaeTKRilGrkTzsdHqTKhc+YCbiATPjg1Q9L8TTuVP/vSHoVKQbLR0Zm72sbGzwGRL1eNHTsObheXk3BCiwXAwOETT+/oYirEtkJH/9rMKicHvL07G32UbldcWo16uR4HLyt+LYc56TGZFJxlRdn6/NhY1caAY9EIv9t/eb79LB+aY3wLtFcfYCNs1Qpjl78V5+bPR+ZXXluP1Z/RP1c7uN5xZQKCmXyeOMSnhsuIUhaWZsKbgCgHbbGjRWSjKc3+CQvbONmxIJH+OMDgGR8qpyGqNT6V47bgJ1/Uik0AXMFTbZGJmDs6BN9vugqmmsw+FYptqY56JXfIp97JCkOS9dmyzTkkn4wTYDYaKdZ86oo/mVPXuu1fIWHqBuZKF6X2SAKAjMNuxQK0DkV33jBk+fqakiyMYo//hr/6RGhLwJ2iDvVpmUVNTz2LfCBPKQOtijxSIUoM7PILkCrUVtduUX/F6WV8J1WIiUuVpOlQz4LxdzznkTCfl7KL+gNONF1wve1wDa0XFyfsZ7g33f2gXsv/TuUGXJ9j0dTECWwYSxe+OLvqDOiBMYEcMdY847m3YZtvrX9EecZ8s52HQnnd2yZDa6JU5ulqtQWJaP9qCZEMWyPHIFGtlLMP1Wx8wLwtlZGouU2TTP//1L2Ia8DijJ6R0e1xDBH5zNGDKirOHaQNxR6d6vpxDqXoVKvfL/er6lZvAgNtcp4FqenaSsAFJLYKmDYLD47b+ap2Bj5euvEfhPsVnV2Enrq7Nh77bMLW/AYKJPWprK4tA0Dvn6Jf7RTX34t9zvujhNTkHy55AotPgu/x3Ecj8b3EyboZ0MI4RPqpoeOz6UxbjBzQK0TmMx1TtwGiXcUY4FtRGifo3N0kPD1dIQXUejHAN8cAU9NOYWHOxE9kFF/0nKAOYsfh3F1eMj+VCulhcHMV47ONExPdtkCvMmtA9YhEbGZY5NG6E8p7Z+TkMMXWYmCHSDYRzMYgBbgqjZCM+IzHhC2E2I+5iDNWQKplAGqITdQDzi2IIS2T/mgpdw3fJqLLwnP0whYnWaAxdRKWuU6Lu3ChAiGDU16+eownzdqTYP/jBR9WDh18F+yhotTYSsrBvEmUd0PfzbHKmunvnIc7mWUASUhzMrBxbVGoU5RgC/+e/kjU0Qnnlb+EQnONX99n4msasxvPw3Dzu4oAaCQSFSdboZBsdVoEUi7NNOZKc5Ol7IisN0cKTOlIjiaLR2ZTnixNrDKXefF0hP5Tjb4T9vlZHczFGr0d+Wrn/Zjylp8ljNCiS5VXGU9ss6v17zNjftTUDEqNK60Y5DjvqlMFog8nFfY1hZgQ4z6dngrjRQVOp0a9BTwsoQsCr0nzxTlGrYM37fY61NgN3/80AmQhfeb3MMLaoz/X0MObi9D7QKjCjI9TJzAfRS/Oxi2M5hWE04LPGYb3mg++8H4wzm0932Qezs2vVz376gP2G5M3pPoa5XY5jtj9IgkBf7xCfyeAtJGl0Ol6uEAEF7lJrT/jLbMWsJbN4g0NZZECJwphmCzgZf7ZxTjqZvtqB+FlZc8rhdgXe9R4Eq80plGru1SKVfr7ZousvWZqKme2DkAix25TKXnRqqFAmI9n3Np/wEzmfrbscPxNmW4Yo9Pczrv0s+mFMTOV6TCOT4yyYXZzcOiMBbrzzAfaOJmFaI15xTJ/THC2k/4q2AjXXPK52GIXvvHOruvvlfYgiF6oBWHznLlyq5tCnW5hZAh4jU6NeY2uG1//+/TsVpFBqQUhqCWEzX2iOgMFpnV01tX1pCTFX584QRJwbZXovKiuvgPxnp5FBWm/HJvwaB/Y3RFRTnHOOe3AEABS8CEj+wDOZjLiagH5A0Ik4XKwfsBA/RJ35bBS+unodMUo6SvE/BjDRGCgf/2CfjtNgimhkM8pPtVajJ+Aui2CwydQ1i5oLn5X6X9mU2FHz8XUyRmzRJ8Hz26SNGlmNgRsu1JlJt/18F57U12AMkc2Y/XTzu87DNH3NOQxsNBk1F85fCghNMkDM2iAt1+Eo+ZBSJWLMaoKdwE2ZgZRZN3lOxQCXorfNgh6b2Y7PiZUXI1si/0aDWMbqlr8Vw5uRfUcUDjvYIFeuXIrz+wyGixtXR2kk7Xm88867SaGdX44GzftfPQ5o8AA5G+tRJVsozjOPKweUFSaYfysZ1evCeBTST9hxxVG5houhLr/7szFbKsa+kAgaM4402CfqCLk2TkYNnFCgE8Mvj8br9tuea8x6yve86WQa60v+rdTMInI2067ZcSXTSTp9EgUy20kVaR9FB6+sa6+rrC0d5hz3Y3EJUoNcFuuw7AfrDBHNO3qY12pAlaAfQKvKgOQVmdsiBkTKrkyyQwgdCf0lAcH9osMptGRFP3Uy09PohsH0tCgvfObPHuVSBqyPSnxwrXZjdJ1bk4rQKls7IO3ylfM4t+UYVx7y80CBl2G/PXnyovrf/tf/JLm+unT5QmRdru0vPr8TkzKDMcaIAvuE1DuTBWhfx8LibEBVjjfwWgu1ef3MwN2f9sJsMGnS/RuBpTB0ZIeQFIJlBkwtHBQkEdGJnO9TnHzOl0pYfJf9dkL+yT4hHX8MDkOA04Smk4mZnQGZwW60uVOk4wCl6qNZLutj2IKf8roBrj3zfjYYd3D2Jp33e9UckJYZhzXcdga1vcSZnh45V7333Y+iLvICscx5MpqX1BzVYvM717ExH9z6LpnFYnWd6+VJXr/5djXDcMH56YXqMirQa0srAettAYlOO/MGxGLbuTQ42SbOa5Jm8mP2Qz806K6O4VCQUElBRYmeduYeVUjIrEOGIIucB6qdnrqNw7zNpkRKBgHj2Huu1lBl/92NmL7+X7Em83r//tZfdDLNAI86mQNmxDQ1X4KW9wGL5R2cCxg0w8oUxtQAhs7XHtL9ocKqoSbNJYozms7oODdqFPaJZHQEQmTBHlNMs+68j8K66hIs0CJ6mc2ZGQ0VhVznbYd8CLiljsFI8TTT5Ox3cEEb2fgZhdUk5dUajAvW3goNteOPLSoGQwqjKhYu5myPgA7Dz4noXMgiOvalYVpgRmqDQp6Es3Q0XqPM2DxvO5jD8QS1IyPxQixoxP2LQS03QINSIBzPdXN9NYZ0nZ3IEcLOKDFidpMZASsYeYFIyeNZXXkV/H8zGiNLo9EAjWsKc2OdotCti8SI5xgsr1qxuhhoj704j2KcG2syRuzFoTQ6mTeJBY2G3tcXaM3vb4TwyrUp32U9ojikcvzl+8pr33Q435TVvPn95TP8WQIFf9fJpAzLCXOuEV6LjI11Kt6e55hwozBRCFqGg8p120oPxBKzSXacIIsB6gMGUq9KuXjXt02dUqfdH8Oj43R+XyCIOqieTD4LZ+Msm6Z6bHkyH2P3BMwWIpJ8X84xaQ89tZBcon4hA83+m56eVtY4jYxE7jLYXAeSCAwc1NtSgmYIaO9UTxv9GPRybOeo9HduXa8++vi71U8glfzkx5/R63IqWGjXriGxQob0+Wd3gWVRIxaAoh9oZPhMEANc9yGaS4/cPixTNQhdZ+7HzLw6qiFqrwaKaygbW6uxebMFh9su/EdfjYFdqTkobRNwdu30y/22HuPnFljV+xPrN5RD0sl4/bscVAjlvxtne4pgWNbaEWKyxzBYOxkJ3dnmKA86+dH7cg3s7LVBre7D6F+qNmCe7XDNVlZxNDp8JF+e2ryJPuAH3/sYKvN6NUXfjMSWLWA6g4phxFabgLg6yBq7YeOdv3ytevh8prpIBqi22RZ09x98BwdFW8Ihn70EPDoPtDaG4oCQWa8iqqBDD5/dQ5n5ZfROrdGE2YOkTB+/t1OraT9GT+4AyH8bViWlifv3/45j+JysZZK9LlSWdDKz79c8pd9t5r9dJ6NHbDEajkyGvK55kEjnJgSAj7iRZ2sNH24ayqeyK6r9wZDX2N1ZDSPdFMOdEp83AtMIW5vJmkx2u0tbdnxqOCWpxOzAtpp9lbIXKR3uhYsohQjeheZ/wkVi3Ub3yma44Nzwvk8VAR1QQBqmzzzMWmJkbjgNpWu6Q+7CjZrjaEci85lGf0gsdI2Iy6L7NsVbtajacDJGFEaGOpkC6yQMmLUhnV2QFzgWMXZ/lhpKsNdqRlcjjFSMYHnuNTyAMXMuiJGdSrT2yCgXo3PW8WjkrTWZicmQEotXut2NoZNpIpIqzZiN2UMx4mWqqN8X9ayajnySUdmDkgY3u70TvkmxS+ij9XUtTqk4j1LfKH1D5fyKgyrHkv1SKXVTvqfUrPzM6IGptby+KSMpIqPlPcUQNX7/icPM3db4OeX+FfKDx9HIloskwj1QU8Lz+DMQKM27XjPvRxb+k9LtGnbK4Ub0ZqHETGOhtZoD1r8q0DvcKw1hrHeia6VoOrqQgxHGpbHWZkXrfO48XyMs7BLTyWQQk7XMAtlaC4rxAmQzrmnZfKoMVIxKVwldIorOxb0pbXwYoUazoKtXr8Aqe0b2MVONjPXF9Mq3rkNr5r3//j/8nwhgvhuBYhBNgMhfvnxFsVoZfdhVdHo4cM2+l5D2Vw6JuTk9jC5ua9fSHVKfoP+ktydlkmCD9cEYPIjptLD5qM30ROOoQ+Acu95QqBZGZ8Mfso5dyyUo8tqX5lz3sevL62OQVWZJ+VxKveDAsLTChh192XukBBOV9XBAvV0OxHuOfNGPef8q97OVTIb5R60oPzT505oiNglbNEXm1szelwS1j/PrHRisHqPaoD1zEqaPYZzt6NAZlLWf0cWPY+V6zRL49UIUONIWYuc+/u53gOpU/SRQ5bo5YmQYpt8uCus9AzTELj9A9fl+tbo5nVqEWyhWtw1XvZ3DQHdnmKxJ39I+tOWXTMR8NU196K8IjL/At+Bg2uiNqZvHLRvniPff7/GtZjIxoS7+k2Em1IXKbvsFIpI/wbi9Hca5tZO51t2yYeDBH4ziQDDCYL5OxLRDN/Hrk6mUUZ/hgp8U7dmw0m3xwu7hmJBXj2FtHFj2enBYNGxmA6ROQaZPDmzKArrv9/tkuejZreFoFCJixRH6e5G99xYIkQmDGampGOB7TdN1UguL09F3YrPaqsytHSdQynEWyimzdHK+eYr7RQWEjZ0O05qOj5LJlPpFY3TeWGcoS6I4G/HbrOcou7KOEaCTmKKt/RY5TvgoolmzNKM+jYv1JaNjI0Fh2ewHyuL+bzixmkrs974mONSGOCixQC/FSXrs5XUFVioG+00HUIy8BsHPKVlIcQbl743HVK5TKdanA0gxxyRSnPT3FCdcakrFCfgZjeeYQ/gyK/6mh68tNZnGn+W1qfiQkN1JJpo1rgiS6ibIkHnhXL0vXusgchCdv5KWzXrogEBgJK+E/S4B0Rq4figW0DtiM01Qe8kM2hjPa7a8D0QSs3zMXtTUqzN42WVRc6zHInsdXdclULIfSPjNNTPAjJIt6qMtvFa2lTXGVWapSPO2nmJxP0RHDdqQf9I5nOq1qdJgkpHkRNrnJq7S0Jdaf66vxYXVcDBKtNiEvbaKjiCjDnSYFy+dCyezSRRe0SsnxXiLeqf3KOqssMLMaOzZ6WS/qr6s7plkBsdkh+RQECS0A9nP5OVPKDyzF+9FCWwMBksmLA28zKjyPhp82Yg7aJ2kk3txir4i8oRdmlubjyAGUEvqggHb2fGcIPIJ+/t+HOc22ma7++iI9SASivPvg4E3Sxby6NF01X+a4WHKBHFO3fTizFDv9RjMVNKBw9Qks/vqLpqC1E3OTFzie9m/EJy6ucb7QIlDKGdLyz7cIwvtp2mcz9Mhrm2gwsyAujsPf1KtbD2HCLAc+7Gr6QxA+CDHi53r5Pq206y53V8tTUteulc9W/jfqW/fibRFZx1kH65Zs7C+rWN/DHCZTgY0mJur4J2W1Cj9DMySP6/OjHyPvyLtgF5ZZw/FLy5kewXNEdlplUlt/NrD0HuiGeHWo5fFs3UydQYSs0Qi/c/BRuEkAlXMkciloB5YeP05LjgXrrRFF3gUEy36kW7nZEJFAdV3IjoBM02qZw7iSmjICZowZHitw6v8t8Y6NJfYtBrw8bPWPZpjhoSsLWGoJcaz2nBnNtOK8nQMdhIzE/ILEoOUWLvLs89HuKoxg/gmI1uMWzGyJRp3Yx/YqBeSJ8OhZ+U1ENOWCaTT8ThtPD2R2dkOhpNKBjYZbnBeinKW/peSoRTDnw2NKRpaspBGOC8VlNO4l5pFY23HYy4Oo9FJFCNdjEBjdlDeUwx3o8Mp0JTfkYSIOnvl3hVorxGWyywi2XbFgZdsJDKuWrOuMdNpdDhvQnGF9FA+y3pAyWaKs81MNNeyxt174GeWMc4FrtGo7sOcOiKC1rEccK37YvIm824IXNTXExKRBmzw1k3ndytOZj8K+KmP1SHEY79Y9KuFC41sOeAyGxDDyTjnxIw9G5OFgjV6znoRKrPXTCPtucxSK9iEkajis0GhvSdqmAlfzaFGPD7RV02cH2LvbNJd3od45MVwgDqYZWoJCoE6ObK1mT3Wiojpg+d831j2Fjl4kBYGs6DTI6eyhYF7I/zscRsMtuNcrMvoAEU63KM6GUeNhwSRjR0gAkFysGZoXZFzzB6iVHYo2bSBlQ7V++A60EnIREs7QJ8Ve30Ipl0zPXvHHcD3TuU8soET5moTx9KKGkHbU+7fRjX57J/jGuztAmniZAZPqziP0SY7+wL1g5YWNBwJCAYGgQaR2X9ItrICynHjnbe5b6dg3DEKHRr55fPXo2dqdhp1ca5tK87dEfBnJ0ZCEmYfuLTJgY7Qla9eeYf7S+MoAaGZ5O7hcvWrz/8LNgPNtT6IUaI9W5AcWkZxLjiYDiZ5Np9HdbkHJ3NI7e4LnMz/wnV7GqWXgFNL5q0UkUrxfwyFf819Uph1Mi5hCkvHAxjsH8EF/y4LaSK7mtsXgg3W04m66T6GHAMpq8R53lIkE+9P6MDFGHw1Ir2MWonMvDqvxy5n565/28SJFBaVTsXIQRzUhw5BtpnS5i4qDa39LFKWna8xQOPisR3jNM/pAGLcbp1i57wLIbhstnMhR7GwbsBTAkX+vTwFP98BQVPP59lUk8yAUGiQBaukOwbhdRQdkiAYJYxAOB0gFIkDGYGlFI6PkuL77/K3RsN7khUkhl4cQ4pLSpTIIV8G527u0qwahjmYfKk2oIE25f5dTbfFsL9ZDymwXiMzLeGdPOc3I/9GZ1P+1giBhYmMIKFRG66WiqkzrWL0y/eUc/H73hyeVrKggJNqOMvfozueYzQL0ug0Xlt/bzzu17BkBAr5t8bMSRjGe5SQTGanuUZywmsxePl9CSWW+xysRzrhV6mjDVH81nA6ttg5JIMY8OfUXqQA96Bd9Yoxwr09Q+wVx1szPIsMaOT0Gf7NGAicTGaiOV3U2oV7TbguYeRk+fm7x+CaUAZGkoFOytcrI+PfhGcWICRITbd59FR3SvZo4HOyLQ6p65jOcsb8Ir+iNp5sKZsbn01OhWxOC2Ml7Pt4CalhaWGd7875QH6HWVAz83PUarPmYitCOAuORUjbAr8yO7qUTUdc4IQD+nZUs7CZwQIBo+SIIMVwW8zCirK4Btn7U9AIz9OH55BK1dlUHOuA4n3oglE3bu5Gb5Fa0QH05ANUFFoOVXhmPtMZ4MTjpwGZbe6gIH8A2eK4l6bP89RdQFywUY+fTfH9UJzpR3OM8zrqJV2wX1cp8oeGGYGYUzUj6NzLuUCHu0B0XThezsUhZ6oTaPMMFFdw1EfUf9pacHRkg6fpIXLcyaPJ29Xy2gPIVKhJd62Hfl3THjAqTmZ84FbV00bNjn4eHc9LBrA9evy31avD/wM7gz0sRLK0MPyXGbz39fcp/n+rcJlzEg6BhhBRrwVnnLTWy4L9AMjsfdgr13EWsEHa1fSB99CFLAKifhrgWBitRoLiockm0qAbgUthDr6/0IIRPzdLTxyGDWPqVLmAvjD2OYc+JWRcQGU+vK+Vaeb7XIjy5V1o1lDMSs7DX99D9lsozcivEQ7yd9ltGicjKhdlaDHVC7TAcR1gyx53F7CVUadZzJPHz/nvWeDTvT25SYth0ZDoLP33bszFEQ7J5stCVS7QVTDkBNrrRyPklE9xLbiOoUoQmVL252RlT3ZT9t+cQEknUFG+3+qfn//bm24LpbmxVhLfzDEXJ9OYiRUDXZxMeV9xHo0OpLy2fFYs+mAJfb1BtBEKa3RUvr4w3vws703JqIpjKf/2tQHJ8tmNNG2VqctnluvbeJ2/CSp7M9Np/Hd5vXWCNOo5QdXvjoChVt2OGhY1h61dKaUHOXcFyuou43ZPg9GfGRuNc/u7v/171tBp1uJxtUoA1dU5isE6DQqA8O7qStB6vc/JoGL2kNMh+WyZh2Y4MR2W7Nlj0Sh7HJHZE/m53oYHUkHa3hWhKkcaSBLYRmdNHT8jaSFB95CQWXcvWQNOprsn5+CM0IOlCKSfK/vS2uQRU1iFzCz+93Qz64TGw1CuZi9uY6iVk9LZeP69HL+ZW/at2CfEdXLGDcHjK0gt7l97kewB0SkLKea4Z4cTEpgqv0LviZBS473PYYA5I8fnT6j1J0GcNqQbEkQrcuMV/AAAIABJREFUFOaWLhoZHUewjwNA0LeF+nIbvXwjo8s4wCfQzf+JrB/jf0hfUjP1nIHxag06+AFObU2n0tkf2WYTbNkjp3GSYSnm+owMRgXrmzducZzU3HAeagnubRH4KHxKs2un46GBCA1qo1UCeLGVzOhUx2mC1xyNsEuNavbFA+jQkwQmNJV2UG6AyHC4A2TXQa249wbZ17lqfx3porXmamFqsXr24ieE/P839x+oTWgs4qTiYCQixQ6K9fe7Ht+qk0lDo5FT8t9URo0pcHo6Y3u6rjN05wMiFlLSdocFwZFHd6cC87QZyIVht3qJUEzddBhOuYs52NIxSyZjyTMgM6N+jCcbJJg+Toqsi58F17fImg6nNbITMVyl3S34u9gkAOgwYmMDl0VxLhRrE9dN2CfHDCTX/kTzyY1Yag/WV0zrQzYDvKIbGqNRywrO5TnyLRbYLa7nALKG2TAs+jBMNa5sY11jQbl8fjG24Q6+sWZAt3wQBxIKSsOugzmh0qZDyPd7HUrWEdfKIW0R0fx2J5N064TDGo1x43Pl2Bp/NjqQRsipGPBG490IVTVmQlE3q7OORidXsp8SoTfWc4oTKdCVfyvBQ7muBc6LtYuTLo9GB1aOsxxbo6N7fS2spbDOJKYUePEAOCeCHyJonV408EYmlSoJMfravpZwMjg9hmi5jjpVQsbQdPFziLqNUkHWEz/95DPUwmfIWMi0V4Go+kZD/LSbgKbMUHJfxPA49ovrPeuLSS33ee9/cTKeazG8USciExYyFq6xqG9GYY1R2MuMvDrOBs6YLFoX7R1K2NJGFz6ZxYWLb8V5ea46ALMfDeWjh88ItIjwO4dQOBgLx6YDFLVQ322YJkw/rxUWl2oeog5lDLjZ/g5ZjUxOnU0JoLJpM0k7HvsmJJ0dHIUTT0sTaemZKYoP2pgSDCVTM3vkyjppV9yznecQxtToHpLJHFNT1cq0t65ynLA1tx5Ujyd/na0XQP3N0LI7aaDcBBVYw6m2su9bmBBq/US9M7OWRVRDHtxHfoZrI3rgDB7JG2fPXA169yFw2Ku1TWBDGlYh6mzX0PwZJmf2I8+jjTzgsyRqeKwbTPJcWmYsAZI3R2RYzU1ZR6443tGBa1Vf27WqeR99yJ3uahUHP4US+NLmJ6zQn/Fah5OlkwFoDEcjZSTTmz8KJ2N0HGINaazcNEp3NNF82XyOjvSPSblhPMg8chqmw5DseAfzdE6Gc+mzmJ/FUOEuIx6jjJwdI2wGLIRBLrTfMJowiiyYLS8vkiE5mMzhYyc9DGYMGcGo24SMeA0Z+NNCphvDxXwWR2PEpEMJvbSIkhTllA2U9ZmgXlpc5/v8nqRRatCJ7vhui7mec+mfCUYb10RM2P4EN52ClVK3zTqMbktUDYQc3duNMFAuiMyQinEthvDrzoZz5jolhHMyMiEzmpp1JCundmpGtuFkOI8woho84Lx/6VEMeuMxNWYa5bOLI2x0ROW95VzyOLNIf3JMX5/D0/ga10Rhh5VjLIX4xkwqHWlmg8WJls/xb419NQVKKZ+j6nXRNnvzOhRjVD6rESaL4ydDUJVC+OY1O5F6Rsrsy3CkrhCjwYsTTwdjlO37fZ+TTA+QM9khg+lGFXkENW2dTT+NtrIZNZ5ffH4PI0Oj8bqR7g60Z1SAacZrs++C/WJgZO3QzzQTSWn/XOM+VyBXKfseizXNUKU2q2dNniK4uohW14VLOgMgRCi3M9OL1ZNHMywjFQWUQaImRNbRhbBta7tjsaQDI9nSC3WWbPwMEJ/9NBr1eRSM7cWSLq/hDVXmWrVaiShZ80LUp6Hk9gIXmtkUqrv3Ku5XPfq8wzTLqm+dCQqnlb0u9VsB0WBIfi1byez9ddZWXwcdTAk4IqPGBAebE22zZnqFfOhkmgk8OmCydbQt4+hfAmHdq6ZmGEMNPHVErcmu/hbgSN3SzDxis9SvRDDMMA+BD4eoeU0CoT1DDmgUzTKv+ShzgaR0v/fux/TIrETd6vanX1Tf+e4HiVZg3DyfFZpYd1gzQmkDEC+0Ja9gja6uzHIcCyA9CKkeUEdDRTkCxP1T1bmRW1UHSvgHWz1VCwKeL6Ymkfz5Ba94wOseh0OKc6szmSRp/RE5GQ1/pGFEPMEui0KS0bR/GCZV/rgaMJXrPM3iolemt14A6JiJ9x5RmynFVI2gmcw6dRQLfNk3Q45E/4BNl2YXgTHzdAefhadiQ1NoJJUsRdWYDR+05q2IyMrckBKZ5uTD7AZe36AzXrFApNVlq7hRpVH7Wb7GmRpK03gcSQYQlqvHPLOoo5uX4t4lhj/ZuJlyNems3Nh+h5P+xKofPXwa+HpGPH7/IRES34P8iAy7EjF7vo0b4U0nU4z5a6NbJ71R0KtHAzRmBgmRlM//el3BjbmLAaiLaW/a2Nf/Lg6hGPFGJ+O9bjTovumbHKbPl+yiMVMrmUox6OX8SqG+OJnGTKp8lp8XAUFtUHy+wHIlsyjBSzG2/ix/C4adzMgGCvSbUFk5n8bjKlRtjeX2jqMkUpfMaFxlZGnwzq1xHeXIBox6jNkuoo8njj8ai3EuR6wdja3zXbZ3jFQPqssInbqWWiBmqDe3ML9SffLpHTIgjDP1mRg7TB+N558KD8jHUOAvc3SymRYGUgz+Mis0ks85TGZcsTYwfAGXjXZT1IfY0s+kVfaXkM6D+88wZNCmD6WJ5/TUGDLG0EEl+oMFSi3SayoJ5t33riMtM87n0iMCTCTsNjZ6DuiMMQFQrj0XRU2DZkz21D+Ac4NE0EKN5jXVmNfFSILaORbbYDf+CR0ZAgG6ghrNtVXUBDDORbk71gZ7uKyfolcYMDWPqM04MsRM3mYknIlabTF1V1YocFmbbDWm+3a0LQF1LZKV3EEhfr5a53uagLDaIBPs2cAKjDc1i/1B8cDMb2R4PEdsE0Q+w8kYVDrg7AyOph/pkyVGBFy8+HY4mOGhierOF1/FeOldYDcVU07B6Osli2mxN0wCj2ra22YwDlicxfmYWTrFs27WhVhxgCzR2eFbVdvBeLW7DgqDxM/01Jc4v7/HhU5x/2zsBImp7XRCZkKrSbXP8ct/yHCZQXAJhFlsefA+YagmAUDq8HvVyCAKAN2IZoaTATOm2NhCQesUgnCHqANHE6N9MqxuVZONzg5ixkhGYbJNbFazVuPfNO7tev+Az6By4mRKmlwMrFFLiWqLtL3NlalAuxGEgDAcQB1uFp+3gG8UZe+L0hM6GeEnHY3HkUSAJAAYBWlEXtG8aZovdfjsxGhg5AmvJSXaxWxvyvwc6qxTs6TKKAuwMeyC1lu248zUDisG2GNKSnKm9Y2Pb6oZNCvG2VAsL9lDuQ6leTKZR2mEXVz5d42bq+63ZzMeRyNUVWoqJ5lI/v3NDKUcayMjTUNX6k0FHizn5+c1nkdxXI2Zy8nxnxTgvc6ltygMTA3tRc0LJ18ynMbr6+t8jxG4Ux3LqG0dXoHeGjO0RqdZoKGgu0Ov1ShvIhvi+rPuN0bT5CloqcJW8/NojakuHdIuzlLKNVmK0/m51gvVkaLIAi2YZB9DCFkF+f233roaa0lBzVaiZSmzP/3pJ6xPGxlVpway4fOt/wiLqWnm/pDpdeJ4k66bDudkXUVhHNJDD2iCNdHOU3zeIE5u2KmZKAozyfPJ4xnGFEt5pV/nSCHOrCMR75F9Z2OjmUpMYuW5a2+dr97/zg32zWAEbi+XV2Ngm5Bk9J9Ru/Cce/tO8XwvMJd9MzIuZTAmVH0A/Ou+It2O5wLJwAvqZDynwhLznqlovQBler3OHg2yMgCo1c51Hjpx9qs1Kt9vPVYnHCgBjoVVghN3JAEZFoa+mUygjXvRSeNiB4MXW5sfMD/mbkwA3YYV1tpzpmrj2F8doVjCGlheO8QBIT/F1FMdieMObHq2WdvAY3zifNR/Xy7bWzePlMxbkDrOVO/d+j7EjplqA7WAIaR8BslMtZ+LtEGsbkC9JvDoO92JovOD6uXqFAHqDGuBQn+Qe2DHUVNrayEoBiIb7L5WdRydq3ZeUYPGsb+Y/TX1u79nl79w9qquNZxMEMtKXUYIJR6p7fi7Ht9eTcbjDLw/683HCObpkQPna1F7iF8PrsCC+RNE295LJ9O3wl4BCmtm0l/nCO8T8y3zO7IZM2TKA4tXHgPpFJg33WwUMwkXdGDqLEI9vZEVHVWvC+SRCbHRYsZ3DJzKsb0ajchUggwg44WUlBqRWtfCZmY4slgi+wA+M/IZHEqqc1F2NpOStVOk54XDuijeKVWvzzt7biQ26C7y4taXhNuETex1kLboZERx6pkpIQ0b8uz4p15TD8sqRf5SMyiR25sQVGPtIKIx107NfirQTHFQxahnFpJGptGQStz4l5zMmzWZRieTzuckkymOodFAFzJD1CAaml4LLNJIbCjMK4+xMaMoDqycZ/lbBiEnumj+u3Tn+/mpXn0yiqBcE42NWYdd6CpuGxWX48n6yQnluTALG8/79d+5dEb/6nwZyFh/sfF1hGmZqeANLKLBxyDoTIzmY/7Ma/hGZyf7yRqjnfDqinmdgF5gLiqQ2EOkq5E9Bc4/CAwzO7tCneYLxmIs8T1nQgFAkdCoiUCVlZItFTmdq2W/hKL8zhCMjN6iZDPqnGLYKzWhju49ivlHOBky+NHBgLiePpml+xwlcVAHhpjUJBMn23LPqaVk7ak7s4iDDQxlFyPA34qMRhKD+85zlsEoW83+myTJOBqgl2wMFhi0XBmpOhQDPR2x19Kaqz1rmXnq6DL78+9+nxfURu4F6g/bwEsei2sharHs66IgoD1xb5tBudasC9msHMdOkABgSL0YogRBbzt14nQyCIW2AMO3T9PP91k1M3ePWgwwInWUJpxMC3XYuc1nFm2qLZiyOzuc27YwqFBkBzU03sd5K0/lwDoDgGeoAUBF456RnfaMIAN1q5qbQm8M4o3vPYTN1g6y04oSwA5Z7coGatC789CWFxDRnCWYmOPcX3EdgMGJSiUmNB2h39h0Add0DuryxWpn/biaffYEOPUTjvcf6V96VbVGvZzLhYTOaycTcWWJOuOvv8vHfIsd/3Umo61Rj1lWRhaUyGLAOcPJ7I9XQwM/hCr4ERnMKfR3VsE0KSYDGXUzTrSnixkNMC3sNN6HQRM9L6SDyp4nF745+gyMEk3997h5ZinO71ApVmZGkY+Q+qiREDKwF8Tag13LJYqLSYlsND/XhRf4PAs/xtKK8AF7SGvcJNpxmFUfzI/30BfaIZpcofajBpHPD0LFPGaRin+Pj51J4oDFW7SdemDgtEMJdZBYE1HUCDDaJiwYYaljFtkxmO0SUc2TR5NM05uDCQe6ClPGiFrCQonoPWY3TDGSaeR0EDqUEyHOA+tEXHKNScI/PhL7b6yFFANbZt4Uw31sRlXL33/TSiuZTMBVMTPnhP3VaPzrECkWbA51y4WbtNE0pp3ICmXR2YhUSq31shQuLVCcNYyMuE9YX0JQr51lA7QVTobiuesh2XtpwPzP62b0XBxWlKDUv7O5kOuqLpf9Q4qFeu1LlO911GDbZKoxDuJIPf208dw9J52CVNzhEXT5+EyNo5+TRegq/p09KTnuQSkXzy/ZgBh52FsOMtMgWcs8fbqX2S5SmZUrmQ/Rw/duvR0zUlQ03sJhnaZj/PHTyZh7tE49QijrJZGz10Ij7XWL3iyMy4H1JuKxMm4hoMe4RiqY2+DZFA3EyqnYZNnZbZYhjNVLts3UxfvT7DfWYdsQK8qALdeU/AWPN2jRnIO1GoeDOfH20pWx6sOP3q0uXjgT98PvXEE654jjG2SGiudujdJ129dLvxlDy/b3sznY66YTce/qsL0PnQRxZkA2P5sR6RhLr4u13cUlshJOU1FRj8OZNWaYthfooM2odDgFwtbxaQe8Tm1QqHehSLeBWnTYK0ajZAuzr1rp5WmH9tvZ9pzrC/T04i7Hj9Pkb0eyYwkeJ1ceV0fYpoMD9dkYuQFLzfM0IPiKsRoiLRNnz0dAKp35wf3HXDuVQPyugeqHP2QkSs9wNfngMb0x7CycmPpn7RCUdlFg2GDGzfb+UjW/pIMjEGKQ2jHXrJVzbvU4cUpH+8zWYfLl8e5g1d8+Xu1DQnj84DPOD6mfjs+5rkCp9UBCDVyUX6O00eBkxNkzTv0XH99eJvP6sPSKZUKiab94Z30yhyOkne9Ug73fIzU+z2og6mgiHexmBDO1lq42xsO+IrI8Bccb9rNBvYt+bf1FjBJ1zKqb1JRdamQrHjimA4KZ2qilgnNurJTyT4hMaY2EPophLKoC/j3nlpDq42RSNoW0ms9V0FOns2dtxfeSno2NjFZv3bgG66ezevTkIQvpJYX+QSiLyH2vM1cC/DkkMWCudXM+pyicdrHAdToHNfW6g02tgN0On92D3tQQlEYxMtlCd+9OxawXU2wNpueh8bYPR+fpBilQT0wCBSbQKWZUKjmC42bxWUxOY5yTHzVynmupf5zUPOo+lHpGigXAmEYYjY3StNNRawzDidRNrAYSXkMdQvbY5GTG/K68zhofM0shFSnU0kw1FFJNZck4PbEfAUYZSEbfZozbOytACOPVjRuqQ7SS6U3S/LpYS15IxbVwrF5YzpnXCVhXCEkM02dVizEqkkM8pkI3NzJ2KqbRpUbFf1t0Vl5eeKsPyOY0DKf3Uc5Vr+7Fi7loJjTa9vh0MjapOnAqspB6UqNLvvTF7EB/P9WrplbOxDGC1om5DpVICUeEcRUuMQM3yxBCM9tJo0l2sUV0S7/LAQ20m+Dvwk4jo6g1DFubkRK8ToaQ4pK+b5BGv5iHxAC6DWjGK8t71bPnc3HPXGcGYy9Rah4bnaCBD6YZ9exwvHEtqHcQQDl/xEzDdfsSja1VRgbbGJoZBvUGrrWMNqnTW4ztnhi/BBEADS6MmEGCQVU2LbPuuAeyrgaADY/IAC5eGq3+/M+ow1JvaSZ6LqPRm1grLZxcXEvqkaoRqnzcSkDaTX2mOPD8fJws92SbgM/GxC2ufTeSOiouv1C+BRKCduLxo6dkfDh4WiN0Mj19inqiGsBYZ2nJahdainHttrfZC9cC/IfILX1AJriewxqohiMK+oc6AkHZ43ydcNDbCQTY8pzz/xn3gDlMQHI7R3Tn04uyRR/QEmjFGuu6CRhRLTLHGbjfZrm/zo7R4atYLUPw2XM0zKjH7NN/c3wI4WHwfPXW1fersfEL6NDZ7MkcKAr9MlF31Takd3D1FezUpcfYDEQtm6nt4Qz1ps04I6gSZC/U/47Hq4PN88yNge7MnttgRMHjR7/ke55wvkv8BNFpcB11tdxo2pWZBjqKuX/ImUycQqHAeuBCE1wMny5e82iQxcacme4PiJIuVW14aoYcQPt7xeZUgwyF0XWoiV1XqM/Ya8PC4IKtQ9VjvwR/vxks+ogLqa5QGDjnKxxrEChcUkjXyRQGWGD4tVhmGkYNt0rMmaqnblhGd0Jfs3RVFwMbdRnolLnQs5gondqIVweQkAhNcRQwo8kRDPjJ4wdw/TtCd2qYGk4/qbRNoRntGfkRfdTCiMn6YegB2Y1dwDrNZ89XYOI8iejNh1nYBphsOoeENlI6/uuwkM5HOPDly5SXMDNwA5/okCXbqtRTEsIqK+5kUTkZUyJCyR6y9pQRqDCPtFTP2etbshQ/p+jNKYgY8Js9Dgx+CporBkxj6X0IuBLKraq/bmwxfO9ZRNqoPezsgn13NsU1VvBxCxaVQ+A0NM7CMXr2nHI8r42nIMw4QI/R62+gYdAhVCKl1mPMLC6L7Z1sfnXbdEw2HTa3ECFznCpTbGIc+7mPzvVQNPLp0ykK3szlsD7A9wkZWbQ1uk5Jkmy2LEXlkMBH6FE2mLVE+0ZUP/a8zdAMQjyWc+dS2j/FVTEa7hTOS/ikrUktP+ojDi3TIKI4rHF2VpBU39Expk1yvAYUZh9nzlhXhCrL2t9DwuhXv3yAUcsM3cY/RwBscZyjIxNg84vxHV0QBbpkWCowq0Ale7STa95hbwbXcDlmzqiPdopswxpKayhYqMosq8xagxpjZrwGIWYDOnzXhNn7OvTaHizzHkZtZOhU9dH3b0HVJbpGITy0+kLmiUw4xFgd6Gc+hXqHQQvHI0OzPMrY7BUmcSrDIpSuVE0nTkYV9xcMFVS7TZsQgRmfIRSGgEUQCcbGcJanILqQVTny2eg/Ml7up05mA3be4gItEqpOqzOIkehkmmR3v7UbAhgysyOCh+62VziwRZha/5k1NlttWSs6YMw3tY9XlAVWESHdJeDrpJ8lx51YT+azqbFY79WWqCPYwk1dWrLfhyCYHhmdzOjwperq5fehLyNqa30oiD+yayn0syZXVpGjAR47PCCj218OEgg5U9XKvWw6xHkTcLcBlTUfjVVHO5d43vYRRkkvfVW9mP419+8Fr1euiEymvrAFW8hyRmMN9g+9JhMnUA7anxovjLgRZslk8P4g16Sft1gE8LnV4+kCFmpjodKI2YbB2d3CN7cxWvQYrjzKzTI9NndmoxN3FFhDo6QUjV3ECuI5wnUfwbc9NriRbYEfUlxT6YqkI2qEvPEaRSPdZCPZX+Nzid8r4xERTC2fUjqH7abVKJRILM6UBePnxPsC0+8hNf4yvieGMQGjOcc88WAHVglfpBhi1ggQ3oxsQT0iGGh0CLc09QVk47x0NdL8zni/0AHvcQRBoVrm8KWk9RZtNesKGrJg2wTEVDdKRmMYPPu64zsgTYviMao6I+zixDw361TCS1k4t9vb47cHKOEuM5pk6AAtkekFMYElLEyQ9Qz7JtSQ0jEpOJqd2X6eTsEoWIdkRiPMYfdziEUevsLACjMIl3DvLWgqeokhco5PQlV8bUB6svyS2m2RO2iv0djqfXec94nwaMw4wpEZwRaasg5JJtcQsJTOYXrmMYHNWnXr/VtE/mcim5mZRgEZr242Y23j8uWrGWHW4qBFhbnAiAYrQiI6CbOYaDAEth1F1NCivZIpCphKCDCjcs6KEJyOy+vdBlymynfAXQZgPIremh31129cJSIn3odxJpOtf6Cb6NjOeYrZDMqafPIyqMYzzDaxZ0wn47z7IeRNJJhI8XVPORrDLvomjKOK5iqju88GqPssr9B8SV+a99N5MlJtHXKnQ/Ce2N/hGAwzO9dEqXUFqQTUwb6zXpzNITBPK8574tww2c9wjHWWqtxcrwPDw6DaB2mHfausCfftFLXQAgF34C0MmmRlGjjJqns2+YLv7gmocPnlBnuCBk0Co4AhuS9eJ4ObgaEunLAUcKFdFdKtX2SGrhM1Y9/e2IsBbjaNpvo7QRYO1/fYo2SNsuWADOAYJ9v0DJbcfyYDA94jg1jfQ65lZ6h6CQNtk0xJp9kL9HXIMQajkPu7DiTquWhHhO9kkJoZKq55HCoCyPKMX4dVdxMn31Ot8vdNpWQIInWwa6+WCTwfcHxLICLaDenKqXCiKFcztbFmbGor/zUdwjBkvk0nznd17Rlr9zao0ENWEPeuAkKV1PAbTsYiulSzbHP4I8hkSvxR4DJ/ms0ImdV/s/GychDSFSLca0Ss6OvQoQv4Gc7C+RDS9+FnEZUMhOE1atsGk3T+9egY8xEwFBYfxZ+TaUAafrgebIsU10vNMR9uAFlo0QnOAtOBuJCib8YJd7y+kAcCQnNr1X0Ojfpd0j2LLIjOoZFlpaKA36dxWYeJpvFy83mskgdCb8kIC9gsj+skwo7mzsgMjGRb2DhnwxjaW+DAMaNE02zrUL7OY3UTF6Xp0F8Kx2mUTvgWxjc72cs45IQeiBJ5Pl5bzztJqZnUT8tH1rbErjPjyeKqxlV4SOgtWDg1rGjmp5MtsKTO3c0eYwO4iV6XImdToLaU9ajHNIekTbK5Sl/PcZPZCsaplo0xWzBrE64KuA+nUxyLnxNZE+cceD3nn9mpvT859C6aUb3ikckYlNgkq+OXBkz0D06t4dPIOk0QVxYYvpDFMDCmPV9Li/RGEEkXmMzzzMK6PV7AlbXD8Rw1wteuXYmMU0q8ma8d6ucvTMQ5BTlEJWzqEf4u/Cc8p+N1BPiOkx+jaJ39JFKCjbB1xl6HodPMcz8/FrWfxWUKyhTYBwahrTJb3gY/FXg/v32vusuYXo239NdV2GcD/SOhc7ZAH4ef2WwB2HEA9oYYaDgIUIdwcYwGv40kKcBUczKsWYJORajR+3GKyY9BSuTheZYeL6/DAddcZ3OaAWTdagVSA9HZ98bI9J7qxs2r7Hf6a5wQqjAsn9Ea+oNJeDjCgXcRVBUmaDssMNex6z3qWgQaz5/NxTGNDE8EPG4rQBS/JTOwN4eonfaS9Q0M0mBNTQtkOzTShGw7uLe5hoV2UTkga3y1Ri8TAU98J/bq9KhjzDlXoO9O7ukQBIj9zYdcu5+y925zvMjX4Bxe7fdUC5uD1TKZ3jawfxPBUDfy+ntk36odiEaoQFBo0wZAOwa0VqypRzejBtCNWvKFczDwTl8gSAbyY4roPtif5IBeamEbm6uMVQAm20bNgUzMukqT7AzuX8sxgRnOpY1j0dG0HEIvPxiK9o7ZmbvV9LNPuKZmyjDfKtAQx0s3IGEncFkGbLlR/uDhsrAfdeFIZ9KYzTiJybNgcTPMDO4VF/8qRvUGFxOGhgYMo9TbK2GARbFLytsOBZD0M2omR86ifxVjX6N5keZNufouPJ2QxsIBSEZ3UkCjsEf0rGPQKWig/fzMXqR5EhXRmR9y37VRCxmN+YUwIEYeGiKNaGE56WjMWDTa5XPLTJVSJ9lnEenEhMDsEdAQi/n7XUaKHleB7Ro3p5GPEY7qAEIyRsRqronn+l0eTygiiLVTn9FQ+bvZjnIVbnCziD06wd08hZJcZEuMAkvRO5KWmOBYDHCKDAo7Sh81uk9NM+sqQJMhAW4hOcfmer2CjRO03yzQuik8PicuBnxFFB2OqpZN8RNYia7jAAAgAElEQVR8vQ4oWWfZ7Z4OIJtPg0oNNGQwINzlcxbHfRT6t8/5fq9PyKFoWKht5Lhth3zV0CdQlcfmI8gjDsKLGXfWtHBaZD6uB2syFuztSfH8TwHV6Bh06t/73kchkTI5+RwZEea8k2HkRMd0asnSSsg2YVtH3y5QxP1+NE7KaHy5shRrTNr9SWOoI48xUsCt/f1ID/F31/QrdKoWl5+HdIqw1tLiJmwmhnNBiNmhGFycqPJHbQzWWnrJCIA9qLHMgTkzPkhh+Ww1MXIx4Lap6ef8jWZNm5mBJrtR1vBznk8t83dAbIg19p55LVsCnhFt2K9Gx8H2WaeSWKQcxx6O+6NDT0JJjiWn1gOUa8DjnnCfGIhkwEZG1Ncf8NA2UK/Zt4K27ov3P7jF3hjAkKMRRpa3R13IInSwNlWoxtg70XGPvVbQBI2yhjfgLej/y8BNGmTFLoW9hLqEUm0a9ftO08Dq+GelakapZ1kj0xlLUM4sKfeIn3cYg9ugI2/xfQSDTUKTvL9bkg31qjbWcQf05a21T7ENP+faIKlPT8weeowbZA6LFNlXCEQ2gOOOpEcfELxs0ESJk5Gg4JzoYK3ycN9I/olrDtTb0tSN8x0lk6HGyxC0ZUgXz2aeU0JIPTmviRmx40ccU2//kE7g2MBsH3QBmI6xi2RYsNBwNP77GEV7a23Pnt6uVpfv8q2wd3EwaARwD1ijDXL+J07Go3udBfwRFP4LvMcmwTTUXkfYIinMkZlxMapj0nAUAPr734ZRcpWFMBxGRn5+RM8UQLtt2KSo5kJugZ2mE3Emili8z1soTfl8lg9jYf27ApsK7WUWko12ap2VfpDox1B6pmZnBSPG0a5uJ/nxGKAc/Vw49g5f26uhDZ3chciC/BwNW06qzCwnmF9EVGYGQlnCZcJmNueVkbs2hQb7q+7fCOYSm6oYQze3UJURo1i7xzE1hXwEm9c6hc7Lz5eldA5jY2bwGALC7U8/53XTbKKhiDjTqOeoAg2xEFGhQscqCk2zZFflqAGdDD0YIzT7ca23MRga7yAOsBk1Lnasa/TLHI5YmpyHxqOwuBJ+tFaBUeHYNEyeiwY+G1KzFpasuNTAKvUlj8cscrvW2woBSRxB+bvrIBl2SYYojbbF6eunnE3vZ1vfMTiJ4IInhLukk/b1DuPInZmiYbNuIGEEWNANyAYWRvI9OrCz4xNBaxa+isI698DZK8nSSwNtXcRAwmM0Y13fWISy+3YIrupUhcLMWDwX10txTjpsr69QoH+zgN/ObPnFZWCOF88wtP0YPqchOojuEJo7BJP+4biuwo8O+9relRhwQGbQGv05Q2QPI9RQPvreh5GlzS8uVA+e4ByBgvaAlvcQY9zdbqHHg/G9TErcI5B4fQ/dm9CQB4eQeIEdZ+OkvR1Cg4UAovPQwRhQuA5nZ2cC/pMwECKg3EsdcQQnrBep27s4Ddd0B07U9Xf+wtkgLgS9H6iP3DkUDlpjVgwBJbWKLliHu8CtRevNwEYnY8DjXCYd/WY4eyAlXus1EU6LCbj0yDlhswtDrXMZRkVAjbUDFI3NqBTW9OFMHoP2QxisqlqbKe5bL6UubG2tl7U+yGv3Nwn0pj+tdjY+5d69wLlDsWb/7VajOBn6XQ5wMkK5yO67k6pN2KEoMbhmzNCbyGJjbWAjVEOXuRbQMhm5A9ycrzOE7plKzwtc80Ocver0ETzhlJzkGaMbnBoca5Y9xX2s9hIq62wG2WFmV+uRtHLtofDfNOvlDgHKDGcq0xAHewwEbVxXO5lwMCUheLMt7g+aXVZTmOMuvm7GFAX0zPDqpTZjdERqV1VjGI0bXORb1EKYpcCmb25lI+IkQLhCTM9Iap0FJDNEKEds2wVtwVh4yb9rAL1xOpodJmzGvIkojOfVet0PUmuPBQurQfpDY6ThlIXmcLQS8WskijZa0SwrmkgZUZ+ILCabzUbAVNbVYBmNy5gboC4zCO1U6MyCcOpbpZPyOFWszYFUhxRV4dzPv6BJcz6K7DoW026NVdZ9+nAmzwLzvXTpQtQIPL/nz6fjPQoRytTK3p8c92zhOlhf0bhVSn5ZnC803izWo4TbeYQh8XswJkTbRs9qYmlk7XEIzTWMU2mKDINbF3K9XmfPjtUYvTUanQrZAnUH/W8p1MdNYUMGjFfPBMpmwYzyjEizjyaVhCVOpO5X1tNsoPM6JmzHXBOMnmwrhRF1Mq9gSC0tz8fIBYOAwOBtrsPp2RmfTibny2tQClTkPeSO8/qcblrkXhK/T8aT9yzWBNdOJp/UZwMPgwqzaeuG42cJmNjBOhfn2z9//rw2NIeRpeawsgwuvB0ee2L2GOqW7Wp2birW/vIShnPNJsmm6tGDKc5NBYFUeLYmIxTdRQOj2Z9ZwQAQUSuG8sOP3s+6HTCUhWdVAGbpyVrfYE6MLQL0cWzSZW7WG7AXQYQDZ51Qaa/KBRyBEJ7OwaCg9JRlxiUR5CAQBZ3us+dP4h55f8zW7F/LmttuzKDZWFfyfw2j3RfZtnRpu/vNvM6cw7Fi1IW5hStd24ecq5p/Og7vR0u9n/I4jM7oI6Hobn0ue1usle3GsRwRfAziuCTbBOkDeKyfjEanfHCYwWBX3YTp/QnFBeX5U2+XgjvZPbOudHpDHMMg2fCrhcfQiv+e7OEex4xtqJaBxSACNQErHpHJAJmtYvw3qCk3sR53loDegN883ujr4fjT/khvt0CawZ5N06oBCPkrpunva4x275BZh3mMumoN0Qe8LXTN6pS5dkwNqImpw4QmUJYJZlBhqMhgjt1kDJ17/JAG3VV00tSNbMaQggI1AUNHQFE7kN9wMq+Tg9iav/Px7VGY62bMLDkYTRs1FGkZs4W6NhNEKZzEoTz5t6rT/e+xOJiV0AF9jJsl62cdKXNlZpTGFw82fdTIXLhI9K6+UFBXzYr8noTYjBQWlp4Gk8kIRyOdDYxlFntOZnTsaoxarllnhS7pZtmmwJ8qzEkf1qi4qRLzd/IdzW7gzL5H4xBChCbi0ZfB7HQmZPraYByFI3OOTRYUPY7zbE7f4+cIdRkpWsvR8Bw5mheDcXZiLD4/OqeNELGsLjojxr/+678Op+PxudE1cH5eHl9PiO3NzS6E0xFXj+bJ2kAWiOu1MrMAbTga+12SdmwB3GO2B0EIR0giIDIcS2Rf3M/MZNL4WG8wo/AYPD6NRRInKLASWZkR2WPhfZRCrHEwq/N4dRipm5ajCErG4rmH4gPrRJjR614aYV+8mKnrLTnp0UzCGpLU0KEhZtADp/j9UYcjqvX8dY4y2mSqCdeyd+t7ZPMfytcUeGWBSWDoAJ7VOUso8TiSqZh06UJVdn2EEdAYAaudPz8RDtLJqDKqrl67FOvViPvu3btAbY9jpn0qA2djp0bIY/benDkzXtfKjljfIwGxeYz//Mvb1At2yaguhYRME1Cfxrf0P/mdZn+uR6+l0BBVHwwrWRNZvbDdaeYKvaQP5SFkEvsy5mehThMF7+4aKWeLQJgw2YYYWZ7l+C8GVOY681pkIJS0a7M24a+3roM+cB1mmC+vyKX3K6Bse8u4XpIMOtnPK8vSqwmQgOs2cHZmO0fHO9XgSE915eoEtROcBteshYbsAUabaxd8rWstJn2ymQ1qnOIadZfaqRj4RCDAmtWZp8JCB6oIF2NstXVCg1Lp0AatYbC512YyWe9TVod3GzCpXG4dk73X3H0Uem06mWbGJixNfV4tzv6SdTFZDZy2Z465Lzj7/dYJZPN7KfyTrXIRd8goRUJWpqHEc+7CszIUdTLZwEuDN8HSPmsmOvR1dmTXOnqJTBIZ9jifPWzYgbA+a789lLRzRpYIiQPOKtlkOJgWSFGdTOTsagbtoR5zwP08hEbd3LRQ3f7874DTYKGRmR4dA3ky68cAQrusk4lWGWv8jRlMY8/M73QxMPf+p5/Gq9b+5x+9mQfF89/4JG8K/8Wbfo+v+C0vacxkggFUnIxfqh4PeHxQeT1B/o9IoDo8R+ERdWZmzQyPXKZBUzoy0WXUFZC+ID1W16uwv5SoiOl4bLDiZCxkOpdBg7S7byajn85BUdFVLhWRF+tYisKyZ+DfM7JP6EaD1029QwXmUi/RYAnTFMMnXKABE08vtRJlMdwUwh8u/lJjaLJng+82ehNfjb4WIhoXud2/GmYZTEaM/WQOZ2DgwCWK4U2lOVTDX1htGilfa81ACG1peaH6+OOPq+985zuRuQzQc6Ic+8y0dNMO+m3uVZ999kUUajUCnkNAQbBcIhqmVmW2YA+HC99zMkPIBkKon2wSGxPjfMJhKA2UTsXnYpPX1zBGJRABO/ddhzVPbct7uI5TEe8eha1lRhPU2LpR0esiGcLgQYccMBr7yevq9fc4PT7/XnTgrHNIUXbjBoGDaF1YUVpwZoPe1+zH8Np7X6xrLcy/jIDEuT6yo3yYufr9wkPBYOS+tpPteI3GgcrMQuyVsYHX61uG2OnwvA+Li7MBE4qbr6wsv4bNLl++jIH/YRhJa1QKI07h9CVw2A+T4yu2w0G5Pr0/fodDyUYQlvS5hGGTBbW4sBwK3lG3oYhvqLvDWvOe2C/iNdMQdcDOvH7NbAeWJUwqHefZc+PVpatXgkRw994TgpB1xBoXyYJvwaZb5riJcjGw3RH4EDgADY+ODde08IPo4zGbTkdL8BZ0/JZAFMwAdTLen6hVUtO6detqNJM2w2BbW9khA5sJbS4djhTk2FcqretU6EWx2dN6K0shrs9gP+woBCcleriH1Xyz7vLF3XtBqrhw/lL15MkTxDsvAtfNRgbpfV7E8TVhyC9etNkb40890+CuiyBEPUMbSr3fzZIdaqhaOOtIA27oQYaovFVT1xGkBdY9AUkPRnp17nb17MlPCIIN7HBm7N8Wgt+DNujGyOovUttas/mXeolWZ45+ohZRHPaJ6/8Ir1qYmwFPS7AgAw0yV8DQ9tBhc8xqnIGMoxcZCJg/4GQJCgSsBBjkeMB2yA61I1fVNhK1mGbn2eza0mHvIDWd5//IPnsSVGfrq/YPHlGP8hEl0teFmDphKd6g/GwgBvxLjuDbczJxJvWhhZM5qctgkngCL14gs/CcZjNnuXiXq+G+77HorpB9UGvxWgfF1sJ94qV+sIZyENzZPoEogoWjIEMg5bRzNmfDwPEnmnYhlQKtsJU3TRimTKAMg4ZhjRpNQGQJIzm3JiJkDGEHEXRpWkyGU0IFGWWlQGbB/AurSePshEnfZ8akOKAGdIA5HVKcjQJ9jw7DLMRoys9cX5eiuQPcJO0ZJYRaHkWNJR1N6itJ4cYA8H4dzKNHD+Oa5Djpjuq73/2w+uqr+xH52cyo0/inf/pZOB0pqdm5rizPQETRGmhxbI1EEBUw1L7ezNGMwwxA1QXrBwPMKJeyKk7vtQg2HI8ix+7nDoG1b24J7TFzg82rxpYRnf0LOfQtFZY9d5238GESI9Sfy2yz28FNXI9S7xCSKo5MR6AhNGL0fbFpY135yH4VgwAN9PrGSjj2IQQJZXB5DsM0ORphC6u5VkKxmyh37Izd82sU+J9UrzhWI3idjM7A/qVbt27FZ+tIvaZ+h3PnI1rGwXzx5WdkLHey9hUZYFuM5RYaMxPcIaMxm7HO4WfooP3sbExN2E8nY7d9J7CS9ZmA8szwgu5OBM399/oorDo2ej7qkU5dbYJhJIy2j+bf7g6f37dNJnIatd9+MhwyWVh2V65exjhf5Gq1V7/4xZccC+0A7dYtBvkMGVApAqvj0zR6XO43nYu1Bf9toOMjJJU4Lh2tAcDCAvImZIA2b3YA2Z07pzAnI5lPjUI42K/u350GnmRPAW+bnUVdEBjL5shwMv1mkMDhzKSZmJign+d8rIFgE4piwBzTuX72BZ3u2AJrka8o7geln+81wJAi3laPK+4CBTGTCfKEcFmv0zVz70bWbD3ErI3/IsCMSDWp9WCN/EeDNBlRM3Xao60FZPJv07D5JWsWSRbIFvsoUB/ADNtmUNkKAd0qF28D57WpNh7Z+zbrp1m8q9HJSHaKGqjORfSAaxCtA2ZQOhjtTCIWBtjxmnQL4WDsFdTGNVHLbj3upxeH9UE/lRBZM0QDxnHGRNzd7blq6sU/kLU/jUK/gb0khcMYK187mXq7vEbE/iidTMlmXvcy5JztPBcvoH0z/FpODgWASq2dDusyVykKXuLlKsHmvBiNf4yb1Zuzie0HkJIo9p2+WFFHCoK7sDqIUi3+a4yKMm5CVxrFVFs1Ii1d4IXBtEehXwaLbDS58TqiwmIKFppjX+vFWWAzjWphnZVeCQ1Xfz2wKfF7tNWAMvxujWI3UVd5j58Xka3SIBEpwqzSYELjtnDpsfnaUJwOeCYZYFGjcIYNjkvhTqPvxaX5MKw3b96MRkNZP9ev38Rh0eVNLUVm1NOnz16r8ZbCbYz7ZXNYuyjGbnT0bAxJsgZkMdUsJCRfQt4lx9RqAArEqEGJwjr3ymhxA9qunftG51FfIXJPh18yoByN6zGazJZRCiEyyjUzQjfCjOtf9/C4/+N7MSQes5nSOLUfDXxROrAArSMQepTFs8l11xlpgBLWcxohfQRWXTBanq9OxnV2Zlx17VTJbsKIvKTvQkNvQOD1K6N8DQr8XSJI1tM0VsdEj5NxbYXN3n47nXtS5YGlonCeRkwlYv8WcC//1tlm0JNDxuwC3yEqdfKlWcgmEbj1iiHmxhtIeL5q3I0MMwFzq4l+kTlql5IayMyiNUC590UcXB+d9meiT6SLno/+od5YY13U2O7dYeDWkxmOZZlreAWSwQJ7UsdBJskSW6VnRKjTLPbcuQtRmynySx5vwo8GCM5xSZq2GcIQNcfBoAyreu6cl1HqSXvVfTKZhTnqAhS23cOxjInmQ4+tHxaVemVkMr29OmZ0vJDLcZiXtG0zH8UubQK9d/cB0jlE5/SieA9c9z1k4ELr586djabUzY2X7B9qIdr06InbIrvvDa1D93BA1qpuBOEl4VC1v3yE0+G4mnGU7ahKd9A/tDj9RbW2/Dn/5nsZvdxhAy1QI9QiHAtkA7zmJvt1i/2xDpFCh2ye1ixrEkdj/9eRGUjQOf2SdCDCksf8biaTzdJJp44+NtZWsi+zJBCBOoiQTZvHwGR9nTBPcTJNjCDYo37VCsNWksUmdm3lpY24P2N9TvNlWZ5ogdDiWOXiZKIG92bNpRHb+j3qMX7Wt5fJRHZiBbEh56r7NtzcGXnWQpnZhoHfMS0e41LbZX0Nw/shBpTFw9M2uUdBH8qeXccuHIujaiq1d2IQxBn9XKQc9rZdlMJeJ/i+kXrpdXEjCJVpPHU2LjCNddzYuhmzi8j6iKjRCKkYzoguGiiqJUNKLTGZRdklbKQXDWrKnmBYAq4Jg5zUbLMejUShIWuELPi7gc8TZbpxIqqn+aqP2SFJna5HDbPOhAWMyheXiELZRXaTW2gVqpufn41IWYdhRPzokTISnYjuXeN9KABT6FZq3FG6BZ6R9SZcY/SoAdNIP3jwIGCly5cRMYUZ5Dk5bO3Fi9nIjlJRYLWWkc8O78LWi0yG49Mwexw6A2tOBgbi90buGlhhQq+7fUAxhAoigc/78H0TzoiPANN+l4QzC3tNqEZHIHx5gXEKobiAQ/HaTU5OxvF5Pb0vMdCK6+i55YAuGExAT2ZmheHmcDx7s8yML10+S3/L9ernP/k0sh2NsvDn3NxcBADe50uXrkSEnFRkac/JKvP626yrLI1z30fHRjiPc1z/K/G9BlnnJi4EASDovCogs8ZcA2Z9no/nu7WD0TticipxmMdmcX+H7vkBIGI7/T33cbIjje7BHvAlMJS1S0ca7/Levl6ac5udRLuBRElf9cMfvFe9fetiGJwNHJbO1fqIDYwPHj6PTGYaJ6Pe2DjDsawRqA7uGpAsMjrKGiCjjaK69OUaZipZjevQ8/AxxuTOiYlBDL6zkyx0QwV/uRuU6QWOTx3DgIVCT080QKhSOMsP3iXL7GGdXGZPO24ZIVqcjPNytnA0yg/NoOv34METnNpm3Itd1p5zm1Rd/+A778aa2qY7vpcmzAP2dzTESrJhHbh+hM9Oy/Yk80k4ymPE0Ec9skZFsFsGmkrhd0FAenSPEctrXzLtU8iWLI+M8eUmwSzXid1cbR7Ss4aDVB5qEymsTTK39oDDtIPaluJkaninzmCid5BG5cxkrB8UOj8ON3q7cDLRVF47GepUTbR9mMX0dNLIDpusQi1gD6WDdFNQzumxmn3xOYzDz/g8lB1ijLJkg2Ryvn68diINlGX/2Fj4b3j5b/v123MyRVYmWF11X0yd0ZjyZUZDMcpsJtgsNUYIFbCqKJ5W1yhy/gVGgmFJdLcaZcaCIG22ic6NaCeuCrHtXdJOk3GijtnBjpivn28mcjKgq8iwFNqpDqXMj8i6Tkqm+PfIbFh40lpLDSZrGSdKxVH8raVKSp3IzZeK0LI52iKqDaYYC11oylqMfzfbeK0azRmHOi8OzFqKf1MR9ixsJRlPIRuCsTRilHoprOOoARUELCJa1A7HA0RlVGaxOPsR7LcwA7EfRaVdaLXUQuywN8sRAnOTpnZXDsKyhuB5mRl5fCGHsWiXcHNkWwZCOq6ZmReRgWSPTsq1pHxLGiCjX5seNZ6q6hptaniv42SeT00yF/1+GGlhOQ2tvRZmRfYTZN8RtRk2sN+rIfdeFbJCySY8RzMlnaMOxftkPUB8XijKc43Agmw2hn3h7LJAno2SS+h3GQRoeHowyhahZYUp2yLe/3J+J3S6dH6+J+jYDsQjWi2ZUgpMJlXdNaCTWFtD1mh/O2bde3987/AwI5NxVJIAnHvvsZtJnz9/LujnXr/FxXn6nJ5TH5kKxtfh3inOT00wiBwcv+smzgXY1Pvid/fQIGmTpLCSdPV5si1rR212vdtciwHkVKu33zlXffThjTimQ5iXOkXhsUPOZ35ulebPVzCatqo56j0TSNCvsj7cS5OT09wHYCfo2zomqeiupdnZuWgi9TiiObJmK+poz5wZwwmPMfOGvp9QoSaoWCNLXtnFUfM91GcOlSwiu/P6HEMbh1+CE7A3ar86f475M+/fCDWATqBN2YArOMNtRhhYFN8BMv8SyGwZtpzX7TT7xADO+twPfvgRhJ/Z6A85f3YEx5x0f/epza1CywYCly9fRKhzIiDWaDuwCO9MHc7jJLzXgmyTLayQ9f2/3JO7AQFu4sQPmphauUMNDMblbitjRvZQ5Nh5EXW+3XVgXoME6iDZOU9mQsaTmUwRqq1hMh2RTLbIcHJtlsbprMFkc6T39gg4lHycoWlIWfFf67E/6bU7gITE3qYDKBS75+bQ+Jv9hH9D8IABp4NpqksTv+lkGqVkdIpCeLU7+YPPZCJbqdlkTXXGEk7GczBjwSDFrccI62R01J4bcFd1NMovwGW9/44NdI6NASukM7MSU08jISPntg6QZRxMexcbghsaneI0Zh7ugUvv0ilMAUwDUYrHZdCZCyuzFiOvdO1FLFODXvpmZJ+YcZSplyWTKRpnaaCTHFC67TV0QjpuRKGHkNfgu0JRmJtXGhP9t0ba7zKLKSqzUVDX/XJsAzClbCgVh9dAy9iRgnnoYCJSeaETWTQy6Wwu85pIjRSucGFaGLb+YB1EZ2NzpxmWRWKpvRqNnOPBZ5HJmFkIJ2hQupECEWYyy5FdZMFcmMvI34hWI2vG4LXRkWq8R2Avabz8t3Blz6nTGHoNmhCfztBOawgR1Ejsf7GorJMpsjASOzQcRvw6iDYyMDdc1Nei+J1NnwViSsLC7uvaS6nx6HDs41FvK+thwqL2TGUG7b3xessyS8iSn0Aip3rICCn0KtUSkSXsnUXGDEubD/Vivi+cIXRjHY3nmcSHHA1uxum11/grh2MDoBRr3+d7Noi8XaNeZ9ek2cwYmc5bbxFQMW/o7NkzAeXcvv0J1PU1piRucb8yOyiQrMeb68seIqJ+6meRDXEORabf4EANr/0dVCOo/6nS24f+1o/+7S0c3Hmut850K2BAoU+hubv3HtIbwvRMrr/ZwxKqwcfUSTXuOhPP38CpmWs3NDSKY1Lo0fHNUKA59wymkhXoWrp4cbS6cokom4jdyZDEOQHnTQLrTTM36VhBW9meBmmsX5GIVtSbra9eu3y++s6H77KvmRTLtVSbTo2yV6uK0wohDlV379h1L616t7px68brPfH2O9eZVDmJYzyqziCLIxpR5KDWVle45sCZ1P2uXLkUTiZm4ASmRvAomwtHkwgI9glb046W4sHOEwRw/4578wCHhm0hk1jfHcDJQHhwZEjHYrW2PYmg6KPo7WnaGsUpWLx3vQt7U5f9DSfjOAKDE53MyXyoJDDZ76emWq1iYqCFLTsEpWllDEpXC+0esMkOt6k/MXUYcD9IGopebqzPVovzk+xvVB6qWb7fEfM50qI2v+lBwtjqwIq+pP9OIsIfmZMRe9WrcLE9n+Jk6kmZpneUsbkZpoz1+YbEFPTl4+s89RcU665XQyOk0kRjOdoYg2XdRZowN7Gtc5uuWGibLUa+9MwoMUNTlFGgKrH6EZ1C9NOwqMOJ1L0c1kmipiFFuU71o+mPO2167UTCFH+sJTOIrHy4wX2PkWUoAfC5OVUvJV2SVq1yZUYtSZOUsbQRC9zvELrxvRaWlS2JuTYuCyJEo16N9naMz5UyrNZSCzDOeaLMsVCiVirFJjzhNBl0PchzrLKJnF+jscp+GCGI3mAFxbgANbeAHIymhM3m5haAaFajO9shV8JrOhmj/BBepJlVVo6v8zjPjKX6gMYyqbd5vtnLgmApEISGPOoQqADvbSsJosPMJsfZuedQaF+EMXdBK4tiFqK22hHOxM21Q53BCFcoKwkQyaiLXh9el9IlNW0YQ+15xZ4RU+f6eV9cbBrzI0YnRMMmUaqUVSPdZJtRB6BvIRpmeaRyNV0ocugAACAASURBVNkgx3VmfCj0y0Itms+OznKMq6wuHbMGuBd13wL3SZqI4r/ZFw4li/QUgbkXQna+TkPsucgK06kbmEzA9PK8ZAfuMKveDOWDD95jTPGlqA81Eb1PI5B6BM4uCcDgwPG9wfDjWnl/dZiyAQ+E22Dyme27NkJTD4hqdxM5klMD3Is5XndU/emfvV9duzrKNVVFIGea7PN5kmkmn00jvEgWqf4bBs5JjLOza0GD1xmZ+S6RIfndFy9ejVqV/VmhGs36MTMr11MHfuYM93b8VARC7RTHdzn21Zfb1Vf3J1kHqzhylZMVd5RZSoYIqtFslz1KA29dvVR97+N32dtIZTr/BTaajtBeoe3NY6jd16qHDyarSVh63u8bN9/Kc8ZJhZAlAYMNi93CpGT4pUl6G+rzSyBJs3YVCBQFFQ0YpE4l5HzMOpFwE2ogrCWwAximu9X8wi9RUP4F5/Cg6uS9HV3QyMlWVrdoLwDW3ut8Ua3t3OcaPUT5GGe5eSGITIfNtDd8k5OpywiaCDOMpmDA5iN6dPin/7VHP5d9WDhjFU0oJ0Agx8GM8rdRnAzq0Rb8XfcEmZub9MYtPoYq/jSEMJuqGRy3wYLkbg1Xfkf4l/g/7VOjk3E/NGQzfxyZTLJ+YhJmQwrWFHRm8U5SQKdh62RkkakyE8QLMyBuVPUBMMC7FDdl5nBxgWCyaY24HQxUIcy2Tpve1jCgFNrsRWmhVwXNnqP9PgTlMIQwbTyGSKcxjGYSZYql3f8uOKX8LcoHBBejnIGTGF7kwmss/Bdqs5G33+Xnxf2qC4ZmSqWnJnTB6vniUegH6jJKCgybhSWbStbSF198EYZQSEu4anLyWdCZNeoDRM1BCCCbevFiOuQxjHpPD+OEWbw6FiNmjfgEEINGbnr6WRgeC+ZmAsJW1l+kMfdgcELmgzGuXuep57NhcNXj0hFp3M0sZIIZYVnz0jBb47GmMj6eVGsjaI9Z56eRCdYXG9PLYUao0RQiONi2oZCZJpAR2p3/zmfuE0ULS33+xafhSK1VFGVjYRFrbtkzcBSCkUJM1s5izgjHGvBXaJZlXcjz0JAXlpBOwWOMDEiKcjgZa2tZ7DXIiHkhteKAx6Cz18jvcP1s4hUukwCgozGw2eQ41qCjd+CYzpw9H9Tm+7D5FonmR8fPVBcmzgULcnWZ3hipsWxOgwlrTR6j1HKFMD1GKbf//M+/iOPyakVQQgbkevP6ykRTmfvK5bcgETDiF+FHMzPlbMy8bK61FqZvbWIdhoQ/1GtrctL5l5bmQq1XtYeKYEtnvcGQq/GxbtQHznGuyuUcUJ+5AjvtTiiEj3EOx1y3qefotWG0lTS5deu7rKWX1X/9m38MZ6IDkSzRw/wTRwVIIDEzPnf+crQWuH68Z15bM96hQR3cQdS3+lEe2OE4hOXu3HmEVD31pPHLXL9kJ/poJsM9ohNfCN2emQ9xMi0wuOzT6jlFfYvamM3FaovdvPl+wJj3HjwMun/CjULb28B9M9S8GI9AUNFCRjJO/Up4bEsBWpyYtiB6eLhWk08fB0Pz3LmJIKoI3fkZxwrXqvjAf6c6oV4/+Wm1TGawfUDXPMShvpGb1exLgo9dVKnZ2/uts9X6zlOc+RRJIo5xl1HLkC/2jnUypibCZQRGZhyB7hBQBWuWTKYmJsTcJBaRdZjjILso8YPNCrFYp6MC50JRtk7X0Uwm0wxJiuZPY2PzwSZs7KvVZ9iJuzibSb4DiaRqAQtrXa7gNelkojyh7Y2+woTo8lE7mEZRs/ov/9KPb7kmUw7+zRQsccZ8ZBPg1x5BEIAlA+7Y3HYTFsWfAh3pcBAWxFk0tYK/t+Jg2u2YF6pB9I2Rp80Yr/DqpLMH+0SXSG/vkWLuE+WEGi/GJrq6I8lAO0z9L4t+QB8KjDcpt8Jr94jMtoluezHWa0hzmzXpJDRwfk40hmGcouioEGBNZdZgFOaZmYcOSmNSpGeKkKUby4jfyDyL2SfNfak2YJGfvxPVG0UacT548FWk8UaGbpIB6Nunh/vJXBhgxGwRawqKAVqzsbAp9txNE6pOIFhbtSS90bgL2M1pH411GyFIobU5hl3ZiyDN13nidvj/f+y9aY9caXqmdzIiI/d9ZSaZSTK5Flkra+ulukftkWQJGGAEyB6Pv9mA/4DhH2D4b9jwRxseGMbI/mCMJI9GkqVudUvdVUWyivuWG3PfMyMjY/N1PW8cklVqqRpudY+q1VkgyCJziTjnPc9yP/d9P+7BsWs6ImjmbtJl5g56pAmjmFy2mNmcn5vl0J5QET+CzSSBgCVLiBn36d4UtVpIuNejTpVpQN3nuroIzu/hz5O5puGh1Nm9XWEiiAA8QAawRCkXRkhzs+SQ61A4UZxfdRwIZ+tW4E57dJK9fv45+T3Kd/PkzMG4Jy3vNbtbOzmdwHVUOOR1DdNtDsJ0ctvkkT5UFCbrwDWDzNmcfxzQFVfBxRXWieoeI97TpqrA2ZZppnDYYsPg5sxGw1O1QWne5Frv3UjuEgqEMRVszl24EvMli4lHj+/zvtnRznW3GLj12T0EeF5f7F/w+wvtEtfQc+NHd1jVsC8eOG3l+XxAUefOj/F9mxRtUrXRX3U7MOf18n3tYM7OXuReF0lua5yzac5WhXUV81EIea21d7HrLlBdu3dFF2dCcfhtmdSkQy8vbsbcpBNbnMlTRRLAaHztIfM/Ia9Fds/s7QB7lpIy/YgiwudKFX6zwTlhdbPw+I13r+OgQNcII9DBuUJeqdlCb7WqUFJ3sCSN1s4RvY5/+mf/IZsm4YywksNkoeK/Fx866bvuJpJUoIOFW0WlO9uRe8Zz9CLiL6GnysGrlSEHdG5z3XayFXzhni0/yeowzQaBNw/RvjzjvTTbWeDG96iCqAjXH5fZ2sn5UKdy4tZTbkWQg8KOyW7EgB6cs+iQ46PFNtOGJmB6PsWi14rbJON9zaAst0OTbsc2xjlMAZ+0wgl6rnpaJWDcOzoCJmMV9ObWPRLVMt9YAg0i8xj6v5wyfTHQ5jH41b/9GcUxr3zJf8Qk8zOkwL/vU7zQltGFi1lf+29nA93f5MBcDgvsQiddRzusF37v6DwgmHFB2RDXxmIk0AKofCYWFp6dmGRcGMS8wsGks5iWOZ8Bzj5K2qKskpq4PPOGSDjRmVB30MnsE1A9wGnAq8gzJZVckZ6CXtLS+JFvUQxHXmYQVmJ6UiXth3MTg6Adj7+E71JCSZ2WVU4S3fngPQYSkJKYD7addxgIpTWbUAye6jrceaFxnrCJsxQTocP/QiuB+bpy8aAd0vz8Qsxo+vvUjbhUjX0tDI59iIXR7CCOCe4+zA2/By9LCMmf1cEFtkI32JlkR9HM2PlNnkJNvr3GWt57WNCfazHHHNoaQCActDQ4Ll5SvPh8bTWCg+9TpfkmsJ3JxVlHWqNr4ldYm+xOglbKbYkk7qPV6iJzDzY7y+ij1F60fM98XcmxIWma/JV3nfl9i/9vmXN6T3O6u+9Z7zYtaVyspmuETC7hPCE8GT/apbx0nHhl4VtAd5yZkhtddUbWINLA5vpiLG9gATqTUuCZXCRcqKY7sQUBy7LQg8S1ZWAtHfetd64S+B8GKcGq3CD/6Sefk4Qlp+iAMBummbvbzspgRSrcpBvqw8NskrnX1hqDcJ6N6ckBElaTyr2P4N8HweAzGGoDcZ520Zv00jFMn54LWGt9k4DPXMHgqFOB2yq9VqPAgyb9TbqY+WerJLFZfp0Los2jh6t0K8CDzFzd13JysogJ5qXsNLMPi4dF1gz7NTs7rvFgbojflmesAw84/cRO2JEiOtHd2+DrrmTXXruQZmacAYsNRYpqz5xvCNHdYY5kMj53jsVpiFf/8vt/EZCtRZlMqn7IElK3+5ixmbxMBEKidn6504Ln0+fNwkusKtfLFeor2YWJg+w51GXdkA84O51AynYua6ARK6zmHqM7dRXCIZ170LmB4wKaD89Drhedt2dPqnXMaCPJxFKFlGQkKvHLvw6UJNSRKdEF846OvQ3Y09mgbLJ2PB5NMsUaBKI63Tpz5y46qwYzt+2tJ8B6N7O9shYyDvuliuedyc8Zi7/iy7++ScZOR/wMh+Zi8V26GX71v0WiwaUZZ+C2dgVRWzyU2lCQZLD3L4AzlzhcMevhJhwej5Fs0lY611sJCegTFDYvms4BQ5Wcn7g1UYcAKu56a2OjOowDqvdKaxtlWg2cPJT8MBjFPnE+UhWcKNAetgiEVkRAL3Y8wRIh6cRQL2iSSVORYIiknfDzwsSS4CB8ZFLoImBINzaJCQlFVedGTqqps+dUtQvzqJ8BCqOT0VVANk8iAMBs9PAT4E2MdmLOD+yewiEAMaBDdpXvzm1GqaINcorktLLXkmWLVdB2Hc40+gdYOY0fVj/Ke0kIVsgmJFde+4DbVblRUdjjytU5MH2qSRZnVUgYDrhvf4bOAMgrt82p8AAGSYKHUDKB/xYUXzUB/IohctzHdL28BpFkcigh7l+y5QhvMzpHk0xKJC8HqSZm5y/et5w5mNNv0/dM0ESefHJaunDhyCizBAoFITvvXdgVhSqc6rRFK82/Z37/JWwEG5FkXET/IMvJ+Zudp/MtXYG9f7LFhMYWFvCZo1vRa87O0lK2SHdpAp7HC+zS5TkC7jWWjD0jCXi/XRMxiFbkQfbv//j73D9s7Acmw3JGR2IrfKti5zNDo6jxx1n9y6rmAp3MmWm3aJYoWgY4C3a+zHW4X0LG84sLfP0+sCu0ccSAQlvXLt0IOvT3Cd4HLaPScejJMQ8i4D94OE+Av8a1H6Src+ZEUF7GgmZb0oZg+F7AXmMkuuWlFZLQAmdKITEQX/c42xqFiJy30pFqYlqF7XeCcLarml3DLeDKpQvxfOmbp0DRzsnVHt6HJRbIacApNDoxMQEM91lolGRZ+v8aYg5DvPAear5pV+o10FVcrVzc71bx8uL55PD7zDr87iK+DOGyfOfOD7JFiqq+MQoxurgtnql16fb2cECHX04yERt4+OLcOjamGxGCjOSS6wX596Ar+zsxI+Qq/KOijpRk0t4mE6CzmDYsa9pxem5vjAEBsuysir8ZXWCNZ6sLCLhSWeMMfZatbt7mq9f4pZu4JIm0Q+kX/fH1TjIcrAxfHuczXV3Xs+G+D2LvTEc3bSMCrqy0RjA+4F4JAcHcUefA35fCp0cHXRTxDMusjKVq8uhHdSBH38LFCrJElWFHU2XwW3GWEPYzSem8xRDdD/+cW7HkCnSTjJWyH3mAym+mhyQU39IzfeRbbswGpsibrcFfLBPjIPi7XYmHymBpUDQRdvDatCIxwQm1CbcEVZfvaeCSCGAQHATWOz83E0HejsHBZz/q5kbLjC/3cxK2SEyb5Bf28MHjGOaaLGzjxdyDWUa3qDZBnN1E7JBY1o+QhjBELzCPDCLZRc6YtjY2Aw46z+sJtIbPX8IzbWc3QRsOvE00stJK0REoYlTtn3zWfOBMOl6HUFvz4XXZ29kIVpoPaFSbYtYBj6UH0SrXj9SBJCV1bDoNsWx6YE3WiSiQvi5P+uEZFcPzl/fvC/eRBGHVK0QVImBZiiYBix/uXxrOSnlPP8/AlRM84nVx7w+w69fW3g5G3ZUQreugLQiE5Jy3+bVec1lrVuW7wJaf3b4TFPa9/c3sDVycv/XtD+OeGrjtfAaBGKXz/q//y79lyMvWTazhTQYy8mLtNWe7pw+9z4UhPldXYm1VmtkM2pUBXJp7eq2qjylUZoKqLlzpAi2LDmcCLgc7PTWbXWB51q2b92KGJHQsOaWDey/Nvgs/rz1s8U+dOsf3qAUbrgaV9ukTdFoPFpMwcmooCo4Cz4q77RcX1oIZWgIqKxUH6bxcktYVNjbOzKosBDupUTx2WKicZ0uk1OROKM2zkWTshMJWhSS8zHMhrJhsjzqBEx/GNfX4OAfz3qnVGRrkWrMIUeJJE9hX+n90wUDjYR/DLQ2BP8fHbioE3BRrvd1QgZ/+Jcn2blb2HmGdU+PzF5m7HXBW+zj/GxRguzIP6YA8j1roxPfl+zmfcumiu24sblOSaZ0ftS92Ki2bGe1m0pnPO5lEXAkomy4mq+NDh+1WiW2XjgIKVQW3JKIQijMv3H4KY+8WCfox38X5JLIL9D3JZvnXSebvSbJeeOEjYSge0M7zQGYfUkm/TRC8QLBiEFZYo5uR6SR9UnYWEEUHuHjJVlH4YpBD6OxDJbEtsaQBgxUQDjdJ2w8/TDLOaprObFzFzAOdRFnJjiYfTr5aDft3edUbByS8u149JJ63xMHPbWo81HmQCziOh+TlzzGZtXzNQqQGXEUAM4ir+UhLrbri/4MtIyWYBDB79nSwyXyordIcAFuZSmXuit0V6i/UBqzGIc93tWsNkzsq65kWBprEc4Pd+NhkQDXTk6di/02ZX+LZPqxh/Q+EKNtr6tTpuH6+Tt0IZDbt7bEiGu3KGnBKg42le1jTC4MZjJ2xlOkKDIgyv+JBgpCQrkPSM9WC/aUeSohK+EIr/xTAU5JJgrL8vrzoZNQ1aer5IsmkhJRXhQbeTuwhhCUddvp5/n+eZPKfn+jrvhYdeIGfTF4tl9704KdlbXZfObPQnyMJwu7XStp/P2TmVAcCM/l4ntIWVIsJA5KMQ9mCs0EvlzEmu++9dz8gUV9CbMjed2C6Tz/F1mdvI2YyKuDfeuutgNPsOJ2B/O//5v+KVchdnXSRuCoE5KJgGdhUi5aRsWY2NsHrpcvv6ERvQ6LJYAxaPdsZ92E+qRdYD6Qaq22vyZP5JxFov/vtj7IpNmE+e/ws3s/cpbkWbAZkBvtxDxJCB4mmv3+Cbmwrkowdyr27T2OD6MzMDFBqDwSK8dgI+egh1GEEitrZ6/x8sKfdMdcKKnOJc20HWMe8USKQTtIXLs7iO8aMkcdQtqVFhroeYV0p/143afXhI8d136YgUTvmM+H/C+1OTdld81xwLk1idpXOR9s5T00LTDeCei74d39mg5mQBp1NV4QQUx7e/Q+cIUwlZbUCX26j3VoiySBhyrrQfu0Bo+6yRltXJeNBXbcQLrHfX4ivxMxGTWASWRIjXsBhyfXClJOkDq3FgoFwpP1KFqQm0zaK5DbMg4t2MQ1MVGuYdQKh6VZQaMpWXWY+9lnMYlyzLJPXhWR1CsJfRoLxfX29O5lIMsZ67+JY1tN+I+vrfh+l7tuItGBXMHArdMoacj+EGgTbYd2Vgc8Iim204lI5Y9eMtOk2BWv4JqGQrSro5O+TWJMHX5iNAGq1ExAJhzXWrbaSSQTAFhTmS8oHyPkeEx/EfAidPNBkW8m60tlVGrdIrCuOE7PD5liasxobg5h/Ly++6Nfw+dKh1TgIxyTzzOUIan6Y7ITqrHZNKP10NUJnUjE1Kwz7FEo0XWd9DQoWZWjlMFHgxQTsZOOi75piOem0QlZSbNMq3fffeT26lz0chfcPN6ICnplFS4MWxEdEmMl5hdTQpPZXz8JD6o4eYIJCaYIKcyWYQPsI8k6Y+ZxUhJFwxUYxrcYxLDNasEFa4pQYV7pBVFjVwKDsBXRg0k9wWILP/JXPZJIGygF26i69b5GYhCGUIvCcy7TTKcC/SxY0KaH4+5d/SftUS5K/njzBpCFxugd+f6tov1Zmn/Myk7z/v8Nwv52ORwGu5AjFqA79w90bplPy2qLS5f3LmDTRvvba9ewKFkAmUoseA9xf/fDPsjt3Pwtq+Y0bNxhmj8dmy1OTM9kf/rs/gxG2AoljJEFE3M/YY7OvVxtbHRnwn0Wr4oyjQHV7WFZXokqeQTzWJ67QGJ84FyLB5ZXVqPbXNhEUVraz73zrXarn42wCXzJnHmOcqz//87+gKOhingOFFyg1AxHo6h4NWxqZaHtoRO7dfxZzKxNih88U93SepPn06QLvkwQBtEfTBGyGgJPOJ6RqXAOvSb5mQTrzmZlT2eQY3mQkQzvmUTaTOgjXvcL7r8YsOTCcBJsyuT/rpK1tUxed/RTPC+JcIN5e7nnIFrinMUvl3IlCtPNnraP0WSsUSEK4IzTqujhvcZ3WeV8fYy3jWQb25Zzsq43ivh/wzFQoDAqiHTt8Pgc5zhFvJnwNXRHuxtGM5zCK5ATHJjjM853OrvPOgIbtdsz/MctLxVfJ50en5SrfI5ILeij0g21YykDRjESYNTaB6+5Cr75JTFvge6MXBBaUmt3guWmhbymG/gI/vtZJJrx8vDVUf81wJ70C9/2dbKDnIyq3OboYt1UKm1EBtWG8CI25s8eW2IRDRQTrIqpS6ISFAoQBhmc1blLlKFGbtdWu29FYFbSSjJVzBZvsWHJF1W2iySGcVGW0rND5s12Fwdjg/2qSSX9Oq4KtWmP4R3Dx4cgNOP2ZDt0TOpQCpDMZH8oU+MG1eWjsWNwBL1QhrGISiE2FPGQ+/OE11ko2Kq3Vnvia9LtyVYBizTzp5a/Tr00Pr8wa/N+CtJBEdXZMCvTUGdCcUB0K46B2B8rQvFAYQtPO7hDJUUGy9U+Wviw2k5vuAxsM9Q8Y3B8ed6O+BnbAmsSZAW8ptEvkpJjXyJwJfYycQN2u3akuDRxYqJ2EH3oOaaehDre7M8kIRbVMDE24MdNKbL+AyIDMcrZevgAuQVtp0VXuUfdyoVrqoCLhvDDYTKQfZyhpJiQE8nLDaN5Fee0DIpN+SjHh99ZI1T+H6SXB4zT0Zqv0VYbvJiETi/54dj5ea7/ec6BvnQaasgk9NxOTw9m118+S0DmvnEUD6jo0cnfQqxs5f+5yrB6WJDBC4vH7+nqd2xwe2ZUyqwQ2diaj11atwZztMFGGBwZxkubSFhkkd3UyyKcDWVhahH3J/YXZNTRSzN68Pp3trtzK3n37SszRpFvchtFWAModHz/D++yHIUg3wP6T5eXdSDSy0Rzs70GztruewIHiGKvgB4+ekYRwSe4BvmolmZ1t9jYdAerAFhMuMuknxwh3yhwFtXiETaF2Kl6fGWZFdnva/Hv+PaupG6V75KDaqfizxrDdCUcMCBbuUHGBW9g9WdQJtvGMqX90lmjSGcB6xtqtUQdmKtCNATft7Cyw5O1JtnfI5ktYcqKkB66I0KBXBqk+ABYm/P0ObM0Kz2sURiSbSDLcZwvYNopaSQpG+7yg8TmXCBBJhmIyeZa1aM08DyECDWaZHYy/mEfV6WJqJFm6mTbIGA0hY2z7y+UnPF+fAis7i4E9h1ZQqDoylh8/o87l580/X9skk3gY0g+pEmTxxXRskgf1jWyo+zu0+m/wUGE/oyq2gwoEqmEBAkAntEzX0bYjhGpH7aq6uUEXoxNAIdOhthsKKscPQ7n+vtE0qzEREVStpGokGYd/LiwzyXgw8yo30kEryQQkwkH3AOdizEQ9fllBp5WxKYiYTOyaFHkKtZhsPPAG1XynvZ+XKmOtZ/ZDKLa5tR5QiMllcnIqzsMJX59DdwNYpcTCqGdPYiisMaZ6CyvaBu9Dqxlfkx1AMLl4jQa3UOXzYPt+ZE69Smzwcwq03Ed7y+gdSjCKHJ6i9SHZdFIdSkU2sA7CRnJw7bzCxNbfy1CWYC5Ft4nWZWPHPeYIP3dIjHhWHQCdnaBC3wUq2d0hCAMnxB4PB7CxQam1zya6vuRppUAudEmK0oLbn5KM78n75nUIplisZEi/codpr3PMxvh370VOL8+tgfLiIS4qySlPHok5mES84V2nkaMD2tYcxqTs+/VeWjmnREHXGA7fSTHu6704dymbYq3B8+fL2e3bt0MPc/r01AshrpoZYczcODTowRQ1wkCys7757beyq9fQoZCU7GSbXKg+hv7CmhZIJhyH4APM2tT4gDxmp2dwy6CKdR/8IBW9jhrrm09joF6jM9GCprd3ipkGqy6O2Oa4pWYLjRXEl53D50BsXSwQ62Um05a9c7U7u/H2+WAitvF+9iCD6ASgV9r5C9fo3ji7pQGcCfZ5fVtc43aq6i2gMTQ9+KNdvoRtC8/TKjM7SSSdzGLcZb8KtCadWTdm1w5I1fHZMFF6LdWFWbR0AW2ZrL2W+qkN9A9FR+7ZlU6fJ5lw5LaLxtnhnRuvR0FRh03XgU2NWq/ceR1cggQgU4ufZ6Dm3o7o8EAiOanjaMH+nSaJZnXtYfZ4/jYQGXGExF3lnK1D7V/jZx+56dPilq54Hyq71HWvTTcX3/vjR5FnSiPfDtytpV8n6P5lEeNCM59537MzprD2l6ocRXVaa0KPRcdFzIokY4Jh4N/AQQF4sc6ep2aTWerOLa7tx8yTH/GlsPqgWMe6gsDh4sf+Uj6+1kmmxSTPWqMTrp1uvuez/s4PORg3gIOuU8Wgbu8lGDTW2VDHMFDsmdKkEw1NCZFUs0Z1QlWB/wMPh5YnKOn5VWHnzKnJWb5nqh6cABoctG0vA5c5Z2harVDG5NXsS8Ffwk5zyCxPLmEx0xpIG9RNQA7yZScp9hJHVh+jFiUotwRPW32hKjsWd5PPnj0TwswjOPeyYrZ39CBLQlJpoF1g8mLSeeJL63qHY5eH2hP1KbHTYxCRKfDhNlRmK8DLly/HbMeHVhqznYxf60Pra7Va9fX64fUbRj+R1d1bAhQJVt3D1sWZs1SXsHXEfBWSxRZBWVcM7NXf6KCQuiMo1fqj4Q68+Hwr+/z2o2AVDQ1hi9MJno7d+w7+VV2YMvo0eP2Fk7ZJTnYjXjNfZxcPbgOIwjlRspiH5kricC7h9XAIbiUbTg6tIWfslXmx3C2RO/IE8+pTZ4Lyc/23gBbjdSvyTOzAxOgjEPK97SDTuuRkmZN21UCRpXPT7cB7IVkk/LFIPPmeINX2DuK9Von6ji6Fe+D787qbzGKYDgRkgeE9Ubvh61C53slZdrOmnmvOZAxefr52OYtAUI/uP4n3dwYx5fm5MySRMiy2bnzXJrOFxafZCJ1RBqPqk5s/4N5NZTvQ3Hu6hkkI2sOMs9/FoXGBruEs3rHnhgAAIABJREFUNOMz2eOntxAYrpLcrtEplbIzkzvZmVNsZB2BEuxmRwfZaJ+qFRYJ0pFy1SDHnGTPl+iuukYi0ZQZeGtFY8fb2Sm7sZw9ebocfoPaqzx+tMj7tPjCkgmmmNBaBwv2PEebMB697p5v708fSceCSFaknYz3KlZPcM51tjh9Gk2M3RJQmQv2zkFkGJ+g2yHB6YDgdlCLrdTpErZ5D+EYoQjR++9qdJJ5F5CYziG16vPs83vfh8l3L+uluGrHjbtMItrgedn0GaXjKnGfTghI+0DMR/jeWaCJBkTxQ2sThQqfZzOhMWjDCvmFDrBlhNlyXPZL7HTadM0OwabzGxIMXYxFcU87M6YD3sMJzMQi8gH80qpcg+MysQ6K9f0Hf8IAaIVv4i9dHHwNreTyS+pijBe/EkkmatzA6WWbgT13vEmVc4OH6CMC1QwQGYnAVrcdZTmVdhGRWollTT09y9wUcFsG/1ZNMlkqZYeOzDR4GEZH2KdNAJdt5gQwKl5pjK31yR4aq5N8qP8q+8g/J3v2tIcmh9K86PnfpU2ZMNaj5U9Dexle/rsB3QfIpBDuAC34zYRhQHMupH7BitQgFAHpwPmTFvYG5wTDJZNK9tXzfeyW/J7bWJXoF9ZkcO0A2fbbQawPqj/fYKbOxc/1PYfdPzYboY5XD8Dvw8N0PSfP6Z50K6BzYeGRRqWaknYhVEwuBn3JngUNgySC3F8sqMFgysck9zKw5DqJ5vnqTnQxVrs1glS77todiF2BVvyZBmHfy77OCyR6IbsO7pmJ1/dpEPYZSrOYtC/I65gnlCBQkKByf7qc+ux1ygfiVrjpuqX1ziYLnZuTHUp6KnMWmk+r19QP36f3RLV7Tlvf29uN+UtauWAH5aK75O6dkxG26TTS15PwHQzzvvyz39f/f7G3RYhF1wcCV8x6OJPheUXnoTO0QwR1SDMEVYsQg66Fyj0YW5qNOrszyUyxxvjwaCu7dGWWa32QLUF/L/L67jy4lZ3Drmbu4gUEnq+TXDYxmGQH0f09hJplOqx+ZihvoivbyO4++Jvs7Pmh7JvfmM3mZoHbRqRd45YNROeQ/pj7WQYFcJvmNl5i25herq2V6Syg90KB3mX2Nv+MjaUgCJIORnBUXoNafQgTTT8vnZ83sKTZ2VYLRAeNq7ImmMqb7Gosouy2/FhaeBLXSlcIz1k4gwMZ+ndqjQb8RTGVTGPbSMgIe6GGH+J44N/J8bB7jPttaS++xQfpI1h/OjSPAEd2d6v0X2G+8SBbXv2ce7xC4cqZh625AiS6wayy6uzW2RFFjxqyhgxDEkjAb84G3Y/UOlsJ/XDU5PwofmScL8+JH85korC1y9G+3z0wuqDwS42RsYpl7SG4VB/T4N+bUJYBW+N+7u3PA9M9oOP6MYcZl+UCv1D8h7lAAgR+aVCZ7+dXJMlonCCq6tVzkyGHrnA9mxj6bR7Os1knjJ4CtEdFmlqBFNupIAsOxVfpIkg0HIwOBY5UTkI7WnO4i2MABXexnUpEARu38ISK/IR205gTEJrtLwfTQJwnjryD8N9jA2CLFZUnoPz/02FKFVSCzdJSKn+P6llslyfLoONHCjLJ1yq52lpdqQWxsk2U5jLdgV9n0POQpoVS4MUkr2SBnyq1Dqp7NwD6z9qMCHekZKJOgm4GIZtaGX+2wdruSt2L3Uw+6O7urMIuK+EugMMvubLMMLRBtVTqUJhq4OzKNlC8u+XSPexSnjsIBGmjJp0U7LVjKkbddg9xEj4gyCjYW2O51s4G63Jh+H366WdUuhIe0vvzYe0nYOo3pTBUe3i1Ec6ogjXFvZOU4HzEa+l7SiLMlByCXMGvxPYSr08dTw6Zhb+VX9PadmoAUizrNbWT8rr7d8IyJuP8fnmd9Oby+6XZgVs+98MM02uX4EgpuH7/pNPx56iD8rz59RYZfr9kgJo+/HtnMSnpJcgozfFMojCXKBZUqJ9iPrO59TwIGFKCv/2tb2D78lqI/374ox9wjfC/Qyz7OtqSp8/uoq2ZhQzAqgMYVztbmySOuySn89lv/Obv8L0ucN0Xsj/6dz9G0Kl7AEUN19gOQKX93sFzksxo9v5757Lx4WNgaWDRAajEzGDsRg4OmLUdqMcSusQdGQq199QuZ3MDA1bWa0uLb4Py3tmNeSVU5EPmLosL+GqhpVG5X0LUqqxA+FMaezl0Uuq7eP8Mu63k477RMes4bRFkh+dWUZOwJAcX/zl7sWNyFqWOy85fiyVtdcJVnaRuIWhHZOR1DuM56gqxswUrLLw+5onMoCokmQePf8js6w7vFcQAeLjM93i8uBSO1D0UGA2gzA1YkxWSjLTrtGBM6M0ZbJr5dNgpyV7UA86ORvpaBIOW0zLPQ0GiD6lOSExiUtoPQ5eIONV9QO1FF5JB66aL6enAHohEVOG6+VGEoLC59Zhu61O+FseDAuQYRgNhbJl4Bb80mCw/x1/7JJPXHjr0MA43HPPL1cQXmQl8hwVnV7Jeholh58G6Zu3BS9yYoDJ3svukqjkk9FuG6CVoo85bKlqAxNItiQN0PXQ+DaxVKCR5eBTdeQjgvYcOJr2CfHj+aleTw2P5nCbOUosc4N8JneSJIGdC+e8GQANhvk/GrwtmUKsrCv2NS42YETnMlDAQtugxE/CzE+feIOUDZwDUYt5KuRe22cWLF3l/XivX+7LHnYfYRJOcjdNGTP/O15JsbJK1h/Reg3a4A2BOiOYymz4FsaFHehZw1wiV6ZgeaOnBllI6xmI2h2YqzV2Vu8xD6UxhjP0jp86g4yFwHEF3rbZWNGyiJN8Gn5dKrvZB3ZJdy8raOh2m1jUaKkJXJWC1oZFSDyJMuI7WRgGp1zGtgk6OzEFDtZKMvSXqkhL+bUfhdYqky3vLt4umuQ8FhHT3cFlIDDVNMr0eQmAmGM+GivwR3p+J2aRswvDeSO/2w8F/OEFQlPrzTHBpg2pabZ1U5SkpmaByIa+JxD+7NdXXkp+RfBGcScYOrsG1kzAw2M+9AcmcmzsVIsXNjWV2CS3T2UzROeB0wX1OyecG/78W7s99QD2HLBFzw+cC+1eGh6eyd9/7Ll1FBbbfLgnmKdcN9280Np4LK3/dmulJ6YRmcFB234omk54HnxEgaNY7h9klR2tvHy3U4kYUPvsUEDo0rHKPJILUeLZ63CjJM+gSsRPu/eb6YXy+Bd441HjnjOfnzsb5e4wv23N22VjJS2935uM176Frdt4iEzJtA01ddswtYVC55VLnCxOsztlqtKRfO5uJogRbHRPUAB2J57rmhksJGghZut0zRPej55fdurOYT2/+SfZs8VOSLVAd/nVLdPrPOXNl5ismGccd23Q1xgohVO2YHN4np3cc4UN/xs/yjrgmxB1IrSTzhS5G+J7zXyoQd6Ao11k6luFMUgzrGH4BSRZJOPUjrjmfY4JyvlqD4n18vMa9v0cneIcT6AoOmbQtb8g8yUTISmSiX8bHr0iSkcHDABcfnuh4yfJsAServ5b191wDh75K0MNeW6IAN7qLA9zX68xjg2CyGzsqSiWCKmyTGiwpjfj0lHKAbFVVaocQAJ2yfITYDShAwZgHSMjq1UH/qxRmb16qilMVmn/ey+GxTCiTRQpqaQ+9OLtsFttoJkwEs7SdM1XYMfRseZeFTxlWJCYPg6wfUpwNRFbIOeQWkA8zGMWRVuMr2I5ocjmku6z7yUmwBjgfghUEkqr5Nd3zNZt4/Jn5RkuH3P5cX18fdOUzp/qAZoDF8ONUhT3Kn91H0sXO+LQznV0WPFIOdd0do5jT7kbYy+TXxYMpk+aYgLmNyNBq9JCgVOLnD7M612RuJ+O1PiIY7+ogYEXoHhrcont7psD3cc5FJBjsKtY9yzjUJdr371xDAZ7vwdceieWVve2SLny4DfJeJ4OTwcYA79A4rEAoBITMEv14KL6fAS0NmMtBnbXLc0Cv24D3J4cr02bLRILwgba7G9SoMoS6DMlhQeXJzWvt59stqvvwnGxjdOlrtzP1POQbSSM5EWx7OlxMt0ZAhMW0vxSwzlvvQCZA/zGp0PHSebRKo3QIiyR/oCOYUrIt9bNrg1nWDoRX5Xo6QzkEqhwcmEUZ734cZ31scGQ2ovtyF0n4zbeu8vkQQaDAvv3OazAahwlk2pNAkmHgf8S1EMaSQi1su8DyuieP51MFT4Xv/ZDG7Xv2GknP7cJtwUKirqqfZLbGwF9T1kFmLs4oX3/9Wtjk3H/0mO/vum3gPtYBmGQmT41nC8/uZ9NnxnndQy1INVnb5F2rRcXM7CmscPRTUx+Egwfdu//utW5itNvN7EcITXJikIiCUCJkqn8aujGKqd5+VkxsPaTj+ytsqPBtG+b6M8u6v8QSNzVSfmULznMpmXBWR8C3Fnt0MiShmMsRo9Re5UmmKttRE8zW/LbA5wb9Xs0enby7YEwwjYo0ZQWqiMxxkS9B8W/Dl6yEG32NuU/WpoP4Ec+IxcU96OP30Ppi409s89+Ck+1HDs258jk+8gHNLzbVfG2TTMrFzmGSSjZEsRodhuZE+2uZFlhcdEGx7H8Puu1F7id/R9veTaXdxwrXOiK0IrOEdioqb5ImmrU6rTx88hIVUgrsPJje7JpsIVyNeRjdRSNTNrdnScyilzqYXKPh371KBsj/3tcu/GrQs8q1Us3nMj4kuSWN2LpQV67byOGrpMWoZTMYTUpl1nXXwGinYGVswPLD5JRv9DTAGWD9mSYvYcMBRHzCLgYxE4LDeb+XRooGAnU6oZnhNalId8agjsQgu7ezns1g1z46CtFghNW4KMedI1vptpO01eekjoqgTUAUUplkFYDBYgdfp3aSaXQQVHZCRD70BqQDEqTzG+/jqVNnqH6BoQgEY+NU5cASz9BTuFQt5jW7TZImDsxUx3ZeVve+Vit937udYJrJtFhm4QQtBJb0Rg7M865R+ESRnvfLFQUmFwNiD5Rf37fXz6QjecLXm6jv2gc5n3KfivveB1qL5ihdqHLzWVw8zBQTkhDypJeEuJVItsKqJqncIsgqOAoPoDJfj0nTD6+7Z8pCJKzdK8BptNaDAzq6ksixCxmfxEZ/ig4Wz7GLnI/3P3wTOjLkjiFXPawyP2F+BHymg/gwdPaZ2fME236SyzLXuo5Ykg2lbFPcBcIscd1v3UJjgSeandAAz8zMzDh6nUtBDnEQfUyXuQX8ZWEzMDAYnZ1neYmZnp/jNs9YpUBB5fZRCx3PoJ/fjYbGOaoEAQfcrnteWHieXbx0KdwGhII36QY3Seh2SCYiV0k3mD9IiFlfexxUZLt472Mo9FvsTtl8a2yAnMUXTe2W2hq3h+pUrjDZ9QjtDVidSh+QJ5iEtDyKWVf87jqAGtcRzVB5NfvJp39KF/goO38R+5i+evZo8Uk2T/HUrsiVTmqX96wLdsBczEhNnqr5AzKzXgVaV3fjPM1QVVU3ZjYjybwoQFWXhVI/JRnhsfqJrvF0L21jzCDHwgmhyLI45zTdbXTyzpcQWRZKkHUOHpDcPwaJeQKwQzwjvsV7yRNMa/Pwyy7m14r/r0yvalTSprqIZ5YiLwdpDJYzsn1WOEel9wEdzXswzi4F+6Wjh4BMqx2bKxEt6QhQguZcLG5SVW1wQEw+WkBIW/ZQcKMZsMniqFSANUgyjHHCtTnpWBJcltNlc5pywtFTFZN3MDm7zNetDb9Bxwo519TkmLwPqEHSD3/3wTXJ+O/5vvdh8Ko630fbF5NLN3Yv/u5Mxc+ReRYMNt5n7KgHDtT2POjIVGy7JIq0zEr/LldDpy7AB8PK1MDt6zBgWnFPA7+omvaB3tnCJQDGmh1g30AbFiUMns/xALQLA7HHHVaPshKxdSmYmmz29QxGkklK7IOA7YQrDN7JyZqOimsu7XmJ9QN2Jrr5+trG0QL54IY7gE62djdH2Knz/RK1W+NI96rsBg6eTEWFGJPa3p8ha0vFfSzvinmYQ+q0UCuWx1GkeM8s+ZI1vF2JAlb9uNojEayurcR90PJFPzWTsbMsE5uO0XZpUo5z1lO672kzZjh9t3YKORfT/cABtZ2QHZjJNQR3vP5gxpGAfW0hvuM158kt7mmR7vqoJxJupbrB62PWcLRA8j5AlHkJCvEExVUx+853P8CTbDybZRPlk8d36fpWYs+QeqkzrPLu758kcR9kP/4b9q88LuM3tsnr57xARY75Feyvev2Qez+aXUJl/8brl9lIe4qOYzn77M7TGOSry7ADmxhn/kZS9j2WgZx3mPlsba9y7Y+Az9g7wxBeuMp7UGWTY28PqwU62ZVEPFxeWmfR2KNIFG+/805orZ48fRj3oQBV2eArKYeJY4gYo6hiLYGiXM+/z5kU/lTcMM/idaysPKcjhm59Bj9DZkDa8HTTtZjshFnbof+G/oEEZBKy6nc5mqJrk45Shz5sduYxCr195/sk5mPOOYgADsyfP7zLVmOeTxKK6MEedGV3MRXdOAo9X7cQFfmSckoKKiOet3Qv/C5UFkkmdC9JfNmmR55aGExN9Zxr2sVUQQNwVS5h3d+FeNlupuCMBmSlXXZalbXiDVZ6Vx6TjG+S1G/xnhj0d4jr652oitO5j1Y5eaDMobJfe5d9dZLhQMYWytbs7AX/26+M66oLpMr/d7KR/m+Cvb7LTWdbHe63yiqsanzgms19EpH6GXB+qoIGiSZj14OurAYHGR0FXWFxN61x04+PqZxgpKnkDaYUJ+hV8V6CmPxFx9Oymvfz0owmwWhJec5BJvDpMxZW7jjEGvzC+pyKT2NJA5qQjDMHq1pV9yaCSA4MldvdZ0JwOgZP7iXJCH/41kcJXNq7aGsxwpD9EEGm3mvtJlYeXIWaeXVuIDPwix27mCytAjaRyC5L+1jWCK4+yLr+nmM17QTMtk3W2K6uPA6l+NzFiew64sAOHkwDUx+BZHxsiqCL7cyhpZwiRIMEjsc8lHYEigJn2dVhMgjqLb8Hu47nwgf3GUunjg7RdEBNtko0AA1RKWv8N4/dvPTY3p4h6LQXIsg9ZROn9u4GZOciJm7hRBO0MxkDkJ9nF+P163GFABRjHQkq7pMhyfbokBCLp1xPDMYOFdbZWzEgqjKsnV3OCm7JzA2cH5g0DfreU5OdiSjX1/h+TE4mUu+ziUPvuER79u8KsJW4rkAsQmx6k1kAOOD3NXufZUt5hvz7xHJLRUd351C2vIDjANf0BBr+xLgiS6Cu2mr27e9eZ6/QKJ5mb2SnMb1Ux9SDE/dnn98kkN8iuc9l7733Ea9jhIS+m/3F/3uLa8d209UGdvzrFCe6RWicWg7x4gAznDdYd3zx/HkgtC3es8QM4DwEkytr2wET6mzs67Vz0UFCltO58wR3utpB6L47LKMTbtvcWqbzc3A/ABSk7gd6PZswFY46y7l05Vp8r09vfRJdjNeujw7Jwb9wmpBZT9dorKsYciMuGpYQtvJsuZOnFPdWNpukFWBvuhSZd3Y2m1tSebXosfsguGNbk3QoarGcx6CbkpCAeabf1227B0eriEU/Bo6czyamYXWRzJ88+yybB8brZ2/OERKGE4gLxgPhrjBw9cl2TspZ74J+3elMl6Qa2huJH+qrLD7V8L2SZEL3R4KxU8tATqrHJDHMLvUl6yyxVbZjPKD7jATTBEpuIH3opKg7rs3j+vxJtrLxI752nu+J1Q2OJnlc1Nkknj1+ifykcBnLA8x8Xxlnf95P+PrCZXli8Qq0rNhbPKIX1yQSeNNuAAPNzjdRCH+DoPQaweSU05usZ4hDBRmAcxh0UGqlln5Gk0kSTRu/tKYJtTmMrWwEBkovwQvI6ECfLvj74qitPeAvKbDJPl77cQO31akBJ4bIwctXRwJTygEyFa3+X1t0BgYd1+wO8IAIL1hlCyH10wFYyW1uULFJkqKit8PYxwV6BJNAg6TLqeTfdyN4PMbKZXh0BPX0YHaf5Vm9UEFXGBBfnLsQQVIm3QkgcieeVu6yUNC4h9XI/gFrb8GADJrSR8fQPzhEd1irmDPYVDB2FFUODuOjxrU7OsKKpLrDwqtLofzvZj9H+KBRuWl+yTvnARng9akJYYjpJkyxRoaRlfJydu7sJF9nJ8c8LLzRFMQibltzNUFaPS0MZYcm/LFBp9BU1Oq1p1PtYYVzWvgGK5DE7Oe5WM75ihoVN0tWYGx08f8GfP/dxOPn73ENfdgHSCruIToHjfsJtFgJae6Ffw5JoRuzyjeuXUfdvY9P15NYRqbSXIFgB9ReX3PSzWBL43VjzuCaBpOaHaoPcW7zk5JE0t4c0ZEOwAzzvrmPRojTQClF1/ft5wYLyYod/U24RZM8UxKqETBZPNY9lt29fycbZ37VDtOqfLxOh1IEburPfv9ffcTs5U524705CgD8wQ5cPLcRlGD3wpwau4a5Jealm83sr37wY4bri9ndu09J7MzsZudI5qNhdtnOOR6Qws5MTzhMXZIFiRBZJ1V6DxqlJRyUOwmmzjp1i/Z64NIYs84eUIP33r9EwmF+tP6Aa7/CuXdbajF78lB22mzsKXKT5Y0b3wptmnuDngGbPXz0NGY8YVoLorBEtyOBYHJiOmY1QwMlduy0tlbyTClOnsaTTA+4baBB3SUmJjDr5N5K9bdwCxgYiEqIspfnT6Fkic6jSWIPsgg3UtdyEcpiiSKiupr96Z//n1lXfzV77c2Z7NGzW9m9R7fD9LLJvFZ9nQlBv7UKjFQZrnCMYjW0wd1V8m0NPdaS6FfKuRY1LHuJbaAFuh2JBkFZ5v8bfK8m6+GzKn5xJwhnWbDYwd6sfkx/hbQd4wStnqKyQIKrUWBs7d9hNcaPKTTv8n2B+4uuYWhpYpwehGNAWgHpBCnILa308suQy3y9k0yeaLiZXspkQOKFTBfRuUdNnnnGQ1i8QIJ5nwCJhqbjMucWtkY3CaRE22wFQlTspFXuZJ1qO8aajMHpFOhqYngGlMJhKLSxhIuNmsfAFOWKvlIE/9g7J605LT5LOLy2D2nXhnBR7OMOSwznOBr9pUF9P8HKxKPpplY1tuzufumm6tI+I2jJuivzWq2I9lDGK2RrAypylhGMKRKYQ2grPn+2yWwXd19/N8hpEy/cY6fkwN/K2MDlcq02ArVBy5/pz7azsPrzQXMO0kWCGRocCzFlzlCrAoUIhxTaK9m7717idWi5I1RhtbkSTgS6MwtD6EOmZU/dX1RoCvGCksxr7yMhnZ4uhS3NMJsR3cJ3ACNpf08vtHJ0LoobxbBNInYgQkveU7ueA+YvO7tSWw3QOsvC+OEamEzqPIAOmQNeAhbUSTutPdaORy+1lIycpdhZRJ1CcnXlsdfJ+xhGilxD1xZYDCxhqyLEp4Giw9t1KvjhkWk+N8Fgfm/pzTkDzwfZrZImFDuqROxgVwldSBQgJJGyxlwOfkknamykeCdLoDTwN1lauFgUCK+mGVu+RZVd95euwwK7DSwGXMcZ3GJ5VhH7pG98+1z23/8P/w2QDNb2gxpK4t4ASaULi5cRWGTCvesr0G8fsLFy5ST7ySc3Uf1TYDBbUFA4iIuyyaPCe+skkPaQmHztdVdduzguNpKy24fZlYlxCeaXM5N+PNJ2uEaha8L6pZOutg0o+sqlMRKdu4lc7lagE6lxLrezhacIWnfbgtK8B1ngrTc+IJlqWgvpBEaa2hn1aqtrwsFAkHuyMbvoTKZgLgJbdjKUh4CSEza66BZV8LtGwfPsTGdg0C4iFVHB8IOR6T0YJmm6WroItb4LODb0LO4h0hECVpmibZ/9xdU72e27P8yGmXX1M3u8+dnfUKhtYq/DbCvuOwkKGP0EMkKN4shYYQfkzDOCu0LKOkWJ0Fao+oXY6UCB5E5IPAWF1CTRpIcBZmPIn7FQsVll+Rgu8QWs+7uKMOkoCMPzTJNX0Jc6c7I2Ys4+hI+1rc+ybTZzNjIoy6wgKLS1XCha8BgcyjjjxkX6vPiz/xScmp+3TfkZvv5XJMnE1D/awC8nmbquypnixFP8ukblxEqAgescxpmsnjO/GPYVGfR1d+jQSpBtIxA3qGJ7of26IpUA5GDSpJIgs75g4JR5WAswoSKZtfayhLMvyUXfLmGPMF8M6qIUSpvVfJ+JzWpilhSF5IrOGdS/uI4AQSPYsYHVCl/8SF8n1c/PUEfXKs1sCs8rK3IXGhmQhIdkWOVUagOj8wX/zmRjknCzogE5Bu4EygUqdf+shsAORPaNGgIXs0lJNbFNTpzheiQPMhXux/5MfdV62tBisFSMB0oce2iAdbIw82pAFe4G2SMg7KLar+ulhG1PG9oGTUfVGsV+HOY2rvnVHkUsXWhNncU2A1k7QCtuA+86g3+DrtdJhpzvJVF88YoCvjJp5LBYzMRsoaSG8giF2JV7WwOOsiv0dZuwhoCqQpdCkMxZeIfsChIaTf+vJukwkrP3MxhRJF9XDcRGU+AhoaHT0+fCjUF4yDMiKcKiwYLDajN2pzvgtSvhNb/0sQPi0YBTTy4Sh/ZEiUqdSBANfo6Vdj7PM/D52oPyDkTqPRP/Hx8/i0J+IXU6dJg6L6j7unC5N/tv/7t/za6W0yQZyQOKdyV4SDsep9DAQfjeBtDZBoxCioL17Sg6FFTuc8b83nMXroZGTD1ShbmPTLoyid15n8u2olXlrPYAi24zC3OO5x6bCq2d79uktrPLThfmFzMsQbt2/TQK/F5mWSQj7rlWQvu7AwHV7dDFec5OT5/HMBWBKB3vxKnZOA+LMLju3HsUjDUtoiwM3Da6sc6O+qZi5Y4413a87VzPfKOpjuPaG3V2QW8+YocNr8X5awnmo6SHARLp0aGLv+hwKUIsAu14/HzPdLvFJ3ON7//o/8lWt5eyi+h59umGfnzzx7FzaoD10XvlzdTRVJ3REn94GC0OPduyFI0DJg/XItfpUoS4hOv8dz9PO5rwIGtKUWbOwpA/kkyNOMO8qID5ZckEwz7bmoDaAAAgAElEQVSeTu5FO3FE+LpGkad1TLWyRXcPm2zrNqd9kfhGcRcLGhOsmowE7GDyJGNa4Wf/Osn8DKkxpeWXs5jYRf23k4zXWMpyg6F9xlKfLJvhgbtENfc6h/Mqh+V0BL8i1U0HbIxOOpuuTitbAnltmcPIvKaN1jNIinQmUAYzaYPc/Bq+QXsHMkP0HVNLkYbXfliBGzDUd+QMsxjugcuFnXuLRluRPWCqCak61EfopeLBncBm2uIbJMODDCaOQdf9Ecs8dGXmFKfZofHw4eN4qE1GLrhyhuPn5x2NgVToShhHiEPtQW4RY8B+8IhtisxPrNwUqhkgj1qQghDkCTqC2TMXeB3AWVCbhehMbCZAYYr+QcwHSTZ2Qv0wjyRTmCDVq6iRWZxH23JIcCw7O9KUMxkpOu/RBBI0JmZqstuGWOfszzxggGrA6kcPE5svdbQl6FnFK5qNGZdidz3ksDJX0W3wzg0ldafuIVjY9fjeHfJaAablb8lJoYuE78cWu1LS9Uii2X10IwZ7B/F+rtfVn+usJ98PJCwmBCppQTsbk6AEC4f7znzUYkSnxcwpF9jlep1cN2V366riQ9hjBkzLSjsdCRihnzKY8/+yC00s7h/JNTthQ0SXtU51n7n9kI5RD6+2WC7m9VwnAB5n//L3Psx+7/e/hR0MvnLAP2UNXXFTUHexhM3L/QdL2YN7izFX6cbeRiLFzs5Jduv2Q7qM3ey73/ktBJqXgb826DiWYuFZg+QSC7wYXLtEzG5UaDfNFdjZw5kPETGJ3S2d23a2wKnT00MkGSxd8D3za0ZR0XcROLe3urI/+Ld/AtmDguXaWzxnxeyP/vBPSVauNfgmyQcqNMaZjx4+C0HmIJ3/0AgFI+dkY4t5Jc/rIHPVsdFTnBdQAYqZ2EsfXnaiCe6+IZED5x6fQCCBpCI8LozXQUKtnbBnB/sofQgN+rqShytzP88fXVJGt/5//+Ef4LJcz65CeFhaWc4ePHkcSf5Et4Ui/m4y5zgP9ijtsc1WkgfXSXayKzm4rnXWiZgwm6F/8dl25bK9ZyLFmFDamL00Kolc1MZ9LWB+ydAGnR8aHxCFMNFljiTcXAtvwj2u3+d0oPdwYnjqaeY+uN/Kc5diaEoyzoiSAVeCyn6dZH7GDPNKkvGChk2C+Gf6oJaM3/1r5ym6nZoUsgyMMzuNruMC1dQbJJFvUh0wTLNqKbFzvYtfQGT1jGCNNXZHFywz3Zqd52ktQ7Uhb70OVFalk6lG4kqaluhaWrqY3FAy+ipZSlarYU8igyXh98mu3sGlzBMSFC1wLwK5sXFNArWGYMBKQBeyOaF6FIKT2qo3V1nNgH5dtPpP5p8F9HPhwoX4OQZD8f1Q+btbvrVvJtTqVII5Q8kdJHVcA6zyTHyjY+7h4JDzGvV/cqvg88V1MPLTsZ8kYdYy4uisuL7CEsNDDluH0CqA32M2KGxWp5Ox2nW51trKLhYhkgrg8Lt7XcggYM1kaGnSM4kY6LXS8AFMW0ENEEBKVPS6BUjNtoKTBODn+z4MHntlVw0nk8uc5Wcn0yTxCi/Fxk9Ef8JNXnuTu4m32BJD9iCsFE70/mnX4/0zCcWKA2BNv94OUfPJZMQIOw/xoOyxfEGcf+/3Nvg7i9GJIXyqeKdTsLByN4hEDElmnbHCmUQoeCEzzXuSKMEtZX+rUAhiQsviXmagyVExqFXyLhqWtRUSBN2mIaRSAWJjhlAs7maXr45k/8W//l72n/7uuwzAKW6BZqRDNxD0VcrF7P69lezWZ/fje+9zn3uxfNEGZp9NlI+fuCJ7EyHk63QWF+l0HMovRSerU2mQGkgydeCw2bN29WkeaIfYT7L2utgN7+yyMJB7ZOExSkGi190A53t4GNsckl6GEeb9u9uQEZ7F+RofYzcR5+aHP/gJiWQciO11zB23Y/a0ye9lrp3dXTcFiU7Lx8ebOFGzFZN9MKWi8znmNngXmrwKdA/eF92tXT+hoNKB/cAQBRzds+7LBbqlShlIEMZaEtpy77Fasqv3bBc4z5vMdX74kx9AnBjKxvGIu/vwHn+3HfdvC1p43yAdJZq6Ou7jdSCqDu6LSSao+3GtZMVJ9HHoz/Gu6j8moYR7poErZ1dCTIFV8I0T/AbZ1NtgHlNA51dUy8IZ1t2ih6Iu5Bp00M4AKzxLFUSXC0t/STf/mHOkXgnZAjT2rOnzmT7aovjm2ZBZ9mIek2JjbJOWePbis39xf/jVgMtCgOltSPTTV5NMrMrGiqIO59wuhJEuB2iaA3GNyuhfcCihOPMwuG3PRNMO3zw6mQautgXmMu1aubgyVQogeD/MjlpZ2iJleBE3Y+weTDDhhUWl4eGxkwmjvRjoKXiDVqwjLyck6M26FGtVgtGluy2EHkwyVlEmmROw5OXnC1HlB+TDgTXgKZq02q3wdWUw6iuXr+P5tRYbCw2SJpk0m0laG/Fzh/W5H5oB3ICWmFylrI8kcVJVcNkGO2kYfYXJogPFvdRhWUSq4pNY0venW0CaLfFAEicMakN8jzOzCOJQnY9PgKfzwArxrTzHtZZA4kDUxWRbiCZXmWNswY7zdXTQmbmzxJ0YucbIa5Kq/QRJWbW5I8QEn3b+iJkzkzDxsCCtAf5cPnagm1ZKx8PDw+RMxqRut2bHI/yXXAsM0v3AdA7nuU/8nmZNzAq4fimR4J1G0ssdqf2zCSC3L5G1lOtV1tdXg6EX0CTX8BBfNQNWoj1bvBAc4vylAb7Qml/rRwfJbnBgGEIBw/eWzimMPElC/T29wZTahEGVFyZ2L1V+jUo9ZrbWQ4L+7NbT6DCOYQ5OTrpMjgSK0/hbb09nv/+f/ScM3C/E7nq7PMc/daivR/tFINed7DEWLBmCTGcxe2hi9naB+zoQyLK+fPHZHgQAWHUkHuEyHYM9f26FNcl0Cu3RdavHeTZ/PwLrCPOnyamx2FmkH56OA6cRSp45fSpEnwpAByCMzLGITUh7AXX/wrxGma71HuAcb0QA3aM4kUTgltFtZj+iAa4499oVsXrxGpkYTZ6dXXsUOnSywIAG7g4scNS07W1R4EAcGaCLTdtLmR3hvj48iugTjYtJpo0iRi2pz3NuJRQwstszuZe6aazCntw53Mpmz09lByd7zK5+RNcA3MzM9Ng1AsyrToAo63W6PPRhFlnBRkVMGd5k6l7CVoriS6hM1pjaHFckO7OFvRpw2glFHPOX+jGkBeY3RT5HTU3JVRxAi50w3cI1nXNsoXLAzPLgYDFbXv9z3guiS6nXxKkmnT2fFJlDI4FGEA9MMgkg4xTG779OMj9rQn0VLvtbSSZVktHgxOcpoNFsTqYZQRvVbNa4lPUM/l7Wy9rmAbDkSAocrHZ2azQxlWsWsJxhcOqCM/n4JasUvkd4CdHF1BFInTSGYjWAmwuDEhmrmxMUk1uTdFDhevBSEEwss9Bp8LGxCdXTA22Cgtnm2t0+grWBeodKaRhLDDUFBp3EimJeJO2REsQ9FW6P7IAFtkfnYRJwduCsQBhH00DtQNRt2Bmk6jrNgJJTsJsqFQlK22TfO7DD9OlxfiZaFpT3Du9dsyxEtbW+FSwtoSBXBWvMqap8/3AeOGQt7ZBhL8dr1y7EIZd+a/WrozKABdeim6DPMJfB/iYbNsX3q7gmVNgn4x4gA7lVte/PP+f0b3F4HYVdYKZfk4FHH61Dkp9D3SF20LcBM3qtc98x7fT7eW/qJDT5FHaUXSeUZZJJbripmjsGsrMKV4RqgMkdj5PZZV/AcH6PoERDAPBz3CLqRyj1W7/ng+dymWE433MIvN7dPSan3MUhXfejIGmEiSZRQNGrtiLtnJncvyw6Tcpe70NoRPj3EkFaIsMehA6ZT2p0vMdLCxvAp0sR3D744PXs2mszFCr17PKVMRT6Z0myEgaAdXjLulQcHmD1s1oN08ttzsweTK+FZQbHq9L4OdMnWgSdDgHgx588IAG7Wlu4xc7Tgb3EBW2DrK49Cw20Mn+TChYKJLsAdSlVoDIH3HNzs3QbUs5Pwv6mE2KDnaEzsnX8zKpAd2NjZ0KPdffOw1Dua83iDhxZak2ep3AYJ7lYDPiUeB29RmdmxriWj+KZGYWAMcwOnM72wShcVle2ovAaGx6J11QC+rKDGR2lq0XBX2U3jGfmEKfoKF5az67knnaFlHTZ3pdjCpV2zF/HJvuy+7DKbt/9PmEago7muhQ6DSCummsDmhKFTDSpgMhC55JgxXB7cEkYBZNQZZN5i7tfLMDawuSUboe/qwOVNSsUwHUKFnZbBZ2e4rebbaVF9sC4/6eKxsg1B9usRtjcvg9U/gk/TDaZzwAdDAWV+UQGWlqyaSzynKYkk4b+PvPpZf66k0nX4e//aAkho+drqVkTw8xLKQST5+382+hrpmmkjqbsBe/4XYLJWxABznFAwUXVwzCAL5BoCjg2l6v3OZzQPoHROsRz3YRJommDX9+k4jg4dj6jiR2PIdhqieGcAV0KqsFG3LrbYTA5RagpbnsYMqZgp9lmwC0cZgO9A0l3fijvEdc18Pp305MTkYx80KwkhVEOCLQKyoZGcm8yBu10CUnhXmRGc/4LQ3OJCNFF8dDKoFLdrglgJBoSg/oAV9JOn54MForB0NmHcwkxa3UJ2ztrXF2sOs5MssdkhvcMlLE975QFzHsX+uhorCAwEOztYgiJSeI+u2HKLCDr6UGMSeWuuPWAYOtCqwYPVE3lOtfCSl1igcnUeYzzCIWYUlcNBEes5j0g6ZxAerCzCVYegczrlFeL/lyTTDfvSxgyeY5hlBmzhDT/MYlFsGQ9rqsHpLE6y9KE047k1Klp4LGV6AqTsLMZnYPQpa/NYD8+joCQRD1KEHOOk3QayQdNODSWj5HkDL65QNfX6Cwnhyv9eVqQ9MIMUyeTr1ZwkC4bzu5A7UYkdqA1r7sW9dLfRRbD0ZoCwOswRQf67o2rQKbj6J9G6GRmGaTTDVDZ7h9A06a+scI/LndGF/MAuGxFQgX3c/452prjdj7/EhqZTYL7EV3U6xQWdoNsUCHgHx4oTm7LxhHYjgEd9QIraS8zd36Sud5NukACI5CzDs+RaNDBnGFvzSCqfGHEKt2I6ymOObNCsbLYBgcmKDDsWAqQU9ZIfKsYb15klrcFXX4eajX7bkY4M3Q5/cBknn0hUGOnRcCly+dCo+UCM70FFfu20UHsbCNKRb9ktN2loBkdG4x5o5T7MRyfHfyr/JeZWaJoCLo4sdfkpolnzA5JIEUQgzZno+GyX84+/fwvssW1z8m5Ozz3q5HU2mruw1HW/JxrvcE5xrcsMrpiZ4orNWvEIJ0EhMwaEIYaUJOLVb6WgtdYlRMDdG9oI9mECSa2MR08p/3YAHXyetuYCx8Bj52wCfYImHBjXVPOz3mPaGKAR5P5ZctBXHscvq3vKa2nT7Pql0mGP7biYkBlvwS87OsLl3mB/pZWJsFl6a9fYo9f+DxTUFCWAXRhm7V1vYdd+VsEngvEBxc6Uc3AKil1s3Pi5Da/u9YYo8Muhu92M7bAtL11ZjxHVB8+uHY3Jhhb9iiUObAmDY34HIoLR0kesMuR/ipWG3MIIp+Bq0Lg8gFy50gnMJBr452TCM2sUQHu0te/+95bYcIovKZb7HlmMOurvEZYQbn4z1mMs5S0I4VgSifi73ZaeYeV1km39lpQsTVow4uww2R5DeFlNjCI1oOgJszjz3NOI/yoyeDY+ACrch8QMHazd969SvID8oJh8/jxZ8GYaZJUhac0spyeOsv3xMWaB0bft6OySVV2Daw7DrYuvVUq5+crWPwT0IWdDB4bm3RGQEHnzs3FA7yF7bs74V1iZSfTAUSht5rvQVcBq/2cXSZmP4YjQQ3WmJVzaEp4f/ngP+9kvJ5dQDcucHvEINf5z+zsuZj3zM/Px/wieb4l+FGSQvJvA7qhy5TGbJIZG07J34SsRiNRzvdjLYJFhYnJZJAg1BTQkheZ1v6y+ZwB9bY6N2AgiAgGqSH0M1u4I7/5+lWuD/tVUMu70bKCmanT3F5e+9LyEzrGdc7Fm9n11+ZgYw3SOYyxF2gaqM6Vwgh3UbhHAwsk4yxxY531x3eZx3z6mFne89jYKGy5toK4ksBYhdDy7Cn+cCfOWMZiM6Vfn/zbDmOecuHimXAQ6KLKdkAOPYSzDVwD9NZBwdLZrV+fM7G0ydIlbOq8tHE5AJbTpsmibE8LFqr5HaAfr/MjSCzvvfcNfseuhaSfO2krcJVR2MuzsLy8GPfDal7B5vzSfDhmVGHn+Tq73SDKvGyLSt8Cw8Q9g63MAE7Owp2TFEGeAe+nBYC6mXBd5nr69St8neSDPkgobdyzSVYnTAH5/fXHf5HdvPOXKPRZMw57L2vfB/0AKj+ZiVXXlcY8mjXcLyAKhO8d1lN96MLKklgk/NixSFFmqF+vDGX1MssQudYyxtS/uSLBOZJOBppidjJjaqdolehQLrtYkaIX1tj+wVPe803u+1NuquaXiktb5pd5HZ3ySSQXu5iXSSYN/eOjFTdfrhl49Yv/4f/8K5ZkUmtjJe6VjiT9Kqz26vUTOmueJdljotl7A7HTm+hRrnEoYDm5oKxAJV/AA6j4lOp4PphnrhvuECZhgFfDO+iQTqZScd2pgirNIPEaUlCljQxzCyttOxOZKwYoOwxnCsE4UU9jriP5aMthZRUBX28tko0JRwddze0G+/t4WCex6NjgELssDfovEN8xgVufJA+y2HXuROvDNoT2xKrwmAfQfwsqY/g6pc2cmmlKMw4FMq+TZw6WkT5Z7klPVEwfft/HPqr3EoNQrUmKVLAp4HRn589NQQxAHwM9VIrowd4GOzvYMy67hw6kHX2P2y0LXBv3xNepNKvMWvaA49S4PHm8xc73+RDW5fBUovsygI1tjmhMXLsArBSv3wRFhpJK7IdrdQ3kBnH9xXxfe+hejplzBFU05l9UzepIOBq5j9shn+PKgF6qZHeQmIilUevV5oDb6+XXmqTsiBJTzNNkYeAKBwkLzPDoqHw9vgbFkg7nvY9al+Srmr1ffiRySCIWOP9R5DoyOhnvW5p5EDNa1OweXawJiq9fu5zdvPVjaLxPw0Xho29/SFd1OvvjP/5Duo5bMV/4zX/+zeyj77xPUj7FvRAqdUWEUBQVPmfVpOxwexUb/fWVCkSHfbZwPss+//wJNPgL/Nwm32uZ92AHLAnBGRjvDyaaDEE7YBOchAaTmoP8i3MzYUx5mmG4NjENbGcyBt+1GhYniAPVx/RRhQv1mgxG0Fo539tYZ+ma99KAy72s0JW6UkO24c2bN7N33nk/EIl9Okw1ScmyB6v/fP0B99DvKYRpp7sBKUDota8Fh5bV7qiF4Vb5LFgAWHhILbZz9Gss8oKmzvU3CeljxqSDYgntFBT+Is7NgzDYBkfH+Lcekspe9sO/+UtmV8SAPvzxTtbQ1olQDJMQLsSMtFxd5H0tEWogEHA+XDLWAbxbAdpN8xBOLzYxDQrTxjFJBlhMbU0GdblIwakuLVaB8Do79FaEvNAVxrw6MDNvrJv4l7PNvbu4ZN/mfNLBEJ8yVix/sYD2oLV+vUgy+aek8/uFEPgPn09+6nf8eieZF28px82+/B5TMPrCjXi1+8mgNjegNRffpNr5gCVn3+IQnic9MRAHt23vxtur8YT/f8SB26ElR68Cj574ywNFdU4lfgLTrF51mZBqXIVfMkoM0vLh/ZV0JLE0K7baidcanLjh4f7s3/n90lzCoN8JxCDPv0zlKtQ2zqHXZFDIxKDVrRMwtGYtVbpRwyetSNJxhK6GDmACVbSeTq8mmbQIKa0m1npfc8M0OwJ24nvL1PLn2UkZlIU67KhMMkfH2wxyx7LXrs+F2WJNDyo7Bfj6RwxHe/F4cq3v7NnpEHL6/Y/YKxKJNwSZJhjfU5V5wA5QTZmkmcFmWoz5Ty4e9aHL98NooujA1yQQAZ8HOh5YLXrIilqcWEyYkIaHE914A482O5kEV+mqjOiVSjYXTHqttvmcHhLMVZT8d+8/ZHZC0gGiM/D4YceRB7jY4gnTL2AP7qn/PzKqjoHPQyjo9Q5GEUnNe2lSEvrz86KAaBmn5vopX2vaMmpB0hY2PsJ1drLOWoQMmQQzy9A6BcEhTKdRZnNPnz3IfuN734H1NZP9z//T/8hsoQYteCL7NiuY33rnauiUSgzj1YIcldE6MemPWRxQo8SLzc1jBsZYvwJTrmGrv7FR5vdy9vDB8+zOnWehZdI6qcpZ7uyEkLBL9wZ70eswxvvtp5NYWXkK1LmVTQKZjcBGlGmntkpIR6Zhs8kmzX0V//ucTTalzpwOOrjMMeGiJTZjSigRWu4HOtUtY5Nrb9fy8OGj6CYTq7BKB78Rna1JKtwtKAzsEO14Hz16lAxTYdg9h2Ciqt+Z2eoqZB3OsYysjY31cLwwdpfpTIWJx4GWQwpAgdXHavAQSnLftvYxB91+AlsR6BCW1hQF3dU3rkdB9Aibos/u3I1OVgfnfToLzXV7cJzu6Z6KhFhmeV+5shEss25d1GMfDkcEMXIb71HDy4x5jHBZE9p0EzZZG/ZUJnKTX0nIWnI/KICFUi9GoD1uAyUfNyguDtl0ub1zL9vAm6wMmyw6mBKJXUutL8NdL/4/yTpefqTC+z/Gx9c8ybxqWf13Xb5XLuyrCSYxDbn57v64SFVyg9b3OzBdrhNMsJlnctbRDUwAy6zeoJtpx1KdbqYXoZbMGtW8FVggJpkq3UwdAkATfrvbNX1QhMuCPaJbAMPptEfGKlGGSdp30cRfyINb4gFwcO0DHc7MIbB09TLDbpJLD9VWFW+tAgHfh8KXvblNl0IV2MtitQTJgKtTjaspkQgwSMtv0jlBk5EWQKXdFnkA9/Ub8GOPBa/RRCP5QPp0ULb9IVbeYZOClTyahyYsljffuoIj7zkO93E2RWW4vPQEKGsh9pno9nsW59/p6TOx8K3ihkSU0MQKSALCR8yZnGsEOw4HZTYmVhT78TrCJBMRpt2LQcHXnLtOB7MpgrhzpLR6wLnEFiymycnx+Lx8nuNMQ92IjL4wl6QiyDsZq2A/9lnjbJLpY/XA/NJyGGuGwh6qdPIIQ+vN55iMnYkJkUngCBW3MCb7R3yd9BvhJSepQDabWhb98ITPYh4TqxESM9DvP8KMwdcqc86fYaIZha7r55uc7MbcQeNu+X6SxpWrF2NNcC/3YGHxMdd2KuDIP/2Tf59973vvZd/+zhW8vk7BDHQrJWQCuo04a/xMGXrCUkuLa5FMypiJbm+VCcQ6S3TxWnR/qGR//eM72Lcs0SGMQ41Hf8KwX18xB+hCRybuWZLF6NgAi8WewhpbIogqpk2MOTvFfqjJo5Aw7KLasGFyZYZkhOvXr0SSGB8HmqZ7X6Uz0rEi4xnohsxip/R0YT7OrffbrkmNlcklrPgp1qam2brJPfH/7UQlrDif0X5ojd1DOkNYYCTWHwQOOpEOqjbhUpNMTpE3mPdwf4WN7T5kpK09Z8UEZIoa+pIKppLbBw8zUK7snfdez65cv5b95OPP+D5A0hAE1HEJy+q5N0233sXr2KeYWKUQUIdjN6dbtcvgtGTa05mD5zzMLpnbNmMeQ0ddk3Sk3k4iC2SheD0UYxpyclY7dZRwdxPXogqDtBJ6mGdcu89BTu5xemGTYR2jS3RiNrXi3heSTZ5c/q6k8lX//g+bir7GSSbHHL0gXuEvZ+r8Qr68oAlGe/lhMFWRrnbGRNNVepvD+gYHGLsUmFGxMVHGiOwR9mQXi3D/OzRIRDhH0GkCBVVR+1ZYHnR8yICag+RCoVh2FoHwhGQlcyd5lenKqrrXTiZsSNjBYlCQUJDglKQZqYU9jVoU6ZdU6trNw1gSPnPQWSZ4Kubz4PfyIMkik9rokFRNwSpeUO72mJ05F52Ma2uT+0AKbrGzgp9pwE/FDgGFQxveayQ/2SixvoBgaHAMi3ZsOZafP8EYciCGrkIiv/m9bwRsZku/sPQw++TjH4GBTwHtnY65Se2EmQ9VXBV48ZiqrkwCLCvElI0HZHJC1dzR4QrjNGC2yt1k4GvgCOsbkqfB2gRTJYg75DeIhDMBD7sECKm+fiwuzsfX6BTdx9zKgXysroaFlnaqayfCw8513sDss127FESI2pm4UTPgChJxvhzOwC/7R9p2DS2EehshTB0b9G8z4OCQFjtwhM9MRL5W3YNTkrFbTboY76nuAZcvX44ztbCwRDJBbxF2June+9okWJhEJuliTI5S63eBIJ2TDbMkqwgpZXmZjaWch3/1n/8uZ2AJmGwYcTHBiyDVxbWxOKjGhkeXcBXDVHJjU2Yiago6mHWWvXUxIzkNVPbw8RpCU37N4/PF/Vl9TkBDkFnCa87PU0A4MjKWXblyKRLps6ePOAMQPUxi4WBdzibwyHP9doXNqGnBVz8w2lDoV+z4JibYqIoaPzbOApU5V6vpX0cB5PxrmaG/8zevi52rCd9bkZy5k8/W+VmWlwUxhHveWrmwDntsDyeCAYxFhaR8djQZlRFY5p7kVksSN7pJUkKZSdCrtYwbNvuyJw/2gpE5OI7jRw8dMx3CWx9czF7Dh+85r+vmzYeBUAz2T2EIe5ZuSkfqenZ6Cq1UYz/79P4PSDIuq1ODRWzh3g1Bduiki90EqoYwzV+p5Kd7qWDKyWC/DRq5hWiIuy38hNbpYiSOWEx4tnwGmywgqyEv2DtcoRi4z/t5wLVwBkOCCT1MCnmB4saHRJhXk8dPSTAW1i/s/v2aX1v9f0U69YIm9kTCGn/aBUueZnnbmJJM+ry8mTSgMtbmbxRqniO5oJ8ZusFDcpE6jqG3rqp4DTWb2lI8o4JTQU+AYEZR7KaCpCKpHCGaO2BeAM6qMMxNge50lzp5AvXQbiQEg1RwDRYlucvc1+Cqcimmcgn991jVyiE+BjY71jHZ+QyHboQFTkMMXed/+vIAACAASURBVBeXngV7S52CBpiraGSGCAJ+XfJIA4uOnRbtsYvFB/YQjUsEbbqENJcB0mGO46ZQ1wTEhk2Chph78Pl1hyW5SOvUu8yqUgqwFfza+iLfoRoBz/07F+eGoctOZZcvnSW5TJDc5oPNpT+a9GNXxsKs4Jo5LwEq4H7pXK1nVIMkI+SYqLXate/RmRwwIFYtnwSdwk12UbKsxP6FHbX98PfwHhtQi5I2hpp0TDJunrSTydX2Qo4mGeErXa4dwG/BlNOzKiis3GW/Rwy4+Zn5ffD72bnYyaglSsw/kkzsi09JpoYozq+zwrYTVf/UQ6CwgzHYpwVaScBognkHC3sD8+ef3+V9+nrpiqjIdSdwBhOvi3Nz9twZvgf0c2z5z56bjnnM7t463RVaExL+OzfeJJghDEXNf3oa9hSMrmDV0fEGNddhOp1iQF6wyrTSX1tjrTXMK7sT33sbOo09ukvvg53MI36tr9FlQJ/V+PPp05UwONWNIaxcgPikVtshrGGhHyu0oRxfpdsaowCS6aV32vh4X3ZpborzyUwBGM0EHPuRDPAt3ZMWNjt022pN3IcjpOb1kHnm95T4EWaSPBcLdDrnZmeDfGDi8D56vz+/dxed1zBnEaYfwV+XZhlmzqB20R15L+0aTchjEES8lweH29Gxu6AMRDVbY4Zf5g8DYxAyuvnZo/Xsu7/5ITq6Qva//Zv/g+tA59k5AZPsXDY1wfxWdwWgYDvOta0n2Z99/AfZzgGmnZwDNTHC2P0UhnWKkj3eT5uqfaQO2fF4CyaTPSZ1uWUnBQsyVkzwPp3V9dMhuyiteoxzOfBbhfnPzs5j5kH3KeR4sar5Ybpp55PX1D7rL6cuRrW8vfHZ/ikhNBaWGTf9vF9b/X9Fkskvlp/WSjLJR+HlR1zQnCeeXEjzu6PFgn2KalhqQI6eUIqJ5nzWNfAeFREdTcclAhR0xsDjd0gST/l9AWoj1RxOpx08DAX+PUwzD4XMWutRmUf4mvT3Uixokkk7yR3+pSQTFdZAGrpbjTiLcOAdSQYXZZX1sV8FGGScirCOjYUBc3d3kwHvODCZCQAYh+GkGLMLuzZgxxywpVAYZmR4nEAj/JS8qHxATDD+jMCBgWeOVCprcR66kaRB8MGuY/TnEkm9rJw5aNxoBWkCqTAITTs3eBCO7yPIK8EKej37r/7r/xJK6wj6h53sr/7qR5Fk7GJ2tzU2NJihdEZl3QYMUNAiw06HBLO/r8mlhpgEHB7WMpCaWpi0shaRIAypEIx26Lzs9eL94bM2gNXNyRGiOJ0Ewt245XassSVVq8HFdQbSfqUwW8HaaVh1LtP1NBk8d3WxWoFg6wMuNGMlnVYy4LLATMNr40zETqaXAKCC3aJAtqAmpDU6RBl8+tYV1EPEnnbXXuvTJlQmiy8tpbt27RqbHt8Mq5u7d+9GJ6meY27uYrx2SR2raFZ8vVr2CEO98eZVru8I84rbLGdbiITz0UffAEa7ANX4Edd7MJbGdVil47TgSfdaHENtbwLTCFMWcAnewkNuEfcGjUebJFwtWrboCsaZ2zmAv3v/CR0SZrB2nZxNBYprwERnZi5FZ7kFs09q9+WLl8L94OYnn0ay9JxduHgW2BTIFvuYMkxDxbnTLEzrpZMZQ5hZo5BJrswKHBXZQkEGDj0iucjgksYdpq7AjkcUF3YjntHw4wNKnAeiU+/iXCZtLE3XdZ09NSN0SUckuzgzzP8OdoVcze4aTgJD8TNV8Y+xqE3X74NDOnwYcZIXhO1WV/Tog84+zKqCmV7mMLPZ3KUZoOjd7Cc/uRsUexeFFbGlknItGbiNQqwHcszGwaPsJ4/+CMgc1te2KAHkE0S4QomHh+shmJbKHG7KFa4zYkutY9pAMWJTpfo0CtUaBR5Abbhv23H59xWu5dEJlj+79zhnD/j/p/w9CQa9jHPP+IgBfxJbfnn2kkgnrySZ6GBaYTEMg5Vx5Enmi2SArwi6/7/++WsOlyVR44su5u9NMukz80TjdVcLG7s1gUUqAZcI3bC2ufN9AtBb2Wj/NzgU7rxwgyOdRYf0xQVu3yMOx3ZYbwv3FLGXqbA1UzFbiKyoFIRKDEqxT5xBrjYiBndFWtIWhRt0GYiAzYMfFXSr7T+hSk+0Xqvt/YCgdJGdmhwGrngWdFnV5g6r7Qo0srSiMcEIR/jwF0l02rGbNBJ12sGuHkppx33ThVQooWsMinMLjBB6kowY/0QlHMNLhtM5BbfOPxzBwkn6DdXam1ToowyjR7Pf+q1vZW+zLGt4qEhQBELg6x8/XGWovACb6SkJEJU1iaWP1+zr7iQ47+zWCap0e8yWZOX5NUJ7CkD9sHty+G2COQ1tVm+3za1V/gFzyDEU8avsNafaVmdScb0yiTnWQxMEhLeC3kpQyl2Mwy6GQLXKauAC10dINLy/OtOiqxgQE9xMOj6E/ix1H0JRg0Ou6RWqw0aE97/D7MTr6q4fl40ZrALu5PuPsX5Bxlng7AQdV1FfvnwBu/tZ9t1A0X1C4KR6V/T6/gfvhq/cPSpzlfm6P7hkSyGj9vSnpsa5Xt0QKqaYMfRkj+cfxVD/wqUznM194CjWBVARSzYwwWhBVMFzzq7ZTnKd7lD696FdixAa50Hq8glCihH0PuvMQO7dfRzuxwODE8zYFN4KKfWinTlLUtnInj1ZorCZpmu5BhvvbvbpTz6O9cjOx/Sx64akonBwhLnM9PQIyQV2FF2f98nZVuzD4Sx7jhyUu/tI+r4JfYPZoi7PvXRMOlo7n9vHqWJIJ+iwkDlsuWBj8+QGWWBQZzRS6nUyvv/wYSxwk8H4CHq252nq1LkgiQixaVPXDZx3hIZnD3acXbjdsMmyQZddcltpTz17E53ROzeu8XrYxAlUeO7cVbz3gKUQbx8dWCwki6btbT0AeY5wm3i49oNwTdhEU1RFCzaBUacF6R5edqIBDea0kViqbOZUA8NqiggzogaxCiHJDzpc18x7CyNUSBPlY3RadC7PVz/lZz7iC7AmoINxU2cjCWDSR0vR//IvUifz1Ukm2cykuPnrJPPy+v3UP32ZPfHlT/ryXMYOMu925KUbTKQWq/JPcGWD4X1Wv87fX8umB3+HAzCL1QQq3U6qqAIkAH41igQYAnQ3mHqmZxL0xLZQ6Sqw6gw7e2cfqsl9wAKbZ54gC0mGkkJRg4mCq0BS+blSl/OtmWkukxahaZMibKaNSjdBTqqoYjKZaKfYRGiRKKNNDYoJboA5jbMX7WZ6gGB2dU7WvZcOIjoVIBoHrN1U5hmJswb840IjZyghJqXKybsJN1BaVQqN6Jm1g3bDuYRDboe9h/sr2dhEkeVYF7NvfHQBijOLysbBoHlvS4tbUGar2YO76+xiVyjKJk481zQFbeM61BhKb256yPUSU5CZAkz4iIFrK/o7PMR8kofaDqovZiK+lkSQIG3y8CdIRQx7GEikD+eB5eX58GM7MzMVglOHwuLu4vlTU6eDlLGyshqbTeuuseU7yTzye0cXwPeOVblAX0J0Jpch3AwsBqp0frEpkiTjPR0kmJochaQ6SoPMyqhi6RaEdIYR/nVyZh4/vUkHczYU56+/cSX7+OO/5vU2shvvcMbokMYZqJvYrNTTOoC0OlqHhW12/5w9O5O98cYb6GAmQzlvCJFG7+pm11xrUCkt185CpwUXulnhWsi4e0WH5G22XHoe+2REuXsnaNeJHrzrwjtnODwWinvtKo8hYxQJ2v29+HXdeQJktUpg70n+bgTIA86e3aUEGAW8zpC66Iztui3aTAK9zMscgOfebUKy/vsJ9/IIh2aTok4Jvi4AyzCsNDGGBEALfDqsA7qB5OaQzGdz/zmhQUXEJxVsfFy7fcR7xZPthAG756kHL7Re3tsRdjvbW5wf5nLuX9EF2aJA54HlDc4JC94KsPS+991/xnXsC33NBP/u7PRQUg07XBoGBV7LMkWdGzrdhnv7zm3iAQhE5z5JCegQ2LWvazjr64CdR7Ip01XVEbjqcdimDxmD/qaEH+1HKO4aPMMiKU26dd0TTITOX0LwjVHv5tZjGIe3WCWwwPtxlbpOAnqSuaCxFb++wCLL414Ol0UG+jtiZz4oyP/9F884+xp3Ml+Rf77ynzWr81DaTYBztq59G9VeVj/PEbiUDRQ+JFBfocXG7p4H4oShW7WJgSZVjOuZe00afH6sSo21sOKt7pdJeLyW4PGQBRSlnT+fH6yzVD0ACgRUlujOidGVHqpkEZ/M9dKQ1erLSlqasZb67vJwmdQ++1Sce7SDowvF1Zml2N0In2lB4uC7SScVRIRWF9NLoBmgG0J/DVpEcoNefEgHUUYsJxusqPW4i5yoxkwKVsclArYPaoNDLkVYOCdjODk61pZ96ztzaDUuZKfgT/T087r5+etYlfz1DxD9PaKSXvU9Mdi2vYdO187P1FZmdYWALnzAg1wjMwsTCi32ttxwt3mA7QZ8EEPvQPCRbuxsQS1LJ7MFg7LXU1jETmdj83kkgZlZCQE1htZXolO4deuz6DwncFU8BJbZBsNvZ7ukGx7F05OTtm7PQGbclFSlw1SiIm+n4qzBHhKyTLvgCSIktj4MIRtcO3iA8esE8ofwnYPfvgFXQy+ix2Ez4yT3hWs9M6Mjwi5V8mw2hH3QALYsDXYLmVz82SrbDfyKajXulKYuxfnC5SvhwyZBwdcZCZEkpxlp7Dp0bS/nxk7UhOm1tCt7vmyAJbjyHk0uA+x7iQE72pLkaTcYP2uP5JSqdBZgcV08R13QrLo6ZAhyFVsu58eQG44rzLicPWE8aRHgDMGOUXZXX18SllbxOrMjla0X8CwwmV0pqpgQaeZODbH3yefEuR1Qcg2iQQ3HYv8sVBtCY2nYEpOBTk1M0e0JS4oAUCAJq1YgmGjvVD6C2n/MWVNCwLMnrBnLynAsKHMtmySw7g5mJPy+scemzkGS+MXJbG72QiyO6+NnnplmxQAdtZCpqv8NCqsDknCZLv4YWHkDuHqdoqUH9t/OwXKa89Dx91KIdlBsVPZJePwywdi5ZMxghO+8Rw3nnxSbAZcJ0oMsKPCWXVZk7ltv8Fr3F2MGs7M7z+mVoi9bL12zFx3KV8a2f1yf8E84ybyci8nijQ+LFpcQucmORWdu1OwpXKOSfZNKlHkND/AJmHwTqMiZRHcHw2gfAW26EVoJT7haoEhFYjCqEkBMLrG8SL48XYIzCQN+7JLHGkBTighcPIQmEysQA45sMOc0MYinM0iwS6rgxG0bVFRWQLJYijDaBodOxZKwbQbnDnN92BUGGmj1XTORJa8JOwV0DtBeq5gn9mO50dPJ5kkelF0orjus3j3cszqkA6M7OiAghcSHh32QPSw1vqcgYw2opped57XGCp5lI9lHv3E1u/b6RHiayQpaeLqd3buzRSezheEiDymaAHduFNUF8V78M3KZmAMILcSiK90PCCRFHkIlMXU1GCZX4KCwZSFwWYHLevLD6+isJJIzD6GVskHcwfypUyix+X7OZaS8Omw36Emn9XtsbDpkPhUdVdIwpQRv1ndTod/jJNb3Jvw8WGXAM8JDDuctHBTrmeCtVtVK1SsuqUrGhu0ddm2wld6aISDTdXRqYJhMUN977wbvZQe9CUNqrF32EY9a/ZtQ1NHsEvglTzgPM+mMx2pj/N9cA61xoiap0qJ533FWuH52qXYbwi7CjdLEZZgJN0n6SHBM3lm7WC8Jc/O14X7eCtoUE5MdTQExoSLjQVwNBgdQqEvrPtgOdqOOA1K1t+wS6Eo848Jn+pKFBxwW/SH05efLtBSm9Hx7j5JXnvtatMZvkXV4NjTidC4nZFrS3r6bVQAkPTVXQs3eIzvogAUVNnM/9kgAYQkTBYzCaNl+8EEpimpcF81m1c0csO8nVikAefn5ZSyKatyL7tFq9uG33w4Xj6fssZmbmcPFYgZvMCxt0PFwWWOT7AaFTZ3EtkNntMu9EqGoUnAsQnawo+xwvgfhoEmCPAICPjmkgIVF1s5rMiYERP5KkolVAHy/fpmTFETtrFAuIfA8OHCd+V20Qw9dQRdUcF5tK8l4BnNK2Ze7mX9cSeXLr+afbpKxc82vhrGFRGA6CAt+/qFJ4Eg7aM5TpbxFQL3CwzJNhURgsRrB5qGzM1nNF+rAJroxQ2f2Qx8nq+oy2y4DIuNwp813Dv2EpXRTlgCg/sMWWKW/HY0PP+10UBiT5X3ABARtKa3CP855ZMe00XIP9KN92NS4EnYSCuS9HQa6uB2rQyjRMUiDVq+TvNDo2Kh+TVbDVOADsNWOURJ3MyDv4aGGzQDWXwRDr2RL85vATpvMgGZiFa5rZPeoBk1OBkS9tY4qawQVEkIJbczcIMLASYbAY2xrnCUw9INnA2UcDWaf/GQpu30LRtIajBvIAHU7Oi8Fb7u7E+Wz3mUiPDmFm+SpTkTNjrtCIllTveojVsZgUxPSNAuDSAARoEcDRA0kgWFq+pS5+RCYsBs3gBMCiw6++0BGmh8Khchw0vDTLZ1d2N7IosuZaAm2BEW0CuY1Pocu7DylEyjI66iVu9cvSAYukusbjQTfBuym5qFJB2CdUIS63mChltYfV6+hjJ/tA74bCAr4KDMBB+ggXHRsEh12CZppwZoMroDLwm3XRWEGcAK17D5+z/U2JhqTSKnlRRfdHGcl0bATPd3/dw53ABwWuqPWVks7GM+eq5StqmJfEQnrgACqX5g6lQNgTYkDbcwKFC1qUhoUfI5vF2fQgsVZ1zIbMb0WEioGgDhlhfna1Ag64Ne/znOoSFW5gEnGrbB2hP65HwjUD+d+OgK4GVX9lK4YMjTVgRnQTcAWgnYxFVdmcEaaPCNrWO64qts13O1FzhLPa5nBfzhOu2iQ+2CRUom5KGusYVVK99/H6bmLVRejU13ZjQ/eyKp0n8vsrTl/5jxJfpgkw2prDEhDC8U1XGdudKAmBjsigY5hnLDvP7pPMaC3nkWQ9v3AdcBkFmjNE54/upo2lpWFXCHmsBIfRDNcaubvuA5QtLSBBmTMRU+qQsPPuP4PeS5ZyBYwWZ5kJLyYpHNo62eBxf7xJJ5/0kkmILK8OADuyunQTXdw+28qdZts1Gy7Amz2Rqxu7uk6z+GlQtEuvPSEB4+hL0+fu2HyobqDfA+TB9vA5QPa1P6bth5AiQcC9lB8TRJBmmhiLwoVXoFfMbwLGIHOCTjAHTL+f0kIB2jCKtvqZ2zM9c5CEAR9hI/rWIfIKJIqLAHAqtiHQMojkkDaeexogGn6XFELDESRyOsHKuLrY6aDeOwEKGEbKusKw2Jz4DEPcTdBRtfnQfzVD4EOdIWuNrAY6VnK3n73VPbhN69T2dLYw4qxmh2kQ9hcq/Owsq72k2U2MCIIRHG+z6DbiVSRnx3L3AjOQnX5/pigeUeDZ1BE3EhC9Zo0CcLlsnoWywBmKO724fv0DfNn9DouizpxrTWQRgfXJ7zK3FgIbLcKVObmyUko3cNU5FtUpdsMdnXb9bo1CQ5hBcJlKpEh7FICzqSbOiKh6jqsIDW2XKpjae2K8Wv7sKkXplQPYaBsBkXX14jVCsSQan0RRlhf9v6HF7G8H2C28SDEqs4rprBkOeJ6GXBT0B8ISCvmZtxBz0yNn5U2PSbYVW1UWiEBVAXkdwJrUIgsdSmp24uXJ1WdRKOGx2ub2w4pHNWuxc7CSt1A6pqBNbi8MROic9NPLQxISTBVujwFnZ5Bv8cQbDGdwYNeLU0YbzMLKGcrzuxMarEPKJwtZIwZJNOs0aQdBQPECV0DyvCq9TSzuAsyAhCbKwVM+n59ITzOOJ+eCaHM1n4gX6PJpt7QTw1SATNGXlkkmQwL/SM88YQsqyQiDTtlk5ls1FeVaP3CaonufASPu9fehKiCo3jsXSEJ9AnvKZjmNUmS2Xfds6JLYNwK3dNzmIH7zKOczdy6fbv1vnhv3B+hZSG3YwgWws1dJRbB0dmmJKM8wevAtaFQ8Vq0A7d3GGegJR8BO66tPwLC1T5ITzJ3C+lknaCyNMz3v5fCi5RCfjk6l583Xf3TTjJ5KxMPpglASiBVg8uEpC3rlGJ3UgffL7yWDXS/T4B+g8Mxl4JAG0Z+HSjDGaC78z5gLIMngdPORXgiFPW0+sHooqJx4520aGceaWsnSSYWo5lkOKDAYWEB7quBASUN2SQT8FnLaNF5QQk4prfvkADj57sC95jBJZU+MEcbtFUfkLBJoS0XdlIU2usGzGGDQtqBPgq10wpUGMmfI/1TKGp/T93KQfbgPk4HvAeXo1nVCdOkffS62e4S4J9m/+yfX8t++3dwSmAN7vOVhXigTo47mMXsAUEcYVuyR5Wo1cn/x957NkeW2Od+pxvdjTiIA0za2RxIkZQs6UrXumWXr31dLvuF7c/mj+SyX9ku3SuRoshl2DgJGOSc/fs9/3MAbKBE7nJJrhZggdhB6D59+px/fAILUS2HBVrwGqNCDTnPICWqzq8GSz8ltRmMjhAONREHrBESmUZOdBmqaJN8JmYk9jm6rJGXj2mgjucIewYDhXuMHuMMg56J19fhjkIrX6XkS8/NGxj2eipNR5UkOc6ZY0ah2wZ2IcmqCcdPhSA9oKM9o1Lt4Yzq8RhcVUUmLZOs9KLfYxS5jwzPXcZjb/I+sCRe/ZTl//cJzto6ILuDRIn7I4/XLkYhSJWBy5+Ic0OyjAKEFyIfjoDSwZFQos1FMnDXYBKIEyTfly9lQrYTCimYYsbE4++bYByteY5MMC7YHQdtsGPYY8wolN3H6Ah7R4zZ7Eh8LJPsJMAKdczsRlTElqR4zA7EczLLKFU0mIkhcm1c/1oyODKrAslEwzXG+yrB1I4CTFosHBwd+JoFLJj8Pe6SxKmOpLOhtmizM5X46o7s7OxlzjswC37f/dEUcG2uXTpXHVL10pmcvgCJhqXAigUXwviM2NzzKOHzF3/9l7Wz4pqXn3NEknBEuYDW2gWPK0HYBONQew5emt4/v8IlVUfVTRK2CVQidY8DVbT2kArvnPPP5id8uXMSXgenjs26Y+u2W3anO4C5f34qAfkTusL3Kdxg85N0+kkwdN8mmJZtaZNaSUbIcocO+8PwXG6TzNc5AyaZz2DI2wfrvl+izlzpAgSAjPZ+RLXzV/Bn/ooRwv3AEC8GLOdGdDQoNQ8ABCRoYad6CQlrKMkz1JzSHUtXYzLTzxutKEmK3kR2RSYpk4xwXbsgL8ohScbq3Tm1YIBYt1IGOX6QDDkc1z+GMY5LUoQO93YUhdSYDVkLYKgGnxhhsatwh3Jn+hKXv0kCBQmSm1R0kAZbQp5juGYVx+dWa/rUzdRNQMcsbURoSeTMkhntpDfeumjeem+h+bu/+1vGQfcZh4EcAmmzimfJ+z/F6+TTM3xlUFZG/Ze4B1oIVBLBu2FndU6lKanUlCG6rapWX5uADJFcOk4yHnEExklUNifdIEFrfMRohoDXc44NN6MCbI0WDXTO8YUVG7gMKKKFHL1I+vQ5hLfG2I2xWumOufciiapNZk3B+3WiWyLJzYTuY0c1m+N07xF3TcZkp6gVn+h26MiND8d66nbNTEEUXTxvHr8+bP7Df/MuyguOfl5EWPTB/ZUkmXjnRBDV4FNKAybv6mZ4LemC3ck54iwRVINtjcYoBEiiepooEClfKgATgRrZa1Xn6/7JBO4Oqngm7PY0UrNAIj5tACs/pYuIejadm1I9Vs2xqmiTsx1RWYe7lvPalEiLGCadr2x2RVr9eRUenA+CrIWKy3yLnwiacu5SBLDPPDrepaOFB+J7gRCno1WP0eTv8VnQ+B76WJ0SduwSLPracyBaUmuJkzOW7rzOHr5Oclr2d5ClQRZnm65bAMk56sVjQH9fwwLhtddXcv63Qe3ZNYo0fO21d3Kuz0imQqaP6A6fP1vltdhhqUCABgAJWF6XxM8eY9QPPv6k+cWvf5XjFNUp2Mtr+VhxTu4RvaEcL9d4vHaxAktCwGyt17OTwZPm8oLOaPujiG8eHDp61OFS2DS7Xo3Irun8AQEVoKyK4fqoneuf+sd3t5PJO+Om/0sgfB080JuuSzhqDjV0ML0/b+Ym/5ZA8h6B9i5vM0vBAeS6iaeMd4qR3Oeij4TEmfa0jlFExNgJVNXniOjMjmYABNlZbZdkCL6ypLsk42zaYJAkoxYeQa7kaQycLJEX1NzCgoAlqYt0vVtOaNH1ct9FPNCbwOAF6JiARmU9fQ4UdobRht2VelwGFLXCXEr3IAEuR0bEwPX0yfMgj6ZIQOWXMhEE0t27+IBwYwvP/cGP5ln49vn6Z8iUPM4yfR0Jk8M9kDcbY9yw50iR7EBABF67o1EWowqgmgqHuiPS4iDSPix9jwiMRpKSWXGswuuSSc8N7Dl1D2OFvMtS2USo9PsdWO9bcB9ibMXfGahMAjNU6QZWk4pGYY5/DAqR04nvOkGNsYsoN3cwpXqgMCl7Ihb7dqQuuE0ypQDge1h2uibZVNkEkLn5x1SvBndHRCRiyLJnaE0tQu67/xCgxMJx85/+xx8BqaVzoamcRjVAJQetrN19nNImONKcYKlvII5cPf+t9LyvKbJGfFN1Bt93F/pdoA1c2VNmh8zrMhBr8xDLaYK0nZGJ1vffBN51O56ndfZ4H3/6nKKkkrCghujWUdyYVMud1NESBOS2c5PcOmAf5XjPLs8x2uaawqocL0nXT6ViDtjnKK10Z2aRawm1Ao6xfHhQnwBavsMI6xDEl9+bmVpmL6c9Bkt1lvxeb32KKFUQTDAivPY5X+6fkkx4H+T3+Nq1eBZe7rlXzsml//6OY0SRgNWRDpB/Oj3foBC637z+5jLQ4Odco08DxVZAdnH+Efyr1+kmLuD2LHGdTbKPRNXCxEqBp2r2NhMB4d07XE8WJYIy/v4//wO/C6AB+R0OjHMvYEFUXo1TBbKEXxYyuKZv7lcdoxb52qKm19PiCeXUzQAAIABJREFU4mO6/59xrbqDseDQpkNEGQUk92YsqNoi+LNJ5g9Lpvy6Sew7nGTa1rOVcL/Z0cRZLq0pV1fXoQpFPFdM8xWWemibjb3LRf6XXIzataLeesmoqIeaMAvdKZwcJYgRhmLc5UWcub/ItKDJDFhI9R/hW4HfSp/9Sg+xTMdmBl9vdm/uO7La+bYMeDuaERW6xEFvuFMuxqkZ9LUQJFQtd8DPRLIcMpbS8lhkkGidGhkRUElg91aQvSAwjxi1TdkBcSHvY2pVqKWSG/c4HdsoPOnCeHFR8EOhmLJwbgmLysiom+VSVTa3gVyPGDkLTz45QKZkGyb0gGUysE+qS6ttK/csPOmkJlFD2KOidZp4wHjOXQ9DwDCgi8haoyKJlY797EDU4jLRxHWQDkTBTpULDPoyptVus4p/uYYnvCKcHGssq3mPykhOhIGMfsm1zsbLFlj4s5LvyrK4jzmAda9e2wXHUYrK+M08ejXJ2McIv0QF4CfbBMMFEgXFBITQFZSAnz37Bd9DRfn+WPPXf/sYpv8K3aMFwHMuMUikSMifUzkb5B25DYTKuixXGodAZvDtVAfmCYYmCRNnAAGtOnT51xPY+PT3Owh0ujRfG51aRlhAlN3ZlKtqcXBMBu5zJGg+f4qMD0twVRVE0Uk8zW7F5b7adrxeE5+vXzi8ABI5WvsEeEUWjuGm7IPU8nHnYeq7l1QWSHWH2RlUKRChtNsasby3cLCL2UfNe29Py2vELO2y9ejh+CxsfD2+P+lauaYi7BrEgNdmqRkIqS+RVwM5ZGf25scH8muECwvWqU7NIK0VwuLyoFl5CAQekvDJJVI2FAKVOCGbLrxBogC9B4nSxCP4QMM6rx3trZ8ABlAtWqO9S40G6Ug+eYLtMQZrEqD30XmrLpdCjXOi6kKKwGgRhoGV1+Z1FGddiplzlKojbcMk4Be/+L+yu7tkynDNh9EfhtG5a6Kb4peJSV0nc5tkvm7i+wP9/eeSTPesQZq1XY5frEDcndivh7xHez8Gs3fsdZLJ3xCYHjKukqsAgoWuZowRjp7cjmGGjAvSyRDwy2tbeRWCSEZjLFBPcMhjZOA+xgTTmGgEAbRgAatvbaN9DJOM89hy1hRJREs99oIAwNiJm3hEILZzUY/r4EBxS248IJW5OQnW3nRLCwRYvM7tQua56fQPt5twZLOER/s8DocihQwoCiI6ltOzJZc23YQVslVked6PmrdgsDv2kRCpjL+s/ucYYH300XYcGDdWrVCdkdfIy1GU5laO6i6AZo7YqyjfblWsOZnL307vywWp1V9J44twElLrzkFWtDLRIJJQH5CzEdFPgqG6VfJnDBYmHjubJMiYuIFsIpAbMO0WTCpK0xv45HhoK+1yeAcexOoaCr7oU6kaYDlpoF9eWcqYy6BhoF5lgWwBkZGJ4YT3ZZYAvY1a9fxCr/ne9+/Rxfx5yKozdJDHp6DNCLST+pkQoN17HbDPGKNjqT0UkG4QfNoGG9y9Xu4iqmmwj/+P+zCivN8viLvdnol0P/uWkH9d6NPBzJL0PEZHq6VoTIelIygqCwZBpW0+QhRTmPkoytOOw9prkyJDoIOdhME2hGAipirRSsLZyTjG9PyeYM5loPd8qvrNAcaYTE26CTxRhujVGZizp1G+iCLLv3chv3+wydhKlQxfA91Km8DDKXPvwPvrDq3sKbj/mOWVwKvIRImdJB5gwkcSMYEMCyH3394jKmarCv7Ka+wb8YC5M894alz31k3OeSUZLb0XJy0Yp1OcRM6GHd329g6Fwgt2O3aK5+wtGYuz09MWw2PYISlv78KTY8d3ipyNH0Ld90ianpckGT7T0VBMaNtxRvI5Rl7Ke1Cl6r2DtYheHhx+xGtzFybZUjdPl/wmKtGjn00ySTD5v25c9odj7H/dgPzd7WSu8Mu+eZ3QZkJS2tqrD9FHJJeS1GyhaKKP+mgR9X8YIMCdibcJM+xhLF/sLMaZr6J1ZvdgxeXYbIxlvAvo2OfirDdGFXtx+jBLegNvcTGsYgrGbAdiMNX/QnJadjNRe3Uv47hMaQ6W74zLxrV4ZtbjaOIgsizsCTjm02NY2KreEijUa2I3yw2jW+dpDK6UALETEVKpf8n9+3eTYGpcp1aYPu4uYpVpYUZOkHJktrGxweuwq8BrhvGV1a46ZM+ebSJJT3J5iV7ZFs8Lmm5jkxk5vjbhU4DyUTRU1V6PR2Vpd0I72wcgr1BSIHCoqpsRH3eZzyksdkrTMW/07J0IFvCBvIlrKc6alCpYqK4ByCSjCkLGN/x3PNatFSwWeM8N2FbqJjx1tlxG+1h7BHi7Jj091tdRPuZkecwTJN1FmP36lZgdJAUaVHUNzdKd57ygw3KMaOkpwu3uylTz7//9u81f/c2bqVTHxoB6q7tG1e4xWbBI3NUtdI+5v98zCUg01UfF0aFJ5d4KPB47MJfiDl0MuF6hPM8Zb3YnxFmJU8MyZebt3Ko78tP3y32a58OE7WtdW4NQSCfzwa/ZARBYB9kR8H4DvS8+SyV7d1B2ExnZkWQmOW+eLyleIt6UH5J8bDcfDo5ItOwPRWgxZtVPJaALEpR23xRfp4xpNyDZOrqaJZm5xK8EU6CZ8whjOga02ON+cbGu1paJBsCG4+WMCbk3VFDXOtrr3KJKCLn3jXpzTEybt78Pe3/E9c3nCQZfewAtDhhreS5msQNfufM2RoUL/LtkXex63WuplvEpStn7vDfam5/xvU1AAOeCT/h0LGj4kIgdtfB9ujtBKiHEFocrpoQqrXOuZPOfnKiW4ej3IDuY9Zf/zAsUPGCCcRZeoBFjj9dpF20MOalvr5LMtSDmLbrs66a/b/rvu12Lz6N50ZWaKa1qKor6MLmw1kxFlnmqiYCdQj4uX2XcQZIZ/juqcoQ1xxazuL8Yg60L8mw4USZk/QuqOgyhFCuU/+/ST7HIi3MEGl2QamrGc4YNzYVZKq1UZ1x3UzCv7Whq3FNokoJ10pGMZEQzgpKg6cXM/uKESr/XV6piFg4Ny1RtJ0QUcePNYI17co4/CZX1a68tYXgFuobxhyM8RyWLwFMdHZnwXJyqv6UEfS26a/ldnAtGJBz/JrBkmfP6tB8TjD5BSkahxTN4Aj1QQwoyWsWeEeT29jbg2KwGuvkAG9yHj9CEo1tRiVd7ZfWi5kH13L17rxbT3KQLjOoMUDLOdVDcRujRXdMRQAR5ByYhO8ZD1A0kjarzaYB2PClRUvkVz3dAwbHA5b2l87nDgmQGKDfPHv93oadqitm9KMmv3laIjoz3hDCrHzaL06MIKQEcSyCNPv7k1yQiYbugzOhoJlhgf/jhp5AsRTT1Iaa+3vx3//EvqZ4ZCTJjF45tEBL5dUbw7ROUx6j0tzaFnTP3Z/Bvx6HdwQG/4w5MEqThxuBmsWLAVwJG7S/fg3Wsqk2Yd1hUdxBok6h/U4mTwJjujfEVy+5Ouy2JjiLhkE4k7qOw1o/hdAl88DjDA3IJT7IqZJfBk+6A1+85iK+RgbSFlGvdoASRe0GtLPpILDm63RfizF7RhDly7Ml5wVCF62CNhArnBOWI43b0102GfF0ek/pqysxUghHuL+jDzqlENnP8XAfpahllj/k7dJVeD8KW78zRnd+nIBunc5kg0Z5rDQCaSzl+lvjLC9iDn91jv7pCkVZmdRnBKX/Dcx9TQG3StVgQ7IKkE63pdRh5/mhQgW7knBzRwZQj7VEldojD9VgqP8j/QXiUfegElu5n56uMjoEqb37IbyDZr6qyvjBaJ2RnU2oAWROHq9fFoG5U5r9tc9pRfn7+zcvCtKHwK3/5bncy3WKfi7OB6V+DMiGItq7XH4QzLnKTDNUWgelK+DQd0Ftc4H8Z6+a5yXdS7V+Owc0AjtgbcYG51GdsFhviJBn5xUrOmFxK9luEiD4ioprSDRFUTDJ2WKOhS2AhsrX4tMvwOM7lkUhys+Ng/NVnvyCJ8zjeKM7PYY5vUiFTZcvfEHo6zR7mlCQjp+WN1+9Sbf8gS3jHRJIOlamfZIQmCsa9iJWyH1m4Eph2gJ0qVxP9MLgId2aQaEfrykSmBMiHHz1tnjzDdIvzKTKuFvEEF6pgb7RDZNH9ukBgX7iL7zs38a4SL2hrGVAWqRqtXH0OX+/j117NwnqH3xE44ChQawDPp6ONI2C37m6C8GEsqBZcxB8JXH33D/q5i5xCb+yYsvsCrbABr/UeqsF2brtAab19z0hMBngl7a32VQjQM2V2DhIiY6T5hWkSLCRUxh3++/vYIm9vPk9F+srDR5w3xqdAmX/x8085x9MRyHztjXss/xVuZNeEEGpkeLKg5/gYszjJs8s0eToesprWa+c5XkDulHzdjmkmmf1PwydxTyGHxd2K5zWdj0rQ6twFNMD7yDLafZEJxY7G6jwW2nQdft8gmB2Bo0sIwduMtiybHRlu766255OeHOCBeyCLE32KlM1P18TZkuNRkO+c9HRNpnE5LnazA6C7ME4417pOcr2zP4v0C2ABOWAjuU90TBZfhwRud2gGZAsLj0trbgELIhpNMO53YvJHMrFbOUuiqd894n312hxwPUjS1WY56ueQXKeRN2pG64Ao2NtNq9G3hzwMI0s622U6xIfLbzejowfNFCrLdoBOAqQK7JPg7YYsUrzunj5ZTSEV0Vu6Kd8/EY4DxnlDxtsH7GICnOGZy0dKVXc7bQpAjZ1BwV0yRu8hR7W980s6VToYDNIarosGJGJMDYM+s3OsmNPj2i92/5ckmc9MYL5y3P+D/uFtkvFNC8z4emTGICjf7N7P4lHXhaB2lz9IC+sPLqk2L97iP95r5iZ+yEjqYfYXZ0iAXwJvdk/TZxxmhTPG/LdB50yeTBBRUaqt57Jq7mbtpdYpzwZQAIHGMUluJgKVC2s7nsAl+VMXhONwAUYs0gUNWOUeIdJ3wchCp05vTCt8UUMz8mOUkpm9xKN9HmTNLFX5NB2DuxgZ9GUK5ut0mel8v6ph9dnoJuC16PUizFPbZDkSVpO+Fufxa+xVtkkcVloe86MHzLOZwYv3H1HJjQYuQJV2r/3BFmi4A5LVLigwX+cQ5QKDqPt5A+UMAV/ewga8hwNVhCG2iVxy1i/hdQ+PFTuvmts7RuyW3CDDeA0imqy8tcu1c3Ek5Pl2JKiD4Rw7lPfff786PbyBDLwGEYPG0sJ8LLCzs2GOvrn9nOBVHkH/6X/4bwmYao49zy5rNFjC8GsX4ukHvEfT4WB4TrWrnpoxgdd+KdIijJQOCdqisBw3GoAdDYXPwmvw9W6xD3ChrkDkJMclAETWvVekgbBsEBDz5L9Fye1JAiSxeo2YTNQ586uJWqUEA3m8VfiMPI+gARLWyC6M7tdlvr5HqikrFzPg3Pp4R7zfJpkqLAAO0CXoq+P17TV7oboyj6EBnMhHjc8kaB5gwSAvannpMeecEZQdnDYRCI66l7kAsHEJRHvIXkNdPIsjE6BeQyGMUsy4h1TJQuWBqEKYYEhiFhkWMe5uJE1fcF4FjAyUkeBCl6Q59FrDxXZyjgKPTmY4QSHUY/8GYtAkswCK8t782819CNYDoM/x9JkHDcr522QnI4LMYkW/n1/9UsFV1AlAyynKLxTe0d2Y04cTUXKM4ui+7BZVB7A4VDvQJHyEDI822ednq9wbeAht/Yxj1NlSNQjuE2/MFj2WwYpSI4VFa5NAfS0qZoJU/f7NwHSdi/6gieN3ebLvdpKp9/S6F80eT1R7zb71ve8+8v53v8pIwI6k3nQ7DuHN+k2828xOfJ/KHac/9ij9EYtOpEUuRs+4EVn2c1M1eFMMcOJ0BGYr33CjxCyMmy6KzTLHZSDfSDIGJ59rALxZBz3HawZGcfh6pfg84zMmIQ3BJKvVPqSvLA58nFOSgcFleoJ+jLnw1NQlHu0ss5cdBS1k+V5Md3cZcnCqUnSB7L5DdWbHYwb6PQyiPvroSfNPP/lZ84tffRC2toFG4qCV+YBkGn8WXtMKSsonx0C8qdgm6bbYr/P4oH741DjrWJ4FjaHETxF07qnyWgkYdhQS3hJ0CTqOSeSmmGTszgQzzALFnibJGKQrWHNjM8475+a1gzIZA96Km+cD9k/60BxxPMKTXa7Oolzwj//4E1R5rdxZ2iO86fvvbN5q3gQlH2NlBSQR7Hzn/AI0/vf/7X/KOGY1c3XGJsOV5tmn+0jpwNSmen/n7e8nyJv4ff4RCto+X+3VlMlRCkXb4pkEb5OEicDRksnWrlCJFQmPjoYUPfXasaMNryM8FiRMqLp9XwU9xLOFD4O1480ibYoGrH2H/07FTqXt3x/RCbtc38RtdRtvFjvah4+AsKNmvb25lZ3TGQWEBY/Sbp7b8ShOsO8hsHe+LgElxNZ4nLEbSELM0dZf0hGQbB49fJvzoHur5GPW2pzLPTTblNw/AM6sSvgJ/BIThsdq8tvZ3ss4dMwuH0XldDEUZima8tWxGe+tRR6oTN/rHol74KjKYIw752BIYpncax68Cln1/Bnd7EuSjIRkugZ16XivZwaPmuXhD5u50YPsAadQYbabUjZJ9NgLgB3C5p89X+M4xmOIphWB70cRe7kmT5hYkJz16PEeGILwzF6Qe1K9wRMkg04vQNPtfkCCeZ8D/oDrBYjyQNG+InynezF/uM7NO3jtEVP5Q42MSjNXHjG3SeZ3yXF/xN+9WRG01UTex6DLVNaNqStvb1tttL9TsEIqrKA82p+Zb6i0muY+iLI/QxlAsuarXKRAmEGOnDM+G5twhOPc1Zt/OaMNmeEiytzHnDOOEJ1SxLXqZFwOJzF5JI4UGIkpByOXxsp9arAYeY7jMwAAjGQEo7nn6P7++FCMvsmBipRZvmOrEQF+nL+/A7pMNvS9+4hlsotQV0ltrlmsfJWPsUVSKsOuYg79KgYszRqLfbuKVUZiP/vF+3QxLpUhLqLb5c3lDRh0E2OmC/WYjhlXADKYm2VGjs7aSCKfEvUENxPKyTEJA+keq9dDjk/WtdWgiUU4r5Btq8j4o5BcpiZEMCHAiP/8LtDrKbqKmVnBFCDqWp8b3Ruttu0wXn0Nm1xm5pLf3L0oMOru4Zjq3wXrLgFNt8VHj17Lc3zy8dPshSZImApUOhpyD/f2268QSPairCyR8H/+X/57XqeEyTWCKk6pmJ+tPlf7CykTBBrfeud7gV1rN3Amo5+k7U7DfYroPEd7LupP2iRxTHWsW6TLc+VUBEKsrq7HckH2uq6PpaTszoz3hpGRgWxSgU7eJ4NjFSKVZGJKBxig0ykr7lEx7zuelUlPztLBiWZhQpJR9eZ9E1W4T/e6+oLADFx4iuDpGChSSdY+3BMH/HwHwuP4OGCIlqWvOsU+47cXaztwpEhsFAX3ll+jk5sjOeukqgqxSgoH4cscsAe64Pkl2+a4PEaucROnO5iJiXl+x603u0t3phfXXU1IuZk+2gnaFSGoyjmWXDzGYn0wTjeD0+Wrb0w36wT4zV38jRhbK8x6aeuvasTZMjoBP2peX/lzYM76CvFOq+rABb8KMOLJM/lXKjsjxTRVnaQF1xjXhlYB7hfPsQpwFOsOymtAqw9N2KIU7fMhpPvRx39Pkvkx/yaxoHfYwNtp6OQivGq4uZFk/LcmijWPr3+ZYKqXaSVkbjuZP2LS+CpPfXO+mXe8exBbVj++uFSrX+kuBL9ysSgpk4vFToVxGYlmvP8DRi7/Nd+7yzXN/oUAe4nUiEvIMUhiIrrGQMZ4gwhH7oNK6zHKMuHI/hJJ4w1mhagEjR2To7rLMLNFoAApZrmfABMFYmDCVGpODewk/Nxk7CIMVXTMhCZdLGBdjAZhRUI6RtLijTcfNm+/9RbBAOkYFtDeaFbYcjR2YfgPhM5yUyo7v6UBFkS+Vaq7jS0/Py0tLW7XMxBtJ/Bz/PfCwgQ7F+X8P4WrINdF3L/DBhIsuwsh3WdIoW9vlrmWy2BftwRMK2xJinryON8/d1TCeeAVxLfFv/dcRDCS8csEXZnePgdHeMSw3KUBYecDIo0d1DydmDuSdFqcJwEAchm28ahRQXgMtJPBX4RUCVQLEVfxtzgZWjAbHAccn0nKzsix29/87V9hJYBlAMFS6ZvVVZSL5Q/xPptIrIDfeft7GQkO2bWIOFKs1NGU10vEDkmMJhwX5sckE3cN2UEwCtLN1FHYRx99ktGRFtpaEtSOohQGBKQYvDupIeHKQT7R0XksdnR2MEJz7WzsXjxndjOOzRwbnl7uZBzYKTGr6OAxjeDbOK7Mwp7H9XWM2tegR8susir7eOe8fAnv6g5dOV2ShUFsvuNCqvkcskXo2NnR3cFWQpKr588R5iHgiFM6gJNDUYp2Y/LRVL9W+dVxmCRcuhB4OGOgNhWfFS6tYnekmnRX5Rw4c9B6QLdUVa9VLj5h3zEzhyHbA1CHx0+R6MdZFQn9c2gCQ20tMg5mIIUl8uQBwrdjj5qHD1bKL0kPH4qOIOR4PzbW9ylsCj5vwM/EgftPIVYBHec9ChH2XQONDhvucwjY8qWOEbs8v3zaPH0OD6b3Ef/9Mfe0bH47Q4tT7uv8y8X/FZU/kUXc4fWH93YXg27EopudzFeJe3/gv/nujsu+9ok2wTi+4MJQIsLKymJDm+H+W8h8f7+ZGv0NN873WEC/QXJhH0PncjHCDpiF5FAFYYiYRrdKMmptyY9wQa1sR4ucIQg7QtG6Vrn9i8CnDRiMdRTa5KbsZFFEhBnErJzluDx69CABZ2MDZA1Vu/NiF8lyL2RtD0CnLd29kx2CpEuX6FarBsVurOJpynjFwEVAdD6vF/suhLod/FLCONfHnEpTqXsrwhk0xe7MC9VGRHMaZNW4SVEGtOMP7AKOhVcTSISeyqFAf+w0SZKlNK9PGQ/RV6panzImOVG+BRWD+PZwfl0CW9kNUdid4rnGMZDCM5O/Qb4fjsoyfB/5PXexP+ABI1robsnOwd3XiSxyOpoHj/Fe53zJq3FHEuViuTYEaoOmgWcZIcUt0GYbG6sBR7zz7puYkH2Pcywfw4QEaAAp+SJtFoHRSnQFQzkJe+N0AaXFVcKbdlUanzlusjtV30vUXNlPa9zGToNznV0IST/KBZI0Ofd8O1baMfXiHC0ArR4hTqnCQY0oQUKxNF/HEbUTwqwRmWTU2nuYPPyex3ICd2dnF4VhXqvADt9f3+cBF4EAlntYDCSJaRKmNxK7ExGHu0Ctd3YvgSFzTTMqFhlX47QCG3Qw93m6Ynd9U/jeuxP0Ou0M39zJXKCOcB4NMsdexccxmbrY933H0Jjrsa6tU1WuARG4NysVBjo2fWo4//Sk3B/cP+PYPLDkH07RXWAotrWPySCQ/eyAVCM3vqswoULzMcjOrTebcTqaRbpek+Ex10ftXGokt4eisr42yhiZDJxqCLpRnuYISPIF/lK+T5fHdr/YMQyX4/HzEj+YzZ1/BJjwE+oWRmTN04w004xEBUDZGpU+JGFeI1m/dkj6E32A2yTzld8YNbYI2FYf8CDAC1Xr6weQ5V7zmIvoTRLN9xk3/YBg+2rEFMWcCKft4dc9g89IQ4C91M6Y9nnIZ0/4MJWS2llxGgycWZlwHtcMINPd5yRRjF1OB1FV+ltWysKgDZaOlzCSJnlYhZoYXjD+sLpUylztLvkeLmHlPBh0Vu7d5ffvJbBaPTkGW0Jipoy85J44olNLS6gtIxGY8mvrHyTo6AmvwoGmUI4KJlBGhijNaAECGiS4gRwRTk55xzC3Zox3AjjBpbYoHF+nDp1yWtTxcvTi/uUFatCnJJqTQ49XIIMdnd0iAY/XOyJJTk6zf+GzjyTHiDHJ7DyWyPPFGbHW7RswyMsG/2OqcI/PkY1JdgZxUI9L2+qyUFaSBrl4go1cEi2H33r7Dc7ds+bTTz+hm8HT/q03SDRvZ+cT1QASslIx7nlciAcBqOwNoy2X/Ab4CoqfTTImJQuAffYum2jFbcEnEgAhaq+4Po5qFcosdns4SfrYA7xwKW5141iQn15dI5G7IdiXG2vpnHlMJdNT7HQh6ZUcS1I//jw8vt2eMi7+t+6pvg73YhllGRJbC4p9dhbbFC0i04bo98mJOW5Jr4pu2jX5mHYEEcbk+fNJklHpovhKZeA3bK9Zz53SLCIaXS25f3OMOj2pSyXkZ2w3Qmqme7Fjq/GgiQ24ON3oOcUZGEQAMFzfi2xS4Y9tk2COsbKIFQe4FBUt/IhFtiNpYfb7uMgeyv+ay/vuDijAEjporRvciwXdKanK/GCS4Vwec72ewreJU6qqBCQkuz4BE/uHLxkZ/oRCwX0dVuF9OHMko3pyH8TjkOBsO+JY7U9fe+wrh8j2D2+TzFc+g9X2WpH0QXXZsl+kXOkuJMEAyMY0+NFM0dVMvseNTEczhmgh1d9FiImrIeu5+5FNPU7Q6ju3ZgykBpYjsHhwCHNMxyTPoJ3XUtH3GSMZKIq7wM/1uTHoSK7j344+rEa9+Q2icjKEswqJNdDIFpcM54fcj1dffSXJxpFXpF0kp7XsctF13kjO6a2UdaB8ufFRdiFW1tEGUyOLSm4G18Slu4yoxuieeJ1WrWHcBxlE0KfjkSAonNiXYzActBL2jsJEExlkNjb8O0ZrfJ7rb0IQ6Af2rZSMoAssa5X6p5PpD+QeSUyFVc3uZYIKWpMqk+y4emPK1TCK0zY44psk4zI8g8UNmkjYsBW05Fc5Ec+YyT9+/Jhu8FHIpyYn9xUudB8+vN+8+x4E3Mi2ixbbZ3fC+IRzZnITDaY6gsErgp9Z1gtIKIdDv1q9+57oICmfSFn8HYKalbSdo8limw7JD+HaJi6N5RydKUqpnpbdywFcE0mhLsB9Livy4jZRiUMSNKDbvcW6mA7YgsT31M7I98POyQ+vETsik2L/SiNPS2pFH5VBMq9pm03HBS9EY7AJEFdKGtnGC1xwn1EozEp2pYTd6e0Jv68uuXheWitorKd9FsnDAAAgAElEQVR/EEHbsbFJJrslwQaMdIc8vn49vO+ncLEuHPlxD7gsVzGiYdznXnGMPWNPFQ0srsem9HFaR9OO4K6dMYCWqGRw7BeM8VIwkUQvebyx0wlGldpZ+9qX8nwT7FZMMtVV2nna3buMryQVywWmD+fuXijE9BqyiDo8BkCB2KVy/SfHH/GbwuNNLoB7AB1kyW9oSIjoBC5bxNhXjkHfjj+8TTJf+X2yviviVUEOxciYbPKN9oPxEB4XTe9VgjpWAVN/zYz3z5isv5Hx10nzaeCMBkylaCYhco4Bjb0AjXXGMv+ETxfosQPgkbMcDa9Gfxo7GXc27ETUReLmy54npkjeyD2Cp8RLRkfCorh5XVzW7kC5/5JlL/VbxgIEJaVTHgA7FgLrv5WPiTwGn6WQXBXwNsvoLeRXXuKTrrdIVe8EII3DqPLkldxDPeCcjsFdRAQSCUpKqtfeQWdMFvrYSFvdCoIQTis0+Zy9lha8GY+RjFUvODtR/t6dAxWlFgnpUQy+BgGCJxDxXrw5WOjz3zEX43wssxMwoAk0CPfH4xFSrXUvSLxSvS5CorI2ntNYFEOQtRo32HtsWiGrBmCSWcPr3UD+7nt4kSzM5fjt5p4+e5KRmoFfvo9aau++gyJEgr6mcMKOS1bFsWCAHLwO5/97kknpDETuZZ9CADNhvXy5mg5Mwmox3oUwqxlmkpE3IjzYTqUqdZNMVKMjyQMZ0PFnuofi98ixCj/FvQjwZK0dTHLukdKpGv68Nhh7mZy9kH3/TDIm00Kt6ecDA4TR2XZ4SiZq90iOHO3mHTnWiFDUnyg4Cwy7h2iGQR7N43Be/buoM2utQOI953V2gp+OrJRFcvkuuktL6Z6oG00AvRsoMO4sKKlEsmNPNkBFQqfX/WOY/fBh5EdV18S5sHvQSA1wRxBzdoJRn1abjmIKocvpqbt8dWRMC05S2wNcMoHumtdqyKBRHlAjrQz3LlVF5/3QcuOyeQG44GfN87W/5/F/xd9THID4bLjerjf7JaKa5W078fgWoI+/cnS8+Ye3SeZrnMZr3EBCXvtIBTUMEjd+NCaiu3y+ztz2r6my/ysW9t8jyC2ypAQr33JHHP2MM+5RibXpmXhE3rCwZH5vFVy+5sU/Mag4ijEop/32Z9xQ7k1NLnHjzBhsKvNxu4/Y2LYS92pAReKG7iDkwPiFAMXl5l/E9W9lBYY7sirPn5fzYQePzSKYDkgGuAitQ+CosY7mUz0y9Zl87WqgufTdQYrD3ZIIHXXJmGvkGCLwSRC4ZEelpH18diDUudhXy83gaXLh0JNc7Gy8wfvO4/WfaeVV9PHQhlqEXgzf9E6n6xsIMmCHIIvahfUUS2fhy1FXPt5JYnROr8eOi30Z3sq6K/K5uMCMHsthIc2FsDqFyf9hArhJ2I4mwAk6JcdJZXjGyhnXxNW1p0lqMvUNhaLWFhfustdZjj5atNvoeq3e3cmMYoesSrEVtrDk0ljTnMzx0SGggo2Nl80aHigGcDstR0kJfIxqt7dNNDXKSW1jPMxeQ4kWJFF4H+LoqZYX+ys7XpPdCZmqhDhLCNPzWd1NCW46LvOjrhetvgvZ5DmIYCcvRE+gXdCDji3LM8YgKsy8JGZMIDPTc0nWghdM5NEMIwkLPDAROS6t47XDlOvjONPORlkbkj+jw+xgZNlbEXkMGVG6n9xpFlaYBqjFB8jjEsTkHki5TbgpBwpVOgf2L6LWwnN4CzGivWQM1lM123GbnB1JrOzO3L30GWePxikcuBZ3d1GcWHjA9WJB5PVJZ87kwrGd75kJb8h7f3D4Kc/5E9QE/onExojs4ik/VEm58knllZKCqe7bbq9yT5LMdyDT3CaZq1v0d/wPk4hoSPHtVy1wpxqgMoA4eNFgVk3KVpho3qQKfBdPmvcYlb3OzcKexioez4s+2P7+AJ0rMPRjaJsNaP8jKMjNlySgEkFIjqXbZeXpvLj2QN2cu44pzQ7PbeUdUp0zc5LRJDa+Qmcz9uBmObdL4IY2sKiF5fet2B352Mnofuh4I7/vncVHJ9Dpfy9i4zwBF0TBz2NcCvX3MJD69yNIiZvr+rwzYgMlJIem84uJXzujQEULDajHh45CRNw4YtQXXUMwxAoxYnPRHza3nRQBJyiqkC+pRNXvImBeElBNFiZXu8kxXrt7gF04IH5/FvLl7JwyLlbt6EyBCnMUqdGasjN2LC7UHeHVeWKRTpIxofq6VQCwAncM5bGr42WHYYD25xOxB5BIuNEG0uk8nqoHjs1M2HMg3hawXla+J8t/OjmdLcsvyGTpG2cw1djLxT/adEDW7UZjPR0wgEnXkarzf2DlqIIfM3r0WHKNqInmeMoYTIJ172MHZzfj+6LiTHTpoudmZyfZs4J+mOqch9pd1eNFvcIOnU6mUxWwY40PEEF9MMH7yF6kxFsVhtR7hvcr3DEFQxeCNPNcuMurJOSozIQvhL6uxSDd9A5iz6FeXMzf0rWRAEha/Vzzdquee7lHiqfhpzOLlQHEYhH/O0DVt+nQhAG4nnecaCF1JlBin38g/TME1Ti0IyZZq1aQ/aZTBDXrAmxgmsBuZpJu5hjk5+TkPVQqhL1rrywXSJvtbmdFx3nwhAX/z5uN3X/g9f+SE/yEmTcJRv/pbhKWr0X0TiejDXpbndrp3SaZG4OfmyGYzJTQtv1//IffMTL/G/p1LhRv3Fwo4WxarTAeu+Fap+WxBMcxmeQnLvtsxe8SINBNYmw2M/V3BOilcFyEL8OK4AbczrJ8KMGSEZoEtjMtlnUtbOfi3TLYWX2ZIZXqswEgyugEwix7qcLLglmTqzLx8t92NcKaxfVbQRuMum7Fu6MbkQXuSpVosI0QIMGneDxF7lxktDR9h/EMSfIYl8Kmj/8MGmkGVxenRwd2SwTmUz5FBrXjHCv5Y7qJXTqfkoFxNMJYBMDEBYZupwTO02PY53BuDJxyIgoAUT72+oUI/Z6gmtbASlvkbs5vxSu7wAp+lu5BiK4JZRRf9XLc1NmxZExMygo/mlRFrjk+LMFPX7NVvAtmn1sxz91dBCzXnhOUa3Hr/kYQhMoAJhohz/6uHYCjL3dfnaujKgOOEO/dlxRq5wBhEcCBYyvRbZEriUaZ+mSMyIDmjtF5iOjywwAtrNviwK5ubIDUTA/xRki3vjc17jIBlXZZwCJ2jAAc7ITrccp0rJxV5ZVI8SsSawQdc+y8f6K2+G/hytHjUgG5HZuavPS0d5920aeIsJPJWKxcR+3GHHFZAKmioGGc/+3OznPtTkSwwwGv0c6873Hw3ngcjhM9XpNaPnjB0WITzOD4SxtlOrJxj5sd3PQ8CE2AHhYqH794Qmd12EyS0IU42/lJAzjF7+eSJNPnepyi2BtqE0E3KAdMuJlNoYnrzA6TczCDmvQ8PjOaoPUuFvCokcDrTqdg8BfuY7x+6KSePvt/OEe/omByROaSHzY/924SR3Fj+WqReV189jhfFoL50W2Saa/tL8kLt0km93NH0bUDTnJhap2vaYeDGrGjcVdTPy9UiZh7Px9zM/5HAtY7xWUgY3mRF+YfhjZjgNG4UFd9zPmE1KmmkR+OqxxPjK48YKpy9eI1yXQBt3xiamxQKrcG1fJ/9+/HR7PtUlm5fKt8b/KCVMbPJjL7BRKIG2ErXZLgRVBcYCw0g3DkJYnx6HQ1y/e8bh7f+fbF6WzgynYmBp6IbDK3kNC4q58InUFGRUfaEhCEUCi4FArNCMiK0UQpKkkSnRW4gblDTuklMw7xTpCEyadTHw4U1qF5VKRNSOpKSexUwl5DLrXZCgY8wrJBteBCf5XelI/vvihjIv4dzTFHTHSUJjA7pJFmZ3RWhwSvjBv5mYHcqj+VeUEBC3ruOEjwBIk1xnUUJopQek6dnniosdamAzDAl/aVOxeDnkUK50dDMvZpCpHaxURDCyHUO3eWM6oymLpQzkjRHV2UA+yKPIdycgziCl0qu+Leo6C4ohrjN08VH/Qficjjn0S1IWZn/NtrSAkjX5bH5nVhdDxRPBQLaXczWaYTtPVo0cpb1Qp3cNOIu9pNeMwmGn/mebNDOWTcemABoDZSupTyWfL6sZOJNYEcLd4ru9VDpfIBeSwig3RnhtcGomyEysUeO5htAAb7jB/PlO7xniApGsAvVFZg3HXOuLaviKk8Gz7HOF++/8d0jxOIpU6gyHCmTbmeSQidTk3C/cFQ8ORA51ESEX/rdTCa8PoDzr79AcXFz7iO/5732ZGyGmRwXuiurkwQvVXTMF6TKyOA2RG4/fF3YFRmLLkdlyWkfsWPtu0tYTsZ+s7HO+UhE4aJRkBwendX93w1AFmdLROL/5qq/03kXhBZHIfEiX2AM+2+c37YwtOzBP1LbXtfcEFyEbdVrexvE0YkpG6QtUwwheapry6Di+3d6lWJ6TeYBObKOI3RgDd9/GkMeAbYVMUGpKrm5c+YbOJforeIbAETEuObeZLMLOZeWhcon6GeVzohl7/snE6P7Er0DMFFEK6BIyetard3WZTiLT+FVIcGa0doXZ3b6SmDQycTbSpvePYsVq9Ehuwy2myeQNgHseN4cUQ343jL7qmIiHyfF6NfjF2MAcTuSo6L+dbAmWqUMd7Wqs/D8lwjLI7L7kguRFSbCW7TsVBQskR1Xl0ghZ5zbglIdhXg9CqYCR2XJOucP+OlmsaoUhx7bXkk/hyoR6/dHVkUnEK6dFxpoonrZgzHWtJtpIYoEli4p3sj6bqAFmbdgLAzqIebxf+5jJYFH5UIArqSLCabOHa2I9bqBL082zmOuytkWcqltAABxVehY/ZK5XXa8dRi3nFXdTy50u10JLGmorlWiDaxmkh0mHSGJZihOzbfHz1cTER2Zb4Pp4yDTbyO9JL0+F54NLwfvhdeZ17jjkPd+Um8nV8ELUgtd0o3IfdlH7DJgSM+3zs6eQ88r9AEqwip1hfs2y7ZywwZk404h4MoajC2w7Csr2mcMkoqGkQxeon34h5/uAi0vPQGRyw7e3TpJ5CLt/Z+jr7ZT0l6v+BZPuT5IFmaKL3XQ5RrP5JkOll+73nHhbWvvfkrXzHyfKv+7DbJfOW3q8iY1dLUxdOhR1RfvfmRW9OAcKP7UVOs6YE8u3hEQHivmRn9kGTzI5j5D2oRC4lseo5KD8uAs0tQaLCZy2tCUqPJTDawz3P9XLWEdmxW4yUTTCpmnrdT6+0qa4Ob1arB7WZ34+8ZrPV4j+MhLpkS+MyNnRJ0l3CGjOvm4ZoMGBFcAGLog9iyYnY5PWKcc4IlrqZSkiqV5RhH5VlVgq3tVdQCtlEDYKfAqOz4kNk5HY/QblUOAmxQ2ylGbsI/lfMg4Cg17z5ASCkosuHInY/k1ZLSMfkKwZXrU9I2qg3YNThXd4m+kf3KIVyTE0yuJnr3CF5KlhDcHLHR/fSVJxGdxUjG3U6Sgnsb3Qw5v/5cwIHy9o1GWTK+bXb4fX+uGKTIo1MXwwR8nT7NRJf6tRBQLxzLqHvlHsmAqIpya84VXxbOeakc87wBcthlsHzO3rsSiIrhxvvNbWDTJjYVilUS5+ei91T7BseVDkdp+qv3ONdFi7iiE5yAtAgrMYlHUulZOkXOZ1BwADhg6osq81EEItjJelyTBOYRkjZ6F4Voym90EGY7lhlkiRwlSjDNrgtUlwHXBCmgIhbWnDT3ciY50XBXSuQt0KBTRMh7ToczBkBmWq06ZPwVedUXZpcOyy5PSLFpKoVc/LxbTxqh4Oy7TDIXJK6h3aveNi0kfIzjCLmXY5PDNpq4x3UK9wei5uEhMjI7FCg6qzK6Pjr9sFnf+n+b9Z3/jxElQpcN+5cRQBfzh7dgO+GT/Hst095FgZqLVXzofvE7sY7JCbhNMl85ybjMc6FvO2ElU58mgnbkevXIXlaZoqSSbBNO91MMzZrmHULBnzMeAOKMuKYoq0uD6CTikrhfXkrqwgRtjKpeJVyGUUkMonJuXrTXBl0+SYEDdLqswFXdTYJ0O0LrZN+t+hKIMmIR7cSNy3zd3ULJkMhYL1JohBc1WxFhhjyIasMjhDdNCn20o4o4SPNBBeh+RTkQ9zNGTEdNJpk9PN73DmB6x/VTZj8EUO1zz/VMF71WyJ+Gmb8dXcyeeA4NxBTgFPprUBSyvMOeRF6LVbw7EPXPBC04BjLJGKSiyAyXRYXo+IKYv0AQDcdEEpUnTfgbLsY7vhEJJ5YKdDgmKBfT/o6PbVB0Ub+3y2vWuTIKC6WS7d97Dv1UXaFbmPvYQyDqteTmGKjA7Ygug6Qyg2d5dzW2s7MY0fl5LjRG85zKa2lQTdCzxWvpSHHGkFw17epQeP6chE2ycQ9mcO9UvOuSq0BnoB4fRymcCj3fy8y3POhNMr5P7pFGnG8Z/44P3d35fC7+FcU0eQzVNaMbjjQN141J3vdB2LbgD/dNKkq7q7EQ8OrNjgbwxBEosCbJl/PO++XXFCktN8tRXYeMk//EZAuwiM+zCZt/u9mMGGrxfjyuvDqvHbs85W0gtSbBk8S9JzNr4PjqHqix3SXFHtKx3FfwZMZfJRHe53XNxNbZsSMLHZLrR/Bu/gGhVhLMxT/xSBR9nLt8VH6s03rVvRgTuijQJZZCld0mmauwePUf7UDosz+43cl4Prok05Uy7jIKUdadtFxmVuVWuu01mCgU2LE3dHdxvsJ/vMpl+W4ziSTN+MR9gilIKqrjniKaCOv1JBvCBQnHw/m4kLbAIa8ro8++S5VkDOxddezNJZJoAikSE438DrsWg4PVsjeerOqSk7f6VJSxJOJzY4aPIzqoXrOM60VY8NoYSNKLXE12FAYMmdJT6WpOuOnLMpf5fnxqCmiwDsSZDQCnjLGdUhuXJFfGPhnXwQ8ajOsySsWNXLpJZsiIJq6QqkwLjdaNUBFPxiCqXo8Yf3imA68GaSSEt+b8FfSLNV7Co5JSM+ZsGegVaK2ACzRhgsnyXxka9xLM/E0mJm3PQQyu2JEEuivJUdkSkpDgi3q3rf/L6C08I37umMf3NPI5yujQhVUXqSpAJYMCNpQqt88TEy/hzewFkmTUs8MCQtDHKee/SzImFI3C7HK6JBNeUVpor7d2N5MdDa8vRFZ4WFhRmNC8lgqOLsCkOuR0W1zmI153kHsBlNjhicoSIu7OpLMDr91TpHmo/pXnEckoD8dk5NhMcIDy+Yq+Rg9Nvxt5OCIbubb0R6rxm3sYhClFKQIwUGeP24FrEIAEdsV7+BJt6uPiteAU0aRCMpFkacdyoSmbkGyUG+T0dJbInThormGuVUmtw7EFPu/z73t8fcjT36WoUMWBIoCd3+7er5r1zf9MovwJ5+TXnKdVjlXUpaPl9o67SjD+u/Zxnvfr4Flovvq47WQ+G6fqbvnCx22S6S4mZU5MGl44tX/pFnsJM+1i7zrJeOERyO1+TEYEm8y1XXbHLsCu5mEUnCfG79HVoA6gbIwwYrqYPp4YVp69MIjhWaTqrifJwrn7IKhYEXZy7/7MSrR4CnWDK+vh98PLoGuJTbSJk2pTtLJB/ABxTcmEjsz82ikBGPhcqM/Arp6bV/pZwycDDMmGQK4750AlYH1GePGnsqSBSR9w40Y11+EUrz/mYBqQgbob67Ekvqgkk70JFaTjsNEkr5MkIzKswAl2WSYZAmKSIEKO7Hus9FUtdgzoTsvkEmhxNmJGIlsbyXQkDsZ3BjKVoQ34lQgKNVfAiQpMjoc6UEB+1u67Oqkddwy11NdsrqyeO+RQxxvpqmyTjF40Lv4N5hFCZa9gZ1rQbHdx7gp0wqzEZHEQvThdJ0kyZxBUFSL1nPmzw1N5SbqEqutW4zLHsHY6JhiVEcoAr97r2scUoMIx5NjAaryEVU2qMdBSicIRIcd4QrdlAjX2Cw4wySZItlplEkE9txnhtt1x5GrITI7END4zuVS3WPbgBacvW3F5NCly2muig8cnOfOWybVyX6Jtc59x2dnFNucC0MjeKnBl/pv7Lqsqu6QuuXAd2sW4Y+8LqBDUIWeKN8buLyE+9wzzADhZ4wMU0Qevcc7Yw7AnVZjzSAHM0+c8zz+F/3IUiDLdS59pAl11j+JAuHdn//GFANne90UbvTnXuB2XfVk+uU0yX3ZWEtX5vMm/zGii+4a/YJdxY1+SUUAp7V6qpNv6RpgOJF5Sr9ZFq0MnXhf9HnI04z9sRr3HBPflBHiVmi8gevXG9GYnCF/N14sfcZVjWv8ZEVc173YnI+HyurOxgvfn2dUEyeUBKvviIlm0Gfa9QGzLBOtuEk3xRoqwd3q+Q5JBsRn+icFN4pxKyVbbihy66OVF5LmVDIkcCVDs6groZgjMmmUp3W8no3Bm7wxeBkkm8jiih0gywrnHhrDvWa6Hw0FVHPKm7oV0FfJQnKerM+VYxn2NcjGKMr5Yw51UeDdVv+rNmsX10HsTwVbS6Sr41nnJW9oGy65b29yE0R4SaykzZ/Hdwow9P+O0Ji7EuyTTLdUL4k2oVDQrH3JTrjsFA6a22ZJXx0xMIrAkmeaCskuoY+nFY0WSJo8Q4qxK1+6eDNr83QRiqyod2LG0SbTzYKkupq7H2sP4H22QswNWK47r0+eXTBoVAtUIkGtRdboAAXY4WnwX16bb9XnNGq4P5SjFLryCeV4pr104eGR1+PSeyD4ORQfHUzqcOp6dGAfZyO7IzjkdrqASr0/Gb/6dOx95XT3JxSS90wuM60gwO3svkLRZbQ7o4na4JgKs4BxdmLwsdDjkgWoYnk2X+yYY0XOcgDNfp0nWIoJEPTu8T6LB7ht/pwsW/adnszH92z34mH3PTxmv/t+8IgmWQJQdKzrR9BJgxBvliryz/r8tDQVjTnZ3F+aH7ceXy8h8R8BltzuZG5fE7/afXZLxa642h/HX7poFBGg9IHKj30gyJhjHGqo4iziCH3NB+y0fLx+RIHvIRf0DRgiM0NjTTIxQpNXZ0QoUtWH3FZFRMXhRsUZfyaW/lV2QOhLX3Mc4ShImWw6cdkV6tGe2zlzdiNYt9At5ZsVsoildq3EWtbN3FkMmNKgHYsrN7Uxf+YwZ1I7VI9MRkd9u9wC6BMpmbzkYubXpMloNMzkM7jl6AgUij4KcDPpkF+xl+gSGWgarjYV1LglGMVFl/Q9Z4EpG1MraKtluoMQeTXIVjK1Q7UqOJRoiIFnjJFnbkk9JfOfO30EVcR5OTjbqudoRYJBa7aimRo10Y3RkdhiOAUV0eZ4dbfl+d3whz0mnF1edguexYN55bxJ/DeQWEkKZdQJl5wIyLhBjj82xaosY6zuKIqKfMroTIWayGh/N8RiVxC1EpI8cAZ+9tMM1maRw8Xry53Uderz5MEm012LQYu6zhOwyFtWiOiKaXIeqC8sByUiW82IH4xitdlNCuk2UjK54/RnlqbgQkrDdmSPJQle5+J+fgw8E6s/zZIJxD3NwoNU2Rl6cF/99DhdK91evW6V0/P44e6yFpRVGnYBCeEP1OYpSAxJL27vP+HzK0h/HWXdbvM8ewyXSNXYyPf5eeLKAipHjRL6f4kv7Bs6Ld2TPpb+j6D7ePD3GY22Bc6Yop/bWWEasA0/e2aN7Ofsv/C0M/iEEyw4Yxksc0Ck6cjVNV5JxVG6SceR6I4xcZZGuo7ntZL4syN52Mv9S6vn82Wn5EfUnJfXyxY92JxP9Le9if4fqzkBchWx9i9l70yfR0MaPDR4TZB5S/d0nwOobLzKNCxtQQA9JlXiyiDZzpENQGKg8y+cxewkZ/OOtTLuBLXueiHCySJ1iHCf6iMraxzth4at0uTyeQX8O/xir2Znm7tIDpGbucpPiUrn9LOOrlfsYskHWK15IjWuKryGAgGTEZ6REXIy3MGql6/cRV8woiDHIsWoGVLfhyLB89dMFlsgxu5dxJdv7LKfp9DLSaT1VhhxTZOsxXjNAHuzjP4oj4zHJ0QpZkcU9vOKVfrGbquOx2hdUUHa+RVYFdm1H0HaBMfYyTsTuukZX3Xy9++/O/EsZLeVT0gBGs64gzNU11OK3Ym6JutcY1fOsDE4l/Px90Ggk4KDQfPkGohpxZZeW/65dWYeiSyIh+B4zUjy3yMhx1nPl/9vLzsd1mmun4nVRCMHiywi3HQvk1hGe3J9Say6QgwUEnCCzh1cmWOAOwlzEX84P469jRnjzizhGsgPbxwVyBt6TO6lzRmB2L/dW3DVKdkX1AG8f3/cg/NC9OwMZpkK2hc4Y1/MZr8+udhyDsJl5tPPY55hAzpTgQcvv5Axju+OXcSjdY1x2zGb+nMJmwBuQ9y+70BpZl8ozR87L062yoWNSLfqSnd8YBcpwjNEsmoK9c0wGQbz10Q88PEIeZuungScfH33I40AuvlAexnMhAu/GVKI7v7l/uxu2/fmXJhnflXbU2L5T36Uvt+iyb/Dd/sye5AvPowx9tdFWg53eWa7Z7rpF4jwqASSb3oBdzRC3zeFDqsAan12AvIpApIGNOX7m6gSEsXaBG3Vn5VYIDJd2H/xc2Sf1n4bOyGGLlwKyO5IalZRAoUENhVogyKJshqjUquYsLPiYG16Jc+G66nGpMxV5+ATUsgm20neZ3ZH0nEZ1XB0TjaORZFJJjpAx7TCSZBhh1GKZADRkHDjhDqr1Q/cmDw+k0FV2DpNTsP6xX76kut/eYeeDFH4vtr2tT40VOwE4UAx3E44qW3JgyJfhHVVQ98P9UZdo/Br5kwTwdgx61b1k4xaGvvHGcVLtxgpi3iWpLsnUzs7sVUnGriHvO5DaSijX0PNOtdjHkYAZszUBATk2k3h7XHJbtFBIUqqrqIAMdC2ecBf9jPIiK5PHr46jg0f7+1MANkTNVZdbCchk6ZJf9FdM27hgupFrpwyQPVCKCBB0dC1KvoiWEyCQxEgx4PskAVfxyfm5FXTAFrMLVOxTRQNHZDvs5NxF9bhmzh0309VMzmASBjJtjC7SAsH9yN7+Rpwo9xgwgWoAACAASURBVA82+NutXH89rqGBnUor7BlDP4+f66KnA60jPF6fgBARZGcgGGXwDwaojLPcV13C+8iR7e7Bz9O57B/+F67ND3h5oDlNLu15qd1KdeNXZMqre7Q9/bdffuMZuE0y3+DF8S8mGRJMdTJevqUOcBPinOjlfoYdgpYBKIURIe7R+a9AElyhUlwpVEykOfCWp+Jn4p0A1svYTgSaqCCnBeVMaTWqzIUQ6SCnQHkpnGg1fyIznqAb6C+V7gloKq2AnaG7zJ+bu4cRlx3Vncigi0xbuS9JsxSFDYSVYGS5V1IxIHYKvBnP8Hu6IrpQN7BZQdvJXJxdJxkDmfsKkT2iy85BE9GXFIKLgGHXFo93Rk9DnEYnZ1gikwS1+9VkSmCAxzHEP16QgzskxzDHrSeO3UDN0/WncdRXxM8kh3ZR69jEUZMjuepE6nzW3qrGi9XRVI/SdQkJ4Nnv2DJUsvG/uxGmSSYJxm6Gj5O4VZbXjB9XnW/7OI7NbnZVqjDn99w4cD6UdbniSQVIUsmlPuT9VHJzjJOgG1WIkiHqElshy6qbi/Mj74tJxSLGj3gV8RGUWyugmW8osdLuZqKKQEJXb8391XBA5wBsfX72QSyzZ1A49nsSQ6UXeU2c0P1o3BcrAjth7oWBexiAHD0SjCLH7luETWu1vYMO3f4B9hfCnkmYQ7rB4QWoS20T2Cme2UVbGIiAVEIohObSSbukKLk4xcagoTgDotynixGCfnKhjfTHCJD+mM5I7ovyMGt8Utg4KUiB0V0XlkXt/qVrHK+BYu05v/3yZWfgNsn80a4LRyHdDsegI6y0vWqvWm7HAO5NHCOZbJhx89kfUBUOX4G8+QOCALsSJGjGgHc6BuuUZaO5pR0zCSSsd2DIVpfYj4Rdb9Lp9Tfiv+KHtsd2J4pAuuT15j4i0SgaqYmWJMD5uWV2M4zvmP0fM24ziNc+p2DSEvP8EAItOMD9T6GrajmsZM0B/BjhoUkmVL4KKKokPNZjBCb/wwCutA6vZzDSDA6uEMFgyOswUCmWeXbCPoCRjp2O5PI7jFj82cE+LpVwYS4JpJOT2k0LeS4b4gIcaN7l7kMCoyZdEO/o5joZeqtqk0N+j0+NvCpRVCfUjSS7kZlJIIFY6HOCvBZiBPow/t2PdSM3H8KQbIIx0TjD5/f0RumQXwlgftdxVu3MhPB2WmSZpoV0agaXnS7cWuBEJSw/rpNMJRfHXbE2brXsqqMxP/BaQhyt5+lQcz6Gz23yt+vIe6h2Gec8aLnAk8eRdUEaH/HVjz79VRJAzNroILaxZTaRTE7M5Tqbu/MAzgwER9Qf7Nq83oXm+3EGomxoBx2pG0/igOuUaxm7ahPGIQ+wy7Vi0hN9dgT58kSdOooa8SRDdnaXqEwIBRcJaTftWDSdeZB6wOk5XylMhMlzHw2EyfNV8IRqEC/W/5nnwa4i/i+QK5WIYXTWADJo3wy+eJ9WsVBJRq5TOxr7rmzur66wr/Yft0nmq52338NfdUkmt3aNurrFYZdkAi5gnGDwbRe+pTLg5zI35LvcbK8Adcbqd7QUk65zx14g0C77OBOiGuANIX/kzvQKTG0N06wyGbXRHRyf/jL6aBllgS/VRGqGAKI0iDeXxEW7jgO0oaJaPIfMzAr+NHh3nLPX6F8+zKgrIy6CkVWsH7LDDezhjQgJFl1LMDk43EkgMmjkgyB7ooEU/I6gv1hsJ8AShAdjLPVJnufI6ZyDJMqYz/k5Yzg7K7k2kzN2fyQDoNJTeH/4fQUrTRrqixnUrWjlFGWcRXCWiS+v4ozu6Yzq9oRzEe0wfWci6VMLYJfGXedSHWlVyl2H5uHbKaYjyPioOolAeoX2ikZjaX8t89CNyxyZMeZyrONuo91xlMBpPV730SVw/x1ejo1oHEpl4Su06NL/BlmjhSh33Cl9dKKiHBfJIgl3HYyJeIzN/nmb0Lqu2/fLgkRUoTDkqEJrhQCpUiXoyBnR4TpO00l1Y3Mt3BrP89rGWt53vYFOKQTur7xJwhI5CF9GEBzJQ0vqgBr4vRo2VoeonbQgE8EWjtT26XgtdEQVHmHPcAwn6gzwh++p418RZ6pIe12W7XhBvgMHZ6nfJ6GcHpV9hNdWukvQc0d4GO3srjEK/BQQgcRKkJp2LnrAjLGDkR7QdSg2hikuqhi8TTJXl+bv9B+3SeZ3Ol2/z1++Nj27ung/n2QyY3ccYyXpPL5bRFtZcfP2HJe91kyP3kGO5jGoH+xqCRz9IRUun+c9Wv9UzirpUn2ikTYz/QDwwAKPZ5fwSYieSomo9KzSrRXgBEnJxa2uhLFa3kA/DXTPDLLqSyt4s0wLz54icf0lIoJ4o+tBQvTpIMDd2MjlfugZihzyHNvb2PbyGRFOeToEmyJI0slkFCYkmEoROK32AQoiyriWmOljyr2JnTJVsVwSbQYUpvRvXSAbek2KWlf7nO6aBrDsJ9Ufay0LokhAZ3ZG0t7d5/lZONf+RRReqVoLYAj/pR1ndTubQpTVKFA/kbFAtEVuVSdjrW7wtmLPcj5IrxLftEfxmBxz1fLfa8m/M/DX4yTgJikE+XGFGIwSNT+uMZ7dBwnC82EQ7GDyHTw5uy4Tnn/fLsRFKbQBvRbk2ldX/hsxVlSbTiWDWDC0thIG7BfP1ypw0y4OSAKxxeYcyYPx6+zMXOu+SYCHy7JzsMlug5FtwBsTzeNX3ua4cbUEIBA8iTtIK45YB9Ax0R0LdU/nQfHQbwmpJhkVGlRrOMAYbXfnOQoRa1wrqkI7zmO/FLFVPwu1Z+KJ9hvAGBFjl2cLTNVwueS6dzd2jErA4emTZu8Q9v7er3md7F7iXGkhpnulygcu+H0/Uv/Q8fuO3CaZrxv1bpPM1z2DX/nvu4RRwea6fGof8CZKpaJPPhK0DRDKYQQYUIlmPJ+vE2zpWMKUJlyxNJ+YVpfrkHk2gRfC59zcGyx8lTJXZVmWNlUcnBtCBPDNtSxClXIXDTQJbDadDAvgo2NdOrcJSsfN7EKfSneFWftfcONTMbaimgbwjnOSXQAHKlPe/Y5Kxe5xHJfJZo+Euz8XtkuSKaOrVomaRbLoOKHLKBumyyvJfZKFvBr2KQZKA3o0G+VDKIvjXN4grRIzI7dzqlYT1QRS7jHscvulCChJ5lTklfyXCJa2gf5qsd8h9QoWXoGmAwe0+yYSwZQGbp3gpiACg7loNj1VhHO3MiqOmbLzaL1dwj8JUMAkV7sqF+ElpyJUuMZYdhRXXVTkU8qGwb+jbCAIOpLrUEvdPqaSld1M1xlZztR/m9j9mcREzhA7FEdy8wuzkQ6S4b+/D5KLTtPf1ebBhJG9UmSHKiEn2elaSbcQTTJIptOocTcQFdfWX2TMNQnXxeLmONYEg3Bf5M/4nmvNIOz9ZA9ODDubeBwFrFHJPfp5XC8WCQegyXZ2nwBJX+f58VkaMRYGfXguafdiifNWsPpx1bGBRQ/0IzqZ59zQwZxTTHFN6CG0s/vrZhti5eHZLylQ2L1cgh5jvCzIxK/nZqJ212IzmSSTqZjXVI3L6h51XNa2Orfjst8q+t0mmd/qNP1xfkk2eMm1Xz+/QcL4FFfYAAPc0+hTA7Gs/waB/3WSx2NucsmT/WZhGbIifi9r62vZWUxN36NTuZ/qchGCpVXgBB7pU9OMMJAx3z98CbCAFenKQrO9uRU14wE31e7+S5wyfx0v8/sPFprXXvs+jwdKB/OsK7dLluvdcrjznRGybOBSPj8qvy7Zw8ivCt8diV2aY47OodElsoHYMVmqfpFz7bLdYDTUgpnRFrmLk0HXADIpTH+DgzbUjG8SOIC9DseRjGcnNa5QZidprwo1QeWAQOZapZNziZxN0EoVbQQx5KNlzV+NyzJGQREY7xIDpsx4O4DaPzmichQKcxyCasnvl1xKCI0hNZaC8hhBsUNslXdNSfNXlqiEUoCEckPtnj/20ySyC8zgriNjpwB8XbDYYZlcgvjitSsM6cK+Xl3L0ckOSIWF4skYsE04iox6DFnSt4ZopdhtJ+kejZFZs0KSwKaCa2dxmU6ZceqTtY+bdWDKs/NzWd7vI+1iojKZuevxWtjFvdK9yDioyYWZB3TXql3IW6oxq6rWccvEU+foFLgzygZjY4BUJrXL1s+FUZpcrgt2aui0mXIjvgk8uY9e3vkxwAFcMPVMEtyyS5J6ufFPzf4ZxEqZ+z1GZMg0eQGVZnOt3Np6oy1c/KY/6ZJMfotPr632frxNMteB6V/4r9sk81udpm/olzqUSnexdt1KizrrgsHnuxyvcUMKq3DuAbkgll1KwtjZLNOJvEtgfa15cP97zcNHbzXL91YgsO01LzR2optwrDA1Odcc7si8VlDSAE9wJEj2WagSD5qpGaX2dyHGDel+rEh3mo2XsK1JGpOM0u7cucftOdesvdRL5QJQQFWk+ygc7+2py1XB2qAkbHltzTl4mXr54Q4oXY8jJ9FFLRHSkY0LagmjJXNS/IcuyRgNBi0PRxa8MOIhXVASXVw+3THBWnepDNx6ZlavmTLFcm7SwXFdejdwhs4k9JEcu4DekVpNPAIeIqHD6zNYj1Af7lBXOVckw+jIRVyzolSUARSsVBmZDs3ErvyKxy8HRVS0CD7h3YI6BogwltJy5yFTuznPU1ld13isPgrCbOFh1Z9dQ8uRqZ2eichKu8ZtJpdS3y5pnYGcJWC9g6gQcwzsyAQtmPhM6topFBHWS4oE03rodJydeu0iBiG7HsoGXWjeefuHXCMIjdKkzMypOo33DRBl4cMu9Pf1KOIc2sFubL7kHNApsV/Z2Tpu3nz873hFdGvCsXVI1RWT8SelR0ZiU5MmjwKujDN6PWFctr+/FzDHGNbjp1p1X8wyNuSTYsfOSvLqCSABfV9W1/R8+RX+Lz/j3ySXRtVLUWMULj5Gx9Lv8kl7ltO8mdTz746t739/jgtzm2R+q8B4m2R+q9P0Df3SlyaZDDdyM3c/rsu9oKjdh99RhN7yXYmRxHR3NlRyjUxmAAG9y1ealbskmofvQaZ8SMC1Azgh0ayxa0FEco+qNLbHjDIYjc2gnusC+vRsi1HKi2bpLvpfMwcgygggBOuoGyeQOguHJ4FE/+pLxmwshe/cmYu3vV3J3i6AgUOTiJIiwIQJlCYek43jN+2EN7awmg5VvGyZu+QTrkMMvtzBeBbEa9WeIhwRQ63QXhLsPsZY7k8ctZkoDaIxD6M7c9w2RXJx5HYJi10CpCgoA+UZCwIrbHWvHN9046yEERJVB7ueniofHSdUBmyFHw38GX0xS5kALntmcCSx5W9IYnZaIvHk63hO9xGITBLN6JDjorucoKI/Alggos5dRBI8r9uRmV1FlvO8UBNEB63uoMylYFBdzYDF/M3EUgmmOpkklXir1O/rl9Jz5MZrNulwEtjl2ZGwm+N8D/lvDehm51HenmG3wb/LUdMOtLxdrhKWiQ+wxvL8u+zl8EBqFWymsH0YxzVUW4JTZXewb15fdw8HW59d3PrGKs2D8iyce+SBFudfzbmxazkl+ZzjlqrwpKZk0/CfFhYohChajo5MPOWVY9DnXeTLOKMvASUIo/aWQyyegJOjwvfTpz9tnq/+Y7Oz/2M6oQ8wLwM9FrVpk4eIvwKooGmRc5VvtzfWjZ2/V1r76Q/bDvHmGPs2yfxWgfE2yfxWp+kb+CUv1u7zM1e2F3ZL0vvM07pgrmRTH7FCy9jFqjQUDr/R3QQqBij6h7rzxPh7zYOV95rX33gn9r99EGUu6/WH391iG7NlFJpBK205UiAS984v9xiDEPR6LwlmOyDLLpu7K9PNIjbEkwQAJU529/oEkcNmewuXS5LJ4gL7INBDhySYbRSWt7dk3bvcrUBqoPR519bW6aqesf8RLVQdTefsmcV4C7k9o9tx5HOzk7tis/M6FVA0cR0gNxNTLxfO/IIgN+0HDg7Xg4i7uzgdSwIX3Ca2I4Q/97E9Xl+3ixENV/LyhZBTsqVkUw75vU523jNeSsktwiyab+y50nW0UjL+iw5DUIF7pumZu7zGVniUgK9HyxAQgpYFoteODmtf0QEDiuxXj6eAqYnrOsnUbqQka6pjGSMRFOw9qeRGIJTeS8Kz62kDZdSS7QD5d8RQSWhjBPcRo0UN3ebmpzhHGItNy1lRK04F4i2SN0AQdikeh0lGG4gCZ4AGwypBMMAA8EDBCBmzzS/zupGEgbe0+nyH95mdCuARbSF2dtc5L4xn8+vVrcVxcmgXZhKwyz4hyQxJGiLbWMXvcx6OeEPP1UFjLIyIagoppXbsdHiwcUicdkubJLGnL96ng/lxs3v4z1xGvyzE2I1iLiBD4Ou112qh5J9LMl/MHXbVnvS6v66uwW8gLPxbfMjbJPPHele7BOPzf2Zc1lVP3cL5Om9UsO1++VrmwoeIY6NSGoaabp6mwRVL0KYx2SyBLnuleeXRm80rr79CQlimGJyP6CKxHr/5izbojcrznsBzzCy8z3hBm4HeGM6ELNGnGJ0tYmY1TecyOblEID6LkKaBa252kUC+ANz0rNna3GuePEGgsg2iBm8FOQ0sJqWNzdXm2fOPg2gTgmpiGyr3PiHnxhGYozaTbbtXyA6nXnvBnNW6KlFRyadW5zHIEiUHks1R2xL7qJV7c82jB0vsnIr34VL6jDHYuYrF5/MkHF77fu1USqV6Mp/Cdw2O3SK6G1t1/75kh+JoJxN7jzNIM6HdaqTRUWGGNgK+u4+mWiySOdATOxlem69PS+Njdjad7E7MwZy4+XoCCqggnMsjiaW4IEnIUfEWBl0d2nWVXTuDjm+VEWRLGi3zMhFcNfIa43HOUTKeJaksLc2zg8MBdc7WUSFTZFaQDIrMf7TNajdlgnHn5hjRkZ2oMLkod2bdyyxw3U3g53OfY7rD/m6v+fDXL5qN9V1ev1plJCm6FUeZk+wAByP10dj/zFxyzYhYE6ihrhlAFH7Hfn53R+4WiawPERm02IWIscs5OhaIyCSXAQlJx8z93U06lw+ap8/+udnel1CJ3piOlUD5PVUZ/5lcuDlKUUe7B8dgXWKuUubmrXh9r7UJpvvhbZL5nSPmbZL5nU/Z7/EPbrben7nCb7bpn3++65FZ/Xn7bxfJxh67Gu2ZrW2DdjL2UQni4thcLvOPx83K3I9IMm8180sPm7mlu81dJD8MlO5bdndZtjJzVy9LCwBRQZIuVcM9p7o9Z+Y+rlshPIlXHj9KZxCvEEUPIWM6YvL5Dw6OqGLhTVCxW2UaMCXy+XVvH7QPDG41qCIY6eCPinoYscqq4g3ee3s14jD4a5Tlc4UhLoGPxGQiFGF2jo+7I7tjVHgNiHcQ83T0s3KPfZPVLgHcUZSPJ/N/nIQ3NblAsnFxr6laLdlr71MBvQAXN9FyFez9jPCkpmI8rsRSH9dzd6IBGevwIfsCSbIux3f3HTOJItM4jX1R1JgJuJANpxzxKfXPMRvM3et02mKi1rok03VTjr38Xrot9kl9POXdXySpxHSsAmLpn7n7KQdN/67MvUh0+u/g63JJCzcD6m4WY7J0ebOMneww1LFrCYd1LJXc0j2pHZdRZaH5zjjGMx5zjg52fuERxcgsxz9D8XDY/OOPPwhHZZ+xrGO7KbhV/UucMEmMAk00o5ucBmVIolCI85JlvpIxR7D6VQPQHya8KOSGOEoeA4AJkjDhg42whuC8rb34ZfNi9ZfNx5/+uNlXDga2fk/x2N52jUhz7bSdvs16i424HkOzO0vr79XWfbe7n67P580isCv9aq5wfS/+HqPCv7mHuk0yf+y3tF0yfuYwPp98/GH3ezd+n5o/5VkNznJLtZ9FwkuLb3XckdaBdTaXK/zOa3xbCPISSWalefjgEZIx7GzgPTivPibonoLesSO5aG2NixWumKbCnpIIId0hlDmJZ4sVraMUn8wdjDwKg5PaW51XS3Fo1Ps6S7A9ONwEUKDviPIy9mckCch2SoccHYJGIzGVOZgRsgJFV+27xHd3Ma4HPc96CpJod4+OiEOQjb68vNzcYaznyEfOjHsFF94mOfc3Hq+6WvvI0Ohx0qlFe4z1OovJfyU3k1Ffm9INum2S2d1V5gSyIInmkM7E5OzYzj3BhXpZKEsfIsGjNpfldNj0JGfVrEU9zd+RdyKRsUzBTD6izOQRicSrnYyJhfMW6LI6cthGM76a5HGGBGxVHgoOfZ1oTLx1ORQyLbaTXCvngBHiT6MKNruxWcaec+jPzWE8J4pQBWbfAztBA6idXylCy2NSWFS/IOiQLv5dvPD49x7QHb/6boQnX24ggLl+ytdTEgAJhZ2T3c+43j4kltHgkKRG5wLf6qLHuUOAUv7VifsxOkmRAhKCR+xbvIYiIOqekV2MJmijcciznPsXqy+bly+fNhtr75OUnoIak60v54XOm+eIcnSbULLFkwtV72jOU208a6dZyaXVpuvusxvn8uq+8wH49PGiep1Hsqi4TTR1sf3mj9sk86+doW/055+rnrrn6pLMzWTjr3o9d1+9UZJDbPtdiHrhW5n5SyU9PhyVdW8+coPg36GhFYt+yZS5wQbzVNSvNAt33mqWFr7H/uJNhDAfZLfiTaTWmMtUOwBhuUPMpiYkvIH6OTpZze7DHcY1ebEqcz+7PUEF0BoFyZEpb5vDZnmJ0RzLeStoYakKILoHOAUd5OPtojRgQjokKPo3IsO0A/a5A39mbDOLpPwCSDeXzGOMa86o2P0bobLjjIJMAFoMuLA3uRgcNVizG5qdAg2lQVW01JSFNwGUY2OnHB0lAF7ftVJzdTp2NGtrL5I4heYazDVn0zhtf59zg4y9ckDsrGNFPcaL9JgnsB+wMzynqp+EV2LFfS3UyWPbHdyAew8EK0QmpVNmHiXJKNE/LgorXUwJfV5qduL73yYZiYpeE5cAIkIQJdmp5izfxtc7THcJuZZk0+NxRHeZ5OUzmeTtYiVhKlwKpSbjq51t3qc9Rn0km1def7t5883v0cXcB8hx0jx5dsCeC07UieRYIPBbWkwjogkhdsi4dQRacfFuHw4WaDM5WacbPCfnHjh9n+tyBvmZaSDR2jYL4nDfFksewConjNH2j9ebtc0nzcdPftHsbrBvga0/ANihgnQKCjqg7iYRHBD0Ja+8PCoFZZQadVCLfIsmu00+QZjkd7Nw6YitNwvAdlIdAMKV5mCpb99+/Mtn4DbJ/FGvkOvG/eZy+2p5/2XJpjve7l5QWJCEoeBj3Upe9KJxrEaTWXIjDakMleHXNNCAONT6Nt0HC1UcAYU+jzWvwP14G7mQt5ulxQfsNPi+4yiC0gHL/N09khb8hjGgoy5sZxccypVETOcWafVdSCxGUixvs1uQFxL0VPmS6KMm32HgyIQd7OSURD/dNkti3g7F4Pf06VNEL3eazc1NKlbgvyQrEW4TBBWDuzsDdwze9D0wtNOIK85Mw/bm8Wv/QpXcci+ETFtVu09QP+vOtMtfZ/8tcq0dkxlcY8oWEo47iQrqIywTyhu+iJUZ/3kAiU0i3wxanB8EP48Z350whptgrHNwwDnSBoGzHg04XnzfpAyHZ4SdgV9j2GUQbKHHJmc7NZ/L85AOTKgdHybCjNdIPmPMKZWXqR1OgSeuFQT85XrOoygcSNWRODlN0C9nTY+lhC87nk+NNdOx8hoPAUecgxY0weyn+3GENdkssNyfRVn54cN3eZxZxmPrzafPkGUBkn1Mct0i4VwADJhgr+WObVJi8Dn7kYt10GvusA7odp4EiOF5G7G4n0bvbIbPPtyvY+RrDmD8X6BPp7beIUTMT0GMffwMrsveM16IUGSuuzMULbqWxZPTritLcaFADtdbf4ASvtdR86YTvv71NsHYMbU315XIaPvvtoup2+l6n1OdzG2S+ddC6G2S+dfO0B/75182OrtxQ3kT1Qaj1GKre6gF8Bc/PrfrsZyL3YCihc6+lUKHxDmEZEnwWFx4lYXwm/Bt4N1MwbU5QP4dbo2BxMX7CDWBXmb4FazOUhpqUoXEO4HR+r5GQUW8LCl5hxTKjhAkxjaTbAItbvctSrUM2+W41BM7qRPagVIQhkQpM17CHpyHSxxCj2H1G2fGNKZyVcJ/q55sAPPD8ZLHJmTZynh7m1EcxzmNnPw03dr1GMw9T7HNzzpBSSdNrZ5YN5IsvoyBfpxRE2gnns/Oo2DPNTqJZTZdg5W/HvfaGTh29OcarxXIQB96Xj/L7xJ1LNLkkMf28f13OqpWmsfH7RJcJXRRWsrwl1V0ntegql5Zi0DztYmQc1/UjR+VkRlnPmmCyT4tmmjClesYA/ElYQsUMMlsbatUvJfEs7S43Dx69BhpoWW637vNB7/cazbpXNY3GHFyTt35yFtSA06ejLlPwMUUStn6Hp3CtVKmXy7WiOdYnH9c47BYLgiiUJ4I76BzuTB0LvvPmtXVXzdPnrLQx6yMVxP+kzyZi2i+/KZR1c3rvLuBWo25dgvzBQTZb7rPupvo6g86ikFpUP/mY/hjB44/nee/TTJ/Ou/FH/xIXMh2CKQinSn7ockTAoOgenqgemZRD1haegey5esENRBpQxKR4x8q2uerG9l1jHSQJDAa1KzAXdo69rEK7/YNvrgOgp1qWYFD9KLiwNghx1y2E7XtdNSiqirVRT29GrsfR0OKbO6zCzmByzO9AOkz0NeC9tpx+dW9kJIstStql/rEIzuUjlhpkjCgdpBlR2CVKHRjLM96R3MmHeVXrPaP6YY6AMOkxEz10AIQqAVAFIuvxmt0jeRf3SD39wqUIDgh/81epBb1jMzYhZgQZ1A1DqqtdTN1vOjYz0QgUdPkWorJdZnIyTHAlbaY59nuqPYl/p3mczLpRdv5un0Mk5dd2fhEdWSOCWMbwGhKlQIBHMrACOsWrPDs6TqdhMWGNg8PQ7jtsTNx1wZ2o9l82UfXDuXrPRbtnAOle2y4+kCrl1j15QAAGvZJREFU02XaHIRUC1ScDlY9tUk6yCWAJrOz8836C7o5EukkdhNjIxIy9sobG79mn/M+ye2jZn3tV4zJ1klO7lvsOu0EFSD19QvEuMZa/sFvntsn/K3PwG2S+a1P1b+9X6wKuFjkNVro9jvueKq7ib1Aj1n59EMWtg8CUZ0E+tzrA1U9fZtgxO6GgDfAStj9zPiE8GM6HOboLvNjGQ1iLFL3reR/t2Afg+0eCG8bOU1Ol9oTuJwlMAV1hOruCCSV5EB1zFxMnzPK0v55fFLF3+qWDKQdDHkc62eDrwg3q/hOVdifqyBsMDf4CkE2EZooRZjVbobnJjmJlBMxF0mXjiOCV40jt0ifIOLpArvGhRXsxxnlXZE1CYK7u/tRLja5+FiO0nQkjeoz/5tmnKja8TzyPrOzszmWrJOVeeEzSYCIaoLR6MsRXjeqM+H4d2P6t5Bk3J2EVyLMGJKqx3hI9+Zj+Ol7ZHJR3sUxZgAELNJNTP5caLcouZ1dQBkcr93Xm2/8gPO7QMe3wusSQjydUdjLtW24VWRQuFU+l/slJV8mpkAH4gPke+N52T/YSgKdx+lykoSHR2bGun32QmVB4XmhY0FYc3fnBWPRT9jpfEii+YhjR3YfrTyTC4PIjFO9NrrFfXhht0nmWxGUbpPMt+Jt+iYPsvYLQtAiUphEI4iAgAcMtzk1+bRJR52yCQzPQBI1F4+aR8v/K0HzbgKiZljO36emkayZZvFP8BfVJfPeRKMne/mp1O+GP8MuSca7KgJJPI7R1DXLnkEPm6r2y05aYiQWy0iLKNnuYz558glQZeXhh6neTTQd6CDVPl2ISeb+/ZUgzhyXmQQM7OpnjcP7ceGtSOZZPGSMWoR/VIcVW3QHMcboRyhwLAYIyMddomHsM8dO6oxjitVBQAlF4rQrishj0GYdv6V2YULD/UjXR8swTcdlsjDw27UoJloKAiVSKVDiGLiz37M79HfSdXG8JrF459C5CXzwq0ZzjqL6JJ8XT1azNVCzbIS/zux0MfLdJV3yfpsAt3d2CezrAVlYcMzQYWi3PXuHkSmd7SGE0d3tcxLAcUi7++yYLkAeBmTCcTjWEyY+OQVAQikfkoIjMUda0zMKYI7nfDvC9PUHLCg6jy727OxjAAMfN58++QDF5w/o8kgs6UxN3ErH8HqzpC+wSAzWgg6zO2Kb1um8fZO3x+1jf+0zcJtkvvYp/DY/QDt7aaG7CXyZTdeOJ/IbmZnbUhgc1UnT+pigiyDn2OVfkHCwGoDhrYSKS2A5IuMjUElATu0Y+roUkhCinGuFy2d0sgygUVavkVqEHLNU1wXAIGI1jooyCKxpKuQRXYsjsm1k3/ex4z1nHKTh2NwdbX1R9G1HXd1y/oKuqdBp+82Dh/cSyLe2NpJkFhYWYlol+VBCp6Mlmfp9EormZyOcNrUPUB9LHo3jo5hu8bqF1doFqK112YPYCRkwUOPI49Rg3wTh8bibumbom8BK26yEOEXAPSNA9xKE7TI8B4Ewk2jsZo5B2QlnNskEsi3yDeiyz2dSvbtyP8mmFz8WiK5AjE/R7uqpak2SXF/FVZTXMfKY8Xixe5LLo+LBwdFu8+TFx5FuefTotWb5rvbesygUXDAC042SpIIBnHuWdEV0fgEo8N4IM9ZC4ZhRlkXFNKTcoeKU55rrYYhHx2JStmsa0YEOIV42wK3PzuBG7a/xuteQe1ltfv7z/5OO8iXJH1dX9jCFiqRbUa3anRXdYrEnr3cvAWXnein9u9udyJ9+/LlNMn/679E3eIQt6zmdzA28jRvNm/BNtcWEwibhtLwCuprm4gG/+JBAcpdAdpfAskKy0R4aIzUDj8GaUdQQJJoSKC77L8JSL82oS+b/AS5QlY4xNrtCbqm6LEIOA6lL5G0GKA70B0KRtwmOiCxiOxDIMaz9KSHVyp60+TKTt3Y0Z/IRIuu+wy5jZ3crYy3laAYuvod2GyKrxH457prNKNBEaRWvMZvsfWXphW8byOXXdL4z+sOo+3XT/bMgyH6WnUF0zrKIvyZ2BsHGmOj07Hmk60f83qV2wfzOqUHVcRmv4QgxyFO6wXN2Qv58mqQ9gXOpfJJDvre1vZOkNcE5cF/i+Iu+Jj5AJvrnT/FQiSID47ZoyZGMopWm7UDTvPnOY3YlKg/AneH3julSRKJlJ8M1sMPSPwCBVjCzR2L1NasiLWlzelqLahLYGONTRmnNOYZ3ECYnx3VuxYWVxKQf0Nk5ieT4GaCLX+FG+XN4Lu8DJlCwErn9jMPq2iu3Vvd5di0kEOdhnZyLGELVpNVNjuBnx1G55al8gwHi9/LQt0nm93Iav6UPktFNu0H9PGzzBtom+eYmHCf/TeQhiURHygo2dgMIc0L0vDP1ZjxrxkSqjQjcQIuFAMtSbxh91dIbVJW8jQzXCfGOzVo+iOKTVrHj+JSYVE7gR1zCbtdgDUWyVMWO0hbmACAQlKzwJxk3ObqxE3CHYdBy+ZxRHvP/7DbCz3EXULBkx3MlUSOE2kW+qshU4agbm2T2IGv6tU/Qru6GzoRE61hN7qCB3K1NKQHU8t8Fe6dBZpIraRyOQ3VpuzUCZVj0QJcPTz/J61F25YRjU2pGTk+02zxH+ap3Cz9Ta0xkG3sfOwmfZQaE3D7IO0dyEiZNDnu7/lvrBNwtpxGYlLcDUdU9kIAIhUxnZrA5Rkn7+SrQcLwWjpDV2Y/zpEZ2KhLU0n5mZpqk56iuyKHRS4u+WwENluYfQLTUIlpyqSTFUnj24xzbgIvLXeSFPmqePv9J8/zlT+liPuQnwI59D+VxsXS7ENbuaw5Wq+X5+ADWPe016JfSviuSb8tL/ezvf0tvwe/CYd8mme/Cu/ybXmO7HwiKq00yxTDPyDtfM61oE0zrYBxoagDSNkJaDKgDpoEV+mhNc5dPE85sMzv5Lt3BEsEKyCv8FZfpopMMKBkvyczO9haEFCAAORgqMkfOhFnaGSMlGeEN3cxoAqgzhmnuQE4ZrQh1vbeE5TK/4whsFgVg0WDhfOgTw7ErO2PiMak5ynLU5G6jdjcoDqO3pdvmGCKPnWmWY7FGnx47mUjOMC4jgNrJDOBzuKMJBwPuyzn6ZBIdk0RYrCfZGKRFEtv0uT/wK98PmVTeC2OxEEnVMaNTi8pxfOwdD5YgZwlk+hj11e9LLnVBL2Q5vB1e8w4KxVoriJjz3MqD8U2RSCt6Kw6V2bXVzsvHdrm/tbXFOIwORuFJEr1viXbVgijcr+hDJA/K4zgg+Ryw15KMK9N9BKhigmRltzdAR0x3S8UuLwNDhjTLiHN982N2OJ82nyL34jjs6PgFJwGejPsWfGEkQ4o1V0/ZhCFJ8sv6kSDs2wV/TvJNGHELif8u377fltd+m2S+Le/UN3KcnVfGjQqyisirj5t00W6C5teS5JDQ2BlnZU7FpxRtq9kOnTYLl+Yu3QYEPhBqi4twb+6+wj6ECnhsL/sZEVdHcDLsJqaxG7CjcSn+YvVJAQfwspcXc05lHDdDpGgcdz1YvsvfqgZQ8isy77ukYgdzinSLwd2K2STk2E7zNIO+sOuJ8ZLR6bhGot16mqABdDCpCOM1aPf4HatoE4rIYYmN2iA7PkuOzDisdL4KQVcKBxkJttW5AdvRU/FylN+nyyExm6w6vTRHbL4WK3uPv15LZ2tdeysfv9Myy/GkES2RzuowlKApzo/qCYcmiQMAE3QpZQVQHdcFzzs9fZ9kcgfQAWM4ErJcJcdUCnl63jwvpxqx+XrbbtPndLejl88kOmJ2WUcn63QpmJVt/RKS5c+bza1fYBqm1IvvV5tUur1Kxq11VXXiLO0Z+cwVfjPpXNnpdInmmvryjdwVtw/6+z0Dt0nm93s+v2WP1t3wN2/pkgz0o0sw18421ylHEC5+mi302YDkwtYgZkXrLN02SN4NozQq3uaCz94SgXaZan4xlfh77z4k+CPDP4+Omp0OnYIeNBIWRYJtbLzMjF5U2jmz/Qv8Ri7QTBPpa0I5BqLb2QxHuZlkEiXqFgK8dHc+nYuBWikXVQIM4AbkCRbh7iv0ry/ZljZgKwKpLD4JR0MxBSAjjW+yiYKxI7nWxjlM/fpIR+ZPXUoro9MmhLKfNmhfL6nD0L+Yxs/l9cjOe74vKlvlq6/JwKrKQfx2JLQyZpPlr3acrpy+YyFRql2XEVJxhDoLZ4ED67ihSprtkH+eA2HW6a54ndN3VjLmuukXc2lH1iauOGJ6PK19dBFqfQ59aM6bly8AYRxupGvZ2v2QhPMJR8WeZUD3iRtr5nddZdJNw0L+NYl7JpUqqn3MtQZYXYu/McncvMO+wKj8lt1+35HDvU0y35E3+stf5s0+petgrr/nkOiz6aZ+1ikMmGgqOBBsXebLkusamkTOyjfpbOIH4u7GTzsgRlI9LHNZWptklpbuZYcwPrrD97AaYCQkxDZMeDqQdAXAYtlepIdyzyKPppJLaaUV+132f416yjqYpTl/papAcU4qybjHOYJUKG+mdMoQBNWtkxFTHDDHayzmkl4DLpflV6TH7FDslLSH9riqQykR0FIovtlRXJuRtbuFJBlGg4qV8tWkcS7R0tPlYxjMA+m2YxTzy3NIEDUkp4107a0uHeAIAQMcZ7llKu/jfqjmTMKGOxVs3wUTe50nHp/Hc2ymDbaeMCbRuEpCFFUlwNc9TVJSF2wcsqQd5wEadi+wV37y5CPcJj8mIT5jZ0NSyYK/A3SYWCw4brz/XgNJLibpApEUFNmCpFU7btNK8eivO+vPdDHdRdxdlrc7/29F9LpNMt+Kt+mbPsguefg8XZbwv65HG97PnTt8pSPDXCsQ+MXW53rm1iHVWOxHUSAaa8ous1DHNtfA5uDEJbqjMj1plC55+JCRGqrQnVilFfo+Yx/Z5Ycsqu0QhEh3i/Uy1NLJsfYv3fjIJGCCicwNnUyx5kvUchjFA/closzYiRClYysg74Tfl4eRBqWFeF9bM5dEjo6OSQJ2EtlY8HgE7z4jIftB0WImBZHNosPkA0WGPwKVhNo+3vYJvnX+043w464rKeFRehECfjl0VsdS/02Sk4dEwhgCU05nyblU1oU+LXDsSRJ2H/TDSFQcCabHzw4lXqIHt8eeZQcflu48SWDVRyh+OoIL2Mtsrr9g5LaBxfan0Rrb2qRzgTh5SkepOGV8WxC9tLsqW+uyYdDYNLmi+/TFBQJfHKwuyXw+wdR4sZN/yRm5vvBvznBvdkff9K1x+/hf+wzcJpmvfQq/vQ9w876tV9F1MdeJpvtelyuuf48OQdXf7oZPIGk/r06JS/TPzTQ6FFuCqx1NjaCuHxfjMJLN4uJS8+jh4ysdtMimpINwR+BIR78b0hawXRn93T7CTqZTUn7yhJ2OCYXq3e91HBr/27FRrKYJ4CYYg3fXjQQcy7+t8gUImOhCsmxfSqRjSFzCn2MNbTHuSCmdncHeYKvDMbsRx1kc77m7moRNf79gurOz6MUFEtxJ8jCGAynmIt/XKmPfkVg3iisL5ho0+ThzjBp7dnIgy845nwb3M9j0iMfwK5MRnDxQ2n8HgAAQ5lP8gQ7hBJ1KKIVfI49HnsyDh0t4yjCqvNjHTvsjFvbvk1Q+ib/L3j72yZtrdICtfXF7nQzhP51dbIX3FHSIXcnnEYrddXA1U/z8NfZl987n2pMrCHP7u7f7mG9dwLlNMt+6t+z3d8BfTDLdY9/cvfyG52u9aj4zc79KMlWxaveryVlVpAbZ2jV0eUm+iUFZDbVSeyYYZ3dBF+AIK4KTkjQUjURziw5jElO0O0iUTEzO8fUefJzZwHJjLUBC66p+H2NxEUfFECCv5fmzj1G/6/9v70x327aCKFy3RpICARzAKdof7a+gL9G37Et2MZy1blGv7flm7oiXFClKphbKHgUC5YjL5ZC6hzNn5oyAxvmVRncsWhZcSZQTTuie/i/osmnf1tPF+Ak9hxchSwoqjbPQMVCD5nzpgHkr+ZgbZGoUdqJgkNRkwOYb6oEkePlC3gU1J7f3XwRejfCl5VkVwUqW/G2SP4UXIfPOeJHCmdi4lBqGNA8AhFqBZ5N5SOrqivPAc1FDNSR1tL7LylAkiWejZGL17vkgD+W9JPQ/fVJvFsm53KvoVcnjWqICwPXwnjcuXYPKQdFN0zWjLshbFVRhruEba/lmipuhflhhLUsQiFfGxbb3q9//nhJk9m/z2RzRn4mXf8ot36MbpqhH3/Jc2JNnmsUmVGd7zYhPSnr4t1VC4JAqe0CGtZoe9Ta32utU4S2Y/OiBYgrBWp8aEOT6VeJhIbXz8++swPLsTC2EpZVF2IdJFB0vwInJsVYmdo9GPI72w2QW9Sv8n3kQ2o7QGynDd/JCTIySMFTJ4PKJHQ/Ei0oJk6G8TK0PTbX+VXrwP/IW7lEmpgCSU4IHQmNMadQvtD3hsw/yEOCJwkPxNctbx6OJnIOMv0Fol6xholdnyAvVDVm3SjOTeWbWLoDUcIHDjz99bynehLdQOMAroe315eWFQmXvtR9Ukenn4i0WGi7E65hIFLAMPSUuLLwUjsX5aBmdJuHFADoHbbw4BwVnmQIgCgjV3k44zOEmt9j+6kZrAU59Ayb4zGYyWTGQBJljuEo7GmNNpSz9vofApY6HW8ir6ipYxumbxh5j8hJo6AuLLMF72zouC89fXkCJNL9aE8NlVAMiWwvu4sGe7quUaasLYcLzMBITnYfGlDGm5blaS79RU7O3b99a3YjzMk7MAxrI4ThwuUiosU6arW3CFBCc6P++qK7k6koaYRRxhgdkXhdy/V6gCAfD+gg/Eo76W429/pLI5EslFcCJfEuoDkkYeUC0EbgDxBSuovreZWY8MywAD7CzbDc7X7dThMmsHUHRQ4vmY2SuEX4DGFAgICHhVl7Ix89/iFO5VErxhch8OBQKWbVPnfKpREzvrtUDxsJcIId7Q1YLZcWlzo3A/dj1bJ4cFncjAsvO1TXX0zkXfzfVL0Hkd4CmnXdSkkTK7usnnSWQiSMmyCwuxow/JMjM+OLsa2jdSMXK47ZW7s4SfVs2E0F/ZKR+2h0745q7qdcdis8AIP6YDOgAEuiE0UsGIDp784Nlsr1+LQ9Ib0JvdGWkel7xLE24KDD7cVxEtP1UfgMwQvTji1G9KnC8I72XsJ8+ExYDJ+Bg8IbgZqjoh8N5kGTNidK66Tp5KuI8MuS8t4xnp5H6zMvbEHg/HPTYeN/c0PLgN4XiIPH1vlJHS7VBuBXI4MUA50jzOKxHFlfwJj7Z4/0E3xMg1+bQuvxI+/rwsBBOSIMJfdeo3s8Amd+99B0qL74OsLUkgS7fN3b75PcHsUCCzEHMngfdhwWirqM+Vuij4SlcizuB8/laKbyAC7Iy9LL3YszTr969+9k8Cu8RQwIBhD/SMKUJm8J5dLl0wUgkVQibkYMH6CizV5IvlpIL+FB/UsDGiX95Kw+S2pfCwL3iftdKR4a7IS35Tt7QvXiOiz9/x5co26tQE4Vm1Z7coWkjr+Slmn/9p7bVZNQ9WLEjOW2oKbjSAKEug4FoJ+z55AuvJOqfWkCzjwuz4TGisdwSDiXIbGjJw6yeIHMYu+dRD24BL7q0eapwPV4kiAijL9tiJzGJ+9RMqjIeBvo7hNhOBDykKHsKs/sRpDDXS6t3KaDjPoBL1/ur9pL4m++bUKN/D2CwiCBVhA59ewCGdUI7Lf4eAplw0+bqEUTHz6HxzXXcB7+1ZzaABJmZXZAczvYtEE3S4ok4OAd/+mdehtth9oYfYuJ2rumVvJvQI7PW0aQjoxAdYphov9UxQMtxrkNDgqNFeDHiP7GkdbX2KQUD93yotIEbsSYL9rfV3xQCy8HQh+d8uda6lVqAPCL32FzShlTphsCP8Rwnd9H1YLqg0uepbv/uyT1OtUCCzFQL5vaztQBhrgCUvqfeom1pkzotiAEbLxTksxIQpA5QUKiauItHYV/UnsSmZqDHChxJyYKoifWa6Bj6f8MP4MZVj/3Vl54VpPum45v/+tFGgZGmVzPf65UgM99rkyObaIHRJ906b2HhaEQaMUR/neVAaMxrahbeiXkXA8kPJiHcz17buGxmROuNpd4kqFmWlxJ/bSlHRS2Q+d5wpjhF5izVbwPFNshEi+aoAWqDz7JRa4+h/jw2cY99P/Hy9W6+aqyHGM8uzvGp7TNB5qld0TyflRaILpzUkxh3USb5BSaU7pVRwLnYWZ3AVj5TxmMRN+f2W5GzrjNS/y3axotQT15pO1dFgP/xoSwvLZxG1YkG6QKaHk6zBm18LinHm06yMWF3l4ajpTXAKmNuerwpt2YAZ6gysC/jxCac/5Tx5LbrWyBBZn1b5ZpHaIGVT+Z9mc99zkdZj0k9+uxgilLas2QVy3bWu671qVdyBwnggAMKPshhCECxf/JoYhJVAnTnGI5syllrPB0DBnee1k26CmI9QKW7RNPt0CAToBK8WoAN42J8AbA12Bzhbfqkh5wg03N548aOH/mTvgOe+8nVEbEhW/R4MZbo1R8N28CidU1Ju6yx2ckwad+rUFwffXB8cdzjTAjYwMCzXnUoNTsGXXttj/FWqb2KV719Dcz7MFCCTILMPu6zIzlGFIZ2l+ZkLL2mg8w0syTITLPfobceAxnTlzO3tx0SDZBoOLf+M6Got/XMUYVV9xnqTJBJkDn0b+1gx2+ascUQVoBMK3OrXv+xw1/Ti6hTpIPYsVnHIm7t19qeVXoyj71q29xuDGSijcWQNzI2lti+ToCJNhJj227z+wSZBJlt3k9Hta9GkHJs2F1ZlCajDBHIPhxYRfw3BH9RpS6AYTIt8DlrLqOAf2z0y98nyGxus+PbIji3GmT2HSrDagkyCTLH9+vZ0oiXPZl1d+wez9qOw7q7Xaw3pgkXsDZUA9Pdfk2vaeNx5ga7tEDNyXS9mXWO2033PpR8UIJMgsw69+uTXGdzkKk9GEwydfJeVrB2Q4+BTIT1atmZVZdo6jif5OWf/Un1pZYz6Md4IzW3s+8TnwQy+x5sHi8tkBZIC6QFjtMCn3/9pa9ooC+nxmJsu4sUHKf9ctRpgbRAWiAtsMICCTJ5e6QF0gJpgbTAziywEcjsbBS547RAWiAtkBZ4VhbojaE9KwvkyaYF0gJpgbTAziyQILMz0+aO0wJpgbRAWiBBJu+BtEBaIC2QFtiZBRJkdmba3HFaIC2QFkgLJMjkPZAWSAukBdICO7PA/zDS8x7cNiQoAAAAAElFTkSuQmCC"/>
          <p:cNvSpPr>
            <a:spLocks noChangeAspect="1" noChangeArrowheads="1"/>
          </p:cNvSpPr>
          <p:nvPr/>
        </p:nvSpPr>
        <p:spPr bwMode="auto">
          <a:xfrm>
            <a:off x="155575" y="-1889125"/>
            <a:ext cx="3743325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7422" y="332656"/>
            <a:ext cx="684076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Наша планета Земля и </a:t>
            </a:r>
          </a:p>
          <a:p>
            <a:r>
              <a:rPr lang="ru-RU" sz="3600" dirty="0" smtClean="0">
                <a:effectLst/>
                <a:latin typeface="Times New Roman" pitchFamily="18" charset="0"/>
                <a:cs typeface="Times New Roman" pitchFamily="18" charset="0"/>
              </a:rPr>
              <a:t>человек состоят на 70 % из воды</a:t>
            </a:r>
            <a:r>
              <a:rPr lang="ru-RU" sz="4000" dirty="0" smtClean="0">
                <a:effectLst/>
                <a:latin typeface="Times New Roman" pitchFamily="18" charset="0"/>
                <a:cs typeface="Times New Roman" pitchFamily="18" charset="0"/>
              </a:rPr>
              <a:t>!</a:t>
            </a:r>
            <a:endParaRPr lang="ru-RU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802" y="3071092"/>
            <a:ext cx="5149938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70" y="1594540"/>
            <a:ext cx="2894133" cy="514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8241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329</TotalTime>
  <Words>190</Words>
  <Application>Microsoft Office PowerPoint</Application>
  <PresentationFormat>Экран (4:3)</PresentationFormat>
  <Paragraphs>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21</cp:revision>
  <dcterms:created xsi:type="dcterms:W3CDTF">2021-06-16T14:53:25Z</dcterms:created>
  <dcterms:modified xsi:type="dcterms:W3CDTF">2023-11-14T09:25:03Z</dcterms:modified>
</cp:coreProperties>
</file>