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2" r:id="rId9"/>
    <p:sldId id="264" r:id="rId10"/>
    <p:sldId id="266" r:id="rId11"/>
    <p:sldId id="269" r:id="rId12"/>
    <p:sldId id="267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354" y="-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78793-CCFE-4A75-BF61-6C536C792591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B6A8-D73C-4AEE-907F-E5762251E3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9868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78793-CCFE-4A75-BF61-6C536C792591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B6A8-D73C-4AEE-907F-E5762251E3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252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78793-CCFE-4A75-BF61-6C536C792591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B6A8-D73C-4AEE-907F-E5762251E3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2086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78793-CCFE-4A75-BF61-6C536C792591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B6A8-D73C-4AEE-907F-E5762251E3A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504169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78793-CCFE-4A75-BF61-6C536C792591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B6A8-D73C-4AEE-907F-E5762251E3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4508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78793-CCFE-4A75-BF61-6C536C792591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B6A8-D73C-4AEE-907F-E5762251E3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145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78793-CCFE-4A75-BF61-6C536C792591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B6A8-D73C-4AEE-907F-E5762251E3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29954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78793-CCFE-4A75-BF61-6C536C792591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B6A8-D73C-4AEE-907F-E5762251E3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5573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78793-CCFE-4A75-BF61-6C536C792591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B6A8-D73C-4AEE-907F-E5762251E3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907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78793-CCFE-4A75-BF61-6C536C792591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B6A8-D73C-4AEE-907F-E5762251E3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995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78793-CCFE-4A75-BF61-6C536C792591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B6A8-D73C-4AEE-907F-E5762251E3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012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78793-CCFE-4A75-BF61-6C536C792591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B6A8-D73C-4AEE-907F-E5762251E3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581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78793-CCFE-4A75-BF61-6C536C792591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B6A8-D73C-4AEE-907F-E5762251E3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311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78793-CCFE-4A75-BF61-6C536C792591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B6A8-D73C-4AEE-907F-E5762251E3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269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78793-CCFE-4A75-BF61-6C536C792591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B6A8-D73C-4AEE-907F-E5762251E3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101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78793-CCFE-4A75-BF61-6C536C792591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B6A8-D73C-4AEE-907F-E5762251E3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337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78793-CCFE-4A75-BF61-6C536C792591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B6A8-D73C-4AEE-907F-E5762251E3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676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78793-CCFE-4A75-BF61-6C536C792591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3B6A8-D73C-4AEE-907F-E5762251E3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26819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57774" y="1042988"/>
            <a:ext cx="6315075" cy="1716087"/>
          </a:xfrm>
        </p:spPr>
        <p:txBody>
          <a:bodyPr/>
          <a:lstStyle/>
          <a:p>
            <a:r>
              <a:rPr lang="ru-RU" dirty="0" smtClean="0"/>
              <a:t>Махотин Юрий Андреевич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2983" y="3128963"/>
            <a:ext cx="5424656" cy="2486025"/>
          </a:xfrm>
        </p:spPr>
        <p:txBody>
          <a:bodyPr/>
          <a:lstStyle/>
          <a:p>
            <a:r>
              <a:rPr lang="ru-RU" dirty="0"/>
              <a:t>Живописец, член Союза художников России с 1970 г. Заслуженный художник РФ, Народный художник России.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136" y="357188"/>
            <a:ext cx="4160006" cy="6222231"/>
          </a:xfrm>
          <a:prstGeom prst="rect">
            <a:avLst/>
          </a:prstGeom>
          <a:ln>
            <a:solidFill>
              <a:schemeClr val="tx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808291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8287" y="308987"/>
            <a:ext cx="8791575" cy="6282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8356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090" y="317056"/>
            <a:ext cx="9536535" cy="6355206"/>
          </a:xfrm>
          <a:prstGeom prst="rect">
            <a:avLst/>
          </a:prstGeom>
          <a:ln>
            <a:solidFill>
              <a:schemeClr val="tx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138878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0174" y="514351"/>
            <a:ext cx="8178226" cy="5986462"/>
          </a:xfrm>
          <a:prstGeom prst="rect">
            <a:avLst/>
          </a:prstGeom>
          <a:ln>
            <a:solidFill>
              <a:srgbClr val="FFC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077673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1953" y="312278"/>
            <a:ext cx="9479385" cy="6317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0891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737" y="114300"/>
            <a:ext cx="8686800" cy="660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1697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124" y="228414"/>
            <a:ext cx="8662988" cy="6429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6891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61" y="327893"/>
            <a:ext cx="9605963" cy="6253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2171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3986" y="237591"/>
            <a:ext cx="8562975" cy="634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2687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1137" y="288349"/>
            <a:ext cx="8777287" cy="6388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7945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962" y="326827"/>
            <a:ext cx="9277350" cy="6088261"/>
          </a:xfrm>
          <a:prstGeom prst="rect">
            <a:avLst/>
          </a:prstGeom>
          <a:ln>
            <a:solidFill>
              <a:schemeClr val="tx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41915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049" y="742951"/>
            <a:ext cx="6950838" cy="5491162"/>
          </a:xfrm>
          <a:prstGeom prst="rect">
            <a:avLst/>
          </a:prstGeom>
          <a:ln>
            <a:solidFill>
              <a:schemeClr val="tx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7529512" y="940356"/>
            <a:ext cx="4300537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Юрий Андреевич Махотин родился 10 марта 1930 г. в с. </a:t>
            </a:r>
            <a:r>
              <a:rPr lang="ru-RU" sz="2000" dirty="0" err="1" smtClean="0"/>
              <a:t>Страшевичи</a:t>
            </a:r>
            <a:r>
              <a:rPr lang="ru-RU" sz="2000" dirty="0" smtClean="0"/>
              <a:t> </a:t>
            </a:r>
            <a:r>
              <a:rPr lang="ru-RU" sz="2000" dirty="0" err="1" smtClean="0"/>
              <a:t>Жирятинского</a:t>
            </a:r>
            <a:r>
              <a:rPr lang="ru-RU" sz="2000" dirty="0" smtClean="0"/>
              <a:t> района. С 1946 по 1951 гг. учился в Орловском художественном училище. В 1966 г. совершил творческую поездку в Карелию и на Соловки.</a:t>
            </a:r>
          </a:p>
          <a:p>
            <a:pPr algn="ctr"/>
            <a:endParaRPr lang="ru-RU" sz="2000" dirty="0" smtClean="0"/>
          </a:p>
          <a:p>
            <a:pPr algn="ctr"/>
            <a:r>
              <a:rPr lang="ru-RU" sz="2000" dirty="0" smtClean="0"/>
              <a:t>В 1970 г. принят в Союз художников СССР. С 1972 по 1991 гг. ежегодно выезжал в Тверскую область в Дом творчества "Академическая дача". С 1979 г. работает в с. </a:t>
            </a:r>
            <a:r>
              <a:rPr lang="ru-RU" sz="2000" dirty="0" err="1" smtClean="0"/>
              <a:t>Овстуг</a:t>
            </a:r>
            <a:r>
              <a:rPr lang="ru-RU" sz="2000" dirty="0" smtClean="0"/>
              <a:t> над созданием цикла картин-пейзажей "По </a:t>
            </a:r>
            <a:r>
              <a:rPr lang="ru-RU" sz="2000" dirty="0" err="1" smtClean="0"/>
              <a:t>Тютчевским</a:t>
            </a:r>
            <a:r>
              <a:rPr lang="ru-RU" sz="2000" dirty="0" smtClean="0"/>
              <a:t> местам".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23301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6924" y="423863"/>
            <a:ext cx="7315200" cy="6096000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192025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1149" y="345839"/>
            <a:ext cx="7991475" cy="6212123"/>
          </a:xfrm>
          <a:prstGeom prst="rect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766176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74" y="133262"/>
            <a:ext cx="10291764" cy="6619963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284234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476" y="114300"/>
            <a:ext cx="7607146" cy="6577012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1439656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9712" y="204849"/>
            <a:ext cx="8662988" cy="6519801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692979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087" y="160089"/>
            <a:ext cx="9405938" cy="6564561"/>
          </a:xfrm>
          <a:prstGeom prst="rect">
            <a:avLst/>
          </a:prstGeom>
          <a:ln>
            <a:solidFill>
              <a:schemeClr val="tx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9614700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824" y="157510"/>
            <a:ext cx="8834437" cy="6533802"/>
          </a:xfrm>
          <a:prstGeom prst="rect">
            <a:avLst/>
          </a:prstGeom>
          <a:ln>
            <a:solidFill>
              <a:schemeClr val="tx1">
                <a:lumMod val="6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561496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099" y="299255"/>
            <a:ext cx="6791325" cy="6287282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323269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811" y="188087"/>
            <a:ext cx="9377363" cy="6507988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291688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1" y="268529"/>
            <a:ext cx="8434388" cy="6446596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873443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948" y="609600"/>
            <a:ext cx="5735233" cy="5653088"/>
          </a:xfrm>
          <a:prstGeom prst="rect">
            <a:avLst/>
          </a:prstGeom>
          <a:ln>
            <a:solidFill>
              <a:schemeClr val="tx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572251" y="271463"/>
            <a:ext cx="497205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В 1981 г. ему присвоено звание "Заслуженный художник России". В 1987 г. и 1988 г. передал в дар </a:t>
            </a:r>
            <a:r>
              <a:rPr lang="ru-RU" sz="2000" dirty="0" err="1" smtClean="0"/>
              <a:t>Овстугу</a:t>
            </a:r>
            <a:r>
              <a:rPr lang="ru-RU" sz="2000" dirty="0" smtClean="0"/>
              <a:t> две картинные галереи. В выставках участвует с 1951 г. Экспонент областных, зональных, республиканских, всесоюзных и зарубежных выставок. В его активе 19 персональных выставок. Произведения Ю. Махотина находятся во многих художественных музеях и картинных галереях России.</a:t>
            </a:r>
            <a:endParaRPr lang="ru-RU" sz="2000" dirty="0"/>
          </a:p>
          <a:p>
            <a:pPr algn="ctr"/>
            <a:r>
              <a:rPr lang="ru-RU" sz="2000" dirty="0" smtClean="0"/>
              <a:t>Полотна Юрия Андреевича находятся в художественных музеях и картинных галереях России и зарубежья. Он передал в дар музею – усадьбе Тютчева и Брянскому госуниверситету 57 картин. В выставочном зале, что на бульваре Гагарина, ему выделен «персональный зал».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41710724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0662" y="342900"/>
            <a:ext cx="6430297" cy="6229350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636675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1149" y="225487"/>
            <a:ext cx="8777287" cy="6422963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74103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33" r="4833"/>
          <a:stretch/>
        </p:blipFill>
        <p:spPr>
          <a:xfrm>
            <a:off x="1793452" y="573324"/>
            <a:ext cx="8179223" cy="5727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9951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7" y="728662"/>
            <a:ext cx="6515784" cy="56673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29463" y="357188"/>
            <a:ext cx="4714875" cy="6229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Любимый жанр - лирический пейзаж, посвященный родному краю. Юрий Андреевич часто дает своим работам очень поэтические названия- "Лес по- </a:t>
            </a:r>
            <a:r>
              <a:rPr lang="ru-RU" dirty="0" err="1" smtClean="0"/>
              <a:t>мартовски</a:t>
            </a:r>
            <a:r>
              <a:rPr lang="ru-RU" dirty="0" smtClean="0"/>
              <a:t> просвечен...", "Снился мне сад в подвенечном уборе...". Широко известны его пейзажные серии: «Эхо войны», «Карелия и Соловки», «Деревенька моя», «Времена года», «</a:t>
            </a:r>
            <a:r>
              <a:rPr lang="ru-RU" dirty="0" err="1" smtClean="0"/>
              <a:t>Овстуг</a:t>
            </a:r>
            <a:r>
              <a:rPr lang="ru-RU" dirty="0" smtClean="0"/>
              <a:t> - край вдохновения». В картинах проработанных детально и любовно, кроме точно переданных настроения и характера природы можно почувствовать стремление художника понять историю земли, отразить героическое прошлое, её красоту, роль человека на ней. Просторы родной земли, её поля и пашни, которые дают людям жизнь и не возделываются сегодня, умирающие деревни, уходящие в небытие устои крестьянской жизни - вот темы, которые волнуют художника сегодня.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90062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439" y="1000125"/>
            <a:ext cx="7289471" cy="4857749"/>
          </a:xfrm>
          <a:prstGeom prst="rect">
            <a:avLst/>
          </a:prstGeom>
          <a:ln>
            <a:solidFill>
              <a:schemeClr val="tx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8072437" y="1056560"/>
            <a:ext cx="364331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Картинная галерея народного художника РФ Юрия Махотина</a:t>
            </a:r>
          </a:p>
          <a:p>
            <a:pPr algn="ctr"/>
            <a:r>
              <a:rPr lang="ru-RU" sz="2400" dirty="0" smtClean="0"/>
              <a:t>открылась в апреле 2015 г. Цикл картин " Моя Россия"</a:t>
            </a:r>
          </a:p>
          <a:p>
            <a:pPr algn="ctr"/>
            <a:r>
              <a:rPr lang="ru-RU" sz="2400" dirty="0" smtClean="0"/>
              <a:t>Пр-т Ленина,6а, кв.1 (за бывшим кинотеатром "Родина").</a:t>
            </a:r>
          </a:p>
          <a:p>
            <a:pPr algn="ctr"/>
            <a:r>
              <a:rPr lang="ru-RU" sz="2400" dirty="0" smtClean="0"/>
              <a:t>Посещение по договоренности. Вход бесплатный.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91354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978" y="400121"/>
            <a:ext cx="9140321" cy="6091167"/>
          </a:xfrm>
          <a:prstGeom prst="rect">
            <a:avLst/>
          </a:prstGeom>
          <a:ln>
            <a:solidFill>
              <a:schemeClr val="tx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69337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115" y="383603"/>
            <a:ext cx="9050760" cy="6031483"/>
          </a:xfrm>
          <a:prstGeom prst="rect">
            <a:avLst/>
          </a:prstGeom>
          <a:ln>
            <a:solidFill>
              <a:schemeClr val="tx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59387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6" t="2139" r="2865" b="17379"/>
          <a:stretch/>
        </p:blipFill>
        <p:spPr>
          <a:xfrm>
            <a:off x="957262" y="527526"/>
            <a:ext cx="10287001" cy="5744688"/>
          </a:xfrm>
          <a:prstGeom prst="rect">
            <a:avLst/>
          </a:prstGeom>
          <a:ln>
            <a:solidFill>
              <a:schemeClr val="tx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605250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426" y="300038"/>
            <a:ext cx="9455151" cy="6300972"/>
          </a:xfrm>
          <a:prstGeom prst="rect">
            <a:avLst/>
          </a:prstGeom>
          <a:ln>
            <a:solidFill>
              <a:schemeClr val="tx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938554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6D8C60"/>
      </a:dk2>
      <a:lt2>
        <a:srgbClr val="B1D7A1"/>
      </a:lt2>
      <a:accent1>
        <a:srgbClr val="81B992"/>
      </a:accent1>
      <a:accent2>
        <a:srgbClr val="9ABC65"/>
      </a:accent2>
      <a:accent3>
        <a:srgbClr val="BDB564"/>
      </a:accent3>
      <a:accent4>
        <a:srgbClr val="BD8964"/>
      </a:accent4>
      <a:accent5>
        <a:srgbClr val="BD6466"/>
      </a:accent5>
      <a:accent6>
        <a:srgbClr val="64A4BD"/>
      </a:accent6>
      <a:hlink>
        <a:srgbClr val="8CCC71"/>
      </a:hlink>
      <a:folHlink>
        <a:srgbClr val="A4C795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4539428D-6454-4FE6-B992-2D59F0AC2F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Дамаск</Template>
  <TotalTime>27</TotalTime>
  <Words>388</Words>
  <Application>Microsoft Office PowerPoint</Application>
  <PresentationFormat>Широкоэкранный</PresentationFormat>
  <Paragraphs>12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6" baseType="lpstr">
      <vt:lpstr>Arial</vt:lpstr>
      <vt:lpstr>Bookman Old Style</vt:lpstr>
      <vt:lpstr>Rockwell</vt:lpstr>
      <vt:lpstr>Damask</vt:lpstr>
      <vt:lpstr>Махотин Юрий Андреевич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Махотин Юрий Андреевич</dc:title>
  <dc:creator>mne.pox.i.ejik</dc:creator>
  <cp:lastModifiedBy>анна</cp:lastModifiedBy>
  <cp:revision>4</cp:revision>
  <dcterms:created xsi:type="dcterms:W3CDTF">2017-02-21T21:54:38Z</dcterms:created>
  <dcterms:modified xsi:type="dcterms:W3CDTF">2023-11-14T09:27:42Z</dcterms:modified>
</cp:coreProperties>
</file>