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81" r:id="rId4"/>
    <p:sldId id="258" r:id="rId5"/>
    <p:sldId id="264" r:id="rId6"/>
    <p:sldId id="265" r:id="rId7"/>
    <p:sldId id="267" r:id="rId8"/>
    <p:sldId id="268" r:id="rId9"/>
    <p:sldId id="271" r:id="rId10"/>
    <p:sldId id="279" r:id="rId11"/>
    <p:sldId id="285" r:id="rId12"/>
    <p:sldId id="283" r:id="rId13"/>
    <p:sldId id="28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A7813-5868-498A-AF22-6C5AAAE83BEC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BA22D5-E19B-4998-89A1-CB9E601F17D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8395" y="-67164"/>
            <a:ext cx="9242395" cy="692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8098243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latin typeface="Century" pitchFamily="18" charset="0"/>
              </a:rPr>
              <a:t>Театрализация, как средство развития творческих способностей у дошкольников</a:t>
            </a:r>
          </a:p>
          <a:p>
            <a:pPr algn="ctr"/>
            <a:endParaRPr lang="ru-RU" sz="4400" b="1" i="1" dirty="0">
              <a:latin typeface="Century" pitchFamily="18" charset="0"/>
            </a:endParaRPr>
          </a:p>
          <a:p>
            <a:pPr algn="r"/>
            <a:endParaRPr lang="ru-RU" sz="2800" b="1" i="1" dirty="0">
              <a:latin typeface="Century" pitchFamily="18" charset="0"/>
            </a:endParaRPr>
          </a:p>
          <a:p>
            <a:pPr algn="r"/>
            <a:endParaRPr lang="ru-RU" sz="2800" b="1" i="1" dirty="0">
              <a:latin typeface="Century" pitchFamily="18" charset="0"/>
            </a:endParaRPr>
          </a:p>
          <a:p>
            <a:pPr algn="r"/>
            <a:endParaRPr lang="ru-RU" sz="2800" b="1" i="1" dirty="0">
              <a:latin typeface="Century" pitchFamily="18" charset="0"/>
            </a:endParaRPr>
          </a:p>
          <a:p>
            <a:pPr algn="r"/>
            <a:endParaRPr lang="ru-RU" sz="2800" b="1" i="1" dirty="0">
              <a:latin typeface="Century" pitchFamily="18" charset="0"/>
            </a:endParaRPr>
          </a:p>
          <a:p>
            <a:pPr algn="r"/>
            <a:r>
              <a:rPr lang="ru-RU" sz="2800" b="1" i="1" dirty="0">
                <a:latin typeface="Century" pitchFamily="18" charset="0"/>
              </a:rPr>
              <a:t>Подготовил воспитатель  МДОАУ «Детский сад №46  г. Орска» Фот С,А,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Театр «Варежки»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187624" y="1556793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16792"/>
            <a:ext cx="2524125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Итоги проведенной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Дети стали проявлять интерес, желание к театральному искусству;</a:t>
            </a:r>
          </a:p>
          <a:p>
            <a:r>
              <a:rPr lang="ru-RU" dirty="0"/>
              <a:t>Умеют передавать различные чувства, используя жесты, мимику, интонацию;</a:t>
            </a:r>
          </a:p>
          <a:p>
            <a:r>
              <a:rPr lang="ru-RU" dirty="0"/>
              <a:t>С помощью педагога, дети исполняют и передают образы  сказочных героев;</a:t>
            </a:r>
          </a:p>
          <a:p>
            <a:r>
              <a:rPr lang="ru-RU" dirty="0"/>
              <a:t>Дети стараются уверенно чувствовать себя во время выступлений;</a:t>
            </a:r>
          </a:p>
          <a:p>
            <a:r>
              <a:rPr lang="ru-RU" dirty="0"/>
              <a:t>Предметно-пространственная среда ДОУ дополнилась разными видами  театров, пособий, картотеками творческих игр.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827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5292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4184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Центр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ряжения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547664" y="1628800"/>
            <a:ext cx="6551928" cy="4913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33302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/>
            <a:r>
              <a:rPr lang="ru-RU" b="1" i="1" dirty="0"/>
              <a:t>Театрализованная деятельность- неисчерпаемый источник развития чувств, переживаний и эмоциональных открытий, способ приобщения к духовному богатству. В результате ребенок познает мир умом и сердцем, выражая свое отношение к добру и злу; познает радость, связанную с преодолением трудностей общения, неуверенности в себе.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>
            <a:noAutofit/>
          </a:bodyPr>
          <a:lstStyle/>
          <a:p>
            <a:r>
              <a:rPr lang="ru-RU" sz="1600" b="1" i="1" dirty="0"/>
              <a:t>Объектом исследования данной работы является педагогический процесс, а именно процесс развития творческих способностей в дошкольном возрасте. Цель данного исследования - изучение проблемы развития креативных способностей дошкольников, а именно тех её аспектов, знание которых необходимо для практической деятельности в этом направлении воспитателей детских садов и родителей. В ходе работы можно поставить перед собой следующие задачи:  </a:t>
            </a:r>
          </a:p>
          <a:p>
            <a:endParaRPr lang="ru-RU" sz="1600" b="1" i="1" dirty="0"/>
          </a:p>
          <a:p>
            <a:r>
              <a:rPr lang="ru-RU" sz="1600" b="1" i="1" dirty="0"/>
              <a:t>Выявление основных компонентов творческих способностей на основе анализа литературы.  </a:t>
            </a:r>
          </a:p>
          <a:p>
            <a:r>
              <a:rPr lang="ru-RU" sz="1600" b="1" i="1" dirty="0"/>
              <a:t>Определение условий, благоприятных для развития творческих способностей детей.</a:t>
            </a:r>
          </a:p>
          <a:p>
            <a:r>
              <a:rPr lang="ru-RU" sz="1600" b="1" i="1" dirty="0"/>
              <a:t>Определение  основных  направлений  и  педагогических  задач по развитию креативных способностей в дошкольном возрасте.  </a:t>
            </a:r>
          </a:p>
          <a:p>
            <a:r>
              <a:rPr lang="ru-RU" sz="1600" b="1" i="1" dirty="0"/>
              <a:t>Определение эффективности работы традиционных методик дошкольного воспитания в отношении развития творческих способностей детей.  </a:t>
            </a:r>
          </a:p>
          <a:p>
            <a:r>
              <a:rPr lang="ru-RU" sz="1600" b="1" i="1" dirty="0"/>
              <a:t>Выявление эффективности форм, методов и прижимов развития креативных способностей на основе анализа и обобщения передового педагогического опыта.</a:t>
            </a:r>
          </a:p>
          <a:p>
            <a:r>
              <a:rPr lang="ru-RU" sz="1600" b="1" i="1" dirty="0"/>
              <a:t>В данной работе я применила следующие методы научно-педагогического исследования.  </a:t>
            </a:r>
          </a:p>
          <a:p>
            <a:endParaRPr lang="ru-RU" sz="1600" b="1" i="1" dirty="0"/>
          </a:p>
          <a:p>
            <a:r>
              <a:rPr lang="ru-RU" sz="1600" b="1" i="1" dirty="0"/>
              <a:t>Изучение, анализ и обобщение литературных источников по данной теме.</a:t>
            </a:r>
          </a:p>
          <a:p>
            <a:r>
              <a:rPr lang="ru-RU" sz="1600" b="1" i="1" dirty="0"/>
              <a:t>Диагностика творческих способностей детей.  </a:t>
            </a:r>
          </a:p>
          <a:p>
            <a:r>
              <a:rPr lang="ru-RU" sz="1600" b="1" i="1" dirty="0"/>
              <a:t>Изучение и обобщение педагогического опыта по развитию творческих способностей детей</a:t>
            </a:r>
          </a:p>
        </p:txBody>
      </p:sp>
    </p:spTree>
    <p:extLst>
      <p:ext uri="{BB962C8B-B14F-4D97-AF65-F5344CB8AC3E}">
        <p14:creationId xmlns:p14="http://schemas.microsoft.com/office/powerpoint/2010/main" val="1578204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«Курочка Ряба»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7200000" cy="5589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Театр на фартуке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35576" y="1760768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6056" y="2564904"/>
            <a:ext cx="2524125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Пальчиковый театр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3360000" cy="25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44784"/>
            <a:ext cx="2517775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Театр ростовых кукол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243808" y="2372816"/>
            <a:ext cx="480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Шапочки животных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312168" cy="4734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Куклы БИ-БА-БО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3816424" cy="2862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717032"/>
            <a:ext cx="3816427" cy="2865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8502</TotalTime>
  <Words>319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Century</vt:lpstr>
      <vt:lpstr>Тема Office</vt:lpstr>
      <vt:lpstr>Презентация PowerPoint</vt:lpstr>
      <vt:lpstr>Презентация PowerPoint</vt:lpstr>
      <vt:lpstr>Презентация PowerPoint</vt:lpstr>
      <vt:lpstr>«Курочка Ряба»</vt:lpstr>
      <vt:lpstr>Театр на фартуке</vt:lpstr>
      <vt:lpstr>Пальчиковый театр</vt:lpstr>
      <vt:lpstr>Театр ростовых кукол</vt:lpstr>
      <vt:lpstr>Шапочки животных</vt:lpstr>
      <vt:lpstr>Куклы БИ-БА-БО</vt:lpstr>
      <vt:lpstr>Театр «Варежки»</vt:lpstr>
      <vt:lpstr>Итоги проведенной работы</vt:lpstr>
      <vt:lpstr>Презентация PowerPoint</vt:lpstr>
      <vt:lpstr>Центр ряжения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Petr Fot</cp:lastModifiedBy>
  <cp:revision>33</cp:revision>
  <dcterms:created xsi:type="dcterms:W3CDTF">2023-01-23T11:15:06Z</dcterms:created>
  <dcterms:modified xsi:type="dcterms:W3CDTF">2023-11-14T04:34:03Z</dcterms:modified>
</cp:coreProperties>
</file>