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07871-7D3F-4835-A9A1-033944F0C5F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CF29B-E3AD-48B9-BADA-532E15514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788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597C9-1D37-47B6-BB93-CD8F33516E8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9F99E-5B75-4CD4-8AAC-1FEFAD266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494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9F99E-5B75-4CD4-8AAC-1FEFAD266325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9D6B5-7A5D-4EDB-B96D-B5485FC62B4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0FC7A-593D-4F15-9D1D-001F337A14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6.wdp"/><Relationship Id="rId1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17" Type="http://schemas.microsoft.com/office/2007/relationships/hdphoto" Target="../media/hdphoto8.wdp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6.png"/><Relationship Id="rId19" Type="http://schemas.microsoft.com/office/2007/relationships/hdphoto" Target="../media/hdphoto9.wdp"/><Relationship Id="rId4" Type="http://schemas.openxmlformats.org/officeDocument/2006/relationships/image" Target="../media/image3.png"/><Relationship Id="rId9" Type="http://schemas.microsoft.com/office/2007/relationships/hdphoto" Target="../media/hdphoto4.wdp"/><Relationship Id="rId1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13" Type="http://schemas.openxmlformats.org/officeDocument/2006/relationships/image" Target="../media/image17.png"/><Relationship Id="rId3" Type="http://schemas.microsoft.com/office/2007/relationships/hdphoto" Target="../media/hdphoto10.wdp"/><Relationship Id="rId7" Type="http://schemas.openxmlformats.org/officeDocument/2006/relationships/image" Target="../media/image14.png"/><Relationship Id="rId12" Type="http://schemas.microsoft.com/office/2007/relationships/hdphoto" Target="../media/hdphoto14.wdp"/><Relationship Id="rId2" Type="http://schemas.openxmlformats.org/officeDocument/2006/relationships/image" Target="../media/image11.png"/><Relationship Id="rId16" Type="http://schemas.microsoft.com/office/2007/relationships/hdphoto" Target="../media/hdphoto16.wdp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5" Type="http://schemas.openxmlformats.org/officeDocument/2006/relationships/image" Target="../media/image18.png"/><Relationship Id="rId10" Type="http://schemas.microsoft.com/office/2007/relationships/hdphoto" Target="../media/hdphoto13.wdp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microsoft.com/office/2007/relationships/hdphoto" Target="../media/hdphoto15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9.wdp"/><Relationship Id="rId13" Type="http://schemas.microsoft.com/office/2007/relationships/hdphoto" Target="../media/hdphoto21.wdp"/><Relationship Id="rId3" Type="http://schemas.microsoft.com/office/2007/relationships/hdphoto" Target="../media/hdphoto17.wdp"/><Relationship Id="rId7" Type="http://schemas.openxmlformats.org/officeDocument/2006/relationships/image" Target="../media/image22.png"/><Relationship Id="rId12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8.wdp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5" Type="http://schemas.microsoft.com/office/2007/relationships/hdphoto" Target="../media/hdphoto22.wdp"/><Relationship Id="rId10" Type="http://schemas.microsoft.com/office/2007/relationships/hdphoto" Target="../media/hdphoto20.wdp"/><Relationship Id="rId4" Type="http://schemas.openxmlformats.org/officeDocument/2006/relationships/image" Target="../media/image20.png"/><Relationship Id="rId9" Type="http://schemas.openxmlformats.org/officeDocument/2006/relationships/image" Target="../media/image23.png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microsoft.com/office/2007/relationships/hdphoto" Target="../media/hdphoto28.wdp"/><Relationship Id="rId3" Type="http://schemas.microsoft.com/office/2007/relationships/hdphoto" Target="../media/hdphoto23.wdp"/><Relationship Id="rId7" Type="http://schemas.microsoft.com/office/2007/relationships/hdphoto" Target="../media/hdphoto25.wdp"/><Relationship Id="rId12" Type="http://schemas.openxmlformats.org/officeDocument/2006/relationships/image" Target="../media/image32.png"/><Relationship Id="rId17" Type="http://schemas.microsoft.com/office/2007/relationships/hdphoto" Target="../media/hdphoto30.wdp"/><Relationship Id="rId2" Type="http://schemas.openxmlformats.org/officeDocument/2006/relationships/image" Target="../media/image27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microsoft.com/office/2007/relationships/hdphoto" Target="../media/hdphoto27.wdp"/><Relationship Id="rId5" Type="http://schemas.microsoft.com/office/2007/relationships/hdphoto" Target="../media/hdphoto24.wdp"/><Relationship Id="rId15" Type="http://schemas.microsoft.com/office/2007/relationships/hdphoto" Target="../media/hdphoto29.wdp"/><Relationship Id="rId10" Type="http://schemas.openxmlformats.org/officeDocument/2006/relationships/image" Target="../media/image31.png"/><Relationship Id="rId4" Type="http://schemas.openxmlformats.org/officeDocument/2006/relationships/image" Target="../media/image28.png"/><Relationship Id="rId9" Type="http://schemas.microsoft.com/office/2007/relationships/hdphoto" Target="../media/hdphoto26.wdp"/><Relationship Id="rId1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3.wdp"/><Relationship Id="rId13" Type="http://schemas.openxmlformats.org/officeDocument/2006/relationships/image" Target="../media/image40.png"/><Relationship Id="rId18" Type="http://schemas.microsoft.com/office/2007/relationships/hdphoto" Target="../media/hdphoto38.wdp"/><Relationship Id="rId26" Type="http://schemas.microsoft.com/office/2007/relationships/hdphoto" Target="../media/hdphoto42.wdp"/><Relationship Id="rId3" Type="http://schemas.openxmlformats.org/officeDocument/2006/relationships/image" Target="../media/image35.png"/><Relationship Id="rId21" Type="http://schemas.openxmlformats.org/officeDocument/2006/relationships/image" Target="../media/image44.png"/><Relationship Id="rId7" Type="http://schemas.openxmlformats.org/officeDocument/2006/relationships/image" Target="../media/image37.png"/><Relationship Id="rId12" Type="http://schemas.microsoft.com/office/2007/relationships/hdphoto" Target="../media/hdphoto35.wdp"/><Relationship Id="rId17" Type="http://schemas.openxmlformats.org/officeDocument/2006/relationships/image" Target="../media/image42.png"/><Relationship Id="rId25" Type="http://schemas.openxmlformats.org/officeDocument/2006/relationships/image" Target="../media/image46.png"/><Relationship Id="rId2" Type="http://schemas.openxmlformats.org/officeDocument/2006/relationships/notesSlide" Target="../notesSlides/notesSlide1.xml"/><Relationship Id="rId16" Type="http://schemas.microsoft.com/office/2007/relationships/hdphoto" Target="../media/hdphoto37.wdp"/><Relationship Id="rId20" Type="http://schemas.microsoft.com/office/2007/relationships/hdphoto" Target="../media/hdphoto39.wdp"/><Relationship Id="rId29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2.wdp"/><Relationship Id="rId11" Type="http://schemas.openxmlformats.org/officeDocument/2006/relationships/image" Target="../media/image39.png"/><Relationship Id="rId24" Type="http://schemas.microsoft.com/office/2007/relationships/hdphoto" Target="../media/hdphoto41.wdp"/><Relationship Id="rId32" Type="http://schemas.microsoft.com/office/2007/relationships/hdphoto" Target="../media/hdphoto45.wdp"/><Relationship Id="rId5" Type="http://schemas.openxmlformats.org/officeDocument/2006/relationships/image" Target="../media/image36.png"/><Relationship Id="rId15" Type="http://schemas.openxmlformats.org/officeDocument/2006/relationships/image" Target="../media/image41.png"/><Relationship Id="rId23" Type="http://schemas.openxmlformats.org/officeDocument/2006/relationships/image" Target="../media/image45.png"/><Relationship Id="rId28" Type="http://schemas.microsoft.com/office/2007/relationships/hdphoto" Target="../media/hdphoto43.wdp"/><Relationship Id="rId10" Type="http://schemas.microsoft.com/office/2007/relationships/hdphoto" Target="../media/hdphoto34.wdp"/><Relationship Id="rId19" Type="http://schemas.openxmlformats.org/officeDocument/2006/relationships/image" Target="../media/image43.png"/><Relationship Id="rId31" Type="http://schemas.openxmlformats.org/officeDocument/2006/relationships/image" Target="../media/image49.png"/><Relationship Id="rId4" Type="http://schemas.microsoft.com/office/2007/relationships/hdphoto" Target="../media/hdphoto31.wdp"/><Relationship Id="rId9" Type="http://schemas.openxmlformats.org/officeDocument/2006/relationships/image" Target="../media/image38.png"/><Relationship Id="rId14" Type="http://schemas.microsoft.com/office/2007/relationships/hdphoto" Target="../media/hdphoto36.wdp"/><Relationship Id="rId22" Type="http://schemas.microsoft.com/office/2007/relationships/hdphoto" Target="../media/hdphoto40.wdp"/><Relationship Id="rId27" Type="http://schemas.openxmlformats.org/officeDocument/2006/relationships/image" Target="../media/image47.png"/><Relationship Id="rId30" Type="http://schemas.microsoft.com/office/2007/relationships/hdphoto" Target="../media/hdphoto44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48.wdp"/><Relationship Id="rId13" Type="http://schemas.openxmlformats.org/officeDocument/2006/relationships/image" Target="../media/image56.png"/><Relationship Id="rId18" Type="http://schemas.microsoft.com/office/2007/relationships/hdphoto" Target="../media/hdphoto53.wdp"/><Relationship Id="rId3" Type="http://schemas.microsoft.com/office/2007/relationships/hdphoto" Target="../media/hdphoto46.wdp"/><Relationship Id="rId21" Type="http://schemas.openxmlformats.org/officeDocument/2006/relationships/image" Target="../media/image60.png"/><Relationship Id="rId7" Type="http://schemas.openxmlformats.org/officeDocument/2006/relationships/image" Target="../media/image53.png"/><Relationship Id="rId12" Type="http://schemas.microsoft.com/office/2007/relationships/hdphoto" Target="../media/hdphoto50.wdp"/><Relationship Id="rId17" Type="http://schemas.openxmlformats.org/officeDocument/2006/relationships/image" Target="../media/image58.png"/><Relationship Id="rId2" Type="http://schemas.openxmlformats.org/officeDocument/2006/relationships/image" Target="../media/image50.png"/><Relationship Id="rId16" Type="http://schemas.microsoft.com/office/2007/relationships/hdphoto" Target="../media/hdphoto52.wdp"/><Relationship Id="rId20" Type="http://schemas.microsoft.com/office/2007/relationships/hdphoto" Target="../media/hdphoto54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11" Type="http://schemas.openxmlformats.org/officeDocument/2006/relationships/image" Target="../media/image55.png"/><Relationship Id="rId5" Type="http://schemas.microsoft.com/office/2007/relationships/hdphoto" Target="../media/hdphoto47.wdp"/><Relationship Id="rId15" Type="http://schemas.openxmlformats.org/officeDocument/2006/relationships/image" Target="../media/image57.png"/><Relationship Id="rId10" Type="http://schemas.microsoft.com/office/2007/relationships/hdphoto" Target="../media/hdphoto49.wdp"/><Relationship Id="rId19" Type="http://schemas.openxmlformats.org/officeDocument/2006/relationships/image" Target="../media/image59.png"/><Relationship Id="rId4" Type="http://schemas.openxmlformats.org/officeDocument/2006/relationships/image" Target="../media/image51.png"/><Relationship Id="rId9" Type="http://schemas.openxmlformats.org/officeDocument/2006/relationships/image" Target="../media/image54.png"/><Relationship Id="rId14" Type="http://schemas.microsoft.com/office/2007/relationships/hdphoto" Target="../media/hdphoto51.wdp"/><Relationship Id="rId22" Type="http://schemas.microsoft.com/office/2007/relationships/hdphoto" Target="../media/hdphoto55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8722" y="785931"/>
            <a:ext cx="9310255" cy="3089419"/>
          </a:xfrm>
          <a:scene3d>
            <a:camera prst="orthographicFront"/>
            <a:lightRig rig="threePt" dir="t"/>
          </a:scene3d>
          <a:sp3d>
            <a:bevelT w="57150"/>
          </a:sp3d>
        </p:spPr>
        <p:txBody>
          <a:bodyPr>
            <a:noAutofit/>
          </a:bodyPr>
          <a:lstStyle/>
          <a:p>
            <a:r>
              <a:rPr lang="ru-RU" sz="5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Характеристика Классов Двудольных и Однодольных растений </a:t>
            </a:r>
            <a:r>
              <a:rPr lang="ru-RU" sz="4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41396" y="2924355"/>
            <a:ext cx="4502030" cy="2169543"/>
          </a:xfrm>
        </p:spPr>
        <p:txBody>
          <a:bodyPr>
            <a:normAutofit fontScale="70000" lnSpcReduction="20000"/>
          </a:bodyPr>
          <a:lstStyle/>
          <a:p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основная школа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с.Абабково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dirty="0" smtClean="0"/>
              <a:t>Выполнила: ученица 7 класса</a:t>
            </a:r>
          </a:p>
          <a:p>
            <a:pPr algn="r"/>
            <a:r>
              <a:rPr lang="ru-RU" sz="3200" b="1" dirty="0" err="1" smtClean="0"/>
              <a:t>Базаркина</a:t>
            </a:r>
            <a:r>
              <a:rPr lang="ru-RU" sz="3200" b="1" smtClean="0"/>
              <a:t> </a:t>
            </a:r>
            <a:r>
              <a:rPr lang="ru-RU" sz="3200" b="1" dirty="0" err="1"/>
              <a:t>Т</a:t>
            </a:r>
            <a:r>
              <a:rPr lang="ru-RU" sz="3200" b="1" smtClean="0"/>
              <a:t>атьяна</a:t>
            </a:r>
            <a:endParaRPr lang="ru-RU" sz="3200" dirty="0"/>
          </a:p>
          <a:p>
            <a:pPr algn="r"/>
            <a:r>
              <a:rPr lang="ru-RU" sz="3200" dirty="0" smtClean="0"/>
              <a:t>Руководитель</a:t>
            </a:r>
            <a:r>
              <a:rPr lang="ru-RU" sz="3200" dirty="0"/>
              <a:t>: учитель биологии</a:t>
            </a:r>
          </a:p>
          <a:p>
            <a:pPr algn="r"/>
            <a:r>
              <a:rPr lang="ru-RU" sz="3200" b="1" dirty="0" err="1"/>
              <a:t>Старова</a:t>
            </a:r>
            <a:r>
              <a:rPr lang="ru-RU" sz="3200" b="1" dirty="0"/>
              <a:t> Л.С.</a:t>
            </a:r>
            <a:endParaRPr lang="ru-RU" sz="3200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328" y="3093720"/>
            <a:ext cx="3234196" cy="242252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7845" r="95921">
                        <a14:foregroundMark x1="35774" y1="16250" x2="64435" y2="16607"/>
                        <a14:foregroundMark x1="69561" y1="36786" x2="86715" y2="36786"/>
                        <a14:foregroundMark x1="58473" y1="61071" x2="65586" y2="60536"/>
                        <a14:foregroundMark x1="74582" y1="60536" x2="80021" y2="60000"/>
                        <a14:foregroundMark x1="91423" y1="59464" x2="96025" y2="59464"/>
                        <a14:foregroundMark x1="49372" y1="87143" x2="58368" y2="86429"/>
                        <a14:foregroundMark x1="30962" y1="85179" x2="41527" y2="85179"/>
                        <a14:foregroundMark x1="14540" y1="86964" x2="23954" y2="86964"/>
                        <a14:foregroundMark x1="30962" y1="55893" x2="42259" y2="58214"/>
                        <a14:foregroundMark x1="15272" y1="32321" x2="35669" y2="31607"/>
                        <a14:foregroundMark x1="21862" y1="23750" x2="29289" y2="15179"/>
                        <a14:foregroundMark x1="12448" y1="53036" x2="17469" y2="43393"/>
                        <a14:foregroundMark x1="33159" y1="53036" x2="28452" y2="42500"/>
                        <a14:foregroundMark x1="80021" y1="25179" x2="70293" y2="14821"/>
                        <a14:foregroundMark x1="61715" y1="54821" x2="66946" y2="44286"/>
                        <a14:foregroundMark x1="77092" y1="55893" x2="77301" y2="45179"/>
                        <a14:foregroundMark x1="93305" y1="53750" x2="89226" y2="43929"/>
                        <a14:foregroundMark x1="49686" y1="80000" x2="43201" y2="67500"/>
                        <a14:foregroundMark x1="36506" y1="80714" x2="36506" y2="68571"/>
                        <a14:foregroundMark x1="21862" y1="80357" x2="29393" y2="68750"/>
                        <a14:foregroundMark x1="7845" y1="61607" x2="18305" y2="6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132" y="338308"/>
            <a:ext cx="10058400" cy="5891949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95" b="95339" l="4673" r="976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81" y="2813022"/>
            <a:ext cx="1682502" cy="185547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132" y="4847726"/>
            <a:ext cx="1885876" cy="1739537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426" y="5358720"/>
            <a:ext cx="2619375" cy="174307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644" y="5358720"/>
            <a:ext cx="2619375" cy="174307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8655" l="1770" r="986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881" y="4133618"/>
            <a:ext cx="1084138" cy="1069747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794" b="85567" l="9653" r="806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876" y="3984444"/>
            <a:ext cx="2157725" cy="161621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7692" y="4092917"/>
            <a:ext cx="1902163" cy="1265803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0144" y="9913"/>
          <a:ext cx="12192000" cy="7526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  <a:gridCol w="4064000"/>
              </a:tblGrid>
              <a:tr h="74185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Двудольные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Однодольные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35280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Зародыш </a:t>
                      </a:r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семяни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семядоли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семядоля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43691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Жизненные формы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Деревья, кустарники,</a:t>
                      </a:r>
                    </a:p>
                    <a:p>
                      <a:pPr algn="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основном травы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372689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Корневая система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стержневая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мочковатая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62235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Листья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сложные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простые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24" b="50000" l="6525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887" y="808422"/>
            <a:ext cx="2612344" cy="172720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6701" b="100000" l="64093" r="961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128" y="-128393"/>
            <a:ext cx="2466975" cy="184785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9897" b="86598" l="0" r="98069">
                        <a14:foregroundMark x1="32432" y1="40206" x2="37066" y2="53608"/>
                        <a14:foregroundMark x1="52510" y1="63402" x2="52896" y2="65464"/>
                        <a14:foregroundMark x1="62934" y1="63402" x2="64093" y2="81959"/>
                        <a14:foregroundMark x1="52510" y1="76289" x2="52510" y2="81959"/>
                        <a14:foregroundMark x1="78378" y1="76289" x2="84170" y2="798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85" t="-4388" r="-927" b="6549"/>
          <a:stretch>
            <a:fillRect/>
          </a:stretch>
        </p:blipFill>
        <p:spPr>
          <a:xfrm>
            <a:off x="4330887" y="1249846"/>
            <a:ext cx="2337612" cy="2264927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033" b="100000" l="9455" r="894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267" y="2331830"/>
            <a:ext cx="1794075" cy="984527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519" y="3514773"/>
            <a:ext cx="932882" cy="156028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093" b="100000" l="2703" r="559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2900" y="3582858"/>
            <a:ext cx="2013003" cy="150780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767" b="98140" l="9829" r="897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862" y="5125523"/>
            <a:ext cx="1674369" cy="1538416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34021" b="64433" l="0" r="50579">
                        <a14:foregroundMark x1="8494" y1="41237" x2="10811" y2="51546"/>
                        <a14:foregroundMark x1="11197" y1="55155" x2="10811" y2="59794"/>
                        <a14:foregroundMark x1="50579" y1="59278" x2="50579" y2="592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615" y="4034382"/>
            <a:ext cx="5181373" cy="3881028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443" b="55155" l="35907" r="57529">
                        <a14:foregroundMark x1="44015" y1="39175" x2="44015" y2="39175"/>
                        <a14:foregroundMark x1="43629" y1="41753" x2="43629" y2="41753"/>
                        <a14:foregroundMark x1="46332" y1="50000" x2="46332" y2="50000"/>
                        <a14:foregroundMark x1="44402" y1="53093" x2="44402" y2="530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002" y="2385885"/>
            <a:ext cx="6429394" cy="4815839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94" b="56186" l="73745" r="96911">
                        <a14:foregroundMark x1="86486" y1="35567" x2="93436" y2="298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949" y="2631192"/>
            <a:ext cx="6567487" cy="4919276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-1" y="9913"/>
          <a:ext cx="12212145" cy="6825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0715"/>
                <a:gridCol w="4070715"/>
                <a:gridCol w="4070715"/>
              </a:tblGrid>
              <a:tr h="98606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Двудольные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Однодольные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577703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Край листа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цельный и изрезанный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цельный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27260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Жилкование листьев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сетчатое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параллельное и дуговое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465943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Околоцветник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двойной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простой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52367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Части цветка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 4 и 5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 3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778" b="90000" l="5357" r="94643">
                        <a14:foregroundMark x1="26071" y1="23889" x2="26071" y2="61667"/>
                        <a14:foregroundMark x1="36786" y1="30556" x2="36786" y2="37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51" y="1538513"/>
            <a:ext cx="2212652" cy="1057477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196" y="1088960"/>
            <a:ext cx="1179050" cy="1361738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50855" l="5601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846" y="2946201"/>
            <a:ext cx="2057400" cy="222885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47863" l="0" r="564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499" y="2521386"/>
            <a:ext cx="2449537" cy="265366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596" b="96277" l="0" r="73783">
                        <a14:foregroundMark x1="24719" y1="81383" x2="24719" y2="81383"/>
                        <a14:foregroundMark x1="24719" y1="73404" x2="25094" y2="81915"/>
                        <a14:foregroundMark x1="29213" y1="80319" x2="29213" y2="80319"/>
                        <a14:foregroundMark x1="31461" y1="73404" x2="31461" y2="73404"/>
                        <a14:foregroundMark x1="31461" y1="73404" x2="31461" y2="734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166" y="5310552"/>
            <a:ext cx="2259473" cy="159094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6000" b="98667" l="3111" r="89778">
                        <a14:backgroundMark x1="40889" y1="29333" x2="48000" y2="16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567" y="5016449"/>
            <a:ext cx="1914329" cy="1885043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1" y="683008"/>
          <a:ext cx="12192001" cy="564982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1"/>
                <a:gridCol w="1851269"/>
                <a:gridCol w="2051539"/>
                <a:gridCol w="1861038"/>
                <a:gridCol w="2364153"/>
                <a:gridCol w="2032001"/>
              </a:tblGrid>
              <a:tr h="87002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семейство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жизненная форма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формула цветка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представители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899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крестоцветные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Стручок или </a:t>
                      </a:r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стручечек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капуста,редис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Пищевые культуры, сорняки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899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розоцветные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Деревья,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кустарники,травы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Многоорешек,костянка,яблоко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сложная костянка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Вишня,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малина, шиповник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Декоративные, лекарственные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растения, плодовые деревья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76312" y="-240322"/>
            <a:ext cx="10407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Семейства двудольных растений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94" b="89691" l="4247" r="89961">
                        <a14:foregroundMark x1="34749" y1="72680" x2="34749" y2="72680"/>
                        <a14:foregroundMark x1="37838" y1="74227" x2="38996" y2="81443"/>
                        <a14:foregroundMark x1="74517" y1="26804" x2="75290" y2="845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483" y="2095079"/>
            <a:ext cx="2002745" cy="184785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226" r="100000">
                        <a14:foregroundMark x1="31183" y1="58564" x2="39427" y2="91160"/>
                        <a14:foregroundMark x1="12545" y1="30387" x2="10036" y2="86188"/>
                        <a14:foregroundMark x1="58423" y1="60773" x2="58423" y2="60773"/>
                        <a14:foregroundMark x1="53763" y1="68508" x2="57348" y2="59116"/>
                        <a14:foregroundMark x1="50179" y1="63536" x2="57348" y2="508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972" y="1992209"/>
            <a:ext cx="2453935" cy="195072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18" b="100000" l="8197" r="896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221" y="1802185"/>
            <a:ext cx="1317764" cy="1980247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205" b="96787" l="2475" r="96040">
                        <a14:foregroundMark x1="29208" y1="88755" x2="72277" y2="91165"/>
                        <a14:foregroundMark x1="27723" y1="85944" x2="69802" y2="871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998" y="3942929"/>
            <a:ext cx="1924050" cy="237172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794" b="87629" l="49807" r="93822">
                        <a14:foregroundMark x1="59846" y1="25773" x2="67568" y2="17010"/>
                        <a14:foregroundMark x1="78378" y1="16495" x2="88417" y2="28351"/>
                        <a14:foregroundMark x1="56371" y1="40722" x2="69112" y2="57732"/>
                        <a14:foregroundMark x1="81081" y1="53093" x2="89961" y2="42268"/>
                        <a14:foregroundMark x1="84942" y1="51031" x2="83398" y2="47938"/>
                        <a14:foregroundMark x1="63320" y1="80412" x2="88803" y2="80412"/>
                        <a14:foregroundMark x1="55212" y1="71134" x2="93822" y2="716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603" t="8628" r="1436" b="10844"/>
          <a:stretch>
            <a:fillRect/>
          </a:stretch>
        </p:blipFill>
        <p:spPr>
          <a:xfrm>
            <a:off x="3816757" y="1382608"/>
            <a:ext cx="2163127" cy="25603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82796" l="5461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13871"/>
          <a:stretch>
            <a:fillRect/>
          </a:stretch>
        </p:blipFill>
        <p:spPr>
          <a:xfrm>
            <a:off x="6095999" y="4788749"/>
            <a:ext cx="1290637" cy="152590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36598" b="89691" l="50193" r="957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50" t="35657" r="-778" b="9265"/>
          <a:stretch>
            <a:fillRect/>
          </a:stretch>
        </p:blipFill>
        <p:spPr>
          <a:xfrm>
            <a:off x="26850" y="4321071"/>
            <a:ext cx="1935480" cy="161544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4673" b="89720" l="9746" r="995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007" y="4532526"/>
            <a:ext cx="2247900" cy="203835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1" y="0"/>
          <a:ext cx="12192001" cy="694943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1"/>
                <a:gridCol w="1851269"/>
                <a:gridCol w="2051539"/>
                <a:gridCol w="1861038"/>
                <a:gridCol w="2364153"/>
                <a:gridCol w="2032001"/>
              </a:tblGrid>
              <a:tr h="58865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семейство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жизненная форма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формула цветка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представители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2472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бобовые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кустарники и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боб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горох, фасоль, клевер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пищевые и кормовые культуры, сорняки, медоносы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3102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пасленовые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ягода, коробочка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Картофель, томат, паслен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Пищевые, кормовые  и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декоративные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культуры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77073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сложноцветные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семянка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Ромашка,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астра, подсолнечник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Пищевые и декоративные культуры, медоносы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94" b="95361" l="51351" r="93436">
                        <a14:foregroundMark x1="54054" y1="86598" x2="91120" y2="84536"/>
                        <a14:foregroundMark x1="52896" y1="81443" x2="91120" y2="80928"/>
                        <a14:foregroundMark x1="77992" y1="88144" x2="91506" y2="87629"/>
                        <a14:foregroundMark x1="54826" y1="88660" x2="81467" y2="87629"/>
                        <a14:foregroundMark x1="52896" y1="81959" x2="52896" y2="855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066" t="19192" r="5702" b="6846"/>
          <a:stretch>
            <a:fillRect/>
          </a:stretch>
        </p:blipFill>
        <p:spPr>
          <a:xfrm>
            <a:off x="4084320" y="769690"/>
            <a:ext cx="1819364" cy="2228369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8866" b="100000" l="27027" r="73745">
                        <a14:foregroundMark x1="38224" y1="93814" x2="64479" y2="94330"/>
                        <a14:foregroundMark x1="38996" y1="88660" x2="63320" y2="886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587" t="22706" r="18531"/>
          <a:stretch>
            <a:fillRect/>
          </a:stretch>
        </p:blipFill>
        <p:spPr>
          <a:xfrm>
            <a:off x="3782422" y="2740302"/>
            <a:ext cx="2423160" cy="243840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684" y="1007574"/>
            <a:ext cx="1714500" cy="175260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57721" y1="81720" x2="70221" y2="650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4606" y="1423536"/>
            <a:ext cx="2302528" cy="1574523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55" b="8936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621" y="1642608"/>
            <a:ext cx="1527801" cy="189348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554" y="1367639"/>
            <a:ext cx="1597342" cy="199469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9836" b="100000" l="9783" r="100000">
                        <a14:foregroundMark x1="23913" y1="13115" x2="19203" y2="24044"/>
                        <a14:foregroundMark x1="29348" y1="11475" x2="36594" y2="22404"/>
                        <a14:foregroundMark x1="23188" y1="80874" x2="35870" y2="70492"/>
                        <a14:foregroundMark x1="36594" y1="96175" x2="42029" y2="66120"/>
                        <a14:foregroundMark x1="53986" y1="77049" x2="48913" y2="62842"/>
                        <a14:foregroundMark x1="57246" y1="25683" x2="68478" y2="44809"/>
                        <a14:foregroundMark x1="70652" y1="26230" x2="81159" y2="45355"/>
                        <a14:foregroundMark x1="84058" y1="56284" x2="89493" y2="80874"/>
                        <a14:foregroundMark x1="75000" y1="62295" x2="78986" y2="78689"/>
                        <a14:foregroundMark x1="67029" y1="48634" x2="73551" y2="77049"/>
                        <a14:foregroundMark x1="63768" y1="54645" x2="69928" y2="78689"/>
                        <a14:foregroundMark x1="56884" y1="38251" x2="60870" y2="78689"/>
                        <a14:foregroundMark x1="49638" y1="44809" x2="48913" y2="77596"/>
                        <a14:foregroundMark x1="17754" y1="22951" x2="17754" y2="60656"/>
                        <a14:foregroundMark x1="23188" y1="36612" x2="33696" y2="74317"/>
                        <a14:foregroundMark x1="53986" y1="53005" x2="57246" y2="80874"/>
                        <a14:foregroundMark x1="63043" y1="72678" x2="64493" y2="825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73" y="3300960"/>
            <a:ext cx="2183130" cy="1841552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100000" l="0" r="56688">
                        <a14:foregroundMark x1="46178" y1="46875" x2="45223" y2="66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520" r="44459"/>
          <a:stretch>
            <a:fillRect/>
          </a:stretch>
        </p:blipFill>
        <p:spPr>
          <a:xfrm>
            <a:off x="2047450" y="3536093"/>
            <a:ext cx="1910340" cy="160326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762" y="3362330"/>
            <a:ext cx="2321844" cy="185737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047" y="3362330"/>
            <a:ext cx="1970722" cy="1970722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9794" b="97938" l="18919" r="71429">
                        <a14:foregroundMark x1="28185" y1="92784" x2="63320" y2="92784"/>
                        <a14:foregroundMark x1="30116" y1="89175" x2="62162" y2="90206"/>
                        <a14:foregroundMark x1="30116" y1="94330" x2="61776" y2="94845"/>
                        <a14:backgroundMark x1="25097" y1="68557" x2="30888" y2="81959"/>
                        <a14:backgroundMark x1="32046" y1="82474" x2="53282" y2="87629"/>
                        <a14:backgroundMark x1="30502" y1="94330" x2="59459" y2="969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19" t="26842" r="34167" b="-716"/>
          <a:stretch>
            <a:fillRect/>
          </a:stretch>
        </p:blipFill>
        <p:spPr>
          <a:xfrm>
            <a:off x="4192395" y="5113496"/>
            <a:ext cx="1516986" cy="1873147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51" y="5390789"/>
            <a:ext cx="1420178" cy="188632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45890" b="89498" l="31860" r="626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362" t="48904" r="33979" b="11278"/>
          <a:stretch>
            <a:fillRect/>
          </a:stretch>
        </p:blipFill>
        <p:spPr>
          <a:xfrm>
            <a:off x="5833294" y="5583976"/>
            <a:ext cx="1855279" cy="1117267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9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0" b="92667" l="0" r="100000">
                        <a14:foregroundMark x1="80899" y1="8000" x2="82584" y2="92667"/>
                        <a14:foregroundMark x1="80899" y1="7333" x2="81461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796" y="5487325"/>
            <a:ext cx="1695450" cy="142875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1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ackgroundRemoval t="9453" b="100000" l="1195" r="892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454" y="5626596"/>
            <a:ext cx="1651908" cy="1322843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1" y="683008"/>
          <a:ext cx="12192001" cy="564982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1"/>
                <a:gridCol w="1851269"/>
                <a:gridCol w="2051539"/>
                <a:gridCol w="1861038"/>
                <a:gridCol w="2262554"/>
                <a:gridCol w="2133600"/>
              </a:tblGrid>
              <a:tr h="87002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семейство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жизненная форма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формула цветка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представители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899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злаковые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зерновка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Пшеница, рожь, рис, кукуруза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Пищевые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культуры, сорняки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899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лилейные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Ягода, коробочка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Лук, лилия, тюльпан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Декоративные, лекарственные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растения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87441" y="-240322"/>
            <a:ext cx="1058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Семейства однодольных растений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495" b="94330" l="33591" r="88417">
                        <a14:foregroundMark x1="38996" y1="80412" x2="79923" y2="79897"/>
                        <a14:foregroundMark x1="39382" y1="78866" x2="79151" y2="78866"/>
                        <a14:foregroundMark x1="39382" y1="82990" x2="81853" y2="84021"/>
                        <a14:foregroundMark x1="38996" y1="78351" x2="79537" y2="78866"/>
                        <a14:foregroundMark x1="51737" y1="87113" x2="64479" y2="876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07" t="18764" r="19768" b="15625"/>
          <a:stretch>
            <a:fillRect/>
          </a:stretch>
        </p:blipFill>
        <p:spPr>
          <a:xfrm>
            <a:off x="3794760" y="3907579"/>
            <a:ext cx="2135316" cy="2295102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625" b="71094" l="3125" r="21289">
                        <a14:foregroundMark x1="57617" y1="26563" x2="57617" y2="26563"/>
                        <a14:foregroundMark x1="54102" y1="27865" x2="54492" y2="33073"/>
                        <a14:foregroundMark x1="55273" y1="28385" x2="61719" y2="27604"/>
                        <a14:foregroundMark x1="53320" y1="26302" x2="63867" y2="26563"/>
                        <a14:foregroundMark x1="53125" y1="37500" x2="62109" y2="38021"/>
                        <a14:foregroundMark x1="52344" y1="37500" x2="57617" y2="42448"/>
                        <a14:foregroundMark x1="62891" y1="38281" x2="57617" y2="42708"/>
                        <a14:foregroundMark x1="52344" y1="26563" x2="52930" y2="39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68" t="47887" r="80120" b="30282"/>
          <a:stretch>
            <a:fillRect/>
          </a:stretch>
        </p:blipFill>
        <p:spPr>
          <a:xfrm>
            <a:off x="4191000" y="1539240"/>
            <a:ext cx="1493520" cy="141732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61" t="82083" r="938" b="4167"/>
          <a:stretch>
            <a:fillRect/>
          </a:stretch>
        </p:blipFill>
        <p:spPr>
          <a:xfrm>
            <a:off x="4145280" y="2983812"/>
            <a:ext cx="1706880" cy="50292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794" b="97423" l="3861" r="965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8" y="1859280"/>
            <a:ext cx="2132648" cy="189928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825" b="96907" l="9653" r="34363">
                        <a14:foregroundMark x1="15830" y1="18041" x2="13900" y2="26289"/>
                        <a14:foregroundMark x1="14672" y1="40722" x2="16216" y2="46907"/>
                        <a14:foregroundMark x1="20849" y1="38660" x2="20463" y2="46907"/>
                        <a14:foregroundMark x1="24710" y1="51031" x2="23938" y2="61340"/>
                        <a14:foregroundMark x1="25869" y1="81443" x2="27027" y2="881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302" r="59621"/>
          <a:stretch>
            <a:fillRect/>
          </a:stretch>
        </p:blipFill>
        <p:spPr>
          <a:xfrm>
            <a:off x="6179820" y="1930116"/>
            <a:ext cx="1295400" cy="2107392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4536" l="2182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832" y="1921035"/>
            <a:ext cx="2437448" cy="2258377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9489" r="89416">
                        <a14:foregroundMark x1="34307" y1="9239" x2="35401" y2="38043"/>
                        <a14:foregroundMark x1="43066" y1="10870" x2="40511" y2="29891"/>
                        <a14:foregroundMark x1="51095" y1="14130" x2="51825" y2="35326"/>
                        <a14:foregroundMark x1="59489" y1="12500" x2="54745" y2="33696"/>
                        <a14:foregroundMark x1="70438" y1="19565" x2="58759" y2="34239"/>
                        <a14:foregroundMark x1="82117" y1="19565" x2="71533" y2="38587"/>
                        <a14:foregroundMark x1="71168" y1="67391" x2="87956" y2="48913"/>
                        <a14:foregroundMark x1="75547" y1="64130" x2="86131" y2="657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087" y="2107512"/>
            <a:ext cx="2609850" cy="175260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4365" b="100000" l="9353" r="36691">
                        <a14:foregroundMark x1="19784" y1="59116" x2="20863" y2="90608"/>
                        <a14:foregroundMark x1="21583" y1="59116" x2="21942" y2="883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671" r="65254" b="10859"/>
          <a:stretch>
            <a:fillRect/>
          </a:stretch>
        </p:blipFill>
        <p:spPr>
          <a:xfrm>
            <a:off x="6179820" y="4632959"/>
            <a:ext cx="1272540" cy="158496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9653" b="99228" l="0" r="100000">
                        <a14:foregroundMark x1="77320" y1="58687" x2="78866" y2="660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985" y="3957559"/>
            <a:ext cx="1847850" cy="246697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475" y="4632959"/>
            <a:ext cx="2143125" cy="1864666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1053" b="93158" l="0" r="988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924" y="4512564"/>
            <a:ext cx="2326910" cy="180975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22362"/>
            <a:ext cx="9310255" cy="3089419"/>
          </a:xfrm>
          <a:scene3d>
            <a:camera prst="orthographicFront"/>
            <a:lightRig rig="threePt" dir="t"/>
          </a:scene3d>
          <a:sp3d>
            <a:bevelT w="57150"/>
          </a:sp3d>
        </p:spPr>
        <p:txBody>
          <a:bodyPr>
            <a:noAutofit/>
          </a:bodyPr>
          <a:lstStyle/>
          <a:p>
            <a:r>
              <a:rPr lang="ru-RU" sz="5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СПАСИБО ЗА ВНИМАНИЕ!</a:t>
            </a:r>
            <a:r>
              <a:rPr lang="ru-RU" sz="4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211782"/>
            <a:ext cx="10638288" cy="1046018"/>
          </a:xfrm>
        </p:spPr>
        <p:txBody>
          <a:bodyPr>
            <a:normAutofit/>
          </a:bodyPr>
          <a:lstStyle/>
          <a:p>
            <a:pPr algn="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226</Words>
  <Application>Microsoft Office PowerPoint</Application>
  <PresentationFormat>Произвольный</PresentationFormat>
  <Paragraphs>94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 Характеристика Классов Двудольных и Однодольных растений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СПАСИБО ЗА ВНИМАНИЕ! 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Пользователь</cp:lastModifiedBy>
  <cp:revision>41</cp:revision>
  <dcterms:created xsi:type="dcterms:W3CDTF">2021-06-02T10:11:00Z</dcterms:created>
  <dcterms:modified xsi:type="dcterms:W3CDTF">2023-04-24T07:58:56Z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A094D514F8824EC49B93A9D18BB8B3EC</vt:lpwstr>
  </property>
  <property fmtid="{D5CDD505-2E9C-101B-9397-08002B2CF9AE}" pid="3" name="KSOProductBuildVer">
    <vt:lpwstr>1049-11.2.0.11341</vt:lpwstr>
  </property>
</Properties>
</file>