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65" r:id="rId8"/>
    <p:sldId id="264" r:id="rId9"/>
    <p:sldId id="266" r:id="rId10"/>
    <p:sldId id="262" r:id="rId11"/>
    <p:sldId id="263" r:id="rId12"/>
    <p:sldId id="261" r:id="rId13"/>
    <p:sldId id="27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 snapToGrid="0">
      <p:cViewPr varScale="1">
        <p:scale>
          <a:sx n="86" d="100"/>
          <a:sy n="86" d="100"/>
        </p:scale>
        <p:origin x="70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468C4E-EEB6-47E3-9C7A-9A852D269F31}" type="doc">
      <dgm:prSet loTypeId="urn:microsoft.com/office/officeart/2005/8/layout/radial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C49FA83-9D4E-4AC1-9049-0249A40B3F93}">
      <dgm:prSet phldrT="[Текст]"/>
      <dgm:spPr/>
      <dgm:t>
        <a:bodyPr/>
        <a:lstStyle/>
        <a:p>
          <a:r>
            <a:rPr lang="ru-RU" dirty="0" smtClean="0"/>
            <a:t>Формы работы</a:t>
          </a:r>
          <a:endParaRPr lang="ru-RU" dirty="0"/>
        </a:p>
      </dgm:t>
    </dgm:pt>
    <dgm:pt modelId="{36B8BEBB-37FC-47D8-A9B2-E72E57E2F87C}" type="parTrans" cxnId="{F16E1424-DC2C-4907-A5F2-E5D8AA57AA63}">
      <dgm:prSet/>
      <dgm:spPr/>
      <dgm:t>
        <a:bodyPr/>
        <a:lstStyle/>
        <a:p>
          <a:endParaRPr lang="ru-RU"/>
        </a:p>
      </dgm:t>
    </dgm:pt>
    <dgm:pt modelId="{F86E8CA6-EAF5-4165-A525-D36DBB7A7825}" type="sibTrans" cxnId="{F16E1424-DC2C-4907-A5F2-E5D8AA57AA63}">
      <dgm:prSet/>
      <dgm:spPr/>
      <dgm:t>
        <a:bodyPr/>
        <a:lstStyle/>
        <a:p>
          <a:endParaRPr lang="ru-RU"/>
        </a:p>
      </dgm:t>
    </dgm:pt>
    <dgm:pt modelId="{426205EC-1651-4DAF-9BDD-22C62433A42A}">
      <dgm:prSet phldrT="[Текст]" custT="1"/>
      <dgm:spPr>
        <a:solidFill>
          <a:schemeClr val="bg2">
            <a:lumMod val="60000"/>
            <a:lumOff val="40000"/>
          </a:schemeClr>
        </a:solidFill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ООД</a:t>
          </a:r>
          <a:endParaRPr lang="ru-RU" sz="2000" dirty="0">
            <a:solidFill>
              <a:schemeClr val="tx1"/>
            </a:solidFill>
          </a:endParaRPr>
        </a:p>
      </dgm:t>
    </dgm:pt>
    <dgm:pt modelId="{E6330A94-4F63-45EF-A503-77F65C63A29B}" type="parTrans" cxnId="{A2AD448E-C396-4C72-8139-0BE959F50BE5}">
      <dgm:prSet/>
      <dgm:spPr/>
      <dgm:t>
        <a:bodyPr/>
        <a:lstStyle/>
        <a:p>
          <a:endParaRPr lang="ru-RU"/>
        </a:p>
      </dgm:t>
    </dgm:pt>
    <dgm:pt modelId="{978AAC1E-2255-44A1-A8C7-B11A01278D36}" type="sibTrans" cxnId="{A2AD448E-C396-4C72-8139-0BE959F50BE5}">
      <dgm:prSet/>
      <dgm:spPr/>
      <dgm:t>
        <a:bodyPr/>
        <a:lstStyle/>
        <a:p>
          <a:endParaRPr lang="ru-RU"/>
        </a:p>
      </dgm:t>
    </dgm:pt>
    <dgm:pt modelId="{72CF8789-6FC0-4338-B100-E74D51B79EA0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труд</a:t>
          </a:r>
          <a:endParaRPr lang="ru-RU" sz="1800" dirty="0">
            <a:solidFill>
              <a:schemeClr val="tx1"/>
            </a:solidFill>
          </a:endParaRPr>
        </a:p>
      </dgm:t>
    </dgm:pt>
    <dgm:pt modelId="{D40555E8-4B77-466A-B1D7-E157FC125336}" type="parTrans" cxnId="{AEB7A61D-5D91-4AC3-976B-DBEE4D318A32}">
      <dgm:prSet/>
      <dgm:spPr/>
      <dgm:t>
        <a:bodyPr/>
        <a:lstStyle/>
        <a:p>
          <a:endParaRPr lang="ru-RU"/>
        </a:p>
      </dgm:t>
    </dgm:pt>
    <dgm:pt modelId="{EFCADAC6-C051-48B5-9E81-0752635DEEB0}" type="sibTrans" cxnId="{AEB7A61D-5D91-4AC3-976B-DBEE4D318A32}">
      <dgm:prSet/>
      <dgm:spPr/>
      <dgm:t>
        <a:bodyPr/>
        <a:lstStyle/>
        <a:p>
          <a:endParaRPr lang="ru-RU"/>
        </a:p>
      </dgm:t>
    </dgm:pt>
    <dgm:pt modelId="{289FDBF0-81F5-43EA-8991-23443A8225D6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информация</a:t>
          </a:r>
          <a:endParaRPr lang="ru-RU" sz="1800" dirty="0">
            <a:solidFill>
              <a:schemeClr val="tx1"/>
            </a:solidFill>
          </a:endParaRPr>
        </a:p>
      </dgm:t>
    </dgm:pt>
    <dgm:pt modelId="{516AC354-9676-4AA7-9AEC-C441296F1FC8}" type="parTrans" cxnId="{718FC9E3-F6FB-4E8F-82EA-677AC51311AD}">
      <dgm:prSet/>
      <dgm:spPr/>
      <dgm:t>
        <a:bodyPr/>
        <a:lstStyle/>
        <a:p>
          <a:endParaRPr lang="ru-RU"/>
        </a:p>
      </dgm:t>
    </dgm:pt>
    <dgm:pt modelId="{B8FE84A0-8671-428B-A434-8BE5BF71825A}" type="sibTrans" cxnId="{718FC9E3-F6FB-4E8F-82EA-677AC51311AD}">
      <dgm:prSet/>
      <dgm:spPr/>
      <dgm:t>
        <a:bodyPr/>
        <a:lstStyle/>
        <a:p>
          <a:endParaRPr lang="ru-RU"/>
        </a:p>
      </dgm:t>
    </dgm:pt>
    <dgm:pt modelId="{C660B208-6278-4C2C-BA9F-D59A840351B3}">
      <dgm:prSet custT="1"/>
      <dgm:spPr>
        <a:solidFill>
          <a:srgbClr val="00B050"/>
        </a:solidFill>
      </dgm:spPr>
      <dgm:t>
        <a:bodyPr/>
        <a:lstStyle/>
        <a:p>
          <a:r>
            <a:rPr lang="ru-RU" sz="2000" dirty="0" smtClean="0">
              <a:solidFill>
                <a:schemeClr val="tx1"/>
              </a:solidFill>
            </a:rPr>
            <a:t>игры</a:t>
          </a:r>
          <a:endParaRPr lang="ru-RU" sz="2000" dirty="0">
            <a:solidFill>
              <a:schemeClr val="tx1"/>
            </a:solidFill>
          </a:endParaRPr>
        </a:p>
      </dgm:t>
    </dgm:pt>
    <dgm:pt modelId="{BE8D968B-C0BB-4CC0-9039-B8675C7B6CE1}" type="parTrans" cxnId="{B06FBF8F-5F99-48C4-86B8-1108493E2F84}">
      <dgm:prSet/>
      <dgm:spPr/>
      <dgm:t>
        <a:bodyPr/>
        <a:lstStyle/>
        <a:p>
          <a:endParaRPr lang="ru-RU"/>
        </a:p>
      </dgm:t>
    </dgm:pt>
    <dgm:pt modelId="{C3F71937-5069-49D6-ADE1-D23F9BC579DB}" type="sibTrans" cxnId="{B06FBF8F-5F99-48C4-86B8-1108493E2F84}">
      <dgm:prSet/>
      <dgm:spPr/>
      <dgm:t>
        <a:bodyPr/>
        <a:lstStyle/>
        <a:p>
          <a:endParaRPr lang="ru-RU"/>
        </a:p>
      </dgm:t>
    </dgm:pt>
    <dgm:pt modelId="{F0EC50B9-3323-424A-B77B-B600DC6142A2}">
      <dgm:prSet custT="1"/>
      <dgm:spPr/>
      <dgm:t>
        <a:bodyPr/>
        <a:lstStyle/>
        <a:p>
          <a:r>
            <a:rPr lang="ru-RU" sz="2000" dirty="0" err="1" smtClean="0">
              <a:solidFill>
                <a:schemeClr val="tx1"/>
              </a:solidFill>
            </a:rPr>
            <a:t>Нагляд</a:t>
          </a:r>
          <a:endParaRPr lang="ru-RU" sz="2000" dirty="0" smtClean="0">
            <a:solidFill>
              <a:schemeClr val="tx1"/>
            </a:solidFill>
          </a:endParaRPr>
        </a:p>
        <a:p>
          <a:r>
            <a:rPr lang="ru-RU" sz="2000" dirty="0" err="1" smtClean="0">
              <a:solidFill>
                <a:schemeClr val="tx1"/>
              </a:solidFill>
            </a:rPr>
            <a:t>ность</a:t>
          </a:r>
          <a:endParaRPr lang="ru-RU" sz="2000" dirty="0">
            <a:solidFill>
              <a:schemeClr val="tx1"/>
            </a:solidFill>
          </a:endParaRPr>
        </a:p>
      </dgm:t>
    </dgm:pt>
    <dgm:pt modelId="{6A475AB9-498C-4F59-B5BF-9832C2E79ED1}" type="parTrans" cxnId="{16AB8500-4A23-455B-9A2F-7E929815650B}">
      <dgm:prSet/>
      <dgm:spPr/>
      <dgm:t>
        <a:bodyPr/>
        <a:lstStyle/>
        <a:p>
          <a:endParaRPr lang="ru-RU"/>
        </a:p>
      </dgm:t>
    </dgm:pt>
    <dgm:pt modelId="{D2633130-EC23-419B-8400-F70EAE96103F}" type="sibTrans" cxnId="{16AB8500-4A23-455B-9A2F-7E929815650B}">
      <dgm:prSet/>
      <dgm:spPr/>
      <dgm:t>
        <a:bodyPr/>
        <a:lstStyle/>
        <a:p>
          <a:endParaRPr lang="ru-RU"/>
        </a:p>
      </dgm:t>
    </dgm:pt>
    <dgm:pt modelId="{8AB01804-CD98-4C0C-9DF9-96FE3755ADBB}">
      <dgm:prSet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</a:rPr>
            <a:t>развлечения</a:t>
          </a:r>
          <a:endParaRPr lang="ru-RU" sz="1800" dirty="0">
            <a:solidFill>
              <a:schemeClr val="tx1"/>
            </a:solidFill>
          </a:endParaRPr>
        </a:p>
      </dgm:t>
    </dgm:pt>
    <dgm:pt modelId="{9C0CD4B9-614E-4A8E-AB04-933BE49AD09B}" type="parTrans" cxnId="{045502B9-9F3F-43BF-BF69-3F3AD2A0F6E7}">
      <dgm:prSet/>
      <dgm:spPr/>
      <dgm:t>
        <a:bodyPr/>
        <a:lstStyle/>
        <a:p>
          <a:endParaRPr lang="ru-RU"/>
        </a:p>
      </dgm:t>
    </dgm:pt>
    <dgm:pt modelId="{B0D56A7F-C807-4A30-B4BF-31506AA48A35}" type="sibTrans" cxnId="{045502B9-9F3F-43BF-BF69-3F3AD2A0F6E7}">
      <dgm:prSet/>
      <dgm:spPr/>
      <dgm:t>
        <a:bodyPr/>
        <a:lstStyle/>
        <a:p>
          <a:endParaRPr lang="ru-RU"/>
        </a:p>
      </dgm:t>
    </dgm:pt>
    <dgm:pt modelId="{A00D35CF-59E3-4AE9-B99F-7788A1D7CCB6}">
      <dgm:prSet custT="1"/>
      <dgm:spPr>
        <a:solidFill>
          <a:srgbClr val="92D050"/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Самостоятельная деятельность</a:t>
          </a:r>
          <a:endParaRPr lang="ru-RU" sz="1600" dirty="0">
            <a:solidFill>
              <a:schemeClr val="tx1"/>
            </a:solidFill>
          </a:endParaRPr>
        </a:p>
      </dgm:t>
    </dgm:pt>
    <dgm:pt modelId="{6D874C1A-AF57-4452-8000-7784B0C00623}" type="parTrans" cxnId="{AC1A7A20-3AAA-44A0-B124-19B6E63A688B}">
      <dgm:prSet/>
      <dgm:spPr/>
      <dgm:t>
        <a:bodyPr/>
        <a:lstStyle/>
        <a:p>
          <a:endParaRPr lang="ru-RU"/>
        </a:p>
      </dgm:t>
    </dgm:pt>
    <dgm:pt modelId="{41F48C63-B120-497A-9034-836A91F34396}" type="sibTrans" cxnId="{AC1A7A20-3AAA-44A0-B124-19B6E63A688B}">
      <dgm:prSet/>
      <dgm:spPr/>
      <dgm:t>
        <a:bodyPr/>
        <a:lstStyle/>
        <a:p>
          <a:endParaRPr lang="ru-RU"/>
        </a:p>
      </dgm:t>
    </dgm:pt>
    <dgm:pt modelId="{B8EF1A44-67BF-47FA-AAF7-97E14A3C2E1C}" type="pres">
      <dgm:prSet presAssocID="{00468C4E-EEB6-47E3-9C7A-9A852D269F3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8CA48E-B696-48E5-AE4D-D2F9E0DF7318}" type="pres">
      <dgm:prSet presAssocID="{2C49FA83-9D4E-4AC1-9049-0249A40B3F93}" presName="centerShape" presStyleLbl="node0" presStyleIdx="0" presStyleCnt="1"/>
      <dgm:spPr/>
      <dgm:t>
        <a:bodyPr/>
        <a:lstStyle/>
        <a:p>
          <a:endParaRPr lang="ru-RU"/>
        </a:p>
      </dgm:t>
    </dgm:pt>
    <dgm:pt modelId="{8DAABDAD-3096-4E94-840D-BE7FE39C5928}" type="pres">
      <dgm:prSet presAssocID="{E6330A94-4F63-45EF-A503-77F65C63A29B}" presName="parTrans" presStyleLbl="sibTrans2D1" presStyleIdx="0" presStyleCnt="7"/>
      <dgm:spPr/>
      <dgm:t>
        <a:bodyPr/>
        <a:lstStyle/>
        <a:p>
          <a:endParaRPr lang="ru-RU"/>
        </a:p>
      </dgm:t>
    </dgm:pt>
    <dgm:pt modelId="{F3FAB8E8-829F-4DA6-BEF7-19F6B87291BA}" type="pres">
      <dgm:prSet presAssocID="{E6330A94-4F63-45EF-A503-77F65C63A29B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ADF43241-CEE2-4A2C-9F90-C0D701753556}" type="pres">
      <dgm:prSet presAssocID="{426205EC-1651-4DAF-9BDD-22C62433A42A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E6F857-7754-491F-B4FD-A6D892D81DA7}" type="pres">
      <dgm:prSet presAssocID="{BE8D968B-C0BB-4CC0-9039-B8675C7B6CE1}" presName="parTrans" presStyleLbl="sibTrans2D1" presStyleIdx="1" presStyleCnt="7"/>
      <dgm:spPr/>
      <dgm:t>
        <a:bodyPr/>
        <a:lstStyle/>
        <a:p>
          <a:endParaRPr lang="ru-RU"/>
        </a:p>
      </dgm:t>
    </dgm:pt>
    <dgm:pt modelId="{7F5A0C0D-D456-497D-9F38-0E7A1DE3D2FB}" type="pres">
      <dgm:prSet presAssocID="{BE8D968B-C0BB-4CC0-9039-B8675C7B6CE1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DCD7D83D-C4F4-467E-B448-4387986B620B}" type="pres">
      <dgm:prSet presAssocID="{C660B208-6278-4C2C-BA9F-D59A840351B3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354E1C-34BB-49CD-8B7D-2E4A8A851DBA}" type="pres">
      <dgm:prSet presAssocID="{D40555E8-4B77-466A-B1D7-E157FC125336}" presName="parTrans" presStyleLbl="sibTrans2D1" presStyleIdx="2" presStyleCnt="7"/>
      <dgm:spPr/>
      <dgm:t>
        <a:bodyPr/>
        <a:lstStyle/>
        <a:p>
          <a:endParaRPr lang="ru-RU"/>
        </a:p>
      </dgm:t>
    </dgm:pt>
    <dgm:pt modelId="{7BC12513-E94D-4CDC-8E3B-AED718EA347B}" type="pres">
      <dgm:prSet presAssocID="{D40555E8-4B77-466A-B1D7-E157FC125336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E46CE1DB-82C8-41C6-AB14-59EFFB4CC0F5}" type="pres">
      <dgm:prSet presAssocID="{72CF8789-6FC0-4338-B100-E74D51B79EA0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48E79-A095-4929-B27C-07F8386EBF87}" type="pres">
      <dgm:prSet presAssocID="{516AC354-9676-4AA7-9AEC-C441296F1FC8}" presName="parTrans" presStyleLbl="sibTrans2D1" presStyleIdx="3" presStyleCnt="7"/>
      <dgm:spPr/>
      <dgm:t>
        <a:bodyPr/>
        <a:lstStyle/>
        <a:p>
          <a:endParaRPr lang="ru-RU"/>
        </a:p>
      </dgm:t>
    </dgm:pt>
    <dgm:pt modelId="{42E3A1F3-3CBC-45FA-B431-AD833D518C0D}" type="pres">
      <dgm:prSet presAssocID="{516AC354-9676-4AA7-9AEC-C441296F1FC8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AD648BB3-00C1-4CB0-A50A-4842CB533593}" type="pres">
      <dgm:prSet presAssocID="{289FDBF0-81F5-43EA-8991-23443A8225D6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879ED8-EC99-40BA-9D9E-5D4929BCB9A0}" type="pres">
      <dgm:prSet presAssocID="{6A475AB9-498C-4F59-B5BF-9832C2E79ED1}" presName="parTrans" presStyleLbl="sibTrans2D1" presStyleIdx="4" presStyleCnt="7"/>
      <dgm:spPr/>
      <dgm:t>
        <a:bodyPr/>
        <a:lstStyle/>
        <a:p>
          <a:endParaRPr lang="ru-RU"/>
        </a:p>
      </dgm:t>
    </dgm:pt>
    <dgm:pt modelId="{27E3FF76-D453-43C2-AAF9-77395E590FA7}" type="pres">
      <dgm:prSet presAssocID="{6A475AB9-498C-4F59-B5BF-9832C2E79ED1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9751A3D9-96D0-4F68-BBD1-0BEAEFCB17D0}" type="pres">
      <dgm:prSet presAssocID="{F0EC50B9-3323-424A-B77B-B600DC6142A2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9323A0-B512-4D48-89A6-A592F106D16F}" type="pres">
      <dgm:prSet presAssocID="{9C0CD4B9-614E-4A8E-AB04-933BE49AD09B}" presName="parTrans" presStyleLbl="sibTrans2D1" presStyleIdx="5" presStyleCnt="7"/>
      <dgm:spPr/>
      <dgm:t>
        <a:bodyPr/>
        <a:lstStyle/>
        <a:p>
          <a:endParaRPr lang="ru-RU"/>
        </a:p>
      </dgm:t>
    </dgm:pt>
    <dgm:pt modelId="{FE52528F-0BDE-43D6-8C8D-7208646D6F31}" type="pres">
      <dgm:prSet presAssocID="{9C0CD4B9-614E-4A8E-AB04-933BE49AD09B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EFAEC4E6-9E38-4D93-BB46-AB9B9458E11A}" type="pres">
      <dgm:prSet presAssocID="{8AB01804-CD98-4C0C-9DF9-96FE3755ADBB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4BCB2E-17C8-4A24-BFEE-8FF90F563DE9}" type="pres">
      <dgm:prSet presAssocID="{6D874C1A-AF57-4452-8000-7784B0C00623}" presName="parTrans" presStyleLbl="sibTrans2D1" presStyleIdx="6" presStyleCnt="7"/>
      <dgm:spPr/>
      <dgm:t>
        <a:bodyPr/>
        <a:lstStyle/>
        <a:p>
          <a:endParaRPr lang="ru-RU"/>
        </a:p>
      </dgm:t>
    </dgm:pt>
    <dgm:pt modelId="{2016B9BB-5659-48DF-8C04-692219021D40}" type="pres">
      <dgm:prSet presAssocID="{6D874C1A-AF57-4452-8000-7784B0C00623}" presName="connectorText" presStyleLbl="sibTrans2D1" presStyleIdx="6" presStyleCnt="7"/>
      <dgm:spPr/>
      <dgm:t>
        <a:bodyPr/>
        <a:lstStyle/>
        <a:p>
          <a:endParaRPr lang="ru-RU"/>
        </a:p>
      </dgm:t>
    </dgm:pt>
    <dgm:pt modelId="{F45F2316-1E66-487D-8D5D-347EB91BA1C8}" type="pres">
      <dgm:prSet presAssocID="{A00D35CF-59E3-4AE9-B99F-7788A1D7CCB6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2DC30D-6E0D-43BF-BB8B-92ECAEBEAFEE}" type="presOf" srcId="{C660B208-6278-4C2C-BA9F-D59A840351B3}" destId="{DCD7D83D-C4F4-467E-B448-4387986B620B}" srcOrd="0" destOrd="0" presId="urn:microsoft.com/office/officeart/2005/8/layout/radial5"/>
    <dgm:cxn modelId="{5ECFD495-0D35-482D-B142-FD3117B45688}" type="presOf" srcId="{516AC354-9676-4AA7-9AEC-C441296F1FC8}" destId="{42E3A1F3-3CBC-45FA-B431-AD833D518C0D}" srcOrd="1" destOrd="0" presId="urn:microsoft.com/office/officeart/2005/8/layout/radial5"/>
    <dgm:cxn modelId="{1D2E45BA-F4DB-49CB-9824-A5F6FB15663A}" type="presOf" srcId="{00468C4E-EEB6-47E3-9C7A-9A852D269F31}" destId="{B8EF1A44-67BF-47FA-AAF7-97E14A3C2E1C}" srcOrd="0" destOrd="0" presId="urn:microsoft.com/office/officeart/2005/8/layout/radial5"/>
    <dgm:cxn modelId="{2612819D-7C93-4472-9463-CFF2A7EC0846}" type="presOf" srcId="{2C49FA83-9D4E-4AC1-9049-0249A40B3F93}" destId="{FF8CA48E-B696-48E5-AE4D-D2F9E0DF7318}" srcOrd="0" destOrd="0" presId="urn:microsoft.com/office/officeart/2005/8/layout/radial5"/>
    <dgm:cxn modelId="{F16E1424-DC2C-4907-A5F2-E5D8AA57AA63}" srcId="{00468C4E-EEB6-47E3-9C7A-9A852D269F31}" destId="{2C49FA83-9D4E-4AC1-9049-0249A40B3F93}" srcOrd="0" destOrd="0" parTransId="{36B8BEBB-37FC-47D8-A9B2-E72E57E2F87C}" sibTransId="{F86E8CA6-EAF5-4165-A525-D36DBB7A7825}"/>
    <dgm:cxn modelId="{B06FBF8F-5F99-48C4-86B8-1108493E2F84}" srcId="{2C49FA83-9D4E-4AC1-9049-0249A40B3F93}" destId="{C660B208-6278-4C2C-BA9F-D59A840351B3}" srcOrd="1" destOrd="0" parTransId="{BE8D968B-C0BB-4CC0-9039-B8675C7B6CE1}" sibTransId="{C3F71937-5069-49D6-ADE1-D23F9BC579DB}"/>
    <dgm:cxn modelId="{E490A84C-C2DE-4398-871B-548982459639}" type="presOf" srcId="{6A475AB9-498C-4F59-B5BF-9832C2E79ED1}" destId="{27E3FF76-D453-43C2-AAF9-77395E590FA7}" srcOrd="1" destOrd="0" presId="urn:microsoft.com/office/officeart/2005/8/layout/radial5"/>
    <dgm:cxn modelId="{C7F33A55-F54D-4A92-96A3-A9D13F3F2596}" type="presOf" srcId="{E6330A94-4F63-45EF-A503-77F65C63A29B}" destId="{F3FAB8E8-829F-4DA6-BEF7-19F6B87291BA}" srcOrd="1" destOrd="0" presId="urn:microsoft.com/office/officeart/2005/8/layout/radial5"/>
    <dgm:cxn modelId="{9A3C05C9-84EC-4A81-A995-31ED30461465}" type="presOf" srcId="{9C0CD4B9-614E-4A8E-AB04-933BE49AD09B}" destId="{FE52528F-0BDE-43D6-8C8D-7208646D6F31}" srcOrd="1" destOrd="0" presId="urn:microsoft.com/office/officeart/2005/8/layout/radial5"/>
    <dgm:cxn modelId="{CD3F634F-EC14-42B8-A56C-73FAB9BA797B}" type="presOf" srcId="{F0EC50B9-3323-424A-B77B-B600DC6142A2}" destId="{9751A3D9-96D0-4F68-BBD1-0BEAEFCB17D0}" srcOrd="0" destOrd="0" presId="urn:microsoft.com/office/officeart/2005/8/layout/radial5"/>
    <dgm:cxn modelId="{718FC9E3-F6FB-4E8F-82EA-677AC51311AD}" srcId="{2C49FA83-9D4E-4AC1-9049-0249A40B3F93}" destId="{289FDBF0-81F5-43EA-8991-23443A8225D6}" srcOrd="3" destOrd="0" parTransId="{516AC354-9676-4AA7-9AEC-C441296F1FC8}" sibTransId="{B8FE84A0-8671-428B-A434-8BE5BF71825A}"/>
    <dgm:cxn modelId="{7A9F40E6-1286-4BFF-98E9-3187834BDB1C}" type="presOf" srcId="{6D874C1A-AF57-4452-8000-7784B0C00623}" destId="{FC4BCB2E-17C8-4A24-BFEE-8FF90F563DE9}" srcOrd="0" destOrd="0" presId="urn:microsoft.com/office/officeart/2005/8/layout/radial5"/>
    <dgm:cxn modelId="{FE2EB326-6F7F-4EB2-97E0-FB3443DF6F84}" type="presOf" srcId="{9C0CD4B9-614E-4A8E-AB04-933BE49AD09B}" destId="{E49323A0-B512-4D48-89A6-A592F106D16F}" srcOrd="0" destOrd="0" presId="urn:microsoft.com/office/officeart/2005/8/layout/radial5"/>
    <dgm:cxn modelId="{1F2BB9A5-0C28-459A-9035-F340A77E6EA4}" type="presOf" srcId="{BE8D968B-C0BB-4CC0-9039-B8675C7B6CE1}" destId="{65E6F857-7754-491F-B4FD-A6D892D81DA7}" srcOrd="0" destOrd="0" presId="urn:microsoft.com/office/officeart/2005/8/layout/radial5"/>
    <dgm:cxn modelId="{38578DC2-6FCE-4037-BFB6-5DB24557A76A}" type="presOf" srcId="{BE8D968B-C0BB-4CC0-9039-B8675C7B6CE1}" destId="{7F5A0C0D-D456-497D-9F38-0E7A1DE3D2FB}" srcOrd="1" destOrd="0" presId="urn:microsoft.com/office/officeart/2005/8/layout/radial5"/>
    <dgm:cxn modelId="{5F43339E-DDCA-4D3E-860A-BDA27E8EE7DE}" type="presOf" srcId="{E6330A94-4F63-45EF-A503-77F65C63A29B}" destId="{8DAABDAD-3096-4E94-840D-BE7FE39C5928}" srcOrd="0" destOrd="0" presId="urn:microsoft.com/office/officeart/2005/8/layout/radial5"/>
    <dgm:cxn modelId="{4765569C-F641-4A96-B305-A96A117FC4FC}" type="presOf" srcId="{8AB01804-CD98-4C0C-9DF9-96FE3755ADBB}" destId="{EFAEC4E6-9E38-4D93-BB46-AB9B9458E11A}" srcOrd="0" destOrd="0" presId="urn:microsoft.com/office/officeart/2005/8/layout/radial5"/>
    <dgm:cxn modelId="{B071D39E-05D6-4E96-AD9E-B58BD6A3D93B}" type="presOf" srcId="{A00D35CF-59E3-4AE9-B99F-7788A1D7CCB6}" destId="{F45F2316-1E66-487D-8D5D-347EB91BA1C8}" srcOrd="0" destOrd="0" presId="urn:microsoft.com/office/officeart/2005/8/layout/radial5"/>
    <dgm:cxn modelId="{3EC404E6-4647-4D17-926B-9DF09E322F10}" type="presOf" srcId="{516AC354-9676-4AA7-9AEC-C441296F1FC8}" destId="{12248E79-A095-4929-B27C-07F8386EBF87}" srcOrd="0" destOrd="0" presId="urn:microsoft.com/office/officeart/2005/8/layout/radial5"/>
    <dgm:cxn modelId="{8F937EEA-21B7-4FC3-A849-EDDC3A636A87}" type="presOf" srcId="{6A475AB9-498C-4F59-B5BF-9832C2E79ED1}" destId="{E0879ED8-EC99-40BA-9D9E-5D4929BCB9A0}" srcOrd="0" destOrd="0" presId="urn:microsoft.com/office/officeart/2005/8/layout/radial5"/>
    <dgm:cxn modelId="{045502B9-9F3F-43BF-BF69-3F3AD2A0F6E7}" srcId="{2C49FA83-9D4E-4AC1-9049-0249A40B3F93}" destId="{8AB01804-CD98-4C0C-9DF9-96FE3755ADBB}" srcOrd="5" destOrd="0" parTransId="{9C0CD4B9-614E-4A8E-AB04-933BE49AD09B}" sibTransId="{B0D56A7F-C807-4A30-B4BF-31506AA48A35}"/>
    <dgm:cxn modelId="{E06DA9C5-DDC0-40A4-BE33-8BCFB5DCB3AC}" type="presOf" srcId="{72CF8789-6FC0-4338-B100-E74D51B79EA0}" destId="{E46CE1DB-82C8-41C6-AB14-59EFFB4CC0F5}" srcOrd="0" destOrd="0" presId="urn:microsoft.com/office/officeart/2005/8/layout/radial5"/>
    <dgm:cxn modelId="{16AB8500-4A23-455B-9A2F-7E929815650B}" srcId="{2C49FA83-9D4E-4AC1-9049-0249A40B3F93}" destId="{F0EC50B9-3323-424A-B77B-B600DC6142A2}" srcOrd="4" destOrd="0" parTransId="{6A475AB9-498C-4F59-B5BF-9832C2E79ED1}" sibTransId="{D2633130-EC23-419B-8400-F70EAE96103F}"/>
    <dgm:cxn modelId="{CCC4A1EE-15E2-4B18-A924-2BA3A1110721}" type="presOf" srcId="{D40555E8-4B77-466A-B1D7-E157FC125336}" destId="{69354E1C-34BB-49CD-8B7D-2E4A8A851DBA}" srcOrd="0" destOrd="0" presId="urn:microsoft.com/office/officeart/2005/8/layout/radial5"/>
    <dgm:cxn modelId="{AEB7A61D-5D91-4AC3-976B-DBEE4D318A32}" srcId="{2C49FA83-9D4E-4AC1-9049-0249A40B3F93}" destId="{72CF8789-6FC0-4338-B100-E74D51B79EA0}" srcOrd="2" destOrd="0" parTransId="{D40555E8-4B77-466A-B1D7-E157FC125336}" sibTransId="{EFCADAC6-C051-48B5-9E81-0752635DEEB0}"/>
    <dgm:cxn modelId="{A2AD448E-C396-4C72-8139-0BE959F50BE5}" srcId="{2C49FA83-9D4E-4AC1-9049-0249A40B3F93}" destId="{426205EC-1651-4DAF-9BDD-22C62433A42A}" srcOrd="0" destOrd="0" parTransId="{E6330A94-4F63-45EF-A503-77F65C63A29B}" sibTransId="{978AAC1E-2255-44A1-A8C7-B11A01278D36}"/>
    <dgm:cxn modelId="{70D729F4-EFFD-4BE4-B523-B9FC42719A1E}" type="presOf" srcId="{289FDBF0-81F5-43EA-8991-23443A8225D6}" destId="{AD648BB3-00C1-4CB0-A50A-4842CB533593}" srcOrd="0" destOrd="0" presId="urn:microsoft.com/office/officeart/2005/8/layout/radial5"/>
    <dgm:cxn modelId="{AF520C55-054C-4A2B-9991-BD307559D0D5}" type="presOf" srcId="{6D874C1A-AF57-4452-8000-7784B0C00623}" destId="{2016B9BB-5659-48DF-8C04-692219021D40}" srcOrd="1" destOrd="0" presId="urn:microsoft.com/office/officeart/2005/8/layout/radial5"/>
    <dgm:cxn modelId="{AC1A7A20-3AAA-44A0-B124-19B6E63A688B}" srcId="{2C49FA83-9D4E-4AC1-9049-0249A40B3F93}" destId="{A00D35CF-59E3-4AE9-B99F-7788A1D7CCB6}" srcOrd="6" destOrd="0" parTransId="{6D874C1A-AF57-4452-8000-7784B0C00623}" sibTransId="{41F48C63-B120-497A-9034-836A91F34396}"/>
    <dgm:cxn modelId="{6C3A9A49-EA8F-4774-BA30-AA2B26EC1825}" type="presOf" srcId="{D40555E8-4B77-466A-B1D7-E157FC125336}" destId="{7BC12513-E94D-4CDC-8E3B-AED718EA347B}" srcOrd="1" destOrd="0" presId="urn:microsoft.com/office/officeart/2005/8/layout/radial5"/>
    <dgm:cxn modelId="{3945DC13-2334-4C1F-A8B6-484F29F69764}" type="presOf" srcId="{426205EC-1651-4DAF-9BDD-22C62433A42A}" destId="{ADF43241-CEE2-4A2C-9F90-C0D701753556}" srcOrd="0" destOrd="0" presId="urn:microsoft.com/office/officeart/2005/8/layout/radial5"/>
    <dgm:cxn modelId="{293F8EEE-608C-45E3-B4C3-F34D5C02C5C3}" type="presParOf" srcId="{B8EF1A44-67BF-47FA-AAF7-97E14A3C2E1C}" destId="{FF8CA48E-B696-48E5-AE4D-D2F9E0DF7318}" srcOrd="0" destOrd="0" presId="urn:microsoft.com/office/officeart/2005/8/layout/radial5"/>
    <dgm:cxn modelId="{00A2BE4B-394B-471B-89D9-87CD3C89D6A0}" type="presParOf" srcId="{B8EF1A44-67BF-47FA-AAF7-97E14A3C2E1C}" destId="{8DAABDAD-3096-4E94-840D-BE7FE39C5928}" srcOrd="1" destOrd="0" presId="urn:microsoft.com/office/officeart/2005/8/layout/radial5"/>
    <dgm:cxn modelId="{C156B4D1-CFA3-4DD8-8791-70305FD94EA3}" type="presParOf" srcId="{8DAABDAD-3096-4E94-840D-BE7FE39C5928}" destId="{F3FAB8E8-829F-4DA6-BEF7-19F6B87291BA}" srcOrd="0" destOrd="0" presId="urn:microsoft.com/office/officeart/2005/8/layout/radial5"/>
    <dgm:cxn modelId="{751FA3D2-55ED-4FB1-A674-2CF81F058A7B}" type="presParOf" srcId="{B8EF1A44-67BF-47FA-AAF7-97E14A3C2E1C}" destId="{ADF43241-CEE2-4A2C-9F90-C0D701753556}" srcOrd="2" destOrd="0" presId="urn:microsoft.com/office/officeart/2005/8/layout/radial5"/>
    <dgm:cxn modelId="{3D3DC307-393A-4486-BE6C-41D2BBCD1295}" type="presParOf" srcId="{B8EF1A44-67BF-47FA-AAF7-97E14A3C2E1C}" destId="{65E6F857-7754-491F-B4FD-A6D892D81DA7}" srcOrd="3" destOrd="0" presId="urn:microsoft.com/office/officeart/2005/8/layout/radial5"/>
    <dgm:cxn modelId="{9086E334-1107-4BC9-9D8D-4462B21044C1}" type="presParOf" srcId="{65E6F857-7754-491F-B4FD-A6D892D81DA7}" destId="{7F5A0C0D-D456-497D-9F38-0E7A1DE3D2FB}" srcOrd="0" destOrd="0" presId="urn:microsoft.com/office/officeart/2005/8/layout/radial5"/>
    <dgm:cxn modelId="{90C53F54-C467-4B30-B353-CDC63952FDF5}" type="presParOf" srcId="{B8EF1A44-67BF-47FA-AAF7-97E14A3C2E1C}" destId="{DCD7D83D-C4F4-467E-B448-4387986B620B}" srcOrd="4" destOrd="0" presId="urn:microsoft.com/office/officeart/2005/8/layout/radial5"/>
    <dgm:cxn modelId="{ABA00C9B-91D7-41A5-9977-4AB90BEB5130}" type="presParOf" srcId="{B8EF1A44-67BF-47FA-AAF7-97E14A3C2E1C}" destId="{69354E1C-34BB-49CD-8B7D-2E4A8A851DBA}" srcOrd="5" destOrd="0" presId="urn:microsoft.com/office/officeart/2005/8/layout/radial5"/>
    <dgm:cxn modelId="{0A4A373A-1EC7-48B7-B271-7B5010B58F64}" type="presParOf" srcId="{69354E1C-34BB-49CD-8B7D-2E4A8A851DBA}" destId="{7BC12513-E94D-4CDC-8E3B-AED718EA347B}" srcOrd="0" destOrd="0" presId="urn:microsoft.com/office/officeart/2005/8/layout/radial5"/>
    <dgm:cxn modelId="{51509D44-BFEC-4E5A-88EA-13A7DFE0F89F}" type="presParOf" srcId="{B8EF1A44-67BF-47FA-AAF7-97E14A3C2E1C}" destId="{E46CE1DB-82C8-41C6-AB14-59EFFB4CC0F5}" srcOrd="6" destOrd="0" presId="urn:microsoft.com/office/officeart/2005/8/layout/radial5"/>
    <dgm:cxn modelId="{580C0464-7F3D-499F-A974-362F563958FD}" type="presParOf" srcId="{B8EF1A44-67BF-47FA-AAF7-97E14A3C2E1C}" destId="{12248E79-A095-4929-B27C-07F8386EBF87}" srcOrd="7" destOrd="0" presId="urn:microsoft.com/office/officeart/2005/8/layout/radial5"/>
    <dgm:cxn modelId="{ABCC1DEB-B34B-4AC2-9046-19C57FD588AB}" type="presParOf" srcId="{12248E79-A095-4929-B27C-07F8386EBF87}" destId="{42E3A1F3-3CBC-45FA-B431-AD833D518C0D}" srcOrd="0" destOrd="0" presId="urn:microsoft.com/office/officeart/2005/8/layout/radial5"/>
    <dgm:cxn modelId="{E79E5029-B972-4FFF-9B9E-1E2C9E2F0E67}" type="presParOf" srcId="{B8EF1A44-67BF-47FA-AAF7-97E14A3C2E1C}" destId="{AD648BB3-00C1-4CB0-A50A-4842CB533593}" srcOrd="8" destOrd="0" presId="urn:microsoft.com/office/officeart/2005/8/layout/radial5"/>
    <dgm:cxn modelId="{EA91FFCB-D543-4B2C-BEF4-51C5C5A4592A}" type="presParOf" srcId="{B8EF1A44-67BF-47FA-AAF7-97E14A3C2E1C}" destId="{E0879ED8-EC99-40BA-9D9E-5D4929BCB9A0}" srcOrd="9" destOrd="0" presId="urn:microsoft.com/office/officeart/2005/8/layout/radial5"/>
    <dgm:cxn modelId="{0B27E21C-A2D5-4181-967D-CB13663663AF}" type="presParOf" srcId="{E0879ED8-EC99-40BA-9D9E-5D4929BCB9A0}" destId="{27E3FF76-D453-43C2-AAF9-77395E590FA7}" srcOrd="0" destOrd="0" presId="urn:microsoft.com/office/officeart/2005/8/layout/radial5"/>
    <dgm:cxn modelId="{59421EE9-C45C-45E7-BA2A-486AA3238ED5}" type="presParOf" srcId="{B8EF1A44-67BF-47FA-AAF7-97E14A3C2E1C}" destId="{9751A3D9-96D0-4F68-BBD1-0BEAEFCB17D0}" srcOrd="10" destOrd="0" presId="urn:microsoft.com/office/officeart/2005/8/layout/radial5"/>
    <dgm:cxn modelId="{19B4761C-C0D9-4ABF-827F-1199A8F50344}" type="presParOf" srcId="{B8EF1A44-67BF-47FA-AAF7-97E14A3C2E1C}" destId="{E49323A0-B512-4D48-89A6-A592F106D16F}" srcOrd="11" destOrd="0" presId="urn:microsoft.com/office/officeart/2005/8/layout/radial5"/>
    <dgm:cxn modelId="{814B8566-3A15-4734-AB3B-96F803F01953}" type="presParOf" srcId="{E49323A0-B512-4D48-89A6-A592F106D16F}" destId="{FE52528F-0BDE-43D6-8C8D-7208646D6F31}" srcOrd="0" destOrd="0" presId="urn:microsoft.com/office/officeart/2005/8/layout/radial5"/>
    <dgm:cxn modelId="{B7182EED-9425-4F4E-B46F-07BF72ED1DF3}" type="presParOf" srcId="{B8EF1A44-67BF-47FA-AAF7-97E14A3C2E1C}" destId="{EFAEC4E6-9E38-4D93-BB46-AB9B9458E11A}" srcOrd="12" destOrd="0" presId="urn:microsoft.com/office/officeart/2005/8/layout/radial5"/>
    <dgm:cxn modelId="{AA6F9E04-A419-4745-9650-95F22902430B}" type="presParOf" srcId="{B8EF1A44-67BF-47FA-AAF7-97E14A3C2E1C}" destId="{FC4BCB2E-17C8-4A24-BFEE-8FF90F563DE9}" srcOrd="13" destOrd="0" presId="urn:microsoft.com/office/officeart/2005/8/layout/radial5"/>
    <dgm:cxn modelId="{3FA6712C-4B9C-4E38-BB3F-E436ABD52115}" type="presParOf" srcId="{FC4BCB2E-17C8-4A24-BFEE-8FF90F563DE9}" destId="{2016B9BB-5659-48DF-8C04-692219021D40}" srcOrd="0" destOrd="0" presId="urn:microsoft.com/office/officeart/2005/8/layout/radial5"/>
    <dgm:cxn modelId="{6DBCD818-DCC6-489B-971A-966E75A2A7B7}" type="presParOf" srcId="{B8EF1A44-67BF-47FA-AAF7-97E14A3C2E1C}" destId="{F45F2316-1E66-487D-8D5D-347EB91BA1C8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D8E2348-E950-4627-83F9-722A9BAA9CBC}" type="doc">
      <dgm:prSet loTypeId="urn:microsoft.com/office/officeart/2005/8/layout/cycle2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6D38F15-2AD7-420A-B404-8C0463D51149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bg1"/>
              </a:solidFill>
            </a:rPr>
            <a:t>Творческие мастерские</a:t>
          </a:r>
          <a:endParaRPr lang="ru-RU" sz="1400" b="1" dirty="0">
            <a:solidFill>
              <a:schemeClr val="bg1"/>
            </a:solidFill>
          </a:endParaRPr>
        </a:p>
      </dgm:t>
    </dgm:pt>
    <dgm:pt modelId="{06FBCF3F-9618-457D-A536-5B099CFE354B}" type="parTrans" cxnId="{291E96B3-F7C5-4E49-BB1D-341717F214F7}">
      <dgm:prSet/>
      <dgm:spPr/>
      <dgm:t>
        <a:bodyPr/>
        <a:lstStyle/>
        <a:p>
          <a:endParaRPr lang="ru-RU"/>
        </a:p>
      </dgm:t>
    </dgm:pt>
    <dgm:pt modelId="{39670AA9-5DDB-47F7-A2E8-A8154540DC8D}" type="sibTrans" cxnId="{291E96B3-F7C5-4E49-BB1D-341717F214F7}">
      <dgm:prSet/>
      <dgm:spPr/>
      <dgm:t>
        <a:bodyPr/>
        <a:lstStyle/>
        <a:p>
          <a:endParaRPr lang="ru-RU"/>
        </a:p>
      </dgm:t>
    </dgm:pt>
    <dgm:pt modelId="{E18BBA72-3170-492C-B484-583CDEA9C386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</a:rPr>
            <a:t>Дидактические игры</a:t>
          </a:r>
          <a:endParaRPr lang="ru-RU" sz="1400" b="1" dirty="0">
            <a:solidFill>
              <a:schemeClr val="bg1"/>
            </a:solidFill>
          </a:endParaRPr>
        </a:p>
      </dgm:t>
    </dgm:pt>
    <dgm:pt modelId="{C259D850-E309-4756-B9DC-56C37F3B96B9}" type="parTrans" cxnId="{1753D243-4B55-441D-8E36-9AE05B9FAA67}">
      <dgm:prSet/>
      <dgm:spPr/>
      <dgm:t>
        <a:bodyPr/>
        <a:lstStyle/>
        <a:p>
          <a:endParaRPr lang="ru-RU"/>
        </a:p>
      </dgm:t>
    </dgm:pt>
    <dgm:pt modelId="{25AC397F-51B0-44E3-86A0-C1BBF14FB2AF}" type="sibTrans" cxnId="{1753D243-4B55-441D-8E36-9AE05B9FAA67}">
      <dgm:prSet/>
      <dgm:spPr/>
      <dgm:t>
        <a:bodyPr/>
        <a:lstStyle/>
        <a:p>
          <a:endParaRPr lang="ru-RU"/>
        </a:p>
      </dgm:t>
    </dgm:pt>
    <dgm:pt modelId="{FF8D120E-6758-467B-B6F6-0915EB34F9B7}">
      <dgm:prSet phldrT="[Текст]"/>
      <dgm:spPr>
        <a:solidFill>
          <a:srgbClr val="FFC000"/>
        </a:solidFill>
      </dgm:spPr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Книги </a:t>
          </a:r>
          <a:endParaRPr lang="ru-RU" b="1" dirty="0">
            <a:solidFill>
              <a:schemeClr val="bg1"/>
            </a:solidFill>
          </a:endParaRPr>
        </a:p>
      </dgm:t>
    </dgm:pt>
    <dgm:pt modelId="{F97ABBEC-5815-4107-A2BF-4BA0111E5C16}" type="parTrans" cxnId="{3A6B0705-552E-4E8E-B98F-28799570ECE7}">
      <dgm:prSet/>
      <dgm:spPr/>
      <dgm:t>
        <a:bodyPr/>
        <a:lstStyle/>
        <a:p>
          <a:endParaRPr lang="ru-RU"/>
        </a:p>
      </dgm:t>
    </dgm:pt>
    <dgm:pt modelId="{4E6BCBB4-12B4-4B69-A933-4990A5645817}" type="sibTrans" cxnId="{3A6B0705-552E-4E8E-B98F-28799570ECE7}">
      <dgm:prSet/>
      <dgm:spPr/>
      <dgm:t>
        <a:bodyPr/>
        <a:lstStyle/>
        <a:p>
          <a:endParaRPr lang="ru-RU"/>
        </a:p>
      </dgm:t>
    </dgm:pt>
    <dgm:pt modelId="{9F5D8CD5-B713-4B31-88BC-950EC3E77010}">
      <dgm:prSet phldrT="[Текст]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Картотеки</a:t>
          </a:r>
        </a:p>
        <a:p>
          <a:r>
            <a:rPr lang="ru-RU" b="1" dirty="0" err="1" smtClean="0">
              <a:solidFill>
                <a:schemeClr val="bg1"/>
              </a:solidFill>
            </a:rPr>
            <a:t>Лепбуки</a:t>
          </a:r>
          <a:r>
            <a:rPr lang="ru-RU" b="1" dirty="0" smtClean="0">
              <a:solidFill>
                <a:schemeClr val="bg1"/>
              </a:solidFill>
            </a:rPr>
            <a:t>  </a:t>
          </a:r>
          <a:endParaRPr lang="ru-RU" b="1" dirty="0">
            <a:solidFill>
              <a:schemeClr val="bg1"/>
            </a:solidFill>
          </a:endParaRPr>
        </a:p>
      </dgm:t>
    </dgm:pt>
    <dgm:pt modelId="{EDD4CDF8-26A0-4671-A3B4-F55E621000D0}" type="parTrans" cxnId="{F57E1B9C-7E4A-45C5-8ED3-C208B28F44E9}">
      <dgm:prSet/>
      <dgm:spPr/>
      <dgm:t>
        <a:bodyPr/>
        <a:lstStyle/>
        <a:p>
          <a:endParaRPr lang="ru-RU"/>
        </a:p>
      </dgm:t>
    </dgm:pt>
    <dgm:pt modelId="{5E217CF6-7CE0-451B-BCF8-F9FA76BB77E7}" type="sibTrans" cxnId="{F57E1B9C-7E4A-45C5-8ED3-C208B28F44E9}">
      <dgm:prSet/>
      <dgm:spPr/>
      <dgm:t>
        <a:bodyPr/>
        <a:lstStyle/>
        <a:p>
          <a:endParaRPr lang="ru-RU"/>
        </a:p>
      </dgm:t>
    </dgm:pt>
    <dgm:pt modelId="{AA34429D-90BD-4C66-8BF9-AA07C96809FE}">
      <dgm:prSet phldrT="[Текст]"/>
      <dgm:spPr/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Мини музеи</a:t>
          </a:r>
          <a:endParaRPr lang="ru-RU" b="1" dirty="0">
            <a:solidFill>
              <a:schemeClr val="bg1"/>
            </a:solidFill>
          </a:endParaRPr>
        </a:p>
      </dgm:t>
    </dgm:pt>
    <dgm:pt modelId="{5B364E17-2E85-45F1-8A7A-BE14FDD53C1B}" type="parTrans" cxnId="{37C4120C-8FFA-4873-BB65-F708F457243A}">
      <dgm:prSet/>
      <dgm:spPr/>
      <dgm:t>
        <a:bodyPr/>
        <a:lstStyle/>
        <a:p>
          <a:endParaRPr lang="ru-RU"/>
        </a:p>
      </dgm:t>
    </dgm:pt>
    <dgm:pt modelId="{6886F866-32C4-4879-8D6E-107DEC312A37}" type="sibTrans" cxnId="{37C4120C-8FFA-4873-BB65-F708F457243A}">
      <dgm:prSet/>
      <dgm:spPr/>
      <dgm:t>
        <a:bodyPr/>
        <a:lstStyle/>
        <a:p>
          <a:endParaRPr lang="ru-RU"/>
        </a:p>
      </dgm:t>
    </dgm:pt>
    <dgm:pt modelId="{54ADDC00-E676-4A5D-963B-E29503E97390}">
      <dgm:prSet/>
      <dgm:spPr/>
      <dgm:t>
        <a:bodyPr/>
        <a:lstStyle/>
        <a:p>
          <a:r>
            <a:rPr lang="ru-RU" b="1" dirty="0" smtClean="0">
              <a:solidFill>
                <a:schemeClr val="bg1"/>
              </a:solidFill>
            </a:rPr>
            <a:t>Сюжетно – ролевые игры </a:t>
          </a:r>
          <a:endParaRPr lang="ru-RU" b="1" dirty="0">
            <a:solidFill>
              <a:schemeClr val="bg1"/>
            </a:solidFill>
          </a:endParaRPr>
        </a:p>
      </dgm:t>
    </dgm:pt>
    <dgm:pt modelId="{A935AFA2-789C-4C85-9228-30F625DE09AA}" type="parTrans" cxnId="{22887BA9-1255-41AB-8DA9-B09D39A46580}">
      <dgm:prSet/>
      <dgm:spPr/>
      <dgm:t>
        <a:bodyPr/>
        <a:lstStyle/>
        <a:p>
          <a:endParaRPr lang="ru-RU"/>
        </a:p>
      </dgm:t>
    </dgm:pt>
    <dgm:pt modelId="{A90E4168-B0EE-499D-8A25-95885F6936BA}" type="sibTrans" cxnId="{22887BA9-1255-41AB-8DA9-B09D39A46580}">
      <dgm:prSet/>
      <dgm:spPr/>
      <dgm:t>
        <a:bodyPr/>
        <a:lstStyle/>
        <a:p>
          <a:endParaRPr lang="ru-RU"/>
        </a:p>
      </dgm:t>
    </dgm:pt>
    <dgm:pt modelId="{CD0E60D4-62B9-4242-A2D6-028EA2DDE0DE}" type="pres">
      <dgm:prSet presAssocID="{7D8E2348-E950-4627-83F9-722A9BAA9CB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0D5A44-DBEB-4404-83AC-22D0AA673BFC}" type="pres">
      <dgm:prSet presAssocID="{06D38F15-2AD7-420A-B404-8C0463D51149}" presName="node" presStyleLbl="node1" presStyleIdx="0" presStyleCnt="6" custScaleX="1318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12BE73-E18B-44A3-BCAD-FD62F74FF7BE}" type="pres">
      <dgm:prSet presAssocID="{39670AA9-5DDB-47F7-A2E8-A8154540DC8D}" presName="sibTrans" presStyleLbl="sibTrans2D1" presStyleIdx="0" presStyleCnt="6"/>
      <dgm:spPr/>
      <dgm:t>
        <a:bodyPr/>
        <a:lstStyle/>
        <a:p>
          <a:endParaRPr lang="ru-RU"/>
        </a:p>
      </dgm:t>
    </dgm:pt>
    <dgm:pt modelId="{83E01E37-4E00-4967-AA8F-B742581DFFF6}" type="pres">
      <dgm:prSet presAssocID="{39670AA9-5DDB-47F7-A2E8-A8154540DC8D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F9FB7CF4-B005-4810-977A-DD0CE2118BC6}" type="pres">
      <dgm:prSet presAssocID="{E18BBA72-3170-492C-B484-583CDEA9C386}" presName="node" presStyleLbl="node1" presStyleIdx="1" presStyleCnt="6" custScaleX="172590" custScaleY="76904" custRadScaleRad="80239" custRadScaleInc="87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6A9CEA-B0B8-448E-84E0-0FC5896A33E3}" type="pres">
      <dgm:prSet presAssocID="{25AC397F-51B0-44E3-86A0-C1BBF14FB2AF}" presName="sibTrans" presStyleLbl="sibTrans2D1" presStyleIdx="1" presStyleCnt="6"/>
      <dgm:spPr/>
      <dgm:t>
        <a:bodyPr/>
        <a:lstStyle/>
        <a:p>
          <a:endParaRPr lang="ru-RU"/>
        </a:p>
      </dgm:t>
    </dgm:pt>
    <dgm:pt modelId="{E49B5418-2781-40FB-A223-10245C634F7A}" type="pres">
      <dgm:prSet presAssocID="{25AC397F-51B0-44E3-86A0-C1BBF14FB2AF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DBA05A16-2A5E-46C5-862B-F260CAD3B739}" type="pres">
      <dgm:prSet presAssocID="{54ADDC00-E676-4A5D-963B-E29503E9739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C828E0-A1C2-4ECB-AE69-B4F1AC2F6A44}" type="pres">
      <dgm:prSet presAssocID="{A90E4168-B0EE-499D-8A25-95885F6936BA}" presName="sibTrans" presStyleLbl="sibTrans2D1" presStyleIdx="2" presStyleCnt="6"/>
      <dgm:spPr/>
      <dgm:t>
        <a:bodyPr/>
        <a:lstStyle/>
        <a:p>
          <a:endParaRPr lang="ru-RU"/>
        </a:p>
      </dgm:t>
    </dgm:pt>
    <dgm:pt modelId="{A1F1246F-C354-4E56-BD42-3631E6DD3E14}" type="pres">
      <dgm:prSet presAssocID="{A90E4168-B0EE-499D-8A25-95885F6936BA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00C8FB04-9407-47D0-8D80-34328CF2E906}" type="pres">
      <dgm:prSet presAssocID="{FF8D120E-6758-467B-B6F6-0915EB34F9B7}" presName="node" presStyleLbl="node1" presStyleIdx="3" presStyleCnt="6" custRadScaleRad="96665" custRadScaleInc="-81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285A3E-3A4C-4D47-845A-1E35CD44E981}" type="pres">
      <dgm:prSet presAssocID="{4E6BCBB4-12B4-4B69-A933-4990A5645817}" presName="sibTrans" presStyleLbl="sibTrans2D1" presStyleIdx="3" presStyleCnt="6"/>
      <dgm:spPr/>
      <dgm:t>
        <a:bodyPr/>
        <a:lstStyle/>
        <a:p>
          <a:endParaRPr lang="ru-RU"/>
        </a:p>
      </dgm:t>
    </dgm:pt>
    <dgm:pt modelId="{A8E53E72-0AD8-43BD-805A-40A39A9744E0}" type="pres">
      <dgm:prSet presAssocID="{4E6BCBB4-12B4-4B69-A933-4990A5645817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2F46EED1-C775-4AF6-8175-13DB324FC0B4}" type="pres">
      <dgm:prSet presAssocID="{9F5D8CD5-B713-4B31-88BC-950EC3E77010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9E2CF4-4026-44F9-92CC-E2AD2B2511AA}" type="pres">
      <dgm:prSet presAssocID="{5E217CF6-7CE0-451B-BCF8-F9FA76BB77E7}" presName="sibTrans" presStyleLbl="sibTrans2D1" presStyleIdx="4" presStyleCnt="6"/>
      <dgm:spPr/>
      <dgm:t>
        <a:bodyPr/>
        <a:lstStyle/>
        <a:p>
          <a:endParaRPr lang="ru-RU"/>
        </a:p>
      </dgm:t>
    </dgm:pt>
    <dgm:pt modelId="{8ADC4408-1003-4670-BFD8-F386454F0A9A}" type="pres">
      <dgm:prSet presAssocID="{5E217CF6-7CE0-451B-BCF8-F9FA76BB77E7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D84C7747-13AC-4FA8-98AE-D14C5D0EA59E}" type="pres">
      <dgm:prSet presAssocID="{AA34429D-90BD-4C66-8BF9-AA07C96809FE}" presName="node" presStyleLbl="node1" presStyleIdx="5" presStyleCnt="6" custScaleX="173870" custScaleY="74723" custRadScaleRad="79596" custRadScaleInc="-79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E1683-ACEC-4F19-A2BE-27ADE6A4234D}" type="pres">
      <dgm:prSet presAssocID="{6886F866-32C4-4879-8D6E-107DEC312A37}" presName="sibTrans" presStyleLbl="sibTrans2D1" presStyleIdx="5" presStyleCnt="6"/>
      <dgm:spPr/>
      <dgm:t>
        <a:bodyPr/>
        <a:lstStyle/>
        <a:p>
          <a:endParaRPr lang="ru-RU"/>
        </a:p>
      </dgm:t>
    </dgm:pt>
    <dgm:pt modelId="{0E2C2780-60F3-4209-BC95-762CB4903F9D}" type="pres">
      <dgm:prSet presAssocID="{6886F866-32C4-4879-8D6E-107DEC312A37}" presName="connectorText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8B1362B2-EB97-485D-939D-F044AAE8DF78}" type="presOf" srcId="{25AC397F-51B0-44E3-86A0-C1BBF14FB2AF}" destId="{E49B5418-2781-40FB-A223-10245C634F7A}" srcOrd="1" destOrd="0" presId="urn:microsoft.com/office/officeart/2005/8/layout/cycle2"/>
    <dgm:cxn modelId="{A538A35D-E613-4422-B899-FCDDCE58726F}" type="presOf" srcId="{A90E4168-B0EE-499D-8A25-95885F6936BA}" destId="{A1F1246F-C354-4E56-BD42-3631E6DD3E14}" srcOrd="1" destOrd="0" presId="urn:microsoft.com/office/officeart/2005/8/layout/cycle2"/>
    <dgm:cxn modelId="{6454F05E-96E3-4CB9-A91C-EE92F9C579BC}" type="presOf" srcId="{6886F866-32C4-4879-8D6E-107DEC312A37}" destId="{F5BE1683-ACEC-4F19-A2BE-27ADE6A4234D}" srcOrd="0" destOrd="0" presId="urn:microsoft.com/office/officeart/2005/8/layout/cycle2"/>
    <dgm:cxn modelId="{A8CEB3BF-781F-4FD6-B9B2-6B4D816B1889}" type="presOf" srcId="{5E217CF6-7CE0-451B-BCF8-F9FA76BB77E7}" destId="{619E2CF4-4026-44F9-92CC-E2AD2B2511AA}" srcOrd="0" destOrd="0" presId="urn:microsoft.com/office/officeart/2005/8/layout/cycle2"/>
    <dgm:cxn modelId="{7B77201E-09C1-47A1-9822-3E069554D2F2}" type="presOf" srcId="{FF8D120E-6758-467B-B6F6-0915EB34F9B7}" destId="{00C8FB04-9407-47D0-8D80-34328CF2E906}" srcOrd="0" destOrd="0" presId="urn:microsoft.com/office/officeart/2005/8/layout/cycle2"/>
    <dgm:cxn modelId="{22887BA9-1255-41AB-8DA9-B09D39A46580}" srcId="{7D8E2348-E950-4627-83F9-722A9BAA9CBC}" destId="{54ADDC00-E676-4A5D-963B-E29503E97390}" srcOrd="2" destOrd="0" parTransId="{A935AFA2-789C-4C85-9228-30F625DE09AA}" sibTransId="{A90E4168-B0EE-499D-8A25-95885F6936BA}"/>
    <dgm:cxn modelId="{291E96B3-F7C5-4E49-BB1D-341717F214F7}" srcId="{7D8E2348-E950-4627-83F9-722A9BAA9CBC}" destId="{06D38F15-2AD7-420A-B404-8C0463D51149}" srcOrd="0" destOrd="0" parTransId="{06FBCF3F-9618-457D-A536-5B099CFE354B}" sibTransId="{39670AA9-5DDB-47F7-A2E8-A8154540DC8D}"/>
    <dgm:cxn modelId="{F4E97FAD-EDD5-49B7-A536-7280877015D3}" type="presOf" srcId="{7D8E2348-E950-4627-83F9-722A9BAA9CBC}" destId="{CD0E60D4-62B9-4242-A2D6-028EA2DDE0DE}" srcOrd="0" destOrd="0" presId="urn:microsoft.com/office/officeart/2005/8/layout/cycle2"/>
    <dgm:cxn modelId="{D25EA474-28BF-48AF-A83E-782983842DCD}" type="presOf" srcId="{4E6BCBB4-12B4-4B69-A933-4990A5645817}" destId="{E8285A3E-3A4C-4D47-845A-1E35CD44E981}" srcOrd="0" destOrd="0" presId="urn:microsoft.com/office/officeart/2005/8/layout/cycle2"/>
    <dgm:cxn modelId="{7FAF1416-B8D1-4401-A2D7-D72903DC4F8E}" type="presOf" srcId="{39670AA9-5DDB-47F7-A2E8-A8154540DC8D}" destId="{83E01E37-4E00-4967-AA8F-B742581DFFF6}" srcOrd="1" destOrd="0" presId="urn:microsoft.com/office/officeart/2005/8/layout/cycle2"/>
    <dgm:cxn modelId="{19114D27-D507-4006-806E-AF8B294F2AA3}" type="presOf" srcId="{39670AA9-5DDB-47F7-A2E8-A8154540DC8D}" destId="{3E12BE73-E18B-44A3-BCAD-FD62F74FF7BE}" srcOrd="0" destOrd="0" presId="urn:microsoft.com/office/officeart/2005/8/layout/cycle2"/>
    <dgm:cxn modelId="{22CF21C2-8276-4A91-AC52-8966259C9B30}" type="presOf" srcId="{9F5D8CD5-B713-4B31-88BC-950EC3E77010}" destId="{2F46EED1-C775-4AF6-8175-13DB324FC0B4}" srcOrd="0" destOrd="0" presId="urn:microsoft.com/office/officeart/2005/8/layout/cycle2"/>
    <dgm:cxn modelId="{B5D8C1EC-83E6-4FCC-A2CC-B6B2ADD243CE}" type="presOf" srcId="{06D38F15-2AD7-420A-B404-8C0463D51149}" destId="{480D5A44-DBEB-4404-83AC-22D0AA673BFC}" srcOrd="0" destOrd="0" presId="urn:microsoft.com/office/officeart/2005/8/layout/cycle2"/>
    <dgm:cxn modelId="{37C4120C-8FFA-4873-BB65-F708F457243A}" srcId="{7D8E2348-E950-4627-83F9-722A9BAA9CBC}" destId="{AA34429D-90BD-4C66-8BF9-AA07C96809FE}" srcOrd="5" destOrd="0" parTransId="{5B364E17-2E85-45F1-8A7A-BE14FDD53C1B}" sibTransId="{6886F866-32C4-4879-8D6E-107DEC312A37}"/>
    <dgm:cxn modelId="{3A6B0705-552E-4E8E-B98F-28799570ECE7}" srcId="{7D8E2348-E950-4627-83F9-722A9BAA9CBC}" destId="{FF8D120E-6758-467B-B6F6-0915EB34F9B7}" srcOrd="3" destOrd="0" parTransId="{F97ABBEC-5815-4107-A2BF-4BA0111E5C16}" sibTransId="{4E6BCBB4-12B4-4B69-A933-4990A5645817}"/>
    <dgm:cxn modelId="{8E77A380-5F74-47B1-8994-1392EF998EA0}" type="presOf" srcId="{54ADDC00-E676-4A5D-963B-E29503E97390}" destId="{DBA05A16-2A5E-46C5-862B-F260CAD3B739}" srcOrd="0" destOrd="0" presId="urn:microsoft.com/office/officeart/2005/8/layout/cycle2"/>
    <dgm:cxn modelId="{E1DBC967-BD7D-45EE-B8CF-E7F6F937975B}" type="presOf" srcId="{E18BBA72-3170-492C-B484-583CDEA9C386}" destId="{F9FB7CF4-B005-4810-977A-DD0CE2118BC6}" srcOrd="0" destOrd="0" presId="urn:microsoft.com/office/officeart/2005/8/layout/cycle2"/>
    <dgm:cxn modelId="{89D2A8DC-568F-4CD7-A050-7ED3B5F1C957}" type="presOf" srcId="{6886F866-32C4-4879-8D6E-107DEC312A37}" destId="{0E2C2780-60F3-4209-BC95-762CB4903F9D}" srcOrd="1" destOrd="0" presId="urn:microsoft.com/office/officeart/2005/8/layout/cycle2"/>
    <dgm:cxn modelId="{1753D243-4B55-441D-8E36-9AE05B9FAA67}" srcId="{7D8E2348-E950-4627-83F9-722A9BAA9CBC}" destId="{E18BBA72-3170-492C-B484-583CDEA9C386}" srcOrd="1" destOrd="0" parTransId="{C259D850-E309-4756-B9DC-56C37F3B96B9}" sibTransId="{25AC397F-51B0-44E3-86A0-C1BBF14FB2AF}"/>
    <dgm:cxn modelId="{6084D01F-1C2B-47AA-B951-B255939FBDB5}" type="presOf" srcId="{4E6BCBB4-12B4-4B69-A933-4990A5645817}" destId="{A8E53E72-0AD8-43BD-805A-40A39A9744E0}" srcOrd="1" destOrd="0" presId="urn:microsoft.com/office/officeart/2005/8/layout/cycle2"/>
    <dgm:cxn modelId="{61A1475D-937E-4D0B-B75A-35C54D4686AE}" type="presOf" srcId="{AA34429D-90BD-4C66-8BF9-AA07C96809FE}" destId="{D84C7747-13AC-4FA8-98AE-D14C5D0EA59E}" srcOrd="0" destOrd="0" presId="urn:microsoft.com/office/officeart/2005/8/layout/cycle2"/>
    <dgm:cxn modelId="{B6760A70-3443-4F5F-B0F2-54185425118D}" type="presOf" srcId="{A90E4168-B0EE-499D-8A25-95885F6936BA}" destId="{4BC828E0-A1C2-4ECB-AE69-B4F1AC2F6A44}" srcOrd="0" destOrd="0" presId="urn:microsoft.com/office/officeart/2005/8/layout/cycle2"/>
    <dgm:cxn modelId="{F57E1B9C-7E4A-45C5-8ED3-C208B28F44E9}" srcId="{7D8E2348-E950-4627-83F9-722A9BAA9CBC}" destId="{9F5D8CD5-B713-4B31-88BC-950EC3E77010}" srcOrd="4" destOrd="0" parTransId="{EDD4CDF8-26A0-4671-A3B4-F55E621000D0}" sibTransId="{5E217CF6-7CE0-451B-BCF8-F9FA76BB77E7}"/>
    <dgm:cxn modelId="{9AA20FB5-4FFD-4F14-A526-8D0D287F2984}" type="presOf" srcId="{25AC397F-51B0-44E3-86A0-C1BBF14FB2AF}" destId="{B26A9CEA-B0B8-448E-84E0-0FC5896A33E3}" srcOrd="0" destOrd="0" presId="urn:microsoft.com/office/officeart/2005/8/layout/cycle2"/>
    <dgm:cxn modelId="{8F4CF867-160A-4236-AC6B-E6B46C0DB464}" type="presOf" srcId="{5E217CF6-7CE0-451B-BCF8-F9FA76BB77E7}" destId="{8ADC4408-1003-4670-BFD8-F386454F0A9A}" srcOrd="1" destOrd="0" presId="urn:microsoft.com/office/officeart/2005/8/layout/cycle2"/>
    <dgm:cxn modelId="{60D6575B-A864-480C-A6F9-F37707E3C371}" type="presParOf" srcId="{CD0E60D4-62B9-4242-A2D6-028EA2DDE0DE}" destId="{480D5A44-DBEB-4404-83AC-22D0AA673BFC}" srcOrd="0" destOrd="0" presId="urn:microsoft.com/office/officeart/2005/8/layout/cycle2"/>
    <dgm:cxn modelId="{DA87A455-FD55-4950-95F5-AC602D5F8D03}" type="presParOf" srcId="{CD0E60D4-62B9-4242-A2D6-028EA2DDE0DE}" destId="{3E12BE73-E18B-44A3-BCAD-FD62F74FF7BE}" srcOrd="1" destOrd="0" presId="urn:microsoft.com/office/officeart/2005/8/layout/cycle2"/>
    <dgm:cxn modelId="{AD7FC2D1-BD7D-4E10-B8EA-D403FDA93A7B}" type="presParOf" srcId="{3E12BE73-E18B-44A3-BCAD-FD62F74FF7BE}" destId="{83E01E37-4E00-4967-AA8F-B742581DFFF6}" srcOrd="0" destOrd="0" presId="urn:microsoft.com/office/officeart/2005/8/layout/cycle2"/>
    <dgm:cxn modelId="{2C06B1D1-1DE1-42B7-AC2F-E88F13F54612}" type="presParOf" srcId="{CD0E60D4-62B9-4242-A2D6-028EA2DDE0DE}" destId="{F9FB7CF4-B005-4810-977A-DD0CE2118BC6}" srcOrd="2" destOrd="0" presId="urn:microsoft.com/office/officeart/2005/8/layout/cycle2"/>
    <dgm:cxn modelId="{83942C08-62CA-4972-909F-B1C8003E3E77}" type="presParOf" srcId="{CD0E60D4-62B9-4242-A2D6-028EA2DDE0DE}" destId="{B26A9CEA-B0B8-448E-84E0-0FC5896A33E3}" srcOrd="3" destOrd="0" presId="urn:microsoft.com/office/officeart/2005/8/layout/cycle2"/>
    <dgm:cxn modelId="{E107918C-C28B-46DA-9CBA-FC8789AFA8D4}" type="presParOf" srcId="{B26A9CEA-B0B8-448E-84E0-0FC5896A33E3}" destId="{E49B5418-2781-40FB-A223-10245C634F7A}" srcOrd="0" destOrd="0" presId="urn:microsoft.com/office/officeart/2005/8/layout/cycle2"/>
    <dgm:cxn modelId="{CB59CCAD-47DF-4E24-BAB2-E87E110CE40A}" type="presParOf" srcId="{CD0E60D4-62B9-4242-A2D6-028EA2DDE0DE}" destId="{DBA05A16-2A5E-46C5-862B-F260CAD3B739}" srcOrd="4" destOrd="0" presId="urn:microsoft.com/office/officeart/2005/8/layout/cycle2"/>
    <dgm:cxn modelId="{7F7CC3EB-F6C6-4AC3-BCA3-777F1CB0355B}" type="presParOf" srcId="{CD0E60D4-62B9-4242-A2D6-028EA2DDE0DE}" destId="{4BC828E0-A1C2-4ECB-AE69-B4F1AC2F6A44}" srcOrd="5" destOrd="0" presId="urn:microsoft.com/office/officeart/2005/8/layout/cycle2"/>
    <dgm:cxn modelId="{DE45C1D4-9D2E-4A44-B2EB-859852D30FEF}" type="presParOf" srcId="{4BC828E0-A1C2-4ECB-AE69-B4F1AC2F6A44}" destId="{A1F1246F-C354-4E56-BD42-3631E6DD3E14}" srcOrd="0" destOrd="0" presId="urn:microsoft.com/office/officeart/2005/8/layout/cycle2"/>
    <dgm:cxn modelId="{FF5D71BB-98A4-415D-8E89-C8ED7DBA7AF3}" type="presParOf" srcId="{CD0E60D4-62B9-4242-A2D6-028EA2DDE0DE}" destId="{00C8FB04-9407-47D0-8D80-34328CF2E906}" srcOrd="6" destOrd="0" presId="urn:microsoft.com/office/officeart/2005/8/layout/cycle2"/>
    <dgm:cxn modelId="{BF4AA292-F116-4440-8A49-6EFFB7236E62}" type="presParOf" srcId="{CD0E60D4-62B9-4242-A2D6-028EA2DDE0DE}" destId="{E8285A3E-3A4C-4D47-845A-1E35CD44E981}" srcOrd="7" destOrd="0" presId="urn:microsoft.com/office/officeart/2005/8/layout/cycle2"/>
    <dgm:cxn modelId="{23583EBA-7E08-454B-A6A0-83F29B25C33F}" type="presParOf" srcId="{E8285A3E-3A4C-4D47-845A-1E35CD44E981}" destId="{A8E53E72-0AD8-43BD-805A-40A39A9744E0}" srcOrd="0" destOrd="0" presId="urn:microsoft.com/office/officeart/2005/8/layout/cycle2"/>
    <dgm:cxn modelId="{D7B0E9E3-A053-4CC7-97F1-9ED2CCC80C7B}" type="presParOf" srcId="{CD0E60D4-62B9-4242-A2D6-028EA2DDE0DE}" destId="{2F46EED1-C775-4AF6-8175-13DB324FC0B4}" srcOrd="8" destOrd="0" presId="urn:microsoft.com/office/officeart/2005/8/layout/cycle2"/>
    <dgm:cxn modelId="{36878081-6EBD-4871-95B6-97090A82DC53}" type="presParOf" srcId="{CD0E60D4-62B9-4242-A2D6-028EA2DDE0DE}" destId="{619E2CF4-4026-44F9-92CC-E2AD2B2511AA}" srcOrd="9" destOrd="0" presId="urn:microsoft.com/office/officeart/2005/8/layout/cycle2"/>
    <dgm:cxn modelId="{F9B94BD0-C21B-4417-AA86-9AD01390AC81}" type="presParOf" srcId="{619E2CF4-4026-44F9-92CC-E2AD2B2511AA}" destId="{8ADC4408-1003-4670-BFD8-F386454F0A9A}" srcOrd="0" destOrd="0" presId="urn:microsoft.com/office/officeart/2005/8/layout/cycle2"/>
    <dgm:cxn modelId="{7AA3A39E-E662-4CDC-896B-6E26779F04D0}" type="presParOf" srcId="{CD0E60D4-62B9-4242-A2D6-028EA2DDE0DE}" destId="{D84C7747-13AC-4FA8-98AE-D14C5D0EA59E}" srcOrd="10" destOrd="0" presId="urn:microsoft.com/office/officeart/2005/8/layout/cycle2"/>
    <dgm:cxn modelId="{EDD01CF2-3364-4608-AE25-FCF4272968D2}" type="presParOf" srcId="{CD0E60D4-62B9-4242-A2D6-028EA2DDE0DE}" destId="{F5BE1683-ACEC-4F19-A2BE-27ADE6A4234D}" srcOrd="11" destOrd="0" presId="urn:microsoft.com/office/officeart/2005/8/layout/cycle2"/>
    <dgm:cxn modelId="{40AE2925-FFCA-456D-B008-7078E506ECC4}" type="presParOf" srcId="{F5BE1683-ACEC-4F19-A2BE-27ADE6A4234D}" destId="{0E2C2780-60F3-4209-BC95-762CB4903F9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8CA48E-B696-48E5-AE4D-D2F9E0DF7318}">
      <dsp:nvSpPr>
        <dsp:cNvPr id="0" name=""/>
        <dsp:cNvSpPr/>
      </dsp:nvSpPr>
      <dsp:spPr>
        <a:xfrm>
          <a:off x="3283148" y="2032800"/>
          <a:ext cx="1561703" cy="15617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Формы работы</a:t>
          </a:r>
          <a:endParaRPr lang="ru-RU" sz="2100" kern="1200" dirty="0"/>
        </a:p>
      </dsp:txBody>
      <dsp:txXfrm>
        <a:off x="3511854" y="2261506"/>
        <a:ext cx="1104291" cy="1104291"/>
      </dsp:txXfrm>
    </dsp:sp>
    <dsp:sp modelId="{8DAABDAD-3096-4E94-840D-BE7FE39C5928}">
      <dsp:nvSpPr>
        <dsp:cNvPr id="0" name=""/>
        <dsp:cNvSpPr/>
      </dsp:nvSpPr>
      <dsp:spPr>
        <a:xfrm rot="16200000">
          <a:off x="3898859" y="1465072"/>
          <a:ext cx="330281" cy="5309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3948401" y="1620810"/>
        <a:ext cx="231197" cy="318587"/>
      </dsp:txXfrm>
    </dsp:sp>
    <dsp:sp modelId="{ADF43241-CEE2-4A2C-9F90-C0D701753556}">
      <dsp:nvSpPr>
        <dsp:cNvPr id="0" name=""/>
        <dsp:cNvSpPr/>
      </dsp:nvSpPr>
      <dsp:spPr>
        <a:xfrm>
          <a:off x="3361233" y="4095"/>
          <a:ext cx="1405532" cy="1405532"/>
        </a:xfrm>
        <a:prstGeom prst="ellipse">
          <a:avLst/>
        </a:prstGeom>
        <a:solidFill>
          <a:schemeClr val="bg2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ООД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3567068" y="209930"/>
        <a:ext cx="993862" cy="993862"/>
      </dsp:txXfrm>
    </dsp:sp>
    <dsp:sp modelId="{65E6F857-7754-491F-B4FD-A6D892D81DA7}">
      <dsp:nvSpPr>
        <dsp:cNvPr id="0" name=""/>
        <dsp:cNvSpPr/>
      </dsp:nvSpPr>
      <dsp:spPr>
        <a:xfrm rot="19285714">
          <a:off x="4745653" y="1872867"/>
          <a:ext cx="330281" cy="5309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4756462" y="2009952"/>
        <a:ext cx="231197" cy="318587"/>
      </dsp:txXfrm>
    </dsp:sp>
    <dsp:sp modelId="{DCD7D83D-C4F4-467E-B448-4387986B620B}">
      <dsp:nvSpPr>
        <dsp:cNvPr id="0" name=""/>
        <dsp:cNvSpPr/>
      </dsp:nvSpPr>
      <dsp:spPr>
        <a:xfrm>
          <a:off x="5008389" y="797323"/>
          <a:ext cx="1405532" cy="1405532"/>
        </a:xfrm>
        <a:prstGeom prst="ellipse">
          <a:avLst/>
        </a:prstGeom>
        <a:solidFill>
          <a:srgbClr val="00B05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</a:rPr>
            <a:t>игры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5214224" y="1003158"/>
        <a:ext cx="993862" cy="993862"/>
      </dsp:txXfrm>
    </dsp:sp>
    <dsp:sp modelId="{69354E1C-34BB-49CD-8B7D-2E4A8A851DBA}">
      <dsp:nvSpPr>
        <dsp:cNvPr id="0" name=""/>
        <dsp:cNvSpPr/>
      </dsp:nvSpPr>
      <dsp:spPr>
        <a:xfrm rot="771429">
          <a:off x="4954794" y="2789173"/>
          <a:ext cx="330281" cy="5309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4956036" y="2884345"/>
        <a:ext cx="231197" cy="318587"/>
      </dsp:txXfrm>
    </dsp:sp>
    <dsp:sp modelId="{E46CE1DB-82C8-41C6-AB14-59EFFB4CC0F5}">
      <dsp:nvSpPr>
        <dsp:cNvPr id="0" name=""/>
        <dsp:cNvSpPr/>
      </dsp:nvSpPr>
      <dsp:spPr>
        <a:xfrm>
          <a:off x="5415202" y="2579691"/>
          <a:ext cx="1405532" cy="140553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труд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5621037" y="2785526"/>
        <a:ext cx="993862" cy="993862"/>
      </dsp:txXfrm>
    </dsp:sp>
    <dsp:sp modelId="{12248E79-A095-4929-B27C-07F8386EBF87}">
      <dsp:nvSpPr>
        <dsp:cNvPr id="0" name=""/>
        <dsp:cNvSpPr/>
      </dsp:nvSpPr>
      <dsp:spPr>
        <a:xfrm rot="3857143">
          <a:off x="4368794" y="3523993"/>
          <a:ext cx="330281" cy="5309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>
        <a:off x="4396841" y="3585553"/>
        <a:ext cx="231197" cy="318587"/>
      </dsp:txXfrm>
    </dsp:sp>
    <dsp:sp modelId="{AD648BB3-00C1-4CB0-A50A-4842CB533593}">
      <dsp:nvSpPr>
        <dsp:cNvPr id="0" name=""/>
        <dsp:cNvSpPr/>
      </dsp:nvSpPr>
      <dsp:spPr>
        <a:xfrm>
          <a:off x="4275335" y="4009039"/>
          <a:ext cx="1405532" cy="140553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информация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4481170" y="4214874"/>
        <a:ext cx="993862" cy="993862"/>
      </dsp:txXfrm>
    </dsp:sp>
    <dsp:sp modelId="{E0879ED8-EC99-40BA-9D9E-5D4929BCB9A0}">
      <dsp:nvSpPr>
        <dsp:cNvPr id="0" name=""/>
        <dsp:cNvSpPr/>
      </dsp:nvSpPr>
      <dsp:spPr>
        <a:xfrm rot="6942857">
          <a:off x="3428923" y="3523993"/>
          <a:ext cx="330281" cy="5309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00000">
        <a:off x="3499960" y="3585553"/>
        <a:ext cx="231197" cy="318587"/>
      </dsp:txXfrm>
    </dsp:sp>
    <dsp:sp modelId="{9751A3D9-96D0-4F68-BBD1-0BEAEFCB17D0}">
      <dsp:nvSpPr>
        <dsp:cNvPr id="0" name=""/>
        <dsp:cNvSpPr/>
      </dsp:nvSpPr>
      <dsp:spPr>
        <a:xfrm>
          <a:off x="2447131" y="4009039"/>
          <a:ext cx="1405532" cy="140553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chemeClr val="tx1"/>
              </a:solidFill>
            </a:rPr>
            <a:t>Нагляд</a:t>
          </a:r>
          <a:endParaRPr lang="ru-RU" sz="2000" kern="1200" dirty="0" smtClean="0">
            <a:solidFill>
              <a:schemeClr val="tx1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>
              <a:solidFill>
                <a:schemeClr val="tx1"/>
              </a:solidFill>
            </a:rPr>
            <a:t>ность</a:t>
          </a:r>
          <a:endParaRPr lang="ru-RU" sz="2000" kern="1200" dirty="0">
            <a:solidFill>
              <a:schemeClr val="tx1"/>
            </a:solidFill>
          </a:endParaRPr>
        </a:p>
      </dsp:txBody>
      <dsp:txXfrm>
        <a:off x="2652966" y="4214874"/>
        <a:ext cx="993862" cy="993862"/>
      </dsp:txXfrm>
    </dsp:sp>
    <dsp:sp modelId="{E49323A0-B512-4D48-89A6-A592F106D16F}">
      <dsp:nvSpPr>
        <dsp:cNvPr id="0" name=""/>
        <dsp:cNvSpPr/>
      </dsp:nvSpPr>
      <dsp:spPr>
        <a:xfrm rot="10028571">
          <a:off x="2842924" y="2789173"/>
          <a:ext cx="330281" cy="5309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00000">
        <a:off x="2940766" y="2884345"/>
        <a:ext cx="231197" cy="318587"/>
      </dsp:txXfrm>
    </dsp:sp>
    <dsp:sp modelId="{EFAEC4E6-9E38-4D93-BB46-AB9B9458E11A}">
      <dsp:nvSpPr>
        <dsp:cNvPr id="0" name=""/>
        <dsp:cNvSpPr/>
      </dsp:nvSpPr>
      <dsp:spPr>
        <a:xfrm>
          <a:off x="1307264" y="2579691"/>
          <a:ext cx="1405532" cy="140553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</a:rPr>
            <a:t>развлечения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1513099" y="2785526"/>
        <a:ext cx="993862" cy="993862"/>
      </dsp:txXfrm>
    </dsp:sp>
    <dsp:sp modelId="{FC4BCB2E-17C8-4A24-BFEE-8FF90F563DE9}">
      <dsp:nvSpPr>
        <dsp:cNvPr id="0" name=""/>
        <dsp:cNvSpPr/>
      </dsp:nvSpPr>
      <dsp:spPr>
        <a:xfrm rot="13114286">
          <a:off x="3052064" y="1872867"/>
          <a:ext cx="330281" cy="5309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0800000">
        <a:off x="3140339" y="2009952"/>
        <a:ext cx="231197" cy="318587"/>
      </dsp:txXfrm>
    </dsp:sp>
    <dsp:sp modelId="{F45F2316-1E66-487D-8D5D-347EB91BA1C8}">
      <dsp:nvSpPr>
        <dsp:cNvPr id="0" name=""/>
        <dsp:cNvSpPr/>
      </dsp:nvSpPr>
      <dsp:spPr>
        <a:xfrm>
          <a:off x="1714078" y="797323"/>
          <a:ext cx="1405532" cy="1405532"/>
        </a:xfrm>
        <a:prstGeom prst="ellipse">
          <a:avLst/>
        </a:prstGeom>
        <a:solidFill>
          <a:srgbClr val="92D05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Самостоятельная деятельность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1919913" y="1003158"/>
        <a:ext cx="993862" cy="9938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0D5A44-DBEB-4404-83AC-22D0AA673BFC}">
      <dsp:nvSpPr>
        <dsp:cNvPr id="0" name=""/>
        <dsp:cNvSpPr/>
      </dsp:nvSpPr>
      <dsp:spPr>
        <a:xfrm>
          <a:off x="3695374" y="1498"/>
          <a:ext cx="1781724" cy="135130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</a:rPr>
            <a:t>Творческие мастерские</a:t>
          </a:r>
          <a:endParaRPr lang="ru-RU" sz="1400" b="1" kern="1200" dirty="0">
            <a:solidFill>
              <a:schemeClr val="bg1"/>
            </a:solidFill>
          </a:endParaRPr>
        </a:p>
      </dsp:txBody>
      <dsp:txXfrm>
        <a:off x="3956301" y="199392"/>
        <a:ext cx="1259870" cy="955518"/>
      </dsp:txXfrm>
    </dsp:sp>
    <dsp:sp modelId="{3E12BE73-E18B-44A3-BCAD-FD62F74FF7BE}">
      <dsp:nvSpPr>
        <dsp:cNvPr id="0" name=""/>
        <dsp:cNvSpPr/>
      </dsp:nvSpPr>
      <dsp:spPr>
        <a:xfrm rot="2491674">
          <a:off x="5210828" y="1110195"/>
          <a:ext cx="243772" cy="4560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5220019" y="1177165"/>
        <a:ext cx="170640" cy="273639"/>
      </dsp:txXfrm>
    </dsp:sp>
    <dsp:sp modelId="{F9FB7CF4-B005-4810-977A-DD0CE2118BC6}">
      <dsp:nvSpPr>
        <dsp:cNvPr id="0" name=""/>
        <dsp:cNvSpPr/>
      </dsp:nvSpPr>
      <dsp:spPr>
        <a:xfrm>
          <a:off x="4868061" y="1439829"/>
          <a:ext cx="2332219" cy="1039208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</a:rPr>
            <a:t>Дидактические игры</a:t>
          </a:r>
          <a:endParaRPr lang="ru-RU" sz="1400" b="1" kern="1200" dirty="0">
            <a:solidFill>
              <a:schemeClr val="bg1"/>
            </a:solidFill>
          </a:endParaRPr>
        </a:p>
      </dsp:txBody>
      <dsp:txXfrm>
        <a:off x="5209607" y="1592017"/>
        <a:ext cx="1649127" cy="734832"/>
      </dsp:txXfrm>
    </dsp:sp>
    <dsp:sp modelId="{B26A9CEA-B0B8-448E-84E0-0FC5896A33E3}">
      <dsp:nvSpPr>
        <dsp:cNvPr id="0" name=""/>
        <dsp:cNvSpPr/>
      </dsp:nvSpPr>
      <dsp:spPr>
        <a:xfrm rot="4798877">
          <a:off x="6018814" y="2531982"/>
          <a:ext cx="313580" cy="4560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531752"/>
            <a:satOff val="192"/>
            <a:lumOff val="-156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6057668" y="2576875"/>
        <a:ext cx="219506" cy="273639"/>
      </dsp:txXfrm>
    </dsp:sp>
    <dsp:sp modelId="{DBA05A16-2A5E-46C5-862B-F260CAD3B739}">
      <dsp:nvSpPr>
        <dsp:cNvPr id="0" name=""/>
        <dsp:cNvSpPr/>
      </dsp:nvSpPr>
      <dsp:spPr>
        <a:xfrm>
          <a:off x="5670504" y="3049771"/>
          <a:ext cx="1351306" cy="1351306"/>
        </a:xfrm>
        <a:prstGeom prst="ellipse">
          <a:avLst/>
        </a:prstGeom>
        <a:solidFill>
          <a:schemeClr val="accent4">
            <a:hueOff val="1063504"/>
            <a:satOff val="385"/>
            <a:lumOff val="-313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bg1"/>
              </a:solidFill>
            </a:rPr>
            <a:t>Сюжетно – ролевые игры </a:t>
          </a:r>
          <a:endParaRPr lang="ru-RU" sz="1300" b="1" kern="1200" dirty="0">
            <a:solidFill>
              <a:schemeClr val="bg1"/>
            </a:solidFill>
          </a:endParaRPr>
        </a:p>
      </dsp:txBody>
      <dsp:txXfrm>
        <a:off x="5868398" y="3247665"/>
        <a:ext cx="955518" cy="955518"/>
      </dsp:txXfrm>
    </dsp:sp>
    <dsp:sp modelId="{4BC828E0-A1C2-4ECB-AE69-B4F1AC2F6A44}">
      <dsp:nvSpPr>
        <dsp:cNvPr id="0" name=""/>
        <dsp:cNvSpPr/>
      </dsp:nvSpPr>
      <dsp:spPr>
        <a:xfrm rot="9033065">
          <a:off x="5363309" y="3966431"/>
          <a:ext cx="304191" cy="4560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063504"/>
            <a:satOff val="385"/>
            <a:lumOff val="-313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0800000">
        <a:off x="5448671" y="4035211"/>
        <a:ext cx="212934" cy="273639"/>
      </dsp:txXfrm>
    </dsp:sp>
    <dsp:sp modelId="{00C8FB04-9407-47D0-8D80-34328CF2E906}">
      <dsp:nvSpPr>
        <dsp:cNvPr id="0" name=""/>
        <dsp:cNvSpPr/>
      </dsp:nvSpPr>
      <dsp:spPr>
        <a:xfrm>
          <a:off x="3994005" y="3996316"/>
          <a:ext cx="1351306" cy="1351306"/>
        </a:xfrm>
        <a:prstGeom prst="ellipse">
          <a:avLst/>
        </a:prstGeom>
        <a:solidFill>
          <a:srgbClr val="FFC000"/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bg1"/>
              </a:solidFill>
            </a:rPr>
            <a:t>Книги </a:t>
          </a:r>
          <a:endParaRPr lang="ru-RU" sz="1300" b="1" kern="1200" dirty="0">
            <a:solidFill>
              <a:schemeClr val="bg1"/>
            </a:solidFill>
          </a:endParaRPr>
        </a:p>
      </dsp:txBody>
      <dsp:txXfrm>
        <a:off x="4191899" y="4194210"/>
        <a:ext cx="955518" cy="955518"/>
      </dsp:txXfrm>
    </dsp:sp>
    <dsp:sp modelId="{E8285A3E-3A4C-4D47-845A-1E35CD44E981}">
      <dsp:nvSpPr>
        <dsp:cNvPr id="0" name=""/>
        <dsp:cNvSpPr/>
      </dsp:nvSpPr>
      <dsp:spPr>
        <a:xfrm rot="12430813">
          <a:off x="3566578" y="3975603"/>
          <a:ext cx="382054" cy="4560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1595257"/>
            <a:satOff val="577"/>
            <a:lumOff val="-470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0800000">
        <a:off x="3674866" y="4092994"/>
        <a:ext cx="267438" cy="273639"/>
      </dsp:txXfrm>
    </dsp:sp>
    <dsp:sp modelId="{2F46EED1-C775-4AF6-8175-13DB324FC0B4}">
      <dsp:nvSpPr>
        <dsp:cNvPr id="0" name=""/>
        <dsp:cNvSpPr/>
      </dsp:nvSpPr>
      <dsp:spPr>
        <a:xfrm>
          <a:off x="2150662" y="3049771"/>
          <a:ext cx="1351306" cy="1351306"/>
        </a:xfrm>
        <a:prstGeom prst="ellipse">
          <a:avLst/>
        </a:prstGeom>
        <a:solidFill>
          <a:schemeClr val="accent1">
            <a:lumMod val="75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bg1"/>
              </a:solidFill>
            </a:rPr>
            <a:t>Картотеки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err="1" smtClean="0">
              <a:solidFill>
                <a:schemeClr val="bg1"/>
              </a:solidFill>
            </a:rPr>
            <a:t>Лепбуки</a:t>
          </a:r>
          <a:r>
            <a:rPr lang="ru-RU" sz="1300" b="1" kern="1200" dirty="0" smtClean="0">
              <a:solidFill>
                <a:schemeClr val="bg1"/>
              </a:solidFill>
            </a:rPr>
            <a:t>  </a:t>
          </a:r>
          <a:endParaRPr lang="ru-RU" sz="1300" b="1" kern="1200" dirty="0">
            <a:solidFill>
              <a:schemeClr val="bg1"/>
            </a:solidFill>
          </a:endParaRPr>
        </a:p>
      </dsp:txBody>
      <dsp:txXfrm>
        <a:off x="2348556" y="3247665"/>
        <a:ext cx="955518" cy="955518"/>
      </dsp:txXfrm>
    </dsp:sp>
    <dsp:sp modelId="{619E2CF4-4026-44F9-92CC-E2AD2B2511AA}">
      <dsp:nvSpPr>
        <dsp:cNvPr id="0" name=""/>
        <dsp:cNvSpPr/>
      </dsp:nvSpPr>
      <dsp:spPr>
        <a:xfrm rot="16828892">
          <a:off x="2841667" y="2542821"/>
          <a:ext cx="322497" cy="4560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2127009"/>
            <a:satOff val="770"/>
            <a:lumOff val="-627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2881241" y="2681601"/>
        <a:ext cx="225748" cy="273639"/>
      </dsp:txXfrm>
    </dsp:sp>
    <dsp:sp modelId="{D84C7747-13AC-4FA8-98AE-D14C5D0EA59E}">
      <dsp:nvSpPr>
        <dsp:cNvPr id="0" name=""/>
        <dsp:cNvSpPr/>
      </dsp:nvSpPr>
      <dsp:spPr>
        <a:xfrm>
          <a:off x="1978275" y="1454564"/>
          <a:ext cx="2349516" cy="1009736"/>
        </a:xfrm>
        <a:prstGeom prst="ellipse">
          <a:avLst/>
        </a:prstGeom>
        <a:solidFill>
          <a:schemeClr val="accent4">
            <a:hueOff val="2658761"/>
            <a:satOff val="962"/>
            <a:lumOff val="-7843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bg1"/>
              </a:solidFill>
            </a:rPr>
            <a:t>Мини музеи</a:t>
          </a:r>
          <a:endParaRPr lang="ru-RU" sz="1300" b="1" kern="1200" dirty="0">
            <a:solidFill>
              <a:schemeClr val="bg1"/>
            </a:solidFill>
          </a:endParaRPr>
        </a:p>
      </dsp:txBody>
      <dsp:txXfrm>
        <a:off x="2322354" y="1602436"/>
        <a:ext cx="1661358" cy="713992"/>
      </dsp:txXfrm>
    </dsp:sp>
    <dsp:sp modelId="{F5BE1683-ACEC-4F19-A2BE-27ADE6A4234D}">
      <dsp:nvSpPr>
        <dsp:cNvPr id="0" name=""/>
        <dsp:cNvSpPr/>
      </dsp:nvSpPr>
      <dsp:spPr>
        <a:xfrm rot="19090867">
          <a:off x="3706787" y="1125088"/>
          <a:ext cx="247838" cy="45606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2658761"/>
            <a:satOff val="962"/>
            <a:lumOff val="-784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3716257" y="1241089"/>
        <a:ext cx="173487" cy="2736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413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228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797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4777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4379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27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573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17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887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379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245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95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753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061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172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280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503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1D08D63-3798-4A87-9254-4F21EF65C34C}" type="datetimeFigureOut">
              <a:rPr lang="ru-RU" smtClean="0"/>
              <a:t>19.03.2023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968D9-9785-4321-B0C5-7BEF341301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1265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53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9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10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10" Type="http://schemas.openxmlformats.org/officeDocument/2006/relationships/image" Target="../media/image13.jpe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jpg"/><Relationship Id="rId4" Type="http://schemas.openxmlformats.org/officeDocument/2006/relationships/image" Target="../media/image16.png"/><Relationship Id="rId9" Type="http://schemas.openxmlformats.org/officeDocument/2006/relationships/image" Target="../media/image2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jpeg"/><Relationship Id="rId7" Type="http://schemas.openxmlformats.org/officeDocument/2006/relationships/image" Target="../media/image3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1859340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Труд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становится великим воспитателем, когда он входит в жизнь наших воспитанников, дает радость дружбы и товарищества, развивает пытливость и любознательность, рождает новую красоту в окружающем мире, побуждает новое гражданское чувство – чувство созидателя материальных благ, без которых невозможна жизнь человека.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                                                                                                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В.А.Сухомлинский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6863" y="65791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«Формы работы с дошкольниками по ранней профориентации».</a:t>
            </a:r>
            <a:endParaRPr lang="ru-RU" sz="1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91092" y="5441795"/>
            <a:ext cx="37337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Подготовила </a:t>
            </a:r>
          </a:p>
          <a:p>
            <a:r>
              <a:rPr lang="ru-RU" dirty="0" smtClean="0"/>
              <a:t>Воспитатель </a:t>
            </a:r>
          </a:p>
          <a:p>
            <a:r>
              <a:rPr lang="ru-RU" dirty="0" smtClean="0"/>
              <a:t>Кузина </a:t>
            </a:r>
            <a:r>
              <a:rPr lang="ru-RU" dirty="0" smtClean="0"/>
              <a:t>Ирина Александровна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557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146" y="487906"/>
            <a:ext cx="3724508" cy="27875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87"/>
          <a:stretch/>
        </p:blipFill>
        <p:spPr>
          <a:xfrm>
            <a:off x="7348654" y="388816"/>
            <a:ext cx="4326674" cy="29857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24" y="3612994"/>
            <a:ext cx="3596521" cy="26917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278" y="3849958"/>
            <a:ext cx="4010722" cy="30080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5489" y="2623324"/>
            <a:ext cx="3787698" cy="28407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13128" y="790501"/>
            <a:ext cx="2530059" cy="153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77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922" y="800101"/>
            <a:ext cx="3809999" cy="2857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111" y="515742"/>
            <a:ext cx="4858215" cy="36436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208" y="3573966"/>
            <a:ext cx="4111083" cy="30833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8025" y="310976"/>
            <a:ext cx="2530059" cy="1530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094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1035" y="1529812"/>
            <a:ext cx="7136780" cy="3698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Таким образом, формирование представлений дошкольников о труде взрослых – это необходимое направление деятельности дошкольной образовательной организации. Знакомство детей с миром профессий осуществляется на протяжении всего периода получения воспитанниками дошкольного образования и реализуется в разнообразных формах работы и во взаимодействии педагогов и родителей. Проводимая </a:t>
            </a:r>
            <a:r>
              <a:rPr lang="ru-RU" sz="2000" b="1" dirty="0" err="1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профориентационная</a:t>
            </a:r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работа позволяет ненавязчиво подвести детей к важному выводу, что труд, профессиональная деятельность являются значимой сферой жизни.</a:t>
            </a:r>
            <a:endParaRPr lang="ru-RU" sz="20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007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229" y="340110"/>
            <a:ext cx="8526966" cy="639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511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152723805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3694773" y="67537"/>
            <a:ext cx="45523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Различные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формы работы</a:t>
            </a:r>
            <a:r>
              <a:rPr lang="ru-RU" dirty="0">
                <a:solidFill>
                  <a:srgbClr val="11111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53" y="719666"/>
            <a:ext cx="2806389" cy="21047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53" y="3300760"/>
            <a:ext cx="2321544" cy="30953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409" y="461847"/>
            <a:ext cx="3033132" cy="22748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409" y="3929954"/>
            <a:ext cx="2985712" cy="246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209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62218" y="259571"/>
            <a:ext cx="71502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азвивающая предметно-пространственная среда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003838067"/>
              </p:ext>
            </p:extLst>
          </p:nvPr>
        </p:nvGraphicFramePr>
        <p:xfrm>
          <a:off x="1608252" y="1143671"/>
          <a:ext cx="9163825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97" y="1096614"/>
            <a:ext cx="3280422" cy="24591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7603" y="1143671"/>
            <a:ext cx="2612571" cy="19594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97" y="4017381"/>
            <a:ext cx="3300180" cy="24739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032" y="4315522"/>
            <a:ext cx="3265700" cy="217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822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7035" y="293919"/>
            <a:ext cx="83857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11111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Желательно, чтобы информация о ней состояла из таких компонентов</a:t>
            </a:r>
            <a:endParaRPr lang="ru-RU" sz="20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66912" y="3617182"/>
            <a:ext cx="2127688" cy="212768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143289" y="868884"/>
            <a:ext cx="2312753" cy="23127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6870" y="2630335"/>
            <a:ext cx="2170364" cy="21703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259241" y="762030"/>
            <a:ext cx="2055922" cy="205592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84484" y="762030"/>
            <a:ext cx="2526463" cy="252646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39310" y="2358290"/>
            <a:ext cx="2272654" cy="2272654"/>
          </a:xfrm>
          <a:prstGeom prst="rect">
            <a:avLst/>
          </a:prstGeom>
        </p:spPr>
      </p:pic>
      <p:grpSp>
        <p:nvGrpSpPr>
          <p:cNvPr id="16" name="Группа 15"/>
          <p:cNvGrpSpPr/>
          <p:nvPr/>
        </p:nvGrpSpPr>
        <p:grpSpPr>
          <a:xfrm>
            <a:off x="6481004" y="4427178"/>
            <a:ext cx="2167466" cy="2167466"/>
            <a:chOff x="5960533" y="2607700"/>
            <a:chExt cx="2167466" cy="2167466"/>
          </a:xfrm>
        </p:grpSpPr>
        <p:sp>
          <p:nvSpPr>
            <p:cNvPr id="17" name="Shape 16"/>
            <p:cNvSpPr/>
            <p:nvPr/>
          </p:nvSpPr>
          <p:spPr>
            <a:xfrm>
              <a:off x="5960533" y="2607700"/>
              <a:ext cx="2167466" cy="2167466"/>
            </a:xfrm>
            <a:prstGeom prst="gear6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Shape 4"/>
            <p:cNvSpPr txBox="1"/>
            <p:nvPr/>
          </p:nvSpPr>
          <p:spPr>
            <a:xfrm>
              <a:off x="6506199" y="3156664"/>
              <a:ext cx="1076134" cy="10695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smtClean="0"/>
                <a:t>Черты характера</a:t>
              </a:r>
              <a:endParaRPr lang="ru-RU" sz="1800" kern="120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8778263" y="4512630"/>
            <a:ext cx="2167466" cy="2167466"/>
            <a:chOff x="2059093" y="1192106"/>
            <a:chExt cx="2167466" cy="2167466"/>
          </a:xfrm>
        </p:grpSpPr>
        <p:sp>
          <p:nvSpPr>
            <p:cNvPr id="20" name="Shape 19"/>
            <p:cNvSpPr/>
            <p:nvPr/>
          </p:nvSpPr>
          <p:spPr>
            <a:xfrm>
              <a:off x="2059093" y="1192106"/>
              <a:ext cx="2167466" cy="2167466"/>
            </a:xfrm>
            <a:prstGeom prst="gear6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Shape 4"/>
            <p:cNvSpPr txBox="1"/>
            <p:nvPr/>
          </p:nvSpPr>
          <p:spPr>
            <a:xfrm>
              <a:off x="2604759" y="1741070"/>
              <a:ext cx="1076134" cy="10695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lvl="0" algn="ctr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700" kern="1200" dirty="0" smtClean="0"/>
                <a:t>польза</a:t>
              </a:r>
              <a:endParaRPr lang="ru-RU" sz="2700" kern="1200" dirty="0"/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8"/>
          <a:stretch/>
        </p:blipFill>
        <p:spPr>
          <a:xfrm>
            <a:off x="3281622" y="812363"/>
            <a:ext cx="1665479" cy="27689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38" b="20488"/>
          <a:stretch/>
        </p:blipFill>
        <p:spPr>
          <a:xfrm>
            <a:off x="7239310" y="756213"/>
            <a:ext cx="2109285" cy="16416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295" y="4096431"/>
            <a:ext cx="4174051" cy="222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630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37766" y="115372"/>
            <a:ext cx="5322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Вот небольшой перечень нетрадиционных форм: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C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892864" y="4669701"/>
            <a:ext cx="2493480" cy="18838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892749" y="740952"/>
            <a:ext cx="2493480" cy="188382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5467" y="4523313"/>
            <a:ext cx="2493480" cy="1883827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9693233" y="5080177"/>
            <a:ext cx="22052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Аукцион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экономических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идей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502310" y="1082700"/>
            <a:ext cx="153163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Заседание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бизнес-клуба</a:t>
            </a: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«Маленький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Бизнесмен»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319627" y="5142060"/>
            <a:ext cx="14921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Виртуальные</a:t>
            </a:r>
          </a:p>
          <a:p>
            <a:pPr lvl="0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экскурсии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Облако 25"/>
          <p:cNvSpPr/>
          <p:nvPr/>
        </p:nvSpPr>
        <p:spPr>
          <a:xfrm>
            <a:off x="6909044" y="2743792"/>
            <a:ext cx="3174936" cy="1760357"/>
          </a:xfrm>
          <a:prstGeom prst="cloud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Поздравление родителей с профессиональными праздниками</a:t>
            </a:r>
            <a:endParaRPr lang="ru-RU" dirty="0"/>
          </a:p>
        </p:txBody>
      </p:sp>
      <p:sp>
        <p:nvSpPr>
          <p:cNvPr id="27" name="Облако 26"/>
          <p:cNvSpPr/>
          <p:nvPr/>
        </p:nvSpPr>
        <p:spPr>
          <a:xfrm>
            <a:off x="4239816" y="715828"/>
            <a:ext cx="3670985" cy="167782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Выпуск настенных газет, посвящённых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профессиям</a:t>
            </a:r>
            <a:endParaRPr lang="ru-RU" dirty="0"/>
          </a:p>
        </p:txBody>
      </p:sp>
      <p:sp>
        <p:nvSpPr>
          <p:cNvPr id="29" name="Облако 28"/>
          <p:cNvSpPr/>
          <p:nvPr/>
        </p:nvSpPr>
        <p:spPr>
          <a:xfrm>
            <a:off x="298988" y="3088642"/>
            <a:ext cx="2616686" cy="1004958"/>
          </a:xfrm>
          <a:prstGeom prst="cloud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Интерактивные игры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31" name="Облако 30"/>
          <p:cNvSpPr/>
          <p:nvPr/>
        </p:nvSpPr>
        <p:spPr>
          <a:xfrm>
            <a:off x="4405504" y="3088642"/>
            <a:ext cx="2503540" cy="149702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электронных пособий-игр 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2" y="4504149"/>
            <a:ext cx="3934154" cy="22149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616" y="713244"/>
            <a:ext cx="3112917" cy="233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11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22" y="407019"/>
            <a:ext cx="4044176" cy="30331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1657" y="407019"/>
            <a:ext cx="5226205" cy="39196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lumMod val="60000"/>
                <a:lumOff val="4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18395" y="4238184"/>
            <a:ext cx="2718815" cy="16986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599" y="4706488"/>
            <a:ext cx="2438611" cy="7620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76965" y="5066393"/>
            <a:ext cx="2802504" cy="154535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726736" y="5463033"/>
            <a:ext cx="19170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Мультимедийные</a:t>
            </a:r>
          </a:p>
          <a:p>
            <a:pPr lvl="0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презентации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0952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3364" y="964580"/>
            <a:ext cx="4237463" cy="31780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615" y="782101"/>
            <a:ext cx="4296936" cy="322270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375" y="3152747"/>
            <a:ext cx="4824263" cy="35156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4281" y="261551"/>
            <a:ext cx="2402032" cy="13168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445297" y="4296251"/>
            <a:ext cx="2268542" cy="17138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01985" y="4530546"/>
            <a:ext cx="2011854" cy="10486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78023" y="1451538"/>
            <a:ext cx="2493480" cy="188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441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05"/>
          <a:stretch/>
        </p:blipFill>
        <p:spPr>
          <a:xfrm>
            <a:off x="535257" y="342899"/>
            <a:ext cx="5040353" cy="35398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430" y="3102581"/>
            <a:ext cx="5153954" cy="34311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268" y="342899"/>
            <a:ext cx="4913971" cy="368547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7965" y="165781"/>
            <a:ext cx="2901948" cy="17314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9624" y="3882714"/>
            <a:ext cx="2365453" cy="154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037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862" y="2096778"/>
            <a:ext cx="2275249" cy="40341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60" y="231139"/>
            <a:ext cx="3354820" cy="18887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560" y="2248504"/>
            <a:ext cx="3066554" cy="16521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4057" y="231139"/>
            <a:ext cx="2402032" cy="15180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598" y="2248504"/>
            <a:ext cx="3811629" cy="2858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068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over/>
      </p:transition>
    </mc:Choice>
    <mc:Fallback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131</TotalTime>
  <Words>311</Words>
  <Application>Microsoft Office PowerPoint</Application>
  <PresentationFormat>Широкоэкранный</PresentationFormat>
  <Paragraphs>43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Century Gothic</vt:lpstr>
      <vt:lpstr>Times New Roman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Валерий Кузин</dc:creator>
  <cp:lastModifiedBy>Валерий Кузин</cp:lastModifiedBy>
  <cp:revision>24</cp:revision>
  <dcterms:created xsi:type="dcterms:W3CDTF">2023-03-15T05:15:00Z</dcterms:created>
  <dcterms:modified xsi:type="dcterms:W3CDTF">2023-03-19T09:34:28Z</dcterms:modified>
</cp:coreProperties>
</file>