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320" r:id="rId2"/>
    <p:sldId id="360" r:id="rId3"/>
    <p:sldId id="350" r:id="rId4"/>
    <p:sldId id="328" r:id="rId5"/>
    <p:sldId id="331" r:id="rId6"/>
    <p:sldId id="340" r:id="rId7"/>
    <p:sldId id="329" r:id="rId8"/>
    <p:sldId id="353" r:id="rId9"/>
    <p:sldId id="344" r:id="rId10"/>
    <p:sldId id="346" r:id="rId11"/>
    <p:sldId id="347" r:id="rId12"/>
    <p:sldId id="349" r:id="rId13"/>
    <p:sldId id="354" r:id="rId14"/>
    <p:sldId id="356" r:id="rId15"/>
    <p:sldId id="332" r:id="rId16"/>
    <p:sldId id="333" r:id="rId17"/>
    <p:sldId id="35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CFDBF"/>
    <a:srgbClr val="E6AE64"/>
    <a:srgbClr val="53B0C9"/>
    <a:srgbClr val="F68E38"/>
    <a:srgbClr val="F5801F"/>
    <a:srgbClr val="8F77AD"/>
    <a:srgbClr val="F3F3F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841F3-9938-42EC-984B-189E774BC291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1069F51-2881-48D7-9DF1-4C24FC584A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841F3-9938-42EC-984B-189E774BC291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69F51-2881-48D7-9DF1-4C24FC584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1069F51-2881-48D7-9DF1-4C24FC584A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841F3-9938-42EC-984B-189E774BC291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841F3-9938-42EC-984B-189E774BC291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1069F51-2881-48D7-9DF1-4C24FC584A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841F3-9938-42EC-984B-189E774BC291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1069F51-2881-48D7-9DF1-4C24FC584A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DA841F3-9938-42EC-984B-189E774BC291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69F51-2881-48D7-9DF1-4C24FC584A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841F3-9938-42EC-984B-189E774BC291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1069F51-2881-48D7-9DF1-4C24FC584A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841F3-9938-42EC-984B-189E774BC291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1069F51-2881-48D7-9DF1-4C24FC584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841F3-9938-42EC-984B-189E774BC291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069F51-2881-48D7-9DF1-4C24FC584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1069F51-2881-48D7-9DF1-4C24FC584A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841F3-9938-42EC-984B-189E774BC291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1069F51-2881-48D7-9DF1-4C24FC584A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DA841F3-9938-42EC-984B-189E774BC291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DA841F3-9938-42EC-984B-189E774BC291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1069F51-2881-48D7-9DF1-4C24FC584A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Занятие СИМ\картинки\lg!ui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564904"/>
            <a:ext cx="5777644" cy="381855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51520" y="2348880"/>
            <a:ext cx="8640960" cy="72008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муниципальное бюджетное учреждение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дополнительного образования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«Центр развития детей и молодежи» города Смоленска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Средства индивидуальной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 мобильности(СИМ) 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и велосипеды</a:t>
            </a:r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4294967295"/>
          </p:nvPr>
        </p:nvSpPr>
        <p:spPr>
          <a:xfrm>
            <a:off x="6012160" y="5229200"/>
            <a:ext cx="3131840" cy="1152128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Презентацию разработали:</a:t>
            </a:r>
          </a:p>
          <a:p>
            <a:pPr algn="just">
              <a:buNone/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педагог-организатор </a:t>
            </a:r>
          </a:p>
          <a:p>
            <a:pPr algn="just">
              <a:buNone/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Орлова О.Л.</a:t>
            </a:r>
          </a:p>
          <a:p>
            <a:pPr lvl="0" algn="just">
              <a:buNone/>
              <a:defRPr/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методист </a:t>
            </a:r>
          </a:p>
          <a:p>
            <a:pPr lvl="0" algn="just">
              <a:buNone/>
              <a:defRPr/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С.А. Ивченкова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Занятие СИМ\картинки\458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564904"/>
            <a:ext cx="2808312" cy="3647158"/>
          </a:xfrm>
          <a:prstGeom prst="rect">
            <a:avLst/>
          </a:prstGeom>
          <a:noFill/>
          <a:scene3d>
            <a:camera prst="orthographicFront">
              <a:rot lat="0" lon="10500000" rev="0"/>
            </a:camera>
            <a:lightRig rig="threePt" dir="t"/>
          </a:scene3d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251520" y="228600"/>
            <a:ext cx="8640960" cy="168823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Где могут передвигаться на СИМ дети </a:t>
            </a:r>
            <a:b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в возрасте от 7 до 14 лет ?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</a:br>
            <a:endParaRPr lang="ru-RU" sz="36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4098" name="Picture 2" descr="G:\методист\в помощь методисту\картинки  ПДД\вело\тт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30420" y="1916832"/>
            <a:ext cx="5922234" cy="43799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Picture 11" descr="G:\методист\в помощь методисту\картинки  ПДД\вело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2880320" cy="4032448"/>
          </a:xfrm>
          <a:prstGeom prst="rect">
            <a:avLst/>
          </a:prstGeom>
          <a:noFill/>
        </p:spPr>
      </p:pic>
      <p:pic>
        <p:nvPicPr>
          <p:cNvPr id="3074" name="Picture 2" descr="G:\Занятие СИМ\Безымянный.png"/>
          <p:cNvPicPr>
            <a:picLocks noChangeAspect="1" noChangeArrowheads="1"/>
          </p:cNvPicPr>
          <p:nvPr/>
        </p:nvPicPr>
        <p:blipFill>
          <a:blip r:embed="rId3" cstate="print"/>
          <a:srcRect l="7239" r="8205"/>
          <a:stretch>
            <a:fillRect/>
          </a:stretch>
        </p:blipFill>
        <p:spPr bwMode="auto">
          <a:xfrm>
            <a:off x="3347864" y="1412776"/>
            <a:ext cx="5637697" cy="49173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03648" y="188641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</a:rPr>
              <a:t>Где можно передвигаться на СИМ и велосипеде, если тебе исполнилось 14 лет?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Занятие СИМ\картинки\1234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620688"/>
            <a:ext cx="3096344" cy="25039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640"/>
            <a:ext cx="9144000" cy="129614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С какой скоростью можно передвигаться </a:t>
            </a:r>
            <a:b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на велосипеде и СИМ?</a:t>
            </a:r>
            <a:r>
              <a:rPr lang="ru-RU" sz="2800" dirty="0" smtClean="0">
                <a:solidFill>
                  <a:schemeClr val="tx1"/>
                </a:solidFill>
                <a:latin typeface="Calibri" pitchFamily="34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Calibri" pitchFamily="34" charset="0"/>
              </a:rPr>
            </a:br>
            <a:endParaRPr lang="ru-RU" sz="28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2050" name="Picture 2" descr="G:\Занятие СИМ\картинки\СИ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196752"/>
            <a:ext cx="4896544" cy="5092406"/>
          </a:xfrm>
          <a:prstGeom prst="rect">
            <a:avLst/>
          </a:prstGeom>
          <a:noFill/>
        </p:spPr>
      </p:pic>
      <p:pic>
        <p:nvPicPr>
          <p:cNvPr id="3074" name="Picture 2" descr="G:\методист\в помощь методисту\картинки  ПДД\вело\malchik-na-velosipede-risunok-karandashom_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140968"/>
            <a:ext cx="2664334" cy="2979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G:\Занятие СИМ\картинки\ввв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80728"/>
            <a:ext cx="1717179" cy="233552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 idx="4294967295"/>
          </p:nvPr>
        </p:nvSpPr>
        <p:spPr>
          <a:xfrm>
            <a:off x="0" y="381000"/>
            <a:ext cx="8785225" cy="887413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Что запрещено при движении на СИМ и велосипеде?</a:t>
            </a:r>
            <a:b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</a:br>
            <a:endParaRPr lang="ru-RU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2050" name="Picture 2" descr="G:\Занятие СИМ\картинки\увув.png"/>
          <p:cNvPicPr>
            <a:picLocks noChangeAspect="1" noChangeArrowheads="1"/>
          </p:cNvPicPr>
          <p:nvPr/>
        </p:nvPicPr>
        <p:blipFill>
          <a:blip r:embed="rId3" cstate="print"/>
          <a:srcRect r="11881"/>
          <a:stretch>
            <a:fillRect/>
          </a:stretch>
        </p:blipFill>
        <p:spPr bwMode="auto">
          <a:xfrm>
            <a:off x="6112872" y="908720"/>
            <a:ext cx="2670975" cy="2606633"/>
          </a:xfrm>
          <a:prstGeom prst="rect">
            <a:avLst/>
          </a:prstGeom>
          <a:noFill/>
        </p:spPr>
      </p:pic>
      <p:cxnSp>
        <p:nvCxnSpPr>
          <p:cNvPr id="9" name="Прямая соединительная линия 8"/>
          <p:cNvCxnSpPr/>
          <p:nvPr/>
        </p:nvCxnSpPr>
        <p:spPr>
          <a:xfrm flipH="1">
            <a:off x="5940152" y="1412776"/>
            <a:ext cx="2448272" cy="23042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360000">
            <a:off x="5940152" y="1484784"/>
            <a:ext cx="2808312" cy="208823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G:\Занятие СИМ\картинки\вым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620760"/>
            <a:ext cx="2888551" cy="2569350"/>
          </a:xfrm>
          <a:prstGeom prst="rect">
            <a:avLst/>
          </a:prstGeom>
          <a:noFill/>
        </p:spPr>
      </p:pic>
      <p:cxnSp>
        <p:nvCxnSpPr>
          <p:cNvPr id="15" name="Прямая соединительная линия 14"/>
          <p:cNvCxnSpPr/>
          <p:nvPr/>
        </p:nvCxnSpPr>
        <p:spPr>
          <a:xfrm rot="540000">
            <a:off x="5874923" y="4006666"/>
            <a:ext cx="2952328" cy="216024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-420000" flipH="1">
            <a:off x="5940152" y="3933056"/>
            <a:ext cx="2448272" cy="23042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G:\Занятие СИМ\картинки\дети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908720"/>
            <a:ext cx="2751096" cy="2229421"/>
          </a:xfrm>
          <a:prstGeom prst="rect">
            <a:avLst/>
          </a:prstGeom>
          <a:noFill/>
        </p:spPr>
      </p:pic>
      <p:cxnSp>
        <p:nvCxnSpPr>
          <p:cNvPr id="19" name="Прямая соединительная линия 18"/>
          <p:cNvCxnSpPr/>
          <p:nvPr/>
        </p:nvCxnSpPr>
        <p:spPr>
          <a:xfrm rot="420000">
            <a:off x="3419872" y="1052736"/>
            <a:ext cx="2808312" cy="208823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3923928" y="908720"/>
            <a:ext cx="2448272" cy="23042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 descr="G:\Занятие СИМ\картинки\1672506689_flomaster-club-p-samokat-risunok-detskii-krasivo-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80000">
            <a:off x="674104" y="1196463"/>
            <a:ext cx="2805236" cy="2463589"/>
          </a:xfrm>
          <a:prstGeom prst="rect">
            <a:avLst/>
          </a:prstGeom>
          <a:noFill/>
          <a:scene3d>
            <a:camera prst="orthographicFront">
              <a:rot lat="0" lon="10500000" rev="0"/>
            </a:camera>
            <a:lightRig rig="threePt" dir="t"/>
          </a:scene3d>
        </p:spPr>
      </p:pic>
      <p:cxnSp>
        <p:nvCxnSpPr>
          <p:cNvPr id="23" name="Прямая соединительная линия 22"/>
          <p:cNvCxnSpPr/>
          <p:nvPr/>
        </p:nvCxnSpPr>
        <p:spPr>
          <a:xfrm flipH="1">
            <a:off x="1115616" y="1340768"/>
            <a:ext cx="2448272" cy="23042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">
            <a:off x="755576" y="1412776"/>
            <a:ext cx="2808312" cy="208823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G:\Занятие СИМ\картинки\груз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3429000"/>
            <a:ext cx="2247374" cy="2867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7" name="Прямая соединительная линия 16"/>
          <p:cNvCxnSpPr/>
          <p:nvPr/>
        </p:nvCxnSpPr>
        <p:spPr>
          <a:xfrm rot="600000">
            <a:off x="3363825" y="4017006"/>
            <a:ext cx="2808312" cy="208823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-540000" flipH="1">
            <a:off x="3513026" y="3822336"/>
            <a:ext cx="2448272" cy="23042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G:\Занятие СИМ\картинки\буксир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552" y="3865998"/>
            <a:ext cx="2952328" cy="2215516"/>
          </a:xfrm>
          <a:prstGeom prst="rect">
            <a:avLst/>
          </a:prstGeom>
          <a:noFill/>
        </p:spPr>
      </p:pic>
      <p:cxnSp>
        <p:nvCxnSpPr>
          <p:cNvPr id="21" name="Прямая соединительная линия 20"/>
          <p:cNvCxnSpPr/>
          <p:nvPr/>
        </p:nvCxnSpPr>
        <p:spPr>
          <a:xfrm rot="-540000" flipH="1">
            <a:off x="1064753" y="3750329"/>
            <a:ext cx="2448272" cy="23042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600000">
            <a:off x="843544" y="3945000"/>
            <a:ext cx="2808312" cy="208823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Занятие СИМ\картинки\гибдд.jpgммм.jpg"/>
          <p:cNvPicPr>
            <a:picLocks noChangeAspect="1" noChangeArrowheads="1"/>
          </p:cNvPicPr>
          <p:nvPr/>
        </p:nvPicPr>
        <p:blipFill>
          <a:blip r:embed="rId2" cstate="print"/>
          <a:srcRect l="5154" r="6872"/>
          <a:stretch>
            <a:fillRect/>
          </a:stretch>
        </p:blipFill>
        <p:spPr bwMode="auto">
          <a:xfrm>
            <a:off x="539552" y="260648"/>
            <a:ext cx="3687060" cy="5934075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 idx="4294967295"/>
          </p:nvPr>
        </p:nvSpPr>
        <p:spPr>
          <a:xfrm>
            <a:off x="2627784" y="228600"/>
            <a:ext cx="6048672" cy="7588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Кто следит за соблюдением ПДД?</a:t>
            </a:r>
            <a:endParaRPr lang="ru-RU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2056" name="Picture 8" descr="G:\Занятие СИМ\картинки\моно.jpg"/>
          <p:cNvPicPr>
            <a:picLocks noChangeAspect="1" noChangeArrowheads="1"/>
          </p:cNvPicPr>
          <p:nvPr/>
        </p:nvPicPr>
        <p:blipFill>
          <a:blip r:embed="rId3" cstate="print"/>
          <a:srcRect l="30236" t="12850" r="24987" b="12661"/>
          <a:stretch>
            <a:fillRect/>
          </a:stretch>
        </p:blipFill>
        <p:spPr bwMode="auto">
          <a:xfrm>
            <a:off x="4464534" y="1052735"/>
            <a:ext cx="2843769" cy="52565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43608" y="404664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alibri" pitchFamily="34" charset="0"/>
              </a:rPr>
              <a:t>Правила безопасности</a:t>
            </a:r>
            <a:endParaRPr lang="ru-RU" sz="2800" b="1" dirty="0">
              <a:latin typeface="Calibri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24744"/>
            <a:ext cx="2749961" cy="19562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789040"/>
            <a:ext cx="2935507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861048"/>
            <a:ext cx="2859071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584" y="1279050"/>
            <a:ext cx="2819816" cy="20059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38189564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43608" y="332656"/>
            <a:ext cx="7128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Calibri" pitchFamily="34" charset="0"/>
              </a:rPr>
              <a:t>Правила безопасности</a:t>
            </a:r>
          </a:p>
          <a:p>
            <a:pPr algn="ctr"/>
            <a:endParaRPr lang="ru-RU" sz="3200" b="1" dirty="0">
              <a:solidFill>
                <a:schemeClr val="tx2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16772"/>
            <a:ext cx="3024336" cy="21278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759682"/>
            <a:ext cx="3096344" cy="21793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861048"/>
            <a:ext cx="2952328" cy="21001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268760"/>
            <a:ext cx="3063291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1934846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10378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Подведение итогов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225e3e90bfb3cc88e411e4635c30b4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836712"/>
            <a:ext cx="8799378" cy="549961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методист\в помощь методисту\картинки  ПДД\вело\1656866175_2-flomaster-club-p-rebenok-na-velosipede-risunok-krasivo-2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548680"/>
            <a:ext cx="5688757" cy="56887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Занятие СИМ\картинки\230109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00675"/>
            <a:ext cx="8784976" cy="58806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9552" y="476672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alibri" pitchFamily="34" charset="0"/>
              </a:rPr>
              <a:t>Электрический скейтборд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1034" name="AutoShape 10" descr="Электрический скейтборд Longboard Penny board Artikel, скейтборд, сервис,  оранжевый, спортивный инвентарь png | PNGW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Электрический скейтборд Longboard Penny board Artikel, скейтборд, сервис,  оранжевый, спортивный инвентарь png | PNGW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9" name="AutoShape 25" descr="Premium Vector | Girl playing the skate boar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4" name="AutoShape 30" descr="Электрический скейтборд Longboard Penny board Artikel, скейтборд, сервис,  оранжевый, спортивный инвентарь png | PNGW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6" name="AutoShape 32" descr="Электрический скейтборд Longboard Penny board Artikel, скейтборд, сервис,  оранжевый, спортивный инвентарь png | PNGW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8" name="AutoShape 34" descr="Электрический скейтборд Longboard Penny board Artikel, скейтборд, сервис,  оранжевый, спортивный инвентарь png | PNGW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7" name="Picture 23" descr="C:\Users\User 5\Desktop\Занятие СИМ\картинки\1648635077_11-sportishka-com-p-elektro-skeitbord-sport-krasivie-foto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60000">
            <a:off x="2442628" y="4696396"/>
            <a:ext cx="2847975" cy="1352550"/>
          </a:xfrm>
          <a:prstGeom prst="rect">
            <a:avLst/>
          </a:prstGeom>
          <a:noFill/>
        </p:spPr>
      </p:pic>
      <p:pic>
        <p:nvPicPr>
          <p:cNvPr id="1064" name="Picture 40" descr="C:\Users\User 5\Desktop\Занятие СИМ\картинки\сам1.png"/>
          <p:cNvPicPr>
            <a:picLocks noChangeAspect="1" noChangeArrowheads="1"/>
          </p:cNvPicPr>
          <p:nvPr/>
        </p:nvPicPr>
        <p:blipFill>
          <a:blip r:embed="rId3" cstate="print"/>
          <a:srcRect b="15707"/>
          <a:stretch>
            <a:fillRect/>
          </a:stretch>
        </p:blipFill>
        <p:spPr bwMode="auto">
          <a:xfrm rot="900000">
            <a:off x="3337236" y="1253158"/>
            <a:ext cx="3144837" cy="36705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7027603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43608" y="404664"/>
            <a:ext cx="7473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Гироскутер и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сигвей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35843" name="Picture 3" descr="C:\Users\User 5\Desktop\Занятие СИМ\картинки\гироскутер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052736"/>
            <a:ext cx="3837211" cy="4392488"/>
          </a:xfrm>
          <a:prstGeom prst="rect">
            <a:avLst/>
          </a:prstGeom>
          <a:noFill/>
        </p:spPr>
      </p:pic>
      <p:pic>
        <p:nvPicPr>
          <p:cNvPr id="35844" name="Picture 4" descr="C:\Users\User 5\Desktop\Занятие СИМ\картинки\сег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340768"/>
            <a:ext cx="4467722" cy="46085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1433169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>
            <a:normAutofit/>
          </a:bodyPr>
          <a:lstStyle/>
          <a:p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Моноколесо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35842" name="Picture 2" descr="C:\Users\User 5\Desktop\Занятие СИМ\картинки\моок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980728"/>
            <a:ext cx="2085975" cy="5010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51520" y="332656"/>
            <a:ext cx="84171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alibri" pitchFamily="34" charset="0"/>
              </a:rPr>
              <a:t>Электрический самокат</a:t>
            </a:r>
            <a:endParaRPr lang="ru-RU" sz="2800" b="1" dirty="0">
              <a:latin typeface="Calibri" pitchFamily="34" charset="0"/>
            </a:endParaRPr>
          </a:p>
        </p:txBody>
      </p:sp>
      <p:pic>
        <p:nvPicPr>
          <p:cNvPr id="37894" name="Picture 6" descr="Active young woman riding electric walk scooter Vector Image"/>
          <p:cNvPicPr>
            <a:picLocks noChangeAspect="1" noChangeArrowheads="1"/>
          </p:cNvPicPr>
          <p:nvPr/>
        </p:nvPicPr>
        <p:blipFill>
          <a:blip r:embed="rId2" cstate="print"/>
          <a:srcRect l="13323" t="7612" r="12189" b="14436"/>
          <a:stretch>
            <a:fillRect/>
          </a:stretch>
        </p:blipFill>
        <p:spPr bwMode="auto">
          <a:xfrm>
            <a:off x="2699792" y="1268760"/>
            <a:ext cx="3776584" cy="42682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9663131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G:\Занятие СИМ\картинки\sourc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4261698" cy="4176464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323528" y="188640"/>
            <a:ext cx="8568952" cy="122413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К какой категории относится человек,</a:t>
            </a:r>
            <a:b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 передвигающийся на СИМ и велосипеде? </a:t>
            </a:r>
            <a:endParaRPr lang="ru-RU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2052" name="Picture 4" descr="G:\методист\в помощь методисту\картинки  ПДД\вело\mama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276872"/>
            <a:ext cx="5627903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G:\Занятие СИМ\картинки\452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4886325" cy="5267325"/>
          </a:xfrm>
          <a:prstGeom prst="rect">
            <a:avLst/>
          </a:prstGeom>
          <a:noFill/>
          <a:scene3d>
            <a:camera prst="orthographicFront">
              <a:rot lat="0" lon="10799999" rev="0"/>
            </a:camera>
            <a:lightRig rig="threePt" dir="t"/>
          </a:scene3d>
        </p:spPr>
      </p:pic>
      <p:sp>
        <p:nvSpPr>
          <p:cNvPr id="19458" name="AutoShape 2" descr="Изображения Segway | Бесплатные векторы, стоковые фото и PS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C:\Users\User 5\Desktop\%D0%97%D0%B0%D0%BD%D1%8F%D1%82%D0%B8%D0%B5 %D0%A1%D0%98%D0%9C\hand-drawn-woman-with-segway_23-2147696258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AutoShape 5" descr="Малыш играть ездить скутер векторная иллюстрация изолированных | Премиум  вектор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 idx="4294967295"/>
          </p:nvPr>
        </p:nvSpPr>
        <p:spPr>
          <a:xfrm>
            <a:off x="179512" y="381000"/>
            <a:ext cx="8856984" cy="131980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Дети до 7 лет (только в сопровождении взрослых) </a:t>
            </a:r>
            <a:b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на СИМ и велосипеде смогут ездить по частям дороги, </a:t>
            </a:r>
            <a:b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ru-RU" sz="2400" b="1" u="sng" dirty="0" smtClean="0">
                <a:solidFill>
                  <a:schemeClr val="tx1"/>
                </a:solidFill>
                <a:latin typeface="Calibri" pitchFamily="34" charset="0"/>
              </a:rPr>
              <a:t>для пешеходов</a:t>
            </a:r>
            <a:r>
              <a:rPr lang="ru-RU" sz="1800" b="1" dirty="0" smtClean="0">
                <a:latin typeface="Calibri" pitchFamily="34" charset="0"/>
              </a:rPr>
              <a:t/>
            </a:r>
            <a:br>
              <a:rPr lang="ru-RU" sz="1800" b="1" dirty="0" smtClean="0">
                <a:latin typeface="Calibri" pitchFamily="34" charset="0"/>
              </a:rPr>
            </a:br>
            <a:endParaRPr lang="ru-RU" sz="1800" b="1" dirty="0">
              <a:latin typeface="Calibri" pitchFamily="34" charset="0"/>
            </a:endParaRPr>
          </a:p>
        </p:txBody>
      </p:sp>
      <p:pic>
        <p:nvPicPr>
          <p:cNvPr id="2050" name="Picture 2" descr="G:\Занятие СИМ\картинки\little-boy-driving-electric-unicycle-enjoying-outdoor-activity-vector-illustration-cheerful-kid-riding-transport-balancing-218267576.jpg"/>
          <p:cNvPicPr>
            <a:picLocks noChangeAspect="1" noChangeArrowheads="1"/>
          </p:cNvPicPr>
          <p:nvPr/>
        </p:nvPicPr>
        <p:blipFill>
          <a:blip r:embed="rId3" cstate="print"/>
          <a:srcRect l="24803" t="6024" r="25866" b="7795"/>
          <a:stretch>
            <a:fillRect/>
          </a:stretch>
        </p:blipFill>
        <p:spPr bwMode="auto">
          <a:xfrm>
            <a:off x="4788024" y="3212976"/>
            <a:ext cx="1683152" cy="2940144"/>
          </a:xfrm>
          <a:prstGeom prst="rect">
            <a:avLst/>
          </a:prstGeom>
          <a:noFill/>
        </p:spPr>
      </p:pic>
      <p:pic>
        <p:nvPicPr>
          <p:cNvPr id="7170" name="Picture 2" descr="G:\методист\в помощь методисту\картинки  ПДД\вело\images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645024"/>
            <a:ext cx="2479335" cy="25126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5106</TotalTime>
  <Words>84</Words>
  <Application>Microsoft Office PowerPoint</Application>
  <PresentationFormat>Экран (4:3)</PresentationFormat>
  <Paragraphs>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Официальная</vt:lpstr>
      <vt:lpstr>муниципальное бюджетное учреждение дополнительного образования «Центр развития детей и молодежи» города Смоленска Средства индивидуальной  мобильности(СИМ)  и велосипеды </vt:lpstr>
      <vt:lpstr>Слайд 2</vt:lpstr>
      <vt:lpstr>Слайд 3</vt:lpstr>
      <vt:lpstr>Слайд 4</vt:lpstr>
      <vt:lpstr>Слайд 5</vt:lpstr>
      <vt:lpstr>Моноколесо</vt:lpstr>
      <vt:lpstr>Слайд 7</vt:lpstr>
      <vt:lpstr>К какой категории относится человек,  передвигающийся на СИМ и велосипеде? </vt:lpstr>
      <vt:lpstr>Дети до 7 лет (только в сопровождении взрослых)  на СИМ и велосипеде смогут ездить по частям дороги,  для пешеходов </vt:lpstr>
      <vt:lpstr>Где могут передвигаться на СИМ дети  в возрасте от 7 до 14 лет ? </vt:lpstr>
      <vt:lpstr>Слайд 11</vt:lpstr>
      <vt:lpstr>С какой скоростью можно передвигаться  на велосипеде и СИМ? </vt:lpstr>
      <vt:lpstr>Что запрещено при движении на СИМ и велосипеде? </vt:lpstr>
      <vt:lpstr>Кто следит за соблюдением ПДД?</vt:lpstr>
      <vt:lpstr>Слайд 15</vt:lpstr>
      <vt:lpstr>Слайд 16</vt:lpstr>
      <vt:lpstr>Подведение итогов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 5</cp:lastModifiedBy>
  <cp:revision>618</cp:revision>
  <dcterms:created xsi:type="dcterms:W3CDTF">2020-05-14T08:32:49Z</dcterms:created>
  <dcterms:modified xsi:type="dcterms:W3CDTF">2023-06-28T12:50:01Z</dcterms:modified>
</cp:coreProperties>
</file>