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59" r:id="rId6"/>
    <p:sldId id="268" r:id="rId7"/>
    <p:sldId id="260" r:id="rId8"/>
    <p:sldId id="261" r:id="rId9"/>
    <p:sldId id="270" r:id="rId10"/>
    <p:sldId id="271" r:id="rId11"/>
    <p:sldId id="264" r:id="rId12"/>
    <p:sldId id="272" r:id="rId13"/>
    <p:sldId id="273" r:id="rId14"/>
    <p:sldId id="263" r:id="rId15"/>
    <p:sldId id="266" r:id="rId16"/>
    <p:sldId id="262" r:id="rId17"/>
    <p:sldId id="265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2/6/2023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: </a:t>
            </a:r>
            <a:r>
              <a:rPr lang="ru-RU" dirty="0" err="1" smtClean="0"/>
              <a:t>Пермякова</a:t>
            </a:r>
            <a:r>
              <a:rPr lang="ru-RU" dirty="0" smtClean="0"/>
              <a:t> Н. М.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628800"/>
            <a:ext cx="7175351" cy="3296657"/>
          </a:xfrm>
        </p:spPr>
        <p:txBody>
          <a:bodyPr/>
          <a:lstStyle/>
          <a:p>
            <a:r>
              <a:rPr lang="ru-RU" dirty="0" smtClean="0"/>
              <a:t>Звуки (С),(</a:t>
            </a:r>
            <a:r>
              <a:rPr lang="ru-RU" dirty="0" err="1" smtClean="0"/>
              <a:t>Сь</a:t>
            </a:r>
            <a:r>
              <a:rPr lang="ru-RU" dirty="0" smtClean="0"/>
              <a:t>),(З),(</a:t>
            </a:r>
            <a:r>
              <a:rPr lang="ru-RU" dirty="0" err="1" smtClean="0"/>
              <a:t>Зь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Буквы С, З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80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805264"/>
            <a:ext cx="6512511" cy="864096"/>
          </a:xfrm>
        </p:spPr>
        <p:txBody>
          <a:bodyPr/>
          <a:lstStyle/>
          <a:p>
            <a:r>
              <a:rPr lang="ru-RU" sz="3200" dirty="0" smtClean="0"/>
              <a:t>Игра «Угадай слово»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5400" dirty="0" smtClean="0"/>
              <a:t>С,К,О                                       </a:t>
            </a:r>
          </a:p>
          <a:p>
            <a:r>
              <a:rPr lang="ru-RU" sz="5400" dirty="0" smtClean="0"/>
              <a:t>СОК</a:t>
            </a:r>
          </a:p>
          <a:p>
            <a:r>
              <a:rPr lang="ru-RU" sz="5400" dirty="0" smtClean="0"/>
              <a:t>С,П,У</a:t>
            </a:r>
          </a:p>
          <a:p>
            <a:r>
              <a:rPr lang="ru-RU" sz="5400" dirty="0" smtClean="0"/>
              <a:t>СУП</a:t>
            </a:r>
          </a:p>
          <a:p>
            <a:r>
              <a:rPr lang="ru-RU" sz="5400" dirty="0" smtClean="0"/>
              <a:t>З,А,Л</a:t>
            </a:r>
          </a:p>
          <a:p>
            <a:r>
              <a:rPr lang="ru-RU" sz="5400" dirty="0" smtClean="0"/>
              <a:t>ЗАЛ</a:t>
            </a:r>
          </a:p>
          <a:p>
            <a:endParaRPr lang="ru-RU" sz="5400" dirty="0"/>
          </a:p>
        </p:txBody>
      </p:sp>
      <p:pic>
        <p:nvPicPr>
          <p:cNvPr id="2050" name="Picture 2" descr="C:\Users\админ\Desktop\сиропчик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314825" cy="534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35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581128"/>
            <a:ext cx="6768752" cy="1440160"/>
          </a:xfrm>
        </p:spPr>
        <p:txBody>
          <a:bodyPr/>
          <a:lstStyle/>
          <a:p>
            <a:r>
              <a:rPr lang="ru-RU" sz="3600" dirty="0" smtClean="0"/>
              <a:t>Игра</a:t>
            </a:r>
            <a:r>
              <a:rPr lang="ru-RU" dirty="0" smtClean="0"/>
              <a:t> «</a:t>
            </a:r>
            <a:r>
              <a:rPr lang="ru-RU" sz="3600" dirty="0" smtClean="0"/>
              <a:t>Закончи слово нужным слогом СЫ,ЗЫ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b="1" dirty="0" err="1" smtClean="0"/>
              <a:t>Ва</a:t>
            </a:r>
            <a:r>
              <a:rPr lang="ru-RU" sz="3200" b="1" dirty="0" smtClean="0"/>
              <a:t>…..</a:t>
            </a:r>
          </a:p>
          <a:p>
            <a:r>
              <a:rPr lang="ru-RU" sz="3200" b="1" dirty="0" smtClean="0"/>
              <a:t>Но…</a:t>
            </a:r>
          </a:p>
          <a:p>
            <a:r>
              <a:rPr lang="ru-RU" sz="3200" b="1" dirty="0" smtClean="0"/>
              <a:t>Та…</a:t>
            </a:r>
          </a:p>
          <a:p>
            <a:r>
              <a:rPr lang="ru-RU" sz="3200" b="1" dirty="0" err="1" smtClean="0"/>
              <a:t>Бу</a:t>
            </a:r>
            <a:r>
              <a:rPr lang="ru-RU" sz="3200" b="1" dirty="0" smtClean="0"/>
              <a:t>…</a:t>
            </a:r>
          </a:p>
          <a:p>
            <a:r>
              <a:rPr lang="ru-RU" sz="3200" b="1" dirty="0" smtClean="0"/>
              <a:t>Ко…</a:t>
            </a:r>
          </a:p>
          <a:p>
            <a:r>
              <a:rPr lang="ru-RU" sz="3200" b="1" dirty="0" err="1" smtClean="0"/>
              <a:t>Ве</a:t>
            </a:r>
            <a:r>
              <a:rPr lang="ru-RU" sz="3200" b="1" dirty="0" smtClean="0"/>
              <a:t>…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0657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«Замени звук (С) на (З)»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/>
              <a:t>СОЯ - ….ОЯ</a:t>
            </a:r>
          </a:p>
          <a:p>
            <a:r>
              <a:rPr lang="ru-RU" b="1" dirty="0" smtClean="0"/>
              <a:t>САЙКА-…..АЙКА</a:t>
            </a:r>
          </a:p>
          <a:p>
            <a:r>
              <a:rPr lang="ru-RU" b="1" dirty="0" smtClean="0"/>
              <a:t>САХАР-….АХАР</a:t>
            </a:r>
          </a:p>
          <a:p>
            <a:r>
              <a:rPr lang="ru-RU" b="1" dirty="0" smtClean="0"/>
              <a:t>СУП-….УП</a:t>
            </a:r>
          </a:p>
          <a:p>
            <a:r>
              <a:rPr lang="ru-RU" b="1" dirty="0" smtClean="0"/>
              <a:t>КОСА- КО….А</a:t>
            </a:r>
          </a:p>
          <a:p>
            <a:r>
              <a:rPr lang="ru-RU" b="1" dirty="0" smtClean="0"/>
              <a:t>ЛИСА- ЛИ….А</a:t>
            </a:r>
            <a:endParaRPr lang="ru-RU" b="1" dirty="0"/>
          </a:p>
        </p:txBody>
      </p:sp>
      <p:pic>
        <p:nvPicPr>
          <p:cNvPr id="4" name="Рисунок 3" descr="C:\Users\админ\Desktop\znayka_personazh_multfilma_6_0120214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28205" b="65741"/>
          <a:stretch/>
        </p:blipFill>
        <p:spPr bwMode="auto">
          <a:xfrm>
            <a:off x="4355976" y="404664"/>
            <a:ext cx="3960440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админ\Desktop\znayka_personazh_multfilma_6_0120214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28205" b="65741"/>
          <a:stretch/>
        </p:blipFill>
        <p:spPr bwMode="auto">
          <a:xfrm>
            <a:off x="4508376" y="557064"/>
            <a:ext cx="3960440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админ\Desktop\znayka_personazh_multfilma_6_0120214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28205" b="65741"/>
          <a:stretch/>
        </p:blipFill>
        <p:spPr bwMode="auto">
          <a:xfrm>
            <a:off x="4660776" y="709464"/>
            <a:ext cx="3960440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053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1080120"/>
          </a:xfrm>
        </p:spPr>
        <p:txBody>
          <a:bodyPr/>
          <a:lstStyle/>
          <a:p>
            <a:r>
              <a:rPr lang="ru-RU" dirty="0" smtClean="0"/>
              <a:t>Физкультминутка.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5544616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3300" b="1" dirty="0"/>
              <a:t>Все движения разминки</a:t>
            </a:r>
          </a:p>
          <a:p>
            <a:r>
              <a:rPr lang="ru-RU" sz="3300" b="1" dirty="0"/>
              <a:t>повторяем без запинки!</a:t>
            </a:r>
          </a:p>
          <a:p>
            <a:r>
              <a:rPr lang="ru-RU" sz="3300" b="1" dirty="0"/>
              <a:t>Раз! Подпрыгнули на месте (направления глаз за руками)</a:t>
            </a:r>
          </a:p>
          <a:p>
            <a:r>
              <a:rPr lang="ru-RU" sz="3300" b="1" dirty="0"/>
              <a:t>Два! Руками машем вместе</a:t>
            </a:r>
          </a:p>
          <a:p>
            <a:r>
              <a:rPr lang="ru-RU" sz="3300" b="1" dirty="0"/>
              <a:t>Три! Прогнули ловко спинки</a:t>
            </a:r>
          </a:p>
          <a:p>
            <a:r>
              <a:rPr lang="ru-RU" sz="3300" b="1" dirty="0"/>
              <a:t>Посмотрели на ботинки. (взгляд в пол)</a:t>
            </a:r>
          </a:p>
          <a:p>
            <a:r>
              <a:rPr lang="ru-RU" sz="3300" b="1" dirty="0"/>
              <a:t>А теперь нагнулись ниже,</a:t>
            </a:r>
          </a:p>
          <a:p>
            <a:r>
              <a:rPr lang="ru-RU" sz="3300" b="1" dirty="0"/>
              <a:t>Наклонились к полу ближе.</a:t>
            </a:r>
          </a:p>
          <a:p>
            <a:r>
              <a:rPr lang="ru-RU" sz="3300" b="1" dirty="0"/>
              <a:t>На 4 разогнулись</a:t>
            </a:r>
          </a:p>
          <a:p>
            <a:r>
              <a:rPr lang="ru-RU" sz="3300" b="1" dirty="0"/>
              <a:t>Вправо, влево повернулись (взгляд вправо, влево)</a:t>
            </a:r>
          </a:p>
          <a:p>
            <a:r>
              <a:rPr lang="ru-RU" sz="3300" b="1" dirty="0"/>
              <a:t>И друг другу улыбнулись</a:t>
            </a:r>
          </a:p>
          <a:p>
            <a:r>
              <a:rPr lang="ru-RU" sz="3300" b="1" dirty="0"/>
              <a:t>Вот и стали мы сильнее,</a:t>
            </a:r>
          </a:p>
          <a:p>
            <a:r>
              <a:rPr lang="ru-RU" sz="3300" b="1" dirty="0"/>
              <a:t>Здоровее и веселее!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5207496"/>
            <a:ext cx="7766248" cy="1245840"/>
          </a:xfrm>
        </p:spPr>
        <p:txBody>
          <a:bodyPr/>
          <a:lstStyle/>
          <a:p>
            <a:r>
              <a:rPr lang="ru-RU" sz="3600" dirty="0" err="1" smtClean="0"/>
              <a:t>Звуко</a:t>
            </a:r>
            <a:r>
              <a:rPr lang="ru-RU" sz="3600" dirty="0" smtClean="0"/>
              <a:t>-слоговой анализ слова.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7200" dirty="0" smtClean="0"/>
              <a:t>С   </a:t>
            </a:r>
            <a:r>
              <a:rPr lang="ru-RU" sz="7200" dirty="0" smtClean="0">
                <a:solidFill>
                  <a:schemeClr val="accent6"/>
                </a:solidFill>
              </a:rPr>
              <a:t>о</a:t>
            </a:r>
            <a:r>
              <a:rPr lang="ru-RU" sz="7200" dirty="0" smtClean="0"/>
              <a:t>   н</a:t>
            </a:r>
          </a:p>
          <a:p>
            <a:endParaRPr lang="ru-RU" sz="7200" dirty="0"/>
          </a:p>
          <a:p>
            <a:r>
              <a:rPr lang="ru-RU" sz="7200" dirty="0" smtClean="0"/>
              <a:t>З  </a:t>
            </a:r>
            <a:r>
              <a:rPr lang="ru-RU" sz="7200" dirty="0" smtClean="0">
                <a:solidFill>
                  <a:schemeClr val="accent6"/>
                </a:solidFill>
              </a:rPr>
              <a:t>о</a:t>
            </a:r>
            <a:r>
              <a:rPr lang="ru-RU" sz="7200" dirty="0" smtClean="0"/>
              <a:t>    н   т</a:t>
            </a:r>
          </a:p>
          <a:p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3148" y="174688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56157" y="1746883"/>
            <a:ext cx="914400" cy="914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13929" y="174688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47120" y="42930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03784" y="4293096"/>
            <a:ext cx="914400" cy="9144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13929" y="42930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42930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0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предложение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За, собака, гналась, зайцем.</a:t>
            </a:r>
          </a:p>
          <a:p>
            <a:r>
              <a:rPr lang="ru-RU" sz="3200" b="1" dirty="0" smtClean="0"/>
              <a:t>На, гуляет, </a:t>
            </a:r>
            <a:r>
              <a:rPr lang="ru-RU" sz="3200" b="1" dirty="0"/>
              <a:t>п</a:t>
            </a:r>
            <a:r>
              <a:rPr lang="ru-RU" sz="3200" b="1" dirty="0" smtClean="0"/>
              <a:t>оляне, Зоя.</a:t>
            </a:r>
          </a:p>
          <a:p>
            <a:r>
              <a:rPr lang="ru-RU" sz="3200" b="1" dirty="0" smtClean="0"/>
              <a:t>Кустом, сидит, под, зайка.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940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460309" cy="3975306"/>
          </a:xfrm>
        </p:spPr>
        <p:txBody>
          <a:bodyPr/>
          <a:lstStyle/>
          <a:p>
            <a:pPr marL="0" indent="0">
              <a:buNone/>
            </a:pP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5313331"/>
            <a:ext cx="7920880" cy="11400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Две козы и два бизона истоптали все газоны.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03" y="2937067"/>
            <a:ext cx="2520280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502" y="2919265"/>
            <a:ext cx="2304256" cy="2337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54" y="560803"/>
            <a:ext cx="2849496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886" y="560803"/>
            <a:ext cx="268087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9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372168"/>
            <a:ext cx="6120679" cy="20811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Первый ряд придумывает слова со звуком (З) для </a:t>
            </a:r>
            <a:r>
              <a:rPr lang="ru-RU" smtClean="0"/>
              <a:t>Знайки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Второй ряд придумывает слова со звуком (С) для </a:t>
            </a:r>
            <a:r>
              <a:rPr lang="ru-RU" dirty="0" err="1" smtClean="0"/>
              <a:t>Сиропчика</a:t>
            </a:r>
            <a:endParaRPr lang="ru-RU" dirty="0"/>
          </a:p>
        </p:txBody>
      </p:sp>
      <p:pic>
        <p:nvPicPr>
          <p:cNvPr id="9" name="Рисунок 8" descr="C:\Users\админ\Desktop\znayka_personazh_multfilma_6_0120214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28205" b="65741"/>
          <a:stretch/>
        </p:blipFill>
        <p:spPr bwMode="auto">
          <a:xfrm>
            <a:off x="1187624" y="2492896"/>
            <a:ext cx="2304256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 descr="C:\Users\админ\Desktop\сиропчик 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31"/>
          <a:stretch/>
        </p:blipFill>
        <p:spPr bwMode="auto">
          <a:xfrm>
            <a:off x="5135697" y="2492896"/>
            <a:ext cx="3528392" cy="237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0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новых </a:t>
            </a:r>
            <a:r>
              <a:rPr lang="ru-RU" dirty="0" err="1" smtClean="0"/>
              <a:t>встеч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496943" cy="4032448"/>
          </a:xfrm>
        </p:spPr>
      </p:pic>
    </p:spTree>
    <p:extLst>
      <p:ext uri="{BB962C8B-B14F-4D97-AF65-F5344CB8AC3E}">
        <p14:creationId xmlns:p14="http://schemas.microsoft.com/office/powerpoint/2010/main" val="166389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Говорю всегда красиво,</a:t>
            </a:r>
          </a:p>
          <a:p>
            <a:r>
              <a:rPr lang="ru-RU" sz="3200" b="1" dirty="0" smtClean="0"/>
              <a:t>Четко и неторопливо,</a:t>
            </a:r>
          </a:p>
          <a:p>
            <a:r>
              <a:rPr lang="ru-RU" sz="3200" b="1" dirty="0" smtClean="0"/>
              <a:t>Внимательно слушаю, никому не мешаю,</a:t>
            </a:r>
          </a:p>
          <a:p>
            <a:r>
              <a:rPr lang="ru-RU" sz="3200" b="1" dirty="0" smtClean="0"/>
              <a:t>Когда меня спросят , тогда отвечаю.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7431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мимических мышц: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Улыбнулись!</a:t>
            </a:r>
          </a:p>
          <a:p>
            <a:r>
              <a:rPr lang="ru-RU" sz="3200" b="1" dirty="0" smtClean="0"/>
              <a:t>Огорчились!</a:t>
            </a:r>
          </a:p>
          <a:p>
            <a:r>
              <a:rPr lang="ru-RU" sz="3200" b="1" dirty="0" smtClean="0"/>
              <a:t>Удивились!</a:t>
            </a:r>
          </a:p>
          <a:p>
            <a:r>
              <a:rPr lang="ru-RU" sz="3200" b="1" dirty="0" smtClean="0"/>
              <a:t>Рассердились!</a:t>
            </a:r>
          </a:p>
          <a:p>
            <a:r>
              <a:rPr lang="ru-RU" sz="3200" b="1" dirty="0" smtClean="0"/>
              <a:t>Улыбнулись!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873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80920" cy="5976664"/>
          </a:xfrm>
        </p:spPr>
      </p:pic>
    </p:spTree>
    <p:extLst>
      <p:ext uri="{BB962C8B-B14F-4D97-AF65-F5344CB8AC3E}">
        <p14:creationId xmlns:p14="http://schemas.microsoft.com/office/powerpoint/2010/main" val="59902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5661248"/>
            <a:ext cx="7910264" cy="1196752"/>
          </a:xfrm>
        </p:spPr>
        <p:txBody>
          <a:bodyPr/>
          <a:lstStyle/>
          <a:p>
            <a:r>
              <a:rPr lang="ru-RU" sz="2000" dirty="0" smtClean="0"/>
              <a:t>В детский сад пришло письмо! Догадайтесь от кого</a:t>
            </a:r>
            <a:r>
              <a:rPr lang="en-US" sz="2000" dirty="0" smtClean="0"/>
              <a:t>?</a:t>
            </a: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548680"/>
            <a:ext cx="4464496" cy="518457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4" t="7452" r="8287" b="11495"/>
          <a:stretch/>
        </p:blipFill>
        <p:spPr>
          <a:xfrm>
            <a:off x="3022670" y="3140968"/>
            <a:ext cx="2729345" cy="2092037"/>
          </a:xfrm>
        </p:spPr>
      </p:pic>
      <p:pic>
        <p:nvPicPr>
          <p:cNvPr id="1026" name="Picture 2" descr="C:\Users\админ\Desktop\сиропчик 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4" r="11880"/>
          <a:stretch/>
        </p:blipFill>
        <p:spPr bwMode="auto">
          <a:xfrm>
            <a:off x="5724128" y="260648"/>
            <a:ext cx="3313971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91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105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9600" dirty="0" smtClean="0"/>
              <a:t>З</a:t>
            </a:r>
            <a:endParaRPr lang="ru-RU" sz="9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633382" cy="3475037"/>
          </a:xfrm>
        </p:spPr>
      </p:pic>
      <p:pic>
        <p:nvPicPr>
          <p:cNvPr id="5" name="Рисунок 4" descr="C:\Users\админ\Desktop\znayka_personazh_multfilma_6_0120214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b="65741"/>
          <a:stretch/>
        </p:blipFill>
        <p:spPr bwMode="auto">
          <a:xfrm>
            <a:off x="4355976" y="3284984"/>
            <a:ext cx="4536504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44208" y="1124744"/>
            <a:ext cx="5040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/>
              <a:t>С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57000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568952" cy="6336704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5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8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Игра «Хлопни в ладоши и топни ногой»</a:t>
            </a:r>
            <a:endParaRPr lang="ru-RU" sz="4000" dirty="0"/>
          </a:p>
        </p:txBody>
      </p:sp>
      <p:pic>
        <p:nvPicPr>
          <p:cNvPr id="1026" name="Picture 2" descr="C:\Users\админ\Desktop\1637902_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664296" cy="211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1641168956_53-papik-pro-p-sanki-detskie-risunok-5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4448"/>
            <a:ext cx="1641971" cy="164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koza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1543956" cy="154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Desktop\png-transparent-illustration-mouth-smile-lips-teeth-face-woman-detail-body-brillian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248" y="188641"/>
            <a:ext cx="2355587" cy="154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\Desktop\нос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01479"/>
            <a:ext cx="3756843" cy="171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дмин\Desktop\e9c62cde90ef28bb969714eac80b174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4692"/>
            <a:ext cx="3445030" cy="223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3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535</TotalTime>
  <Words>213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Звуки (С),(Сь),(З),(Зь) Буквы С, З </vt:lpstr>
      <vt:lpstr>Правило:</vt:lpstr>
      <vt:lpstr>Развитие мимических мышц:</vt:lpstr>
      <vt:lpstr>Презентация PowerPoint</vt:lpstr>
      <vt:lpstr>В детский сад пришло письмо! Догадайтесь от кого?</vt:lpstr>
      <vt:lpstr>З</vt:lpstr>
      <vt:lpstr>Презентация PowerPoint</vt:lpstr>
      <vt:lpstr>Презентация PowerPoint</vt:lpstr>
      <vt:lpstr>Игра «Хлопни в ладоши и топни ногой»</vt:lpstr>
      <vt:lpstr>Игра «Угадай слово»</vt:lpstr>
      <vt:lpstr>Игра «Закончи слово нужным слогом СЫ,ЗЫ»</vt:lpstr>
      <vt:lpstr>Игра «Замени звук (С) на (З)»</vt:lpstr>
      <vt:lpstr>Физкультминутка.</vt:lpstr>
      <vt:lpstr>Звуко-слоговой анализ слова.</vt:lpstr>
      <vt:lpstr>Составь предложение</vt:lpstr>
      <vt:lpstr>Презентация PowerPoint</vt:lpstr>
      <vt:lpstr>      </vt:lpstr>
      <vt:lpstr>До новых встеч!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(С),(Сь),(З),(Зь) Буквы С, З</dc:title>
  <dc:creator>Пользователь Windows</dc:creator>
  <cp:lastModifiedBy>админ</cp:lastModifiedBy>
  <cp:revision>18</cp:revision>
  <dcterms:created xsi:type="dcterms:W3CDTF">2022-02-21T11:24:28Z</dcterms:created>
  <dcterms:modified xsi:type="dcterms:W3CDTF">2023-02-06T03:17:03Z</dcterms:modified>
</cp:coreProperties>
</file>