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9" r:id="rId4"/>
    <p:sldId id="257" r:id="rId5"/>
    <p:sldId id="258" r:id="rId6"/>
    <p:sldId id="264" r:id="rId7"/>
    <p:sldId id="259" r:id="rId8"/>
    <p:sldId id="260" r:id="rId9"/>
    <p:sldId id="263" r:id="rId10"/>
    <p:sldId id="274" r:id="rId11"/>
    <p:sldId id="276" r:id="rId12"/>
    <p:sldId id="277" r:id="rId13"/>
    <p:sldId id="273" r:id="rId14"/>
    <p:sldId id="280" r:id="rId15"/>
    <p:sldId id="267" r:id="rId16"/>
    <p:sldId id="269" r:id="rId17"/>
    <p:sldId id="272" r:id="rId18"/>
    <p:sldId id="281" r:id="rId19"/>
    <p:sldId id="283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02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39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895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75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959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34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78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68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407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473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056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E948F-AF90-42EB-BD84-EB72A0A3943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96F4E-D4DC-4D83-8C66-9A4F1CDD27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6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34000" y="433447"/>
            <a:ext cx="6096000" cy="443198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ОПОЧКА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«Ты частица малая России,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 велик пока и не высок,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Для меня на свете нет красивей,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Чем родной старинный городок».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 Боровиков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642"/>
            <a:ext cx="4963885" cy="37229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951" y="3309257"/>
            <a:ext cx="5061785" cy="361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87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947"/>
            <a:ext cx="12192000" cy="6858000"/>
          </a:xfrm>
          <a:prstGeom prst="rect">
            <a:avLst/>
          </a:prstGeom>
          <a:noFill/>
        </p:spPr>
      </p:pic>
      <p:sp>
        <p:nvSpPr>
          <p:cNvPr id="6" name="AutoShape 2" descr="https://aria-art.ru/0/O/Opochka.%20Pamjatnik%20T.%20Kalnin/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6" descr="https://sun9-27.userapi.com/impf/c824700/v824700874/e1819/JUxi_gKqdbQ.jpg?size=700x486&amp;quality=96&amp;sign=e76bdf14e992df13495455e6402a973f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852" y="0"/>
            <a:ext cx="5439683" cy="4629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s://sun9-23.userapi.com/impf/c824700/v824700874/e1873/CTvP9kscVCc.jpg?size=400x600&amp;quality=96&amp;sign=7e687c6e6025642d0143fd3b36913404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5" y="2289892"/>
            <a:ext cx="2999481" cy="44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80.userapi.com/impf/c824700/v824700874/e176e/XqEQodbLiTM.jpg?size=506x900&amp;quality=96&amp;sign=8f310630f477e7d9b002b78284283d13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70557"/>
            <a:ext cx="3298825" cy="586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28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074" name="Picture 2" descr="https://sun9-62.userapi.com/impf/c824700/v824700874/e1703/KFUmZMbcEWc.jpg?size=1200x675&amp;quality=96&amp;sign=135ba53200759445a789a44cab9e354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4312"/>
            <a:ext cx="11430000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49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6146" name="Picture 2" descr="https://sun9-17.userapi.com/impf/c824700/v824700874/e17bf/WBolln6OJqU.jpg?size=900x600&amp;quality=96&amp;sign=bb601c5320be7f275522d6f81a743d32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347" y="2997554"/>
            <a:ext cx="5504322" cy="3669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mail.ballov.net/sch_img/xsd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51" y="167268"/>
            <a:ext cx="7044864" cy="5297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8253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2050" name="Picture 2" descr="https://sun9-38.userapi.com/impf/c824700/v824700874/e170a/o3LWOmWn3Ds.jpg?size=560x283&amp;quality=96&amp;sign=90aec91c9f698ca2c526f1189c6f25c8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41" y="365125"/>
            <a:ext cx="11423518" cy="577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7827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62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0" y="291419"/>
            <a:ext cx="4572000" cy="6275162"/>
          </a:xfrm>
          <a:prstGeom prst="rect">
            <a:avLst/>
          </a:prstGeom>
        </p:spPr>
      </p:pic>
      <p:pic>
        <p:nvPicPr>
          <p:cNvPr id="13316" name="Picture 4" descr="http://photos.wikimapia.org/p/00/05/25/59/07_b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91419"/>
            <a:ext cx="6667500" cy="451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1118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8"/>
            <a:ext cx="12192000" cy="6858000"/>
          </a:xfrm>
          <a:prstGeom prst="rect">
            <a:avLst/>
          </a:prstGeom>
          <a:noFill/>
        </p:spPr>
      </p:pic>
      <p:pic>
        <p:nvPicPr>
          <p:cNvPr id="5122" name="Picture 2" descr="https://sun9-87.userapi.com/impf/c824700/v824700874/e1792/gmlY-_WWtM0.jpg?size=682x1024&amp;quality=96&amp;sign=2f4540af7bf5bbdba4e338be4ec0477a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37824" cy="570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photos.wikimapia.org/p/00/06/99/13/31_fu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897" y="-3428"/>
            <a:ext cx="4899103" cy="571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photos.wikimapia.org/p/00/06/99/14/86_ful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228" y="2669362"/>
            <a:ext cx="4559791" cy="41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485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7170" name="Picture 2" descr="https://sun9-73.userapi.com/impf/c824700/v824700874/e1834/6Qyh5SqrNvs.jpg?size=1000x667&amp;quality=96&amp;sign=364870f92d479dc00565a49dc1163357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52412"/>
            <a:ext cx="9525000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491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2290" name="Picture 2" descr="https://gkn.pskov.ru/sites/default/files/galleries/6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028" y="211676"/>
            <a:ext cx="9176657" cy="643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7863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3.infourok.ru/uploads/ex/010e/000187ad-b82b668d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0"/>
            <a:ext cx="10319657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3613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sp>
        <p:nvSpPr>
          <p:cNvPr id="72705" name="Rectangle 1"/>
          <p:cNvSpPr>
            <a:spLocks noChangeArrowheads="1"/>
          </p:cNvSpPr>
          <p:nvPr/>
        </p:nvSpPr>
        <p:spPr bwMode="auto">
          <a:xfrm>
            <a:off x="1238216" y="1821646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«Приезжайте к нам  сюда: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«От </a:t>
            </a:r>
            <a:r>
              <a:rPr lang="ru-RU" sz="3200" b="1" i="1" dirty="0" err="1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Опоцки</a:t>
            </a: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три </a:t>
            </a:r>
            <a:r>
              <a:rPr lang="ru-RU" sz="3200" b="1" i="1" dirty="0" err="1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верстоцки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в </a:t>
            </a:r>
            <a:r>
              <a:rPr lang="ru-RU" sz="3200" b="1" i="1" dirty="0" err="1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боцок</a:t>
            </a: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один </a:t>
            </a:r>
            <a:r>
              <a:rPr lang="ru-RU" sz="3200" b="1" i="1" dirty="0" err="1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скацок</a:t>
            </a: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Приглашаем на </a:t>
            </a:r>
            <a:r>
              <a:rPr lang="ru-RU" sz="3200" b="1" i="1" dirty="0" err="1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цаек</a:t>
            </a:r>
            <a:r>
              <a:rPr lang="ru-RU" sz="3200" b="1" i="1" dirty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!»</a:t>
            </a:r>
            <a:endParaRPr lang="ru-RU" sz="3200" dirty="0"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Ю. Столяров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6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Picture 2" descr="https://sun9-67.userapi.com/Cm2MiZZF5pNpgyVJ6DMPeRUtMz554YO3zNPDUw/7Pb4KAl-Y7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168903"/>
            <a:ext cx="7429552" cy="4179124"/>
          </a:xfrm>
          <a:prstGeom prst="rect">
            <a:avLst/>
          </a:prstGeom>
          <a:noFill/>
        </p:spPr>
      </p:pic>
      <p:pic>
        <p:nvPicPr>
          <p:cNvPr id="6" name="Picture 2" descr="F:\Новая папка\опочка\памятники\43277_20170419_1339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4887" y="0"/>
            <a:ext cx="2569029" cy="3100609"/>
          </a:xfrm>
          <a:prstGeom prst="rect">
            <a:avLst/>
          </a:prstGeom>
          <a:noFill/>
        </p:spPr>
      </p:pic>
      <p:pic>
        <p:nvPicPr>
          <p:cNvPr id="7" name="Picture 7" descr="C:\Users\Admin\Desktop\ETuWHwZCKt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30686" y="2895600"/>
            <a:ext cx="5923230" cy="38048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04090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152400"/>
            <a:ext cx="5910943" cy="6553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23" y="152401"/>
            <a:ext cx="5320937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772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714" y="152399"/>
            <a:ext cx="5595257" cy="6553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67" y="152399"/>
            <a:ext cx="5322662" cy="655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41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180068"/>
            <a:ext cx="5475514" cy="6492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715" y="185057"/>
            <a:ext cx="5459186" cy="64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254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10" y="275168"/>
            <a:ext cx="2962275" cy="6256262"/>
          </a:xfrm>
          <a:prstGeom prst="rect">
            <a:avLst/>
          </a:prstGeom>
        </p:spPr>
      </p:pic>
      <p:pic>
        <p:nvPicPr>
          <p:cNvPr id="6" name="Picture 2" descr="https://sun9-35.userapi.com/nW35wTSNBW8UWJkd1B12Bt4uO3YzCa1JJCa89A/4tG5yewuI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7485" y="772535"/>
            <a:ext cx="6928487" cy="531292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390" y="275168"/>
            <a:ext cx="3200400" cy="616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95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79070"/>
            <a:ext cx="10022310" cy="650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140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37" y="333375"/>
            <a:ext cx="922972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8918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6" descr="C:\Users\Admin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Picture 2" descr="C:\Users\Admin\Desktop\336441_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7358114" cy="5822197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607" y="2041071"/>
            <a:ext cx="7225393" cy="481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59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54</Words>
  <Application>Microsoft Office PowerPoint</Application>
  <PresentationFormat>Широкоэкранный</PresentationFormat>
  <Paragraphs>10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12</cp:revision>
  <dcterms:created xsi:type="dcterms:W3CDTF">2021-10-17T10:28:21Z</dcterms:created>
  <dcterms:modified xsi:type="dcterms:W3CDTF">2023-11-14T08:12:44Z</dcterms:modified>
</cp:coreProperties>
</file>