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474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584175"/>
          </a:xfrm>
        </p:spPr>
        <p:txBody>
          <a:bodyPr/>
          <a:lstStyle/>
          <a:p>
            <a:r>
              <a:rPr lang="ru-RU" dirty="0" smtClean="0"/>
              <a:t>ПТИЦЫ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type="subTitle" idx="1"/>
          </p:nvPr>
        </p:nvSpPr>
        <p:spPr>
          <a:xfrm>
            <a:off x="1371600" y="5445224"/>
            <a:ext cx="6400800" cy="108012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Подготовила  ученица 3 класса Николаева Владислава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admin\OneDrive\Рабочий стол\1115710-khvost-diatla-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204864"/>
            <a:ext cx="7272808" cy="295232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OneDrive\Рабочий стол\18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7"/>
            <a:ext cx="8640959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</a:t>
            </a:r>
            <a:r>
              <a:rPr lang="ru-RU" dirty="0" smtClean="0"/>
              <a:t>       Синица </a:t>
            </a:r>
            <a:r>
              <a:rPr lang="ru-RU" dirty="0" smtClean="0"/>
              <a:t>в лесу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название «синица» птичка получила вовсе не за оттенок оперения, а за характерные звуки ее песенки: «синь-синь». Причем во многих славянских языках это прозвище имеет сходное звучание. </a:t>
            </a:r>
            <a:endParaRPr lang="ru-RU" dirty="0" smtClean="0"/>
          </a:p>
          <a:p>
            <a:r>
              <a:rPr lang="ru-RU" dirty="0" smtClean="0"/>
              <a:t>благодаря </a:t>
            </a:r>
            <a:r>
              <a:rPr lang="ru-RU" dirty="0" smtClean="0"/>
              <a:t>силе и развитию лапок они могут выживать при неблагоприятной погоде, даже не имея возможности укрыться в гнезде. В таких ситуациях птицы цепляются когтями за ветку, сжимаются в небольшой пушистый комок и быстро засыпают. Такая способность сильно облегчает жизнь в периоды сильных </a:t>
            </a:r>
            <a:r>
              <a:rPr lang="ru-RU" dirty="0" smtClean="0"/>
              <a:t>морозов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0" name="Picture 2" descr="C:\Users\admin\OneDrive\Рабочий стол\220-00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3960440" cy="475252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Фазан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endParaRPr lang="ru-RU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Птица селится на участках, бурно заросших растительностью – лесах, подлесках, травяных лугах, обочинах засеянных полей. Особенно привлекательны колючие кустарники – среди них птицы чувствуют себя защищенными. Тугайные заросли, камышовые берега – излюбленные места обитания ярких </a:t>
            </a:r>
            <a:r>
              <a:rPr lang="ru-RU" dirty="0" err="1" smtClean="0"/>
              <a:t>птиц.В</a:t>
            </a:r>
            <a:r>
              <a:rPr lang="ru-RU" dirty="0" smtClean="0"/>
              <a:t> случае опасности они не взлетают на верхушки деревьев, как другие пернатые, скорее бегут в непролазные чащи. Крупный зверь не полезет в колючие кусты. Обязательным условием поселения является близость водоема, поэтому птиц часто можно встретить неподалеку от озер, болотистых участков, в речных долинах. Устойчивые к морозам, фазаны легко переносят зимы, если снежный покров не превышает 18-20 </a:t>
            </a:r>
            <a:endParaRPr lang="ru-RU" dirty="0"/>
          </a:p>
        </p:txBody>
      </p:sp>
      <p:pic>
        <p:nvPicPr>
          <p:cNvPr id="3074" name="Picture 2" descr="C:\Users\admin\OneDrive\Рабочий стол\1626990159_11-krasivosti-pro-p-vidi-fazanov-ptitsi-krasivo-foto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4104456" cy="489654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Щегол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Щегол – певчая птица, состоящая в близком </a:t>
            </a:r>
            <a:r>
              <a:rPr lang="ru-RU" dirty="0" smtClean="0"/>
              <a:t>родстве </a:t>
            </a:r>
            <a:r>
              <a:rPr lang="ru-RU" dirty="0" smtClean="0"/>
              <a:t>с вьюрками. </a:t>
            </a:r>
            <a:endParaRPr lang="ru-RU" dirty="0" smtClean="0"/>
          </a:p>
          <a:p>
            <a:r>
              <a:rPr lang="ru-RU" dirty="0" smtClean="0"/>
              <a:t>изысканной </a:t>
            </a:r>
            <a:r>
              <a:rPr lang="ru-RU" dirty="0" smtClean="0"/>
              <a:t>чертой этих птиц являются их вокальные данные. Способность таких пернатых к неподражаемому пению выгодно дополняет впечатляющую внешнюю красоту этих замечательных птиц</a:t>
            </a:r>
            <a:r>
              <a:rPr lang="ru-RU" dirty="0" smtClean="0"/>
              <a:t>.   Они </a:t>
            </a:r>
            <a:r>
              <a:rPr lang="ru-RU" dirty="0" smtClean="0"/>
              <a:t>в состоянии воспроизводить, по приблизительным подсчётам, около пары десятков самых разных, не похожих одна на </a:t>
            </a:r>
            <a:r>
              <a:rPr lang="ru-RU" dirty="0" smtClean="0"/>
              <a:t>другую</a:t>
            </a:r>
            <a:r>
              <a:rPr lang="ru-RU" dirty="0" smtClean="0"/>
              <a:t>, </a:t>
            </a:r>
            <a:r>
              <a:rPr lang="ru-RU" dirty="0" smtClean="0"/>
              <a:t>мелодий.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098" name="Picture 2" descr="C:\Users\admin\OneDrive\Рабочий стол\Screenshot_6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628800"/>
            <a:ext cx="3960440" cy="475252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Охота </a:t>
            </a:r>
            <a:r>
              <a:rPr lang="ru-RU" dirty="0" smtClean="0"/>
              <a:t>за мышью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Белая полярная сова — редкий и красивый хищник, обитающий в тундровой зоне Евразии, Северной Америки, Исландии и на нескольких островах Арктики.</a:t>
            </a:r>
          </a:p>
          <a:p>
            <a:r>
              <a:rPr lang="ru-RU" dirty="0" smtClean="0"/>
              <a:t>Птица по праву держит звание крупного пернатого хищника полярной зоны, принадлежащего к отряду </a:t>
            </a:r>
            <a:r>
              <a:rPr lang="ru-RU" dirty="0" err="1" smtClean="0"/>
              <a:t>совообразных</a:t>
            </a:r>
            <a:r>
              <a:rPr lang="ru-RU" dirty="0" smtClean="0"/>
              <a:t>. При наличии корма может оставаться в своем ареале круглый год, но в особо суровые и голодные зимы мигрирует до лесотундры и степей</a:t>
            </a:r>
            <a:r>
              <a:rPr lang="ru-RU" dirty="0" smtClean="0"/>
              <a:t>.</a:t>
            </a:r>
            <a:endParaRPr lang="ru-RU" dirty="0" smtClean="0"/>
          </a:p>
        </p:txBody>
      </p:sp>
      <p:pic>
        <p:nvPicPr>
          <p:cNvPr id="5122" name="Picture 2" descr="C:\Users\admin\OneDrive\Рабочий стол\2-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95536" y="1556792"/>
            <a:ext cx="4104456" cy="4824536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Сорока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Сороки — это удивительные птицы, которые на протяжении веков привлекали внимание человека своим чарующим пением и интеллектом. Живописный облик сороки, сочетающий в себе черный оперение и глаза, напоминающие янтарь, навсегда оставляет след в сердцах людей. Но гораздо интереснее изучить их поведение и особенности, чтобы лучше понимать этот удивительный вид птиц</a:t>
            </a:r>
            <a:r>
              <a:rPr lang="ru-RU" dirty="0" smtClean="0"/>
              <a:t>.</a:t>
            </a:r>
            <a:r>
              <a:rPr lang="ru-RU" dirty="0" smtClean="0"/>
              <a:t> </a:t>
            </a:r>
            <a:endParaRPr lang="ru-RU" dirty="0" smtClean="0"/>
          </a:p>
          <a:p>
            <a:r>
              <a:rPr lang="ru-RU" dirty="0" smtClean="0"/>
              <a:t>Пернатые </a:t>
            </a:r>
            <a:r>
              <a:rPr lang="ru-RU" dirty="0" smtClean="0"/>
              <a:t>являются социальными птицами и образуют большие стаи, которые могут содержать до нескольких сотен особей. В стае у сорок есть своя иерархия, которая определяет их положение и доминирование в группе. Сорокам необходимы открытые пространства, чтобы легко находить еду и обеспечивать безопасность.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6146" name="Picture 2" descr="C:\Users\admin\OneDrive\Рабочий стол\соро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4032448" cy="4824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Цапля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Большая белая цапля обитает среди соленых и пресноводных болот, болотистых прудов и приливных равнин, встречается в тропических регионах и районах с умеренным климатом в Америке, Европе, Африке, Азии и Австралии. Это частично мигрирующий вид. Птицы, которые размножаются в северном полушарии, мигрируют на юг перед наступлением </a:t>
            </a:r>
            <a:r>
              <a:rPr lang="ru-RU" dirty="0" smtClean="0"/>
              <a:t>зимы.</a:t>
            </a:r>
            <a:endParaRPr lang="ru-RU" dirty="0"/>
          </a:p>
        </p:txBody>
      </p:sp>
      <p:pic>
        <p:nvPicPr>
          <p:cNvPr id="8194" name="Picture 2" descr="C:\Users\admin\OneDrive\Рабочий стол\1639078469_18-pofoto-club-p-tsaplya-ptitsi-foto-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4032448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Свиристель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ru-RU" sz="1800" dirty="0" smtClean="0"/>
              <a:t>Свиристель — очень приметная птица благодаря своей окраске. Оттенки оперения немного различаются в зависимости от вида, но незначительно. Наиболее яркие представители рода — свиристели обыкновенные. Спина и брюшко этих пернатых окрашены в серо-бурый цвет, на животе есть розоватый отлив. Голова и щеки имеют более насыщенный красноватый оттенок. Такую окраску перьев птица получила благодаря пигменту </a:t>
            </a:r>
            <a:r>
              <a:rPr lang="ru-RU" sz="1800" dirty="0" err="1" smtClean="0"/>
              <a:t>каротиноиду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9218" name="Picture 2" descr="C:\Users\admin\OneDrive\Рабочий стол\1674993353_3-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4032447" cy="475252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Сокол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У славян с этим крылатым существом связаны самые замечательные героические истории. Стоит только напомнить, что храбрых мужественных воинов принято было именовать ясными соколами. Им приписывались честь, безудержная отвага, ловкость, смелость и </a:t>
            </a:r>
            <a:r>
              <a:rPr lang="ru-RU" dirty="0" err="1" smtClean="0"/>
              <a:t>удачливость.Соколы</a:t>
            </a:r>
            <a:r>
              <a:rPr lang="ru-RU" dirty="0" smtClean="0"/>
              <a:t> к тому же умны и прекрасно поддаются обучению. В неволе такие птицы чувствуют себя вполне комфортно, а к своим хозяевам нередко испытывают неподдельную привязанность и беззаветную </a:t>
            </a:r>
            <a:r>
              <a:rPr lang="ru-RU" dirty="0" smtClean="0"/>
              <a:t>преданность.</a:t>
            </a:r>
            <a:endParaRPr lang="ru-RU" dirty="0"/>
          </a:p>
        </p:txBody>
      </p:sp>
      <p:pic>
        <p:nvPicPr>
          <p:cNvPr id="10242" name="Picture 2" descr="C:\Users\admin\OneDrive\Рабочий стол\a5d99de6bed39a1a9c07b419d52a6a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4176464" cy="4896544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351</TotalTime>
  <Words>632</Words>
  <Application>Microsoft Office PowerPoint</Application>
  <PresentationFormat>Экран (4:3)</PresentationFormat>
  <Paragraphs>22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Литейная</vt:lpstr>
      <vt:lpstr>ПТИЦЫ</vt:lpstr>
      <vt:lpstr>            Синица в лесу</vt:lpstr>
      <vt:lpstr>                      Фазан</vt:lpstr>
      <vt:lpstr>                        Щегол</vt:lpstr>
      <vt:lpstr>          Охота за мышью</vt:lpstr>
      <vt:lpstr>                  Сорока</vt:lpstr>
      <vt:lpstr>                    Цапля</vt:lpstr>
      <vt:lpstr>                Свиристель</vt:lpstr>
      <vt:lpstr>                   Сокол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37</cp:revision>
  <dcterms:created xsi:type="dcterms:W3CDTF">2023-10-31T06:55:24Z</dcterms:created>
  <dcterms:modified xsi:type="dcterms:W3CDTF">2023-11-14T08:02:05Z</dcterms:modified>
</cp:coreProperties>
</file>