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4005064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Профессия Цифровой куратор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5016524" cy="3346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0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занимается цифровой </a:t>
            </a:r>
            <a:r>
              <a:rPr lang="ru-RU" dirty="0" smtClean="0"/>
              <a:t>куратор?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Цифровой куратор – это актуальная профессия, предполагающая консультирование в сфере развития цифровых компетенций населения. </a:t>
            </a:r>
            <a:r>
              <a:rPr lang="ru-RU" dirty="0"/>
              <a:t>Эти специалисты помогают приобрести и развить навыки для комфортной жизни в электронном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333034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584176"/>
          </a:xfrm>
        </p:spPr>
        <p:txBody>
          <a:bodyPr>
            <a:normAutofit/>
          </a:bodyPr>
          <a:lstStyle/>
          <a:p>
            <a:r>
              <a:rPr lang="ru-RU" dirty="0"/>
              <a:t>Среди необходимых рабочих навыков цифрового куратора: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80920" cy="412968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Владение </a:t>
            </a:r>
            <a:r>
              <a:rPr lang="ru-RU" sz="2000" b="1" dirty="0"/>
              <a:t>правилами делового общения и письменного этикета.</a:t>
            </a:r>
          </a:p>
          <a:p>
            <a:r>
              <a:rPr lang="ru-RU" sz="2000" b="1" dirty="0" smtClean="0"/>
              <a:t>Базовые </a:t>
            </a:r>
            <a:r>
              <a:rPr lang="ru-RU" sz="2000" b="1" dirty="0"/>
              <a:t>знания психологии и основ консультирования.</a:t>
            </a:r>
          </a:p>
          <a:p>
            <a:r>
              <a:rPr lang="ru-RU" sz="2000" b="1" dirty="0" smtClean="0"/>
              <a:t>Применение </a:t>
            </a:r>
            <a:r>
              <a:rPr lang="ru-RU" sz="2000" b="1" dirty="0"/>
              <a:t>норм русского языка, требований к оформлению документов.</a:t>
            </a:r>
          </a:p>
          <a:p>
            <a:r>
              <a:rPr lang="ru-RU" sz="2000" b="1" dirty="0" smtClean="0"/>
              <a:t>Понимание </a:t>
            </a:r>
            <a:r>
              <a:rPr lang="ru-RU" sz="2000" b="1" dirty="0"/>
              <a:t>работы поисковых систем, функций и возможностей сервисов и сайтов (</a:t>
            </a:r>
            <a:r>
              <a:rPr lang="ru-RU" sz="2000" b="1" dirty="0" err="1"/>
              <a:t>Госуслуги</a:t>
            </a:r>
            <a:r>
              <a:rPr lang="ru-RU" sz="2000" b="1" dirty="0"/>
              <a:t>, ФНС РФ).</a:t>
            </a:r>
          </a:p>
          <a:p>
            <a:r>
              <a:rPr lang="ru-RU" sz="2000" b="1" dirty="0" smtClean="0"/>
              <a:t>Владение </a:t>
            </a:r>
            <a:r>
              <a:rPr lang="ru-RU" sz="2000" b="1" dirty="0"/>
              <a:t>основами российского законодательства. Сотрудник должен разъяснять принципы получения, хранения и обработки персональных данных в интернете.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Применение возможностей мобильных гаджетов.</a:t>
            </a:r>
          </a:p>
        </p:txBody>
      </p:sp>
    </p:spTree>
    <p:extLst>
      <p:ext uri="{BB962C8B-B14F-4D97-AF65-F5344CB8AC3E}">
        <p14:creationId xmlns:p14="http://schemas.microsoft.com/office/powerpoint/2010/main" val="385673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024744" cy="1143000"/>
          </a:xfrm>
        </p:spPr>
        <p:txBody>
          <a:bodyPr/>
          <a:lstStyle/>
          <a:p>
            <a:r>
              <a:rPr lang="ru-RU" dirty="0"/>
              <a:t>Обязанности работника: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136904" cy="45365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Обучение </a:t>
            </a:r>
            <a:r>
              <a:rPr lang="ru-RU" b="1" dirty="0"/>
              <a:t>основам использования цифровых технологий в повседневной жизни.</a:t>
            </a:r>
          </a:p>
          <a:p>
            <a:r>
              <a:rPr lang="ru-RU" b="1" dirty="0" smtClean="0"/>
              <a:t>Контроль </a:t>
            </a:r>
            <a:r>
              <a:rPr lang="ru-RU" b="1" dirty="0"/>
              <a:t>безопасности с помощью антивирусных программ.</a:t>
            </a:r>
          </a:p>
          <a:p>
            <a:r>
              <a:rPr lang="ru-RU" b="1" dirty="0" smtClean="0"/>
              <a:t>Разъяснение </a:t>
            </a:r>
            <a:r>
              <a:rPr lang="ru-RU" b="1" dirty="0"/>
              <a:t>правил использования сайтов, интернет-магазинов, социальных сетей.</a:t>
            </a:r>
          </a:p>
          <a:p>
            <a:r>
              <a:rPr lang="ru-RU" b="1" dirty="0" smtClean="0"/>
              <a:t>Определение </a:t>
            </a:r>
            <a:r>
              <a:rPr lang="ru-RU" b="1" dirty="0"/>
              <a:t>местонахождения и установка маршрутов движения.</a:t>
            </a:r>
          </a:p>
          <a:p>
            <a:r>
              <a:rPr lang="ru-RU" b="1" dirty="0" smtClean="0"/>
              <a:t>Получение</a:t>
            </a:r>
            <a:r>
              <a:rPr lang="ru-RU" b="1" dirty="0"/>
              <a:t>, хранение и удаление данных через интернет.</a:t>
            </a:r>
          </a:p>
          <a:p>
            <a:r>
              <a:rPr lang="ru-RU" b="1" dirty="0" smtClean="0"/>
              <a:t>Общение </a:t>
            </a:r>
            <a:r>
              <a:rPr lang="ru-RU" b="1" dirty="0"/>
              <a:t>в цифровой среде.</a:t>
            </a:r>
          </a:p>
          <a:p>
            <a:r>
              <a:rPr lang="ru-RU" b="1" dirty="0" smtClean="0"/>
              <a:t>Подготовка</a:t>
            </a:r>
            <a:r>
              <a:rPr lang="ru-RU" b="1" dirty="0"/>
              <a:t>, отправка, редактирование контента.</a:t>
            </a:r>
          </a:p>
          <a:p>
            <a:r>
              <a:rPr lang="ru-RU" b="1" dirty="0" smtClean="0"/>
              <a:t>Оперативное </a:t>
            </a:r>
            <a:r>
              <a:rPr lang="ru-RU" b="1" dirty="0"/>
              <a:t>обнаружение необходимых сайтов и понимание специфики их применения.</a:t>
            </a:r>
          </a:p>
          <a:p>
            <a:r>
              <a:rPr lang="ru-RU" b="1" dirty="0" smtClean="0"/>
              <a:t>Использование </a:t>
            </a:r>
            <a:r>
              <a:rPr lang="ru-RU" b="1" dirty="0"/>
              <a:t>возможностей электронной почты, интернет-банкинга.</a:t>
            </a:r>
          </a:p>
          <a:p>
            <a:pPr marL="68580" indent="0">
              <a:buNone/>
            </a:pPr>
            <a:r>
              <a:rPr lang="ru-RU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97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560958" cy="1143000"/>
          </a:xfrm>
        </p:spPr>
        <p:txBody>
          <a:bodyPr>
            <a:normAutofit/>
          </a:bodyPr>
          <a:lstStyle/>
          <a:p>
            <a:r>
              <a:rPr lang="ru-RU" dirty="0"/>
              <a:t>Плюсы </a:t>
            </a:r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136904" cy="4752528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Разнообразность </a:t>
            </a:r>
            <a:r>
              <a:rPr lang="ru-RU" b="1" dirty="0"/>
              <a:t>деятельности (оплата коммунальных счетов, оформление документов, заказ продуктов, бронирование билетов и гостиниц, общение с родственниками, запись в больницу).</a:t>
            </a:r>
          </a:p>
          <a:p>
            <a:r>
              <a:rPr lang="ru-RU" b="1" dirty="0" smtClean="0"/>
              <a:t>Возможность </a:t>
            </a:r>
            <a:r>
              <a:rPr lang="ru-RU" b="1" dirty="0"/>
              <a:t>постоянно помогать и обучать.</a:t>
            </a:r>
          </a:p>
          <a:p>
            <a:r>
              <a:rPr lang="ru-RU" b="1" dirty="0" smtClean="0"/>
              <a:t>Растущий </a:t>
            </a:r>
            <a:r>
              <a:rPr lang="ru-RU" b="1" dirty="0"/>
              <a:t>спрос на специалистов, заработная плата которых регулярно повышается.</a:t>
            </a:r>
          </a:p>
          <a:p>
            <a:r>
              <a:rPr lang="ru-RU" b="1" dirty="0" smtClean="0"/>
              <a:t>Непрерывное </a:t>
            </a:r>
            <a:r>
              <a:rPr lang="ru-RU" b="1" dirty="0"/>
              <a:t>изучение и освоение новых технологий и функций сайтов.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72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инусы </a:t>
            </a:r>
            <a:r>
              <a:rPr lang="ru-RU" b="1" dirty="0"/>
              <a:t>профессии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5040560"/>
          </a:xfrm>
        </p:spPr>
        <p:txBody>
          <a:bodyPr>
            <a:normAutofit/>
          </a:bodyPr>
          <a:lstStyle/>
          <a:p>
            <a:r>
              <a:rPr lang="ru-RU" b="1" dirty="0"/>
              <a:t>Необходимость находить персональный подход к каждому лицу, обратившемуся за консультацией.</a:t>
            </a:r>
          </a:p>
          <a:p>
            <a:r>
              <a:rPr lang="ru-RU" b="1" dirty="0" smtClean="0"/>
              <a:t>Общение </a:t>
            </a:r>
            <a:r>
              <a:rPr lang="ru-RU" b="1" dirty="0"/>
              <a:t>с пожилыми людьми, которые часто склонны к пессимистичному настроению.</a:t>
            </a:r>
          </a:p>
          <a:p>
            <a:r>
              <a:rPr lang="ru-RU" b="1" dirty="0" smtClean="0"/>
              <a:t>Взаимодействие </a:t>
            </a:r>
            <a:r>
              <a:rPr lang="ru-RU" b="1" dirty="0"/>
              <a:t>с гражданами с ограниченными возможностями, что может требовать больших эмоциональных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2795226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Среди полезных личных качеств, которые требуются кураторам: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136904" cy="4464496"/>
          </a:xfrm>
        </p:spPr>
        <p:txBody>
          <a:bodyPr>
            <a:normAutofit/>
          </a:bodyPr>
          <a:lstStyle/>
          <a:p>
            <a:r>
              <a:rPr lang="ru-RU" b="1" dirty="0"/>
              <a:t>Способность быстро разбираться с хитроумными новинками и простыми словами разъяснять информацию представителям старшего поколения.</a:t>
            </a:r>
          </a:p>
          <a:p>
            <a:r>
              <a:rPr lang="ru-RU" b="1" dirty="0" smtClean="0"/>
              <a:t>Терпеливость</a:t>
            </a:r>
            <a:r>
              <a:rPr lang="ru-RU" b="1" dirty="0"/>
              <a:t>, внимательность, стрессоустойчивость.</a:t>
            </a:r>
          </a:p>
          <a:p>
            <a:r>
              <a:rPr lang="ru-RU" b="1" dirty="0" smtClean="0"/>
              <a:t>Способность </a:t>
            </a:r>
            <a:r>
              <a:rPr lang="ru-RU" b="1" dirty="0"/>
              <a:t>проявить поддержку.</a:t>
            </a:r>
          </a:p>
          <a:p>
            <a:r>
              <a:rPr lang="ru-RU" b="1" dirty="0" smtClean="0"/>
              <a:t>Общительность</a:t>
            </a:r>
            <a:r>
              <a:rPr lang="ru-RU" b="1" dirty="0"/>
              <a:t>, коммуникабельность.</a:t>
            </a:r>
          </a:p>
          <a:p>
            <a:r>
              <a:rPr lang="ru-RU" b="1" dirty="0" smtClean="0"/>
              <a:t>Гибкое </a:t>
            </a:r>
            <a:r>
              <a:rPr lang="ru-RU" b="1" dirty="0"/>
              <a:t>мышление. Способность находить разные инструменты для достижения поставленной цели.</a:t>
            </a:r>
          </a:p>
        </p:txBody>
      </p:sp>
    </p:spTree>
    <p:extLst>
      <p:ext uri="{BB962C8B-B14F-4D97-AF65-F5344CB8AC3E}">
        <p14:creationId xmlns:p14="http://schemas.microsoft.com/office/powerpoint/2010/main" val="373572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</TotalTime>
  <Words>332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Профессия Цифровой куратор</vt:lpstr>
      <vt:lpstr>Чем занимается цифровой куратор?</vt:lpstr>
      <vt:lpstr>Среди необходимых рабочих навыков цифрового куратора:</vt:lpstr>
      <vt:lpstr>Обязанности работника:</vt:lpstr>
      <vt:lpstr>Плюсы профессии</vt:lpstr>
      <vt:lpstr>Минусы профессии </vt:lpstr>
      <vt:lpstr>Среди полезных личных качеств, которые требуются кураторам: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Цифровой куратор</dc:title>
  <dc:creator>Пользователь</dc:creator>
  <cp:lastModifiedBy>Катькалова</cp:lastModifiedBy>
  <cp:revision>2</cp:revision>
  <dcterms:created xsi:type="dcterms:W3CDTF">2023-09-05T13:34:01Z</dcterms:created>
  <dcterms:modified xsi:type="dcterms:W3CDTF">2023-09-05T14:01:17Z</dcterms:modified>
</cp:coreProperties>
</file>