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8" r:id="rId4"/>
    <p:sldId id="261" r:id="rId5"/>
    <p:sldId id="262" r:id="rId6"/>
    <p:sldId id="269" r:id="rId7"/>
    <p:sldId id="263" r:id="rId8"/>
    <p:sldId id="264" r:id="rId9"/>
    <p:sldId id="265" r:id="rId10"/>
    <p:sldId id="266" r:id="rId11"/>
    <p:sldId id="273" r:id="rId12"/>
    <p:sldId id="274" r:id="rId13"/>
    <p:sldId id="268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39" d="100"/>
          <a:sy n="39" d="100"/>
        </p:scale>
        <p:origin x="-326" y="-3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F4E5-C459-41AD-BFA4-D0DDE4C9ECFD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290A-EA57-46C6-A53D-7084A741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F4E5-C459-41AD-BFA4-D0DDE4C9ECFD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290A-EA57-46C6-A53D-7084A741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F4E5-C459-41AD-BFA4-D0DDE4C9ECFD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290A-EA57-46C6-A53D-7084A741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F4E5-C459-41AD-BFA4-D0DDE4C9ECFD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290A-EA57-46C6-A53D-7084A741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F4E5-C459-41AD-BFA4-D0DDE4C9ECFD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290A-EA57-46C6-A53D-7084A741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F4E5-C459-41AD-BFA4-D0DDE4C9ECFD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290A-EA57-46C6-A53D-7084A741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F4E5-C459-41AD-BFA4-D0DDE4C9ECFD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290A-EA57-46C6-A53D-7084A741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F4E5-C459-41AD-BFA4-D0DDE4C9ECFD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290A-EA57-46C6-A53D-7084A741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F4E5-C459-41AD-BFA4-D0DDE4C9ECFD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290A-EA57-46C6-A53D-7084A741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F4E5-C459-41AD-BFA4-D0DDE4C9ECFD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290A-EA57-46C6-A53D-7084A741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F4E5-C459-41AD-BFA4-D0DDE4C9ECFD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290A-EA57-46C6-A53D-7084A741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5F4E5-C459-41AD-BFA4-D0DDE4C9ECFD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7290A-EA57-46C6-A53D-7084A741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12" Type="http://schemas.openxmlformats.org/officeDocument/2006/relationships/image" Target="../media/image30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pn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звезда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214415" y="1000108"/>
            <a:ext cx="678661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Всё о моей семье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19877" y="2285993"/>
            <a:ext cx="4466701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Открытый урок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00298" y="2967335"/>
            <a:ext cx="38576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 «А» класс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вел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4014782" cy="4000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Users\Администратор\Desktop\кач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28604"/>
            <a:ext cx="4143372" cy="41434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C:\Users\Администратор\Desktop\аниме\ва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5929330"/>
            <a:ext cx="8215370" cy="47625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42910" y="4929198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Катается на велосипеде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628" y="4786322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Качается на качелях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ocuments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7" name="Picture 3" descr="C:\Users\Администратор\Documents\коров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57166"/>
            <a:ext cx="4000528" cy="300039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86050" y="3500438"/>
            <a:ext cx="2715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 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уууу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муууууу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http://raskraska.ru/newyear/2003-m4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4071942"/>
            <a:ext cx="1285883" cy="1714511"/>
          </a:xfrm>
          <a:prstGeom prst="rect">
            <a:avLst/>
          </a:prstGeom>
          <a:noFill/>
        </p:spPr>
      </p:pic>
      <p:pic>
        <p:nvPicPr>
          <p:cNvPr id="20" name="Picture 5" descr="http://raskraska.ru/newyear/2003-m4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19" y="4714884"/>
            <a:ext cx="482207" cy="714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freeppt.ru/FonyD/18-LineykaPr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27652" name="Picture 4" descr="http://fb.ru/misc/i/gallery/9009/8797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857364"/>
            <a:ext cx="1000133" cy="1000133"/>
          </a:xfrm>
          <a:prstGeom prst="rect">
            <a:avLst/>
          </a:prstGeom>
          <a:noFill/>
        </p:spPr>
      </p:pic>
      <p:pic>
        <p:nvPicPr>
          <p:cNvPr id="27654" name="Picture 6" descr="http://chickabiddy.ru/datas/archives/467_y8ev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1142984"/>
            <a:ext cx="869987" cy="869987"/>
          </a:xfrm>
          <a:prstGeom prst="rect">
            <a:avLst/>
          </a:prstGeom>
          <a:noFill/>
        </p:spPr>
      </p:pic>
      <p:pic>
        <p:nvPicPr>
          <p:cNvPr id="27656" name="Picture 8" descr="http://img1.liveinternet.ru/images/attach/c/7/98/393/98393889_1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1643050"/>
            <a:ext cx="1071571" cy="1071571"/>
          </a:xfrm>
          <a:prstGeom prst="rect">
            <a:avLst/>
          </a:prstGeom>
          <a:noFill/>
        </p:spPr>
      </p:pic>
      <p:pic>
        <p:nvPicPr>
          <p:cNvPr id="27658" name="Picture 10" descr="http://go1.imgsmail.ru/imgpreview?key=356c0fc1eee3921&amp;mb=imgdb_preview_15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1571612"/>
            <a:ext cx="844525" cy="1172400"/>
          </a:xfrm>
          <a:prstGeom prst="rect">
            <a:avLst/>
          </a:prstGeom>
          <a:noFill/>
        </p:spPr>
      </p:pic>
      <p:pic>
        <p:nvPicPr>
          <p:cNvPr id="27660" name="Picture 12" descr="http://cs5.pikabu.ru/images/big_size_comm/2015-10_2/144430090412969937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85918" y="4143380"/>
            <a:ext cx="678102" cy="861772"/>
          </a:xfrm>
          <a:prstGeom prst="rect">
            <a:avLst/>
          </a:prstGeom>
          <a:noFill/>
        </p:spPr>
      </p:pic>
      <p:pic>
        <p:nvPicPr>
          <p:cNvPr id="27662" name="Picture 14" descr="http://zakup.by/images/zakup/obyavl/w150/i221584_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14942" y="714356"/>
            <a:ext cx="1057275" cy="1066801"/>
          </a:xfrm>
          <a:prstGeom prst="rect">
            <a:avLst/>
          </a:prstGeom>
          <a:noFill/>
        </p:spPr>
      </p:pic>
      <p:pic>
        <p:nvPicPr>
          <p:cNvPr id="27664" name="Picture 16" descr="http://img1.liveinternet.ru/images/attach/c/7/98/394/98394001_20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1472" y="3143248"/>
            <a:ext cx="1143008" cy="1143008"/>
          </a:xfrm>
          <a:prstGeom prst="rect">
            <a:avLst/>
          </a:prstGeom>
          <a:noFill/>
        </p:spPr>
      </p:pic>
      <p:pic>
        <p:nvPicPr>
          <p:cNvPr id="27666" name="Picture 18" descr="http://boombob.ru/img/picture/May/16/ef58669510ddeec338245d9419b62930/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00694" y="3143248"/>
            <a:ext cx="915603" cy="868514"/>
          </a:xfrm>
          <a:prstGeom prst="rect">
            <a:avLst/>
          </a:prstGeom>
          <a:noFill/>
        </p:spPr>
      </p:pic>
      <p:pic>
        <p:nvPicPr>
          <p:cNvPr id="27668" name="Picture 20" descr="http://chickabiddy.ru/datas/archives/467_98nxd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500562" y="4572008"/>
            <a:ext cx="1071570" cy="1071570"/>
          </a:xfrm>
          <a:prstGeom prst="rect">
            <a:avLst/>
          </a:prstGeom>
          <a:noFill/>
        </p:spPr>
      </p:pic>
      <p:pic>
        <p:nvPicPr>
          <p:cNvPr id="27670" name="Picture 22" descr="http://go2.imgsmail.ru/imgpreview?key=1b4bc2cdf4936d82&amp;mb=imgdb_preview_105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067418" y="3214686"/>
            <a:ext cx="1121027" cy="1214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76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765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2766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AutoShape 4" descr="http://viki.rdf.ru/media/upload/preview/94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://viki.rdf.ru/media/upload/preview/94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AutoShape 8" descr="http://viki.rdf.ru/media/upload/preview/94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1" name="Picture 9" descr="C:\Users\Администратор\Desktop\физ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6"/>
            <a:ext cx="9141144" cy="686014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361555" y="642918"/>
            <a:ext cx="428214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Физминутка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786050" y="1857364"/>
            <a:ext cx="35719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Раз, два, три, четыре,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живёт у нас в квартире?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Раз, два, три, четыре, пять,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Всех могу пересчитать: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Папа, мама, брат, сестрёнка,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Кошка  Мурка, два котёнка                                     Мой  сверчок, щеголь и я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и вся моя семья.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аниме\фонн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00232" y="1142984"/>
            <a:ext cx="407196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Работа в паре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14678" y="23574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 rot="10800000" flipV="1">
            <a:off x="1720563" y="3281629"/>
            <a:ext cx="6182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70C0"/>
                </a:solidFill>
              </a:rPr>
              <a:t>  Расскажите друг другу как отдыхает ваша семья, используя новые слова.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4480" y="2285992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«Звёздный микрофон»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ocuments\солнц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Users\Администратор\Desktop\мии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фон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0"/>
            <a:ext cx="9144000" cy="68961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04822" y="571480"/>
            <a:ext cx="57079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Настрой к уроку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2285992"/>
            <a:ext cx="400052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Пусть всегда будет солнце,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Пусть всегда будет небо,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Пусть всегда будет мама,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Пусть всегда буду я.</a:t>
            </a:r>
          </a:p>
          <a:p>
            <a:endParaRPr lang="ru-RU" dirty="0"/>
          </a:p>
        </p:txBody>
      </p:sp>
      <p:sp>
        <p:nvSpPr>
          <p:cNvPr id="5122" name="AutoShape 2" descr="http://kartinki-vernisazh.ru/_ph/32/1/9749287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://kartinki-vernisazh.ru/_ph/32/1/9749287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8" name="Picture 18" descr="C:\Users\Администратор\Desktop\аии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143380"/>
            <a:ext cx="1785950" cy="197645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C:\Users\Администратор\Desktop\пр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214546" y="928670"/>
            <a:ext cx="6000792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Цели урока: </a:t>
            </a:r>
          </a:p>
          <a:p>
            <a:r>
              <a:rPr lang="kk-KZ" dirty="0" smtClean="0">
                <a:solidFill>
                  <a:schemeClr val="accent2">
                    <a:lumMod val="50000"/>
                  </a:schemeClr>
                </a:solidFill>
              </a:rPr>
              <a:t>    1.1.2.1.Понимать значение знакомых слов, имеющих отношение к повседневной жизни.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kk-KZ" dirty="0" smtClean="0">
                <a:solidFill>
                  <a:schemeClr val="accent2">
                    <a:lumMod val="50000"/>
                  </a:schemeClr>
                </a:solidFill>
              </a:rPr>
              <a:t>    1.1.4.1.Понимать, о ком/ о чем говорится в прослушанном тексте.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kk-KZ" dirty="0" smtClean="0">
                <a:solidFill>
                  <a:schemeClr val="accent2">
                    <a:lumMod val="50000"/>
                  </a:schemeClr>
                </a:solidFill>
              </a:rPr>
              <a:t>    1.2.2.1.Создавать высказывание из 1-2 предложений по картинке.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kk-KZ" dirty="0" smtClean="0">
                <a:solidFill>
                  <a:schemeClr val="accent2">
                    <a:lumMod val="50000"/>
                  </a:schemeClr>
                </a:solidFill>
              </a:rPr>
              <a:t>    1.2.5.1.Описывать увиденный\услышанный сюжет своими словами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kk-KZ" dirty="0" smtClean="0">
                <a:solidFill>
                  <a:schemeClr val="accent2">
                    <a:lumMod val="50000"/>
                  </a:schemeClr>
                </a:solidFill>
              </a:rPr>
              <a:t>    1.3.4.1.Задавать простые вопросы к иллюстрации с помощью учителя.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kk-KZ" dirty="0" smtClean="0">
                <a:solidFill>
                  <a:schemeClr val="accent2">
                    <a:lumMod val="50000"/>
                  </a:schemeClr>
                </a:solidFill>
              </a:rPr>
              <a:t>   1.4.4.1.Писать прописные (заглавные) и строчные буквы и их соединения; писать разборчиво, в соответствии с санитарно-гигиеническими </a:t>
            </a:r>
            <a:r>
              <a:rPr lang="kk-KZ" sz="2000" dirty="0" smtClean="0">
                <a:solidFill>
                  <a:schemeClr val="accent2">
                    <a:lumMod val="50000"/>
                  </a:schemeClr>
                </a:solidFill>
              </a:rPr>
              <a:t>требованиями.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Администратор\Desktop\фонн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6" cy="71677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1357298"/>
            <a:ext cx="67866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</a:t>
            </a:r>
            <a:r>
              <a:rPr lang="ru-RU" sz="4400" b="1" dirty="0" smtClean="0">
                <a:solidFill>
                  <a:srgbClr val="00B050"/>
                </a:solidFill>
              </a:rPr>
              <a:t>Актуализация знаний</a:t>
            </a:r>
            <a:endParaRPr lang="ru-RU" sz="44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2285992"/>
            <a:ext cx="60458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Вставьте пропущенные буквы. Прочитайте слова.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3143248"/>
            <a:ext cx="442915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ДЕД…ШК… ,  </a:t>
            </a:r>
            <a:r>
              <a:rPr lang="ru-RU" sz="24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Б…</a:t>
            </a:r>
            <a:r>
              <a:rPr lang="ru-RU" sz="2400" b="1" cap="all" dirty="0" err="1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</a:t>
            </a:r>
            <a:r>
              <a:rPr lang="ru-RU" sz="24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…</a:t>
            </a:r>
            <a:r>
              <a:rPr lang="ru-RU" sz="2400" b="1" cap="all" dirty="0" err="1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шка</a:t>
            </a:r>
            <a:r>
              <a:rPr lang="ru-RU" sz="24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, </a:t>
            </a:r>
          </a:p>
          <a:p>
            <a:pPr algn="ctr"/>
            <a:r>
              <a:rPr lang="ru-RU" sz="2400" b="1" cap="all" dirty="0" err="1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ДЕдуШКа</a:t>
            </a:r>
            <a:r>
              <a:rPr lang="ru-RU" sz="2400" b="1" cap="all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,  </a:t>
            </a:r>
            <a:r>
              <a:rPr lang="ru-RU" sz="24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Бабушка, </a:t>
            </a:r>
          </a:p>
          <a:p>
            <a:pPr algn="ctr"/>
            <a:r>
              <a:rPr lang="ru-RU" sz="2400" b="1" cap="all" spc="0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П…</a:t>
            </a:r>
            <a:r>
              <a:rPr lang="ru-RU" sz="2400" b="1" cap="all" spc="0" dirty="0" err="1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</a:t>
            </a:r>
            <a:r>
              <a:rPr lang="ru-RU" sz="2400" b="1" cap="all" spc="0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…,  </a:t>
            </a:r>
            <a:r>
              <a:rPr lang="ru-RU" sz="24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…а…</a:t>
            </a:r>
            <a:r>
              <a:rPr lang="ru-RU" sz="2400" b="1" cap="all" spc="0" dirty="0" err="1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</a:t>
            </a:r>
            <a:r>
              <a:rPr lang="ru-RU" sz="24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,</a:t>
            </a:r>
          </a:p>
          <a:p>
            <a:pPr algn="ctr"/>
            <a:r>
              <a:rPr lang="ru-RU" sz="2400" b="1" cap="all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Папа,  </a:t>
            </a:r>
            <a:r>
              <a:rPr lang="ru-RU" sz="24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мама,</a:t>
            </a:r>
          </a:p>
          <a:p>
            <a:pPr algn="ctr"/>
            <a:r>
              <a:rPr lang="ru-RU" sz="24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</a:t>
            </a:r>
            <a:r>
              <a:rPr lang="ru-RU" sz="24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Б…а…,  </a:t>
            </a:r>
            <a:r>
              <a:rPr lang="ru-RU" sz="2400" b="1" cap="all" dirty="0" smtClean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се…тр…</a:t>
            </a:r>
          </a:p>
          <a:p>
            <a:pPr algn="ctr"/>
            <a:r>
              <a:rPr lang="ru-RU" sz="24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Брат,  </a:t>
            </a:r>
            <a:r>
              <a:rPr lang="ru-RU" sz="2400" b="1" cap="all" dirty="0" smtClean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сестра</a:t>
            </a:r>
            <a:endParaRPr lang="ru-RU" sz="2400" b="1" cap="all" spc="0" dirty="0">
              <a:ln/>
              <a:solidFill>
                <a:srgbClr val="FFC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5143512"/>
            <a:ext cx="60777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аниме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142976" y="857232"/>
            <a:ext cx="67866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ru-RU" sz="2800" dirty="0" smtClean="0"/>
              <a:t>   </a:t>
            </a:r>
            <a:r>
              <a:rPr lang="ru-RU" sz="2800" b="1" dirty="0" smtClean="0">
                <a:solidFill>
                  <a:srgbClr val="C00000"/>
                </a:solidFill>
              </a:rPr>
              <a:t>Дополните коллаж.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2053" name="Picture 5" descr="C:\Users\Администратор\Desktop\аниме\аплод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1785926"/>
            <a:ext cx="4429156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Администратор\Desktop\доса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857232"/>
            <a:ext cx="6858048" cy="32008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Урок 21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Всё о моей семье</a:t>
            </a:r>
          </a:p>
          <a:p>
            <a:pPr algn="ctr"/>
            <a:endParaRPr lang="ru-RU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дом-</a:t>
            </a:r>
            <a:r>
              <a:rPr lang="kk-KZ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үй-</a:t>
            </a: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hose</a:t>
            </a:r>
            <a:endParaRPr lang="ru-RU" sz="40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отдых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3929090" cy="3857652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27" name="Picture 3" descr="C:\Users\Администратор\Desktop\family_fish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571480"/>
            <a:ext cx="3929090" cy="3857652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4" name="TextBox 3"/>
          <p:cNvSpPr txBox="1"/>
          <p:nvPr/>
        </p:nvSpPr>
        <p:spPr>
          <a:xfrm>
            <a:off x="571472" y="4786322"/>
            <a:ext cx="3714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Отдыхает на природе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3504" y="4786322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Ходит на рыбалку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1029" name="Picture 5" descr="C:\Users\Администратор\Desktop\ва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5715016"/>
            <a:ext cx="7572428" cy="500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музы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428604"/>
            <a:ext cx="3929091" cy="34290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 descr="C:\Users\Администратор\Desktop\огоро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28604"/>
            <a:ext cx="4041350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857224" y="4143380"/>
            <a:ext cx="32777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Увлекается музыкой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7752" y="4143380"/>
            <a:ext cx="3122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Работает в огороде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028" name="Picture 4" descr="C:\Users\Администратор\Desktop\аниме\ва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5857892"/>
            <a:ext cx="7786742" cy="476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254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1</cp:lastModifiedBy>
  <cp:revision>59</cp:revision>
  <dcterms:created xsi:type="dcterms:W3CDTF">2016-11-24T04:24:01Z</dcterms:created>
  <dcterms:modified xsi:type="dcterms:W3CDTF">2016-11-27T17:30:46Z</dcterms:modified>
</cp:coreProperties>
</file>