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48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30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327C4-80F4-4BAA-B7D0-7CCDF6928308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A0B9E0-0216-43EE-950B-7D2A46EA0E3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28801" y="925286"/>
            <a:ext cx="5867400" cy="1915885"/>
          </a:xfrm>
        </p:spPr>
        <p:txBody>
          <a:bodyPr>
            <a:normAutofit/>
          </a:bodyPr>
          <a:lstStyle/>
          <a:p>
            <a:r>
              <a:rPr lang="ru-RU" sz="48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Адыгэбзэ</a:t>
            </a:r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 2 класс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99455" y="3981330"/>
            <a:ext cx="3949145" cy="884584"/>
          </a:xfrm>
        </p:spPr>
        <p:txBody>
          <a:bodyPr>
            <a:normAutofit fontScale="70000" lnSpcReduction="20000"/>
          </a:bodyPr>
          <a:lstStyle/>
          <a:p>
            <a:r>
              <a:rPr lang="ru-RU" sz="3300" b="1" dirty="0" err="1" smtClean="0">
                <a:solidFill>
                  <a:srgbClr val="002060"/>
                </a:solidFill>
              </a:rPr>
              <a:t>Шэджэм</a:t>
            </a:r>
            <a:r>
              <a:rPr lang="ru-RU" sz="3300" b="1" dirty="0" smtClean="0">
                <a:solidFill>
                  <a:srgbClr val="002060"/>
                </a:solidFill>
              </a:rPr>
              <a:t> </a:t>
            </a:r>
            <a:r>
              <a:rPr lang="ru-RU" sz="3300" b="1" dirty="0" err="1" smtClean="0">
                <a:solidFill>
                  <a:srgbClr val="002060"/>
                </a:solidFill>
              </a:rPr>
              <a:t>Ез</a:t>
            </a:r>
            <a:r>
              <a:rPr lang="ru-RU" sz="3300" b="1" dirty="0" err="1" smtClean="0">
                <a:solidFill>
                  <a:srgbClr val="002060"/>
                </a:solidFill>
              </a:rPr>
              <a:t>анэ</a:t>
            </a:r>
            <a:r>
              <a:rPr lang="ru-RU" sz="3300" b="1" dirty="0" smtClean="0">
                <a:solidFill>
                  <a:srgbClr val="002060"/>
                </a:solidFill>
              </a:rPr>
              <a:t> </a:t>
            </a:r>
            <a:r>
              <a:rPr lang="ru-RU" sz="3300" b="1" dirty="0" err="1" smtClean="0">
                <a:solidFill>
                  <a:srgbClr val="002060"/>
                </a:solidFill>
              </a:rPr>
              <a:t>къалэ</a:t>
            </a:r>
            <a:r>
              <a:rPr lang="ru-RU" sz="3300" b="1" dirty="0" smtClean="0">
                <a:solidFill>
                  <a:srgbClr val="002060"/>
                </a:solidFill>
              </a:rPr>
              <a:t> </a:t>
            </a:r>
            <a:r>
              <a:rPr lang="ru-RU" sz="3300" b="1" dirty="0" smtClean="0">
                <a:solidFill>
                  <a:srgbClr val="002060"/>
                </a:solidFill>
              </a:rPr>
              <a:t>и </a:t>
            </a:r>
            <a:r>
              <a:rPr lang="ru-RU" sz="3300" b="1" dirty="0" err="1" smtClean="0">
                <a:solidFill>
                  <a:srgbClr val="002060"/>
                </a:solidFill>
              </a:rPr>
              <a:t>етхуанэ</a:t>
            </a:r>
            <a:r>
              <a:rPr lang="ru-RU" sz="3300" b="1" dirty="0" smtClean="0">
                <a:solidFill>
                  <a:srgbClr val="002060"/>
                </a:solidFill>
              </a:rPr>
              <a:t> </a:t>
            </a:r>
            <a:r>
              <a:rPr lang="ru-RU" sz="3300" b="1" dirty="0" err="1" smtClean="0">
                <a:solidFill>
                  <a:srgbClr val="002060"/>
                </a:solidFill>
              </a:rPr>
              <a:t>курыт</a:t>
            </a:r>
            <a:r>
              <a:rPr lang="ru-RU" sz="3300" b="1" dirty="0" smtClean="0">
                <a:solidFill>
                  <a:srgbClr val="002060"/>
                </a:solidFill>
              </a:rPr>
              <a:t> </a:t>
            </a:r>
            <a:r>
              <a:rPr lang="ru-RU" sz="3300" b="1" dirty="0" err="1" smtClean="0">
                <a:solidFill>
                  <a:srgbClr val="002060"/>
                </a:solidFill>
              </a:rPr>
              <a:t>еджап</a:t>
            </a:r>
            <a:r>
              <a:rPr lang="en-US" sz="3300" b="1" dirty="0" smtClean="0">
                <a:solidFill>
                  <a:srgbClr val="002060"/>
                </a:solidFill>
              </a:rPr>
              <a:t>I</a:t>
            </a:r>
            <a:r>
              <a:rPr lang="ru-RU" sz="3300" b="1" dirty="0" err="1" smtClean="0">
                <a:solidFill>
                  <a:srgbClr val="002060"/>
                </a:solidFill>
              </a:rPr>
              <a:t>эм</a:t>
            </a:r>
            <a:r>
              <a:rPr lang="ru-RU" sz="3300" b="1" dirty="0" smtClean="0">
                <a:solidFill>
                  <a:srgbClr val="002060"/>
                </a:solidFill>
              </a:rPr>
              <a:t> и </a:t>
            </a:r>
            <a:r>
              <a:rPr lang="ru-RU" sz="3300" b="1" dirty="0" err="1" smtClean="0">
                <a:solidFill>
                  <a:srgbClr val="002060"/>
                </a:solidFill>
              </a:rPr>
              <a:t>егъэджак</a:t>
            </a:r>
            <a:r>
              <a:rPr lang="en-US" sz="3300" b="1" dirty="0" smtClean="0">
                <a:solidFill>
                  <a:srgbClr val="002060"/>
                </a:solidFill>
              </a:rPr>
              <a:t>I</a:t>
            </a:r>
            <a:r>
              <a:rPr lang="ru-RU" sz="3300" b="1" dirty="0" err="1" smtClean="0">
                <a:solidFill>
                  <a:srgbClr val="002060"/>
                </a:solidFill>
              </a:rPr>
              <a:t>уэ</a:t>
            </a:r>
            <a:r>
              <a:rPr lang="ru-RU" sz="3300" b="1" dirty="0" smtClean="0">
                <a:solidFill>
                  <a:srgbClr val="002060"/>
                </a:solidFill>
              </a:rPr>
              <a:t> </a:t>
            </a:r>
            <a:r>
              <a:rPr lang="ru-RU" sz="3300" b="1" dirty="0" smtClean="0">
                <a:solidFill>
                  <a:srgbClr val="002060"/>
                </a:solidFill>
              </a:rPr>
              <a:t>К1урашын </a:t>
            </a:r>
            <a:r>
              <a:rPr lang="ru-RU" sz="3300" b="1" dirty="0" err="1" smtClean="0">
                <a:solidFill>
                  <a:srgbClr val="002060"/>
                </a:solidFill>
              </a:rPr>
              <a:t>Ф.Хь</a:t>
            </a:r>
            <a:r>
              <a:rPr lang="ru-RU" sz="2400" dirty="0" smtClean="0">
                <a:solidFill>
                  <a:srgbClr val="002060"/>
                </a:solidFill>
              </a:rPr>
              <a:t>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Zhaneta\Desktop\2 класс\для презентаций картинки\pic1000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355" y="185057"/>
            <a:ext cx="8802131" cy="634637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13113" y="2743200"/>
            <a:ext cx="608108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FFC000"/>
                </a:solidFill>
              </a:rPr>
              <a:t>I</a:t>
            </a:r>
            <a:r>
              <a:rPr lang="ru-RU" sz="8000" b="1" dirty="0" err="1" smtClean="0">
                <a:solidFill>
                  <a:srgbClr val="FFC000"/>
                </a:solidFill>
              </a:rPr>
              <a:t>ущыцэхэ</a:t>
            </a:r>
            <a:r>
              <a:rPr lang="ru-RU" sz="8000" b="1" dirty="0" smtClean="0">
                <a:solidFill>
                  <a:srgbClr val="FFC000"/>
                </a:solidFill>
              </a:rPr>
              <a:t>!!!!!</a:t>
            </a:r>
            <a:endParaRPr lang="ru-RU" sz="80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4806" y="413169"/>
            <a:ext cx="7886700" cy="795801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Мурадхэр</a:t>
            </a:r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: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grpSp>
        <p:nvGrpSpPr>
          <p:cNvPr id="78" name="Group 2"/>
          <p:cNvGrpSpPr>
            <a:grpSpLocks/>
          </p:cNvGrpSpPr>
          <p:nvPr/>
        </p:nvGrpSpPr>
        <p:grpSpPr bwMode="auto">
          <a:xfrm>
            <a:off x="2133600" y="4220633"/>
            <a:ext cx="5105400" cy="555625"/>
            <a:chOff x="1248" y="1440"/>
            <a:chExt cx="3216" cy="350"/>
          </a:xfrm>
        </p:grpSpPr>
        <p:sp>
          <p:nvSpPr>
            <p:cNvPr id="79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0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  <a:contourClr>
                <a:srgbClr val="FF7C8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1" name="Text Box 5"/>
            <p:cNvSpPr txBox="1">
              <a:spLocks noChangeArrowheads="1"/>
            </p:cNvSpPr>
            <p:nvPr/>
          </p:nvSpPr>
          <p:spPr bwMode="gray">
            <a:xfrm>
              <a:off x="2256" y="148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82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4</a:t>
              </a:r>
            </a:p>
          </p:txBody>
        </p:sp>
      </p:grpSp>
      <p:grpSp>
        <p:nvGrpSpPr>
          <p:cNvPr id="83" name="Group 7"/>
          <p:cNvGrpSpPr>
            <a:grpSpLocks/>
          </p:cNvGrpSpPr>
          <p:nvPr/>
        </p:nvGrpSpPr>
        <p:grpSpPr bwMode="auto">
          <a:xfrm>
            <a:off x="2133600" y="1706033"/>
            <a:ext cx="5105400" cy="555625"/>
            <a:chOff x="1248" y="2030"/>
            <a:chExt cx="3216" cy="350"/>
          </a:xfrm>
        </p:grpSpPr>
        <p:sp>
          <p:nvSpPr>
            <p:cNvPr id="84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168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 smtClean="0">
                  <a:solidFill>
                    <a:srgbClr val="FFFFFF"/>
                  </a:solidFill>
                </a:rPr>
                <a:t>I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88" name="Group 12"/>
          <p:cNvGrpSpPr>
            <a:grpSpLocks/>
          </p:cNvGrpSpPr>
          <p:nvPr/>
        </p:nvGrpSpPr>
        <p:grpSpPr bwMode="auto">
          <a:xfrm>
            <a:off x="2133600" y="2544233"/>
            <a:ext cx="5105400" cy="555625"/>
            <a:chOff x="1248" y="2640"/>
            <a:chExt cx="3216" cy="350"/>
          </a:xfrm>
        </p:grpSpPr>
        <p:sp>
          <p:nvSpPr>
            <p:cNvPr id="89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2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93" name="Group 17"/>
          <p:cNvGrpSpPr>
            <a:grpSpLocks/>
          </p:cNvGrpSpPr>
          <p:nvPr/>
        </p:nvGrpSpPr>
        <p:grpSpPr bwMode="auto">
          <a:xfrm>
            <a:off x="2133600" y="3382433"/>
            <a:ext cx="5105400" cy="555625"/>
            <a:chOff x="1248" y="3230"/>
            <a:chExt cx="3216" cy="350"/>
          </a:xfrm>
        </p:grpSpPr>
        <p:sp>
          <p:nvSpPr>
            <p:cNvPr id="94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  <a:contourClr>
                <a:srgbClr val="FF9933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7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3</a:t>
              </a:r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2819400" y="1621971"/>
            <a:ext cx="47352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Хьэрф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i="1" dirty="0" err="1" smtClean="0">
                <a:solidFill>
                  <a:schemeClr val="accent5">
                    <a:lumMod val="50000"/>
                  </a:schemeClr>
                </a:solidFill>
              </a:rPr>
              <a:t>ы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-р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зэпэщ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I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эзых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дамыгъэу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къызэрык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I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уэр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ягъэщ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I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эн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884714" y="2383971"/>
            <a:ext cx="46264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Диалогым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хыхьэфу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упщ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I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эхэр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ятыфу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упщ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I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эхм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жэуап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иратыфу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, т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I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урыт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I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у е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гупым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щыхэтым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ядэлэжьэфу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гъэсэн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928257" y="3570514"/>
            <a:ext cx="4310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Пэжырытхэ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хабзэхэр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яубзыхуфу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гъэсэн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993572" y="420529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Псалъэухамрэ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тхыгъэмрэ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(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текстымрэ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)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зэхэгъэщхьэхукIыныгъэм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егъэсэным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пыщэн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8" grpId="0"/>
      <p:bldP spid="29" grpId="0"/>
      <p:bldP spid="30" grpId="0"/>
      <p:bldP spid="3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6751864" cy="1325563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err="1" smtClean="0">
                <a:solidFill>
                  <a:srgbClr val="002060"/>
                </a:solidFill>
              </a:rPr>
              <a:t>Словарнэ</a:t>
            </a:r>
            <a:r>
              <a:rPr lang="ru-RU" sz="4800" b="1" dirty="0" smtClean="0">
                <a:solidFill>
                  <a:srgbClr val="002060"/>
                </a:solidFill>
              </a:rPr>
              <a:t> </a:t>
            </a:r>
            <a:r>
              <a:rPr lang="ru-RU" sz="4800" b="1" dirty="0" err="1" smtClean="0">
                <a:solidFill>
                  <a:srgbClr val="002060"/>
                </a:solidFill>
              </a:rPr>
              <a:t>лэжьыгъэ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6029" y="1796142"/>
            <a:ext cx="14586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solidFill>
                  <a:srgbClr val="002060"/>
                </a:solidFill>
              </a:rPr>
              <a:t>Хъудыр</a:t>
            </a:r>
            <a:r>
              <a:rPr lang="ru-RU" sz="2400" b="1" dirty="0" smtClean="0">
                <a:solidFill>
                  <a:srgbClr val="002060"/>
                </a:solidFill>
              </a:rPr>
              <a:t> -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17372" y="1850572"/>
            <a:ext cx="39082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err="1" smtClean="0">
                <a:solidFill>
                  <a:srgbClr val="002060"/>
                </a:solidFill>
              </a:rPr>
              <a:t>нартыху</a:t>
            </a: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 err="1" smtClean="0">
                <a:solidFill>
                  <a:srgbClr val="002060"/>
                </a:solidFill>
              </a:rPr>
              <a:t>хьэжыгъэ</a:t>
            </a:r>
            <a:r>
              <a:rPr lang="ru-RU" sz="2000" b="1" dirty="0" smtClean="0">
                <a:solidFill>
                  <a:srgbClr val="002060"/>
                </a:solidFill>
              </a:rPr>
              <a:t>, </a:t>
            </a:r>
            <a:r>
              <a:rPr lang="ru-RU" sz="2000" b="1" dirty="0" err="1" smtClean="0">
                <a:solidFill>
                  <a:srgbClr val="002060"/>
                </a:solidFill>
              </a:rPr>
              <a:t>хуэнщ</a:t>
            </a:r>
            <a:r>
              <a:rPr lang="en-US" sz="2000" b="1" dirty="0" smtClean="0">
                <a:solidFill>
                  <a:srgbClr val="002060"/>
                </a:solidFill>
              </a:rPr>
              <a:t>I</a:t>
            </a:r>
            <a:r>
              <a:rPr lang="ru-RU" sz="2000" b="1" dirty="0" smtClean="0">
                <a:solidFill>
                  <a:srgbClr val="002060"/>
                </a:solidFill>
              </a:rPr>
              <a:t>ей сыт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 err="1" smtClean="0">
                <a:solidFill>
                  <a:srgbClr val="002060"/>
                </a:solidFill>
              </a:rPr>
              <a:t>хуэдэ</a:t>
            </a: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 err="1" smtClean="0">
                <a:solidFill>
                  <a:srgbClr val="002060"/>
                </a:solidFill>
              </a:rPr>
              <a:t>хаудэу</a:t>
            </a: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 err="1" smtClean="0">
                <a:solidFill>
                  <a:srgbClr val="002060"/>
                </a:solidFill>
              </a:rPr>
              <a:t>ящ</a:t>
            </a:r>
            <a:r>
              <a:rPr lang="en-US" sz="2000" b="1" dirty="0" smtClean="0">
                <a:solidFill>
                  <a:srgbClr val="002060"/>
                </a:solidFill>
              </a:rPr>
              <a:t>I</a:t>
            </a:r>
            <a:r>
              <a:rPr lang="ru-RU" sz="2000" b="1" dirty="0" smtClean="0">
                <a:solidFill>
                  <a:srgbClr val="002060"/>
                </a:solidFill>
              </a:rPr>
              <a:t>а </a:t>
            </a:r>
            <a:r>
              <a:rPr lang="ru-RU" sz="2000" b="1" dirty="0" err="1" smtClean="0">
                <a:solidFill>
                  <a:srgbClr val="002060"/>
                </a:solidFill>
              </a:rPr>
              <a:t>хьэнтхъупс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15143" y="2895600"/>
            <a:ext cx="1119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>
                <a:solidFill>
                  <a:srgbClr val="002060"/>
                </a:solidFill>
              </a:rPr>
              <a:t>Бэкхъ</a:t>
            </a:r>
            <a:r>
              <a:rPr lang="ru-RU" sz="2400" b="1" dirty="0" smtClean="0">
                <a:solidFill>
                  <a:srgbClr val="002060"/>
                </a:solidFill>
              </a:rPr>
              <a:t> -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32314" y="2950030"/>
            <a:ext cx="25896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</a:rPr>
              <a:t>I</a:t>
            </a:r>
            <a:r>
              <a:rPr lang="ru-RU" sz="2000" b="1" dirty="0" err="1" smtClean="0">
                <a:solidFill>
                  <a:srgbClr val="002060"/>
                </a:solidFill>
              </a:rPr>
              <a:t>эщ</a:t>
            </a: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 err="1" smtClean="0">
                <a:solidFill>
                  <a:srgbClr val="002060"/>
                </a:solidFill>
              </a:rPr>
              <a:t>щ</a:t>
            </a:r>
            <a:r>
              <a:rPr lang="en-US" sz="2000" b="1" dirty="0" smtClean="0">
                <a:solidFill>
                  <a:srgbClr val="002060"/>
                </a:solidFill>
              </a:rPr>
              <a:t>I</a:t>
            </a:r>
            <a:r>
              <a:rPr lang="ru-RU" sz="2000" b="1" dirty="0" err="1" smtClean="0">
                <a:solidFill>
                  <a:srgbClr val="002060"/>
                </a:solidFill>
              </a:rPr>
              <a:t>эт</a:t>
            </a:r>
            <a:r>
              <a:rPr lang="en-US" sz="2000" b="1" dirty="0" smtClean="0">
                <a:solidFill>
                  <a:srgbClr val="002060"/>
                </a:solidFill>
              </a:rPr>
              <a:t>I</a:t>
            </a:r>
            <a:r>
              <a:rPr lang="ru-RU" sz="2000" b="1" dirty="0" err="1" smtClean="0">
                <a:solidFill>
                  <a:srgbClr val="002060"/>
                </a:solidFill>
              </a:rPr>
              <a:t>ыпэ</a:t>
            </a:r>
            <a:r>
              <a:rPr lang="ru-RU" sz="2000" b="1" dirty="0" smtClean="0">
                <a:solidFill>
                  <a:srgbClr val="002060"/>
                </a:solidFill>
              </a:rPr>
              <a:t>, </a:t>
            </a:r>
            <a:r>
              <a:rPr lang="ru-RU" sz="2000" b="1" dirty="0" err="1" smtClean="0">
                <a:solidFill>
                  <a:srgbClr val="002060"/>
                </a:solidFill>
              </a:rPr>
              <a:t>жэмэщ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82486" y="3929742"/>
            <a:ext cx="14384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>
                <a:solidFill>
                  <a:srgbClr val="002060"/>
                </a:solidFill>
              </a:rPr>
              <a:t>Къамыл</a:t>
            </a:r>
            <a:r>
              <a:rPr lang="ru-RU" sz="2400" b="1" dirty="0" smtClean="0">
                <a:solidFill>
                  <a:srgbClr val="002060"/>
                </a:solidFill>
              </a:rPr>
              <a:t> -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2050" name="AutoShape 2" descr="https://im0-tub-ru.yandex.net/i?id=8d4a5d5f72c5f084900d5847970ecd68&amp;n=33&amp;h=215&amp;w=18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 descr="http://www.playcast.ru/uploads/2014/06/23/90230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59630" y="3298371"/>
            <a:ext cx="2549220" cy="26887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5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830" y="365126"/>
            <a:ext cx="7761514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err="1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Псалъэжым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 и </a:t>
            </a:r>
            <a:r>
              <a:rPr lang="ru-RU" sz="3600" b="1" dirty="0" err="1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мыхьэнэр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 </a:t>
            </a:r>
            <a:r>
              <a:rPr lang="ru-RU" sz="3600" b="1" dirty="0" err="1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къыжы</a:t>
            </a:r>
            <a:r>
              <a:rPr lang="en-US" sz="3600" b="1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I</a:t>
            </a:r>
            <a:r>
              <a:rPr lang="ru-RU" sz="3600" b="1" dirty="0" err="1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эн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, </a:t>
            </a:r>
            <a:r>
              <a:rPr lang="ru-RU" sz="3600" b="1" dirty="0" err="1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орфограммэхэр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 </a:t>
            </a:r>
            <a:r>
              <a:rPr lang="ru-RU" sz="3600" b="1" dirty="0" err="1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къэгъуэтын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2515" y="2220686"/>
            <a:ext cx="726077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Насып зимы</a:t>
            </a:r>
            <a:r>
              <a:rPr lang="en-US" sz="2800" b="1" dirty="0" smtClean="0">
                <a:solidFill>
                  <a:srgbClr val="0070C0"/>
                </a:solidFill>
              </a:rPr>
              <a:t>I</a:t>
            </a:r>
            <a:r>
              <a:rPr lang="ru-RU" sz="2800" b="1" dirty="0" err="1" smtClean="0">
                <a:solidFill>
                  <a:srgbClr val="0070C0"/>
                </a:solidFill>
              </a:rPr>
              <a:t>эм</a:t>
            </a:r>
            <a:r>
              <a:rPr lang="ru-RU" sz="2800" b="1" dirty="0" smtClean="0">
                <a:solidFill>
                  <a:srgbClr val="0070C0"/>
                </a:solidFill>
              </a:rPr>
              <a:t> и </a:t>
            </a:r>
            <a:r>
              <a:rPr lang="ru-RU" sz="2800" b="1" dirty="0" err="1" smtClean="0">
                <a:solidFill>
                  <a:srgbClr val="0070C0"/>
                </a:solidFill>
              </a:rPr>
              <a:t>дзэр</a:t>
            </a:r>
            <a:r>
              <a:rPr lang="ru-RU" sz="2800" b="1" dirty="0" smtClean="0">
                <a:solidFill>
                  <a:srgbClr val="0070C0"/>
                </a:solidFill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</a:rPr>
              <a:t>хъудырым</a:t>
            </a:r>
            <a:r>
              <a:rPr lang="ru-RU" sz="2800" b="1" dirty="0" smtClean="0">
                <a:solidFill>
                  <a:srgbClr val="0070C0"/>
                </a:solidFill>
              </a:rPr>
              <a:t> </a:t>
            </a:r>
            <a:r>
              <a:rPr lang="en-US" sz="2800" b="1" dirty="0" smtClean="0">
                <a:solidFill>
                  <a:srgbClr val="0070C0"/>
                </a:solidFill>
              </a:rPr>
              <a:t>I</a:t>
            </a:r>
            <a:r>
              <a:rPr lang="ru-RU" sz="2800" b="1" dirty="0" err="1" smtClean="0">
                <a:solidFill>
                  <a:srgbClr val="0070C0"/>
                </a:solidFill>
              </a:rPr>
              <a:t>уищ</a:t>
            </a:r>
            <a:r>
              <a:rPr lang="en-US" sz="2800" b="1" dirty="0" smtClean="0">
                <a:solidFill>
                  <a:srgbClr val="0070C0"/>
                </a:solidFill>
              </a:rPr>
              <a:t>I</a:t>
            </a:r>
            <a:r>
              <a:rPr lang="ru-RU" sz="2800" b="1" dirty="0" err="1" smtClean="0">
                <a:solidFill>
                  <a:srgbClr val="0070C0"/>
                </a:solidFill>
              </a:rPr>
              <a:t>ы</a:t>
            </a:r>
            <a:r>
              <a:rPr lang="ru-RU" sz="2800" b="1" u="sng" dirty="0" err="1" smtClean="0">
                <a:solidFill>
                  <a:srgbClr val="0070C0"/>
                </a:solidFill>
              </a:rPr>
              <a:t>к</a:t>
            </a:r>
            <a:r>
              <a:rPr lang="en-US" sz="2800" b="1" u="sng" dirty="0" smtClean="0">
                <a:solidFill>
                  <a:srgbClr val="0070C0"/>
                </a:solidFill>
              </a:rPr>
              <a:t>I</a:t>
            </a:r>
            <a:r>
              <a:rPr lang="ru-RU" sz="2800" b="1" u="sng" dirty="0" err="1" smtClean="0">
                <a:solidFill>
                  <a:srgbClr val="0070C0"/>
                </a:solidFill>
              </a:rPr>
              <a:t>ыу</a:t>
            </a:r>
            <a:r>
              <a:rPr lang="ru-RU" sz="2800" b="1" u="sng" dirty="0" smtClean="0">
                <a:solidFill>
                  <a:srgbClr val="0070C0"/>
                </a:solidFill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</a:rPr>
              <a:t>мэпсэу</a:t>
            </a:r>
            <a:r>
              <a:rPr lang="en-US" sz="2800" b="1" dirty="0" smtClean="0">
                <a:solidFill>
                  <a:srgbClr val="0070C0"/>
                </a:solidFill>
              </a:rPr>
              <a:t>.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47057" y="3472543"/>
            <a:ext cx="572588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0070C0"/>
                </a:solidFill>
              </a:rPr>
              <a:t>Дигу</a:t>
            </a:r>
            <a:r>
              <a:rPr lang="ru-RU" sz="2800" b="1" dirty="0" smtClean="0">
                <a:solidFill>
                  <a:srgbClr val="0070C0"/>
                </a:solidFill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</a:rPr>
              <a:t>къыдогъэк</a:t>
            </a:r>
            <a:r>
              <a:rPr lang="en-US" sz="2800" b="1" dirty="0" smtClean="0">
                <a:solidFill>
                  <a:srgbClr val="0070C0"/>
                </a:solidFill>
              </a:rPr>
              <a:t>I</a:t>
            </a:r>
            <a:r>
              <a:rPr lang="ru-RU" sz="2800" b="1" dirty="0" err="1" smtClean="0">
                <a:solidFill>
                  <a:srgbClr val="0070C0"/>
                </a:solidFill>
              </a:rPr>
              <a:t>ыж</a:t>
            </a:r>
            <a:r>
              <a:rPr lang="ru-RU" sz="2800" b="1" dirty="0" smtClean="0">
                <a:solidFill>
                  <a:srgbClr val="0070C0"/>
                </a:solidFill>
              </a:rPr>
              <a:t>: </a:t>
            </a:r>
            <a:r>
              <a:rPr lang="ru-RU" sz="2800" b="1" dirty="0" err="1" smtClean="0">
                <a:solidFill>
                  <a:srgbClr val="FF0000"/>
                </a:solidFill>
              </a:rPr>
              <a:t>у</a:t>
            </a:r>
            <a:r>
              <a:rPr lang="ru-RU" sz="2800" b="1" dirty="0" err="1" smtClean="0">
                <a:solidFill>
                  <a:srgbClr val="0070C0"/>
                </a:solidFill>
              </a:rPr>
              <a:t>-м</a:t>
            </a:r>
            <a:r>
              <a:rPr lang="ru-RU" sz="2800" b="1" dirty="0" smtClean="0">
                <a:solidFill>
                  <a:srgbClr val="0070C0"/>
                </a:solidFill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</a:rPr>
              <a:t>иужь</a:t>
            </a:r>
            <a:r>
              <a:rPr lang="ru-RU" sz="2800" b="1" dirty="0" smtClean="0">
                <a:solidFill>
                  <a:srgbClr val="0070C0"/>
                </a:solidFill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</a:rPr>
              <a:t>зэи</a:t>
            </a:r>
            <a:r>
              <a:rPr lang="ru-RU" sz="2800" b="1" dirty="0" smtClean="0">
                <a:solidFill>
                  <a:srgbClr val="0070C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ы</a:t>
            </a:r>
            <a:r>
              <a:rPr lang="ru-RU" sz="2800" b="1" dirty="0" smtClean="0">
                <a:solidFill>
                  <a:srgbClr val="0070C0"/>
                </a:solidFill>
              </a:rPr>
              <a:t>- </a:t>
            </a:r>
            <a:r>
              <a:rPr lang="ru-RU" sz="2800" b="1" dirty="0" err="1" smtClean="0">
                <a:solidFill>
                  <a:srgbClr val="0070C0"/>
                </a:solidFill>
              </a:rPr>
              <a:t>ятхыркъым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9087" y="4778829"/>
            <a:ext cx="64552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FF0048"/>
                </a:solidFill>
              </a:rPr>
              <a:t>У</a:t>
            </a:r>
            <a:r>
              <a:rPr lang="ru-RU" sz="2400" b="1" dirty="0" err="1" smtClean="0">
                <a:solidFill>
                  <a:srgbClr val="0070C0"/>
                </a:solidFill>
              </a:rPr>
              <a:t>-м</a:t>
            </a:r>
            <a:r>
              <a:rPr lang="ru-RU" sz="2400" b="1" dirty="0" smtClean="0">
                <a:solidFill>
                  <a:srgbClr val="0070C0"/>
                </a:solidFill>
              </a:rPr>
              <a:t> </a:t>
            </a:r>
            <a:r>
              <a:rPr lang="ru-RU" sz="2400" b="1" dirty="0" err="1" smtClean="0">
                <a:solidFill>
                  <a:srgbClr val="0070C0"/>
                </a:solidFill>
              </a:rPr>
              <a:t>ипэ</a:t>
            </a:r>
            <a:r>
              <a:rPr lang="ru-RU" sz="2400" b="1" dirty="0" smtClean="0">
                <a:solidFill>
                  <a:srgbClr val="0070C0"/>
                </a:solidFill>
              </a:rPr>
              <a:t> </a:t>
            </a:r>
            <a:r>
              <a:rPr lang="ru-RU" sz="2400" b="1" dirty="0" err="1" smtClean="0">
                <a:solidFill>
                  <a:srgbClr val="FF0048"/>
                </a:solidFill>
              </a:rPr>
              <a:t>ы</a:t>
            </a:r>
            <a:r>
              <a:rPr lang="ru-RU" sz="2400" b="1" dirty="0" smtClean="0">
                <a:solidFill>
                  <a:srgbClr val="0070C0"/>
                </a:solidFill>
              </a:rPr>
              <a:t> </a:t>
            </a:r>
            <a:r>
              <a:rPr lang="ru-RU" sz="2400" b="1" dirty="0" err="1" smtClean="0">
                <a:solidFill>
                  <a:srgbClr val="0070C0"/>
                </a:solidFill>
              </a:rPr>
              <a:t>птхы</a:t>
            </a:r>
            <a:r>
              <a:rPr lang="ru-RU" sz="2400" b="1" dirty="0" smtClean="0">
                <a:solidFill>
                  <a:srgbClr val="0070C0"/>
                </a:solidFill>
              </a:rPr>
              <a:t> </a:t>
            </a:r>
            <a:r>
              <a:rPr lang="ru-RU" sz="2400" b="1" dirty="0" err="1" smtClean="0">
                <a:solidFill>
                  <a:srgbClr val="0070C0"/>
                </a:solidFill>
              </a:rPr>
              <a:t>хъурэ</a:t>
            </a:r>
            <a:r>
              <a:rPr lang="ru-RU" sz="2400" b="1" dirty="0" smtClean="0">
                <a:solidFill>
                  <a:srgbClr val="0070C0"/>
                </a:solidFill>
              </a:rPr>
              <a:t>? </a:t>
            </a:r>
            <a:r>
              <a:rPr lang="ru-RU" sz="2400" b="1" dirty="0" smtClean="0">
                <a:solidFill>
                  <a:srgbClr val="FF0048"/>
                </a:solidFill>
              </a:rPr>
              <a:t>К</a:t>
            </a:r>
            <a:r>
              <a:rPr lang="en-US" sz="2400" b="1" dirty="0" smtClean="0">
                <a:solidFill>
                  <a:srgbClr val="FF0048"/>
                </a:solidFill>
              </a:rPr>
              <a:t>I</a:t>
            </a:r>
            <a:r>
              <a:rPr lang="ru-RU" sz="2400" b="1" dirty="0" smtClean="0">
                <a:solidFill>
                  <a:srgbClr val="0070C0"/>
                </a:solidFill>
              </a:rPr>
              <a:t>-</a:t>
            </a:r>
            <a:r>
              <a:rPr lang="ru-RU" sz="2400" b="1" dirty="0" err="1" smtClean="0">
                <a:solidFill>
                  <a:srgbClr val="0070C0"/>
                </a:solidFill>
              </a:rPr>
              <a:t>мрэ</a:t>
            </a:r>
            <a:r>
              <a:rPr lang="ru-RU" sz="2400" b="1" dirty="0" smtClean="0">
                <a:solidFill>
                  <a:srgbClr val="0070C0"/>
                </a:solidFill>
              </a:rPr>
              <a:t> </a:t>
            </a:r>
            <a:r>
              <a:rPr lang="ru-RU" sz="2400" b="1" dirty="0" err="1" smtClean="0">
                <a:solidFill>
                  <a:srgbClr val="FF0048"/>
                </a:solidFill>
              </a:rPr>
              <a:t>у</a:t>
            </a:r>
            <a:r>
              <a:rPr lang="ru-RU" sz="2400" b="1" dirty="0" err="1" smtClean="0">
                <a:solidFill>
                  <a:srgbClr val="0070C0"/>
                </a:solidFill>
              </a:rPr>
              <a:t>-мрэ</a:t>
            </a:r>
            <a:r>
              <a:rPr lang="ru-RU" sz="2400" b="1" dirty="0" smtClean="0">
                <a:solidFill>
                  <a:srgbClr val="0070C0"/>
                </a:solidFill>
              </a:rPr>
              <a:t> </a:t>
            </a:r>
            <a:r>
              <a:rPr lang="ru-RU" sz="2400" b="1" dirty="0" err="1" smtClean="0">
                <a:solidFill>
                  <a:srgbClr val="FF0048"/>
                </a:solidFill>
              </a:rPr>
              <a:t>ы</a:t>
            </a:r>
            <a:r>
              <a:rPr lang="ru-RU" sz="2400" b="1" dirty="0" smtClean="0">
                <a:solidFill>
                  <a:srgbClr val="0070C0"/>
                </a:solidFill>
              </a:rPr>
              <a:t> </a:t>
            </a:r>
            <a:r>
              <a:rPr lang="ru-RU" sz="2400" b="1" dirty="0" err="1" smtClean="0">
                <a:solidFill>
                  <a:srgbClr val="0070C0"/>
                </a:solidFill>
              </a:rPr>
              <a:t>дэмыту</a:t>
            </a:r>
            <a:r>
              <a:rPr lang="ru-RU" sz="2400" b="1" dirty="0" smtClean="0">
                <a:solidFill>
                  <a:srgbClr val="0070C0"/>
                </a:solidFill>
              </a:rPr>
              <a:t> </a:t>
            </a:r>
            <a:r>
              <a:rPr lang="ru-RU" sz="2400" b="1" dirty="0" err="1" smtClean="0">
                <a:solidFill>
                  <a:srgbClr val="0070C0"/>
                </a:solidFill>
              </a:rPr>
              <a:t>дыкъевгъаджэт</a:t>
            </a:r>
            <a:r>
              <a:rPr lang="ru-RU" sz="2400" b="1" dirty="0" smtClean="0">
                <a:solidFill>
                  <a:srgbClr val="0070C0"/>
                </a:solidFill>
              </a:rPr>
              <a:t>! Сыт </a:t>
            </a:r>
            <a:r>
              <a:rPr lang="ru-RU" sz="2400" b="1" dirty="0" err="1" smtClean="0">
                <a:solidFill>
                  <a:srgbClr val="0070C0"/>
                </a:solidFill>
              </a:rPr>
              <a:t>къэхъур</a:t>
            </a:r>
            <a:r>
              <a:rPr lang="ru-RU" sz="2400" b="1" dirty="0" smtClean="0">
                <a:solidFill>
                  <a:srgbClr val="0070C0"/>
                </a:solidFill>
              </a:rPr>
              <a:t>? </a:t>
            </a:r>
            <a:r>
              <a:rPr lang="ru-RU" sz="2400" b="1" dirty="0" err="1" smtClean="0">
                <a:solidFill>
                  <a:srgbClr val="C00000"/>
                </a:solidFill>
              </a:rPr>
              <a:t>Ы-</a:t>
            </a:r>
            <a:r>
              <a:rPr lang="ru-RU" sz="2400" b="1" dirty="0" err="1" smtClean="0">
                <a:solidFill>
                  <a:srgbClr val="0070C0"/>
                </a:solidFill>
              </a:rPr>
              <a:t>макъыр</a:t>
            </a:r>
            <a:r>
              <a:rPr lang="ru-RU" sz="2400" b="1" dirty="0" smtClean="0">
                <a:solidFill>
                  <a:srgbClr val="0070C0"/>
                </a:solidFill>
              </a:rPr>
              <a:t> </a:t>
            </a:r>
            <a:r>
              <a:rPr lang="ru-RU" sz="2400" b="1" dirty="0" err="1" smtClean="0">
                <a:solidFill>
                  <a:srgbClr val="0070C0"/>
                </a:solidFill>
              </a:rPr>
              <a:t>зэхэтхрэ</a:t>
            </a:r>
            <a:r>
              <a:rPr lang="ru-RU" sz="2400" b="1" dirty="0" smtClean="0">
                <a:solidFill>
                  <a:srgbClr val="0070C0"/>
                </a:solidFill>
              </a:rPr>
              <a:t>?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274379" cy="1325563"/>
          </a:xfrm>
        </p:spPr>
        <p:txBody>
          <a:bodyPr/>
          <a:lstStyle/>
          <a:p>
            <a:pPr algn="ctr"/>
            <a:r>
              <a:rPr lang="ru-RU" b="1" dirty="0" err="1" smtClean="0">
                <a:solidFill>
                  <a:srgbClr val="002060"/>
                </a:solidFill>
                <a:latin typeface="+mn-lt"/>
              </a:rPr>
              <a:t>Нобэрей</a:t>
            </a:r>
            <a:r>
              <a:rPr lang="ru-RU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+mn-lt"/>
              </a:rPr>
              <a:t>ди</a:t>
            </a:r>
            <a:r>
              <a:rPr lang="ru-RU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+mn-lt"/>
              </a:rPr>
              <a:t>темэр</a:t>
            </a:r>
            <a:r>
              <a:rPr lang="ru-RU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+mn-lt"/>
              </a:rPr>
              <a:t>дывгъэубзыху</a:t>
            </a:r>
            <a:r>
              <a:rPr lang="ru-RU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+mn-lt"/>
              </a:rPr>
              <a:t>иджы</a:t>
            </a:r>
            <a:endParaRPr lang="ru-RU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08514" y="1643743"/>
            <a:ext cx="27478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>
                <a:solidFill>
                  <a:srgbClr val="002060"/>
                </a:solidFill>
              </a:rPr>
              <a:t>Зэпэщ</a:t>
            </a:r>
            <a:r>
              <a:rPr lang="en-US" sz="3200" b="1" dirty="0" smtClean="0">
                <a:solidFill>
                  <a:srgbClr val="002060"/>
                </a:solidFill>
              </a:rPr>
              <a:t>I</a:t>
            </a:r>
            <a:r>
              <a:rPr lang="ru-RU" sz="3200" b="1" dirty="0" err="1" smtClean="0">
                <a:solidFill>
                  <a:srgbClr val="002060"/>
                </a:solidFill>
              </a:rPr>
              <a:t>эзых</a:t>
            </a:r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</a:rPr>
              <a:t>Ы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68829" y="2553009"/>
            <a:ext cx="652054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solidFill>
                  <a:srgbClr val="C00000"/>
                </a:solidFill>
              </a:rPr>
              <a:t>Хьэрф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</a:rPr>
              <a:t>ы-р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</a:rPr>
              <a:t>зэпэщӀэзых дамыгъэу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</a:rPr>
              <a:t>къокӀуэ.</a:t>
            </a:r>
            <a:r>
              <a:rPr lang="ru-RU" sz="2400" b="1" dirty="0" smtClean="0">
                <a:solidFill>
                  <a:srgbClr val="C00000"/>
                </a:solidFill>
              </a:rPr>
              <a:t> Абы</a:t>
            </a:r>
          </a:p>
          <a:p>
            <a:r>
              <a:rPr lang="ru-RU" sz="2400" b="1" dirty="0" err="1" smtClean="0">
                <a:solidFill>
                  <a:srgbClr val="C00000"/>
                </a:solidFill>
              </a:rPr>
              <a:t>щыгъуэ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</a:rPr>
              <a:t>хьэрф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</a:rPr>
              <a:t>ы-м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</a:rPr>
              <a:t>макъ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</a:rPr>
              <a:t>къигъэлъагъуэркъым</a:t>
            </a:r>
            <a:r>
              <a:rPr lang="ru-RU" sz="2400" b="1" dirty="0" smtClean="0">
                <a:solidFill>
                  <a:srgbClr val="C00000"/>
                </a:solidFill>
              </a:rPr>
              <a:t>,</a:t>
            </a:r>
          </a:p>
          <a:p>
            <a:r>
              <a:rPr lang="ru-RU" sz="2400" b="1" dirty="0" err="1" smtClean="0">
                <a:solidFill>
                  <a:srgbClr val="C00000"/>
                </a:solidFill>
              </a:rPr>
              <a:t>къеджэркъым</a:t>
            </a:r>
            <a:r>
              <a:rPr lang="ru-RU" sz="2400" b="1" dirty="0" smtClean="0">
                <a:solidFill>
                  <a:srgbClr val="C00000"/>
                </a:solidFill>
              </a:rPr>
              <a:t>.</a:t>
            </a:r>
          </a:p>
          <a:p>
            <a:r>
              <a:rPr lang="ru-RU" sz="2400" b="1" i="1" dirty="0" err="1" smtClean="0">
                <a:solidFill>
                  <a:srgbClr val="C00000"/>
                </a:solidFill>
              </a:rPr>
              <a:t>КӀэпхъыу, ицэкӀыу, къуаргъыу</a:t>
            </a:r>
            <a:r>
              <a:rPr lang="ru-RU" sz="2400" b="1" i="1" dirty="0" smtClean="0">
                <a:solidFill>
                  <a:srgbClr val="C00000"/>
                </a:solidFill>
              </a:rPr>
              <a:t>, </a:t>
            </a:r>
            <a:r>
              <a:rPr lang="ru-RU" sz="2400" b="1" i="1" dirty="0" err="1" smtClean="0">
                <a:solidFill>
                  <a:srgbClr val="C00000"/>
                </a:solidFill>
              </a:rPr>
              <a:t>шэрхъыу</a:t>
            </a:r>
            <a:r>
              <a:rPr lang="ru-RU" sz="2400" b="1" i="1" dirty="0" smtClean="0">
                <a:solidFill>
                  <a:srgbClr val="C00000"/>
                </a:solidFill>
              </a:rPr>
              <a:t>, </a:t>
            </a:r>
            <a:r>
              <a:rPr lang="ru-RU" sz="2400" b="1" i="1" dirty="0" err="1" smtClean="0">
                <a:solidFill>
                  <a:srgbClr val="C00000"/>
                </a:solidFill>
              </a:rPr>
              <a:t>сэхыу</a:t>
            </a:r>
            <a:endParaRPr lang="ru-RU" sz="2400" b="1" i="1" dirty="0" smtClean="0">
              <a:solidFill>
                <a:srgbClr val="C00000"/>
              </a:solidFill>
            </a:endParaRPr>
          </a:p>
          <a:p>
            <a:r>
              <a:rPr lang="ru-RU" sz="2400" b="1" dirty="0" err="1" smtClean="0">
                <a:solidFill>
                  <a:srgbClr val="C00000"/>
                </a:solidFill>
              </a:rPr>
              <a:t>псалъэхэм</a:t>
            </a:r>
            <a:r>
              <a:rPr lang="ru-RU" sz="2400" b="1" dirty="0" smtClean="0">
                <a:solidFill>
                  <a:srgbClr val="C00000"/>
                </a:solidFill>
              </a:rPr>
              <a:t>, </a:t>
            </a:r>
            <a:r>
              <a:rPr lang="ru-RU" sz="2400" b="1" dirty="0" err="1" smtClean="0">
                <a:solidFill>
                  <a:srgbClr val="C00000"/>
                </a:solidFill>
              </a:rPr>
              <a:t>апхуэдэ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</a:rPr>
              <a:t>нэгъуэщӀхэми дыкъыщеджэкӀэ, ы-р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</a:rPr>
              <a:t>къэтпсэлъыркъым</a:t>
            </a:r>
            <a:r>
              <a:rPr lang="ru-RU" sz="2400" b="1" dirty="0" smtClean="0">
                <a:solidFill>
                  <a:srgbClr val="C00000"/>
                </a:solidFill>
              </a:rPr>
              <a:t>.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6643007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+mn-lt"/>
              </a:rPr>
              <a:t>   </a:t>
            </a:r>
            <a:r>
              <a:rPr lang="ru-RU" b="1" dirty="0" err="1" smtClean="0">
                <a:solidFill>
                  <a:srgbClr val="FF0000"/>
                </a:solidFill>
                <a:latin typeface="+mn-lt"/>
              </a:rPr>
              <a:t>Ы</a:t>
            </a:r>
            <a:r>
              <a:rPr lang="ru-RU" b="1" dirty="0" err="1" smtClean="0">
                <a:solidFill>
                  <a:srgbClr val="002060"/>
                </a:solidFill>
                <a:latin typeface="+mn-lt"/>
              </a:rPr>
              <a:t>-р</a:t>
            </a:r>
            <a:r>
              <a:rPr lang="ru-RU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+mn-lt"/>
              </a:rPr>
              <a:t>макъзэпэщ</a:t>
            </a:r>
            <a:r>
              <a:rPr lang="en-US" b="1" dirty="0" smtClean="0">
                <a:solidFill>
                  <a:srgbClr val="002060"/>
                </a:solidFill>
                <a:latin typeface="+mn-lt"/>
              </a:rPr>
              <a:t>I</a:t>
            </a:r>
            <a:r>
              <a:rPr lang="ru-RU" b="1" dirty="0" err="1" smtClean="0">
                <a:solidFill>
                  <a:srgbClr val="002060"/>
                </a:solidFill>
                <a:latin typeface="+mn-lt"/>
              </a:rPr>
              <a:t>эхыу</a:t>
            </a:r>
            <a:r>
              <a:rPr lang="ru-RU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+mn-lt"/>
              </a:rPr>
              <a:t>хэтын</a:t>
            </a:r>
            <a:r>
              <a:rPr lang="ru-RU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+mn-lt"/>
              </a:rPr>
              <a:t>хуей</a:t>
            </a:r>
            <a:r>
              <a:rPr lang="ru-RU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+mn-lt"/>
              </a:rPr>
              <a:t>псалъэхэр</a:t>
            </a:r>
            <a:r>
              <a:rPr lang="ru-RU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+mn-lt"/>
              </a:rPr>
              <a:t>къыхэхын</a:t>
            </a:r>
            <a:endParaRPr lang="ru-RU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72886" y="1643741"/>
            <a:ext cx="32439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>
                <a:solidFill>
                  <a:srgbClr val="002060"/>
                </a:solidFill>
              </a:rPr>
              <a:t>Лъэмыж</a:t>
            </a:r>
            <a:r>
              <a:rPr lang="ru-RU" sz="4000" b="1" dirty="0" err="1" smtClean="0">
                <a:solidFill>
                  <a:srgbClr val="FF0000"/>
                </a:solidFill>
              </a:rPr>
              <a:t>ы</a:t>
            </a:r>
            <a:r>
              <a:rPr lang="ru-RU" sz="4000" b="1" dirty="0" err="1" smtClean="0">
                <a:solidFill>
                  <a:srgbClr val="002060"/>
                </a:solidFill>
              </a:rPr>
              <a:t>у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64771" y="2764969"/>
            <a:ext cx="18982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err="1" smtClean="0">
                <a:solidFill>
                  <a:srgbClr val="002060"/>
                </a:solidFill>
              </a:rPr>
              <a:t>дэгу</a:t>
            </a:r>
            <a:r>
              <a:rPr lang="ru-RU" sz="4400" b="1" dirty="0" err="1" smtClean="0">
                <a:solidFill>
                  <a:srgbClr val="FF0000"/>
                </a:solidFill>
              </a:rPr>
              <a:t>ы</a:t>
            </a:r>
            <a:r>
              <a:rPr lang="ru-RU" sz="4400" b="1" dirty="0" err="1" smtClean="0">
                <a:solidFill>
                  <a:srgbClr val="002060"/>
                </a:solidFill>
              </a:rPr>
              <a:t>у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64771" y="3886201"/>
            <a:ext cx="24961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err="1" smtClean="0">
                <a:solidFill>
                  <a:srgbClr val="002060"/>
                </a:solidFill>
              </a:rPr>
              <a:t>еплъэк</a:t>
            </a:r>
            <a:r>
              <a:rPr lang="en-US" sz="4000" b="1" dirty="0" smtClean="0">
                <a:solidFill>
                  <a:srgbClr val="002060"/>
                </a:solidFill>
              </a:rPr>
              <a:t>I</a:t>
            </a:r>
            <a:r>
              <a:rPr lang="ru-RU" sz="4000" b="1" dirty="0" err="1" smtClean="0">
                <a:solidFill>
                  <a:srgbClr val="FF0000"/>
                </a:solidFill>
              </a:rPr>
              <a:t>ы</a:t>
            </a:r>
            <a:r>
              <a:rPr lang="ru-RU" sz="4000" b="1" dirty="0" err="1" smtClean="0">
                <a:solidFill>
                  <a:srgbClr val="002060"/>
                </a:solidFill>
              </a:rPr>
              <a:t>у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4515" y="5061858"/>
            <a:ext cx="23089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err="1" smtClean="0">
                <a:solidFill>
                  <a:srgbClr val="002060"/>
                </a:solidFill>
              </a:rPr>
              <a:t>летчик</a:t>
            </a:r>
            <a:r>
              <a:rPr lang="ru-RU" sz="4000" b="1" dirty="0" err="1" smtClean="0">
                <a:solidFill>
                  <a:srgbClr val="FF0000"/>
                </a:solidFill>
              </a:rPr>
              <a:t>ы</a:t>
            </a:r>
            <a:r>
              <a:rPr lang="ru-RU" sz="4000" b="1" dirty="0" err="1" smtClean="0">
                <a:solidFill>
                  <a:srgbClr val="002060"/>
                </a:solidFill>
              </a:rPr>
              <a:t>у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21630" y="1817914"/>
            <a:ext cx="24601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>
                <a:solidFill>
                  <a:srgbClr val="002060"/>
                </a:solidFill>
              </a:rPr>
              <a:t>жызум</a:t>
            </a:r>
            <a:r>
              <a:rPr lang="ru-RU" sz="4000" b="1" dirty="0" err="1" smtClean="0">
                <a:solidFill>
                  <a:srgbClr val="FF0000"/>
                </a:solidFill>
              </a:rPr>
              <a:t>ы</a:t>
            </a:r>
            <a:r>
              <a:rPr lang="ru-RU" sz="4000" b="1" dirty="0" err="1" smtClean="0">
                <a:solidFill>
                  <a:srgbClr val="002060"/>
                </a:solidFill>
              </a:rPr>
              <a:t>у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89715" y="2819399"/>
            <a:ext cx="18478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err="1" smtClean="0">
                <a:solidFill>
                  <a:srgbClr val="002060"/>
                </a:solidFill>
              </a:rPr>
              <a:t>блих</a:t>
            </a:r>
            <a:r>
              <a:rPr lang="ru-RU" sz="4000" b="1" dirty="0" err="1" smtClean="0">
                <a:solidFill>
                  <a:srgbClr val="FF0000"/>
                </a:solidFill>
              </a:rPr>
              <a:t>ы</a:t>
            </a:r>
            <a:r>
              <a:rPr lang="ru-RU" sz="4000" b="1" dirty="0" err="1" smtClean="0">
                <a:solidFill>
                  <a:srgbClr val="002060"/>
                </a:solidFill>
              </a:rPr>
              <a:t>у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61114" y="3842658"/>
            <a:ext cx="28378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err="1" smtClean="0">
                <a:solidFill>
                  <a:srgbClr val="002060"/>
                </a:solidFill>
              </a:rPr>
              <a:t>гуахъуэк</a:t>
            </a:r>
            <a:r>
              <a:rPr lang="en-US" sz="4000" b="1" dirty="0" smtClean="0">
                <a:solidFill>
                  <a:srgbClr val="002060"/>
                </a:solidFill>
              </a:rPr>
              <a:t>I</a:t>
            </a:r>
            <a:r>
              <a:rPr lang="ru-RU" sz="4000" b="1" dirty="0" err="1" smtClean="0">
                <a:solidFill>
                  <a:srgbClr val="FF0000"/>
                </a:solidFill>
              </a:rPr>
              <a:t>ы</a:t>
            </a:r>
            <a:r>
              <a:rPr lang="ru-RU" sz="4000" b="1" dirty="0" err="1" smtClean="0">
                <a:solidFill>
                  <a:srgbClr val="002060"/>
                </a:solidFill>
              </a:rPr>
              <a:t>у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35285" y="5018314"/>
            <a:ext cx="18006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err="1" smtClean="0">
                <a:solidFill>
                  <a:srgbClr val="002060"/>
                </a:solidFill>
              </a:rPr>
              <a:t>сакъ</a:t>
            </a:r>
            <a:r>
              <a:rPr lang="ru-RU" sz="4000" b="1" dirty="0" err="1" smtClean="0">
                <a:solidFill>
                  <a:srgbClr val="FF0000"/>
                </a:solidFill>
              </a:rPr>
              <a:t>ы</a:t>
            </a:r>
            <a:r>
              <a:rPr lang="ru-RU" sz="4000" b="1" dirty="0" err="1" smtClean="0">
                <a:solidFill>
                  <a:srgbClr val="002060"/>
                </a:solidFill>
              </a:rPr>
              <a:t>у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  <p:bldP spid="4" grpId="0"/>
      <p:bldP spid="4" grpId="1"/>
      <p:bldP spid="5" grpId="0"/>
      <p:bldP spid="6" grpId="0"/>
      <p:bldP spid="6" grpId="1"/>
      <p:bldP spid="7" grpId="0"/>
      <p:bldP spid="7" grpId="1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Вывод </a:t>
            </a:r>
            <a:r>
              <a:rPr lang="ru-RU" sz="4400" b="1" dirty="0" err="1" smtClean="0">
                <a:solidFill>
                  <a:srgbClr val="002060"/>
                </a:solidFill>
              </a:rPr>
              <a:t>щ</a:t>
            </a:r>
            <a:r>
              <a:rPr lang="en-US" sz="4400" b="1" dirty="0" smtClean="0">
                <a:solidFill>
                  <a:srgbClr val="002060"/>
                </a:solidFill>
              </a:rPr>
              <a:t>I</a:t>
            </a:r>
            <a:r>
              <a:rPr lang="ru-RU" sz="4400" b="1" dirty="0" err="1" smtClean="0">
                <a:solidFill>
                  <a:srgbClr val="002060"/>
                </a:solidFill>
              </a:rPr>
              <a:t>ын</a:t>
            </a:r>
            <a:r>
              <a:rPr lang="ru-RU" sz="4400" b="1" dirty="0" smtClean="0">
                <a:solidFill>
                  <a:srgbClr val="002060"/>
                </a:solidFill>
              </a:rPr>
              <a:t>: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49085" y="1393371"/>
            <a:ext cx="656408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rgbClr val="FF0000"/>
                </a:solidFill>
              </a:rPr>
              <a:t>Ы</a:t>
            </a:r>
            <a:r>
              <a:rPr lang="ru-RU" sz="2800" b="1" dirty="0" err="1" smtClean="0">
                <a:solidFill>
                  <a:srgbClr val="002060"/>
                </a:solidFill>
              </a:rPr>
              <a:t>-р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хьэрфзэпэщ</a:t>
            </a:r>
            <a:r>
              <a:rPr lang="en-US" sz="2800" b="1" dirty="0" smtClean="0">
                <a:solidFill>
                  <a:srgbClr val="002060"/>
                </a:solidFill>
              </a:rPr>
              <a:t>I</a:t>
            </a:r>
            <a:r>
              <a:rPr lang="ru-RU" sz="2800" b="1" dirty="0" err="1" smtClean="0">
                <a:solidFill>
                  <a:srgbClr val="002060"/>
                </a:solidFill>
              </a:rPr>
              <a:t>эхыу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къыщык</a:t>
            </a:r>
            <a:r>
              <a:rPr lang="en-US" sz="2800" b="1" dirty="0" smtClean="0">
                <a:solidFill>
                  <a:srgbClr val="002060"/>
                </a:solidFill>
              </a:rPr>
              <a:t>I</a:t>
            </a:r>
            <a:r>
              <a:rPr lang="ru-RU" sz="2800" b="1" dirty="0" err="1" smtClean="0">
                <a:solidFill>
                  <a:srgbClr val="002060"/>
                </a:solidFill>
              </a:rPr>
              <a:t>уэм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деж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къэтпсэлъыркъым</a:t>
            </a:r>
            <a:r>
              <a:rPr lang="ru-RU" sz="2800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sz="2800" b="1" dirty="0" err="1" smtClean="0">
                <a:solidFill>
                  <a:srgbClr val="002060"/>
                </a:solidFill>
              </a:rPr>
              <a:t>Урысыбзэм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къыхаха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псалъэм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хьэрфзэпэщ</a:t>
            </a:r>
            <a:r>
              <a:rPr lang="en-US" sz="2800" b="1" dirty="0" smtClean="0">
                <a:solidFill>
                  <a:srgbClr val="002060"/>
                </a:solidFill>
              </a:rPr>
              <a:t>I</a:t>
            </a:r>
            <a:r>
              <a:rPr lang="ru-RU" sz="2800" b="1" dirty="0" err="1" smtClean="0">
                <a:solidFill>
                  <a:srgbClr val="002060"/>
                </a:solidFill>
              </a:rPr>
              <a:t>эхыу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ы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дэувэркъым</a:t>
            </a:r>
            <a:r>
              <a:rPr lang="ru-RU" sz="2800" b="1" dirty="0" smtClean="0">
                <a:solidFill>
                  <a:srgbClr val="002060"/>
                </a:solidFill>
              </a:rPr>
              <a:t>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18434" name="Picture 2" descr="C:\Users\Zhaneta\Desktop\2 класс\для презентаций картинки\c996a0563b40cda41234bc000b2b3d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4886" y="3318271"/>
            <a:ext cx="4953000" cy="27232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err="1" smtClean="0">
                <a:solidFill>
                  <a:srgbClr val="002060"/>
                </a:solidFill>
                <a:latin typeface="+mn-lt"/>
              </a:rPr>
              <a:t>Тхылъымк</a:t>
            </a:r>
            <a:r>
              <a:rPr lang="en-US" sz="4000" b="1" dirty="0" smtClean="0">
                <a:solidFill>
                  <a:srgbClr val="002060"/>
                </a:solidFill>
                <a:latin typeface="+mn-lt"/>
              </a:rPr>
              <a:t>I</a:t>
            </a:r>
            <a:r>
              <a:rPr lang="ru-RU" sz="4000" b="1" dirty="0" smtClean="0">
                <a:solidFill>
                  <a:srgbClr val="002060"/>
                </a:solidFill>
                <a:latin typeface="+mn-lt"/>
              </a:rPr>
              <a:t>э </a:t>
            </a:r>
            <a:r>
              <a:rPr lang="ru-RU" sz="4000" b="1" dirty="0" err="1" smtClean="0">
                <a:solidFill>
                  <a:srgbClr val="002060"/>
                </a:solidFill>
                <a:latin typeface="+mn-lt"/>
              </a:rPr>
              <a:t>гъэлэжьэн</a:t>
            </a:r>
            <a:endParaRPr lang="ru-RU" sz="40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1742" y="1469571"/>
            <a:ext cx="6578789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>
                <a:solidFill>
                  <a:srgbClr val="002060"/>
                </a:solidFill>
              </a:rPr>
              <a:t>Нап</a:t>
            </a:r>
            <a:r>
              <a:rPr lang="ru-RU" sz="2400" b="1" dirty="0" smtClean="0">
                <a:solidFill>
                  <a:srgbClr val="002060"/>
                </a:solidFill>
              </a:rPr>
              <a:t>. 24. </a:t>
            </a:r>
            <a:r>
              <a:rPr lang="ru-RU" sz="2400" b="1" dirty="0" err="1" smtClean="0">
                <a:solidFill>
                  <a:srgbClr val="002060"/>
                </a:solidFill>
              </a:rPr>
              <a:t>лэжь</a:t>
            </a:r>
            <a:r>
              <a:rPr lang="ru-RU" sz="2400" b="1" dirty="0" smtClean="0">
                <a:solidFill>
                  <a:srgbClr val="002060"/>
                </a:solidFill>
              </a:rPr>
              <a:t>. 39, 40 –</a:t>
            </a:r>
            <a:r>
              <a:rPr lang="ru-RU" sz="2400" b="1" dirty="0" err="1" smtClean="0">
                <a:solidFill>
                  <a:srgbClr val="002060"/>
                </a:solidFill>
              </a:rPr>
              <a:t>жьэры</a:t>
            </a:r>
            <a:r>
              <a:rPr lang="en-US" sz="2400" b="1" dirty="0" smtClean="0">
                <a:solidFill>
                  <a:srgbClr val="002060"/>
                </a:solidFill>
              </a:rPr>
              <a:t>I</a:t>
            </a:r>
            <a:r>
              <a:rPr lang="ru-RU" sz="2400" b="1" dirty="0" err="1" smtClean="0">
                <a:solidFill>
                  <a:srgbClr val="002060"/>
                </a:solidFill>
              </a:rPr>
              <a:t>уатэу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err="1" smtClean="0">
                <a:solidFill>
                  <a:srgbClr val="002060"/>
                </a:solidFill>
              </a:rPr>
              <a:t>Нап</a:t>
            </a:r>
            <a:r>
              <a:rPr lang="ru-RU" sz="2400" b="1" dirty="0" smtClean="0">
                <a:solidFill>
                  <a:srgbClr val="002060"/>
                </a:solidFill>
              </a:rPr>
              <a:t>. 25, лэжь.4</a:t>
            </a:r>
            <a:r>
              <a:rPr lang="en-US" sz="2400" b="1" dirty="0" smtClean="0">
                <a:solidFill>
                  <a:srgbClr val="002060"/>
                </a:solidFill>
              </a:rPr>
              <a:t>I</a:t>
            </a:r>
            <a:r>
              <a:rPr lang="ru-RU" sz="2400" b="1" dirty="0" smtClean="0">
                <a:solidFill>
                  <a:srgbClr val="002060"/>
                </a:solidFill>
              </a:rPr>
              <a:t> –</a:t>
            </a:r>
            <a:r>
              <a:rPr lang="ru-RU" sz="2400" b="1" dirty="0" err="1" smtClean="0">
                <a:solidFill>
                  <a:srgbClr val="002060"/>
                </a:solidFill>
              </a:rPr>
              <a:t>тхыгъэк</a:t>
            </a:r>
            <a:r>
              <a:rPr lang="en-US" sz="2400" b="1" dirty="0" smtClean="0">
                <a:solidFill>
                  <a:srgbClr val="002060"/>
                </a:solidFill>
              </a:rPr>
              <a:t>I</a:t>
            </a:r>
            <a:r>
              <a:rPr lang="ru-RU" sz="2400" b="1" dirty="0" smtClean="0">
                <a:solidFill>
                  <a:srgbClr val="002060"/>
                </a:solidFill>
              </a:rPr>
              <a:t>э</a:t>
            </a:r>
          </a:p>
          <a:p>
            <a:r>
              <a:rPr lang="ru-RU" sz="2400" b="1" dirty="0" err="1" smtClean="0">
                <a:solidFill>
                  <a:srgbClr val="002060"/>
                </a:solidFill>
              </a:rPr>
              <a:t>Лэжь</a:t>
            </a:r>
            <a:r>
              <a:rPr lang="ru-RU" sz="2400" b="1" dirty="0" smtClean="0">
                <a:solidFill>
                  <a:srgbClr val="002060"/>
                </a:solidFill>
              </a:rPr>
              <a:t>. 42 –</a:t>
            </a:r>
            <a:r>
              <a:rPr lang="ru-RU" sz="2400" b="1" dirty="0" err="1" smtClean="0">
                <a:solidFill>
                  <a:srgbClr val="002060"/>
                </a:solidFill>
              </a:rPr>
              <a:t>хъыбар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</a:rPr>
              <a:t>ц</a:t>
            </a:r>
            <a:r>
              <a:rPr lang="en-US" sz="2400" b="1" dirty="0" smtClean="0">
                <a:solidFill>
                  <a:srgbClr val="002060"/>
                </a:solidFill>
              </a:rPr>
              <a:t>I</a:t>
            </a:r>
            <a:r>
              <a:rPr lang="ru-RU" sz="2400" b="1" dirty="0" err="1" smtClean="0">
                <a:solidFill>
                  <a:srgbClr val="002060"/>
                </a:solidFill>
              </a:rPr>
              <a:t>ык</a:t>
            </a:r>
            <a:r>
              <a:rPr lang="en-US" sz="2400" b="1" dirty="0" smtClean="0">
                <a:solidFill>
                  <a:srgbClr val="002060"/>
                </a:solidFill>
              </a:rPr>
              <a:t>I</a:t>
            </a:r>
            <a:r>
              <a:rPr lang="ru-RU" sz="2400" b="1" dirty="0" err="1" smtClean="0">
                <a:solidFill>
                  <a:srgbClr val="002060"/>
                </a:solidFill>
              </a:rPr>
              <a:t>умк</a:t>
            </a:r>
            <a:r>
              <a:rPr lang="en-US" sz="2400" b="1" dirty="0" smtClean="0">
                <a:solidFill>
                  <a:srgbClr val="002060"/>
                </a:solidFill>
              </a:rPr>
              <a:t>I</a:t>
            </a:r>
            <a:r>
              <a:rPr lang="ru-RU" sz="2400" b="1" dirty="0" smtClean="0">
                <a:solidFill>
                  <a:srgbClr val="002060"/>
                </a:solidFill>
              </a:rPr>
              <a:t>э </a:t>
            </a:r>
            <a:r>
              <a:rPr lang="ru-RU" sz="2400" b="1" dirty="0" err="1" smtClean="0">
                <a:solidFill>
                  <a:srgbClr val="002060"/>
                </a:solidFill>
              </a:rPr>
              <a:t>упщ</a:t>
            </a:r>
            <a:r>
              <a:rPr lang="en-US" sz="2400" b="1" dirty="0" smtClean="0">
                <a:solidFill>
                  <a:srgbClr val="002060"/>
                </a:solidFill>
              </a:rPr>
              <a:t>I</a:t>
            </a:r>
            <a:r>
              <a:rPr lang="ru-RU" sz="2400" b="1" dirty="0" err="1" smtClean="0">
                <a:solidFill>
                  <a:srgbClr val="002060"/>
                </a:solidFill>
              </a:rPr>
              <a:t>эхэр</a:t>
            </a:r>
            <a:r>
              <a:rPr lang="ru-RU" sz="2400" b="1" dirty="0" smtClean="0">
                <a:solidFill>
                  <a:srgbClr val="002060"/>
                </a:solidFill>
              </a:rPr>
              <a:t>:</a:t>
            </a:r>
          </a:p>
          <a:p>
            <a:r>
              <a:rPr lang="en-US" sz="2400" b="1" dirty="0" smtClean="0">
                <a:solidFill>
                  <a:srgbClr val="002060"/>
                </a:solidFill>
              </a:rPr>
              <a:t>I</a:t>
            </a:r>
            <a:r>
              <a:rPr lang="ru-RU" sz="2400" b="1" dirty="0" smtClean="0">
                <a:solidFill>
                  <a:srgbClr val="002060"/>
                </a:solidFill>
              </a:rPr>
              <a:t>)</a:t>
            </a:r>
            <a:r>
              <a:rPr lang="ru-RU" sz="2400" b="1" dirty="0" err="1" smtClean="0">
                <a:solidFill>
                  <a:srgbClr val="002060"/>
                </a:solidFill>
              </a:rPr>
              <a:t>Дауэ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</a:rPr>
              <a:t>бажэ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</a:rPr>
              <a:t>ц</a:t>
            </a:r>
            <a:r>
              <a:rPr lang="en-US" sz="2400" b="1" dirty="0" smtClean="0">
                <a:solidFill>
                  <a:srgbClr val="002060"/>
                </a:solidFill>
              </a:rPr>
              <a:t>I</a:t>
            </a:r>
            <a:r>
              <a:rPr lang="ru-RU" sz="2400" b="1" dirty="0" err="1" smtClean="0">
                <a:solidFill>
                  <a:srgbClr val="002060"/>
                </a:solidFill>
              </a:rPr>
              <a:t>ык</a:t>
            </a:r>
            <a:r>
              <a:rPr lang="en-US" sz="2400" b="1" dirty="0" smtClean="0">
                <a:solidFill>
                  <a:srgbClr val="002060"/>
                </a:solidFill>
              </a:rPr>
              <a:t>I</a:t>
            </a:r>
            <a:r>
              <a:rPr lang="ru-RU" sz="2400" b="1" dirty="0" smtClean="0">
                <a:solidFill>
                  <a:srgbClr val="002060"/>
                </a:solidFill>
              </a:rPr>
              <a:t>ум </a:t>
            </a:r>
            <a:r>
              <a:rPr lang="ru-RU" sz="2400" b="1" dirty="0" err="1" smtClean="0">
                <a:solidFill>
                  <a:srgbClr val="002060"/>
                </a:solidFill>
              </a:rPr>
              <a:t>къик</a:t>
            </a:r>
            <a:r>
              <a:rPr lang="en-US" sz="2400" b="1" dirty="0" smtClean="0">
                <a:solidFill>
                  <a:srgbClr val="002060"/>
                </a:solidFill>
              </a:rPr>
              <a:t>I</a:t>
            </a:r>
            <a:r>
              <a:rPr lang="ru-RU" sz="2400" b="1" dirty="0" err="1" smtClean="0">
                <a:solidFill>
                  <a:srgbClr val="002060"/>
                </a:solidFill>
              </a:rPr>
              <a:t>ухьрэ</a:t>
            </a:r>
            <a:r>
              <a:rPr lang="ru-RU" sz="2400" b="1" dirty="0" smtClean="0">
                <a:solidFill>
                  <a:srgbClr val="002060"/>
                </a:solidFill>
              </a:rPr>
              <a:t>?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2)</a:t>
            </a:r>
            <a:r>
              <a:rPr lang="ru-RU" sz="2400" b="1" dirty="0" err="1" smtClean="0">
                <a:solidFill>
                  <a:srgbClr val="002060"/>
                </a:solidFill>
              </a:rPr>
              <a:t>Бажэр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</a:rPr>
              <a:t>мыщэм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</a:rPr>
              <a:t>ещхьу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</a:rPr>
              <a:t>щ</a:t>
            </a:r>
            <a:r>
              <a:rPr lang="en-US" sz="2400" b="1" dirty="0" smtClean="0">
                <a:solidFill>
                  <a:srgbClr val="002060"/>
                </a:solidFill>
              </a:rPr>
              <a:t>I</a:t>
            </a:r>
            <a:r>
              <a:rPr lang="ru-RU" sz="2400" b="1" dirty="0" err="1" smtClean="0">
                <a:solidFill>
                  <a:srgbClr val="002060"/>
                </a:solidFill>
              </a:rPr>
              <a:t>ымахуэ</a:t>
            </a:r>
            <a:r>
              <a:rPr lang="ru-RU" sz="2400" b="1" dirty="0" smtClean="0">
                <a:solidFill>
                  <a:srgbClr val="002060"/>
                </a:solidFill>
              </a:rPr>
              <a:t> псом </a:t>
            </a:r>
            <a:r>
              <a:rPr lang="ru-RU" sz="2400" b="1" dirty="0" err="1" smtClean="0">
                <a:solidFill>
                  <a:srgbClr val="002060"/>
                </a:solidFill>
              </a:rPr>
              <a:t>жейрэ</a:t>
            </a:r>
            <a:r>
              <a:rPr lang="ru-RU" sz="2400" b="1" dirty="0" smtClean="0">
                <a:solidFill>
                  <a:srgbClr val="002060"/>
                </a:solidFill>
              </a:rPr>
              <a:t>?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3) </a:t>
            </a:r>
            <a:r>
              <a:rPr lang="ru-RU" sz="2400" b="1" dirty="0" err="1" smtClean="0">
                <a:solidFill>
                  <a:srgbClr val="002060"/>
                </a:solidFill>
              </a:rPr>
              <a:t>Дыгъужьым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</a:rPr>
              <a:t>ещхь</a:t>
            </a:r>
            <a:r>
              <a:rPr lang="ru-RU" sz="2400" b="1" dirty="0" smtClean="0">
                <a:solidFill>
                  <a:srgbClr val="002060"/>
                </a:solidFill>
              </a:rPr>
              <a:t>?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4) Сыт </a:t>
            </a:r>
            <a:r>
              <a:rPr lang="ru-RU" sz="2400" b="1" dirty="0" err="1" smtClean="0">
                <a:solidFill>
                  <a:srgbClr val="002060"/>
                </a:solidFill>
              </a:rPr>
              <a:t>бажэм</a:t>
            </a:r>
            <a:r>
              <a:rPr lang="ru-RU" sz="2400" b="1" dirty="0" smtClean="0">
                <a:solidFill>
                  <a:srgbClr val="002060"/>
                </a:solidFill>
              </a:rPr>
              <a:t> и</a:t>
            </a:r>
            <a:r>
              <a:rPr lang="en-US" sz="2400" b="1" dirty="0" smtClean="0">
                <a:solidFill>
                  <a:srgbClr val="002060"/>
                </a:solidFill>
              </a:rPr>
              <a:t>I</a:t>
            </a:r>
            <a:r>
              <a:rPr lang="ru-RU" sz="2400" b="1" dirty="0" smtClean="0">
                <a:solidFill>
                  <a:srgbClr val="002060"/>
                </a:solidFill>
              </a:rPr>
              <a:t>эр?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9458" name="AutoShape 2" descr="https://arhivurokov.ru/kopilka/up/html/2017/02/12/k_58a0aba04dfa1/391074_3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https://kidsvisitor.com/media/event_images/a8/38/a838863f4fb33c60f47fe71c5b13c731e39656f9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1" name="Picture 5" descr="C:\Users\Zhaneta\Desktop\2 класс\для презентаций картинки\391074_3 (1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04321">
            <a:off x="4985658" y="3548479"/>
            <a:ext cx="2592849" cy="2999694"/>
          </a:xfrm>
          <a:prstGeom prst="rect">
            <a:avLst/>
          </a:prstGeom>
          <a:noFill/>
        </p:spPr>
      </p:pic>
      <p:pic>
        <p:nvPicPr>
          <p:cNvPr id="19463" name="Picture 7" descr="http://www.wise-travel.ru/image_r/39430-610x6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42115">
            <a:off x="1611086" y="4299403"/>
            <a:ext cx="2830285" cy="1883763"/>
          </a:xfrm>
          <a:prstGeom prst="snip2SameRect">
            <a:avLst/>
          </a:prstGeom>
          <a:noFill/>
          <a:ln w="57150">
            <a:solidFill>
              <a:srgbClr val="92D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err="1" smtClean="0">
                <a:solidFill>
                  <a:srgbClr val="002060"/>
                </a:solidFill>
              </a:rPr>
              <a:t>Рефлексие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5056" y="1774371"/>
            <a:ext cx="53008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Си </a:t>
            </a:r>
            <a:r>
              <a:rPr lang="ru-RU" sz="3200" b="1" dirty="0" err="1" smtClean="0">
                <a:solidFill>
                  <a:srgbClr val="002060"/>
                </a:solidFill>
              </a:rPr>
              <a:t>лэжьыгъэмк</a:t>
            </a:r>
            <a:r>
              <a:rPr lang="en-US" sz="3200" b="1" dirty="0" smtClean="0">
                <a:solidFill>
                  <a:srgbClr val="002060"/>
                </a:solidFill>
              </a:rPr>
              <a:t>I</a:t>
            </a:r>
            <a:r>
              <a:rPr lang="ru-RU" sz="3200" b="1" dirty="0" smtClean="0">
                <a:solidFill>
                  <a:srgbClr val="002060"/>
                </a:solidFill>
              </a:rPr>
              <a:t>э </a:t>
            </a:r>
            <a:r>
              <a:rPr lang="ru-RU" sz="3200" b="1" dirty="0" err="1" smtClean="0">
                <a:solidFill>
                  <a:srgbClr val="002060"/>
                </a:solidFill>
              </a:rPr>
              <a:t>сыарэзыщ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3505201"/>
            <a:ext cx="60021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Мы</a:t>
            </a:r>
            <a:r>
              <a:rPr lang="en-US" sz="3200" b="1" dirty="0" smtClean="0">
                <a:solidFill>
                  <a:srgbClr val="002060"/>
                </a:solidFill>
              </a:rPr>
              <a:t>I</a:t>
            </a:r>
            <a:r>
              <a:rPr lang="ru-RU" sz="3200" b="1" dirty="0" err="1" smtClean="0">
                <a:solidFill>
                  <a:srgbClr val="002060"/>
                </a:solidFill>
              </a:rPr>
              <a:t>ейуэ</a:t>
            </a:r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</a:rPr>
              <a:t>сылэжьауэ</a:t>
            </a:r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</a:rPr>
              <a:t>къысщохъу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5050971"/>
            <a:ext cx="59650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>
                <a:solidFill>
                  <a:srgbClr val="002060"/>
                </a:solidFill>
              </a:rPr>
              <a:t>Урокым</a:t>
            </a:r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</a:rPr>
              <a:t>псори</a:t>
            </a:r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</a:rPr>
              <a:t>къызэгугъуэк</a:t>
            </a:r>
            <a:r>
              <a:rPr lang="en-US" sz="3200" b="1" dirty="0" smtClean="0">
                <a:solidFill>
                  <a:srgbClr val="002060"/>
                </a:solidFill>
              </a:rPr>
              <a:t>I</a:t>
            </a:r>
            <a:r>
              <a:rPr lang="ru-RU" sz="3200" b="1" dirty="0" err="1" smtClean="0">
                <a:solidFill>
                  <a:srgbClr val="002060"/>
                </a:solidFill>
              </a:rPr>
              <a:t>ащ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22530" name="AutoShape 2" descr="https://t4.ftcdn.net/jpg/00/86/18/25/500_F_86182546_Gy93hyoCFXmK0JlXYnOekv05v66MUm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1" name="Picture 3" descr="C:\Users\Zhaneta\Desktop\2 класс\для презентаций картинки\500_F_86182546_Gy93hyoCFXmK0JlXYnOekv05v66MUmf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808755">
            <a:off x="6744806" y="4880271"/>
            <a:ext cx="1855984" cy="1533043"/>
          </a:xfrm>
          <a:prstGeom prst="rect">
            <a:avLst/>
          </a:prstGeom>
          <a:noFill/>
        </p:spPr>
      </p:pic>
      <p:pic>
        <p:nvPicPr>
          <p:cNvPr id="22532" name="Picture 4" descr="C:\Users\Zhaneta\Desktop\2 класс\для презентаций картинки\7a0080274c899bb25fd22d01dd29241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57690">
            <a:off x="6173442" y="1025202"/>
            <a:ext cx="2196989" cy="1845127"/>
          </a:xfrm>
          <a:prstGeom prst="rect">
            <a:avLst/>
          </a:prstGeom>
          <a:noFill/>
        </p:spPr>
      </p:pic>
      <p:pic>
        <p:nvPicPr>
          <p:cNvPr id="22533" name="Picture 5" descr="C:\Users\Zhaneta\Desktop\2 класс\для презентаций картинки\smile-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14780" y="2906486"/>
            <a:ext cx="1995820" cy="15893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342</Words>
  <Application>Microsoft Office PowerPoint</Application>
  <PresentationFormat>Экран (4:3)</PresentationFormat>
  <Paragraphs>54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Адыгэбзэ 2 класс</vt:lpstr>
      <vt:lpstr>Мурадхэр:</vt:lpstr>
      <vt:lpstr>Словарнэ лэжьыгъэ</vt:lpstr>
      <vt:lpstr>Псалъэжым и мыхьэнэр къыжыIэн, орфограммэхэр къэгъуэтын</vt:lpstr>
      <vt:lpstr>Нобэрей ди темэр дывгъэубзыху иджы</vt:lpstr>
      <vt:lpstr>   Ы-р макъзэпэщIэхыу хэтын хуей псалъэхэр къыхэхын</vt:lpstr>
      <vt:lpstr>Вывод щIын:</vt:lpstr>
      <vt:lpstr>ТхылъымкIэ гъэлэжьэн</vt:lpstr>
      <vt:lpstr>Рефлексие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Ирина</cp:lastModifiedBy>
  <cp:revision>53</cp:revision>
  <dcterms:created xsi:type="dcterms:W3CDTF">2014-11-21T11:00:06Z</dcterms:created>
  <dcterms:modified xsi:type="dcterms:W3CDTF">2023-11-13T13:03:02Z</dcterms:modified>
</cp:coreProperties>
</file>