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4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8" d="100"/>
          <a:sy n="58" d="100"/>
        </p:scale>
        <p:origin x="-171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F8B1-56C3-4A91-BA4F-DD97587FAA4E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CD69-6CB1-468E-B202-702E2847A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145/8150248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428736"/>
            <a:ext cx="5935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Интеллект  Экспресс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271462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Внеклассная работа  </a:t>
            </a:r>
            <a:r>
              <a:rPr lang="ru-RU" sz="2000" dirty="0" smtClean="0">
                <a:solidFill>
                  <a:srgbClr val="FF0000"/>
                </a:solidFill>
              </a:rPr>
              <a:t>для учащихся 3 класса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Администратор\Desktop\аниме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C:\Users\я\AppData\Local\Microsoft\Windows\Temporary Internet Files\Content.IE5\IAAJV5WP\MC9003244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428868"/>
            <a:ext cx="6500858" cy="44291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1428736"/>
            <a:ext cx="5551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Труслив, как …;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истратор\Desktop\аниме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12" descr="C:\Users\я\AppData\Local\Microsoft\Windows\Temporary Internet Files\Content.IE5\8QXNP8VI\MC9004414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429000"/>
            <a:ext cx="4929222" cy="32363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43174" y="1500174"/>
            <a:ext cx="4634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Болтлив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как …;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 descr="http://img-fotki.yandex.ru/get/6513/86441892.38f/0_a9564_7cb987fb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 descr="C:\Users\Администратор\Desktop\приро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0" name="Picture 6" descr="C:\Users\Администратор\Desktop\осел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974193"/>
            <a:ext cx="2924179" cy="48838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43042" y="785794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Упрям, как …;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static1.fondosypantallas.com/wp-content/uploads/2010/08/w05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static1.fondosypantallas.com/wp-content/uploads/2010/08/w05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static1.fondosypantallas.com/wp-content/uploads/2010/08/w05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C:\Users\Администратор\Desktop\лдлд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6" name="Picture 8" descr="C:\Users\Администратор\Desktop\аниме\оло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429000"/>
            <a:ext cx="5643602" cy="300039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3108" y="1071546"/>
            <a:ext cx="42010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Колючий, как …;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cuments\зи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H:\0_80272_4c5f0b24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857496"/>
            <a:ext cx="3857652" cy="38576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714356"/>
            <a:ext cx="3269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Голоден, как …;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pr-e-m.ru/photos/image/aHR0cDovL3BwdGZvcnNjaG9vbC5ydS9mb255LzA1LmpwZw=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28" cy="6886596"/>
          </a:xfrm>
          <a:prstGeom prst="rect">
            <a:avLst/>
          </a:prstGeom>
          <a:noFill/>
        </p:spPr>
      </p:pic>
      <p:pic>
        <p:nvPicPr>
          <p:cNvPr id="10" name="Picture 8" descr="http://go2.imgsmail.ru/imgpreview?key=659fa5e293b70093&amp;mb=imgdb_preview_11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71876"/>
            <a:ext cx="4714908" cy="26432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786050" y="785794"/>
            <a:ext cx="36315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Нем, как ….;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ocuments\през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1000108"/>
            <a:ext cx="2643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истратор\Documents\през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0430" y="500042"/>
            <a:ext cx="25717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1142984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solidFill>
                  <a:srgbClr val="0070C0"/>
                </a:solidFill>
              </a:rPr>
              <a:t>Я его предупредил,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Чтоб меня он разбудил.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До утра он волновался,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Все ходил, ходил, ходил!   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24288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Говорит она беззвучно,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 понятно и не скучно.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беседуй чаще с ней –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Станешь в 10 раз умней.   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428868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Не портной, а всегда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 иголками ходит.  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3357562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Без крыльев по небу летает,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Расплачется и пропадает.   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214818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Этот рыжий огонёк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 ветки прыг, на ветку скок.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Уши острые, как стрелки.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Догадались? Это…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00496" y="457200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У этой лошадки в полоску одежда.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Сменить на другую нет вовсе надежды.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истратор\Documents\през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14678" y="714356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Угадай сказку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0723" name="Picture 3" descr="C:\Users\Администратор\Desktop\сюжеты\picture_11_10_19_05_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714488"/>
            <a:ext cx="2368233" cy="1714512"/>
          </a:xfrm>
          <a:prstGeom prst="rect">
            <a:avLst/>
          </a:prstGeom>
          <a:noFill/>
        </p:spPr>
      </p:pic>
      <p:pic>
        <p:nvPicPr>
          <p:cNvPr id="2050" name="Picture 2" descr="https://i.pinimg.com/originals/8b/ee/a7/8beea7428abf67104fae9cfa1443ae7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785926"/>
            <a:ext cx="2286016" cy="1643074"/>
          </a:xfrm>
          <a:prstGeom prst="rect">
            <a:avLst/>
          </a:prstGeom>
          <a:noFill/>
        </p:spPr>
      </p:pic>
      <p:pic>
        <p:nvPicPr>
          <p:cNvPr id="2052" name="Picture 4" descr="https://avatars.mds.yandex.net/get-pdb/1935703/8b1ed370-53ae-423d-9557-a89ac7ffd80d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1714488"/>
            <a:ext cx="2428892" cy="1785950"/>
          </a:xfrm>
          <a:prstGeom prst="rect">
            <a:avLst/>
          </a:prstGeom>
          <a:noFill/>
        </p:spPr>
      </p:pic>
      <p:pic>
        <p:nvPicPr>
          <p:cNvPr id="2054" name="Picture 6" descr="Баба сделала колоб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4143380"/>
            <a:ext cx="2472854" cy="1785950"/>
          </a:xfrm>
          <a:prstGeom prst="rect">
            <a:avLst/>
          </a:prstGeom>
          <a:noFill/>
        </p:spPr>
      </p:pic>
      <p:pic>
        <p:nvPicPr>
          <p:cNvPr id="2056" name="Picture 8" descr="Волк пришел к поросенкам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4143380"/>
            <a:ext cx="2207157" cy="17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Администратор\Documents\през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2500306"/>
            <a:ext cx="69294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Спасибо, за внимание!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s://lifeo.ru/wp-content/uploads/kartinka-spasibo-za-vnimanie-dlya-prezentacii-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edsovet.su/_ld/293/05022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1357298"/>
            <a:ext cx="5715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Цель</a:t>
            </a:r>
            <a:r>
              <a:rPr lang="ru-RU" sz="2800" dirty="0" smtClean="0">
                <a:solidFill>
                  <a:srgbClr val="002060"/>
                </a:solidFill>
              </a:rPr>
              <a:t>: Расширение кругозора учащихся, развитие познавательных интересов, тренировка логического мышления, развитие широкой эрудиции, увеличение словарного запаса.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edsovet.su/_ld/293/05022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000108"/>
            <a:ext cx="4821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Приветствие команд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000372"/>
            <a:ext cx="4143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</a:rPr>
              <a:t>Мы команда «Знатоки»,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Быть в хвосте нам не с руки.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Мы должны дружнее быть,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Чтоб соперников сразить!</a:t>
            </a:r>
            <a:r>
              <a:rPr lang="ru-RU" sz="2400" dirty="0" smtClean="0">
                <a:solidFill>
                  <a:srgbClr val="00B050"/>
                </a:solidFill>
              </a:rPr>
              <a:t/>
            </a:r>
            <a:br>
              <a:rPr lang="ru-RU" sz="2400" dirty="0" smtClean="0">
                <a:solidFill>
                  <a:srgbClr val="00B050"/>
                </a:solidFill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1604" y="2071678"/>
            <a:ext cx="2109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Знатоки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207167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Умники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690336"/>
            <a:ext cx="45005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00B050"/>
                </a:solidFill>
              </a:rPr>
              <a:t>У «Умники» - знанья впрок,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Пусть начнётся наш урок,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И мы сможем доказать,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Что нас трудно обыграть!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edsovet.su/_ld/293/05022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785794"/>
            <a:ext cx="3449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«Кто быстрее…»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00232" y="1643050"/>
            <a:ext cx="62865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Из чего состоит предложение?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пишутся имена людей, клички животных?</a:t>
            </a:r>
            <a:endParaRPr lang="ru-RU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Какие знаки ставятся в конце предложения?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пишется первое слово в предложении?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определить сколько в слове слогов?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переносится слово?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Чем звуки отличаются от букв?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Чем обозначается на письме звук?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Какие два звука обозначает буква Е?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Какие два звука обозначает буква Ё?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Сколько букв в русском алфавите?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пишутся приставки со словами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foneyes.ru/img/picture/May/06/25c17475862d7cab4ca580e148ddad3e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foneyes.ru/img/picture/May/06/25c17475862d7cab4ca580e148ddad3e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foneyes.ru/img/picture/May/06/25c17475862d7cab4ca580e148ddad3e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foneyes.ru/img/picture/May/06/25c17475862d7cab4ca580e148ddad3e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hdjpg.ru/img/picture/Apr/20/75caf119cc0d4e1897ac01450d4d1dfd/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hdjpg.ru/img/picture/Apr/20/75caf119cc0d4e1897ac01450d4d1dfd/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Администратор\Desktop\кол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144" cy="68526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14480" y="714356"/>
            <a:ext cx="5706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</a:t>
            </a:r>
            <a:r>
              <a:rPr lang="ru-RU" sz="5400" b="1" dirty="0" smtClean="0">
                <a:solidFill>
                  <a:srgbClr val="C00000"/>
                </a:solidFill>
              </a:rPr>
              <a:t>Головоломка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2000240"/>
            <a:ext cx="6072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B0F0"/>
                </a:solidFill>
              </a:rPr>
              <a:t>  Дополните фразеологизмы.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4098" name="AutoShape 2" descr="http://etodata.ru/wp-content/uploads/photo-gallery/G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etodata.ru/wp-content/uploads/photo-gallery/G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://previews.123rf.com/images/iimages/iimages1502/iimages150201158/36770415-Illustration-of-a-puzzle-game-with-camel-and-cactus-Stock-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previews.123rf.com/images/iimages/iimages1502/iimages150201158/36770415-Illustration-of-a-puzzle-game-with-camel-and-cactus-Stock-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Users\Администратор\Desktop\голо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000372"/>
            <a:ext cx="564360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аниме\фон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C:\Users\я\AppData\Local\Microsoft\Windows\Temporary Internet Files\Content.IE5\EL3QUL28\MC9004413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928802"/>
            <a:ext cx="5357851" cy="4286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14678" y="785794"/>
            <a:ext cx="4108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Хитрая, как…; 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esktop\аниме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14" descr="C:\Users\я\AppData\Local\Microsoft\Windows\Temporary Internet Files\Content.IE5\KXKK1W01\MC90032649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981383"/>
            <a:ext cx="5619586" cy="38766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714356"/>
            <a:ext cx="37562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Здоров, как …;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истратор\Desktop\аниме\фон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1547"/>
          </a:xfrm>
          <a:prstGeom prst="rect">
            <a:avLst/>
          </a:prstGeom>
          <a:noFill/>
        </p:spPr>
      </p:pic>
      <p:pic>
        <p:nvPicPr>
          <p:cNvPr id="5" name="Picture 7" descr="C:\Users\я\AppData\Local\Microsoft\Windows\Temporary Internet Files\Content.IE5\KXKK1W01\MC9003362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500306"/>
            <a:ext cx="6000792" cy="3571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785794"/>
            <a:ext cx="33946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Надут, как …;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edsovet.su/_ld/293/05022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9" descr="C:\Users\я\AppData\Local\Microsoft\Windows\Temporary Internet Files\Content.IE5\22J16PHC\MC9001978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285992"/>
            <a:ext cx="6312522" cy="39290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1071546"/>
            <a:ext cx="4429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Мокрая, как …;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177</Words>
  <Application>Microsoft Office PowerPoint</Application>
  <PresentationFormat>Экран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59</cp:revision>
  <dcterms:created xsi:type="dcterms:W3CDTF">2016-11-29T18:53:57Z</dcterms:created>
  <dcterms:modified xsi:type="dcterms:W3CDTF">2020-02-09T14:28:41Z</dcterms:modified>
</cp:coreProperties>
</file>