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3942AA-D5B8-40BB-8DA3-8939E7CAA2D9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1103BA0-ADEE-4CC7-9AF1-8C45B1D3F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81452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Арифметические действия. Закрепление"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5143512"/>
            <a:ext cx="2928958" cy="1357322"/>
          </a:xfrm>
        </p:spPr>
        <p:txBody>
          <a:bodyPr>
            <a:noAutofit/>
          </a:bodyPr>
          <a:lstStyle/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Выполнила:                               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Курашинова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Ф.Х.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учитель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221457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14"/>
            <a:ext cx="7467600" cy="640253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Леший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дух леса, враждебный людям. Внешне напоминает человека, только сильно косматого, со спрятанными в </a:t>
            </a:r>
            <a:r>
              <a:rPr lang="ru-RU" dirty="0" smtClean="0"/>
              <a:t>гуще волос рожками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7586" name="Picture 2" descr="C:\Users\comp\Documents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21523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7467600" cy="4429156"/>
          </a:xfrm>
        </p:spPr>
        <p:txBody>
          <a:bodyPr>
            <a:normAutofit/>
          </a:bodyPr>
          <a:lstStyle/>
          <a:p>
            <a:r>
              <a:rPr lang="ru-RU" dirty="0" smtClean="0"/>
              <a:t>1+4</a:t>
            </a:r>
            <a:r>
              <a:rPr lang="ru-RU" dirty="0" smtClean="0"/>
              <a:t>= 5   </a:t>
            </a:r>
            <a:r>
              <a:rPr lang="ru-RU" dirty="0" smtClean="0">
                <a:solidFill>
                  <a:srgbClr val="FF0000"/>
                </a:solidFill>
              </a:rPr>
              <a:t>М           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МОЛОДЦЫ </a:t>
            </a:r>
            <a:r>
              <a:rPr lang="ru-RU" b="1" smtClean="0">
                <a:solidFill>
                  <a:srgbClr val="FF0000"/>
                </a:solidFill>
              </a:rPr>
              <a:t>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2+4=6   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3+9=12  </a:t>
            </a:r>
            <a:r>
              <a:rPr lang="ru-RU" dirty="0" smtClean="0">
                <a:solidFill>
                  <a:srgbClr val="FF0000"/>
                </a:solidFill>
              </a:rPr>
              <a:t>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4+4=8   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7-4=3     </a:t>
            </a:r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9-4=5     </a:t>
            </a:r>
            <a:r>
              <a:rPr lang="ru-RU" dirty="0" smtClean="0">
                <a:solidFill>
                  <a:srgbClr val="FF0000"/>
                </a:solidFill>
              </a:rPr>
              <a:t>Ц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10+6=4  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Цели урока 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Закрепить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знание таблицы сложения и вычитания, формировать умение решать задачи; решать задачи с опорой на числовое равенство; учить решать деформированные числовые равенства; учить находить значения числовых выражений; повторить компоненты действия сложения.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логическое мышление, внимание, память, речь, воображение, интерес к математике.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Воспитывать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умение работать в коллективе, самостоятельность, дисциплинированность, доброжелательность, умение дарить тепло и доброту.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УУД: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1. Познавательные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800" b="1" i="1" dirty="0" err="1" smtClean="0">
                <a:latin typeface="Times New Roman" pitchFamily="18" charset="0"/>
                <a:cs typeface="Times New Roman" pitchFamily="18" charset="0"/>
              </a:rPr>
              <a:t>общеучебные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определение состава чисел первых двух десятков; составление и решение задач; выполнение арифметических действий; </a:t>
            </a:r>
          </a:p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логические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– сравнение чисел и выражений; установление связи между рисунком и арифметическим действием; постановка и решение проблем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самостоятельное создание способов решения проблем учебной задачи.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использование имеющихся знаний;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-исследование учебной задач;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 установление логических, причинно-следственных связей;                                                                                                                                                                  - построение логической цепи рассуждений;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- применение знаково-символической схемы.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2. Регулятивные: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планировать свои действия в соответствии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 поставленной задачей и условиями ее реализации;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оценивать уровень успешности;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производить контроль своих действий;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-определять цель учебной задачи;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- планировать свою деятельность, определяемую результатом,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- контроль в форме сличения способа действия и его результата с заданным эталоном.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8429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3.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Коммуникативные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- умение слушать и вступать в диалог;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- умение правильно выражать свои мысли;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- умение контролировать и корректировать действия других;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- оформление своей мысли в устной речи;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- обоснование своего ответа;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- умение ориентироваться в своей системе знаний;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4.Личностные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адекватно судят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причинах своего успеха/неуспеха в учении, связывая успехи с усилиями, трудолюбием,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положительного отношения к учению.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Фронтальная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составление плана и последовательности действий в ходе решения учебной задачи.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Индивидуальная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планирование выполнения заданий самостоятельной работы: образование чисел второго десятка; запись двузначных чисел в пределах 20; выполнение арифметических действий; составление и решение задач; сравнение чисел и выражений; установление связи между рисунком и арифметическим действием; обдумывание ситуации при возникновении затруднения и оценивание своего умения это делать.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7467600" cy="13573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УРОКА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Организационный момент.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мин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Сообщение темы и цели урока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3мин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Мозговой штурм.-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10мин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Повторение пройденного материала.-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10мин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Физ.минутка.-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 мин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работа. 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 мин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задач.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8мин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 урока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мин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тетради;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логическое задание;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слова: леший, молодцы, спасибо;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карточки для индивидуальной работы;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алгоритм решения задачи;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ребус;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полоски бумаги для каждого ученика;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снежинки - числа;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доска;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математический веер;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экран,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проектор, компьютер.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Устный счёт.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C:\Users\comp\Documents\1674219945_papik-pro-p-sova-mudraya-risunok-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7258427" cy="5357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C:\Users\comp\Documents\img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7" y="1142984"/>
            <a:ext cx="7715304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«Лабиринт»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C:\Users\comp\Documents\img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7429552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417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 Арифметические действия. Закрепление". </vt:lpstr>
      <vt:lpstr>Цели урока :</vt:lpstr>
      <vt:lpstr>УУД: </vt:lpstr>
      <vt:lpstr>Слайд 4</vt:lpstr>
      <vt:lpstr>ЭТАПЫ УРОКА   </vt:lpstr>
      <vt:lpstr>Оборудование:  </vt:lpstr>
      <vt:lpstr>Устный счёт. </vt:lpstr>
      <vt:lpstr>Задание 1</vt:lpstr>
      <vt:lpstr>Игра «Лабиринт»</vt:lpstr>
      <vt:lpstr>   </vt:lpstr>
      <vt:lpstr>1+4= 5   М              МОЛОДЦЫ ! 2+4=6    О 3+9=12  Л 4+4=8    О 7-4=3     Д 9-4=5     Ц 10+6=4  Ы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"Число и счёт. Арифметические действия. Закрепление".</dc:title>
  <dc:creator>comp</dc:creator>
  <cp:lastModifiedBy>comp</cp:lastModifiedBy>
  <cp:revision>9</cp:revision>
  <dcterms:created xsi:type="dcterms:W3CDTF">2023-06-27T16:14:56Z</dcterms:created>
  <dcterms:modified xsi:type="dcterms:W3CDTF">2023-06-30T03:41:18Z</dcterms:modified>
</cp:coreProperties>
</file>