
<file path=[Content_Types].xml><?xml version="1.0" encoding="utf-8"?>
<Types xmlns="http://schemas.openxmlformats.org/package/2006/content-types">
  <Default Extension="mp3" ContentType="audio/unknown"/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79" r:id="rId2"/>
    <p:sldId id="280" r:id="rId3"/>
    <p:sldId id="275" r:id="rId4"/>
    <p:sldId id="285" r:id="rId5"/>
    <p:sldId id="265" r:id="rId6"/>
    <p:sldId id="282" r:id="rId7"/>
    <p:sldId id="286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7743" autoAdjust="0"/>
    <p:restoredTop sz="94717" autoAdjust="0"/>
  </p:normalViewPr>
  <p:slideViewPr>
    <p:cSldViewPr>
      <p:cViewPr varScale="1">
        <p:scale>
          <a:sx n="70" d="100"/>
          <a:sy n="70" d="100"/>
        </p:scale>
        <p:origin x="-115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FE6511-B2A1-439F-BE8A-796BDC9B7BC4}" type="datetimeFigureOut">
              <a:rPr lang="ru-RU" smtClean="0"/>
              <a:pPr/>
              <a:t>14.11.2023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620632-7716-4AA5-B2D5-A454C4BD3F5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69435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9AB2A-B1FB-44C5-8AF1-782DF196C7BE}" type="datetimeFigureOut">
              <a:rPr lang="ru-RU" smtClean="0"/>
              <a:pPr/>
              <a:t>14.11.2023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C9060-F428-4E61-B28D-24A639208D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9AB2A-B1FB-44C5-8AF1-782DF196C7BE}" type="datetimeFigureOut">
              <a:rPr lang="ru-RU" smtClean="0"/>
              <a:pPr/>
              <a:t>14.11.2023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C9060-F428-4E61-B28D-24A639208D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9AB2A-B1FB-44C5-8AF1-782DF196C7BE}" type="datetimeFigureOut">
              <a:rPr lang="ru-RU" smtClean="0"/>
              <a:pPr/>
              <a:t>14.11.2023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C9060-F428-4E61-B28D-24A639208D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9AB2A-B1FB-44C5-8AF1-782DF196C7BE}" type="datetimeFigureOut">
              <a:rPr lang="ru-RU" smtClean="0"/>
              <a:pPr/>
              <a:t>14.11.2023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C9060-F428-4E61-B28D-24A639208D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9AB2A-B1FB-44C5-8AF1-782DF196C7BE}" type="datetimeFigureOut">
              <a:rPr lang="ru-RU" smtClean="0"/>
              <a:pPr/>
              <a:t>14.11.2023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C9060-F428-4E61-B28D-24A639208D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9AB2A-B1FB-44C5-8AF1-782DF196C7BE}" type="datetimeFigureOut">
              <a:rPr lang="ru-RU" smtClean="0"/>
              <a:pPr/>
              <a:t>14.11.2023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C9060-F428-4E61-B28D-24A639208D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9AB2A-B1FB-44C5-8AF1-782DF196C7BE}" type="datetimeFigureOut">
              <a:rPr lang="ru-RU" smtClean="0"/>
              <a:pPr/>
              <a:t>14.11.2023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C9060-F428-4E61-B28D-24A639208D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9AB2A-B1FB-44C5-8AF1-782DF196C7BE}" type="datetimeFigureOut">
              <a:rPr lang="ru-RU" smtClean="0"/>
              <a:pPr/>
              <a:t>14.11.2023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C9060-F428-4E61-B28D-24A639208D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9AB2A-B1FB-44C5-8AF1-782DF196C7BE}" type="datetimeFigureOut">
              <a:rPr lang="ru-RU" smtClean="0"/>
              <a:pPr/>
              <a:t>14.11.2023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C9060-F428-4E61-B28D-24A639208D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9AB2A-B1FB-44C5-8AF1-782DF196C7BE}" type="datetimeFigureOut">
              <a:rPr lang="ru-RU" smtClean="0"/>
              <a:pPr/>
              <a:t>14.11.2023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C9060-F428-4E61-B28D-24A639208D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9AB2A-B1FB-44C5-8AF1-782DF196C7BE}" type="datetimeFigureOut">
              <a:rPr lang="ru-RU" smtClean="0"/>
              <a:pPr/>
              <a:t>14.11.2023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C9060-F428-4E61-B28D-24A639208D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69AB2A-B1FB-44C5-8AF1-782DF196C7BE}" type="datetimeFigureOut">
              <a:rPr lang="ru-RU" smtClean="0"/>
              <a:pPr/>
              <a:t>14.11.2023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DC9060-F428-4E61-B28D-24A639208D3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533400" y="5638800"/>
            <a:ext cx="8307388" cy="1052513"/>
          </a:xfrm>
        </p:spPr>
        <p:txBody>
          <a:bodyPr>
            <a:normAutofit/>
          </a:bodyPr>
          <a:lstStyle/>
          <a:p>
            <a:endParaRPr lang="ru-RU" altLang="ru-RU" dirty="0"/>
          </a:p>
        </p:txBody>
      </p:sp>
      <p:pic>
        <p:nvPicPr>
          <p:cNvPr id="2" name="с чего начинается Родина_01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611560" y="4797152"/>
            <a:ext cx="609600" cy="609600"/>
          </a:xfrm>
          <a:prstGeom prst="rect">
            <a:avLst/>
          </a:prstGeom>
        </p:spPr>
      </p:pic>
      <p:pic>
        <p:nvPicPr>
          <p:cNvPr id="5" name="Picture 4" descr="Копия (2) Scan10043"/>
          <p:cNvPicPr>
            <a:picLocks noChangeAspect="1" noChangeArrowheads="1"/>
          </p:cNvPicPr>
          <p:nvPr/>
        </p:nvPicPr>
        <p:blipFill>
          <a:blip r:embed="rId5">
            <a:lum brigh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260648"/>
            <a:ext cx="6120680" cy="64354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070567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1113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6600" dirty="0" smtClean="0"/>
              <a:t>Россия – наша Родина</a:t>
            </a:r>
            <a:endParaRPr lang="ru-RU" sz="6600" dirty="0"/>
          </a:p>
        </p:txBody>
      </p:sp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5292080" y="3886200"/>
            <a:ext cx="2808312" cy="2279104"/>
          </a:xfrm>
        </p:spPr>
        <p:txBody>
          <a:bodyPr>
            <a:normAutofit/>
          </a:bodyPr>
          <a:lstStyle/>
          <a:p>
            <a:pPr algn="r"/>
            <a:r>
              <a:rPr lang="ru-RU" sz="2400" dirty="0" smtClean="0">
                <a:solidFill>
                  <a:schemeClr val="tx1"/>
                </a:solidFill>
              </a:rPr>
              <a:t>Учитель МАОУ «Лицей № 102 г. Челябинска» Пережогина И.Н.</a:t>
            </a:r>
            <a:endParaRPr lang="ru-RU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8104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Карта Российской Федерации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pic>
        <p:nvPicPr>
          <p:cNvPr id="4098" name="Picture 2" descr="C:\Users\2\Desktop\images 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2204864"/>
            <a:ext cx="5400600" cy="3312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2\Desktop\images 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556792"/>
            <a:ext cx="6840760" cy="4392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2\Desktop\images 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4250" y="2809875"/>
            <a:ext cx="2095500" cy="1238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C:\Users\2\Desktop\images 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556792"/>
            <a:ext cx="7776864" cy="4536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0439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282" y="571480"/>
            <a:ext cx="8786874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/>
              <a:t>         Наше Отечество</a:t>
            </a:r>
          </a:p>
          <a:p>
            <a:r>
              <a:rPr lang="ru-RU" sz="3600" dirty="0"/>
              <a:t> </a:t>
            </a:r>
            <a:r>
              <a:rPr lang="ru-RU" sz="3600" dirty="0" smtClean="0"/>
              <a:t>  </a:t>
            </a:r>
            <a:r>
              <a:rPr lang="ru-RU" sz="2400" dirty="0" smtClean="0"/>
              <a:t>Наше отечество, наша Родина – матушка Россия.</a:t>
            </a:r>
          </a:p>
          <a:p>
            <a:r>
              <a:rPr lang="ru-RU" sz="2400" dirty="0"/>
              <a:t> </a:t>
            </a:r>
            <a:r>
              <a:rPr lang="ru-RU" sz="2400" dirty="0" smtClean="0"/>
              <a:t>   Отечеством мы зовём Россию потому, что в ней жили испокон веку отцы наши и деды. </a:t>
            </a:r>
          </a:p>
          <a:p>
            <a:r>
              <a:rPr lang="ru-RU" sz="2400" dirty="0"/>
              <a:t> </a:t>
            </a:r>
            <a:r>
              <a:rPr lang="ru-RU" sz="2400" dirty="0" smtClean="0"/>
              <a:t>   Родиной мы зовём её потому, что в ней мы родились, в ней говорят родным языком, и всё в ней для нас родное. А матерью – потому, что она вскормила нас своим хлебом, вспоила своими водами, выучила своему языку. Как мать она защищает и бережёт нас от всяких врагов…</a:t>
            </a:r>
          </a:p>
          <a:p>
            <a:r>
              <a:rPr lang="ru-RU" sz="2400" dirty="0"/>
              <a:t> </a:t>
            </a:r>
            <a:r>
              <a:rPr lang="ru-RU" sz="2400" dirty="0" smtClean="0"/>
              <a:t>   Много есть на свете и кроме России всяких хороших государств и земель, но одна у человека родная мать – одна у него и родина.</a:t>
            </a:r>
          </a:p>
          <a:p>
            <a:r>
              <a:rPr lang="ru-RU" sz="2400" dirty="0" smtClean="0"/>
              <a:t>  </a:t>
            </a:r>
          </a:p>
          <a:p>
            <a:r>
              <a:rPr lang="ru-RU" sz="3600" dirty="0" smtClean="0"/>
              <a:t>                                              К. Д. Ушинский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9625292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4" descr="Копия (2) Scan10043"/>
          <p:cNvPicPr>
            <a:picLocks noChangeAspect="1" noChangeArrowheads="1"/>
          </p:cNvPicPr>
          <p:nvPr/>
        </p:nvPicPr>
        <p:blipFill>
          <a:blip r:embed="rId2">
            <a:lum brigh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4530239" cy="669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Вертикальный свиток 5"/>
          <p:cNvSpPr/>
          <p:nvPr/>
        </p:nvSpPr>
        <p:spPr>
          <a:xfrm>
            <a:off x="3348038" y="836613"/>
            <a:ext cx="5897562" cy="5745162"/>
          </a:xfrm>
          <a:prstGeom prst="verticalScroll">
            <a:avLst/>
          </a:prstGeom>
          <a:solidFill>
            <a:schemeClr val="tx2">
              <a:lumMod val="20000"/>
              <a:lumOff val="80000"/>
            </a:schemeClr>
          </a:solidFill>
          <a:ln w="381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 sz="2000" dirty="0">
              <a:solidFill>
                <a:srgbClr val="0070C0"/>
              </a:solidFill>
              <a:cs typeface="Arial" charset="0"/>
            </a:endParaRPr>
          </a:p>
          <a:p>
            <a:pPr>
              <a:defRPr/>
            </a:pPr>
            <a:r>
              <a:rPr lang="ru-RU" sz="2000" dirty="0">
                <a:solidFill>
                  <a:srgbClr val="0070C0"/>
                </a:solidFill>
                <a:cs typeface="Arial" charset="0"/>
              </a:rPr>
              <a:t>Многие народы находят для своего Отечества какие-то очень значимые и точные словесные определения-образы. Итальянцы называют свою Родину "солнечной". Англичане любят выражение "старая Англия". Французы говорят  о "прекрасной Франции". Немцы – об "ученой Германии". Наши же предки именовали свое Отечество Святой Русью. </a:t>
            </a:r>
          </a:p>
          <a:p>
            <a:pPr>
              <a:defRPr/>
            </a:pPr>
            <a:r>
              <a:rPr lang="ru-RU" sz="2000" dirty="0">
                <a:solidFill>
                  <a:srgbClr val="0070C0"/>
                </a:solidFill>
                <a:cs typeface="Arial" charset="0"/>
              </a:rPr>
              <a:t>Это не значит, что все в ней было свято, - это значит, что она стремилась к святости. Это идеал русского народа. В нем просияло миру множество святых.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5220072" y="59969"/>
            <a:ext cx="304762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 О С </a:t>
            </a:r>
            <a:r>
              <a:rPr lang="ru-RU" sz="4000" b="1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4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Я</a:t>
            </a:r>
            <a:endParaRPr lang="ru-RU" sz="40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3304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582984" y="5796216"/>
            <a:ext cx="8307388" cy="1052513"/>
          </a:xfrm>
        </p:spPr>
        <p:txBody>
          <a:bodyPr>
            <a:normAutofit/>
          </a:bodyPr>
          <a:lstStyle/>
          <a:p>
            <a:endParaRPr lang="ru-RU" altLang="ru-RU" dirty="0"/>
          </a:p>
        </p:txBody>
      </p:sp>
      <p:pic>
        <p:nvPicPr>
          <p:cNvPr id="18435" name="Picture 4" descr="C:\Users\Val\Desktop\Гюльчатай\и. Алексий\3) МХК для общеобразоват. школ 10-11\10. Московский Кремль\31Благовещенский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260350"/>
            <a:ext cx="8312150" cy="62649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24720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26.jpe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-1735772" y="-397510"/>
            <a:ext cx="12615545" cy="76530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900048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198</TotalTime>
  <Words>233</Words>
  <Application>Microsoft Office PowerPoint</Application>
  <PresentationFormat>Экран (4:3)</PresentationFormat>
  <Paragraphs>14</Paragraphs>
  <Slides>7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Презентация PowerPoint</vt:lpstr>
      <vt:lpstr>Россия – наша Родина</vt:lpstr>
      <vt:lpstr>Карта Российской Федерации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EGE</cp:lastModifiedBy>
  <cp:revision>33</cp:revision>
  <dcterms:created xsi:type="dcterms:W3CDTF">2012-03-29T14:37:03Z</dcterms:created>
  <dcterms:modified xsi:type="dcterms:W3CDTF">2023-11-14T06:53:23Z</dcterms:modified>
</cp:coreProperties>
</file>