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7C8A9A9-F5FF-4030-8366-93D89E3F8B4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6D9F16E-0F74-4EB0-8043-A8A85714BA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9A9-F5FF-4030-8366-93D89E3F8B4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F16E-0F74-4EB0-8043-A8A85714BA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9A9-F5FF-4030-8366-93D89E3F8B4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F16E-0F74-4EB0-8043-A8A85714BA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7C8A9A9-F5FF-4030-8366-93D89E3F8B4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F16E-0F74-4EB0-8043-A8A85714BA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7C8A9A9-F5FF-4030-8366-93D89E3F8B4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6D9F16E-0F74-4EB0-8043-A8A85714BA0A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7C8A9A9-F5FF-4030-8366-93D89E3F8B4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6D9F16E-0F74-4EB0-8043-A8A85714BA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7C8A9A9-F5FF-4030-8366-93D89E3F8B4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6D9F16E-0F74-4EB0-8043-A8A85714BA0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9A9-F5FF-4030-8366-93D89E3F8B4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F16E-0F74-4EB0-8043-A8A85714BA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7C8A9A9-F5FF-4030-8366-93D89E3F8B4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6D9F16E-0F74-4EB0-8043-A8A85714BA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7C8A9A9-F5FF-4030-8366-93D89E3F8B4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6D9F16E-0F74-4EB0-8043-A8A85714BA0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7C8A9A9-F5FF-4030-8366-93D89E3F8B4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6D9F16E-0F74-4EB0-8043-A8A85714BA0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7C8A9A9-F5FF-4030-8366-93D89E3F8B4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6D9F16E-0F74-4EB0-8043-A8A85714BA0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147248" cy="7969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/>
              <a:t>Мастер-класс по объемной аппликации 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«</a:t>
            </a:r>
            <a:r>
              <a:rPr lang="ru-RU" sz="3100" b="1" dirty="0"/>
              <a:t>Мой котенок-тигренок»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Admin\Desktop\Аттестация\IMG-20200122-WA0040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6" y="2708920"/>
            <a:ext cx="676875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1268761"/>
            <a:ext cx="8147248" cy="1008111"/>
          </a:xfrm>
        </p:spPr>
        <p:txBody>
          <a:bodyPr>
            <a:normAutofit fontScale="85000" lnSpcReduction="10000"/>
          </a:bodyPr>
          <a:lstStyle/>
          <a:p>
            <a:r>
              <a:rPr lang="ru-RU" sz="1800" dirty="0"/>
              <a:t>Автор Назарова Елена Евгеньевна, педагог МАУ ДО «Межшкольный эстетический центр – Ассоциированная школа ЮНЕСКО</a:t>
            </a:r>
            <a:r>
              <a:rPr lang="ru-RU" sz="1800" dirty="0" smtClean="0"/>
              <a:t>»</a:t>
            </a:r>
          </a:p>
          <a:p>
            <a:pPr marL="64008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</a:t>
            </a:r>
            <a:r>
              <a:rPr lang="ru-RU" sz="1800" dirty="0" smtClean="0"/>
              <a:t> </a:t>
            </a:r>
            <a:r>
              <a:rPr lang="ru-RU" sz="1800" dirty="0"/>
              <a:t>города Краснодара</a:t>
            </a:r>
          </a:p>
          <a:p>
            <a:r>
              <a:rPr lang="ru-RU" sz="1800" dirty="0"/>
              <a:t>Стаж работы 15 лет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31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17846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effectLst/>
              </a:rPr>
              <a:t>Задача № 3 согнуть хвост вверх, передние кончики лапок наружу, задние кончики лапок вовнутрь.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1266" name="Picture 2" descr="C:\Users\Admin\Desktop\Аттестация\IMG_20200220_0934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722438"/>
            <a:ext cx="3394471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Admin\Desktop\Аттестация\IMG_20200220_0935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722438"/>
            <a:ext cx="3394471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1437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effectLst/>
              </a:rPr>
              <a:t>Задача № 4 приклеить туловище к картону, предварительно намазав лапки клеем. Приклеить так чтобы туловище изогнулось дугой и хвост смотрел вверх.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pic>
        <p:nvPicPr>
          <p:cNvPr id="12290" name="Picture 2" descr="C:\Users\Admin\Desktop\Аттестация\IMG_20200220_0937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00808"/>
            <a:ext cx="3394471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77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Задача № 5 приклеить голову к </a:t>
            </a:r>
            <a:r>
              <a:rPr lang="ru-RU" b="1" dirty="0" smtClean="0">
                <a:effectLst/>
              </a:rPr>
              <a:t>туловищу. Котенок готов!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3314" name="Picture 2" descr="C:\Users\Admin\Desktop\Аттестация\IMG_20200220_0940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98305"/>
            <a:ext cx="4248472" cy="522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Admin\Desktop\Аттестация\IMG_20200220_0947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897" y="1484784"/>
            <a:ext cx="388843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8654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effectLst/>
              </a:rPr>
              <a:t>Если вы хотите сделать котенка-тигренка, то прежде чем вырезать и приклеивать детали, нужно нарисовать и раскрасить полоски оранжевым цветом на хвосте, туловище и голове котенка.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5642463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144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399032"/>
          </a:xfrm>
        </p:spPr>
        <p:txBody>
          <a:bodyPr>
            <a:noAutofit/>
          </a:bodyPr>
          <a:lstStyle/>
          <a:p>
            <a:r>
              <a:rPr lang="ru-RU" sz="2000" b="1" dirty="0">
                <a:effectLst/>
              </a:rPr>
              <a:t>У большинства детей дома живут кошки. Они с огромным удовольствием делали аппликацию и наперебой рассказывали, как зовут питомца, что он ест, как играет, где спит. Выслушав рассказы воспитанников, я сделала вывод, что дети с любовью и заботой относятся к своим питомцам.</a:t>
            </a:r>
            <a:r>
              <a:rPr lang="ru-RU" sz="1600" b="1" dirty="0">
                <a:effectLst/>
              </a:rPr>
              <a:t/>
            </a:r>
            <a:br>
              <a:rPr lang="ru-RU" sz="1600" b="1" dirty="0">
                <a:effectLst/>
              </a:rPr>
            </a:br>
            <a:endParaRPr lang="ru-RU" sz="1600" b="1" dirty="0"/>
          </a:p>
        </p:txBody>
      </p:sp>
      <p:pic>
        <p:nvPicPr>
          <p:cNvPr id="15362" name="Picture 2" descr="C:\Users\Admin\Desktop\Аттестация\IMG_20200122_1659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Admin\Desktop\Аттестация\IMG_20200122_1659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17032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3926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/>
              </a:rPr>
              <a:t>Вот такие котики у нас получились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6386" name="Picture 2" descr="C:\Users\Admin\Desktop\Аттестация\IMG-20200122-WA0040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11375"/>
            <a:ext cx="82296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09654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Аттестация\slide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4704"/>
            <a:ext cx="7056784" cy="528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0302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Аттестация\slid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632848" cy="5716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8660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Аттестация\slide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36179"/>
            <a:ext cx="7595146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9755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Аттестация\slide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691287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94297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3"/>
            <a:ext cx="885698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Мы с воспитанниками Межшкольного эстетического центра отделения раннего интеллектуального развития «Элита» сделали объемную аппликацию «Мой котенок-тигренок». Хочу поделиться с вами интересным мастер-классом. </a:t>
            </a:r>
          </a:p>
          <a:p>
            <a:r>
              <a:rPr lang="ru-RU" b="1" u="sng" dirty="0">
                <a:solidFill>
                  <a:srgbClr val="FF0000"/>
                </a:solidFill>
              </a:rPr>
              <a:t>Цель занятия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</a:p>
          <a:p>
            <a:r>
              <a:rPr lang="ru-RU" b="1" dirty="0"/>
              <a:t>- познакомить с техникой «объемная аппликация из бумаги»;</a:t>
            </a:r>
          </a:p>
          <a:p>
            <a:r>
              <a:rPr lang="ru-RU" b="1" dirty="0"/>
              <a:t>- развивать творческое мышление, мелкую моторику, совершенствовать навыки работы с бумагой;</a:t>
            </a:r>
          </a:p>
          <a:p>
            <a:r>
              <a:rPr lang="ru-RU" b="1" dirty="0"/>
              <a:t>- воспитывать художественный вкус, аккуратность.</a:t>
            </a:r>
          </a:p>
          <a:p>
            <a:r>
              <a:rPr lang="ru-RU" b="1" dirty="0">
                <a:solidFill>
                  <a:srgbClr val="FF0000"/>
                </a:solidFill>
              </a:rPr>
              <a:t>Задачи:</a:t>
            </a:r>
          </a:p>
          <a:p>
            <a:r>
              <a:rPr lang="ru-RU" b="1" i="1" dirty="0">
                <a:solidFill>
                  <a:srgbClr val="92D050"/>
                </a:solidFill>
              </a:rPr>
              <a:t>Образовательные:</a:t>
            </a:r>
            <a:endParaRPr lang="ru-RU" b="1" dirty="0">
              <a:solidFill>
                <a:srgbClr val="92D050"/>
              </a:solidFill>
            </a:endParaRPr>
          </a:p>
          <a:p>
            <a:r>
              <a:rPr lang="ru-RU" b="1" dirty="0"/>
              <a:t>Закрепление умения детей соотносить объемные и плоские геометрические фигуры с формой частей фигуры животного</a:t>
            </a:r>
          </a:p>
          <a:p>
            <a:r>
              <a:rPr lang="ru-RU" b="1" dirty="0">
                <a:solidFill>
                  <a:srgbClr val="92D050"/>
                </a:solidFill>
              </a:rPr>
              <a:t>Развивающие:</a:t>
            </a:r>
          </a:p>
          <a:p>
            <a:r>
              <a:rPr lang="ru-RU" b="1" dirty="0"/>
              <a:t>Развитие мыслительной деятельности, составлять фигуру из готовых частей, самостоятельно вырезать  детали.</a:t>
            </a:r>
          </a:p>
          <a:p>
            <a:r>
              <a:rPr lang="ru-RU" b="1" i="1" dirty="0">
                <a:solidFill>
                  <a:srgbClr val="92D050"/>
                </a:solidFill>
              </a:rPr>
              <a:t>Воспитательные</a:t>
            </a:r>
            <a:r>
              <a:rPr lang="ru-RU" b="1" dirty="0">
                <a:solidFill>
                  <a:srgbClr val="92D050"/>
                </a:solidFill>
              </a:rPr>
              <a:t>:</a:t>
            </a:r>
          </a:p>
          <a:p>
            <a:r>
              <a:rPr lang="ru-RU" b="1" dirty="0"/>
              <a:t>- Воспитывать аккуратность при работе с ножницами, клеем</a:t>
            </a:r>
          </a:p>
          <a:p>
            <a:r>
              <a:rPr lang="ru-RU" b="1" i="1" dirty="0">
                <a:solidFill>
                  <a:srgbClr val="FF0000"/>
                </a:solidFill>
              </a:rPr>
              <a:t>Предварительная работа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r>
              <a:rPr lang="ru-RU" b="1" dirty="0"/>
              <a:t>беседа о домашних питомцах, рассматривание альбома «Домашние животные»</a:t>
            </a:r>
          </a:p>
          <a:p>
            <a:r>
              <a:rPr lang="ru-RU" b="1" i="1" dirty="0">
                <a:solidFill>
                  <a:srgbClr val="FF0000"/>
                </a:solidFill>
              </a:rPr>
              <a:t>Материалы:</a:t>
            </a:r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ru-RU" b="1" dirty="0"/>
              <a:t>Черный, розовый и оранжевый фломастеры, клей, ножницы, цветной картон, предварительно нарисованные карандашом заготовки туловища и головы животного на альбомном листе. </a:t>
            </a:r>
          </a:p>
        </p:txBody>
      </p:sp>
    </p:spTree>
    <p:extLst>
      <p:ext uri="{BB962C8B-B14F-4D97-AF65-F5344CB8AC3E}">
        <p14:creationId xmlns:p14="http://schemas.microsoft.com/office/powerpoint/2010/main" val="23465106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0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Методика проведения:</a:t>
            </a:r>
          </a:p>
          <a:p>
            <a:pPr algn="ctr"/>
            <a:r>
              <a:rPr lang="ru-RU" sz="2400" b="1" dirty="0"/>
              <a:t>У каждого ребенка </a:t>
            </a:r>
            <a:r>
              <a:rPr lang="ru-RU" sz="2400" b="1" dirty="0" smtClean="0"/>
              <a:t>на столе </a:t>
            </a:r>
            <a:r>
              <a:rPr lang="ru-RU" sz="2400" b="1" dirty="0"/>
              <a:t>находятся </a:t>
            </a:r>
            <a:r>
              <a:rPr lang="ru-RU" sz="2400" b="1" dirty="0" smtClean="0"/>
              <a:t>заготовки.</a:t>
            </a:r>
            <a:endParaRPr lang="ru-RU" sz="2400" b="1" dirty="0"/>
          </a:p>
        </p:txBody>
      </p:sp>
      <p:pic>
        <p:nvPicPr>
          <p:cNvPr id="6146" name="Picture 2" descr="C:\Users\Admin\Desktop\Аттестация\IMG_20200220_0920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96752"/>
            <a:ext cx="7056784" cy="529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6543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Задача № 1 </a:t>
            </a: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>вырезать </a:t>
            </a:r>
            <a:r>
              <a:rPr lang="ru-RU" b="1" dirty="0">
                <a:effectLst/>
              </a:rPr>
              <a:t>туловище котенка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7170" name="Picture 2" descr="C:\Users\Admin\Desktop\Аттестация\IMG_20200220_0925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35866" y="1772646"/>
            <a:ext cx="5256245" cy="43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7749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363272" cy="1399032"/>
          </a:xfrm>
        </p:spPr>
        <p:txBody>
          <a:bodyPr>
            <a:noAutofit/>
          </a:bodyPr>
          <a:lstStyle/>
          <a:p>
            <a:r>
              <a:rPr lang="ru-RU" sz="3200" b="1" dirty="0">
                <a:effectLst/>
              </a:rPr>
              <a:t>Задача № 2 </a:t>
            </a:r>
            <a:r>
              <a:rPr lang="ru-RU" sz="3200" b="1" dirty="0" smtClean="0">
                <a:effectLst/>
              </a:rPr>
              <a:t/>
            </a:r>
            <a:br>
              <a:rPr lang="ru-RU" sz="3200" b="1" dirty="0" smtClean="0">
                <a:effectLst/>
              </a:rPr>
            </a:br>
            <a:r>
              <a:rPr lang="ru-RU" sz="3200" b="1" dirty="0" smtClean="0">
                <a:effectLst/>
              </a:rPr>
              <a:t>нарисовать </a:t>
            </a:r>
            <a:r>
              <a:rPr lang="ru-RU" sz="3200" b="1" dirty="0">
                <a:effectLst/>
              </a:rPr>
              <a:t>мордочку, ушки приклеить к голове</a:t>
            </a:r>
            <a:endParaRPr lang="ru-RU" sz="3200" b="1" dirty="0"/>
          </a:p>
        </p:txBody>
      </p:sp>
      <p:pic>
        <p:nvPicPr>
          <p:cNvPr id="8194" name="Picture 2" descr="C:\Users\Admin\Desktop\Аттестация\IMG_20200220_0931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16832"/>
            <a:ext cx="4104456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71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56</TotalTime>
  <Words>215</Words>
  <Application>Microsoft Office PowerPoint</Application>
  <PresentationFormat>Экран (4:3)</PresentationFormat>
  <Paragraphs>28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Яркая</vt:lpstr>
      <vt:lpstr>Мастер-класс по объемной аппликации  «Мой котенок-тигренок»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№ 1  вырезать туловище котенка </vt:lpstr>
      <vt:lpstr>Задача № 2  нарисовать мордочку, ушки приклеить к голове</vt:lpstr>
      <vt:lpstr>Задача № 3 согнуть хвост вверх, передние кончики лапок наружу, задние кончики лапок вовнутрь. </vt:lpstr>
      <vt:lpstr>Задача № 4 приклеить туловище к картону, предварительно намазав лапки клеем. Приклеить так чтобы туловище изогнулось дугой и хвост смотрел вверх. </vt:lpstr>
      <vt:lpstr>Задача № 5 приклеить голову к туловищу. Котенок готов! </vt:lpstr>
      <vt:lpstr>Если вы хотите сделать котенка-тигренка, то прежде чем вырезать и приклеивать детали, нужно нарисовать и раскрасить полоски оранжевым цветом на хвосте, туловище и голове котенка. </vt:lpstr>
      <vt:lpstr>У большинства детей дома живут кошки. Они с огромным удовольствием делали аппликацию и наперебой рассказывали, как зовут питомца, что он ест, как играет, где спит. Выслушав рассказы воспитанников, я сделала вывод, что дети с любовью и заботой относятся к своим питомцам. </vt:lpstr>
      <vt:lpstr>Вот такие котики у нас получились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объемной аппликации  «Мой котенок-тигренок»</dc:title>
  <dc:creator>Admin</dc:creator>
  <cp:lastModifiedBy>Admin</cp:lastModifiedBy>
  <cp:revision>7</cp:revision>
  <dcterms:created xsi:type="dcterms:W3CDTF">2020-02-20T08:12:21Z</dcterms:created>
  <dcterms:modified xsi:type="dcterms:W3CDTF">2020-02-20T10:39:06Z</dcterms:modified>
</cp:coreProperties>
</file>