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1" r:id="rId4"/>
    <p:sldId id="258" r:id="rId5"/>
    <p:sldId id="262" r:id="rId6"/>
    <p:sldId id="263" r:id="rId7"/>
    <p:sldId id="264" r:id="rId8"/>
    <p:sldId id="265" r:id="rId9"/>
    <p:sldId id="266" r:id="rId10"/>
    <p:sldId id="267" r:id="rId11"/>
    <p:sldId id="269" r:id="rId12"/>
    <p:sldId id="268" r:id="rId13"/>
    <p:sldId id="270" r:id="rId14"/>
    <p:sldId id="271" r:id="rId15"/>
    <p:sldId id="27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2381537"/>
            <a:ext cx="6480720" cy="1080120"/>
          </a:xfrm>
        </p:spPr>
        <p:txBody>
          <a:bodyPr/>
          <a:lstStyle>
            <a:lvl1pPr>
              <a:defRPr b="1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Номер слайда 5"/>
          <p:cNvSpPr txBox="1">
            <a:spLocks/>
          </p:cNvSpPr>
          <p:nvPr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691680" y="191549"/>
            <a:ext cx="7344816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Текст 2"/>
          <p:cNvSpPr>
            <a:spLocks noGrp="1"/>
          </p:cNvSpPr>
          <p:nvPr>
            <p:ph idx="1"/>
          </p:nvPr>
        </p:nvSpPr>
        <p:spPr>
          <a:xfrm>
            <a:off x="1691680" y="1556792"/>
            <a:ext cx="7344816" cy="4680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99" y="4406900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799" y="2906713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060848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2071389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556594"/>
            <a:ext cx="4176464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934294"/>
            <a:ext cx="4248472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2574056"/>
            <a:ext cx="4248472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5310" y="6410896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184" y="6356350"/>
            <a:ext cx="1649592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471310" y="6356350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8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hyperlink" Target="https://presentation-creation.ru/" TargetMode="Externa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191549"/>
            <a:ext cx="7344816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91680" y="1556792"/>
            <a:ext cx="7344816" cy="4680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>
            <a:hlinkClick r:id="rId15"/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2">
              <a:lumMod val="40000"/>
              <a:lumOff val="6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2">
              <a:lumMod val="40000"/>
              <a:lumOff val="6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2">
              <a:lumMod val="40000"/>
              <a:lumOff val="6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2">
              <a:lumMod val="40000"/>
              <a:lumOff val="6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2">
              <a:lumMod val="40000"/>
              <a:lumOff val="6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2">
              <a:lumMod val="40000"/>
              <a:lumOff val="6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День Матери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3861048"/>
            <a:ext cx="6400800" cy="1752600"/>
          </a:xfrm>
        </p:spPr>
        <p:txBody>
          <a:bodyPr/>
          <a:lstStyle/>
          <a:p>
            <a:r>
              <a:rPr lang="ru-RU" dirty="0" smtClean="0"/>
              <a:t>Истории и традиции праздника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15818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Швеция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/>
              <a:t>Традиционно в последнее воскресенье мая в Швеции празднуют день матери. Впервые тут его стали отмечать в 1919 году</a:t>
            </a:r>
            <a:r>
              <a:rPr lang="ru-RU" dirty="0" smtClean="0"/>
              <a:t>.</a:t>
            </a:r>
          </a:p>
          <a:p>
            <a:r>
              <a:rPr lang="ru-RU" dirty="0"/>
              <a:t>В 1920 году даже была выпущена специальная брошюра с рекомендациями, как праздновать. Вот некоторые из них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ru-RU" dirty="0"/>
              <a:t>1. Поднять шведский флаг на флагштоке дома</a:t>
            </a:r>
          </a:p>
          <a:p>
            <a:r>
              <a:rPr lang="ru-RU" dirty="0"/>
              <a:t>2. Утром дети приветствуют маму песнями</a:t>
            </a:r>
          </a:p>
          <a:p>
            <a:r>
              <a:rPr lang="ru-RU" dirty="0"/>
              <a:t>3. Маме дарят цветы и небольшой подарок</a:t>
            </a:r>
          </a:p>
          <a:p>
            <a:r>
              <a:rPr lang="ru-RU" dirty="0"/>
              <a:t>4. Мама освобождается от домашней работы в этом день, все делают дети</a:t>
            </a:r>
          </a:p>
          <a:p>
            <a:r>
              <a:rPr lang="ru-RU" dirty="0"/>
              <a:t>5. Муж тоже участвует в празднике</a:t>
            </a:r>
          </a:p>
          <a:p>
            <a:r>
              <a:rPr lang="ru-RU" dirty="0"/>
              <a:t>6. Если дети не живут с матерью, они обязаны прислать специальную открытку или телеграмму в честь праздника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099070"/>
            <a:ext cx="1752981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20425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Индия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1680" y="4025324"/>
            <a:ext cx="7344816" cy="2500020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Каждой осенью индийцы устраивают традиционный десятидневный фестиваль в честь </a:t>
            </a:r>
            <a:r>
              <a:rPr lang="ru-RU" dirty="0" err="1"/>
              <a:t>Дурги</a:t>
            </a:r>
            <a:r>
              <a:rPr lang="ru-RU" dirty="0"/>
              <a:t> — богини любви, деторождения и семейной жизни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/>
              <a:t>В это время принято готовить много еды всей семьей, обмениваться подарками и украшать дома.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196674"/>
            <a:ext cx="3600078" cy="27363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0200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Россия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1680" y="3645024"/>
            <a:ext cx="7344816" cy="2592288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День матери в России отмечают в последнее воскресенье ноября. Это прекрасный повод собраться всей семьей и поздравить дорогих мам. Прежде всего поблагодарить за внимание и заботу, сказать им добрые слова, преподнести подарки.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53" b="20274"/>
          <a:stretch/>
        </p:blipFill>
        <p:spPr bwMode="auto">
          <a:xfrm>
            <a:off x="3241129" y="1378528"/>
            <a:ext cx="4067175" cy="2050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61314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День Матери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1680" y="4869160"/>
            <a:ext cx="7344816" cy="1368152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В России с Днем матери принято поздравлять матерей, бабушек и беременных женщин. 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229807"/>
            <a:ext cx="5266184" cy="34953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8198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День Матери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1680" y="1484784"/>
            <a:ext cx="3672408" cy="4752528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Традиционным </a:t>
            </a:r>
            <a:r>
              <a:rPr lang="ru-RU" dirty="0"/>
              <a:t>цветком считается незабудка — согласно народным поверьям, она возвращает людям память, а также символизирует преданность и бескорыстную любовь.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445087"/>
            <a:ext cx="3312367" cy="4741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7431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051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319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День Матери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1680" y="5229200"/>
            <a:ext cx="7344816" cy="1008112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«Мама» — главное слово для каждого из </a:t>
            </a:r>
            <a:r>
              <a:rPr lang="ru-RU" dirty="0" smtClean="0"/>
              <a:t>нас. Связь </a:t>
            </a:r>
            <a:r>
              <a:rPr lang="ru-RU" dirty="0"/>
              <a:t>между матерью и ребенком нерушима и непоколебима, как сила любви, которая их объединяет.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3569" y="1268760"/>
            <a:ext cx="5722847" cy="38164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7147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История праздника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19672" y="4941168"/>
            <a:ext cx="7344816" cy="1584176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Обычай поздравления матерей восходит к Древней Греции, когда весной проводились ритуалы в честь Реи, матери богов. Официально праздник был учрежден в США по инициативе Анны Джарвис в 1910 году.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5713" y="1268760"/>
            <a:ext cx="4074599" cy="3579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41411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День Матери в разных странах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83768" y="1340768"/>
            <a:ext cx="3024336" cy="4392488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Неудивительно, что в мире появились свои, особые дни, посвященный мамам</a:t>
            </a:r>
            <a:r>
              <a:rPr lang="ru-RU"/>
              <a:t>. </a:t>
            </a:r>
            <a:endParaRPr lang="ru-RU" smtClean="0"/>
          </a:p>
          <a:p>
            <a:r>
              <a:rPr lang="ru-RU" smtClean="0"/>
              <a:t>Их </a:t>
            </a:r>
            <a:r>
              <a:rPr lang="ru-RU" dirty="0"/>
              <a:t>проводят во всем мире: в разных странах для этого установлены разные даты.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4840" y="1412776"/>
            <a:ext cx="2880320" cy="360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6646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Япония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1680" y="4941168"/>
            <a:ext cx="7344816" cy="1296144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В 1931 году день рождения супруги правящего на тот момент императора Хирохито, 6 марта, был объявлен Днем матери</a:t>
            </a:r>
            <a:r>
              <a:rPr lang="ru-RU" dirty="0" smtClean="0"/>
              <a:t>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340769"/>
            <a:ext cx="4850904" cy="32298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63752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Япония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24128" y="1556792"/>
            <a:ext cx="3312368" cy="4680520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Главный </a:t>
            </a:r>
            <a:r>
              <a:rPr lang="ru-RU" dirty="0"/>
              <a:t>символ праздника — конечно же, цветы. В Японии красные и розовые гвоздики воплощают собой материнскую любовь, семейное тепло, заботу, чистоту и стойкость. 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988840"/>
            <a:ext cx="3960440" cy="2970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75740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США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3688" y="1556792"/>
            <a:ext cx="3312368" cy="4680520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День матери (</a:t>
            </a:r>
            <a:r>
              <a:rPr lang="ru-RU" dirty="0" err="1"/>
              <a:t>Mother's</a:t>
            </a:r>
            <a:r>
              <a:rPr lang="ru-RU" dirty="0"/>
              <a:t> </a:t>
            </a:r>
            <a:r>
              <a:rPr lang="ru-RU" dirty="0" err="1"/>
              <a:t>Day</a:t>
            </a:r>
            <a:r>
              <a:rPr lang="ru-RU" dirty="0"/>
              <a:t>) отмечается в США во второе воскресенье мая. У американцев День матери очень популярен. </a:t>
            </a:r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/>
              <a:t>этот день всем сыновьям, независимо от их отношений с родителями, надлежит навестить маму, преподнести ей символический подарок, побыть с ней какое-то время.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52" r="21700"/>
          <a:stretch/>
        </p:blipFill>
        <p:spPr bwMode="auto">
          <a:xfrm>
            <a:off x="5467978" y="2148259"/>
            <a:ext cx="3167969" cy="26488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6582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Литва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19672" y="3933056"/>
            <a:ext cx="7344816" cy="2520280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Традиционно в первое воскресенье мая в Литве отмечают один из самых прекрасных праздников — День матери (лит. </a:t>
            </a:r>
            <a:r>
              <a:rPr lang="ru-RU" dirty="0" err="1"/>
              <a:t>Motinos</a:t>
            </a:r>
            <a:r>
              <a:rPr lang="ru-RU" dirty="0"/>
              <a:t> </a:t>
            </a:r>
            <a:r>
              <a:rPr lang="ru-RU" dirty="0" err="1"/>
              <a:t>diena</a:t>
            </a:r>
            <a:r>
              <a:rPr lang="ru-RU" dirty="0" smtClean="0"/>
              <a:t>).</a:t>
            </a:r>
          </a:p>
          <a:p>
            <a:r>
              <a:rPr lang="ru-RU" dirty="0"/>
              <a:t>Согласно католическим традициям, в костелах в этот день проходят торжественные богослужения. Вообще в Литве День матери празднуется весело и торжественно.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81"/>
          <a:stretch/>
        </p:blipFill>
        <p:spPr bwMode="auto">
          <a:xfrm>
            <a:off x="3923928" y="1268760"/>
            <a:ext cx="2952328" cy="2548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2643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19672" y="4653136"/>
            <a:ext cx="7344816" cy="1800200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Ежегодно в первое воскресенье мая в Испании отмечается главный женский праздник — День Матери (</a:t>
            </a:r>
            <a:r>
              <a:rPr lang="ru-RU" dirty="0" err="1"/>
              <a:t>El</a:t>
            </a:r>
            <a:r>
              <a:rPr lang="ru-RU" dirty="0"/>
              <a:t> </a:t>
            </a:r>
            <a:r>
              <a:rPr lang="ru-RU" dirty="0" err="1"/>
              <a:t>Dia</a:t>
            </a:r>
            <a:r>
              <a:rPr lang="ru-RU" dirty="0"/>
              <a:t> </a:t>
            </a:r>
            <a:r>
              <a:rPr lang="ru-RU" dirty="0" err="1"/>
              <a:t>de</a:t>
            </a:r>
            <a:r>
              <a:rPr lang="ru-RU" dirty="0"/>
              <a:t> </a:t>
            </a:r>
            <a:r>
              <a:rPr lang="ru-RU" dirty="0" err="1"/>
              <a:t>laMadre</a:t>
            </a:r>
            <a:r>
              <a:rPr lang="ru-RU" dirty="0"/>
              <a:t>). В этот день испанцы поздравляют всех матерей, а также женщин, которые готовятся стать мамами в ближайшее время. 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345754"/>
            <a:ext cx="4752528" cy="31683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794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ozovie-rombi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</TotalTime>
  <Words>513</Words>
  <Application>Microsoft Office PowerPoint</Application>
  <PresentationFormat>Экран (4:3)</PresentationFormat>
  <Paragraphs>40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rozovie-rombi</vt:lpstr>
      <vt:lpstr>День Матери</vt:lpstr>
      <vt:lpstr>День Матери</vt:lpstr>
      <vt:lpstr>История праздника</vt:lpstr>
      <vt:lpstr>День Матери в разных странах</vt:lpstr>
      <vt:lpstr>Япония</vt:lpstr>
      <vt:lpstr>Япония</vt:lpstr>
      <vt:lpstr>США</vt:lpstr>
      <vt:lpstr>Литва</vt:lpstr>
      <vt:lpstr>Испания</vt:lpstr>
      <vt:lpstr>Швеция</vt:lpstr>
      <vt:lpstr>Индия</vt:lpstr>
      <vt:lpstr>Россия</vt:lpstr>
      <vt:lpstr>День Матери</vt:lpstr>
      <vt:lpstr>День Матери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День Матери</dc:title>
  <dc:creator>ЦДО</dc:creator>
  <cp:lastModifiedBy>ЦДО</cp:lastModifiedBy>
  <cp:revision>7</cp:revision>
  <dcterms:created xsi:type="dcterms:W3CDTF">2023-11-13T10:03:11Z</dcterms:created>
  <dcterms:modified xsi:type="dcterms:W3CDTF">2023-11-13T11:26:50Z</dcterms:modified>
</cp:coreProperties>
</file>