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7" r:id="rId9"/>
    <p:sldId id="265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73B08CD-CD27-43E3-86D5-EE493616B13E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someboby@example.co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effectLst/>
                <a:latin typeface="Arial Black" pitchFamily="34" charset="0"/>
              </a:rPr>
              <a:t>Электронная почта, </a:t>
            </a:r>
            <a:r>
              <a:rPr lang="ru-RU" dirty="0" smtClean="0">
                <a:effectLst/>
                <a:latin typeface="Arial Black" pitchFamily="34" charset="0"/>
              </a:rPr>
              <a:t>обмен </a:t>
            </a:r>
            <a:r>
              <a:rPr lang="ru-RU" dirty="0">
                <a:effectLst/>
                <a:latin typeface="Arial Black" pitchFamily="34" charset="0"/>
              </a:rPr>
              <a:t>файлами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6" name="Picture 2" descr="C:\Users\Павел\Desktop\ema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311935"/>
            <a:ext cx="3346833" cy="308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57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Подведем итоги: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8352928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Могут ли </a:t>
            </a:r>
            <a:r>
              <a:rPr lang="ru-RU" b="1" dirty="0">
                <a:latin typeface="Arimo" pitchFamily="34" charset="0"/>
                <a:ea typeface="Arimo" pitchFamily="34" charset="0"/>
                <a:cs typeface="Arimo" pitchFamily="34" charset="0"/>
              </a:rPr>
              <a:t>существовать</a:t>
            </a:r>
            <a:endParaRPr lang="ru-RU" dirty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а) два ящика с одинаковыми </a:t>
            </a:r>
            <a:r>
              <a:rPr lang="ru-RU" b="1" dirty="0">
                <a:latin typeface="Arimo" pitchFamily="34" charset="0"/>
                <a:ea typeface="Arimo" pitchFamily="34" charset="0"/>
                <a:cs typeface="Arimo" pitchFamily="34" charset="0"/>
              </a:rPr>
              <a:t>именами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 на </a:t>
            </a:r>
            <a:r>
              <a:rPr lang="ru-RU" b="1" dirty="0">
                <a:latin typeface="Arimo" pitchFamily="34" charset="0"/>
                <a:ea typeface="Arimo" pitchFamily="34" charset="0"/>
                <a:cs typeface="Arimo" pitchFamily="34" charset="0"/>
              </a:rPr>
              <a:t>одном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 почтовом сервере,</a:t>
            </a:r>
          </a:p>
          <a:p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б) два ящика с одинаковыми </a:t>
            </a:r>
            <a:r>
              <a:rPr lang="ru-RU" b="1" dirty="0">
                <a:latin typeface="Arimo" pitchFamily="34" charset="0"/>
                <a:ea typeface="Arimo" pitchFamily="34" charset="0"/>
                <a:cs typeface="Arimo" pitchFamily="34" charset="0"/>
              </a:rPr>
              <a:t>паролями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 на </a:t>
            </a:r>
            <a:r>
              <a:rPr lang="ru-RU" b="1" dirty="0">
                <a:latin typeface="Arimo" pitchFamily="34" charset="0"/>
                <a:ea typeface="Arimo" pitchFamily="34" charset="0"/>
                <a:cs typeface="Arimo" pitchFamily="34" charset="0"/>
              </a:rPr>
              <a:t>одном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 почтовом сервере,</a:t>
            </a:r>
          </a:p>
          <a:p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в) два ящика с одинаковыми </a:t>
            </a:r>
            <a:r>
              <a:rPr lang="ru-RU" b="1" dirty="0">
                <a:latin typeface="Arimo" pitchFamily="34" charset="0"/>
                <a:ea typeface="Arimo" pitchFamily="34" charset="0"/>
                <a:cs typeface="Arimo" pitchFamily="34" charset="0"/>
              </a:rPr>
              <a:t>именами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 на </a:t>
            </a:r>
            <a:r>
              <a:rPr lang="ru-RU" b="1" dirty="0">
                <a:latin typeface="Arimo" pitchFamily="34" charset="0"/>
                <a:ea typeface="Arimo" pitchFamily="34" charset="0"/>
                <a:cs typeface="Arimo" pitchFamily="34" charset="0"/>
              </a:rPr>
              <a:t>разных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 почтовых серверах,</a:t>
            </a:r>
          </a:p>
          <a:p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г) два ящика с одинаковыми </a:t>
            </a:r>
            <a:r>
              <a:rPr lang="ru-RU" b="1" dirty="0">
                <a:latin typeface="Arimo" pitchFamily="34" charset="0"/>
                <a:ea typeface="Arimo" pitchFamily="34" charset="0"/>
                <a:cs typeface="Arimo" pitchFamily="34" charset="0"/>
              </a:rPr>
              <a:t>именами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 и </a:t>
            </a:r>
            <a:r>
              <a:rPr lang="ru-RU" b="1" dirty="0">
                <a:latin typeface="Arimo" pitchFamily="34" charset="0"/>
                <a:ea typeface="Arimo" pitchFamily="34" charset="0"/>
                <a:cs typeface="Arimo" pitchFamily="34" charset="0"/>
              </a:rPr>
              <a:t>паролями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 на </a:t>
            </a:r>
            <a:r>
              <a:rPr lang="ru-RU" b="1" dirty="0">
                <a:latin typeface="Arimo" pitchFamily="34" charset="0"/>
                <a:ea typeface="Arimo" pitchFamily="34" charset="0"/>
                <a:cs typeface="Arimo" pitchFamily="34" charset="0"/>
              </a:rPr>
              <a:t>разных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 почтовых серверах?</a:t>
            </a:r>
          </a:p>
        </p:txBody>
      </p:sp>
    </p:spTree>
    <p:extLst>
      <p:ext uri="{BB962C8B-B14F-4D97-AF65-F5344CB8AC3E}">
        <p14:creationId xmlns:p14="http://schemas.microsoft.com/office/powerpoint/2010/main" val="155076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8424936" cy="4572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Из приведённого ниже списка выберите почтовые ящики с одинаковыми доменными именами:</a:t>
            </a:r>
          </a:p>
          <a:p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petrov@perm.ru </a:t>
            </a:r>
            <a:endParaRPr lang="ru-RU" dirty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simonov@perm.raid.ru </a:t>
            </a:r>
          </a:p>
          <a:p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simonov@perm.ru </a:t>
            </a:r>
          </a:p>
          <a:p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alex@school1.perm.ru</a:t>
            </a:r>
          </a:p>
          <a:p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sedova@perm.ru</a:t>
            </a:r>
          </a:p>
          <a:p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den@perm1.ru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95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348464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Электронная почта</a:t>
            </a:r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 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(e-</a:t>
            </a:r>
            <a:r>
              <a:rPr lang="ru-RU" b="1" i="1" u="sng" dirty="0" err="1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mail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)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 — технология и служба по пересылке и получению электронных сообщений (называемых «письма», «электронные письма» или «сообщения») между пользователями компьютерной 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сети.</a:t>
            </a:r>
            <a:endParaRPr lang="ru-RU" dirty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>
              <a:buNone/>
            </a:pPr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Электронная 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почта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 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по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составу элементов и принципу работы практически повторяет систему обычной (бумажной) почты, заимствуя 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 термины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(почта, письмо, конверт, вложение, ящик, доставка и 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другие).</a:t>
            </a:r>
            <a:endParaRPr lang="ru-RU" dirty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72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969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Какая же информация передается по компьютерным сетям?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496944" cy="5005536"/>
          </a:xfrm>
        </p:spPr>
        <p:txBody>
          <a:bodyPr>
            <a:normAutofit/>
          </a:bodyPr>
          <a:lstStyle/>
          <a:p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письма, </a:t>
            </a:r>
            <a:endParaRPr lang="ru-RU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объявления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, </a:t>
            </a:r>
            <a:endParaRPr lang="ru-RU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реклама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, </a:t>
            </a:r>
            <a:endParaRPr lang="ru-RU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программное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обеспечение, </a:t>
            </a:r>
            <a:endParaRPr lang="ru-RU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компьютерные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игры, </a:t>
            </a:r>
            <a:endParaRPr lang="ru-RU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деловая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документация </a:t>
            </a:r>
            <a:endParaRPr lang="ru-RU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…и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многое 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другое</a:t>
            </a:r>
          </a:p>
          <a:p>
            <a:pPr marL="0" indent="0">
              <a:buNone/>
            </a:pPr>
            <a:endParaRPr lang="ru-RU" dirty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Вся эта информация в виде файлов хранится на 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жёстких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дисках ПК и серверов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.</a:t>
            </a:r>
            <a:endParaRPr lang="ru-RU" dirty="0"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32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8856984" cy="61926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Преимущества электронной почты перед бумажной:</a:t>
            </a:r>
          </a:p>
          <a:p>
            <a:pPr algn="just"/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Занимает малое количество времени (письма доходят за несколько секунд)</a:t>
            </a:r>
          </a:p>
          <a:p>
            <a:pPr algn="just"/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Электронная почта бесплатна</a:t>
            </a:r>
          </a:p>
          <a:p>
            <a:pPr algn="just"/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Не требуется большого количества данных получателя – только электронный адрес</a:t>
            </a:r>
          </a:p>
          <a:p>
            <a:pPr algn="just"/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Можно прикрепить к письму любой файл (текст, музыку, фото и пр.)</a:t>
            </a:r>
          </a:p>
          <a:p>
            <a:pPr algn="just"/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Можно отправлять письмо сразу нескольким адресатам</a:t>
            </a:r>
          </a:p>
          <a:p>
            <a:pPr algn="just"/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Полученные письма можно пересылать другим адресатам</a:t>
            </a:r>
          </a:p>
        </p:txBody>
      </p:sp>
    </p:spTree>
    <p:extLst>
      <p:ext uri="{BB962C8B-B14F-4D97-AF65-F5344CB8AC3E}">
        <p14:creationId xmlns:p14="http://schemas.microsoft.com/office/powerpoint/2010/main" val="57667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Как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же нам начать обмен электронными письмами?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65312"/>
            <a:ext cx="8424936" cy="4572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Для этого нам необходим 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почтовый ящик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 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-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это именованный раздел, отведенный для конкретного пользователя на почтовом сервере, принимающем и обрабатывающем почту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.</a:t>
            </a:r>
          </a:p>
          <a:p>
            <a:pPr marL="0" indent="0" algn="just">
              <a:buNone/>
            </a:pPr>
            <a:endParaRPr lang="ru-RU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У почтового ящика есть 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электронный адрес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 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– уникальное имя, отличное от других имен.</a:t>
            </a:r>
            <a:endParaRPr lang="ru-RU" dirty="0"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94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Что представляет собой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электронный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адрес?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291264" cy="5149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Обычный почтовый адрес:</a:t>
            </a:r>
          </a:p>
          <a:p>
            <a:pPr marL="0" indent="0">
              <a:buNone/>
            </a:pPr>
            <a:endParaRPr lang="ru-RU" dirty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Пример электронного адреса: </a:t>
            </a:r>
            <a:r>
              <a:rPr lang="en-US" b="1" u="sng" dirty="0" smtClean="0">
                <a:latin typeface="Arimo" pitchFamily="34" charset="0"/>
                <a:ea typeface="Arimo" pitchFamily="34" charset="0"/>
                <a:cs typeface="Arimo" pitchFamily="34" charset="0"/>
                <a:hlinkClick r:id="rId2"/>
              </a:rPr>
              <a:t>somebody@example.com</a:t>
            </a:r>
            <a:endParaRPr lang="ru-RU" b="1" u="sng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>
              <a:buNone/>
            </a:pPr>
            <a:endParaRPr lang="ru-RU" b="1" u="sng" dirty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>
              <a:buNone/>
            </a:pPr>
            <a:endParaRPr lang="ru-RU" b="1" u="sng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Точки и символ </a:t>
            </a:r>
            <a:r>
              <a:rPr lang="en-US" dirty="0">
                <a:latin typeface="Arimo" pitchFamily="34" charset="0"/>
                <a:ea typeface="Arimo" pitchFamily="34" charset="0"/>
                <a:cs typeface="Arimo" pitchFamily="34" charset="0"/>
              </a:rPr>
              <a:t>@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- это разделительные знаки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Разделенные точками части электронного адреса называют </a:t>
            </a:r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доменами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.</a:t>
            </a:r>
            <a:endParaRPr lang="ru-RU" b="1" u="sng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263137"/>
              </p:ext>
            </p:extLst>
          </p:nvPr>
        </p:nvGraphicFramePr>
        <p:xfrm>
          <a:off x="395538" y="1988840"/>
          <a:ext cx="849694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0"/>
                <a:gridCol w="1440160"/>
                <a:gridCol w="1368152"/>
                <a:gridCol w="1368152"/>
                <a:gridCol w="1008112"/>
                <a:gridCol w="864096"/>
                <a:gridCol w="144016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Индекс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Квартира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142000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Московская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Ногинский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Купавна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Ленина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123231"/>
              </p:ext>
            </p:extLst>
          </p:nvPr>
        </p:nvGraphicFramePr>
        <p:xfrm>
          <a:off x="395536" y="3789040"/>
          <a:ext cx="609600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Почтовое</a:t>
                      </a:r>
                      <a:r>
                        <a:rPr lang="ru-RU" baseline="0" dirty="0" smtClean="0"/>
                        <a:t> отделение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Имя почтового ящика</a:t>
                      </a:r>
                      <a:endParaRPr lang="ru-RU" dirty="0"/>
                    </a:p>
                  </a:txBody>
                  <a:tcPr/>
                </a:tc>
              </a:tr>
              <a:tr h="2772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/>
                        <a:t>example.com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none" dirty="0" smtClean="0"/>
                        <a:t>somebody</a:t>
                      </a:r>
                      <a:endParaRPr lang="ru-RU" u="non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32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640960" cy="45720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Электронное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письмо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состоит из:</a:t>
            </a:r>
          </a:p>
          <a:p>
            <a:pPr lvl="0"/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«конверта»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с электронным адресом получателя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,</a:t>
            </a:r>
          </a:p>
          <a:p>
            <a:pPr lvl="0"/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текста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письма, </a:t>
            </a:r>
            <a:endParaRPr lang="ru-RU" dirty="0" smtClean="0"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lvl="0"/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вложений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разных типов.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184" y="2204864"/>
            <a:ext cx="5506120" cy="434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91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532" y="152635"/>
            <a:ext cx="8568952" cy="6120681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Наиболее известные сервисы для обмена электронной почтой в России: </a:t>
            </a:r>
            <a:r>
              <a:rPr lang="en-US" sz="2800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en-US" sz="2800" dirty="0" smtClean="0"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ru-RU" sz="2800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ru-RU" sz="2800" dirty="0" smtClean="0"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1)Gmail</a:t>
            </a:r>
            <a:b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2)</a:t>
            </a:r>
            <a:r>
              <a:rPr lang="ru-RU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Яндекс почта</a:t>
            </a:r>
            <a: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en-US" sz="2800" b="1" dirty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en-US" sz="2800" b="1" dirty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3)Mail.ru</a:t>
            </a:r>
            <a:r>
              <a:rPr lang="ru-RU" sz="2800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ru-RU" sz="2800" dirty="0" smtClean="0">
                <a:latin typeface="Arimo" pitchFamily="34" charset="0"/>
                <a:ea typeface="Arimo" pitchFamily="34" charset="0"/>
                <a:cs typeface="Arimo" pitchFamily="34" charset="0"/>
              </a:rPr>
            </a:br>
            <a:endParaRPr lang="ru-RU" sz="2800" dirty="0">
              <a:solidFill>
                <a:schemeClr val="tx1"/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  <p:pic>
        <p:nvPicPr>
          <p:cNvPr id="1028" name="Picture 4" descr="C:\Users\Павел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4869159"/>
            <a:ext cx="1656185" cy="165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авел\Desktop\post-2-0-26289800-13901249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469" y="3115864"/>
            <a:ext cx="2179702" cy="180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Павел\Desktop\gmai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56792"/>
            <a:ext cx="2880320" cy="155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82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568952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b="1" i="1" u="sng" dirty="0" smtClean="0">
              <a:solidFill>
                <a:schemeClr val="accent1">
                  <a:lumMod val="75000"/>
                </a:schemeClr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 algn="just">
              <a:buNone/>
            </a:pPr>
            <a:endParaRPr lang="ru-RU" b="1" i="1" u="sng" dirty="0">
              <a:solidFill>
                <a:schemeClr val="accent1">
                  <a:lumMod val="75000"/>
                </a:schemeClr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  <a:p>
            <a:pPr marL="0" indent="0" algn="just">
              <a:buNone/>
            </a:pP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Спам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 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— массовая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 рассылка коммерческой и иной рекламы или подобных коммерческих видов сообщений лицам, не выражавшим желания их </a:t>
            </a:r>
            <a:r>
              <a:rPr lang="ru-RU" dirty="0" smtClean="0">
                <a:latin typeface="Arimo" pitchFamily="34" charset="0"/>
                <a:ea typeface="Arimo" pitchFamily="34" charset="0"/>
                <a:cs typeface="Arimo" pitchFamily="34" charset="0"/>
              </a:rPr>
              <a:t>получать. 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Распространителей спама называют </a:t>
            </a:r>
            <a:r>
              <a:rPr lang="ru-RU" dirty="0" err="1">
                <a:latin typeface="Arimo" pitchFamily="34" charset="0"/>
                <a:ea typeface="Arimo" pitchFamily="34" charset="0"/>
                <a:cs typeface="Arimo" pitchFamily="34" charset="0"/>
              </a:rPr>
              <a:t>спамерами</a:t>
            </a:r>
            <a:r>
              <a:rPr lang="ru-RU" dirty="0">
                <a:latin typeface="Arimo" pitchFamily="34" charset="0"/>
                <a:ea typeface="Arimo" pitchFamily="34" charset="0"/>
                <a:cs typeface="Arimo" pitchFamily="34" charset="0"/>
              </a:rPr>
              <a:t>.</a:t>
            </a:r>
          </a:p>
        </p:txBody>
      </p:sp>
      <p:pic>
        <p:nvPicPr>
          <p:cNvPr id="2050" name="Picture 2" descr="C:\Users\Павел\Desktop\1333698431_logo-no-spam-48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274" y="332656"/>
            <a:ext cx="4117950" cy="411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00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119</TotalTime>
  <Words>306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Электронная почта, обмен файлами</vt:lpstr>
      <vt:lpstr>Презентация PowerPoint</vt:lpstr>
      <vt:lpstr>Какая же информация передается по компьютерным сетям? </vt:lpstr>
      <vt:lpstr>Презентация PowerPoint</vt:lpstr>
      <vt:lpstr>Как же нам начать обмен электронными письмами?</vt:lpstr>
      <vt:lpstr>Что представляет собой  электронный адрес?</vt:lpstr>
      <vt:lpstr>Презентация PowerPoint</vt:lpstr>
      <vt:lpstr>Наиболее известные сервисы для обмена электронной почтой в России:   1)Gmail    2)Яндекс почта    3)Mail.ru </vt:lpstr>
      <vt:lpstr>Презентация PowerPoint</vt:lpstr>
      <vt:lpstr>Подведем итоги: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Электронная почта, телеконференции, обмен файлами</dc:title>
  <dc:creator>Алексей</dc:creator>
  <cp:lastModifiedBy>Шк11</cp:lastModifiedBy>
  <cp:revision>17</cp:revision>
  <dcterms:created xsi:type="dcterms:W3CDTF">2013-09-16T18:35:16Z</dcterms:created>
  <dcterms:modified xsi:type="dcterms:W3CDTF">2023-11-14T06:08:05Z</dcterms:modified>
</cp:coreProperties>
</file>