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63" r:id="rId3"/>
    <p:sldId id="267" r:id="rId4"/>
    <p:sldId id="265" r:id="rId5"/>
    <p:sldId id="269" r:id="rId6"/>
    <p:sldId id="268" r:id="rId7"/>
    <p:sldId id="266" r:id="rId8"/>
    <p:sldId id="273" r:id="rId9"/>
    <p:sldId id="274" r:id="rId1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8" autoAdjust="0"/>
    <p:restoredTop sz="94660"/>
  </p:normalViewPr>
  <p:slideViewPr>
    <p:cSldViewPr snapToGrid="0">
      <p:cViewPr varScale="1">
        <p:scale>
          <a:sx n="67" d="100"/>
          <a:sy n="67" d="100"/>
        </p:scale>
        <p:origin x="-56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04AF5C1-AD4C-4085-87D4-14FB2C1269A0}" type="datetimeFigureOut">
              <a:rPr lang="ru-RU" smtClean="0"/>
              <a:t>14.11.2023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75FE68-A8D2-4E1B-8F23-F82DE8C7C681}" type="slidenum">
              <a:rPr lang="ru-RU" smtClean="0"/>
              <a:t>‹#›</a:t>
            </a:fld>
            <a:endParaRPr lang="ru-RU"/>
          </a:p>
        </p:txBody>
      </p:sp>
    </p:spTree>
    <p:extLst>
      <p:ext uri="{BB962C8B-B14F-4D97-AF65-F5344CB8AC3E}">
        <p14:creationId xmlns:p14="http://schemas.microsoft.com/office/powerpoint/2010/main" val="3218739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04AF5C1-AD4C-4085-87D4-14FB2C1269A0}" type="datetimeFigureOut">
              <a:rPr lang="ru-RU" smtClean="0"/>
              <a:t>14.11.2023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75FE68-A8D2-4E1B-8F23-F82DE8C7C681}" type="slidenum">
              <a:rPr lang="ru-RU" smtClean="0"/>
              <a:t>‹#›</a:t>
            </a:fld>
            <a:endParaRPr lang="ru-RU"/>
          </a:p>
        </p:txBody>
      </p:sp>
    </p:spTree>
    <p:extLst>
      <p:ext uri="{BB962C8B-B14F-4D97-AF65-F5344CB8AC3E}">
        <p14:creationId xmlns:p14="http://schemas.microsoft.com/office/powerpoint/2010/main" val="2012803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04AF5C1-AD4C-4085-87D4-14FB2C1269A0}" type="datetimeFigureOut">
              <a:rPr lang="ru-RU" smtClean="0"/>
              <a:t>14.11.2023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75FE68-A8D2-4E1B-8F23-F82DE8C7C681}" type="slidenum">
              <a:rPr lang="ru-RU" smtClean="0"/>
              <a:t>‹#›</a:t>
            </a:fld>
            <a:endParaRPr lang="ru-RU"/>
          </a:p>
        </p:txBody>
      </p:sp>
    </p:spTree>
    <p:extLst>
      <p:ext uri="{BB962C8B-B14F-4D97-AF65-F5344CB8AC3E}">
        <p14:creationId xmlns:p14="http://schemas.microsoft.com/office/powerpoint/2010/main" val="2171648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04AF5C1-AD4C-4085-87D4-14FB2C1269A0}" type="datetimeFigureOut">
              <a:rPr lang="ru-RU" smtClean="0"/>
              <a:t>14.11.2023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75FE68-A8D2-4E1B-8F23-F82DE8C7C681}" type="slidenum">
              <a:rPr lang="ru-RU" smtClean="0"/>
              <a:t>‹#›</a:t>
            </a:fld>
            <a:endParaRPr lang="ru-RU"/>
          </a:p>
        </p:txBody>
      </p:sp>
    </p:spTree>
    <p:extLst>
      <p:ext uri="{BB962C8B-B14F-4D97-AF65-F5344CB8AC3E}">
        <p14:creationId xmlns:p14="http://schemas.microsoft.com/office/powerpoint/2010/main" val="696296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04AF5C1-AD4C-4085-87D4-14FB2C1269A0}" type="datetimeFigureOut">
              <a:rPr lang="ru-RU" smtClean="0"/>
              <a:t>14.11.2023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75FE68-A8D2-4E1B-8F23-F82DE8C7C681}" type="slidenum">
              <a:rPr lang="ru-RU" smtClean="0"/>
              <a:t>‹#›</a:t>
            </a:fld>
            <a:endParaRPr lang="ru-RU"/>
          </a:p>
        </p:txBody>
      </p:sp>
    </p:spTree>
    <p:extLst>
      <p:ext uri="{BB962C8B-B14F-4D97-AF65-F5344CB8AC3E}">
        <p14:creationId xmlns:p14="http://schemas.microsoft.com/office/powerpoint/2010/main" val="3800290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04AF5C1-AD4C-4085-87D4-14FB2C1269A0}" type="datetimeFigureOut">
              <a:rPr lang="ru-RU" smtClean="0"/>
              <a:t>14.11.2023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75FE68-A8D2-4E1B-8F23-F82DE8C7C681}" type="slidenum">
              <a:rPr lang="ru-RU" smtClean="0"/>
              <a:t>‹#›</a:t>
            </a:fld>
            <a:endParaRPr lang="ru-RU"/>
          </a:p>
        </p:txBody>
      </p:sp>
    </p:spTree>
    <p:extLst>
      <p:ext uri="{BB962C8B-B14F-4D97-AF65-F5344CB8AC3E}">
        <p14:creationId xmlns:p14="http://schemas.microsoft.com/office/powerpoint/2010/main" val="40083349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04AF5C1-AD4C-4085-87D4-14FB2C1269A0}" type="datetimeFigureOut">
              <a:rPr lang="ru-RU" smtClean="0"/>
              <a:t>14.11.2023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575FE68-A8D2-4E1B-8F23-F82DE8C7C681}" type="slidenum">
              <a:rPr lang="ru-RU" smtClean="0"/>
              <a:t>‹#›</a:t>
            </a:fld>
            <a:endParaRPr lang="ru-RU"/>
          </a:p>
        </p:txBody>
      </p:sp>
    </p:spTree>
    <p:extLst>
      <p:ext uri="{BB962C8B-B14F-4D97-AF65-F5344CB8AC3E}">
        <p14:creationId xmlns:p14="http://schemas.microsoft.com/office/powerpoint/2010/main" val="1465845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04AF5C1-AD4C-4085-87D4-14FB2C1269A0}" type="datetimeFigureOut">
              <a:rPr lang="ru-RU" smtClean="0"/>
              <a:t>14.11.2023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575FE68-A8D2-4E1B-8F23-F82DE8C7C681}" type="slidenum">
              <a:rPr lang="ru-RU" smtClean="0"/>
              <a:t>‹#›</a:t>
            </a:fld>
            <a:endParaRPr lang="ru-RU"/>
          </a:p>
        </p:txBody>
      </p:sp>
    </p:spTree>
    <p:extLst>
      <p:ext uri="{BB962C8B-B14F-4D97-AF65-F5344CB8AC3E}">
        <p14:creationId xmlns:p14="http://schemas.microsoft.com/office/powerpoint/2010/main" val="2508103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04AF5C1-AD4C-4085-87D4-14FB2C1269A0}" type="datetimeFigureOut">
              <a:rPr lang="ru-RU" smtClean="0"/>
              <a:t>14.11.2023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575FE68-A8D2-4E1B-8F23-F82DE8C7C681}" type="slidenum">
              <a:rPr lang="ru-RU" smtClean="0"/>
              <a:t>‹#›</a:t>
            </a:fld>
            <a:endParaRPr lang="ru-RU"/>
          </a:p>
        </p:txBody>
      </p:sp>
    </p:spTree>
    <p:extLst>
      <p:ext uri="{BB962C8B-B14F-4D97-AF65-F5344CB8AC3E}">
        <p14:creationId xmlns:p14="http://schemas.microsoft.com/office/powerpoint/2010/main" val="154362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304AF5C1-AD4C-4085-87D4-14FB2C1269A0}" type="datetimeFigureOut">
              <a:rPr lang="ru-RU" smtClean="0"/>
              <a:t>14.11.2023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75FE68-A8D2-4E1B-8F23-F82DE8C7C681}" type="slidenum">
              <a:rPr lang="ru-RU" smtClean="0"/>
              <a:t>‹#›</a:t>
            </a:fld>
            <a:endParaRPr lang="ru-RU"/>
          </a:p>
        </p:txBody>
      </p:sp>
    </p:spTree>
    <p:extLst>
      <p:ext uri="{BB962C8B-B14F-4D97-AF65-F5344CB8AC3E}">
        <p14:creationId xmlns:p14="http://schemas.microsoft.com/office/powerpoint/2010/main" val="1833245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304AF5C1-AD4C-4085-87D4-14FB2C1269A0}" type="datetimeFigureOut">
              <a:rPr lang="ru-RU" smtClean="0"/>
              <a:t>14.11.2023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75FE68-A8D2-4E1B-8F23-F82DE8C7C681}" type="slidenum">
              <a:rPr lang="ru-RU" smtClean="0"/>
              <a:t>‹#›</a:t>
            </a:fld>
            <a:endParaRPr lang="ru-RU"/>
          </a:p>
        </p:txBody>
      </p:sp>
    </p:spTree>
    <p:extLst>
      <p:ext uri="{BB962C8B-B14F-4D97-AF65-F5344CB8AC3E}">
        <p14:creationId xmlns:p14="http://schemas.microsoft.com/office/powerpoint/2010/main" val="39609043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alpha val="98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4AF5C1-AD4C-4085-87D4-14FB2C1269A0}" type="datetimeFigureOut">
              <a:rPr lang="ru-RU" smtClean="0"/>
              <a:t>14.11.2023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75FE68-A8D2-4E1B-8F23-F82DE8C7C681}" type="slidenum">
              <a:rPr lang="ru-RU" smtClean="0"/>
              <a:t>‹#›</a:t>
            </a:fld>
            <a:endParaRPr lang="ru-RU"/>
          </a:p>
        </p:txBody>
      </p:sp>
    </p:spTree>
    <p:extLst>
      <p:ext uri="{BB962C8B-B14F-4D97-AF65-F5344CB8AC3E}">
        <p14:creationId xmlns:p14="http://schemas.microsoft.com/office/powerpoint/2010/main" val="31525395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9.jpeg"/><Relationship Id="rId7" Type="http://schemas.openxmlformats.org/officeDocument/2006/relationships/image" Target="../media/image8.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3.wmf"/><Relationship Id="rId5" Type="http://schemas.openxmlformats.org/officeDocument/2006/relationships/image" Target="../media/image10.jpeg"/><Relationship Id="rId10" Type="http://schemas.openxmlformats.org/officeDocument/2006/relationships/image" Target="../media/image6.jpeg"/><Relationship Id="rId4" Type="http://schemas.openxmlformats.org/officeDocument/2006/relationships/image" Target="../media/image5.png"/><Relationship Id="rId9"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3.wmf"/><Relationship Id="rId7" Type="http://schemas.openxmlformats.org/officeDocument/2006/relationships/image" Target="../media/image6.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4.pn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8.jpe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3.wmf"/><Relationship Id="rId7" Type="http://schemas.openxmlformats.org/officeDocument/2006/relationships/image" Target="../media/image4.jpeg"/><Relationship Id="rId2"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jpeg"/><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hyperlink" Target="http://www.dvo.com/newsletter/monthly/2009/july/images/pineapple.jpg" TargetMode="External"/><Relationship Id="rId13" Type="http://schemas.openxmlformats.org/officeDocument/2006/relationships/hyperlink" Target="http://www.topnews.in/health/files/Broccoli.jpg" TargetMode="External"/><Relationship Id="rId3" Type="http://schemas.openxmlformats.org/officeDocument/2006/relationships/image" Target="../media/image24.jpeg"/><Relationship Id="rId7" Type="http://schemas.openxmlformats.org/officeDocument/2006/relationships/image" Target="../media/image28.jpeg"/><Relationship Id="rId12" Type="http://schemas.openxmlformats.org/officeDocument/2006/relationships/image" Target="../media/image32.jpeg"/><Relationship Id="rId2" Type="http://schemas.openxmlformats.org/officeDocument/2006/relationships/image" Target="../media/image23.jpeg"/><Relationship Id="rId16"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27.jpeg"/><Relationship Id="rId11" Type="http://schemas.openxmlformats.org/officeDocument/2006/relationships/image" Target="../media/image31.png"/><Relationship Id="rId5" Type="http://schemas.openxmlformats.org/officeDocument/2006/relationships/image" Target="../media/image26.jpeg"/><Relationship Id="rId15" Type="http://schemas.openxmlformats.org/officeDocument/2006/relationships/image" Target="../media/image34.jpeg"/><Relationship Id="rId10" Type="http://schemas.openxmlformats.org/officeDocument/2006/relationships/image" Target="../media/image30.png"/><Relationship Id="rId4" Type="http://schemas.openxmlformats.org/officeDocument/2006/relationships/image" Target="../media/image25.png"/><Relationship Id="rId9" Type="http://schemas.openxmlformats.org/officeDocument/2006/relationships/image" Target="../media/image29.jpeg"/><Relationship Id="rId14" Type="http://schemas.openxmlformats.org/officeDocument/2006/relationships/image" Target="../media/image33.jpeg"/></Relationships>
</file>

<file path=ppt/slides/_rels/slide9.xml.rels><?xml version="1.0" encoding="UTF-8" standalone="yes"?>
<Relationships xmlns="http://schemas.openxmlformats.org/package/2006/relationships"><Relationship Id="rId8" Type="http://schemas.openxmlformats.org/officeDocument/2006/relationships/image" Target="../media/image42.jpeg"/><Relationship Id="rId13" Type="http://schemas.openxmlformats.org/officeDocument/2006/relationships/image" Target="../media/image47.jpeg"/><Relationship Id="rId18" Type="http://schemas.openxmlformats.org/officeDocument/2006/relationships/image" Target="../media/image52.jpeg"/><Relationship Id="rId3" Type="http://schemas.openxmlformats.org/officeDocument/2006/relationships/image" Target="../media/image37.jpeg"/><Relationship Id="rId7" Type="http://schemas.openxmlformats.org/officeDocument/2006/relationships/image" Target="../media/image41.png"/><Relationship Id="rId12" Type="http://schemas.openxmlformats.org/officeDocument/2006/relationships/image" Target="../media/image46.jpeg"/><Relationship Id="rId17" Type="http://schemas.openxmlformats.org/officeDocument/2006/relationships/image" Target="../media/image51.png"/><Relationship Id="rId2" Type="http://schemas.openxmlformats.org/officeDocument/2006/relationships/image" Target="../media/image36.wmf"/><Relationship Id="rId16" Type="http://schemas.openxmlformats.org/officeDocument/2006/relationships/image" Target="../media/image50.jpeg"/><Relationship Id="rId20" Type="http://schemas.openxmlformats.org/officeDocument/2006/relationships/image" Target="../media/image54.jpeg"/><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jpeg"/><Relationship Id="rId15" Type="http://schemas.openxmlformats.org/officeDocument/2006/relationships/image" Target="../media/image49.jpeg"/><Relationship Id="rId10" Type="http://schemas.openxmlformats.org/officeDocument/2006/relationships/image" Target="../media/image44.jpeg"/><Relationship Id="rId19" Type="http://schemas.openxmlformats.org/officeDocument/2006/relationships/image" Target="../media/image53.jpeg"/><Relationship Id="rId4" Type="http://schemas.openxmlformats.org/officeDocument/2006/relationships/image" Target="../media/image38.png"/><Relationship Id="rId9" Type="http://schemas.openxmlformats.org/officeDocument/2006/relationships/image" Target="../media/image43.jpg"/><Relationship Id="rId14" Type="http://schemas.openxmlformats.org/officeDocument/2006/relationships/image" Target="../media/image48.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4" descr="https://i.pinimg.com/originals/b8/00/9a/b8009a589d396224ae8c190682664647.jpg"/>
          <p:cNvPicPr>
            <a:picLocks noChangeAspect="1" noChangeArrowheads="1"/>
          </p:cNvPicPr>
          <p:nvPr/>
        </p:nvPicPr>
        <p:blipFill rotWithShape="1">
          <a:blip r:embed="rId2">
            <a:extLst>
              <a:ext uri="{28A0092B-C50C-407E-A947-70E740481C1C}">
                <a14:useLocalDpi xmlns:a14="http://schemas.microsoft.com/office/drawing/2010/main" val="0"/>
              </a:ext>
            </a:extLst>
          </a:blip>
          <a:srcRect l="-173" t="795" r="173" b="8113"/>
          <a:stretch/>
        </p:blipFill>
        <p:spPr bwMode="auto">
          <a:xfrm>
            <a:off x="7206712" y="511943"/>
            <a:ext cx="3961624" cy="391797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38386" y="1689315"/>
            <a:ext cx="5920353" cy="1323439"/>
          </a:xfrm>
          <a:prstGeom prst="rect">
            <a:avLst/>
          </a:prstGeom>
          <a:noFill/>
        </p:spPr>
        <p:txBody>
          <a:bodyPr wrap="square" rtlCol="0">
            <a:spAutoFit/>
          </a:bodyPr>
          <a:lstStyle/>
          <a:p>
            <a:r>
              <a:rPr lang="en-US" sz="4000" b="1" dirty="0" smtClean="0">
                <a:solidFill>
                  <a:srgbClr val="0070C0"/>
                </a:solidFill>
              </a:rPr>
              <a:t>You have to go to the shop.</a:t>
            </a:r>
          </a:p>
          <a:p>
            <a:r>
              <a:rPr lang="en-US" sz="4000" b="1" dirty="0" smtClean="0">
                <a:solidFill>
                  <a:srgbClr val="0070C0"/>
                </a:solidFill>
              </a:rPr>
              <a:t>You have to buy some…</a:t>
            </a:r>
            <a:endParaRPr lang="ru-RU" sz="4000" b="1" dirty="0">
              <a:solidFill>
                <a:srgbClr val="0070C0"/>
              </a:solidFill>
            </a:endParaRPr>
          </a:p>
        </p:txBody>
      </p:sp>
    </p:spTree>
    <p:extLst>
      <p:ext uri="{BB962C8B-B14F-4D97-AF65-F5344CB8AC3E}">
        <p14:creationId xmlns:p14="http://schemas.microsoft.com/office/powerpoint/2010/main" val="15166216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descr="https://avatars.mds.yandex.net/i?id=c1d56d63d1a11c99af3b0504e0b43952-5112218-images-thumbs&amp;ref=rim&amp;n=13&amp;w=1280&amp;h=720"/>
          <p:cNvPicPr>
            <a:picLocks noChangeAspect="1" noChangeArrowheads="1"/>
          </p:cNvPicPr>
          <p:nvPr/>
        </p:nvPicPr>
        <p:blipFill rotWithShape="1">
          <a:blip r:embed="rId2">
            <a:extLst>
              <a:ext uri="{28A0092B-C50C-407E-A947-70E740481C1C}">
                <a14:useLocalDpi xmlns:a14="http://schemas.microsoft.com/office/drawing/2010/main" val="0"/>
              </a:ext>
            </a:extLst>
          </a:blip>
          <a:srcRect l="24055" r="18931"/>
          <a:stretch/>
        </p:blipFill>
        <p:spPr bwMode="auto">
          <a:xfrm>
            <a:off x="431114" y="864802"/>
            <a:ext cx="3348507" cy="330364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5400000">
            <a:off x="4245736" y="1501808"/>
            <a:ext cx="2516062" cy="1681275"/>
          </a:xfrm>
          <a:prstGeom prst="rect">
            <a:avLst/>
          </a:prstGeom>
          <a:noFill/>
          <a:ln w="9525">
            <a:noFill/>
            <a:miter lim="800000"/>
            <a:headEnd/>
            <a:tailEnd/>
          </a:ln>
        </p:spPr>
      </p:pic>
      <p:pic>
        <p:nvPicPr>
          <p:cNvPr id="7" name="Picture 2" descr="E:\тематические картинки\еда продукты\еда 4\масло\maslo-slivochnoe-ankor-600x600.jpg"/>
          <p:cNvPicPr>
            <a:picLocks noChangeAspect="1" noChangeArrowheads="1"/>
          </p:cNvPicPr>
          <p:nvPr/>
        </p:nvPicPr>
        <p:blipFill>
          <a:blip r:embed="rId4" cstate="print">
            <a:clrChange>
              <a:clrFrom>
                <a:srgbClr val="FFFFFF"/>
              </a:clrFrom>
              <a:clrTo>
                <a:srgbClr val="FFFFFF">
                  <a:alpha val="0"/>
                </a:srgbClr>
              </a:clrTo>
            </a:clrChange>
          </a:blip>
          <a:srcRect t="12201" b="12200"/>
          <a:stretch>
            <a:fillRect/>
          </a:stretch>
        </p:blipFill>
        <p:spPr bwMode="auto">
          <a:xfrm>
            <a:off x="9038280" y="1215450"/>
            <a:ext cx="1888227" cy="1427480"/>
          </a:xfrm>
          <a:prstGeom prst="rect">
            <a:avLst/>
          </a:prstGeom>
          <a:noFill/>
        </p:spPr>
      </p:pic>
      <p:pic>
        <p:nvPicPr>
          <p:cNvPr id="10" name="Picture 5" descr="203004_138393180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42908" y="2516623"/>
            <a:ext cx="1566326" cy="1373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descr="203004_138393180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81539" y="2830881"/>
            <a:ext cx="1655391" cy="145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431115" y="4369654"/>
            <a:ext cx="11513713" cy="2062103"/>
          </a:xfrm>
          <a:prstGeom prst="rect">
            <a:avLst/>
          </a:prstGeom>
          <a:noFill/>
        </p:spPr>
        <p:txBody>
          <a:bodyPr wrap="square" rtlCol="0">
            <a:spAutoFit/>
          </a:bodyPr>
          <a:lstStyle/>
          <a:p>
            <a:r>
              <a:rPr lang="en-US" sz="3200" dirty="0" smtClean="0"/>
              <a:t>Mother: Bob</a:t>
            </a:r>
            <a:r>
              <a:rPr lang="ru-RU" sz="3200" dirty="0"/>
              <a:t>!</a:t>
            </a:r>
            <a:r>
              <a:rPr lang="en-US" sz="3200" dirty="0" smtClean="0"/>
              <a:t> You have to help me. I need some flour. You have to go to the shop. You have to buy some flour. I need some milk. You have to buy some milk too. I need some butter and some carrots. You</a:t>
            </a:r>
            <a:r>
              <a:rPr lang="ru-RU" sz="3200" dirty="0" smtClean="0"/>
              <a:t> </a:t>
            </a:r>
            <a:r>
              <a:rPr lang="en-US" sz="3200" dirty="0" smtClean="0"/>
              <a:t>have to buy some </a:t>
            </a:r>
            <a:r>
              <a:rPr lang="en-US" sz="3200" dirty="0" smtClean="0"/>
              <a:t>butter and some carrots too</a:t>
            </a:r>
            <a:r>
              <a:rPr lang="en-US" sz="3200" dirty="0" smtClean="0"/>
              <a:t>.</a:t>
            </a:r>
            <a:endParaRPr lang="ru-RU" sz="3200" dirty="0"/>
          </a:p>
        </p:txBody>
      </p:sp>
      <p:pic>
        <p:nvPicPr>
          <p:cNvPr id="13" name="Picture 2" descr="E:\тематические картинки\еда продукты\напитки\image (1).jpg"/>
          <p:cNvPicPr>
            <a:picLocks noChangeAspect="1" noChangeArrowheads="1"/>
          </p:cNvPicPr>
          <p:nvPr/>
        </p:nvPicPr>
        <p:blipFill>
          <a:blip r:embed="rId6" cstate="print">
            <a:clrChange>
              <a:clrFrom>
                <a:srgbClr val="FFFFFF"/>
              </a:clrFrom>
              <a:clrTo>
                <a:srgbClr val="FFFFFF">
                  <a:alpha val="0"/>
                </a:srgbClr>
              </a:clrTo>
            </a:clrChange>
          </a:blip>
          <a:srcRect l="22530" r="22753"/>
          <a:stretch>
            <a:fillRect/>
          </a:stretch>
        </p:blipFill>
        <p:spPr bwMode="auto">
          <a:xfrm>
            <a:off x="6928824" y="1317186"/>
            <a:ext cx="1407701" cy="2572718"/>
          </a:xfrm>
          <a:prstGeom prst="rect">
            <a:avLst/>
          </a:prstGeom>
          <a:noFill/>
        </p:spPr>
      </p:pic>
      <p:sp>
        <p:nvSpPr>
          <p:cNvPr id="2" name="TextBox 1"/>
          <p:cNvSpPr txBox="1"/>
          <p:nvPr/>
        </p:nvSpPr>
        <p:spPr>
          <a:xfrm>
            <a:off x="4278335" y="301695"/>
            <a:ext cx="7636224" cy="707886"/>
          </a:xfrm>
          <a:prstGeom prst="rect">
            <a:avLst/>
          </a:prstGeom>
          <a:noFill/>
        </p:spPr>
        <p:txBody>
          <a:bodyPr wrap="square" rtlCol="0">
            <a:spAutoFit/>
          </a:bodyPr>
          <a:lstStyle/>
          <a:p>
            <a:r>
              <a:rPr lang="en-US" sz="4000" dirty="0" smtClean="0"/>
              <a:t>Read what mother asks Bob to do.</a:t>
            </a:r>
            <a:endParaRPr lang="ru-RU" sz="4000" dirty="0"/>
          </a:p>
        </p:txBody>
      </p:sp>
    </p:spTree>
    <p:extLst>
      <p:ext uri="{BB962C8B-B14F-4D97-AF65-F5344CB8AC3E}">
        <p14:creationId xmlns:p14="http://schemas.microsoft.com/office/powerpoint/2010/main" val="2556163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AutoShape 4" descr="https://thumbs.dreamstime.com/b/%D0%BE%D1%82%D0%B5%D1%86-%D0%B1%D1%80%D0%B0%D0%BD%D0%B8%D1%82-%D0%B5%D0%B3%D0%BE-%D0%BF%D0%B5%D1%80%D1%81%D0%BE%D0%BD%D0%B0%D0%B6-%D0%B8%D0%B7-%D0%BC%D1%83-%D1%8C%D1%82%D1%84%D0%B8-%D1%8C%D0%BC%D0%B0-%D0%BE%D1%87%D0%B5%D1%80%D0%B8-91967222.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6" descr="https://thumbs.dreamstime.com/b/%D0%BE%D1%82%D0%B5%D1%86-%D0%B1%D1%80%D0%B0%D0%BD%D0%B8%D1%82-%D0%B5%D0%B3%D0%BE-%D0%BF%D0%B5%D1%80%D1%81%D0%BE%D0%BD%D0%B0%D0%B6-%D0%B8%D0%B7-%D0%BC%D1%83-%D1%8C%D1%82%D1%84%D0%B8-%D1%8C%D0%BC%D0%B0-%D0%BE%D1%87%D0%B5%D1%80%D0%B8-91967222.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8" descr="https://thumbs.dreamstime.com/b/%D0%BE%D1%82%D0%B5%D1%86-%D0%B1%D1%80%D0%B0%D0%BD%D0%B8%D1%82-%D0%B5%D0%B3%D0%BE-%D0%BF%D0%B5%D1%80%D1%81%D0%BE%D0%BD%D0%B0%D0%B6-%D0%B8%D0%B7-%D0%BC%D1%83-%D1%8C%D1%82%D1%84%D0%B8-%D1%8C%D0%BC%D0%B0-%D0%BE%D1%87%D0%B5%D1%80%D0%B8-91967222.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10" descr="https://thumbs.dreamstime.com/b/%D0%BC%D0%B0%D0%BC%D0%B0-%D0%B1%D1%80%D0%B0%D0%BD%D0%B8%D1%82-%D0%B5%D0%B5-%D0%BE%D1%87%D1%8C-%D0%BD%D0%B0-%D0%B1%D0%B5-%D0%BE%D0%B9-%D0%B8-%D1%8E%D1%81%D1%82%D1%80%D0%B0%D1%86%D0%B8%D0%B8-%D0%BF%D1%80%D0%B5-%D0%BF%D0%BE%D1%81%D1%8B-%D0%BA%D0%B8-65587936.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 name="Picture 4" descr="https://avatars.mds.yandex.net/i?id=3741f0c27c98bdf7928ecccfeb5493776684b2a9-10146075-images-thumbs&amp;ref=rim&amp;n=33&amp;w=200&amp;h=2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685" y="513087"/>
            <a:ext cx="3763317" cy="376331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E:\тематические картинки\еда продукты\напитки\coca-cola.jpg"/>
          <p:cNvPicPr>
            <a:picLocks noChangeAspect="1" noChangeArrowheads="1"/>
          </p:cNvPicPr>
          <p:nvPr/>
        </p:nvPicPr>
        <p:blipFill>
          <a:blip r:embed="rId3" cstate="print">
            <a:clrChange>
              <a:clrFrom>
                <a:srgbClr val="FFFFFF"/>
              </a:clrFrom>
              <a:clrTo>
                <a:srgbClr val="FFFFFF">
                  <a:alpha val="0"/>
                </a:srgbClr>
              </a:clrTo>
            </a:clrChange>
          </a:blip>
          <a:srcRect l="31522" r="30679"/>
          <a:stretch>
            <a:fillRect/>
          </a:stretch>
        </p:blipFill>
        <p:spPr bwMode="auto">
          <a:xfrm>
            <a:off x="10803720" y="1518065"/>
            <a:ext cx="1040693" cy="2753191"/>
          </a:xfrm>
          <a:prstGeom prst="rect">
            <a:avLst/>
          </a:prstGeom>
          <a:noFill/>
        </p:spPr>
      </p:pic>
      <p:pic>
        <p:nvPicPr>
          <p:cNvPr id="13" name="Picture 12" descr="F:\еда\potato.jpg"/>
          <p:cNvPicPr>
            <a:picLocks noChangeAspect="1" noChangeArrowheads="1"/>
          </p:cNvPicPr>
          <p:nvPr/>
        </p:nvPicPr>
        <p:blipFill>
          <a:blip r:embed="rId4" cstate="print">
            <a:clrChange>
              <a:clrFrom>
                <a:srgbClr val="FFFFFF"/>
              </a:clrFrom>
              <a:clrTo>
                <a:srgbClr val="FFFFFF">
                  <a:alpha val="0"/>
                </a:srgbClr>
              </a:clrTo>
            </a:clrChange>
          </a:blip>
          <a:srcRect l="3040" t="21021" b="22540"/>
          <a:stretch>
            <a:fillRect/>
          </a:stretch>
        </p:blipFill>
        <p:spPr bwMode="auto">
          <a:xfrm>
            <a:off x="4583350" y="2274184"/>
            <a:ext cx="1163638" cy="677863"/>
          </a:xfrm>
          <a:prstGeom prst="rect">
            <a:avLst/>
          </a:prstGeom>
          <a:noFill/>
          <a:ln w="9525">
            <a:noFill/>
            <a:miter lim="800000"/>
            <a:headEnd/>
            <a:tailEnd/>
          </a:ln>
        </p:spPr>
      </p:pic>
      <p:pic>
        <p:nvPicPr>
          <p:cNvPr id="14" name="Picture 12" descr="F:\еда\potato.jpg"/>
          <p:cNvPicPr>
            <a:picLocks noChangeAspect="1" noChangeArrowheads="1"/>
          </p:cNvPicPr>
          <p:nvPr/>
        </p:nvPicPr>
        <p:blipFill>
          <a:blip r:embed="rId4" cstate="print">
            <a:clrChange>
              <a:clrFrom>
                <a:srgbClr val="FFFFFF"/>
              </a:clrFrom>
              <a:clrTo>
                <a:srgbClr val="FFFFFF">
                  <a:alpha val="0"/>
                </a:srgbClr>
              </a:clrTo>
            </a:clrChange>
          </a:blip>
          <a:srcRect l="3040" t="21021" b="22540"/>
          <a:stretch>
            <a:fillRect/>
          </a:stretch>
        </p:blipFill>
        <p:spPr bwMode="auto">
          <a:xfrm>
            <a:off x="4534531" y="3127006"/>
            <a:ext cx="1163638" cy="677863"/>
          </a:xfrm>
          <a:prstGeom prst="rect">
            <a:avLst/>
          </a:prstGeom>
          <a:noFill/>
          <a:ln w="9525">
            <a:noFill/>
            <a:miter lim="800000"/>
            <a:headEnd/>
            <a:tailEnd/>
          </a:ln>
        </p:spPr>
      </p:pic>
      <p:pic>
        <p:nvPicPr>
          <p:cNvPr id="15" name="Picture 12" descr="F:\еда\potato.jpg"/>
          <p:cNvPicPr>
            <a:picLocks noChangeAspect="1" noChangeArrowheads="1"/>
          </p:cNvPicPr>
          <p:nvPr/>
        </p:nvPicPr>
        <p:blipFill>
          <a:blip r:embed="rId4" cstate="print">
            <a:clrChange>
              <a:clrFrom>
                <a:srgbClr val="FFFFFF"/>
              </a:clrFrom>
              <a:clrTo>
                <a:srgbClr val="FFFFFF">
                  <a:alpha val="0"/>
                </a:srgbClr>
              </a:clrTo>
            </a:clrChange>
          </a:blip>
          <a:srcRect l="3040" t="21021" b="22540"/>
          <a:stretch>
            <a:fillRect/>
          </a:stretch>
        </p:blipFill>
        <p:spPr bwMode="auto">
          <a:xfrm>
            <a:off x="5198348" y="2788075"/>
            <a:ext cx="1163638" cy="677863"/>
          </a:xfrm>
          <a:prstGeom prst="rect">
            <a:avLst/>
          </a:prstGeom>
          <a:noFill/>
          <a:ln w="9525">
            <a:noFill/>
            <a:miter lim="800000"/>
            <a:headEnd/>
            <a:tailEnd/>
          </a:ln>
        </p:spPr>
      </p:pic>
      <p:pic>
        <p:nvPicPr>
          <p:cNvPr id="16" name="Picture 33" descr="сахар"/>
          <p:cNvPicPr>
            <a:picLocks noChangeAspect="1" noChangeArrowheads="1"/>
          </p:cNvPicPr>
          <p:nvPr/>
        </p:nvPicPr>
        <p:blipFill>
          <a:blip r:embed="rId5" cstate="print">
            <a:clrChange>
              <a:clrFrom>
                <a:srgbClr val="FAF6F3"/>
              </a:clrFrom>
              <a:clrTo>
                <a:srgbClr val="FAF6F3">
                  <a:alpha val="0"/>
                </a:srgbClr>
              </a:clrTo>
            </a:clrChange>
          </a:blip>
          <a:srcRect/>
          <a:stretch>
            <a:fillRect/>
          </a:stretch>
        </p:blipFill>
        <p:spPr bwMode="auto">
          <a:xfrm>
            <a:off x="7927904" y="2394745"/>
            <a:ext cx="2415745" cy="1691289"/>
          </a:xfrm>
          <a:prstGeom prst="rect">
            <a:avLst/>
          </a:prstGeom>
          <a:noFill/>
          <a:ln w="9525">
            <a:noFill/>
            <a:miter lim="800000"/>
            <a:headEnd/>
            <a:tailEnd/>
          </a:ln>
        </p:spPr>
      </p:pic>
      <p:pic>
        <p:nvPicPr>
          <p:cNvPr id="18" name="Рисунок 30" descr="раст масло.jpg"/>
          <p:cNvPicPr>
            <a:picLocks noChangeAspect="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8956" r="28439"/>
          <a:stretch/>
        </p:blipFill>
        <p:spPr bwMode="auto">
          <a:xfrm>
            <a:off x="6742874" y="1575451"/>
            <a:ext cx="1185030" cy="2753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612775" y="4629153"/>
            <a:ext cx="11231638" cy="1569660"/>
          </a:xfrm>
          <a:prstGeom prst="rect">
            <a:avLst/>
          </a:prstGeom>
          <a:noFill/>
        </p:spPr>
        <p:txBody>
          <a:bodyPr wrap="square" rtlCol="0">
            <a:spAutoFit/>
          </a:bodyPr>
          <a:lstStyle/>
          <a:p>
            <a:r>
              <a:rPr lang="en-US" sz="3200" dirty="0" smtClean="0"/>
              <a:t>Bob</a:t>
            </a:r>
            <a:r>
              <a:rPr lang="en-US" sz="3200" dirty="0" smtClean="0"/>
              <a:t>:</a:t>
            </a:r>
            <a:r>
              <a:rPr lang="ru-RU" sz="3200" dirty="0" smtClean="0"/>
              <a:t> </a:t>
            </a:r>
            <a:r>
              <a:rPr lang="en-US" sz="3200" dirty="0" smtClean="0"/>
              <a:t>OK, Mum. I can help you. I can go to the shop. Let me see. I have to buy some potatoes. I have to buy some sugar. Err… I have to buy some olive oil and some Coke too.</a:t>
            </a:r>
            <a:endParaRPr lang="ru-RU" sz="3200" dirty="0"/>
          </a:p>
        </p:txBody>
      </p:sp>
      <p:sp>
        <p:nvSpPr>
          <p:cNvPr id="2" name="TextBox 1"/>
          <p:cNvSpPr txBox="1"/>
          <p:nvPr/>
        </p:nvSpPr>
        <p:spPr>
          <a:xfrm>
            <a:off x="4807131" y="465137"/>
            <a:ext cx="7037282" cy="707886"/>
          </a:xfrm>
          <a:prstGeom prst="rect">
            <a:avLst/>
          </a:prstGeom>
          <a:noFill/>
        </p:spPr>
        <p:txBody>
          <a:bodyPr wrap="square" rtlCol="0">
            <a:spAutoFit/>
          </a:bodyPr>
          <a:lstStyle/>
          <a:p>
            <a:r>
              <a:rPr lang="en-US" sz="4000" dirty="0" smtClean="0"/>
              <a:t>Read what Bob </a:t>
            </a:r>
            <a:r>
              <a:rPr lang="en-US" sz="4000" dirty="0" smtClean="0"/>
              <a:t>wants to buy.</a:t>
            </a:r>
            <a:endParaRPr lang="ru-RU" sz="4000" dirty="0"/>
          </a:p>
        </p:txBody>
      </p:sp>
    </p:spTree>
    <p:extLst>
      <p:ext uri="{BB962C8B-B14F-4D97-AF65-F5344CB8AC3E}">
        <p14:creationId xmlns:p14="http://schemas.microsoft.com/office/powerpoint/2010/main" val="837685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par>
                                <p:cTn id="11" presetID="22" presetClass="entr" presetSubtype="4"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4" name="Picture 4" descr="https://avatars.dzeninfra.ru/get-zen_doc/4612968/pub_63da6488954fd401fae16f44_63da64a6bec0c250be113fe5/scale_12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6538" y="348713"/>
            <a:ext cx="3610513" cy="36105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2" descr="F:\еда\potato.jpg"/>
          <p:cNvPicPr>
            <a:picLocks noChangeAspect="1" noChangeArrowheads="1"/>
          </p:cNvPicPr>
          <p:nvPr/>
        </p:nvPicPr>
        <p:blipFill>
          <a:blip r:embed="rId3" cstate="print">
            <a:clrChange>
              <a:clrFrom>
                <a:srgbClr val="FFFFFF"/>
              </a:clrFrom>
              <a:clrTo>
                <a:srgbClr val="FFFFFF">
                  <a:alpha val="0"/>
                </a:srgbClr>
              </a:clrTo>
            </a:clrChange>
          </a:blip>
          <a:srcRect l="3040" t="21021" b="22540"/>
          <a:stretch>
            <a:fillRect/>
          </a:stretch>
        </p:blipFill>
        <p:spPr bwMode="auto">
          <a:xfrm>
            <a:off x="4228428" y="1975745"/>
            <a:ext cx="1163638" cy="677863"/>
          </a:xfrm>
          <a:prstGeom prst="rect">
            <a:avLst/>
          </a:prstGeom>
          <a:noFill/>
          <a:ln w="9525">
            <a:noFill/>
            <a:miter lim="800000"/>
            <a:headEnd/>
            <a:tailEnd/>
          </a:ln>
        </p:spPr>
      </p:pic>
      <p:pic>
        <p:nvPicPr>
          <p:cNvPr id="7" name="Picture 12" descr="F:\еда\potato.jpg"/>
          <p:cNvPicPr>
            <a:picLocks noChangeAspect="1" noChangeArrowheads="1"/>
          </p:cNvPicPr>
          <p:nvPr/>
        </p:nvPicPr>
        <p:blipFill>
          <a:blip r:embed="rId3" cstate="print">
            <a:clrChange>
              <a:clrFrom>
                <a:srgbClr val="FFFFFF"/>
              </a:clrFrom>
              <a:clrTo>
                <a:srgbClr val="FFFFFF">
                  <a:alpha val="0"/>
                </a:srgbClr>
              </a:clrTo>
            </a:clrChange>
          </a:blip>
          <a:srcRect l="3040" t="21021" b="22540"/>
          <a:stretch>
            <a:fillRect/>
          </a:stretch>
        </p:blipFill>
        <p:spPr bwMode="auto">
          <a:xfrm>
            <a:off x="4810247" y="1845126"/>
            <a:ext cx="1163638" cy="677863"/>
          </a:xfrm>
          <a:prstGeom prst="rect">
            <a:avLst/>
          </a:prstGeom>
          <a:noFill/>
          <a:ln w="9525">
            <a:noFill/>
            <a:miter lim="800000"/>
            <a:headEnd/>
            <a:tailEnd/>
          </a:ln>
        </p:spPr>
      </p:pic>
      <p:pic>
        <p:nvPicPr>
          <p:cNvPr id="8" name="Picture 12" descr="F:\еда\potato.jpg"/>
          <p:cNvPicPr>
            <a:picLocks noChangeAspect="1" noChangeArrowheads="1"/>
          </p:cNvPicPr>
          <p:nvPr/>
        </p:nvPicPr>
        <p:blipFill>
          <a:blip r:embed="rId3" cstate="print">
            <a:clrChange>
              <a:clrFrom>
                <a:srgbClr val="FFFFFF"/>
              </a:clrFrom>
              <a:clrTo>
                <a:srgbClr val="FFFFFF">
                  <a:alpha val="0"/>
                </a:srgbClr>
              </a:clrTo>
            </a:clrChange>
          </a:blip>
          <a:srcRect l="3040" t="21021" b="22540"/>
          <a:stretch>
            <a:fillRect/>
          </a:stretch>
        </p:blipFill>
        <p:spPr bwMode="auto">
          <a:xfrm>
            <a:off x="5356646" y="2096564"/>
            <a:ext cx="1163638" cy="677863"/>
          </a:xfrm>
          <a:prstGeom prst="rect">
            <a:avLst/>
          </a:prstGeom>
          <a:noFill/>
          <a:ln w="9525">
            <a:noFill/>
            <a:miter lim="800000"/>
            <a:headEnd/>
            <a:tailEnd/>
          </a:ln>
        </p:spPr>
      </p:pic>
      <p:pic>
        <p:nvPicPr>
          <p:cNvPr id="9" name="Picture 5" descr="203004_13839318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0173" y="2847828"/>
            <a:ext cx="1655391" cy="145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203004_13839318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87629" y="3233541"/>
            <a:ext cx="1655391" cy="145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3" descr="сахар"/>
          <p:cNvPicPr>
            <a:picLocks noChangeAspect="1" noChangeArrowheads="1"/>
          </p:cNvPicPr>
          <p:nvPr/>
        </p:nvPicPr>
        <p:blipFill>
          <a:blip r:embed="rId5" cstate="print">
            <a:clrChange>
              <a:clrFrom>
                <a:srgbClr val="FAF6F3"/>
              </a:clrFrom>
              <a:clrTo>
                <a:srgbClr val="FAF6F3">
                  <a:alpha val="0"/>
                </a:srgbClr>
              </a:clrTo>
            </a:clrChange>
          </a:blip>
          <a:srcRect/>
          <a:stretch>
            <a:fillRect/>
          </a:stretch>
        </p:blipFill>
        <p:spPr bwMode="auto">
          <a:xfrm>
            <a:off x="7173207" y="1304579"/>
            <a:ext cx="1976273" cy="1383610"/>
          </a:xfrm>
          <a:prstGeom prst="rect">
            <a:avLst/>
          </a:prstGeom>
          <a:noFill/>
          <a:ln w="9525">
            <a:noFill/>
            <a:miter lim="800000"/>
            <a:headEnd/>
            <a:tailEnd/>
          </a:ln>
        </p:spPr>
      </p:pic>
      <p:pic>
        <p:nvPicPr>
          <p:cNvPr id="12" name="Picture 6"/>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rot="5400000">
            <a:off x="6650371" y="2909251"/>
            <a:ext cx="1811483" cy="1210463"/>
          </a:xfrm>
          <a:prstGeom prst="rect">
            <a:avLst/>
          </a:prstGeom>
          <a:noFill/>
          <a:ln w="9525">
            <a:noFill/>
            <a:miter lim="800000"/>
            <a:headEnd/>
            <a:tailEnd/>
          </a:ln>
        </p:spPr>
      </p:pic>
      <p:pic>
        <p:nvPicPr>
          <p:cNvPr id="13" name="Picture 6" descr="E:\тематические картинки\еда продукты\напитки\coca-cola.jpg"/>
          <p:cNvPicPr>
            <a:picLocks noChangeAspect="1" noChangeArrowheads="1"/>
          </p:cNvPicPr>
          <p:nvPr/>
        </p:nvPicPr>
        <p:blipFill>
          <a:blip r:embed="rId7" cstate="print">
            <a:clrChange>
              <a:clrFrom>
                <a:srgbClr val="FFFFFF"/>
              </a:clrFrom>
              <a:clrTo>
                <a:srgbClr val="FFFFFF">
                  <a:alpha val="0"/>
                </a:srgbClr>
              </a:clrTo>
            </a:clrChange>
          </a:blip>
          <a:srcRect l="31522" r="30679"/>
          <a:stretch>
            <a:fillRect/>
          </a:stretch>
        </p:blipFill>
        <p:spPr bwMode="auto">
          <a:xfrm>
            <a:off x="10851109" y="110024"/>
            <a:ext cx="857366" cy="2268193"/>
          </a:xfrm>
          <a:prstGeom prst="rect">
            <a:avLst/>
          </a:prstGeom>
          <a:noFill/>
        </p:spPr>
      </p:pic>
      <p:pic>
        <p:nvPicPr>
          <p:cNvPr id="14" name="Рисунок 30" descr="раст масло.jpg"/>
          <p:cNvPicPr>
            <a:picLocks noChangeAspect="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l="18956" r="28439"/>
          <a:stretch/>
        </p:blipFill>
        <p:spPr bwMode="auto">
          <a:xfrm>
            <a:off x="9772745" y="392492"/>
            <a:ext cx="965981" cy="2244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descr="E:\тематические картинки\еда продукты\еда 4\масло\maslo-slivochnoe-ankor-600x600.jpg"/>
          <p:cNvPicPr>
            <a:picLocks noChangeAspect="1" noChangeArrowheads="1"/>
          </p:cNvPicPr>
          <p:nvPr/>
        </p:nvPicPr>
        <p:blipFill>
          <a:blip r:embed="rId9" cstate="print">
            <a:clrChange>
              <a:clrFrom>
                <a:srgbClr val="FFFFFF"/>
              </a:clrFrom>
              <a:clrTo>
                <a:srgbClr val="FFFFFF">
                  <a:alpha val="0"/>
                </a:srgbClr>
              </a:clrTo>
            </a:clrChange>
          </a:blip>
          <a:srcRect t="12201" b="12200"/>
          <a:stretch>
            <a:fillRect/>
          </a:stretch>
        </p:blipFill>
        <p:spPr bwMode="auto">
          <a:xfrm>
            <a:off x="8517820" y="3287860"/>
            <a:ext cx="1497857" cy="1132364"/>
          </a:xfrm>
          <a:prstGeom prst="rect">
            <a:avLst/>
          </a:prstGeom>
          <a:noFill/>
        </p:spPr>
      </p:pic>
      <p:pic>
        <p:nvPicPr>
          <p:cNvPr id="16" name="Picture 2" descr="E:\тематические картинки\еда продукты\напитки\image (1).jpg"/>
          <p:cNvPicPr>
            <a:picLocks noChangeAspect="1" noChangeArrowheads="1"/>
          </p:cNvPicPr>
          <p:nvPr/>
        </p:nvPicPr>
        <p:blipFill>
          <a:blip r:embed="rId10" cstate="print">
            <a:clrChange>
              <a:clrFrom>
                <a:srgbClr val="FFFFFF"/>
              </a:clrFrom>
              <a:clrTo>
                <a:srgbClr val="FFFFFF">
                  <a:alpha val="0"/>
                </a:srgbClr>
              </a:clrTo>
            </a:clrChange>
          </a:blip>
          <a:srcRect l="22530" r="22753"/>
          <a:stretch>
            <a:fillRect/>
          </a:stretch>
        </p:blipFill>
        <p:spPr bwMode="auto">
          <a:xfrm>
            <a:off x="10655422" y="2552201"/>
            <a:ext cx="1053053" cy="1924562"/>
          </a:xfrm>
          <a:prstGeom prst="rect">
            <a:avLst/>
          </a:prstGeom>
          <a:noFill/>
        </p:spPr>
      </p:pic>
      <p:sp>
        <p:nvSpPr>
          <p:cNvPr id="4" name="TextBox 3"/>
          <p:cNvSpPr txBox="1"/>
          <p:nvPr/>
        </p:nvSpPr>
        <p:spPr>
          <a:xfrm>
            <a:off x="468911" y="4526948"/>
            <a:ext cx="11418314" cy="1815882"/>
          </a:xfrm>
          <a:prstGeom prst="rect">
            <a:avLst/>
          </a:prstGeom>
          <a:noFill/>
        </p:spPr>
        <p:txBody>
          <a:bodyPr wrap="square" rtlCol="0">
            <a:spAutoFit/>
          </a:bodyPr>
          <a:lstStyle/>
          <a:p>
            <a:r>
              <a:rPr lang="en-US" sz="2800" dirty="0" smtClean="0"/>
              <a:t>Mother: Oh, no! You don’t have to buy any potatoes. You have to buy some carrots. You don’t have to buy any sugar. You have to buy some flour. You don’t have to buy any oil. You have to buy some butter. You don’t have to buy any Coke. You have to buy some milk. </a:t>
            </a:r>
            <a:endParaRPr lang="ru-RU" sz="2800" dirty="0"/>
          </a:p>
        </p:txBody>
      </p:sp>
      <p:sp>
        <p:nvSpPr>
          <p:cNvPr id="2" name="TextBox 1"/>
          <p:cNvSpPr txBox="1"/>
          <p:nvPr/>
        </p:nvSpPr>
        <p:spPr>
          <a:xfrm>
            <a:off x="4487629" y="110024"/>
            <a:ext cx="5285116" cy="707886"/>
          </a:xfrm>
          <a:prstGeom prst="rect">
            <a:avLst/>
          </a:prstGeom>
          <a:noFill/>
        </p:spPr>
        <p:txBody>
          <a:bodyPr wrap="square" rtlCol="0">
            <a:spAutoFit/>
          </a:bodyPr>
          <a:lstStyle/>
          <a:p>
            <a:r>
              <a:rPr lang="en-US" sz="4000" dirty="0" smtClean="0"/>
              <a:t>Read why mum is angry.</a:t>
            </a:r>
            <a:endParaRPr lang="ru-RU" sz="4000" dirty="0"/>
          </a:p>
        </p:txBody>
      </p:sp>
    </p:spTree>
    <p:extLst>
      <p:ext uri="{BB962C8B-B14F-4D97-AF65-F5344CB8AC3E}">
        <p14:creationId xmlns:p14="http://schemas.microsoft.com/office/powerpoint/2010/main" val="3745073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22" presetClass="entr" presetSubtype="4"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down)">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down)">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8" descr="https://zaikanie.spb.ru/upload/medialibrary/img/zaikanie_v_6_let-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060" y="31605"/>
            <a:ext cx="4211228" cy="336898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5400000">
            <a:off x="4761069" y="1301920"/>
            <a:ext cx="2516062" cy="1681275"/>
          </a:xfrm>
          <a:prstGeom prst="rect">
            <a:avLst/>
          </a:prstGeom>
          <a:noFill/>
          <a:ln w="9525">
            <a:noFill/>
            <a:miter lim="800000"/>
            <a:headEnd/>
            <a:tailEnd/>
          </a:ln>
        </p:spPr>
      </p:pic>
      <p:pic>
        <p:nvPicPr>
          <p:cNvPr id="6" name="Picture 2" descr="E:\тематические картинки\еда продукты\еда 4\масло\maslo-slivochnoe-ankor-600x600.jpg"/>
          <p:cNvPicPr>
            <a:picLocks noChangeAspect="1" noChangeArrowheads="1"/>
          </p:cNvPicPr>
          <p:nvPr/>
        </p:nvPicPr>
        <p:blipFill>
          <a:blip r:embed="rId4" cstate="print"/>
          <a:srcRect t="12201" b="12200"/>
          <a:stretch>
            <a:fillRect/>
          </a:stretch>
        </p:blipFill>
        <p:spPr bwMode="auto">
          <a:xfrm>
            <a:off x="9951745" y="1002356"/>
            <a:ext cx="1888227" cy="1427480"/>
          </a:xfrm>
          <a:prstGeom prst="rect">
            <a:avLst/>
          </a:prstGeom>
          <a:noFill/>
          <a:ln>
            <a:noFill/>
          </a:ln>
        </p:spPr>
      </p:pic>
      <p:pic>
        <p:nvPicPr>
          <p:cNvPr id="7" name="Picture 5" descr="203004_138393180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88906" y="2586421"/>
            <a:ext cx="1303960" cy="1143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203004_138393180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640886" y="2443313"/>
            <a:ext cx="1467185" cy="1286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descr="E:\тематические картинки\еда продукты\напитки\image (1).jpg"/>
          <p:cNvPicPr>
            <a:picLocks noChangeAspect="1" noChangeArrowheads="1"/>
          </p:cNvPicPr>
          <p:nvPr/>
        </p:nvPicPr>
        <p:blipFill>
          <a:blip r:embed="rId7" cstate="print">
            <a:clrChange>
              <a:clrFrom>
                <a:srgbClr val="FFFFFF"/>
              </a:clrFrom>
              <a:clrTo>
                <a:srgbClr val="FFFFFF">
                  <a:alpha val="0"/>
                </a:srgbClr>
              </a:clrTo>
            </a:clrChange>
          </a:blip>
          <a:srcRect l="22530" r="22753"/>
          <a:stretch>
            <a:fillRect/>
          </a:stretch>
        </p:blipFill>
        <p:spPr bwMode="auto">
          <a:xfrm>
            <a:off x="7422115" y="1002357"/>
            <a:ext cx="1407701" cy="2572718"/>
          </a:xfrm>
          <a:prstGeom prst="rect">
            <a:avLst/>
          </a:prstGeom>
          <a:noFill/>
        </p:spPr>
      </p:pic>
      <p:sp>
        <p:nvSpPr>
          <p:cNvPr id="10" name="TextBox 9"/>
          <p:cNvSpPr txBox="1"/>
          <p:nvPr/>
        </p:nvSpPr>
        <p:spPr>
          <a:xfrm>
            <a:off x="329689" y="3315808"/>
            <a:ext cx="11669632" cy="3539430"/>
          </a:xfrm>
          <a:prstGeom prst="rect">
            <a:avLst/>
          </a:prstGeom>
          <a:noFill/>
        </p:spPr>
        <p:txBody>
          <a:bodyPr wrap="square" rtlCol="0">
            <a:spAutoFit/>
          </a:bodyPr>
          <a:lstStyle/>
          <a:p>
            <a:r>
              <a:rPr lang="en-US" sz="3200" dirty="0" smtClean="0"/>
              <a:t>Son: Oh, no! I am sorry.</a:t>
            </a:r>
          </a:p>
          <a:p>
            <a:r>
              <a:rPr lang="en-US" sz="3200" dirty="0" smtClean="0"/>
              <a:t>Mother: OK. Let’s make a shopping list. Sit down and write, please.</a:t>
            </a:r>
          </a:p>
          <a:p>
            <a:r>
              <a:rPr lang="en-US" sz="3200" dirty="0" smtClean="0"/>
              <a:t>Son: Some flour. How much flour do I have to buy? Some milk. How much milk do I have to buy? How much butter do you need? How many carrots do I have to buy?</a:t>
            </a:r>
          </a:p>
          <a:p>
            <a:r>
              <a:rPr lang="en-US" sz="3200" dirty="0" smtClean="0"/>
              <a:t>Mother: A kilo of flour, a liter of milk, 200 grams of butter and a kilo of carrots.</a:t>
            </a:r>
          </a:p>
        </p:txBody>
      </p:sp>
      <p:sp>
        <p:nvSpPr>
          <p:cNvPr id="2" name="TextBox 1"/>
          <p:cNvSpPr txBox="1"/>
          <p:nvPr/>
        </p:nvSpPr>
        <p:spPr>
          <a:xfrm>
            <a:off x="4921287" y="90944"/>
            <a:ext cx="7043405" cy="646331"/>
          </a:xfrm>
          <a:prstGeom prst="rect">
            <a:avLst/>
          </a:prstGeom>
          <a:noFill/>
        </p:spPr>
        <p:txBody>
          <a:bodyPr wrap="square" rtlCol="0">
            <a:spAutoFit/>
          </a:bodyPr>
          <a:lstStyle/>
          <a:p>
            <a:r>
              <a:rPr lang="en-US" sz="3600" dirty="0" smtClean="0"/>
              <a:t>Read what shopping list they write.</a:t>
            </a:r>
            <a:endParaRPr lang="ru-RU" sz="3600" dirty="0"/>
          </a:p>
        </p:txBody>
      </p:sp>
    </p:spTree>
    <p:extLst>
      <p:ext uri="{BB962C8B-B14F-4D97-AF65-F5344CB8AC3E}">
        <p14:creationId xmlns:p14="http://schemas.microsoft.com/office/powerpoint/2010/main" val="1022235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E:\тематические картинки\еда продукты\cakes,cookies, sweets,ice cream\печ\67942243_pechenedomashnee_081125142059_091201163701_F.jpg"/>
          <p:cNvPicPr>
            <a:picLocks noChangeAspect="1" noChangeArrowheads="1"/>
          </p:cNvPicPr>
          <p:nvPr/>
        </p:nvPicPr>
        <p:blipFill>
          <a:blip r:embed="rId2" cstate="print">
            <a:clrChange>
              <a:clrFrom>
                <a:srgbClr val="FFFFFF"/>
              </a:clrFrom>
              <a:clrTo>
                <a:srgbClr val="FFFFFF">
                  <a:alpha val="0"/>
                </a:srgbClr>
              </a:clrTo>
            </a:clrChange>
          </a:blip>
          <a:srcRect l="9501" t="3384" r="12200"/>
          <a:stretch>
            <a:fillRect/>
          </a:stretch>
        </p:blipFill>
        <p:spPr bwMode="auto">
          <a:xfrm>
            <a:off x="5552747" y="2447791"/>
            <a:ext cx="1853857" cy="1606228"/>
          </a:xfrm>
          <a:prstGeom prst="rect">
            <a:avLst/>
          </a:prstGeom>
          <a:noFill/>
        </p:spPr>
      </p:pic>
      <p:pic>
        <p:nvPicPr>
          <p:cNvPr id="7"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840532" y="1946753"/>
            <a:ext cx="1179579" cy="1573228"/>
          </a:xfrm>
          <a:prstGeom prst="rect">
            <a:avLst/>
          </a:prstGeom>
          <a:noFill/>
          <a:ln w="9525">
            <a:noFill/>
            <a:miter lim="800000"/>
            <a:headEnd/>
            <a:tailEnd/>
          </a:ln>
        </p:spPr>
      </p:pic>
      <p:pic>
        <p:nvPicPr>
          <p:cNvPr id="8" name="Picture 6" descr="E:\тематические картинки\еда продукты\напитки\coca-cola.jpg"/>
          <p:cNvPicPr>
            <a:picLocks noChangeAspect="1" noChangeArrowheads="1"/>
          </p:cNvPicPr>
          <p:nvPr/>
        </p:nvPicPr>
        <p:blipFill>
          <a:blip r:embed="rId4" cstate="print">
            <a:clrChange>
              <a:clrFrom>
                <a:srgbClr val="FFFFFF"/>
              </a:clrFrom>
              <a:clrTo>
                <a:srgbClr val="FFFFFF">
                  <a:alpha val="0"/>
                </a:srgbClr>
              </a:clrTo>
            </a:clrChange>
          </a:blip>
          <a:srcRect l="31522" r="30679"/>
          <a:stretch>
            <a:fillRect/>
          </a:stretch>
        </p:blipFill>
        <p:spPr bwMode="auto">
          <a:xfrm>
            <a:off x="57335" y="1073425"/>
            <a:ext cx="910818" cy="2409605"/>
          </a:xfrm>
          <a:prstGeom prst="rect">
            <a:avLst/>
          </a:prstGeom>
          <a:noFill/>
        </p:spPr>
      </p:pic>
      <p:pic>
        <p:nvPicPr>
          <p:cNvPr id="9" name="Picture 7" descr="E:\тематические картинки\еда продукты\напитки\сок\sady_pridonya_yablokoshipovnik_6_mes_200_gr_00037791_large.jpg"/>
          <p:cNvPicPr>
            <a:picLocks noChangeAspect="1" noChangeArrowheads="1"/>
          </p:cNvPicPr>
          <p:nvPr/>
        </p:nvPicPr>
        <p:blipFill>
          <a:blip r:embed="rId5" cstate="print">
            <a:clrChange>
              <a:clrFrom>
                <a:srgbClr val="FFFFFF"/>
              </a:clrFrom>
              <a:clrTo>
                <a:srgbClr val="FFFFFF">
                  <a:alpha val="0"/>
                </a:srgbClr>
              </a:clrTo>
            </a:clrChange>
          </a:blip>
          <a:srcRect l="26186" r="28454"/>
          <a:stretch>
            <a:fillRect/>
          </a:stretch>
        </p:blipFill>
        <p:spPr bwMode="auto">
          <a:xfrm>
            <a:off x="5694735" y="368778"/>
            <a:ext cx="909091" cy="2004197"/>
          </a:xfrm>
          <a:prstGeom prst="rect">
            <a:avLst/>
          </a:prstGeom>
          <a:noFill/>
        </p:spPr>
      </p:pic>
      <p:sp>
        <p:nvSpPr>
          <p:cNvPr id="4" name="TextBox 3"/>
          <p:cNvSpPr txBox="1"/>
          <p:nvPr/>
        </p:nvSpPr>
        <p:spPr>
          <a:xfrm>
            <a:off x="356083" y="3975625"/>
            <a:ext cx="11502542" cy="2554545"/>
          </a:xfrm>
          <a:prstGeom prst="rect">
            <a:avLst/>
          </a:prstGeom>
          <a:noFill/>
        </p:spPr>
        <p:txBody>
          <a:bodyPr wrap="square" rtlCol="0">
            <a:spAutoFit/>
          </a:bodyPr>
          <a:lstStyle/>
          <a:p>
            <a:r>
              <a:rPr lang="en-US" sz="3200" dirty="0" smtClean="0"/>
              <a:t>Bob: Can I buy some </a:t>
            </a:r>
            <a:r>
              <a:rPr lang="en-US" sz="3200" dirty="0" smtClean="0"/>
              <a:t>Coke, please? </a:t>
            </a:r>
            <a:r>
              <a:rPr lang="en-US" sz="3200" dirty="0" smtClean="0"/>
              <a:t>Can I buy some ice </a:t>
            </a:r>
            <a:r>
              <a:rPr lang="en-US" sz="3200" dirty="0" smtClean="0"/>
              <a:t>cream, please? </a:t>
            </a:r>
            <a:r>
              <a:rPr lang="en-US" sz="3200" dirty="0" smtClean="0"/>
              <a:t>Can I buy some chips, please?</a:t>
            </a:r>
          </a:p>
          <a:p>
            <a:r>
              <a:rPr lang="en-US" sz="3200" dirty="0" smtClean="0"/>
              <a:t>Mother: You can’t buy any Coke, but you can buy some juice. You can’t buy any chips, but you can buy some biscuits. You can’t buy any ice cream, but you can buy some yogurt. </a:t>
            </a:r>
            <a:endParaRPr lang="ru-RU" sz="3200" dirty="0"/>
          </a:p>
        </p:txBody>
      </p:sp>
      <p:pic>
        <p:nvPicPr>
          <p:cNvPr id="12" name="Picture 6" descr="cone-strawberr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14133" y="2036968"/>
            <a:ext cx="1254131" cy="185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https://pichold.ru/wp-content/uploads/2018/04/135ba22f0c5551d7f2f2d2187744b012-768x576.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45619" y="779417"/>
            <a:ext cx="3246381" cy="243478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16559" y="779417"/>
            <a:ext cx="1849280" cy="1042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E:\тематические картинки\еда продукты\напитки\coca-cola.jpg"/>
          <p:cNvPicPr>
            <a:picLocks noChangeAspect="1" noChangeArrowheads="1"/>
          </p:cNvPicPr>
          <p:nvPr/>
        </p:nvPicPr>
        <p:blipFill>
          <a:blip r:embed="rId4" cstate="print">
            <a:clrChange>
              <a:clrFrom>
                <a:srgbClr val="FFFFFF"/>
              </a:clrFrom>
              <a:clrTo>
                <a:srgbClr val="FFFFFF">
                  <a:alpha val="0"/>
                </a:srgbClr>
              </a:clrTo>
            </a:clrChange>
          </a:blip>
          <a:srcRect l="31522" r="30679"/>
          <a:stretch>
            <a:fillRect/>
          </a:stretch>
        </p:blipFill>
        <p:spPr bwMode="auto">
          <a:xfrm>
            <a:off x="4728705" y="290403"/>
            <a:ext cx="747851" cy="1978469"/>
          </a:xfrm>
          <a:prstGeom prst="rect">
            <a:avLst/>
          </a:prstGeom>
          <a:noFill/>
        </p:spPr>
      </p:pic>
      <p:pic>
        <p:nvPicPr>
          <p:cNvPr id="14"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37874" y="2540588"/>
            <a:ext cx="1818205" cy="14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6" descr="cone-strawberr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39422" y="259718"/>
            <a:ext cx="1199935" cy="1770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559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down)">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down)">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descr="https://i.pinimg.com/originals/dd/ae/43/ddae43fc9aca88118e94c4a66a6f5eef.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0824"/>
          <a:stretch/>
        </p:blipFill>
        <p:spPr bwMode="auto">
          <a:xfrm>
            <a:off x="8772524" y="124470"/>
            <a:ext cx="3292027" cy="3174431"/>
          </a:xfrm>
          <a:prstGeom prst="rect">
            <a:avLst/>
          </a:prstGeom>
          <a:effectLst>
            <a:outerShdw blurRad="50800" dist="50800" dir="5400000" algn="ctr" rotWithShape="0">
              <a:schemeClr val="accent2">
                <a:lumMod val="40000"/>
                <a:lumOff val="60000"/>
                <a:alpha val="4000"/>
              </a:schemeClr>
            </a:outerShdw>
          </a:effectLst>
          <a:extLst>
            <a:ext uri="{909E8E84-426E-40DD-AFC4-6F175D3DCCD1}">
              <a14:hiddenFill xmlns:a14="http://schemas.microsoft.com/office/drawing/2010/main">
                <a:solidFill>
                  <a:srgbClr val="FFFFFF"/>
                </a:solidFill>
              </a14:hiddenFill>
            </a:ext>
          </a:extLst>
        </p:spPr>
      </p:pic>
      <p:pic>
        <p:nvPicPr>
          <p:cNvPr id="6" name="Picture 6"/>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5400000">
            <a:off x="21896" y="448975"/>
            <a:ext cx="2516062" cy="1681275"/>
          </a:xfrm>
          <a:prstGeom prst="rect">
            <a:avLst/>
          </a:prstGeom>
          <a:noFill/>
          <a:ln w="9525">
            <a:noFill/>
            <a:miter lim="800000"/>
            <a:headEnd/>
            <a:tailEnd/>
          </a:ln>
        </p:spPr>
      </p:pic>
      <p:pic>
        <p:nvPicPr>
          <p:cNvPr id="7" name="Picture 5" descr="E:\тематические картинки\еда продукты\cakes,cookies, sweets,ice cream\печ\67942243_pechenedomashnee_081125142059_091201163701_F.jpg"/>
          <p:cNvPicPr>
            <a:picLocks noChangeAspect="1" noChangeArrowheads="1"/>
          </p:cNvPicPr>
          <p:nvPr/>
        </p:nvPicPr>
        <p:blipFill>
          <a:blip r:embed="rId4" cstate="print">
            <a:clrChange>
              <a:clrFrom>
                <a:srgbClr val="FFFFFF"/>
              </a:clrFrom>
              <a:clrTo>
                <a:srgbClr val="FFFFFF">
                  <a:alpha val="0"/>
                </a:srgbClr>
              </a:clrTo>
            </a:clrChange>
          </a:blip>
          <a:srcRect l="9501" t="3384" r="12200"/>
          <a:stretch>
            <a:fillRect/>
          </a:stretch>
        </p:blipFill>
        <p:spPr bwMode="auto">
          <a:xfrm>
            <a:off x="3666960" y="1673425"/>
            <a:ext cx="2324745" cy="1910686"/>
          </a:xfrm>
          <a:prstGeom prst="rect">
            <a:avLst/>
          </a:prstGeom>
          <a:noFill/>
        </p:spPr>
      </p:pic>
      <p:pic>
        <p:nvPicPr>
          <p:cNvPr id="8" name="Picture 2"/>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433567" y="1576339"/>
            <a:ext cx="1373996" cy="1832526"/>
          </a:xfrm>
          <a:prstGeom prst="rect">
            <a:avLst/>
          </a:prstGeom>
          <a:noFill/>
          <a:ln w="9525">
            <a:noFill/>
            <a:miter lim="800000"/>
            <a:headEnd/>
            <a:tailEnd/>
          </a:ln>
        </p:spPr>
      </p:pic>
      <p:pic>
        <p:nvPicPr>
          <p:cNvPr id="9" name="Picture 7" descr="E:\тематические картинки\еда продукты\напитки\сок\sady_pridonya_yablokoshipovnik_6_mes_200_gr_00037791_large.jpg"/>
          <p:cNvPicPr>
            <a:picLocks noChangeAspect="1" noChangeArrowheads="1"/>
          </p:cNvPicPr>
          <p:nvPr/>
        </p:nvPicPr>
        <p:blipFill>
          <a:blip r:embed="rId6" cstate="print">
            <a:clrChange>
              <a:clrFrom>
                <a:srgbClr val="FFFFFF"/>
              </a:clrFrom>
              <a:clrTo>
                <a:srgbClr val="FFFFFF">
                  <a:alpha val="0"/>
                </a:srgbClr>
              </a:clrTo>
            </a:clrChange>
          </a:blip>
          <a:srcRect l="26186" r="28454"/>
          <a:stretch>
            <a:fillRect/>
          </a:stretch>
        </p:blipFill>
        <p:spPr bwMode="auto">
          <a:xfrm>
            <a:off x="6883075" y="104704"/>
            <a:ext cx="937576" cy="2066996"/>
          </a:xfrm>
          <a:prstGeom prst="rect">
            <a:avLst/>
          </a:prstGeom>
          <a:noFill/>
        </p:spPr>
      </p:pic>
      <p:pic>
        <p:nvPicPr>
          <p:cNvPr id="10" name="Picture 2" descr="E:\тематические картинки\еда продукты\еда 4\масло\maslo-slivochnoe-ankor-600x600.jpg"/>
          <p:cNvPicPr>
            <a:picLocks noChangeAspect="1" noChangeArrowheads="1"/>
          </p:cNvPicPr>
          <p:nvPr/>
        </p:nvPicPr>
        <p:blipFill>
          <a:blip r:embed="rId7" cstate="print">
            <a:clrChange>
              <a:clrFrom>
                <a:srgbClr val="FFFFFF"/>
              </a:clrFrom>
              <a:clrTo>
                <a:srgbClr val="FFFFFF">
                  <a:alpha val="0"/>
                </a:srgbClr>
              </a:clrTo>
            </a:clrChange>
          </a:blip>
          <a:srcRect t="12201" b="12200"/>
          <a:stretch>
            <a:fillRect/>
          </a:stretch>
        </p:blipFill>
        <p:spPr bwMode="auto">
          <a:xfrm>
            <a:off x="6688359" y="2171700"/>
            <a:ext cx="1485680" cy="1123159"/>
          </a:xfrm>
          <a:prstGeom prst="rect">
            <a:avLst/>
          </a:prstGeom>
          <a:noFill/>
        </p:spPr>
      </p:pic>
      <p:pic>
        <p:nvPicPr>
          <p:cNvPr id="11" name="Picture 2" descr="E:\тематические картинки\еда продукты\напитки\image (1).jpg"/>
          <p:cNvPicPr>
            <a:picLocks noChangeAspect="1" noChangeArrowheads="1"/>
          </p:cNvPicPr>
          <p:nvPr/>
        </p:nvPicPr>
        <p:blipFill>
          <a:blip r:embed="rId8" cstate="print">
            <a:clrChange>
              <a:clrFrom>
                <a:srgbClr val="FFFFFF"/>
              </a:clrFrom>
              <a:clrTo>
                <a:srgbClr val="FFFFFF">
                  <a:alpha val="0"/>
                </a:srgbClr>
              </a:clrTo>
            </a:clrChange>
          </a:blip>
          <a:srcRect l="22530" r="22753"/>
          <a:stretch>
            <a:fillRect/>
          </a:stretch>
        </p:blipFill>
        <p:spPr bwMode="auto">
          <a:xfrm>
            <a:off x="2687423" y="56050"/>
            <a:ext cx="1407701" cy="2572718"/>
          </a:xfrm>
          <a:prstGeom prst="rect">
            <a:avLst/>
          </a:prstGeom>
          <a:noFill/>
        </p:spPr>
      </p:pic>
      <p:pic>
        <p:nvPicPr>
          <p:cNvPr id="12" name="Picture 5" descr="203004_138393180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15157" y="383189"/>
            <a:ext cx="1655391" cy="145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203004_138393180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29333" y="260317"/>
            <a:ext cx="1655391" cy="145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83082" y="4224657"/>
            <a:ext cx="11428480" cy="2062103"/>
          </a:xfrm>
          <a:prstGeom prst="rect">
            <a:avLst/>
          </a:prstGeom>
          <a:noFill/>
        </p:spPr>
        <p:txBody>
          <a:bodyPr wrap="square" rtlCol="0">
            <a:spAutoFit/>
          </a:bodyPr>
          <a:lstStyle/>
          <a:p>
            <a:r>
              <a:rPr lang="en-US" sz="3200" dirty="0" smtClean="0"/>
              <a:t> </a:t>
            </a:r>
            <a:r>
              <a:rPr lang="en-US" sz="3200" dirty="0" smtClean="0"/>
              <a:t>Is there any flour? Is there any ice cream? </a:t>
            </a:r>
            <a:r>
              <a:rPr lang="en-US" sz="3200" dirty="0" smtClean="0"/>
              <a:t>Are </a:t>
            </a:r>
            <a:r>
              <a:rPr lang="en-US" sz="3200" dirty="0" smtClean="0"/>
              <a:t>there any potatoes? Are there any carrots? Is there any yogurt? Is there any juice? Is there any olive oil? Is there any butter? Is there any Coke? Is there any sugar? Is there any milk? Are there any biscuits?</a:t>
            </a:r>
            <a:endParaRPr lang="ru-RU" sz="3200" dirty="0"/>
          </a:p>
        </p:txBody>
      </p:sp>
      <p:sp>
        <p:nvSpPr>
          <p:cNvPr id="2" name="TextBox 1"/>
          <p:cNvSpPr txBox="1"/>
          <p:nvPr/>
        </p:nvSpPr>
        <p:spPr>
          <a:xfrm>
            <a:off x="387274" y="3575871"/>
            <a:ext cx="9376225" cy="646331"/>
          </a:xfrm>
          <a:prstGeom prst="rect">
            <a:avLst/>
          </a:prstGeom>
          <a:noFill/>
        </p:spPr>
        <p:txBody>
          <a:bodyPr wrap="square" rtlCol="0">
            <a:spAutoFit/>
          </a:bodyPr>
          <a:lstStyle/>
          <a:p>
            <a:r>
              <a:rPr lang="en-US" sz="3600" dirty="0" smtClean="0"/>
              <a:t>Answer w</a:t>
            </a:r>
            <a:r>
              <a:rPr lang="en-US" sz="3600" dirty="0" smtClean="0"/>
              <a:t>hat there is </a:t>
            </a:r>
            <a:r>
              <a:rPr lang="en-US" sz="3600" dirty="0"/>
              <a:t>in the </a:t>
            </a:r>
            <a:r>
              <a:rPr lang="en-US" sz="3600" dirty="0" smtClean="0"/>
              <a:t>bag. </a:t>
            </a:r>
            <a:endParaRPr lang="ru-RU" sz="3600" dirty="0"/>
          </a:p>
        </p:txBody>
      </p:sp>
    </p:spTree>
    <p:extLst>
      <p:ext uri="{BB962C8B-B14F-4D97-AF65-F5344CB8AC3E}">
        <p14:creationId xmlns:p14="http://schemas.microsoft.com/office/powerpoint/2010/main" val="37298774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prv1.lori-images.net/neskolko-pechenii-na-belom-fone-0002013509-preview.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3004" t="11610" b="19720"/>
          <a:stretch>
            <a:fillRect/>
          </a:stretch>
        </p:blipFill>
        <p:spPr bwMode="auto">
          <a:xfrm>
            <a:off x="244501" y="1119274"/>
            <a:ext cx="1926129" cy="113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6649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92732" y="1049580"/>
            <a:ext cx="1615479" cy="134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yabloki"/>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4501" y="3494379"/>
            <a:ext cx="1128713"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Содержимое 3" descr="картофель.jpg"/>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14347" y="3403607"/>
            <a:ext cx="1460763" cy="118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Содержимое 5" descr="лимон2.jpg"/>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00472" y="3388344"/>
            <a:ext cx="966306" cy="978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Содержимое 5" descr="лимон2.jpg"/>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629381" y="3403607"/>
            <a:ext cx="1084690" cy="1098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Рисунок 11"/>
          <p:cNvPicPr>
            <a:picLocks noChangeAspect="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732859" y="3484049"/>
            <a:ext cx="1139557" cy="1081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1" descr="Картинка 6 из 32101">
            <a:hlinkClick r:id="rId8"/>
          </p:cNvPr>
          <p:cNvPicPr>
            <a:picLocks noChangeAspect="1" noChangeArrowheads="1"/>
          </p:cNvPicPr>
          <p:nvPr/>
        </p:nvPicPr>
        <p:blipFill rotWithShape="1">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t="8391" b="4732"/>
          <a:stretch/>
        </p:blipFill>
        <p:spPr bwMode="auto">
          <a:xfrm>
            <a:off x="6174646" y="3137954"/>
            <a:ext cx="1464831" cy="169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0"/>
          <p:cNvPicPr>
            <a:picLocks noChangeAspect="1" noChangeArrowheads="1"/>
          </p:cNvPicPr>
          <p:nvPr/>
        </p:nvPicPr>
        <p:blipFill>
          <a:blip r:embed="rId10"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764839" y="3624431"/>
            <a:ext cx="660803" cy="656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0"/>
          <p:cNvPicPr>
            <a:picLocks noChangeAspect="1" noChangeArrowheads="1"/>
          </p:cNvPicPr>
          <p:nvPr/>
        </p:nvPicPr>
        <p:blipFill>
          <a:blip r:embed="rId11"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147598" y="3465975"/>
            <a:ext cx="628976" cy="625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 descr="ANd9GcS_d6fDS8ukemC8ca9_MTEOCa0--2lV9fCPRE4ty6i-cCbARlLL3uZWdFHt"/>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59264" y="3432997"/>
            <a:ext cx="935769" cy="97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 descr="ANd9GcS_d6fDS8ukemC8ca9_MTEOCa0--2lV9fCPRE4ty6i-cCbARlLL3uZWdFHt"/>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346844" y="3694620"/>
            <a:ext cx="935769" cy="97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Картинка 10 из 27273">
            <a:hlinkClick r:id="rId13"/>
          </p:cNvPr>
          <p:cNvPicPr>
            <a:picLocks noChangeAspect="1" noChangeArrowheads="1"/>
          </p:cNvPicPr>
          <p:nvPr/>
        </p:nvPicPr>
        <p:blipFill>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385125" y="3606040"/>
            <a:ext cx="1174855" cy="1224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2" descr="E:\тематические картинки\еда продукты\cakes,cookies, sweets,ice cream\хлеб\28.jpg"/>
          <p:cNvPicPr>
            <a:picLocks noChangeAspect="1" noChangeArrowheads="1"/>
          </p:cNvPicPr>
          <p:nvPr/>
        </p:nvPicPr>
        <p:blipFill>
          <a:blip r:embed="rId15" cstate="print">
            <a:clrChange>
              <a:clrFrom>
                <a:srgbClr val="EBE1E0"/>
              </a:clrFrom>
              <a:clrTo>
                <a:srgbClr val="EBE1E0">
                  <a:alpha val="0"/>
                </a:srgbClr>
              </a:clrTo>
            </a:clrChange>
          </a:blip>
          <a:srcRect/>
          <a:stretch>
            <a:fillRect/>
          </a:stretch>
        </p:blipFill>
        <p:spPr bwMode="auto">
          <a:xfrm>
            <a:off x="6903436" y="732082"/>
            <a:ext cx="2136887" cy="1602666"/>
          </a:xfrm>
          <a:prstGeom prst="rect">
            <a:avLst/>
          </a:prstGeom>
          <a:noFill/>
        </p:spPr>
      </p:pic>
      <p:sp>
        <p:nvSpPr>
          <p:cNvPr id="20" name="TextBox 19"/>
          <p:cNvSpPr txBox="1"/>
          <p:nvPr/>
        </p:nvSpPr>
        <p:spPr>
          <a:xfrm>
            <a:off x="503592" y="2326389"/>
            <a:ext cx="11155878" cy="1077218"/>
          </a:xfrm>
          <a:prstGeom prst="rect">
            <a:avLst/>
          </a:prstGeom>
          <a:noFill/>
        </p:spPr>
        <p:txBody>
          <a:bodyPr wrap="square" rtlCol="0">
            <a:spAutoFit/>
          </a:bodyPr>
          <a:lstStyle/>
          <a:p>
            <a:r>
              <a:rPr lang="en-US" sz="3200" dirty="0" smtClean="0"/>
              <a:t>What do </a:t>
            </a:r>
            <a:r>
              <a:rPr lang="en-US" sz="3200" dirty="0"/>
              <a:t>y</a:t>
            </a:r>
            <a:r>
              <a:rPr lang="en-US" sz="3200" dirty="0" smtClean="0"/>
              <a:t>ou usually buy at the baker’s? What do you sometimes buy at the bakers? What do you never buy there? </a:t>
            </a:r>
            <a:endParaRPr lang="ru-RU" sz="3200" dirty="0"/>
          </a:p>
        </p:txBody>
      </p:sp>
      <p:sp>
        <p:nvSpPr>
          <p:cNvPr id="21" name="TextBox 20"/>
          <p:cNvSpPr txBox="1"/>
          <p:nvPr/>
        </p:nvSpPr>
        <p:spPr>
          <a:xfrm>
            <a:off x="503592" y="5044089"/>
            <a:ext cx="11459265" cy="1569660"/>
          </a:xfrm>
          <a:prstGeom prst="rect">
            <a:avLst/>
          </a:prstGeom>
          <a:noFill/>
        </p:spPr>
        <p:txBody>
          <a:bodyPr wrap="square" rtlCol="0">
            <a:spAutoFit/>
          </a:bodyPr>
          <a:lstStyle/>
          <a:p>
            <a:r>
              <a:rPr lang="en-US" sz="3200" dirty="0" smtClean="0"/>
              <a:t>What do you usually buy at the greengrocer’s? What do you often buy there? What do you sometimes buy at the greengrocer’s? What do you never buy there?</a:t>
            </a:r>
            <a:endParaRPr lang="ru-RU" sz="3200" dirty="0"/>
          </a:p>
        </p:txBody>
      </p:sp>
      <p:pic>
        <p:nvPicPr>
          <p:cNvPr id="22" name="Picture 2" descr="Бесплатное векторное изображение Комфорт-фуд разнообразие десертов"/>
          <p:cNvPicPr>
            <a:picLocks noChangeAspect="1" noChangeArrowheads="1"/>
          </p:cNvPicPr>
          <p:nvPr/>
        </p:nvPicPr>
        <p:blipFill rotWithShape="1">
          <a:blip r:embed="rId16">
            <a:extLst>
              <a:ext uri="{28A0092B-C50C-407E-A947-70E740481C1C}">
                <a14:useLocalDpi xmlns:a14="http://schemas.microsoft.com/office/drawing/2010/main" val="0"/>
              </a:ext>
            </a:extLst>
          </a:blip>
          <a:srcRect l="23201" t="64188" r="21476" b="1"/>
          <a:stretch/>
        </p:blipFill>
        <p:spPr bwMode="auto">
          <a:xfrm>
            <a:off x="9420041" y="1049580"/>
            <a:ext cx="2112633" cy="145068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Бесплатное векторное изображение Комфорт-фуд разнообразие десертов"/>
          <p:cNvPicPr>
            <a:picLocks noChangeAspect="1" noChangeArrowheads="1"/>
          </p:cNvPicPr>
          <p:nvPr/>
        </p:nvPicPr>
        <p:blipFill rotWithShape="1">
          <a:blip r:embed="rId16">
            <a:extLst>
              <a:ext uri="{28A0092B-C50C-407E-A947-70E740481C1C}">
                <a14:useLocalDpi xmlns:a14="http://schemas.microsoft.com/office/drawing/2010/main" val="0"/>
              </a:ext>
            </a:extLst>
          </a:blip>
          <a:srcRect l="54325" t="34841" b="33546"/>
          <a:stretch/>
        </p:blipFill>
        <p:spPr bwMode="auto">
          <a:xfrm>
            <a:off x="4714071" y="870508"/>
            <a:ext cx="2060860" cy="142641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04391" y="224177"/>
            <a:ext cx="5268025" cy="646331"/>
          </a:xfrm>
          <a:prstGeom prst="rect">
            <a:avLst/>
          </a:prstGeom>
          <a:noFill/>
        </p:spPr>
        <p:txBody>
          <a:bodyPr wrap="square" rtlCol="0">
            <a:spAutoFit/>
          </a:bodyPr>
          <a:lstStyle/>
          <a:p>
            <a:r>
              <a:rPr lang="en-US" sz="3600" dirty="0" smtClean="0"/>
              <a:t>Answer the questions:</a:t>
            </a:r>
            <a:endParaRPr lang="ru-RU" sz="3600" dirty="0"/>
          </a:p>
        </p:txBody>
      </p:sp>
    </p:spTree>
    <p:extLst>
      <p:ext uri="{BB962C8B-B14F-4D97-AF65-F5344CB8AC3E}">
        <p14:creationId xmlns:p14="http://schemas.microsoft.com/office/powerpoint/2010/main" val="39671269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9"/>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rot="5400000">
            <a:off x="2521796" y="2132094"/>
            <a:ext cx="1449898" cy="766146"/>
          </a:xfrm>
          <a:prstGeom prst="rect">
            <a:avLst/>
          </a:prstGeom>
          <a:noFill/>
          <a:ln w="9525">
            <a:noFill/>
            <a:miter lim="800000"/>
            <a:headEnd/>
            <a:tailEnd/>
          </a:ln>
        </p:spPr>
      </p:pic>
      <p:pic>
        <p:nvPicPr>
          <p:cNvPr id="6" name="Picture 2" descr="E:\тематические картинки\еда продукты\еда 4\паста рис попкорн\8522505bd5da891004587a2871cb536c.jpg"/>
          <p:cNvPicPr>
            <a:picLocks noChangeAspect="1" noChangeArrowheads="1"/>
          </p:cNvPicPr>
          <p:nvPr/>
        </p:nvPicPr>
        <p:blipFill>
          <a:blip r:embed="rId3" cstate="print"/>
          <a:srcRect/>
          <a:stretch>
            <a:fillRect/>
          </a:stretch>
        </p:blipFill>
        <p:spPr bwMode="auto">
          <a:xfrm rot="5400000">
            <a:off x="404164" y="999962"/>
            <a:ext cx="2243198" cy="1682398"/>
          </a:xfrm>
          <a:prstGeom prst="rect">
            <a:avLst/>
          </a:prstGeom>
          <a:noFill/>
        </p:spPr>
      </p:pic>
      <p:pic>
        <p:nvPicPr>
          <p:cNvPr id="7"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2972767"/>
            <a:ext cx="2366962"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Рисунок 7"/>
          <p:cNvPicPr>
            <a:picLocks noChangeAspect="1"/>
          </p:cNvPicPr>
          <p:nvPr/>
        </p:nvPicPr>
        <p:blipFill>
          <a:blip r:embed="rId5">
            <a:clrChange>
              <a:clrFrom>
                <a:srgbClr val="FDFFFE"/>
              </a:clrFrom>
              <a:clrTo>
                <a:srgbClr val="FDFFFE">
                  <a:alpha val="0"/>
                </a:srgbClr>
              </a:clrTo>
            </a:clrChange>
            <a:extLst>
              <a:ext uri="{28A0092B-C50C-407E-A947-70E740481C1C}">
                <a14:useLocalDpi xmlns:a14="http://schemas.microsoft.com/office/drawing/2010/main" val="0"/>
              </a:ext>
            </a:extLst>
          </a:blip>
          <a:srcRect/>
          <a:stretch>
            <a:fillRect/>
          </a:stretch>
        </p:blipFill>
        <p:spPr bwMode="auto">
          <a:xfrm>
            <a:off x="2024680" y="3440458"/>
            <a:ext cx="188595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76808" y="4890244"/>
            <a:ext cx="1173729" cy="1562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 descr="E:\тематические картинки\еда продукты\cakes,cookies, sweets,ice cream\ice-cream002.gif"/>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5289" y="5000439"/>
            <a:ext cx="859200" cy="145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Рисунок 10"/>
          <p:cNvPicPr>
            <a:picLocks noChangeAspect="1"/>
          </p:cNvPicPr>
          <p:nvPr/>
        </p:nvPicPr>
        <p:blipFill rotWithShape="1">
          <a:blip r:embed="rId8" cstate="print">
            <a:extLst>
              <a:ext uri="{28A0092B-C50C-407E-A947-70E740481C1C}">
                <a14:useLocalDpi xmlns:a14="http://schemas.microsoft.com/office/drawing/2010/main" val="0"/>
              </a:ext>
            </a:extLst>
          </a:blip>
          <a:srcRect l="35575" r="36061"/>
          <a:stretch/>
        </p:blipFill>
        <p:spPr>
          <a:xfrm>
            <a:off x="4024117" y="4049668"/>
            <a:ext cx="762195" cy="2687226"/>
          </a:xfrm>
          <a:prstGeom prst="rect">
            <a:avLst/>
          </a:prstGeom>
        </p:spPr>
      </p:pic>
      <p:pic>
        <p:nvPicPr>
          <p:cNvPr id="12" name="Рисунок 11"/>
          <p:cNvPicPr>
            <a:picLocks noChangeAspect="1"/>
          </p:cNvPicPr>
          <p:nvPr/>
        </p:nvPicPr>
        <p:blipFill rotWithShape="1">
          <a:blip r:embed="rId9">
            <a:extLst>
              <a:ext uri="{28A0092B-C50C-407E-A947-70E740481C1C}">
                <a14:useLocalDpi xmlns:a14="http://schemas.microsoft.com/office/drawing/2010/main" val="0"/>
              </a:ext>
            </a:extLst>
          </a:blip>
          <a:srcRect l="22929" t="-1085" r="27829" b="1085"/>
          <a:stretch/>
        </p:blipFill>
        <p:spPr>
          <a:xfrm>
            <a:off x="4226503" y="2011708"/>
            <a:ext cx="712922" cy="1428750"/>
          </a:xfrm>
          <a:prstGeom prst="rect">
            <a:avLst/>
          </a:prstGeom>
        </p:spPr>
      </p:pic>
      <p:pic>
        <p:nvPicPr>
          <p:cNvPr id="13" name="Picture 4" descr="Картинка 6 из 3755"/>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82482" y="4626942"/>
            <a:ext cx="1979342" cy="1979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p:cNvPicPr>
            <a:picLocks noChangeAspect="1" noChangeArrowheads="1"/>
          </p:cNvPicPr>
          <p:nvPr/>
        </p:nvPicPr>
        <p:blipFill>
          <a:blip r:embed="rId11">
            <a:clrChange>
              <a:clrFrom>
                <a:srgbClr val="FFFFFF"/>
              </a:clrFrom>
              <a:clrTo>
                <a:srgbClr val="FFFFFF">
                  <a:alpha val="0"/>
                </a:srgbClr>
              </a:clrTo>
            </a:clrChange>
            <a:lum bright="-18000" contrast="36000"/>
            <a:extLst>
              <a:ext uri="{28A0092B-C50C-407E-A947-70E740481C1C}">
                <a14:useLocalDpi xmlns:a14="http://schemas.microsoft.com/office/drawing/2010/main" val="0"/>
              </a:ext>
            </a:extLst>
          </a:blip>
          <a:srcRect/>
          <a:stretch>
            <a:fillRect/>
          </a:stretch>
        </p:blipFill>
        <p:spPr bwMode="auto">
          <a:xfrm>
            <a:off x="5283824" y="2939041"/>
            <a:ext cx="1159839" cy="1532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i-main-pic" descr="Картинка 25 из 51367"/>
          <p:cNvPicPr>
            <a:picLocks noChangeAspect="1" noChangeArrowheads="1"/>
          </p:cNvPicPr>
          <p:nvPr/>
        </p:nvPicPr>
        <p:blipFill rotWithShape="1">
          <a:blip r:embed="rId12" cstate="print">
            <a:clrChange>
              <a:clrFrom>
                <a:srgbClr val="FFFFFF"/>
              </a:clrFrom>
              <a:clrTo>
                <a:srgbClr val="FFFFFF">
                  <a:alpha val="0"/>
                </a:srgbClr>
              </a:clrTo>
            </a:clrChange>
          </a:blip>
          <a:srcRect l="5726" r="57954"/>
          <a:stretch/>
        </p:blipFill>
        <p:spPr bwMode="auto">
          <a:xfrm>
            <a:off x="7245856" y="4855174"/>
            <a:ext cx="928607" cy="2002826"/>
          </a:xfrm>
          <a:prstGeom prst="rect">
            <a:avLst/>
          </a:prstGeom>
          <a:noFill/>
          <a:ln w="9525">
            <a:noFill/>
            <a:miter lim="800000"/>
            <a:headEnd/>
            <a:tailEnd/>
          </a:ln>
        </p:spPr>
      </p:pic>
      <p:pic>
        <p:nvPicPr>
          <p:cNvPr id="16" name="Рисунок 9" descr="sweets.jpg"/>
          <p:cNvPicPr>
            <a:picLocks noChangeAspect="1"/>
          </p:cNvPicPr>
          <p:nvPr/>
        </p:nvPicPr>
        <p:blipFill>
          <a:blip r:embed="rId13" cstate="print">
            <a:clrChange>
              <a:clrFrom>
                <a:srgbClr val="F7F7F7"/>
              </a:clrFrom>
              <a:clrTo>
                <a:srgbClr val="F7F7F7">
                  <a:alpha val="0"/>
                </a:srgbClr>
              </a:clrTo>
            </a:clrChange>
            <a:extLst>
              <a:ext uri="{28A0092B-C50C-407E-A947-70E740481C1C}">
                <a14:useLocalDpi xmlns:a14="http://schemas.microsoft.com/office/drawing/2010/main" val="0"/>
              </a:ext>
            </a:extLst>
          </a:blip>
          <a:srcRect/>
          <a:stretch>
            <a:fillRect/>
          </a:stretch>
        </p:blipFill>
        <p:spPr bwMode="auto">
          <a:xfrm>
            <a:off x="8737624" y="3469600"/>
            <a:ext cx="1363639" cy="104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https://micolock.ru/wp-content/uploads/e/4/6/e46aa186035bf402c1cf5f795c7c4413.jpe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9056662" y="128957"/>
            <a:ext cx="2911214" cy="3017959"/>
          </a:xfrm>
          <a:prstGeom prst="rect">
            <a:avLst/>
          </a:prstGeom>
          <a:noFill/>
          <a:extLst>
            <a:ext uri="{909E8E84-426E-40DD-AFC4-6F175D3DCCD1}">
              <a14:hiddenFill xmlns:a14="http://schemas.microsoft.com/office/drawing/2010/main">
                <a:solidFill>
                  <a:srgbClr val="FFFFFF"/>
                </a:solidFill>
              </a14:hiddenFill>
            </a:ext>
          </a:extLst>
        </p:spPr>
      </p:pic>
      <p:sp>
        <p:nvSpPr>
          <p:cNvPr id="17" name="AutoShape 4" descr="https://top-fon.com/uploads/posts/2023-01/1674693649_top-fon-com-p-semya-dlya-prezentatsii-bez-fona-199.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8" name="AutoShape 6" descr="https://top-fon.com/uploads/posts/2023-01/1674693649_top-fon-com-p-semya-dlya-prezentatsii-bez-fona-199.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9" name="Picture 28" descr="курица"/>
          <p:cNvPicPr>
            <a:picLocks noChangeAspect="1" noChangeArrowheads="1"/>
          </p:cNvPicPr>
          <p:nvPr/>
        </p:nvPicPr>
        <p:blipFill>
          <a:blip r:embed="rId15" cstate="print">
            <a:clrChange>
              <a:clrFrom>
                <a:srgbClr val="F9F8F3"/>
              </a:clrFrom>
              <a:clrTo>
                <a:srgbClr val="F9F8F3">
                  <a:alpha val="0"/>
                </a:srgbClr>
              </a:clrTo>
            </a:clrChange>
          </a:blip>
          <a:srcRect/>
          <a:stretch>
            <a:fillRect/>
          </a:stretch>
        </p:blipFill>
        <p:spPr bwMode="auto">
          <a:xfrm>
            <a:off x="10452204" y="3430010"/>
            <a:ext cx="1515672" cy="1267748"/>
          </a:xfrm>
          <a:prstGeom prst="rect">
            <a:avLst/>
          </a:prstGeom>
          <a:noFill/>
          <a:ln w="9525">
            <a:noFill/>
            <a:miter lim="800000"/>
            <a:headEnd/>
            <a:tailEnd/>
          </a:ln>
        </p:spPr>
      </p:pic>
      <p:pic>
        <p:nvPicPr>
          <p:cNvPr id="20" name="Picture 22" descr="db1034aae003d5957a4cf45662788aee"/>
          <p:cNvPicPr>
            <a:picLocks noChangeAspect="1" noChangeArrowheads="1"/>
          </p:cNvPicPr>
          <p:nvPr/>
        </p:nvPicPr>
        <p:blipFill>
          <a:blip r:embed="rId16" cstate="print">
            <a:clrChange>
              <a:clrFrom>
                <a:srgbClr val="FEFEFE"/>
              </a:clrFrom>
              <a:clrTo>
                <a:srgbClr val="FEFEFE">
                  <a:alpha val="0"/>
                </a:srgbClr>
              </a:clrTo>
            </a:clrChange>
          </a:blip>
          <a:srcRect l="26772" r="27333"/>
          <a:stretch>
            <a:fillRect/>
          </a:stretch>
        </p:blipFill>
        <p:spPr bwMode="auto">
          <a:xfrm>
            <a:off x="10050144" y="4939232"/>
            <a:ext cx="1030293" cy="1682729"/>
          </a:xfrm>
          <a:prstGeom prst="rect">
            <a:avLst/>
          </a:prstGeom>
          <a:noFill/>
          <a:ln w="9525">
            <a:noFill/>
            <a:miter lim="800000"/>
            <a:headEnd/>
            <a:tailEnd/>
          </a:ln>
        </p:spPr>
      </p:pic>
      <p:pic>
        <p:nvPicPr>
          <p:cNvPr id="21" name="Picture 22" descr="db1034aae003d5957a4cf45662788aee"/>
          <p:cNvPicPr>
            <a:picLocks noChangeAspect="1" noChangeArrowheads="1"/>
          </p:cNvPicPr>
          <p:nvPr/>
        </p:nvPicPr>
        <p:blipFill>
          <a:blip r:embed="rId16" cstate="print">
            <a:clrChange>
              <a:clrFrom>
                <a:srgbClr val="FEFEFE"/>
              </a:clrFrom>
              <a:clrTo>
                <a:srgbClr val="FEFEFE">
                  <a:alpha val="0"/>
                </a:srgbClr>
              </a:clrTo>
            </a:clrChange>
          </a:blip>
          <a:srcRect l="26772" r="27333"/>
          <a:stretch>
            <a:fillRect/>
          </a:stretch>
        </p:blipFill>
        <p:spPr bwMode="auto">
          <a:xfrm>
            <a:off x="10512269" y="5021054"/>
            <a:ext cx="1023151" cy="1671065"/>
          </a:xfrm>
          <a:prstGeom prst="rect">
            <a:avLst/>
          </a:prstGeom>
          <a:noFill/>
          <a:ln w="9525">
            <a:noFill/>
            <a:miter lim="800000"/>
            <a:headEnd/>
            <a:tailEnd/>
          </a:ln>
        </p:spPr>
      </p:pic>
      <p:pic>
        <p:nvPicPr>
          <p:cNvPr id="22" name="Picture 9"/>
          <p:cNvPicPr>
            <a:picLocks noChangeAspect="1" noChangeArrowheads="1"/>
          </p:cNvPicPr>
          <p:nvPr/>
        </p:nvPicPr>
        <p:blipFill>
          <a:blip r:embed="rId17" cstate="print">
            <a:clrChange>
              <a:clrFrom>
                <a:srgbClr val="FFFFFF"/>
              </a:clrFrom>
              <a:clrTo>
                <a:srgbClr val="FFFFFF">
                  <a:alpha val="0"/>
                </a:srgbClr>
              </a:clrTo>
            </a:clrChange>
          </a:blip>
          <a:srcRect/>
          <a:stretch>
            <a:fillRect/>
          </a:stretch>
        </p:blipFill>
        <p:spPr bwMode="auto">
          <a:xfrm>
            <a:off x="6600134" y="3332405"/>
            <a:ext cx="1886641" cy="1395068"/>
          </a:xfrm>
          <a:prstGeom prst="rect">
            <a:avLst/>
          </a:prstGeom>
          <a:noFill/>
          <a:ln w="9525">
            <a:noFill/>
            <a:miter lim="800000"/>
            <a:headEnd/>
            <a:tailEnd/>
          </a:ln>
        </p:spPr>
      </p:pic>
      <p:pic>
        <p:nvPicPr>
          <p:cNvPr id="23" name="Picture 38" descr="apple-full"/>
          <p:cNvPicPr>
            <a:picLocks noChangeAspect="1" noChangeArrowheads="1"/>
          </p:cNvPicPr>
          <p:nvPr/>
        </p:nvPicPr>
        <p:blipFill>
          <a:blip r:embed="rId18" cstate="print">
            <a:clrChange>
              <a:clrFrom>
                <a:srgbClr val="FFFFFF"/>
              </a:clrFrom>
              <a:clrTo>
                <a:srgbClr val="FFFFFF">
                  <a:alpha val="0"/>
                </a:srgbClr>
              </a:clrTo>
            </a:clrChange>
          </a:blip>
          <a:srcRect l="14241" t="7602" r="10956" b="6517"/>
          <a:stretch>
            <a:fillRect/>
          </a:stretch>
        </p:blipFill>
        <p:spPr bwMode="auto">
          <a:xfrm>
            <a:off x="9118103" y="5071982"/>
            <a:ext cx="1032761" cy="1198806"/>
          </a:xfrm>
          <a:prstGeom prst="rect">
            <a:avLst/>
          </a:prstGeom>
          <a:noFill/>
          <a:ln w="9525">
            <a:noFill/>
            <a:miter lim="800000"/>
            <a:headEnd/>
            <a:tailEnd/>
          </a:ln>
        </p:spPr>
      </p:pic>
      <p:pic>
        <p:nvPicPr>
          <p:cNvPr id="24" name="Picture 38" descr="apple-full"/>
          <p:cNvPicPr>
            <a:picLocks noChangeAspect="1" noChangeArrowheads="1"/>
          </p:cNvPicPr>
          <p:nvPr/>
        </p:nvPicPr>
        <p:blipFill>
          <a:blip r:embed="rId18" cstate="print">
            <a:clrChange>
              <a:clrFrom>
                <a:srgbClr val="FFFFFF"/>
              </a:clrFrom>
              <a:clrTo>
                <a:srgbClr val="FFFFFF">
                  <a:alpha val="0"/>
                </a:srgbClr>
              </a:clrTo>
            </a:clrChange>
          </a:blip>
          <a:srcRect l="14241" t="7602" r="10956" b="6517"/>
          <a:stretch>
            <a:fillRect/>
          </a:stretch>
        </p:blipFill>
        <p:spPr bwMode="auto">
          <a:xfrm>
            <a:off x="8507275" y="5162985"/>
            <a:ext cx="1256895" cy="1458976"/>
          </a:xfrm>
          <a:prstGeom prst="rect">
            <a:avLst/>
          </a:prstGeom>
          <a:noFill/>
          <a:ln w="9525">
            <a:noFill/>
            <a:miter lim="800000"/>
            <a:headEnd/>
            <a:tailEnd/>
          </a:ln>
        </p:spPr>
      </p:pic>
      <p:pic>
        <p:nvPicPr>
          <p:cNvPr id="25" name="Picture 11"/>
          <p:cNvPicPr>
            <a:picLocks noChangeAspect="1" noChangeArrowheads="1"/>
          </p:cNvPicPr>
          <p:nvPr/>
        </p:nvPicPr>
        <p:blipFill>
          <a:blip r:embed="rId19" cstate="print">
            <a:clrChange>
              <a:clrFrom>
                <a:srgbClr val="FFFFFF"/>
              </a:clrFrom>
              <a:clrTo>
                <a:srgbClr val="FFFFFF">
                  <a:alpha val="0"/>
                </a:srgbClr>
              </a:clrTo>
            </a:clrChange>
          </a:blip>
          <a:srcRect/>
          <a:stretch>
            <a:fillRect/>
          </a:stretch>
        </p:blipFill>
        <p:spPr bwMode="auto">
          <a:xfrm rot="1570315">
            <a:off x="6549872" y="2405696"/>
            <a:ext cx="1658328" cy="1134144"/>
          </a:xfrm>
          <a:prstGeom prst="rect">
            <a:avLst/>
          </a:prstGeom>
          <a:noFill/>
          <a:ln w="9525">
            <a:noFill/>
            <a:miter lim="800000"/>
            <a:headEnd/>
            <a:tailEnd/>
          </a:ln>
        </p:spPr>
      </p:pic>
      <p:pic>
        <p:nvPicPr>
          <p:cNvPr id="26" name="Picture 11"/>
          <p:cNvPicPr>
            <a:picLocks noChangeAspect="1" noChangeArrowheads="1"/>
          </p:cNvPicPr>
          <p:nvPr/>
        </p:nvPicPr>
        <p:blipFill>
          <a:blip r:embed="rId19" cstate="print">
            <a:clrChange>
              <a:clrFrom>
                <a:srgbClr val="FFFFFF"/>
              </a:clrFrom>
              <a:clrTo>
                <a:srgbClr val="FFFFFF">
                  <a:alpha val="0"/>
                </a:srgbClr>
              </a:clrTo>
            </a:clrChange>
          </a:blip>
          <a:srcRect/>
          <a:stretch>
            <a:fillRect/>
          </a:stretch>
        </p:blipFill>
        <p:spPr bwMode="auto">
          <a:xfrm rot="1570315">
            <a:off x="7251156" y="2359264"/>
            <a:ext cx="1901653" cy="1300556"/>
          </a:xfrm>
          <a:prstGeom prst="rect">
            <a:avLst/>
          </a:prstGeom>
          <a:noFill/>
          <a:ln w="9525">
            <a:noFill/>
            <a:miter lim="800000"/>
            <a:headEnd/>
            <a:tailEnd/>
          </a:ln>
        </p:spPr>
      </p:pic>
      <p:pic>
        <p:nvPicPr>
          <p:cNvPr id="27" name="Picture 14"/>
          <p:cNvPicPr>
            <a:picLocks noChangeAspect="1" noChangeArrowheads="1"/>
          </p:cNvPicPr>
          <p:nvPr/>
        </p:nvPicPr>
        <p:blipFill>
          <a:blip r:embed="rId20" cstate="print">
            <a:clrChange>
              <a:clrFrom>
                <a:srgbClr val="FEFEFE"/>
              </a:clrFrom>
              <a:clrTo>
                <a:srgbClr val="FEFEFE">
                  <a:alpha val="0"/>
                </a:srgbClr>
              </a:clrTo>
            </a:clrChange>
          </a:blip>
          <a:srcRect/>
          <a:stretch>
            <a:fillRect/>
          </a:stretch>
        </p:blipFill>
        <p:spPr bwMode="auto">
          <a:xfrm rot="1397313">
            <a:off x="5081179" y="1815544"/>
            <a:ext cx="1161833" cy="956509"/>
          </a:xfrm>
          <a:prstGeom prst="rect">
            <a:avLst/>
          </a:prstGeom>
          <a:noFill/>
          <a:ln w="9525">
            <a:noFill/>
            <a:miter lim="800000"/>
            <a:headEnd/>
            <a:tailEnd/>
          </a:ln>
        </p:spPr>
      </p:pic>
      <p:pic>
        <p:nvPicPr>
          <p:cNvPr id="28" name="Picture 14"/>
          <p:cNvPicPr>
            <a:picLocks noChangeAspect="1" noChangeArrowheads="1"/>
          </p:cNvPicPr>
          <p:nvPr/>
        </p:nvPicPr>
        <p:blipFill>
          <a:blip r:embed="rId20" cstate="print">
            <a:clrChange>
              <a:clrFrom>
                <a:srgbClr val="FEFEFE"/>
              </a:clrFrom>
              <a:clrTo>
                <a:srgbClr val="FEFEFE">
                  <a:alpha val="0"/>
                </a:srgbClr>
              </a:clrTo>
            </a:clrChange>
          </a:blip>
          <a:srcRect/>
          <a:stretch>
            <a:fillRect/>
          </a:stretch>
        </p:blipFill>
        <p:spPr bwMode="auto">
          <a:xfrm rot="1397313">
            <a:off x="5597328" y="1537331"/>
            <a:ext cx="1232229" cy="1014465"/>
          </a:xfrm>
          <a:prstGeom prst="rect">
            <a:avLst/>
          </a:prstGeom>
          <a:noFill/>
          <a:ln w="9525">
            <a:noFill/>
            <a:miter lim="800000"/>
            <a:headEnd/>
            <a:tailEnd/>
          </a:ln>
        </p:spPr>
      </p:pic>
      <p:sp>
        <p:nvSpPr>
          <p:cNvPr id="2" name="Прямоугольник 1"/>
          <p:cNvSpPr/>
          <p:nvPr/>
        </p:nvSpPr>
        <p:spPr>
          <a:xfrm>
            <a:off x="2785768" y="160338"/>
            <a:ext cx="5863272" cy="1077218"/>
          </a:xfrm>
          <a:prstGeom prst="rect">
            <a:avLst/>
          </a:prstGeom>
        </p:spPr>
        <p:txBody>
          <a:bodyPr wrap="none">
            <a:spAutoFit/>
          </a:bodyPr>
          <a:lstStyle/>
          <a:p>
            <a:r>
              <a:rPr lang="en-US" sz="2800" dirty="0" smtClean="0"/>
              <a:t>What do you need to buy?</a:t>
            </a:r>
          </a:p>
          <a:p>
            <a:r>
              <a:rPr lang="en-US" sz="2800" dirty="0" smtClean="0"/>
              <a:t>What do you want to buy in the shop?</a:t>
            </a:r>
            <a:r>
              <a:rPr lang="en-US" sz="3600" dirty="0" smtClean="0"/>
              <a:t> </a:t>
            </a:r>
            <a:endParaRPr lang="ru-RU" sz="3600" dirty="0"/>
          </a:p>
        </p:txBody>
      </p:sp>
    </p:spTree>
    <p:extLst>
      <p:ext uri="{BB962C8B-B14F-4D97-AF65-F5344CB8AC3E}">
        <p14:creationId xmlns:p14="http://schemas.microsoft.com/office/powerpoint/2010/main" val="859372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ppt_x</p:attrName>
                                        </p:attrNameLst>
                                      </p:cBhvr>
                                      <p:tavLst>
                                        <p:tav tm="0">
                                          <p:val>
                                            <p:strVal val="#ppt_x-.2"/>
                                          </p:val>
                                        </p:tav>
                                        <p:tav tm="100000">
                                          <p:val>
                                            <p:strVal val="#ppt_x"/>
                                          </p:val>
                                        </p:tav>
                                      </p:tavLst>
                                    </p:anim>
                                    <p:anim calcmode="lin" valueType="num">
                                      <p:cBhvr>
                                        <p:cTn id="15"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80">
                                          <p:stCondLst>
                                            <p:cond delay="0"/>
                                          </p:stCondLst>
                                        </p:cTn>
                                        <p:tgtEl>
                                          <p:spTgt spid="8"/>
                                        </p:tgtEl>
                                      </p:cBhvr>
                                    </p:animEffect>
                                    <p:anim calcmode="lin" valueType="num">
                                      <p:cBhvr>
                                        <p:cTn id="2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7" dur="26">
                                          <p:stCondLst>
                                            <p:cond delay="650"/>
                                          </p:stCondLst>
                                        </p:cTn>
                                        <p:tgtEl>
                                          <p:spTgt spid="8"/>
                                        </p:tgtEl>
                                      </p:cBhvr>
                                      <p:to x="100000" y="60000"/>
                                    </p:animScale>
                                    <p:animScale>
                                      <p:cBhvr>
                                        <p:cTn id="28" dur="166" decel="50000">
                                          <p:stCondLst>
                                            <p:cond delay="676"/>
                                          </p:stCondLst>
                                        </p:cTn>
                                        <p:tgtEl>
                                          <p:spTgt spid="8"/>
                                        </p:tgtEl>
                                      </p:cBhvr>
                                      <p:to x="100000" y="100000"/>
                                    </p:animScale>
                                    <p:animScale>
                                      <p:cBhvr>
                                        <p:cTn id="29" dur="26">
                                          <p:stCondLst>
                                            <p:cond delay="1312"/>
                                          </p:stCondLst>
                                        </p:cTn>
                                        <p:tgtEl>
                                          <p:spTgt spid="8"/>
                                        </p:tgtEl>
                                      </p:cBhvr>
                                      <p:to x="100000" y="80000"/>
                                    </p:animScale>
                                    <p:animScale>
                                      <p:cBhvr>
                                        <p:cTn id="30" dur="166" decel="50000">
                                          <p:stCondLst>
                                            <p:cond delay="1338"/>
                                          </p:stCondLst>
                                        </p:cTn>
                                        <p:tgtEl>
                                          <p:spTgt spid="8"/>
                                        </p:tgtEl>
                                      </p:cBhvr>
                                      <p:to x="100000" y="100000"/>
                                    </p:animScale>
                                    <p:animScale>
                                      <p:cBhvr>
                                        <p:cTn id="31" dur="26">
                                          <p:stCondLst>
                                            <p:cond delay="1642"/>
                                          </p:stCondLst>
                                        </p:cTn>
                                        <p:tgtEl>
                                          <p:spTgt spid="8"/>
                                        </p:tgtEl>
                                      </p:cBhvr>
                                      <p:to x="100000" y="90000"/>
                                    </p:animScale>
                                    <p:animScale>
                                      <p:cBhvr>
                                        <p:cTn id="32" dur="166" decel="50000">
                                          <p:stCondLst>
                                            <p:cond delay="1668"/>
                                          </p:stCondLst>
                                        </p:cTn>
                                        <p:tgtEl>
                                          <p:spTgt spid="8"/>
                                        </p:tgtEl>
                                      </p:cBhvr>
                                      <p:to x="100000" y="100000"/>
                                    </p:animScale>
                                    <p:animScale>
                                      <p:cBhvr>
                                        <p:cTn id="33" dur="26">
                                          <p:stCondLst>
                                            <p:cond delay="1808"/>
                                          </p:stCondLst>
                                        </p:cTn>
                                        <p:tgtEl>
                                          <p:spTgt spid="8"/>
                                        </p:tgtEl>
                                      </p:cBhvr>
                                      <p:to x="100000" y="95000"/>
                                    </p:animScale>
                                    <p:animScale>
                                      <p:cBhvr>
                                        <p:cTn id="34" dur="166" decel="50000">
                                          <p:stCondLst>
                                            <p:cond delay="1834"/>
                                          </p:stCondLst>
                                        </p:cTn>
                                        <p:tgtEl>
                                          <p:spTgt spid="8"/>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53"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55" presetClass="entr" presetSubtype="0" fill="hold" nodeType="click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1000" fill="hold"/>
                                        <p:tgtEl>
                                          <p:spTgt spid="19"/>
                                        </p:tgtEl>
                                        <p:attrNameLst>
                                          <p:attrName>ppt_w</p:attrName>
                                        </p:attrNameLst>
                                      </p:cBhvr>
                                      <p:tavLst>
                                        <p:tav tm="0">
                                          <p:val>
                                            <p:strVal val="#ppt_w*0.70"/>
                                          </p:val>
                                        </p:tav>
                                        <p:tav tm="100000">
                                          <p:val>
                                            <p:strVal val="#ppt_w"/>
                                          </p:val>
                                        </p:tav>
                                      </p:tavLst>
                                    </p:anim>
                                    <p:anim calcmode="lin" valueType="num">
                                      <p:cBhvr>
                                        <p:cTn id="58" dur="1000" fill="hold"/>
                                        <p:tgtEl>
                                          <p:spTgt spid="19"/>
                                        </p:tgtEl>
                                        <p:attrNameLst>
                                          <p:attrName>ppt_h</p:attrName>
                                        </p:attrNameLst>
                                      </p:cBhvr>
                                      <p:tavLst>
                                        <p:tav tm="0">
                                          <p:val>
                                            <p:strVal val="#ppt_h"/>
                                          </p:val>
                                        </p:tav>
                                        <p:tav tm="100000">
                                          <p:val>
                                            <p:strVal val="#ppt_h"/>
                                          </p:val>
                                        </p:tav>
                                      </p:tavLst>
                                    </p:anim>
                                    <p:animEffect transition="in" filter="fade">
                                      <p:cBhvr>
                                        <p:cTn id="59" dur="1000"/>
                                        <p:tgtEl>
                                          <p:spTgt spid="19"/>
                                        </p:tgtEl>
                                      </p:cBhvr>
                                    </p:animEffect>
                                  </p:childTnLst>
                                </p:cTn>
                              </p:par>
                              <p:par>
                                <p:cTn id="60" presetID="55" presetClass="entr" presetSubtype="0" fill="hold" nodeType="with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p:cTn id="62" dur="1000" fill="hold"/>
                                        <p:tgtEl>
                                          <p:spTgt spid="20"/>
                                        </p:tgtEl>
                                        <p:attrNameLst>
                                          <p:attrName>ppt_w</p:attrName>
                                        </p:attrNameLst>
                                      </p:cBhvr>
                                      <p:tavLst>
                                        <p:tav tm="0">
                                          <p:val>
                                            <p:strVal val="#ppt_w*0.70"/>
                                          </p:val>
                                        </p:tav>
                                        <p:tav tm="100000">
                                          <p:val>
                                            <p:strVal val="#ppt_w"/>
                                          </p:val>
                                        </p:tav>
                                      </p:tavLst>
                                    </p:anim>
                                    <p:anim calcmode="lin" valueType="num">
                                      <p:cBhvr>
                                        <p:cTn id="63" dur="1000" fill="hold"/>
                                        <p:tgtEl>
                                          <p:spTgt spid="20"/>
                                        </p:tgtEl>
                                        <p:attrNameLst>
                                          <p:attrName>ppt_h</p:attrName>
                                        </p:attrNameLst>
                                      </p:cBhvr>
                                      <p:tavLst>
                                        <p:tav tm="0">
                                          <p:val>
                                            <p:strVal val="#ppt_h"/>
                                          </p:val>
                                        </p:tav>
                                        <p:tav tm="100000">
                                          <p:val>
                                            <p:strVal val="#ppt_h"/>
                                          </p:val>
                                        </p:tav>
                                      </p:tavLst>
                                    </p:anim>
                                    <p:animEffect transition="in" filter="fade">
                                      <p:cBhvr>
                                        <p:cTn id="64" dur="1000"/>
                                        <p:tgtEl>
                                          <p:spTgt spid="20"/>
                                        </p:tgtEl>
                                      </p:cBhvr>
                                    </p:animEffect>
                                  </p:childTnLst>
                                </p:cTn>
                              </p:par>
                              <p:par>
                                <p:cTn id="65" presetID="55" presetClass="entr" presetSubtype="0" fill="hold"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1000" fill="hold"/>
                                        <p:tgtEl>
                                          <p:spTgt spid="21"/>
                                        </p:tgtEl>
                                        <p:attrNameLst>
                                          <p:attrName>ppt_w</p:attrName>
                                        </p:attrNameLst>
                                      </p:cBhvr>
                                      <p:tavLst>
                                        <p:tav tm="0">
                                          <p:val>
                                            <p:strVal val="#ppt_w*0.70"/>
                                          </p:val>
                                        </p:tav>
                                        <p:tav tm="100000">
                                          <p:val>
                                            <p:strVal val="#ppt_w"/>
                                          </p:val>
                                        </p:tav>
                                      </p:tavLst>
                                    </p:anim>
                                    <p:anim calcmode="lin" valueType="num">
                                      <p:cBhvr>
                                        <p:cTn id="68" dur="1000" fill="hold"/>
                                        <p:tgtEl>
                                          <p:spTgt spid="21"/>
                                        </p:tgtEl>
                                        <p:attrNameLst>
                                          <p:attrName>ppt_h</p:attrName>
                                        </p:attrNameLst>
                                      </p:cBhvr>
                                      <p:tavLst>
                                        <p:tav tm="0">
                                          <p:val>
                                            <p:strVal val="#ppt_h"/>
                                          </p:val>
                                        </p:tav>
                                        <p:tav tm="100000">
                                          <p:val>
                                            <p:strVal val="#ppt_h"/>
                                          </p:val>
                                        </p:tav>
                                      </p:tavLst>
                                    </p:anim>
                                    <p:animEffect transition="in" filter="fade">
                                      <p:cBhvr>
                                        <p:cTn id="69" dur="1000"/>
                                        <p:tgtEl>
                                          <p:spTgt spid="21"/>
                                        </p:tgtEl>
                                      </p:cBhvr>
                                    </p:animEffect>
                                  </p:childTnLst>
                                </p:cTn>
                              </p:par>
                            </p:childTnLst>
                          </p:cTn>
                        </p:par>
                      </p:childTnLst>
                    </p:cTn>
                  </p:par>
                  <p:par>
                    <p:cTn id="70" fill="hold">
                      <p:stCondLst>
                        <p:cond delay="indefinite"/>
                      </p:stCondLst>
                      <p:childTnLst>
                        <p:par>
                          <p:cTn id="71" fill="hold">
                            <p:stCondLst>
                              <p:cond delay="0"/>
                            </p:stCondLst>
                            <p:childTnLst>
                              <p:par>
                                <p:cTn id="72" presetID="55" presetClass="entr" presetSubtype="0" fill="hold" nodeType="click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p:cTn id="74" dur="1000" fill="hold"/>
                                        <p:tgtEl>
                                          <p:spTgt spid="22"/>
                                        </p:tgtEl>
                                        <p:attrNameLst>
                                          <p:attrName>ppt_w</p:attrName>
                                        </p:attrNameLst>
                                      </p:cBhvr>
                                      <p:tavLst>
                                        <p:tav tm="0">
                                          <p:val>
                                            <p:strVal val="#ppt_w*0.70"/>
                                          </p:val>
                                        </p:tav>
                                        <p:tav tm="100000">
                                          <p:val>
                                            <p:strVal val="#ppt_w"/>
                                          </p:val>
                                        </p:tav>
                                      </p:tavLst>
                                    </p:anim>
                                    <p:anim calcmode="lin" valueType="num">
                                      <p:cBhvr>
                                        <p:cTn id="75" dur="1000" fill="hold"/>
                                        <p:tgtEl>
                                          <p:spTgt spid="22"/>
                                        </p:tgtEl>
                                        <p:attrNameLst>
                                          <p:attrName>ppt_h</p:attrName>
                                        </p:attrNameLst>
                                      </p:cBhvr>
                                      <p:tavLst>
                                        <p:tav tm="0">
                                          <p:val>
                                            <p:strVal val="#ppt_h"/>
                                          </p:val>
                                        </p:tav>
                                        <p:tav tm="100000">
                                          <p:val>
                                            <p:strVal val="#ppt_h"/>
                                          </p:val>
                                        </p:tav>
                                      </p:tavLst>
                                    </p:anim>
                                    <p:animEffect transition="in" filter="fade">
                                      <p:cBhvr>
                                        <p:cTn id="76" dur="1000"/>
                                        <p:tgtEl>
                                          <p:spTgt spid="22"/>
                                        </p:tgtEl>
                                      </p:cBhvr>
                                    </p:animEffect>
                                  </p:childTnLst>
                                </p:cTn>
                              </p:par>
                              <p:par>
                                <p:cTn id="77" presetID="9" presetClass="entr" presetSubtype="0" fill="hold"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dissolve">
                                      <p:cBhvr>
                                        <p:cTn id="79" dur="500"/>
                                        <p:tgtEl>
                                          <p:spTgt spid="23"/>
                                        </p:tgtEl>
                                      </p:cBhvr>
                                    </p:animEffect>
                                  </p:childTnLst>
                                </p:cTn>
                              </p:par>
                              <p:par>
                                <p:cTn id="80" presetID="9" presetClass="entr" presetSubtype="0" fill="hold" nodeType="with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dissolve">
                                      <p:cBhvr>
                                        <p:cTn id="82" dur="500"/>
                                        <p:tgtEl>
                                          <p:spTgt spid="24"/>
                                        </p:tgtEl>
                                      </p:cBhvr>
                                    </p:animEffect>
                                  </p:childTnLst>
                                </p:cTn>
                              </p:par>
                              <p:par>
                                <p:cTn id="83" presetID="2" presetClass="entr" presetSubtype="4" fill="hold" nodeType="with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additive="base">
                                        <p:cTn id="85" dur="500" fill="hold"/>
                                        <p:tgtEl>
                                          <p:spTgt spid="25"/>
                                        </p:tgtEl>
                                        <p:attrNameLst>
                                          <p:attrName>ppt_x</p:attrName>
                                        </p:attrNameLst>
                                      </p:cBhvr>
                                      <p:tavLst>
                                        <p:tav tm="0">
                                          <p:val>
                                            <p:strVal val="#ppt_x"/>
                                          </p:val>
                                        </p:tav>
                                        <p:tav tm="100000">
                                          <p:val>
                                            <p:strVal val="#ppt_x"/>
                                          </p:val>
                                        </p:tav>
                                      </p:tavLst>
                                    </p:anim>
                                    <p:anim calcmode="lin" valueType="num">
                                      <p:cBhvr additive="base">
                                        <p:cTn id="86" dur="500" fill="hold"/>
                                        <p:tgtEl>
                                          <p:spTgt spid="25"/>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26"/>
                                        </p:tgtEl>
                                        <p:attrNameLst>
                                          <p:attrName>style.visibility</p:attrName>
                                        </p:attrNameLst>
                                      </p:cBhvr>
                                      <p:to>
                                        <p:strVal val="visible"/>
                                      </p:to>
                                    </p:set>
                                    <p:anim calcmode="lin" valueType="num">
                                      <p:cBhvr additive="base">
                                        <p:cTn id="89" dur="500" fill="hold"/>
                                        <p:tgtEl>
                                          <p:spTgt spid="26"/>
                                        </p:tgtEl>
                                        <p:attrNameLst>
                                          <p:attrName>ppt_x</p:attrName>
                                        </p:attrNameLst>
                                      </p:cBhvr>
                                      <p:tavLst>
                                        <p:tav tm="0">
                                          <p:val>
                                            <p:strVal val="#ppt_x"/>
                                          </p:val>
                                        </p:tav>
                                        <p:tav tm="100000">
                                          <p:val>
                                            <p:strVal val="#ppt_x"/>
                                          </p:val>
                                        </p:tav>
                                      </p:tavLst>
                                    </p:anim>
                                    <p:anim calcmode="lin" valueType="num">
                                      <p:cBhvr additive="base">
                                        <p:cTn id="90" dur="500" fill="hold"/>
                                        <p:tgtEl>
                                          <p:spTgt spid="26"/>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additive="base">
                                        <p:cTn id="93" dur="500" fill="hold"/>
                                        <p:tgtEl>
                                          <p:spTgt spid="27"/>
                                        </p:tgtEl>
                                        <p:attrNameLst>
                                          <p:attrName>ppt_x</p:attrName>
                                        </p:attrNameLst>
                                      </p:cBhvr>
                                      <p:tavLst>
                                        <p:tav tm="0">
                                          <p:val>
                                            <p:strVal val="#ppt_x"/>
                                          </p:val>
                                        </p:tav>
                                        <p:tav tm="100000">
                                          <p:val>
                                            <p:strVal val="#ppt_x"/>
                                          </p:val>
                                        </p:tav>
                                      </p:tavLst>
                                    </p:anim>
                                    <p:anim calcmode="lin" valueType="num">
                                      <p:cBhvr additive="base">
                                        <p:cTn id="94" dur="500" fill="hold"/>
                                        <p:tgtEl>
                                          <p:spTgt spid="27"/>
                                        </p:tgtEl>
                                        <p:attrNameLst>
                                          <p:attrName>ppt_y</p:attrName>
                                        </p:attrNameLst>
                                      </p:cBhvr>
                                      <p:tavLst>
                                        <p:tav tm="0">
                                          <p:val>
                                            <p:strVal val="1+#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additive="base">
                                        <p:cTn id="97" dur="500" fill="hold"/>
                                        <p:tgtEl>
                                          <p:spTgt spid="28"/>
                                        </p:tgtEl>
                                        <p:attrNameLst>
                                          <p:attrName>ppt_x</p:attrName>
                                        </p:attrNameLst>
                                      </p:cBhvr>
                                      <p:tavLst>
                                        <p:tav tm="0">
                                          <p:val>
                                            <p:strVal val="#ppt_x"/>
                                          </p:val>
                                        </p:tav>
                                        <p:tav tm="100000">
                                          <p:val>
                                            <p:strVal val="#ppt_x"/>
                                          </p:val>
                                        </p:tav>
                                      </p:tavLst>
                                    </p:anim>
                                    <p:anim calcmode="lin" valueType="num">
                                      <p:cBhvr additive="base">
                                        <p:cTn id="9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656</TotalTime>
  <Words>529</Words>
  <Application>Microsoft Office PowerPoint</Application>
  <PresentationFormat>Произвольный</PresentationFormat>
  <Paragraphs>22</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ИЦШ</cp:lastModifiedBy>
  <cp:revision>41</cp:revision>
  <dcterms:created xsi:type="dcterms:W3CDTF">2023-11-12T14:52:44Z</dcterms:created>
  <dcterms:modified xsi:type="dcterms:W3CDTF">2023-11-14T06:21:12Z</dcterms:modified>
</cp:coreProperties>
</file>