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805C7-F58E-4E07-8C61-E9F2F232D77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2F6E-B21F-4992-B789-D2A249A27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560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2F6E-B21F-4992-B789-D2A249A2720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671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362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14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52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24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7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0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69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588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4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8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96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A0179-3C88-4AD4-873E-1CA67916610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47310-5AA7-4AD1-91C1-70C27EA08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9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«Я – педагог!»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5984" y="3657599"/>
            <a:ext cx="7795846" cy="10726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</a:t>
            </a:r>
            <a:r>
              <a:rPr lang="en-US" dirty="0" smtClean="0"/>
              <a:t>:</a:t>
            </a:r>
            <a:r>
              <a:rPr lang="ru-RU" dirty="0" smtClean="0"/>
              <a:t> студентка </a:t>
            </a:r>
            <a:r>
              <a:rPr lang="en-US" dirty="0" smtClean="0"/>
              <a:t> </a:t>
            </a:r>
            <a:r>
              <a:rPr lang="ru-RU" dirty="0" smtClean="0"/>
              <a:t>ВГПУ</a:t>
            </a:r>
          </a:p>
          <a:p>
            <a:r>
              <a:rPr lang="ru-RU" dirty="0" smtClean="0"/>
              <a:t>2 курса, гуманитарного факультета</a:t>
            </a:r>
          </a:p>
          <a:p>
            <a:r>
              <a:rPr lang="ru-RU" dirty="0" err="1" smtClean="0"/>
              <a:t>Ялынычева</a:t>
            </a:r>
            <a:r>
              <a:rPr lang="ru-RU" dirty="0" smtClean="0"/>
              <a:t> Анна</a:t>
            </a:r>
          </a:p>
        </p:txBody>
      </p:sp>
    </p:spTree>
    <p:extLst>
      <p:ext uri="{BB962C8B-B14F-4D97-AF65-F5344CB8AC3E}">
        <p14:creationId xmlns:p14="http://schemas.microsoft.com/office/powerpoint/2010/main" val="3857077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0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809" y="303579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Учеба в ВГПУ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0" t="49957" r="27185" b="7724"/>
          <a:stretch/>
        </p:blipFill>
        <p:spPr>
          <a:xfrm>
            <a:off x="1254372" y="1521432"/>
            <a:ext cx="3264873" cy="366426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4" t="45128" r="27051" b="2436"/>
          <a:stretch/>
        </p:blipFill>
        <p:spPr>
          <a:xfrm>
            <a:off x="5477609" y="1521432"/>
            <a:ext cx="3077308" cy="368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53" y="46660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Проведение тестовых заданий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449" y="1822573"/>
            <a:ext cx="4731727" cy="3548795"/>
          </a:xfrm>
        </p:spPr>
      </p:pic>
    </p:spTree>
    <p:extLst>
      <p:ext uri="{BB962C8B-B14F-4D97-AF65-F5344CB8AC3E}">
        <p14:creationId xmlns:p14="http://schemas.microsoft.com/office/powerpoint/2010/main" val="1664804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739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Интерактивная игра в группе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37" y="1792958"/>
            <a:ext cx="7193450" cy="3596725"/>
          </a:xfrm>
        </p:spPr>
      </p:pic>
    </p:spTree>
    <p:extLst>
      <p:ext uri="{BB962C8B-B14F-4D97-AF65-F5344CB8AC3E}">
        <p14:creationId xmlns:p14="http://schemas.microsoft.com/office/powerpoint/2010/main" val="189528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755" y="91037"/>
            <a:ext cx="10515600" cy="1325563"/>
          </a:xfrm>
        </p:spPr>
        <p:txBody>
          <a:bodyPr/>
          <a:lstStyle/>
          <a:p>
            <a:r>
              <a:rPr lang="ru-RU" dirty="0" smtClean="0"/>
              <a:t>Классный час «Разговоры о важном!»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38" y="1103252"/>
            <a:ext cx="3801207" cy="285090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316" y="1083468"/>
            <a:ext cx="3860746" cy="28955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27" y="4025870"/>
            <a:ext cx="3711818" cy="27838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4" r="1346"/>
          <a:stretch/>
        </p:blipFill>
        <p:spPr>
          <a:xfrm>
            <a:off x="4913978" y="4104247"/>
            <a:ext cx="3931084" cy="265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35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754" y="455246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Разминка в конце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-18193" t="32275" r="17338" b="-13675"/>
          <a:stretch/>
        </p:blipFill>
        <p:spPr>
          <a:xfrm>
            <a:off x="1348154" y="2144652"/>
            <a:ext cx="7262446" cy="439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08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Волонтерское движение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16722"/>
            <a:ext cx="4908349" cy="3257917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69" r="2154"/>
          <a:stretch/>
        </p:blipFill>
        <p:spPr>
          <a:xfrm>
            <a:off x="6251330" y="1916721"/>
            <a:ext cx="5618284" cy="325791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763609" y="2558562"/>
            <a:ext cx="290146" cy="21101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489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3446"/>
            <a:ext cx="12192001" cy="6881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Мои увлечения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7312" r="-3774"/>
          <a:stretch/>
        </p:blipFill>
        <p:spPr>
          <a:xfrm>
            <a:off x="6095999" y="1761118"/>
            <a:ext cx="2725615" cy="396261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7" t="32436" r="16724" b="8126"/>
          <a:stretch/>
        </p:blipFill>
        <p:spPr>
          <a:xfrm>
            <a:off x="2240530" y="1761301"/>
            <a:ext cx="3057270" cy="396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56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42</Words>
  <Application>Microsoft Office PowerPoint</Application>
  <PresentationFormat>Широкоэкранный</PresentationFormat>
  <Paragraphs>12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«Я – педагог!»</vt:lpstr>
      <vt:lpstr>Учеба в ВГПУ</vt:lpstr>
      <vt:lpstr>Проведение тестовых заданий</vt:lpstr>
      <vt:lpstr>Интерактивная игра в группе</vt:lpstr>
      <vt:lpstr>Классный час «Разговоры о важном!»</vt:lpstr>
      <vt:lpstr>Разминка в конце урока</vt:lpstr>
      <vt:lpstr>Волонтерское движение</vt:lpstr>
      <vt:lpstr>Мои увлечения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– педагог!»</dc:title>
  <dc:creator>Пользователь Windows</dc:creator>
  <cp:lastModifiedBy>Пользователь Windows</cp:lastModifiedBy>
  <cp:revision>10</cp:revision>
  <dcterms:created xsi:type="dcterms:W3CDTF">2023-11-13T10:27:15Z</dcterms:created>
  <dcterms:modified xsi:type="dcterms:W3CDTF">2023-11-13T11:09:55Z</dcterms:modified>
</cp:coreProperties>
</file>