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AD33D3D-BADE-4996-8ABF-9204A8DFBDF8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90" d="100"/>
          <a:sy n="90" d="100"/>
        </p:scale>
        <p:origin x="-1234" y="18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B254-378A-4B70-8BC6-47D6C95AF872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96EF-AE8A-4221-B617-160D2DC9E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094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B254-378A-4B70-8BC6-47D6C95AF872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96EF-AE8A-4221-B617-160D2DC9E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946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B254-378A-4B70-8BC6-47D6C95AF872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96EF-AE8A-4221-B617-160D2DC9E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54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B254-378A-4B70-8BC6-47D6C95AF872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96EF-AE8A-4221-B617-160D2DC9E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536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B254-378A-4B70-8BC6-47D6C95AF872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96EF-AE8A-4221-B617-160D2DC9E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179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B254-378A-4B70-8BC6-47D6C95AF872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96EF-AE8A-4221-B617-160D2DC9E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092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B254-378A-4B70-8BC6-47D6C95AF872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96EF-AE8A-4221-B617-160D2DC9E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629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B254-378A-4B70-8BC6-47D6C95AF872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96EF-AE8A-4221-B617-160D2DC9E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527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B254-378A-4B70-8BC6-47D6C95AF872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96EF-AE8A-4221-B617-160D2DC9E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296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B254-378A-4B70-8BC6-47D6C95AF872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96EF-AE8A-4221-B617-160D2DC9E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447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B254-378A-4B70-8BC6-47D6C95AF872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96EF-AE8A-4221-B617-160D2DC9E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161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8B254-378A-4B70-8BC6-47D6C95AF872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196EF-AE8A-4221-B617-160D2DC9E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57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3240359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/>
            </a:r>
            <a:b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5400" dirty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/>
            </a:r>
            <a:br>
              <a:rPr lang="ru-RU" sz="5400" dirty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Проект </a:t>
            </a:r>
            <a:br>
              <a:rPr lang="ru-RU" sz="60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70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«Математика вокруг нас»</a:t>
            </a:r>
            <a:r>
              <a:rPr lang="ru-RU" sz="7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70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7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4293096"/>
            <a:ext cx="2952328" cy="1584176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Ученика 1 класса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МКОУ «Октябрьская СОШ»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Зюганова Егора </a:t>
            </a:r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63924"/>
            <a:ext cx="2448272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Book Antiqua" pitchFamily="18" charset="0"/>
              </a:rPr>
              <a:t>Цифра 8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383974"/>
            <a:ext cx="4034817" cy="4841780"/>
          </a:xfrm>
        </p:spPr>
      </p:pic>
      <p:sp>
        <p:nvSpPr>
          <p:cNvPr id="8" name="Прямоугольник 7"/>
          <p:cNvSpPr/>
          <p:nvPr/>
        </p:nvSpPr>
        <p:spPr>
          <a:xfrm>
            <a:off x="323528" y="1628800"/>
            <a:ext cx="32672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Вилась веревочка, вилась,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В две петельки заплелась.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"Что за цифра? " - маму спросим.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Мама нам ответит: "Восемь".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1628800"/>
            <a:ext cx="3600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Стишок про Цифру 8:</a:t>
            </a:r>
          </a:p>
          <a:p>
            <a:endParaRPr lang="ru-RU" dirty="0" smtClean="0"/>
          </a:p>
          <a:p>
            <a:r>
              <a:rPr lang="ru-RU" i="1" dirty="0" smtClean="0"/>
              <a:t>Быстро </a:t>
            </a:r>
            <a:r>
              <a:rPr lang="ru-RU" i="1" dirty="0"/>
              <a:t>ходит Осьминог.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- У него же восемь ног!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Быстро нить плетет Паук.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- У него же восемь рук!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Кто бы мне приделать смог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Восемь рук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И восемь ног!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180118"/>
            <a:ext cx="2555776" cy="24444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320331"/>
            <a:ext cx="2304256" cy="230425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986" y="3203108"/>
            <a:ext cx="486245" cy="72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91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4365104"/>
            <a:ext cx="3527683" cy="24928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Book Antiqua" pitchFamily="18" charset="0"/>
              </a:rPr>
              <a:t>Цифра 9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619" y="1159457"/>
            <a:ext cx="3655088" cy="5533269"/>
          </a:xfrm>
        </p:spPr>
      </p:pic>
      <p:sp>
        <p:nvSpPr>
          <p:cNvPr id="8" name="Прямоугольник 7"/>
          <p:cNvSpPr/>
          <p:nvPr/>
        </p:nvSpPr>
        <p:spPr>
          <a:xfrm>
            <a:off x="251520" y="1556792"/>
            <a:ext cx="30243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Ветер сильный дул и дул,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Вишенку перевернул.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Цифра шесть, скажи на милость,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В цифру девять превратилась</a:t>
            </a:r>
            <a:r>
              <a:rPr lang="ru-RU" dirty="0"/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1556792"/>
            <a:ext cx="31318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Сколько в дюжине пиратов,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Если три ушли куда-то,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Месяцев в году без лета,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Исполнителей н</a:t>
            </a:r>
            <a:r>
              <a:rPr lang="ru-RU" dirty="0" smtClean="0"/>
              <a:t>онета</a:t>
            </a:r>
            <a:r>
              <a:rPr lang="ru-RU" dirty="0"/>
              <a:t>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Жизней у бродячей кошки,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в десятке мух без мошки?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Не ищи ответ нигде, ведь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Есть ответ у цифры…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/>
              <a:t>(девять)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460" y="3789040"/>
            <a:ext cx="2074066" cy="161409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5240032"/>
            <a:ext cx="3094468" cy="161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24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Book Antiqua" pitchFamily="18" charset="0"/>
              </a:rPr>
              <a:t>Цифра 0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144" y="1556792"/>
            <a:ext cx="3195235" cy="4608512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1340768"/>
            <a:ext cx="29523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Нолик - круглый,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Как Земля.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Все считают от нуля.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Арифметика проста: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Если ноль - ладонь пуста.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Пишем "0",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И ясно всем: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Здесь чего-то нет совсем!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1340768"/>
            <a:ext cx="30243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Загадка про цифру 0:</a:t>
            </a:r>
          </a:p>
          <a:p>
            <a:endParaRPr lang="ru-RU" sz="2000" i="1" dirty="0"/>
          </a:p>
          <a:p>
            <a:r>
              <a:rPr lang="ru-RU" sz="2000" i="1" dirty="0" smtClean="0"/>
              <a:t>Не </a:t>
            </a:r>
            <a:r>
              <a:rPr lang="ru-RU" sz="2000" i="1" dirty="0"/>
              <a:t>похож я на пятак,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>Не похож на рублик.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>Круглый я, да не дурак,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>С дыркой, но не бублик. 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052" y="3259252"/>
            <a:ext cx="2609948" cy="264969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90" y="4203090"/>
            <a:ext cx="2301788" cy="23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93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Разгадай ребус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988840"/>
            <a:ext cx="6429286" cy="3960440"/>
          </a:xfrm>
        </p:spPr>
      </p:pic>
    </p:spTree>
    <p:extLst>
      <p:ext uri="{BB962C8B-B14F-4D97-AF65-F5344CB8AC3E}">
        <p14:creationId xmlns:p14="http://schemas.microsoft.com/office/powerpoint/2010/main" val="16390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06613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Найди все цифры, из которых сделан человечек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556792"/>
            <a:ext cx="3600400" cy="5114348"/>
          </a:xfrm>
        </p:spPr>
      </p:pic>
    </p:spTree>
    <p:extLst>
      <p:ext uri="{BB962C8B-B14F-4D97-AF65-F5344CB8AC3E}">
        <p14:creationId xmlns:p14="http://schemas.microsoft.com/office/powerpoint/2010/main" val="180769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Вот такие замечательные цифры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12776"/>
            <a:ext cx="5184576" cy="5184576"/>
          </a:xfrm>
        </p:spPr>
      </p:pic>
    </p:spTree>
    <p:extLst>
      <p:ext uri="{BB962C8B-B14F-4D97-AF65-F5344CB8AC3E}">
        <p14:creationId xmlns:p14="http://schemas.microsoft.com/office/powerpoint/2010/main" val="80213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867"/>
            <a:ext cx="8229600" cy="115212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Book Antiqua" pitchFamily="18" charset="0"/>
              </a:rPr>
              <a:t>Мир цифр</a:t>
            </a:r>
            <a:endParaRPr lang="ru-RU" sz="60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96752"/>
            <a:ext cx="7143192" cy="4464496"/>
          </a:xfrm>
        </p:spPr>
      </p:pic>
      <p:sp>
        <p:nvSpPr>
          <p:cNvPr id="6" name="Прямоугольник 5"/>
          <p:cNvSpPr/>
          <p:nvPr/>
        </p:nvSpPr>
        <p:spPr>
          <a:xfrm rot="10800000" flipV="1">
            <a:off x="2915816" y="5390324"/>
            <a:ext cx="4392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Проживают в трудной книжке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Хитроумные братишки.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Десять их, но братья эти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Сосчитают всё на свете. </a:t>
            </a:r>
          </a:p>
        </p:txBody>
      </p:sp>
    </p:spTree>
    <p:extLst>
      <p:ext uri="{BB962C8B-B14F-4D97-AF65-F5344CB8AC3E}">
        <p14:creationId xmlns:p14="http://schemas.microsoft.com/office/powerpoint/2010/main" val="17588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Book Antiqua" pitchFamily="18" charset="0"/>
              </a:rPr>
              <a:t>Цифра 1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494980"/>
            <a:ext cx="3237112" cy="4525963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95536" y="1412776"/>
            <a:ext cx="3744416" cy="1800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/>
              <a:t>Стоит единичка,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/>
              <a:t>Похожа на спичку.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/>
              <a:t>Она просто черточка 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/>
              <a:t>С маленькой челочкой.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315" y="5000486"/>
            <a:ext cx="2476685" cy="18575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59" y="5230689"/>
            <a:ext cx="3194077" cy="139710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 rot="10800000" flipV="1">
            <a:off x="5508104" y="1330896"/>
            <a:ext cx="3635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Пословицы с цифрой 1 (один</a:t>
            </a:r>
            <a:r>
              <a:rPr lang="ru-RU" sz="2000" b="1" dirty="0" smtClean="0"/>
              <a:t>)</a:t>
            </a:r>
          </a:p>
          <a:p>
            <a:endParaRPr lang="ru-RU" sz="2000" b="1" dirty="0"/>
          </a:p>
          <a:p>
            <a:r>
              <a:rPr lang="ru-RU" sz="2000" i="1" dirty="0"/>
              <a:t>Первый блин – комом.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r>
              <a:rPr lang="ru-RU" sz="2000" i="1" dirty="0" smtClean="0"/>
              <a:t>С </a:t>
            </a:r>
            <a:r>
              <a:rPr lang="ru-RU" sz="2000" i="1" dirty="0"/>
              <a:t>одного удара дуб не свалишь.</a:t>
            </a:r>
            <a:endParaRPr lang="ru-RU" sz="2000" b="1" dirty="0" smtClean="0"/>
          </a:p>
          <a:p>
            <a:endParaRPr lang="ru-RU" sz="2000" b="1" dirty="0"/>
          </a:p>
          <a:p>
            <a:endParaRPr lang="ru-RU" sz="20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66" y="3050058"/>
            <a:ext cx="2329061" cy="173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09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745693"/>
            <a:ext cx="1944216" cy="2147344"/>
          </a:xfrm>
          <a:prstGeom prst="rect">
            <a:avLst/>
          </a:prstGeom>
          <a:effectLst>
            <a:reflection stA="0" endPos="65000" dist="508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Book Antiqua" pitchFamily="18" charset="0"/>
              </a:rPr>
              <a:t>Цифра 2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070242"/>
            <a:ext cx="2992908" cy="4362163"/>
          </a:xfrm>
        </p:spPr>
      </p:pic>
      <p:sp>
        <p:nvSpPr>
          <p:cNvPr id="10" name="Прямоугольник 9"/>
          <p:cNvSpPr/>
          <p:nvPr/>
        </p:nvSpPr>
        <p:spPr>
          <a:xfrm>
            <a:off x="395536" y="1340769"/>
            <a:ext cx="40324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По воде скользит едва,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Словно лебедь, цифра два.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Шею выгнула дугой,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Гонит волны за собой.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156176" y="1268760"/>
            <a:ext cx="296735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b="1" dirty="0" smtClean="0"/>
              <a:t>Поговорка с цифрой 2:</a:t>
            </a:r>
          </a:p>
          <a:p>
            <a:pPr algn="r"/>
            <a:endParaRPr lang="ru-RU" sz="2200" dirty="0"/>
          </a:p>
          <a:p>
            <a:pPr algn="r"/>
            <a:r>
              <a:rPr lang="ru-RU" sz="2200" i="1" dirty="0" smtClean="0"/>
              <a:t>За </a:t>
            </a:r>
            <a:r>
              <a:rPr lang="ru-RU" sz="2200" i="1" dirty="0"/>
              <a:t>двумя зайцами погонишься - ни одного не поймаешь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091" y="3252418"/>
            <a:ext cx="2613437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46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539" y="341785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Book Antiqua" pitchFamily="18" charset="0"/>
              </a:rPr>
              <a:t>Цифра 3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636229"/>
            <a:ext cx="2448272" cy="32540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725144"/>
            <a:ext cx="2843807" cy="2132855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124" y="1259965"/>
            <a:ext cx="4752528" cy="4752528"/>
          </a:xfrm>
        </p:spPr>
      </p:pic>
      <p:sp>
        <p:nvSpPr>
          <p:cNvPr id="10" name="Прямоугольник 9"/>
          <p:cNvSpPr/>
          <p:nvPr/>
        </p:nvSpPr>
        <p:spPr>
          <a:xfrm>
            <a:off x="179512" y="1484785"/>
            <a:ext cx="367240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Два крючочка, посмотри,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Получилась цифра три.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Но на эти два крючка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Не насадишь червячка</a:t>
            </a:r>
            <a:r>
              <a:rPr lang="ru-RU" sz="2600" dirty="0"/>
              <a:t>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099" y="3116041"/>
            <a:ext cx="900100" cy="176490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004048" y="1567613"/>
            <a:ext cx="403244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b="1" dirty="0" smtClean="0"/>
              <a:t>Загадка про цифру 3:</a:t>
            </a:r>
          </a:p>
          <a:p>
            <a:pPr algn="r"/>
            <a:r>
              <a:rPr lang="ru-RU" sz="2200" i="1" dirty="0" smtClean="0"/>
              <a:t>Вот </a:t>
            </a:r>
            <a:r>
              <a:rPr lang="ru-RU" sz="2200" i="1" dirty="0"/>
              <a:t>так чудо! Ну-ка, ну-ка,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/>
              <a:t>Ты получше посмотри -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/>
              <a:t>Это вроде бы и буква,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/>
              <a:t>Но еще и цифра ...</a:t>
            </a:r>
          </a:p>
        </p:txBody>
      </p:sp>
    </p:spTree>
    <p:extLst>
      <p:ext uri="{BB962C8B-B14F-4D97-AF65-F5344CB8AC3E}">
        <p14:creationId xmlns:p14="http://schemas.microsoft.com/office/powerpoint/2010/main" val="60363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Book Antiqua" pitchFamily="18" charset="0"/>
              </a:rPr>
              <a:t>Цифра 4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460" y="1196752"/>
            <a:ext cx="2952328" cy="5076771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700808"/>
            <a:ext cx="1736264" cy="206084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940152" y="4005064"/>
            <a:ext cx="3203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/>
              <a:t>Задачка про цифру 4:</a:t>
            </a:r>
          </a:p>
          <a:p>
            <a:endParaRPr lang="ru-RU" b="1" dirty="0"/>
          </a:p>
          <a:p>
            <a:pPr algn="r"/>
            <a:r>
              <a:rPr lang="ru-RU" i="1" dirty="0" smtClean="0"/>
              <a:t>Чтоб </a:t>
            </a:r>
            <a:r>
              <a:rPr lang="ru-RU" i="1" dirty="0"/>
              <a:t>одеть тепло сыночков,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Не хватает двух носочков.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Сколько же в семье сынков,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Если в доме шесть носков?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7503" y="1700808"/>
            <a:ext cx="30018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/>
              <a:t>Вилку как-то уронили,</a:t>
            </a:r>
            <a:r>
              <a:rPr lang="ru-RU" sz="2100" dirty="0" smtClean="0"/>
              <a:t/>
            </a:r>
            <a:br>
              <a:rPr lang="ru-RU" sz="2100" dirty="0" smtClean="0"/>
            </a:br>
            <a:r>
              <a:rPr lang="ru-RU" sz="2100" dirty="0"/>
              <a:t>Один зубчик отломили.</a:t>
            </a:r>
            <a:r>
              <a:rPr lang="ru-RU" sz="2100" dirty="0" smtClean="0"/>
              <a:t/>
            </a:r>
            <a:br>
              <a:rPr lang="ru-RU" sz="2100" dirty="0" smtClean="0"/>
            </a:br>
            <a:r>
              <a:rPr lang="ru-RU" sz="2100" dirty="0"/>
              <a:t>Вилка эта в целом мире</a:t>
            </a:r>
            <a:r>
              <a:rPr lang="ru-RU" sz="2100" dirty="0" smtClean="0"/>
              <a:t/>
            </a:r>
            <a:br>
              <a:rPr lang="ru-RU" sz="2100" dirty="0" smtClean="0"/>
            </a:br>
            <a:r>
              <a:rPr lang="ru-RU" sz="2100" dirty="0"/>
              <a:t>Называется "четыре".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03" y="3429000"/>
            <a:ext cx="2118536" cy="233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33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Book Antiqua" pitchFamily="18" charset="0"/>
              </a:rPr>
              <a:t>Цифра 5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745" y="1340768"/>
            <a:ext cx="3682510" cy="4785395"/>
          </a:xfrm>
        </p:spPr>
      </p:pic>
      <p:sp>
        <p:nvSpPr>
          <p:cNvPr id="8" name="Прямоугольник 7"/>
          <p:cNvSpPr/>
          <p:nvPr/>
        </p:nvSpPr>
        <p:spPr>
          <a:xfrm>
            <a:off x="179512" y="1628800"/>
            <a:ext cx="345638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Цифра пять - с большим брюшком,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Носит кепку с козырьком.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В школе эту цифру пять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Дети любят получать.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985284" y="1628800"/>
            <a:ext cx="39153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Загадка про цифру 5:</a:t>
            </a:r>
          </a:p>
          <a:p>
            <a:endParaRPr lang="ru-RU" dirty="0" smtClean="0"/>
          </a:p>
          <a:p>
            <a:r>
              <a:rPr lang="ru-RU" i="1" dirty="0" smtClean="0"/>
              <a:t>На </a:t>
            </a:r>
            <a:r>
              <a:rPr lang="ru-RU" i="1" dirty="0"/>
              <a:t>руке малышка Лена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Любит пальчики считать!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У нее, на удивленье,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Каждый раз выходит ...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83126"/>
            <a:ext cx="2304256" cy="221891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645023"/>
            <a:ext cx="2592288" cy="130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61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Book Antiqua" pitchFamily="18" charset="0"/>
              </a:rPr>
              <a:t>Цифра 6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396"/>
            <a:ext cx="3043260" cy="228560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7504" y="1556792"/>
            <a:ext cx="32403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Что за вишенка, дружок,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Кверху загнут стебелек?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Ты ее попробуй съесть,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Эта вишня </a:t>
            </a:r>
            <a:r>
              <a:rPr lang="ru-RU" sz="2000" dirty="0" smtClean="0"/>
              <a:t>– цифра шесть</a:t>
            </a:r>
            <a:r>
              <a:rPr lang="ru-RU" sz="2000" dirty="0"/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516216" y="1556792"/>
            <a:ext cx="262778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               Загадка</a:t>
            </a:r>
          </a:p>
          <a:p>
            <a:r>
              <a:rPr lang="ru-RU" sz="2200" b="1" dirty="0"/>
              <a:t> </a:t>
            </a:r>
            <a:r>
              <a:rPr lang="ru-RU" sz="2200" b="1" dirty="0" smtClean="0"/>
              <a:t>         про цифру 6:</a:t>
            </a:r>
          </a:p>
          <a:p>
            <a:pPr algn="r"/>
            <a:endParaRPr lang="ru-RU" sz="2200" dirty="0"/>
          </a:p>
          <a:p>
            <a:pPr algn="r"/>
            <a:r>
              <a:rPr lang="ru-RU" sz="2200" i="1" dirty="0" smtClean="0"/>
              <a:t>Если </a:t>
            </a:r>
            <a:r>
              <a:rPr lang="ru-RU" sz="2200" i="1" dirty="0"/>
              <a:t>на голову встанет, ровно на три больше станет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041" y="4646080"/>
            <a:ext cx="2029968" cy="2029968"/>
          </a:xfrm>
          <a:prstGeom prst="rect">
            <a:avLst/>
          </a:prstGeom>
        </p:spPr>
      </p:pic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260" y="1268760"/>
            <a:ext cx="3597249" cy="4674599"/>
          </a:xfrm>
        </p:spPr>
      </p:pic>
    </p:spTree>
    <p:extLst>
      <p:ext uri="{BB962C8B-B14F-4D97-AF65-F5344CB8AC3E}">
        <p14:creationId xmlns:p14="http://schemas.microsoft.com/office/powerpoint/2010/main" val="144217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Book Antiqua" pitchFamily="18" charset="0"/>
              </a:rPr>
              <a:t>Цифра 7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196752"/>
            <a:ext cx="3617893" cy="4713387"/>
          </a:xfrm>
        </p:spPr>
      </p:pic>
      <p:sp>
        <p:nvSpPr>
          <p:cNvPr id="8" name="Прямоугольник 7"/>
          <p:cNvSpPr/>
          <p:nvPr/>
        </p:nvSpPr>
        <p:spPr>
          <a:xfrm>
            <a:off x="179512" y="1484785"/>
            <a:ext cx="32403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Я такую кочергу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Сунуть в печку не смогу.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Про нее известно всем,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Что она зовется "семь".</a:t>
            </a:r>
          </a:p>
        </p:txBody>
      </p:sp>
      <p:sp>
        <p:nvSpPr>
          <p:cNvPr id="9" name="Прямоугольник 8"/>
          <p:cNvSpPr/>
          <p:nvPr/>
        </p:nvSpPr>
        <p:spPr>
          <a:xfrm rot="10800000" flipH="1" flipV="1">
            <a:off x="6732240" y="1290244"/>
            <a:ext cx="24391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Загадка:</a:t>
            </a:r>
          </a:p>
          <a:p>
            <a:endParaRPr lang="ru-RU" sz="2200" dirty="0"/>
          </a:p>
          <a:p>
            <a:r>
              <a:rPr lang="ru-RU" sz="2200" i="1" dirty="0" smtClean="0"/>
              <a:t>Семь </a:t>
            </a:r>
            <a:r>
              <a:rPr lang="ru-RU" sz="2200" i="1" dirty="0"/>
              <a:t>ребят по лесенке заиграли песенки.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10" name="Прямоугольник 9"/>
          <p:cNvSpPr/>
          <p:nvPr/>
        </p:nvSpPr>
        <p:spPr>
          <a:xfrm flipH="1" flipV="1">
            <a:off x="7337528" y="3241920"/>
            <a:ext cx="15841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/>
              <a:t>Ответ:</a:t>
            </a:r>
            <a:r>
              <a:rPr lang="ru-RU" sz="1400" i="1" dirty="0" smtClean="0"/>
              <a:t> Ноты</a:t>
            </a:r>
            <a:endParaRPr lang="ru-RU" sz="1400" i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48" y="5085184"/>
            <a:ext cx="3004638" cy="165213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958791"/>
            <a:ext cx="2115240" cy="158643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49016">
            <a:off x="6349626" y="4657389"/>
            <a:ext cx="2829533" cy="161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13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209</Words>
  <Application>Microsoft Office PowerPoint</Application>
  <PresentationFormat>Экран 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Проект  «Математика вокруг нас» </vt:lpstr>
      <vt:lpstr>Мир цифр</vt:lpstr>
      <vt:lpstr>Цифра 1</vt:lpstr>
      <vt:lpstr>Цифра 2</vt:lpstr>
      <vt:lpstr>Цифра 3</vt:lpstr>
      <vt:lpstr>Цифра 4</vt:lpstr>
      <vt:lpstr>Цифра 5</vt:lpstr>
      <vt:lpstr>Цифра 6</vt:lpstr>
      <vt:lpstr>Цифра 7</vt:lpstr>
      <vt:lpstr>Цифра 8</vt:lpstr>
      <vt:lpstr>Цифра 9</vt:lpstr>
      <vt:lpstr>Цифра 0</vt:lpstr>
      <vt:lpstr>Разгадай ребус</vt:lpstr>
      <vt:lpstr>Найди все цифры, из которых сделан человечек</vt:lpstr>
      <vt:lpstr>Вот такие замечательные цифры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Валерия</dc:creator>
  <cp:lastModifiedBy>Владимир</cp:lastModifiedBy>
  <cp:revision>22</cp:revision>
  <dcterms:created xsi:type="dcterms:W3CDTF">2015-01-11T16:27:47Z</dcterms:created>
  <dcterms:modified xsi:type="dcterms:W3CDTF">2023-11-14T06:30:25Z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636027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