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0" r:id="rId17"/>
    <p:sldId id="271" r:id="rId18"/>
    <p:sldId id="272" r:id="rId19"/>
    <p:sldId id="273" r:id="rId20"/>
    <p:sldId id="274" r:id="rId21"/>
    <p:sldId id="279" r:id="rId22"/>
    <p:sldId id="280" r:id="rId23"/>
    <p:sldId id="281" r:id="rId24"/>
    <p:sldId id="275" r:id="rId25"/>
    <p:sldId id="282" r:id="rId26"/>
    <p:sldId id="277" r:id="rId27"/>
    <p:sldId id="283" r:id="rId28"/>
    <p:sldId id="284" r:id="rId29"/>
    <p:sldId id="278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486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5181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605089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25378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432084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930489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36275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89703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21437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90745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878586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21885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18800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18097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404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7913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7854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21553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118A0-9E95-43CC-8718-47415152B74B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7B216-1172-4F19-B4ED-DEB4DA4AB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8061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A98948-BD17-4B30-BCD3-EB6D6B72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Знатоки ПК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A4B9BDA-CEF2-4A9A-A195-727A7552B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Викторина по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val="428056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 _ 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Лоскут ткани для хозяйственных нужд.</a:t>
            </a:r>
          </a:p>
        </p:txBody>
      </p:sp>
    </p:spTree>
    <p:extLst>
      <p:ext uri="{BB962C8B-B14F-4D97-AF65-F5344CB8AC3E}">
        <p14:creationId xmlns:p14="http://schemas.microsoft.com/office/powerpoint/2010/main" val="27555390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_ 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Лодка с прочным широким корпусом.</a:t>
            </a:r>
          </a:p>
        </p:txBody>
      </p:sp>
    </p:spTree>
    <p:extLst>
      <p:ext uri="{BB962C8B-B14F-4D97-AF65-F5344CB8AC3E}">
        <p14:creationId xmlns:p14="http://schemas.microsoft.com/office/powerpoint/2010/main" val="24562111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 _ _ 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Зажим для бумаг.</a:t>
            </a:r>
          </a:p>
        </p:txBody>
      </p:sp>
    </p:spTree>
    <p:extLst>
      <p:ext uri="{BB962C8B-B14F-4D97-AF65-F5344CB8AC3E}">
        <p14:creationId xmlns:p14="http://schemas.microsoft.com/office/powerpoint/2010/main" val="27829077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_ _ 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Положительный результат похода в магазин.</a:t>
            </a:r>
          </a:p>
        </p:txBody>
      </p:sp>
    </p:spTree>
    <p:extLst>
      <p:ext uri="{BB962C8B-B14F-4D97-AF65-F5344CB8AC3E}">
        <p14:creationId xmlns:p14="http://schemas.microsoft.com/office/powerpoint/2010/main" val="24336951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РИГА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11331633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ИКМОНРОФ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21402447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ЛОНКИОК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27050747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АКИАРФГ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18228232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НИМОРОТ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9548907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ЯЛКЛЬТОАРУК</a:t>
            </a:r>
            <a:r>
              <a:rPr lang="ru-RU" dirty="0"/>
              <a:t> </a:t>
            </a:r>
            <a:endParaRPr lang="ru-RU" sz="9600" dirty="0"/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36350499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Это овощ.</a:t>
            </a:r>
          </a:p>
        </p:txBody>
      </p:sp>
    </p:spTree>
    <p:extLst>
      <p:ext uri="{BB962C8B-B14F-4D97-AF65-F5344CB8AC3E}">
        <p14:creationId xmlns:p14="http://schemas.microsoft.com/office/powerpoint/2010/main" val="35889409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ШФЕКЛА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25943316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ru-RU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МЯТЬАП</a:t>
            </a:r>
            <a:endParaRPr lang="ru-RU" sz="96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3060907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Д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</a:t>
            </a:r>
            <a:r>
              <a:rPr lang="ru-RU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РОКОИЕВНИ</a:t>
            </a:r>
            <a:endParaRPr lang="ru-RU" sz="96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3060907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РАНОМИЦИЯФ</a:t>
            </a:r>
          </a:p>
          <a:p>
            <a:pPr marL="0" indent="0" algn="ctr">
              <a:buNone/>
            </a:pPr>
            <a:r>
              <a:rPr lang="ru-RU" sz="3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</a:t>
            </a: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27777922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2 «Шифровальщик»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(2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77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РМПАРОИРНЕОИМВАГ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9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Путем перестановки букв нужно составить слово, относящееся к информатике. Все буквы должны быть использованы!</a:t>
            </a:r>
          </a:p>
        </p:txBody>
      </p:sp>
    </p:spTree>
    <p:extLst>
      <p:ext uri="{BB962C8B-B14F-4D97-AF65-F5344CB8AC3E}">
        <p14:creationId xmlns:p14="http://schemas.microsoft.com/office/powerpoint/2010/main" val="40710797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3 «ДЕШИФРОВЩИК»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(3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9600" dirty="0"/>
          </a:p>
          <a:p>
            <a:pPr marL="0" indent="0" algn="ctr">
              <a:buNone/>
            </a:pPr>
            <a:r>
              <a:rPr lang="ru-RU" sz="9600" dirty="0"/>
              <a:t> </a:t>
            </a:r>
            <a:endParaRPr lang="ru-RU" sz="39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5FFADC1-4A69-4486-851C-FBFD1BB9C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249" y="1703932"/>
            <a:ext cx="4982145" cy="206272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5FCB4EF-1339-41F3-B835-312F93190984}"/>
              </a:ext>
            </a:extLst>
          </p:cNvPr>
          <p:cNvSpPr/>
          <p:nvPr/>
        </p:nvSpPr>
        <p:spPr>
          <a:xfrm>
            <a:off x="1044493" y="5297269"/>
            <a:ext cx="10099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0"/>
                <a:solidFill>
                  <a:schemeClr val="tx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Расшифруйте высказывание, пользуясь предложенной таблицей кодировки. Способ кодировки необходимо разгадать самим.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376F263-690E-4445-8488-DBFCB12EF12B}"/>
              </a:ext>
            </a:extLst>
          </p:cNvPr>
          <p:cNvSpPr/>
          <p:nvPr/>
        </p:nvSpPr>
        <p:spPr>
          <a:xfrm>
            <a:off x="1044493" y="3766657"/>
            <a:ext cx="100998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КОД: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03040538351115030400383525201538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03629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3 «ДЕШИФРОВЩИК»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(3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9600" dirty="0"/>
          </a:p>
          <a:p>
            <a:pPr marL="0" indent="0" algn="ctr">
              <a:buNone/>
            </a:pPr>
            <a:r>
              <a:rPr lang="ru-RU" sz="9600" dirty="0"/>
              <a:t> </a:t>
            </a:r>
            <a:endParaRPr lang="ru-RU" sz="39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5FFADC1-4A69-4486-851C-FBFD1BB9C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249" y="1703932"/>
            <a:ext cx="4982145" cy="206272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5FCB4EF-1339-41F3-B835-312F93190984}"/>
              </a:ext>
            </a:extLst>
          </p:cNvPr>
          <p:cNvSpPr/>
          <p:nvPr/>
        </p:nvSpPr>
        <p:spPr>
          <a:xfrm>
            <a:off x="1044493" y="5297269"/>
            <a:ext cx="10099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0"/>
                <a:solidFill>
                  <a:schemeClr val="tx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Расшифруйте высказывание, пользуясь предложенной таблицей кодировки. Способ кодировки необходимо разгадать самим.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376F263-690E-4445-8488-DBFCB12EF12B}"/>
              </a:ext>
            </a:extLst>
          </p:cNvPr>
          <p:cNvSpPr/>
          <p:nvPr/>
        </p:nvSpPr>
        <p:spPr>
          <a:xfrm>
            <a:off x="1044493" y="3766657"/>
            <a:ext cx="100998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КОД: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3051415152410301531051210140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93146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3 «ДЕШИФРОВЩИК»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(3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9600" dirty="0"/>
          </a:p>
          <a:p>
            <a:pPr marL="0" indent="0" algn="ctr">
              <a:buNone/>
            </a:pPr>
            <a:r>
              <a:rPr lang="ru-RU" sz="9600" dirty="0"/>
              <a:t> </a:t>
            </a:r>
            <a:endParaRPr lang="ru-RU" sz="39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5FFADC1-4A69-4486-851C-FBFD1BB9C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249" y="1703932"/>
            <a:ext cx="4982145" cy="206272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5FCB4EF-1339-41F3-B835-312F93190984}"/>
              </a:ext>
            </a:extLst>
          </p:cNvPr>
          <p:cNvSpPr/>
          <p:nvPr/>
        </p:nvSpPr>
        <p:spPr>
          <a:xfrm>
            <a:off x="1044493" y="5297269"/>
            <a:ext cx="10099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0"/>
                <a:solidFill>
                  <a:schemeClr val="tx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Расшифруйте высказывание, пользуясь предложенной таблицей кодировки. Способ кодировки необходимо разгадать самим.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376F263-690E-4445-8488-DBFCB12EF12B}"/>
              </a:ext>
            </a:extLst>
          </p:cNvPr>
          <p:cNvSpPr/>
          <p:nvPr/>
        </p:nvSpPr>
        <p:spPr>
          <a:xfrm>
            <a:off x="1044493" y="3766657"/>
            <a:ext cx="100998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КОД: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1003171502003435161710182000021100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5453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4 «Лучший актёр»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(4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9600" dirty="0"/>
          </a:p>
          <a:p>
            <a:pPr marL="0" indent="0" algn="ctr">
              <a:buNone/>
            </a:pPr>
            <a:r>
              <a:rPr lang="ru-RU" sz="9600" dirty="0"/>
              <a:t> </a:t>
            </a:r>
            <a:endParaRPr lang="ru-RU" sz="39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5FCB4EF-1339-41F3-B835-312F93190984}"/>
              </a:ext>
            </a:extLst>
          </p:cNvPr>
          <p:cNvSpPr/>
          <p:nvPr/>
        </p:nvSpPr>
        <p:spPr>
          <a:xfrm>
            <a:off x="1044493" y="2173069"/>
            <a:ext cx="100998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Записанное </a:t>
            </a:r>
            <a:r>
              <a:rPr lang="ru-RU" sz="4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на карточках задание «Изобразить мимикой и жестами</a:t>
            </a:r>
            <a:r>
              <a:rPr lang="ru-RU" sz="4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».</a:t>
            </a:r>
            <a:endParaRPr lang="ru-RU" sz="4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5453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5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«ЭРУДИТ»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(1 балла)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5FCB4EF-1339-41F3-B835-312F93190984}"/>
              </a:ext>
            </a:extLst>
          </p:cNvPr>
          <p:cNvSpPr/>
          <p:nvPr/>
        </p:nvSpPr>
        <p:spPr>
          <a:xfrm>
            <a:off x="947575" y="2097088"/>
            <a:ext cx="100998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Команды по очереди отвечают на вопросы, каждый представитель команды отдельно. На ответ </a:t>
            </a:r>
            <a:r>
              <a:rPr lang="en-US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~</a:t>
            </a: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5 секунд. За верный ответ - 1 балл. Если команда дает неверный ответ, то возможность ответа предоставляется другой команде.</a:t>
            </a:r>
          </a:p>
        </p:txBody>
      </p:sp>
    </p:spTree>
    <p:extLst>
      <p:ext uri="{BB962C8B-B14F-4D97-AF65-F5344CB8AC3E}">
        <p14:creationId xmlns:p14="http://schemas.microsoft.com/office/powerpoint/2010/main" val="39144171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Холм, курган, вулкан.</a:t>
            </a:r>
          </a:p>
        </p:txBody>
      </p:sp>
    </p:spTree>
    <p:extLst>
      <p:ext uri="{BB962C8B-B14F-4D97-AF65-F5344CB8AC3E}">
        <p14:creationId xmlns:p14="http://schemas.microsoft.com/office/powerpoint/2010/main" val="6950737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(1 балл)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Орудие труда огородника.</a:t>
            </a:r>
          </a:p>
        </p:txBody>
      </p:sp>
    </p:spTree>
    <p:extLst>
      <p:ext uri="{BB962C8B-B14F-4D97-AF65-F5344CB8AC3E}">
        <p14:creationId xmlns:p14="http://schemas.microsoft.com/office/powerpoint/2010/main" val="10183698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Головной убор.</a:t>
            </a:r>
          </a:p>
        </p:txBody>
      </p:sp>
    </p:spTree>
    <p:extLst>
      <p:ext uri="{BB962C8B-B14F-4D97-AF65-F5344CB8AC3E}">
        <p14:creationId xmlns:p14="http://schemas.microsoft.com/office/powerpoint/2010/main" val="7373807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Головной убор с козырьком. </a:t>
            </a:r>
          </a:p>
        </p:txBody>
      </p:sp>
    </p:spTree>
    <p:extLst>
      <p:ext uri="{BB962C8B-B14F-4D97-AF65-F5344CB8AC3E}">
        <p14:creationId xmlns:p14="http://schemas.microsoft.com/office/powerpoint/2010/main" val="36253493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Мелкая частица деревяшки.</a:t>
            </a:r>
          </a:p>
        </p:txBody>
      </p:sp>
    </p:spTree>
    <p:extLst>
      <p:ext uri="{BB962C8B-B14F-4D97-AF65-F5344CB8AC3E}">
        <p14:creationId xmlns:p14="http://schemas.microsoft.com/office/powerpoint/2010/main" val="31357433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 </a:t>
            </a: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Канцелярская принадлежность для бумаг.</a:t>
            </a:r>
          </a:p>
        </p:txBody>
      </p:sp>
    </p:spTree>
    <p:extLst>
      <p:ext uri="{BB962C8B-B14F-4D97-AF65-F5344CB8AC3E}">
        <p14:creationId xmlns:p14="http://schemas.microsoft.com/office/powerpoint/2010/main" val="35714399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0CE88A-D534-46FF-97FE-7AB9E9E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Конкурс 1 «Буквоед» </a:t>
            </a:r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(1 балл)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F4B915-AEFD-4130-98D6-0426E3FC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 _ _ _ ПК _ </a:t>
            </a:r>
            <a:r>
              <a:rPr lang="ru-RU" sz="9600" dirty="0"/>
              <a:t> </a:t>
            </a:r>
          </a:p>
          <a:p>
            <a:pPr marL="0" indent="0" algn="ctr">
              <a:buNone/>
            </a:pPr>
            <a:endParaRPr lang="ru-RU" sz="2000" cap="all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Заполните пропуски и отгадайте слово!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Подсказка: </a:t>
            </a:r>
          </a:p>
          <a:p>
            <a:pPr marL="0" indent="0" algn="ctr">
              <a:buNone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Застёжка и острая канцелярская принадлежность.</a:t>
            </a:r>
          </a:p>
        </p:txBody>
      </p:sp>
    </p:spTree>
    <p:extLst>
      <p:ext uri="{BB962C8B-B14F-4D97-AF65-F5344CB8AC3E}">
        <p14:creationId xmlns:p14="http://schemas.microsoft.com/office/powerpoint/2010/main" val="31814203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229</TotalTime>
  <Words>376</Words>
  <Application>Microsoft Office PowerPoint</Application>
  <PresentationFormat>Произвольный</PresentationFormat>
  <Paragraphs>141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Контур</vt:lpstr>
      <vt:lpstr>Знатоки ПК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1 «Буквоед» (1 балл)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2 «Шифровальщик» (2 балла)</vt:lpstr>
      <vt:lpstr>Конкурс 3 «ДЕШИФРОВЩИК» (3 балла)</vt:lpstr>
      <vt:lpstr>Конкурс 3 «ДЕШИФРОВЩИК» (3 балла)</vt:lpstr>
      <vt:lpstr>Конкурс 3 «ДЕШИФРОВЩИК» (3 балла)</vt:lpstr>
      <vt:lpstr>Конкурс 4 «Лучший актёр» (4 балла)</vt:lpstr>
      <vt:lpstr>Конкурс 5 «ЭРУДИТ» (1 балла)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ПК</dc:title>
  <dc:creator>Olga and Alexey</dc:creator>
  <cp:lastModifiedBy>Admin1031</cp:lastModifiedBy>
  <cp:revision>16</cp:revision>
  <dcterms:created xsi:type="dcterms:W3CDTF">2020-01-26T15:27:22Z</dcterms:created>
  <dcterms:modified xsi:type="dcterms:W3CDTF">2020-01-27T06:12:26Z</dcterms:modified>
</cp:coreProperties>
</file>