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Современные технологии логопедической помощи детям раннего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43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94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29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14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6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70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96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3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0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40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0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79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7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45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53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7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35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56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2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0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10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91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5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31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9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31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37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as-kvas.com/uploads/posts/2023-01/1673597952_gas-kvas-com-p-risunok-detskii-rebenka-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607567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00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05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15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48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07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5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7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</TotalTime>
  <Words>7</Words>
  <Application>Microsoft Office PowerPoint</Application>
  <PresentationFormat>Экран (4:3)</PresentationFormat>
  <Paragraphs>1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Волна</vt:lpstr>
      <vt:lpstr>Современные технологии логопедической помощи детям раннего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2023-11-14T01:28:46Z</dcterms:created>
  <dcterms:modified xsi:type="dcterms:W3CDTF">2023-11-14T03:40:01Z</dcterms:modified>
</cp:coreProperties>
</file>