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5" r:id="rId9"/>
    <p:sldId id="264" r:id="rId10"/>
    <p:sldId id="263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6000" b="1" dirty="0" smtClean="0"/>
              <a:t>Десятичные </a:t>
            </a:r>
            <a:r>
              <a:rPr lang="ru-RU" sz="6000" b="1" dirty="0"/>
              <a:t>дроби 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и </a:t>
            </a:r>
            <a:br>
              <a:rPr lang="ru-RU" sz="6000" b="1" dirty="0" smtClean="0"/>
            </a:br>
            <a:r>
              <a:rPr lang="ru-RU" sz="6000" b="1" dirty="0" smtClean="0"/>
              <a:t>метрическая </a:t>
            </a:r>
            <a:r>
              <a:rPr lang="ru-RU" sz="6000" b="1" dirty="0"/>
              <a:t>система мер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845" y="5238206"/>
            <a:ext cx="8059784" cy="104502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Учитель                                                                                                           Математика,6 </a:t>
            </a:r>
            <a:r>
              <a:rPr lang="ru-RU" dirty="0" err="1"/>
              <a:t>кл</a:t>
            </a:r>
            <a:endParaRPr lang="ru-RU" dirty="0"/>
          </a:p>
          <a:p>
            <a:endParaRPr lang="ru-RU" dirty="0" smtClean="0"/>
          </a:p>
          <a:p>
            <a:r>
              <a:rPr lang="ru-RU" dirty="0" err="1" smtClean="0"/>
              <a:t>Бескрестнова</a:t>
            </a:r>
            <a:r>
              <a:rPr lang="ru-RU" dirty="0" smtClean="0"/>
              <a:t> </a:t>
            </a:r>
            <a:r>
              <a:rPr lang="ru-RU" dirty="0" err="1" smtClean="0"/>
              <a:t>ирина</a:t>
            </a:r>
            <a:r>
              <a:rPr lang="ru-RU" dirty="0" smtClean="0"/>
              <a:t> </a:t>
            </a:r>
            <a:r>
              <a:rPr lang="ru-RU" dirty="0" err="1" smtClean="0"/>
              <a:t>анатольевна</a:t>
            </a:r>
            <a:r>
              <a:rPr lang="ru-RU" dirty="0" smtClean="0"/>
              <a:t>                                                          14.11.2023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044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/>
              <a:t>№4      Тестовое задание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463040"/>
            <a:ext cx="8946541" cy="47853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Сравнили 0,321 м и 32,1 мм. Результат сравнения выражается словом</a:t>
            </a:r>
          </a:p>
          <a:p>
            <a:pPr marL="0" indent="0">
              <a:buNone/>
            </a:pPr>
            <a:r>
              <a:rPr lang="ru-RU" sz="4400" dirty="0" smtClean="0"/>
              <a:t> а) больше, </a:t>
            </a:r>
          </a:p>
          <a:p>
            <a:pPr marL="0" indent="0">
              <a:buNone/>
            </a:pPr>
            <a:r>
              <a:rPr lang="ru-RU" sz="4400" dirty="0" smtClean="0"/>
              <a:t>б) меньше, </a:t>
            </a:r>
          </a:p>
          <a:p>
            <a:pPr marL="0" indent="0">
              <a:buNone/>
            </a:pPr>
            <a:r>
              <a:rPr lang="ru-RU" sz="4400" dirty="0" smtClean="0"/>
              <a:t>в) равно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02861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/>
              <a:t>Подведение итогов урока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i="1" dirty="0" smtClean="0"/>
              <a:t>Проектирование домашнего задания</a:t>
            </a:r>
            <a:endParaRPr lang="ru-RU" sz="5400" b="1" i="1" dirty="0"/>
          </a:p>
        </p:txBody>
      </p:sp>
      <p:pic>
        <p:nvPicPr>
          <p:cNvPr id="4098" name="Picture 2" descr="https://avatars.mds.yandex.net/i?id=b0c860e39979254536e2ef43b289ee05c4a2508d-5232470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809999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56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s://avatars.mds.yandex.net/i?id=2a00000179f00cca2c306c368a9749a20a93-4542475-images-thumbs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76411" cy="688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37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/>
              <a:t>Глоссарий к уроку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Десятичная дробь – это</a:t>
            </a:r>
            <a:r>
              <a:rPr lang="ru-RU" sz="4000" dirty="0"/>
              <a:t> </a:t>
            </a:r>
            <a:r>
              <a:rPr lang="ru-RU" sz="4000" b="1" dirty="0"/>
              <a:t>результат преобразования обыкновенной дроби: деления числителя на знаменатель</a:t>
            </a:r>
            <a:r>
              <a:rPr lang="ru-RU" sz="4000" dirty="0"/>
              <a:t>. Например: 1: 2 = 1/2 = 0,5</a:t>
            </a:r>
            <a:r>
              <a:rPr lang="ru-RU" sz="4000" dirty="0" smtClean="0"/>
              <a:t>.</a:t>
            </a:r>
            <a:endParaRPr lang="ru-RU" sz="4000" dirty="0"/>
          </a:p>
          <a:p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3243826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i?id=45d7d7b6a97d224ac664618d3e0efd2763f14cbf-9066083-images-thumbs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817" y="0"/>
            <a:ext cx="9697972" cy="6794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23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3936402"/>
          </a:xfrm>
        </p:spPr>
        <p:txBody>
          <a:bodyPr/>
          <a:lstStyle/>
          <a:p>
            <a:pPr algn="ctr"/>
            <a:r>
              <a:rPr lang="ru-RU" sz="6000" b="1" i="1" dirty="0" smtClean="0"/>
              <a:t/>
            </a:r>
            <a:br>
              <a:rPr lang="ru-RU" sz="6000" b="1" i="1" dirty="0" smtClean="0"/>
            </a:br>
            <a:r>
              <a:rPr lang="ru-RU" sz="6000" b="1" i="1" dirty="0" smtClean="0"/>
              <a:t>Решение заданий по теме</a:t>
            </a:r>
            <a:endParaRPr lang="ru-RU" sz="6000" b="1" i="1" dirty="0"/>
          </a:p>
        </p:txBody>
      </p:sp>
      <p:pic>
        <p:nvPicPr>
          <p:cNvPr id="2050" name="Picture 2" descr="https://fs01.cap.ru/www21/obrazov/news/2021/04/12/304e55f6-ba47-4d02-8a34-56321eb25b74/4011971_larg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560" y="3255168"/>
            <a:ext cx="5425440" cy="3602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74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i="1" dirty="0" smtClean="0"/>
              <a:t>№1     Какую часть метра составляет</a:t>
            </a:r>
            <a:endParaRPr lang="ru-RU" sz="4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Сантиметр ?</a:t>
            </a:r>
          </a:p>
          <a:p>
            <a:r>
              <a:rPr lang="ru-RU" sz="6000" dirty="0" smtClean="0"/>
              <a:t>Миллиметр</a:t>
            </a:r>
            <a:r>
              <a:rPr lang="ru-RU" sz="6000" dirty="0"/>
              <a:t> ?</a:t>
            </a:r>
            <a:endParaRPr lang="ru-RU" sz="6000" dirty="0" smtClean="0"/>
          </a:p>
          <a:p>
            <a:r>
              <a:rPr lang="ru-RU" sz="6000" dirty="0" smtClean="0"/>
              <a:t>Дециметр </a:t>
            </a:r>
            <a:r>
              <a:rPr lang="ru-RU" sz="6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0680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i="1" dirty="0" smtClean="0"/>
              <a:t>№2     Выразите в метрах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13 мм</a:t>
            </a:r>
          </a:p>
          <a:p>
            <a:r>
              <a:rPr lang="ru-RU" sz="3600" dirty="0" smtClean="0"/>
              <a:t>6 мм</a:t>
            </a:r>
          </a:p>
          <a:p>
            <a:r>
              <a:rPr lang="ru-RU" sz="3600" dirty="0" smtClean="0"/>
              <a:t>12 см</a:t>
            </a:r>
          </a:p>
          <a:p>
            <a:r>
              <a:rPr lang="ru-RU" sz="3600" dirty="0" smtClean="0"/>
              <a:t>639 см</a:t>
            </a:r>
          </a:p>
          <a:p>
            <a:r>
              <a:rPr lang="ru-RU" sz="3600" dirty="0" smtClean="0"/>
              <a:t>6 </a:t>
            </a:r>
            <a:r>
              <a:rPr lang="ru-RU" sz="3600" dirty="0" err="1" smtClean="0"/>
              <a:t>дм</a:t>
            </a:r>
            <a:endParaRPr lang="ru-RU" sz="3600" dirty="0" smtClean="0"/>
          </a:p>
          <a:p>
            <a:r>
              <a:rPr lang="ru-RU" sz="3600" dirty="0" smtClean="0"/>
              <a:t>348 </a:t>
            </a:r>
            <a:r>
              <a:rPr lang="ru-RU" sz="3600" dirty="0" err="1" smtClean="0"/>
              <a:t>дм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95657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452719"/>
            <a:ext cx="10077513" cy="58479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i="1" dirty="0"/>
              <a:t>№2     Выразите </a:t>
            </a:r>
            <a:r>
              <a:rPr lang="ru-RU" sz="4400" b="1" i="1" dirty="0" smtClean="0"/>
              <a:t>в килограммах</a:t>
            </a:r>
          </a:p>
          <a:p>
            <a:endParaRPr lang="ru-RU" sz="4400" b="1" i="1" dirty="0"/>
          </a:p>
          <a:p>
            <a:r>
              <a:rPr lang="ru-RU" sz="4400" b="1" i="1" dirty="0" smtClean="0"/>
              <a:t>357 г</a:t>
            </a:r>
          </a:p>
          <a:p>
            <a:r>
              <a:rPr lang="ru-RU" sz="4400" b="1" i="1" dirty="0" smtClean="0"/>
              <a:t>62 г</a:t>
            </a:r>
          </a:p>
          <a:p>
            <a:r>
              <a:rPr lang="ru-RU" sz="4400" b="1" i="1" dirty="0" smtClean="0"/>
              <a:t>30 г</a:t>
            </a:r>
          </a:p>
          <a:p>
            <a:r>
              <a:rPr lang="ru-RU" sz="4400" b="1" i="1" dirty="0" smtClean="0"/>
              <a:t>2780 г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82825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dirty="0" smtClean="0"/>
              <a:t>Физкультминутка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pic>
        <p:nvPicPr>
          <p:cNvPr id="3074" name="Picture 2" descr="https://avatars.mds.yandex.net/i?id=5f9f957dd87f117677c5e32f23b14d703000bc18-6073906-images-thumbs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839" y="1853248"/>
            <a:ext cx="7090092" cy="500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30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i="1" dirty="0"/>
              <a:t>№3     Установите соответствие между элементами левого и правого столбиков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103313" y="3239589"/>
            <a:ext cx="3259682" cy="3016749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А.  34 мм</a:t>
            </a:r>
          </a:p>
          <a:p>
            <a:r>
              <a:rPr lang="ru-RU" sz="4400" dirty="0" smtClean="0"/>
              <a:t>Б.   34 см</a:t>
            </a:r>
          </a:p>
          <a:p>
            <a:r>
              <a:rPr lang="ru-RU" sz="4400" dirty="0" smtClean="0"/>
              <a:t>В.   34 </a:t>
            </a:r>
            <a:r>
              <a:rPr lang="ru-RU" sz="4400" dirty="0" err="1" smtClean="0"/>
              <a:t>дм</a:t>
            </a:r>
            <a:endParaRPr lang="ru-RU" sz="44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760719" y="2599509"/>
            <a:ext cx="6204857" cy="365682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1. 340 м</a:t>
            </a:r>
          </a:p>
          <a:p>
            <a:r>
              <a:rPr lang="ru-RU" sz="3600" dirty="0" smtClean="0"/>
              <a:t>2. 0,34 м</a:t>
            </a:r>
          </a:p>
          <a:p>
            <a:r>
              <a:rPr lang="ru-RU" sz="3600" dirty="0" smtClean="0"/>
              <a:t>3. 0, 034 м</a:t>
            </a:r>
          </a:p>
          <a:p>
            <a:r>
              <a:rPr lang="ru-RU" sz="3600" dirty="0" smtClean="0"/>
              <a:t>4. 3,4 м</a:t>
            </a:r>
          </a:p>
          <a:p>
            <a:r>
              <a:rPr lang="ru-RU" sz="3600" dirty="0" smtClean="0"/>
              <a:t>5. 0,034 м   Ответ:</a:t>
            </a:r>
            <a:endParaRPr lang="ru-RU" sz="36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67512"/>
              </p:ext>
            </p:extLst>
          </p:nvPr>
        </p:nvGraphicFramePr>
        <p:xfrm>
          <a:off x="10371909" y="4950823"/>
          <a:ext cx="1489164" cy="10842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388">
                  <a:extLst>
                    <a:ext uri="{9D8B030D-6E8A-4147-A177-3AD203B41FA5}">
                      <a16:colId xmlns:a16="http://schemas.microsoft.com/office/drawing/2014/main" val="1436077249"/>
                    </a:ext>
                  </a:extLst>
                </a:gridCol>
                <a:gridCol w="496388">
                  <a:extLst>
                    <a:ext uri="{9D8B030D-6E8A-4147-A177-3AD203B41FA5}">
                      <a16:colId xmlns:a16="http://schemas.microsoft.com/office/drawing/2014/main" val="1019487115"/>
                    </a:ext>
                  </a:extLst>
                </a:gridCol>
                <a:gridCol w="496388">
                  <a:extLst>
                    <a:ext uri="{9D8B030D-6E8A-4147-A177-3AD203B41FA5}">
                      <a16:colId xmlns:a16="http://schemas.microsoft.com/office/drawing/2014/main" val="4211687324"/>
                    </a:ext>
                  </a:extLst>
                </a:gridCol>
              </a:tblGrid>
              <a:tr h="4799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9152789"/>
                  </a:ext>
                </a:extLst>
              </a:tr>
              <a:tr h="6043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030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045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83</TotalTime>
  <Words>142</Words>
  <Application>Microsoft Office PowerPoint</Application>
  <PresentationFormat>Широкоэкранный</PresentationFormat>
  <Paragraphs>45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Ион</vt:lpstr>
      <vt:lpstr>Десятичные дроби  и  метрическая система мер</vt:lpstr>
      <vt:lpstr>Глоссарий к уроку</vt:lpstr>
      <vt:lpstr>Презентация PowerPoint</vt:lpstr>
      <vt:lpstr> Решение заданий по теме</vt:lpstr>
      <vt:lpstr>№1     Какую часть метра составляет</vt:lpstr>
      <vt:lpstr>№2     Выразите в метрах</vt:lpstr>
      <vt:lpstr> </vt:lpstr>
      <vt:lpstr>Физкультминутка </vt:lpstr>
      <vt:lpstr>№3     Установите соответствие между элементами левого и правого столбиков</vt:lpstr>
      <vt:lpstr>№4      Тестовое задание</vt:lpstr>
      <vt:lpstr>Подведение итогов урока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Десятичные дроби  и  метрическая система мер</dc:title>
  <dc:creator>RePack by Diakov</dc:creator>
  <cp:lastModifiedBy>RePack by Diakov</cp:lastModifiedBy>
  <cp:revision>7</cp:revision>
  <dcterms:created xsi:type="dcterms:W3CDTF">2023-11-13T18:10:29Z</dcterms:created>
  <dcterms:modified xsi:type="dcterms:W3CDTF">2023-11-13T19:33:50Z</dcterms:modified>
</cp:coreProperties>
</file>