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62" r:id="rId4"/>
    <p:sldId id="263" r:id="rId5"/>
    <p:sldId id="265" r:id="rId6"/>
    <p:sldId id="266" r:id="rId7"/>
    <p:sldId id="264" r:id="rId8"/>
    <p:sldId id="267" r:id="rId9"/>
    <p:sldId id="268" r:id="rId10"/>
    <p:sldId id="269" r:id="rId11"/>
    <p:sldId id="270" r:id="rId12"/>
    <p:sldId id="271" r:id="rId13"/>
    <p:sldId id="260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6" y="5343351"/>
            <a:ext cx="9036496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699792" y="51940"/>
            <a:ext cx="6264696" cy="1648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90278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30040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790278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30040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484784"/>
            <a:ext cx="5111750" cy="46413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51940"/>
            <a:ext cx="6264696" cy="1648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132856"/>
            <a:ext cx="8496944" cy="4237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powerpoint-template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286124"/>
            <a:ext cx="9036496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Исторические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памятные места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Чукотки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0"/>
            <a:ext cx="6072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«Центр образования с. Мейныпильгыно»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15108" y="5214950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Подготовил: учитель истории,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Торыт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М.В.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7686" y="621508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2023 г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4929198"/>
            <a:ext cx="9144000" cy="192880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Занимает южный берег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Мечигменской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косы. Ближайший посёлок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Лорино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прошлом тут находилось селение морских охотников, однако полвека назад они покинули эти земли. После себя люди оставили живописные каркасы строений, кости китов, специальные ямы для хранения продуктов и прочее. Туристов привозят морем на протяжении 3 месяцев в году. Добраться до комплекса по суше практически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невозможно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14612" y="357166"/>
            <a:ext cx="6264696" cy="13053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Историко-культурный комплекс «</a:t>
            </a:r>
            <a:r>
              <a:rPr lang="ru-RU" dirty="0" err="1" smtClean="0"/>
              <a:t>Масик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storiko-kulturnyj-kompleks-masik-700x4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1357298"/>
            <a:ext cx="5334000" cy="35280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4572008"/>
            <a:ext cx="9144000" cy="228599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Располагаются недалеко от одноименного посёлка на берегу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Мечигменской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косы. Температура в источниках до +60 °C. Площадь выхода воды относительно небольшая. Она не сохранена в естественном виде. На месте самого мощного выхода построен колодец, и часть потока уходит по трубам для использования в хозяйственных нуждах региона. По своему составу источники считаются полезными для лечения и профилактики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болезней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99792" y="51940"/>
            <a:ext cx="5515546" cy="733854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Лоринские</a:t>
            </a:r>
            <a:r>
              <a:rPr lang="ru-RU" dirty="0" smtClean="0"/>
              <a:t> источники</a:t>
            </a:r>
            <a:endParaRPr lang="ru-RU" dirty="0"/>
          </a:p>
        </p:txBody>
      </p:sp>
      <p:pic>
        <p:nvPicPr>
          <p:cNvPr id="4" name="Рисунок 3" descr="lorinskie-istochniki-700x4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928670"/>
            <a:ext cx="5334000" cy="35509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4714884"/>
            <a:ext cx="9144000" cy="214311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Найдены в районе горы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Кэйныней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1965 году. Чуть позже было зафиксировано конкретное место распространение наскальных рисунков. Примерная площадь распространения – 13 км². Рядом обнаружили стоянку древних людей. По поводу времени возникновения археологического памятника есть разночтения, но не позднее конца I тысячелетия. Вторая волна изучения – 2000-е годы. Тогда же сделали копии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петроглифов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Пегтымельские</a:t>
            </a:r>
            <a:r>
              <a:rPr lang="ru-RU" dirty="0" smtClean="0"/>
              <a:t> </a:t>
            </a:r>
            <a:r>
              <a:rPr lang="ru-RU" dirty="0" smtClean="0"/>
              <a:t>петроглифы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pegtymelskie-petroglify-700x4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1000108"/>
            <a:ext cx="5334000" cy="35509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Оригинальные шаблоны для презентаций: </a:t>
            </a:r>
            <a:r>
              <a:rPr lang="ru-RU" sz="2400" dirty="0">
                <a:hlinkClick r:id="rId2"/>
              </a:rPr>
              <a:t>https://</a:t>
            </a:r>
            <a:r>
              <a:rPr lang="ru-RU" sz="2400" dirty="0" smtClean="0">
                <a:hlinkClick r:id="rId2"/>
              </a:rPr>
              <a:t>presentation-creation.ru/powerpoint-templates.html</a:t>
            </a:r>
            <a:r>
              <a:rPr lang="en-US" sz="2400" dirty="0"/>
              <a:t> </a:t>
            </a:r>
            <a:endParaRPr lang="ru-RU" sz="2400" dirty="0" smtClean="0"/>
          </a:p>
          <a:p>
            <a:r>
              <a:rPr lang="ru-RU" sz="2400" dirty="0" smtClean="0"/>
              <a:t>https</a:t>
            </a:r>
            <a:r>
              <a:rPr lang="ru-RU" sz="2400" dirty="0" smtClean="0"/>
              <a:t>://must-see.top/dostoprimechatelnosti-chukotskogo-avtonomnogo-okruga</a:t>
            </a:r>
            <a:endParaRPr lang="ru-RU" sz="2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28794" y="500042"/>
            <a:ext cx="6984776" cy="1143000"/>
          </a:xfrm>
        </p:spPr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0" y="5226784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Чукотский АО находится на самом востоке материка и России. Этот регион знаменит своим суровым климатом и связанными с ним природными особенностями. На фоне многочисленных местных красот выделяется национальный парк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Берингия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Он занимает площадь в 1,8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га и располагается на территории нескольких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районов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0"/>
            <a:ext cx="7347875" cy="51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9375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000240"/>
            <a:ext cx="3714744" cy="4857760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Относится к заливу Берингова моря. Протяжённость, измеренная вдоль средней линии, – 34 км, ширина – около 8 км. Глубина достигает 150 м, что хорошо для кораблей. Провидение включает в себя несколько бухт меньшего размера. Впервые местность была описана в ходе экспедиции 1660 года, но ещё 200 лет оставалась без имени. В прошлом на одном из берегов располагалась деревня эскимосов, но уже к середине прошлого века они отсюда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ушли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99792" y="51940"/>
            <a:ext cx="6264696" cy="1162482"/>
          </a:xfrm>
        </p:spPr>
        <p:txBody>
          <a:bodyPr>
            <a:normAutofit/>
          </a:bodyPr>
          <a:lstStyle/>
          <a:p>
            <a:r>
              <a:rPr lang="ru-RU" dirty="0" smtClean="0"/>
              <a:t>Бухта </a:t>
            </a:r>
            <a:r>
              <a:rPr lang="ru-RU" dirty="0" smtClean="0"/>
              <a:t>Провидения</a:t>
            </a:r>
            <a:endParaRPr lang="ru-RU" dirty="0"/>
          </a:p>
        </p:txBody>
      </p:sp>
      <p:pic>
        <p:nvPicPr>
          <p:cNvPr id="1026" name="Picture 2" descr="https://must-see.top/wp-content/uploads/2018/12/buhta-provideniya-700x4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7585" y="2071678"/>
            <a:ext cx="5496415" cy="364333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4929198"/>
            <a:ext cx="9144000" cy="172736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Кафедральный храм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Анадыре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построенный на высоком берегу залива. Заложен в 2000 году, освящён 5 лет спустя. Самый крупный из деревянных православных учреждений, существующих в условиях вечной мерзлоты. Высота – порядка 25 м, одновременно вмещает до тысячи верующих. Иконостас пятиярусный, иконы в нём выполнены в стиле Грека и Рублёва. Рядом с собором установлен бронзовый памятник Николаю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Чудотворцу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99792" y="51940"/>
            <a:ext cx="6264696" cy="1019606"/>
          </a:xfrm>
        </p:spPr>
        <p:txBody>
          <a:bodyPr>
            <a:normAutofit/>
          </a:bodyPr>
          <a:lstStyle/>
          <a:p>
            <a:r>
              <a:rPr lang="ru-RU" dirty="0" smtClean="0"/>
              <a:t>Троицкий собор</a:t>
            </a:r>
            <a:endParaRPr lang="ru-RU" dirty="0"/>
          </a:p>
        </p:txBody>
      </p:sp>
      <p:pic>
        <p:nvPicPr>
          <p:cNvPr id="4" name="Рисунок 3" descr="troickij-sobor-700x4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000108"/>
            <a:ext cx="5853939" cy="39054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4929198"/>
            <a:ext cx="9144000" cy="172734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Находится на острове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Итынган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Протяжённость вдоль береговой линии – полкилометра. Обнаружена в 1976 году, датируется XIV веком, хотя есть предположения и о более раннем возникновении. Аллея представляет собой комплекс из вкопанных в землю частей скелетов гренландских китов. Территория использовалась в качестве святилища у эскимосов, также тут были вырыты ямы для хранения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продуктов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Китовая аллея</a:t>
            </a:r>
            <a:endParaRPr lang="ru-RU" dirty="0"/>
          </a:p>
        </p:txBody>
      </p:sp>
      <p:pic>
        <p:nvPicPr>
          <p:cNvPr id="4" name="Рисунок 3" descr="kitovaya-alleya-700x4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1214422"/>
            <a:ext cx="5500726" cy="36619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5000636"/>
            <a:ext cx="8711226" cy="185736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Месторасположение – Северный Ледовитый океан, между двумя морями: Чукотским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Восточно-Сибирским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Имя получено в честь мореплавателя XIX века. Площадь – 767 тысяч га. В прошлом были поселения, сейчас постоянных жителей нет. Используется военными для радиолокации и авиационного наведения. Местность гористая, много рек и озёр. Является частью одноименного заповедника и объектом всемирного наследия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ЮНЕСКО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Остров Врангеля</a:t>
            </a:r>
            <a:endParaRPr lang="ru-RU" dirty="0"/>
          </a:p>
        </p:txBody>
      </p:sp>
      <p:pic>
        <p:nvPicPr>
          <p:cNvPr id="4" name="Рисунок 3" descr="ostrov-vrangelya-700x4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285860"/>
            <a:ext cx="5628448" cy="37147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5000636"/>
            <a:ext cx="8496944" cy="165590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Находится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Анадырском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районе. Площадь – 119 км², максимальная глубина – 174 м. Название переводится, как «белое озеро». Большую часть года поверхность покрыта льдом, иногда он не тает даже летом. Берега скованны вечной мерзлотой.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Эльгыгытгын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памятник природы Чукотки. Во многом его охраняют из-за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длиннопёрой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палитии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Световидова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рыбы, которая не водится нигде, кроме этого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озера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</a:t>
            </a:r>
            <a:r>
              <a:rPr lang="ru-RU" dirty="0" err="1" smtClean="0"/>
              <a:t>Эльгыгытгын</a:t>
            </a:r>
            <a:endParaRPr lang="ru-RU" dirty="0"/>
          </a:p>
        </p:txBody>
      </p:sp>
      <p:pic>
        <p:nvPicPr>
          <p:cNvPr id="4" name="Рисунок 3" descr="ozero-ehlgygytgyn-700x4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1285860"/>
            <a:ext cx="5690029" cy="37147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4773469"/>
            <a:ext cx="9144000" cy="208453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Крайняя точка Евразии и России. Горный массив имеет высоту более 700 м, плоскую вершину и обрывается резко в море. До крайней точки Северной Америки всего 86 км. Арктический климат подходит для ряда видов. Имеются моржовое лежбище, птичьи базары, у побережья появляются киты и касатки. Достопримечательности: памятник-маяк в честь землепроходца Дежнёва и археологический памятник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Эквен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99792" y="51940"/>
            <a:ext cx="5015480" cy="1091044"/>
          </a:xfrm>
        </p:spPr>
        <p:txBody>
          <a:bodyPr/>
          <a:lstStyle/>
          <a:p>
            <a:r>
              <a:rPr lang="ru-RU" dirty="0" smtClean="0"/>
              <a:t>Мыс Дежнёва</a:t>
            </a:r>
            <a:endParaRPr lang="ru-RU" dirty="0"/>
          </a:p>
        </p:txBody>
      </p:sp>
      <p:pic>
        <p:nvPicPr>
          <p:cNvPr id="4" name="Рисунок 3" descr="mys-dezhneva-700x4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928670"/>
            <a:ext cx="5715040" cy="38045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5000636"/>
            <a:ext cx="9144000" cy="157163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Самый северный на Чукотке. Вокруг мыса воды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Восточно-Сибирского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моря. Впервые описан Дежнёвым о время экспедиции 1648 года. Нынешнее название в честь одной из местных народностей получено гораздо позже. В прошлом здесь действовала полярная гидрометеостанция, ликвидированная в 80-х годах прошлого века. По берегам мыса морские птицы организовывают гнездовья. Туристы наблюдают за бакланами и несколькими видами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чаек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Мыс </a:t>
            </a:r>
            <a:r>
              <a:rPr lang="ru-RU" dirty="0" err="1" smtClean="0"/>
              <a:t>Шелагский</a:t>
            </a:r>
            <a:endParaRPr lang="ru-RU" dirty="0"/>
          </a:p>
        </p:txBody>
      </p:sp>
      <p:pic>
        <p:nvPicPr>
          <p:cNvPr id="4" name="Рисунок 3" descr="mys-shelagskij-700x4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1214422"/>
            <a:ext cx="5687446" cy="37862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48b53929c34e5d57322061ae82b418c2a4a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769</Words>
  <Application>Microsoft Office PowerPoint</Application>
  <PresentationFormat>Экран (4:3)</PresentationFormat>
  <Paragraphs>31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Исторические и памятные места Чукотки</vt:lpstr>
      <vt:lpstr>Слайд 2</vt:lpstr>
      <vt:lpstr>Бухта Провидения</vt:lpstr>
      <vt:lpstr>Троицкий собор</vt:lpstr>
      <vt:lpstr>Китовая аллея</vt:lpstr>
      <vt:lpstr>Остров Врангеля</vt:lpstr>
      <vt:lpstr>Озеро Эльгыгытгын</vt:lpstr>
      <vt:lpstr>Мыс Дежнёва</vt:lpstr>
      <vt:lpstr>Мыс Шелагский</vt:lpstr>
      <vt:lpstr>Историко-культурный комплекс «Масик» </vt:lpstr>
      <vt:lpstr>Лоринские источники</vt:lpstr>
      <vt:lpstr>Пегтымельские петроглифы </vt:lpstr>
      <vt:lpstr>Источники: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Океан</dc:title>
  <dc:creator>obstinate</dc:creator>
  <dc:description>Шаблон презентации с сайта https://presentation-creation.ru/</dc:description>
  <cp:lastModifiedBy>Мария</cp:lastModifiedBy>
  <cp:revision>247</cp:revision>
  <dcterms:created xsi:type="dcterms:W3CDTF">2018-02-25T09:09:03Z</dcterms:created>
  <dcterms:modified xsi:type="dcterms:W3CDTF">2023-10-17T02:37:15Z</dcterms:modified>
</cp:coreProperties>
</file>