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47719" y="1259175"/>
            <a:ext cx="8229817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 по гармонизации 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детско-родительских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отношений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«Чудо родительства»</a:t>
            </a:r>
            <a:endParaRPr lang="ru-RU" sz="5400" b="1" dirty="0">
              <a:ln w="12700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bg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995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340768"/>
            <a:ext cx="8208912" cy="5328592"/>
          </a:xfrm>
        </p:spPr>
        <p:txBody>
          <a:bodyPr>
            <a:normAutofit fontScale="32500" lnSpcReduction="20000"/>
          </a:bodyPr>
          <a:lstStyle/>
          <a:p>
            <a:pPr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6200" dirty="0">
                <a:latin typeface="Times New Roman" pitchFamily="18" charset="0"/>
                <a:ea typeface="Times New Roman"/>
                <a:cs typeface="Times New Roman" pitchFamily="18" charset="0"/>
              </a:rPr>
              <a:t>На сегодняшний день родители перестали играть с детьми, отдавая предпочтение компьютерам и телевизорам. Дети предоставлены сами себе.  Очень остро возникает проблема взаимоотношений «родитель – ребенок». Впоследствии, проблемы родителей и детей негативно отражаются на контактах ребенка с окружающей действительностью, ребенок испытывает значительные трудности при построении социальных связей.</a:t>
            </a:r>
            <a:endParaRPr lang="ru-RU" sz="6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6200" dirty="0">
                <a:latin typeface="Times New Roman" pitchFamily="18" charset="0"/>
                <a:ea typeface="Times New Roman"/>
                <a:cs typeface="Times New Roman" pitchFamily="18" charset="0"/>
              </a:rPr>
              <a:t>Уникальность данного проекта в том, что, используя инновационные технологии и психологические практики, можно повысить компетентность родителей в вопросах развития и воспитания дошкольников через арт-терапию с детьми, что, безусловно, приведет к пониманию, принятию и любви двух поколений – гармоничному развитию личности каждого ребенка.</a:t>
            </a:r>
            <a:endParaRPr lang="ru-RU" sz="6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82296" indent="0"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790052" y="384473"/>
            <a:ext cx="4789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 </a:t>
            </a:r>
            <a:endParaRPr lang="ru-RU" sz="5400" b="1" dirty="0">
              <a:ln w="12700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bg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0488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818072" cy="6106690"/>
          </a:xfrm>
        </p:spPr>
        <p:txBody>
          <a:bodyPr>
            <a:normAutofit/>
          </a:bodyPr>
          <a:lstStyle/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4000" b="1" i="1" dirty="0">
                <a:effectLst/>
                <a:latin typeface="Times New Roman"/>
                <a:ea typeface="Times New Roman"/>
                <a:cs typeface="Times New Roman"/>
              </a:rPr>
              <a:t>Цель:</a:t>
            </a:r>
            <a:r>
              <a:rPr lang="ru-RU" sz="4000" dirty="0">
                <a:effectLst/>
                <a:latin typeface="Times New Roman"/>
                <a:ea typeface="Times New Roman"/>
                <a:cs typeface="Times New Roman"/>
              </a:rPr>
              <a:t> гармонизация детско-родительских отношений через применение психологических практик арт-терапии.</a:t>
            </a:r>
            <a:r>
              <a:rPr lang="ru-RU" sz="40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4000" dirty="0">
                <a:effectLst/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5140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0"/>
            <a:ext cx="7962088" cy="6858000"/>
          </a:xfrm>
        </p:spPr>
        <p:txBody>
          <a:bodyPr>
            <a:normAutofit fontScale="70000" lnSpcReduction="20000"/>
          </a:bodyPr>
          <a:lstStyle/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5100" b="1" i="1" dirty="0">
                <a:latin typeface="Times New Roman"/>
                <a:ea typeface="Calibri"/>
                <a:cs typeface="Times New Roman"/>
              </a:rPr>
              <a:t>Задачи: </a:t>
            </a:r>
            <a:endParaRPr lang="ru-RU" sz="51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сохранение и укрепление психического здоровья участников образовательных отношений;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использование инновационных технологий в профилактических, консультативно-просветительских и коррекционно-развивающих мероприятиях по гармонизации ДРО;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err="1">
                <a:latin typeface="Times New Roman"/>
                <a:ea typeface="Times New Roman"/>
                <a:cs typeface="Times New Roman"/>
              </a:rPr>
              <a:t>гуманизация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средств и способов воспитательного воздействия на развивающуюся личность; 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защита «пространства детства» от деструктивного воспитательного и психологического влияния взрослых;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психологическая помощь участникам образовательных отношений с учетом основных направлений профессиональной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деятельности.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14262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764704"/>
            <a:ext cx="8064896" cy="5976664"/>
          </a:xfrm>
        </p:spPr>
        <p:txBody>
          <a:bodyPr>
            <a:noAutofit/>
          </a:bodyPr>
          <a:lstStyle/>
          <a:p>
            <a:pPr indent="449580"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1. Организационный этап</a:t>
            </a:r>
            <a:r>
              <a:rPr lang="ru-RU" sz="20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br>
              <a:rPr lang="ru-RU" sz="20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000" b="1" i="1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Цель</a:t>
            </a:r>
            <a:r>
              <a:rPr lang="ru-RU" sz="2000" b="1" i="1" dirty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r>
              <a:rPr lang="ru-RU" sz="2000" dirty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создание организационно-методических условий реализации проекта</a:t>
            </a:r>
            <a:r>
              <a:rPr lang="ru-RU" sz="20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ru-RU" sz="20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0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000" b="1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2. </a:t>
            </a:r>
            <a:r>
              <a:rPr lang="ru-RU" sz="2000" b="1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Диагностический этап</a:t>
            </a:r>
            <a: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Цель</a:t>
            </a:r>
            <a:r>
              <a:rPr lang="ru-RU" sz="2000" dirty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: о</a:t>
            </a:r>
            <a:r>
              <a:rPr lang="ru-RU" sz="2000" kern="100" dirty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пределение в результате обследования необходимых изменений в содержании и организации психолого-педагогического сопровождения участников образовательных отношений.</a:t>
            </a:r>
            <a: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000" b="1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Практический этап</a:t>
            </a:r>
            <a:r>
              <a:rPr lang="ru-RU" sz="2000" b="1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Цель: </a:t>
            </a:r>
            <a:r>
              <a:rPr lang="ru-RU" sz="2000" dirty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овладение участниками образовательных отношений теоретическими и практическими навыками и умениями в области психологического просвещения.</a:t>
            </a:r>
            <a:r>
              <a:rPr lang="ru-RU" sz="20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0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000" b="1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4. </a:t>
            </a:r>
            <a:r>
              <a:rPr lang="ru-RU" sz="2000" b="1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Обобщающий этап</a:t>
            </a: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r>
              <a:rPr lang="ru-RU" sz="2000" b="1" i="1" dirty="0">
                <a:effectLst/>
                <a:latin typeface="Times New Roman"/>
                <a:ea typeface="Times New Roman"/>
                <a:cs typeface="Times New Roman"/>
              </a:rPr>
              <a:t>Цель:  </a:t>
            </a:r>
            <a:r>
              <a:rPr lang="ru-RU" sz="2000" dirty="0">
                <a:effectLst/>
                <a:latin typeface="Times New Roman"/>
                <a:ea typeface="Times New Roman"/>
                <a:cs typeface="Times New Roman"/>
              </a:rPr>
              <a:t>определение эффективности реализации проекта по гармонизации детско-родительских отношений.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endParaRPr lang="ru-RU" sz="1800" dirty="0"/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1979712" y="260648"/>
            <a:ext cx="6264696" cy="923330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54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Этапы реализации</a:t>
            </a:r>
            <a:endParaRPr lang="ru-RU" sz="5400" b="1" dirty="0">
              <a:ln w="12700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bg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2480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447800"/>
            <a:ext cx="7962088" cy="4800600"/>
          </a:xfrm>
        </p:spPr>
        <p:txBody>
          <a:bodyPr>
            <a:normAutofit/>
          </a:bodyPr>
          <a:lstStyle/>
          <a:p>
            <a:pPr>
              <a:buClr>
                <a:schemeClr val="tx2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индивидуальные занятия с семьей воспитанника с применением техник арт-терапии;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родительские гостиные;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аукцион родительских умений.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699740" y="384473"/>
            <a:ext cx="49698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Формы работы</a:t>
            </a:r>
            <a:endParaRPr lang="ru-RU" sz="5400" b="1" dirty="0">
              <a:ln w="12700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bg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7683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</TotalTime>
  <Words>212</Words>
  <Application>Microsoft Office PowerPoint</Application>
  <PresentationFormat>Экран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Презентация PowerPoint</vt:lpstr>
      <vt:lpstr>Актуальность </vt:lpstr>
      <vt:lpstr>Цель: гармонизация детско-родительских отношений через применение психологических практик арт-терапии. </vt:lpstr>
      <vt:lpstr>Презентация PowerPoint</vt:lpstr>
      <vt:lpstr>1. Организационный этап  Цель: создание организационно-методических условий реализации проекта. 2. Диагностический этап Цель: определение в результате обследования необходимых изменений в содержании и организации психолого-педагогического сопровождения участников образовательных отношений. 3. Практический этап Цель: овладение участниками образовательных отношений теоретическими и практическими навыками и умениями в области психологического просвещения. 4. Обобщающий этап Цель:  определение эффективности реализации проекта по гармонизации детско-родительских отношений. </vt:lpstr>
      <vt:lpstr>Формы работы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</cp:revision>
  <dcterms:created xsi:type="dcterms:W3CDTF">2021-11-15T05:57:08Z</dcterms:created>
  <dcterms:modified xsi:type="dcterms:W3CDTF">2021-11-15T06:23:45Z</dcterms:modified>
</cp:coreProperties>
</file>