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ita Kosyrev" userId="ca09c03184e18bcf" providerId="LiveId" clId="{3D3A0676-64B5-49BA-AE1A-E1BF9A569CED}"/>
    <pc:docChg chg="addSld delSld modSld">
      <pc:chgData name="Nikita Kosyrev" userId="ca09c03184e18bcf" providerId="LiveId" clId="{3D3A0676-64B5-49BA-AE1A-E1BF9A569CED}" dt="2023-11-14T05:14:17.740" v="3" actId="207"/>
      <pc:docMkLst>
        <pc:docMk/>
      </pc:docMkLst>
      <pc:sldChg chg="new del">
        <pc:chgData name="Nikita Kosyrev" userId="ca09c03184e18bcf" providerId="LiveId" clId="{3D3A0676-64B5-49BA-AE1A-E1BF9A569CED}" dt="2023-11-14T05:14:06.240" v="2" actId="47"/>
        <pc:sldMkLst>
          <pc:docMk/>
          <pc:sldMk cId="2088358945" sldId="256"/>
        </pc:sldMkLst>
      </pc:sldChg>
      <pc:sldChg chg="modSp add mod">
        <pc:chgData name="Nikita Kosyrev" userId="ca09c03184e18bcf" providerId="LiveId" clId="{3D3A0676-64B5-49BA-AE1A-E1BF9A569CED}" dt="2023-11-14T05:14:17.740" v="3" actId="207"/>
        <pc:sldMkLst>
          <pc:docMk/>
          <pc:sldMk cId="0" sldId="260"/>
        </pc:sldMkLst>
        <pc:spChg chg="mod">
          <ac:chgData name="Nikita Kosyrev" userId="ca09c03184e18bcf" providerId="LiveId" clId="{3D3A0676-64B5-49BA-AE1A-E1BF9A569CED}" dt="2023-11-14T05:14:17.740" v="3" actId="207"/>
          <ac:spMkLst>
            <pc:docMk/>
            <pc:sldMk cId="0" sldId="260"/>
            <ac:spMk id="2050" creationId="{C80C2015-9F74-47E6-BFA8-018F6228F65D}"/>
          </ac:spMkLst>
        </pc:spChg>
      </pc:sldChg>
      <pc:sldChg chg="add">
        <pc:chgData name="Nikita Kosyrev" userId="ca09c03184e18bcf" providerId="LiveId" clId="{3D3A0676-64B5-49BA-AE1A-E1BF9A569CED}" dt="2023-11-14T05:14:04.701" v="1"/>
        <pc:sldMkLst>
          <pc:docMk/>
          <pc:sldMk cId="0" sldId="261"/>
        </pc:sldMkLst>
      </pc:sldChg>
      <pc:sldMasterChg chg="addSldLayout">
        <pc:chgData name="Nikita Kosyrev" userId="ca09c03184e18bcf" providerId="LiveId" clId="{3D3A0676-64B5-49BA-AE1A-E1BF9A569CED}" dt="2023-11-14T05:14:02.295" v="0" actId="680"/>
        <pc:sldMasterMkLst>
          <pc:docMk/>
          <pc:sldMasterMk cId="1297174800" sldId="2147483648"/>
        </pc:sldMasterMkLst>
        <pc:sldLayoutChg chg="add">
          <pc:chgData name="Nikita Kosyrev" userId="ca09c03184e18bcf" providerId="LiveId" clId="{3D3A0676-64B5-49BA-AE1A-E1BF9A569CED}" dt="2023-11-14T05:14:02.295" v="0" actId="680"/>
          <pc:sldLayoutMkLst>
            <pc:docMk/>
            <pc:sldMasterMk cId="1297174800" sldId="2147483648"/>
            <pc:sldLayoutMk cId="1454521750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98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72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5035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307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264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930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324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510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CE54-3F02-494D-8EEE-B53744DC5F7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809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04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183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67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161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197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06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021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95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80C2015-9F74-47E6-BFA8-018F6228F65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24000" y="1844676"/>
            <a:ext cx="9144000" cy="3240509"/>
          </a:xfrm>
        </p:spPr>
        <p:txBody>
          <a:bodyPr anchor="ctr"/>
          <a:lstStyle/>
          <a:p>
            <a:pPr algn="ctr" eaLnBrk="1" hangingPunct="1"/>
            <a:r>
              <a:rPr lang="ru-RU" altLang="ru-RU" sz="4800" dirty="0">
                <a:solidFill>
                  <a:schemeClr val="tx1"/>
                </a:solidFill>
              </a:rPr>
              <a:t>Сложение </a:t>
            </a:r>
            <a:br>
              <a:rPr lang="ru-RU" altLang="ru-RU" sz="4800" dirty="0">
                <a:solidFill>
                  <a:schemeClr val="tx1"/>
                </a:solidFill>
              </a:rPr>
            </a:br>
            <a:r>
              <a:rPr lang="ru-RU" altLang="ru-RU" sz="4800" dirty="0">
                <a:solidFill>
                  <a:schemeClr val="tx1"/>
                </a:solidFill>
              </a:rPr>
              <a:t>десятичных </a:t>
            </a:r>
            <a:br>
              <a:rPr lang="ru-RU" altLang="ru-RU" sz="4800" dirty="0">
                <a:solidFill>
                  <a:schemeClr val="tx1"/>
                </a:solidFill>
              </a:rPr>
            </a:br>
            <a:r>
              <a:rPr lang="ru-RU" altLang="ru-RU" sz="4800" dirty="0">
                <a:solidFill>
                  <a:schemeClr val="tx1"/>
                </a:solidFill>
              </a:rPr>
              <a:t>дробей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id="{59C3B398-2D1D-4206-A98D-9863A0047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549" y="0"/>
            <a:ext cx="6347713" cy="620688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десятичных дробей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972B93-C31B-493D-B9D4-7924C5A20A87}"/>
              </a:ext>
            </a:extLst>
          </p:cNvPr>
          <p:cNvSpPr txBox="1"/>
          <p:nvPr/>
        </p:nvSpPr>
        <p:spPr>
          <a:xfrm>
            <a:off x="1919536" y="548680"/>
            <a:ext cx="8075612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способ: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десятичных дробей «столбиком»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При сложении десятичных дробей столбиком следует руководствоваться следующим правилом: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1.Записать десятичные дроби в столбик так, чтобы цифры одинаковых разрядов стояли друг под другом. Запятые десятичных дробей так же должны стоять друг под другом.   </a:t>
            </a:r>
          </a:p>
          <a:p>
            <a:pPr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Если количество десятичных знаков у дробей различно, для удобства можно уравнять их число, приписав справа к десятичной дроби с меньшим количеством десятичных знаков необходимое число нулей.</a:t>
            </a:r>
          </a:p>
          <a:p>
            <a:pPr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 обращая внимание на запятые, выполнить сложение так, как выполняется сложение столбиком натуральных чисел.</a:t>
            </a:r>
          </a:p>
          <a:p>
            <a:pPr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 полученной сумме поставить запятую так, чтобы она стояла под запятыми слагаемых.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9B3F3E35-62A4-42A5-837C-66681400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9212" y="4314886"/>
            <a:ext cx="8135937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indent="179388" algn="ctr">
              <a:defRPr/>
            </a:pPr>
            <a:r>
              <a:rPr lang="ru-RU" altLang="ru-RU" b="1" dirty="0">
                <a:solidFill>
                  <a:srgbClr val="E64D00"/>
                </a:solidFill>
                <a:latin typeface="Verdana" panose="020B0604030504040204" pitchFamily="34" charset="0"/>
              </a:rPr>
              <a:t>Пример </a:t>
            </a:r>
            <a:r>
              <a:rPr lang="ru-RU" altLang="ru-RU" dirty="0">
                <a:solidFill>
                  <a:srgbClr val="000000"/>
                </a:solidFill>
                <a:latin typeface="Verdana" panose="020B0604030504040204" pitchFamily="34" charset="0"/>
              </a:rPr>
              <a:t>. Сложить</a:t>
            </a:r>
            <a:r>
              <a:rPr lang="ru-RU" altLang="ru-RU" dirty="0">
                <a:solidFill>
                  <a:srgbClr val="000000"/>
                </a:solidFill>
              </a:rPr>
              <a:t> </a:t>
            </a:r>
            <a:r>
              <a:rPr lang="ru-RU" altLang="ru-RU" dirty="0">
                <a:solidFill>
                  <a:srgbClr val="000000"/>
                </a:solidFill>
                <a:latin typeface="Verdana" panose="020B0604030504040204" pitchFamily="34" charset="0"/>
              </a:rPr>
              <a:t> 3,45</a:t>
            </a:r>
            <a:r>
              <a:rPr lang="ru-RU" altLang="ru-RU" dirty="0">
                <a:solidFill>
                  <a:srgbClr val="000000"/>
                </a:solidFill>
              </a:rPr>
              <a:t> </a:t>
            </a:r>
            <a:r>
              <a:rPr lang="ru-RU" altLang="ru-RU" dirty="0">
                <a:solidFill>
                  <a:srgbClr val="000000"/>
                </a:solidFill>
                <a:latin typeface="Verdana" panose="020B0604030504040204" pitchFamily="34" charset="0"/>
              </a:rPr>
              <a:t> и</a:t>
            </a:r>
            <a:r>
              <a:rPr lang="ru-RU" altLang="ru-RU" dirty="0">
                <a:solidFill>
                  <a:srgbClr val="000000"/>
                </a:solidFill>
              </a:rPr>
              <a:t> </a:t>
            </a:r>
            <a:r>
              <a:rPr lang="ru-RU" altLang="ru-RU" dirty="0">
                <a:solidFill>
                  <a:srgbClr val="000000"/>
                </a:solidFill>
                <a:latin typeface="Verdana" panose="020B0604030504040204" pitchFamily="34" charset="0"/>
              </a:rPr>
              <a:t> 7,368.</a:t>
            </a:r>
            <a:endParaRPr lang="ru-RU" altLang="ru-RU" sz="1100" dirty="0"/>
          </a:p>
          <a:p>
            <a:pPr algn="ctr">
              <a:defRPr/>
            </a:pPr>
            <a:r>
              <a:rPr lang="ru-RU" alt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Решение</a:t>
            </a:r>
            <a:r>
              <a:rPr lang="ru-RU" altLang="ru-RU" dirty="0">
                <a:solidFill>
                  <a:srgbClr val="000000"/>
                </a:solidFill>
                <a:latin typeface="Verdana" panose="020B0604030504040204" pitchFamily="34" charset="0"/>
              </a:rPr>
              <a:t>. Выполняем сложение так, как выполняется сложение столбиком натуральных чисел. Для удобства, можно уравнять количество десятичных знаков в складываемых дробях:</a:t>
            </a:r>
            <a:endParaRPr lang="ru-RU" altLang="ru-RU" sz="1100" dirty="0"/>
          </a:p>
          <a:p>
            <a:pPr algn="ctr">
              <a:defRPr/>
            </a:pPr>
            <a:r>
              <a:rPr lang="ru-RU" altLang="ru-RU" sz="1300" dirty="0">
                <a:solidFill>
                  <a:srgbClr val="000000"/>
                </a:solidFill>
                <a:latin typeface="Verdana" panose="020B0604030504040204" pitchFamily="34" charset="0"/>
              </a:rPr>
              <a:t>  </a:t>
            </a:r>
            <a:endParaRPr lang="ru-RU" altLang="ru-RU" sz="55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pic>
        <p:nvPicPr>
          <p:cNvPr id="10" name="Picture 2" descr="сложение десятичных дробей 6 класс">
            <a:extLst>
              <a:ext uri="{FF2B5EF4-FFF2-40B4-BE49-F238E27FC236}">
                <a16:creationId xmlns:a16="http://schemas.microsoft.com/office/drawing/2014/main" id="{6D846D5D-B33D-47D4-9D43-FD134D415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780" y="5517233"/>
            <a:ext cx="31591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155</Words>
  <Application>Microsoft Office PowerPoint</Application>
  <PresentationFormat>Широкоэкранный</PresentationFormat>
  <Paragraphs>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Times New Roman</vt:lpstr>
      <vt:lpstr>Trebuchet MS</vt:lpstr>
      <vt:lpstr>Verdana</vt:lpstr>
      <vt:lpstr>Wingdings 3</vt:lpstr>
      <vt:lpstr>Аспект</vt:lpstr>
      <vt:lpstr>Сложение  десятичных  дробей</vt:lpstr>
      <vt:lpstr>Сложение десятичных дробей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 десятичных  дробей</dc:title>
  <dc:subject>Сложение десятичных дробей</dc:subject>
  <dc:creator>Косырев Никита Николаевич</dc:creator>
  <cp:keywords>Математика; дроби</cp:keywords>
  <cp:lastModifiedBy>Nikita Kosyrev</cp:lastModifiedBy>
  <cp:revision>1</cp:revision>
  <dcterms:created xsi:type="dcterms:W3CDTF">2023-11-14T05:13:39Z</dcterms:created>
  <dcterms:modified xsi:type="dcterms:W3CDTF">2023-11-14T05:14:23Z</dcterms:modified>
  <cp:category>Математика</cp:category>
</cp:coreProperties>
</file>