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customXml/item1.xml" ContentType="application/xml"/>
  <Override PartName="/customXml/item2.xml" ContentType="application/xml"/>
  <Override PartName="/customXml/item3.xml" ContentType="application/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Metadata/LabelInfo.xml" ContentType="application/vnd.ms-office.classificationlabel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5"/>
  </p:notesMasterIdLst>
  <p:handoutMasterIdLst>
    <p:handoutMasterId r:id="rId6"/>
  </p:handoutMasterIdLst>
  <p:sldIdLst>
    <p:sldId id="259" r:id="rId7"/>
    <p:sldId id="281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01" r:id="rId18"/>
  </p:sldIdLst>
  <p:sldSz cx="12192000" cy="6858000"/>
  <p:notesSz cx="6858000" cy="9144000"/>
  <p:custDataLst>
    <p:tags r:id="rId19"/>
  </p:custDataLst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598" autoAdjust="0"/>
  </p:normalViewPr>
  <p:slideViewPr>
    <p:cSldViewPr snapToGrid="0">
      <p:cViewPr varScale="1">
        <p:scale>
          <a:sx n="119" d="100"/>
          <a:sy n="119" d="100"/>
        </p:scale>
        <p:origin x="12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38"/>
    </p:cViewPr>
  </p:sorterViewPr>
  <p:notesViewPr>
    <p:cSldViewPr snapToGrid="0">
      <p:cViewPr varScale="1">
        <p:scale>
          <a:sx n="123" d="100"/>
          <a:sy n="123" d="100"/>
        </p:scale>
        <p:origin x="4974" y="96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ustomXml" Target="../customXml/item1.xml" /><Relationship Id="rId10" Type="http://schemas.openxmlformats.org/officeDocument/2006/relationships/slide" Target="slides/slide4.xml" /><Relationship Id="rId11" Type="http://schemas.openxmlformats.org/officeDocument/2006/relationships/slide" Target="slides/slide5.xml" /><Relationship Id="rId12" Type="http://schemas.openxmlformats.org/officeDocument/2006/relationships/slide" Target="slides/slide6.xml" /><Relationship Id="rId13" Type="http://schemas.openxmlformats.org/officeDocument/2006/relationships/slide" Target="slides/slide7.xml" /><Relationship Id="rId14" Type="http://schemas.openxmlformats.org/officeDocument/2006/relationships/slide" Target="slides/slide8.xml" /><Relationship Id="rId15" Type="http://schemas.openxmlformats.org/officeDocument/2006/relationships/slide" Target="slides/slide9.xml" /><Relationship Id="rId16" Type="http://schemas.openxmlformats.org/officeDocument/2006/relationships/slide" Target="slides/slide10.xml" /><Relationship Id="rId17" Type="http://schemas.openxmlformats.org/officeDocument/2006/relationships/slide" Target="slides/slide11.xml" /><Relationship Id="rId18" Type="http://schemas.openxmlformats.org/officeDocument/2006/relationships/slide" Target="slides/slide12.xml" /><Relationship Id="rId19" Type="http://schemas.openxmlformats.org/officeDocument/2006/relationships/tags" Target="tags/tag1.xml" /><Relationship Id="rId2" Type="http://schemas.openxmlformats.org/officeDocument/2006/relationships/customXml" Target="../customXml/item2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customXml" Target="../customXml/item3.xml" /><Relationship Id="rId4" Type="http://schemas.openxmlformats.org/officeDocument/2006/relationships/slideMaster" Target="slideMasters/slideMaster1.xml" /><Relationship Id="rId5" Type="http://schemas.openxmlformats.org/officeDocument/2006/relationships/notesMaster" Target="notesMasters/notesMaster1.xml" /><Relationship Id="rId6" Type="http://schemas.openxmlformats.org/officeDocument/2006/relationships/handoutMaster" Target="handoutMasters/handoutMaster1.xml" /><Relationship Id="rId7" Type="http://schemas.openxmlformats.org/officeDocument/2006/relationships/slide" Target="slides/slide1.xml" /><Relationship Id="rId8" Type="http://schemas.openxmlformats.org/officeDocument/2006/relationships/slide" Target="slides/slide2.xml" /><Relationship Id="rId9" Type="http://schemas.openxmlformats.org/officeDocument/2006/relationships/slide" Target="slides/slide3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CBE15FB3-3B84-44E2-ADDF-8D5DCA8F2F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2637F22-0FE6-40CE-A5B8-5E1C5FDCBD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C7DC4-C10B-410B-A999-37678C50C177}" type="datetime1">
              <a:rPr lang="ru-RU" smtClean="0"/>
              <a:t>20.10.2023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4867C2B-6F68-4360-99CE-6F65F9434BB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455AEFE-A4BC-4339-9C7A-16EB9DEE8D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C647A0-C848-491E-8833-E8E3CACC46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33943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0F7E9A-7355-4A69-A938-8AF8F7C4B8CF}" type="datetime1">
              <a:rPr lang="ru-RU" smtClean="0"/>
              <a:t>20.10.2023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61EF503-E31C-4FCE-86D9-0C61A5CBE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12801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preserve="1" userDrawn="1">
  <p:cSld name="1_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/>
              <a:t>07.02.20ГГ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/>
              <a:t>Образец текста нижнего колонтитула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12CC964-A50B-4C29-B4E4-2C30BB34CCF3}" type="slidenum">
              <a:rPr lang="ru-RU" smtClean="0"/>
              <a:t>‹#›</a:t>
            </a:fld>
            <a:endParaRPr lang="ru-RU"/>
          </a:p>
        </p:txBody>
      </p:sp>
      <p:sp>
        <p:nvSpPr>
          <p:cNvPr id="45" name="Полилиния: Фигура 44">
            <a:extLst>
              <a:ext uri="{FF2B5EF4-FFF2-40B4-BE49-F238E27FC236}">
                <a16:creationId xmlns:a16="http://schemas.microsoft.com/office/drawing/2014/main" id="{0EB13613-B0EE-441F-BE95-C20ED5BBAD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-33556" y="-3643"/>
            <a:ext cx="4613230" cy="6861641"/>
          </a:xfrm>
          <a:custGeom>
            <a:gdLst>
              <a:gd name="connsiteX0" fmla="*/ 4613230 w 4613230"/>
              <a:gd name="connsiteY0" fmla="*/ 6861641 h 6861641"/>
              <a:gd name="connsiteX1" fmla="*/ 0 w 4613230"/>
              <a:gd name="connsiteY1" fmla="*/ 6861641 h 6861641"/>
              <a:gd name="connsiteX2" fmla="*/ 1788950 w 4613230"/>
              <a:gd name="connsiteY2" fmla="*/ 0 h 6861641"/>
              <a:gd name="connsiteX3" fmla="*/ 4613230 w 4613230"/>
              <a:gd name="connsiteY3" fmla="*/ 0 h 6861641"/>
              <a:gd name="connsiteX4" fmla="*/ 4613230 w 4613230"/>
              <a:gd name="connsiteY4" fmla="*/ 6861641 h 686164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3230" h="6861641">
                <a:moveTo>
                  <a:pt x="4613230" y="6861641"/>
                </a:moveTo>
                <a:lnTo>
                  <a:pt x="0" y="6861641"/>
                </a:lnTo>
                <a:lnTo>
                  <a:pt x="1788950" y="0"/>
                </a:lnTo>
                <a:lnTo>
                  <a:pt x="4613230" y="0"/>
                </a:lnTo>
                <a:lnTo>
                  <a:pt x="4613230" y="68616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indent="0" algn="ctr" rtl="0">
              <a:buFont typeface="Arial" panose="020b0604020202020204" pitchFamily="34" charset="0"/>
              <a:buNone/>
            </a:pPr>
            <a:endParaRPr lang="ru-RU"/>
          </a:p>
        </p:txBody>
      </p:sp>
      <p:sp>
        <p:nvSpPr>
          <p:cNvPr id="44" name="Полилиния: Фигура 43">
            <a:extLst>
              <a:ext uri="{FF2B5EF4-FFF2-40B4-BE49-F238E27FC236}">
                <a16:creationId xmlns:a16="http://schemas.microsoft.com/office/drawing/2014/main" id="{2399D2ED-C606-4FE3-B01C-3A0A39699E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-33556" y="-14280"/>
            <a:ext cx="4615080" cy="10637"/>
          </a:xfrm>
          <a:custGeom>
            <a:gdLst>
              <a:gd name="connsiteX0" fmla="*/ 4615080 w 4615080"/>
              <a:gd name="connsiteY0" fmla="*/ 10637 h 10637"/>
              <a:gd name="connsiteX1" fmla="*/ 0 w 4615080"/>
              <a:gd name="connsiteY1" fmla="*/ 7095 h 10637"/>
              <a:gd name="connsiteX2" fmla="*/ 1850 w 4615080"/>
              <a:gd name="connsiteY2" fmla="*/ 0 h 10637"/>
              <a:gd name="connsiteX3" fmla="*/ 4615080 w 4615080"/>
              <a:gd name="connsiteY3" fmla="*/ 0 h 10637"/>
              <a:gd name="connsiteX4" fmla="*/ 4615080 w 4615080"/>
              <a:gd name="connsiteY4" fmla="*/ 10637 h 1063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5080" h="10637">
                <a:moveTo>
                  <a:pt x="4615080" y="10637"/>
                </a:moveTo>
                <a:lnTo>
                  <a:pt x="0" y="7095"/>
                </a:lnTo>
                <a:lnTo>
                  <a:pt x="1850" y="0"/>
                </a:lnTo>
                <a:lnTo>
                  <a:pt x="4615080" y="0"/>
                </a:lnTo>
                <a:lnTo>
                  <a:pt x="4615080" y="1063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8A05C98F-3390-4876-ACE6-6BDD7A931B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>
            <a:off x="-33558" y="0"/>
            <a:ext cx="6705601" cy="80962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26F8EC6-7B48-45CF-933E-F83D29E169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3514060" y="1"/>
            <a:ext cx="510363" cy="685799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937FFCAA-1618-46D9-B44D-5CE6E225DB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11602477" y="365123"/>
            <a:ext cx="589522" cy="649287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16F2CA3C-3424-4A00-9FDF-0DC9EFAC2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 flipV="1">
            <a:off x="9340702" y="-10737"/>
            <a:ext cx="2851297" cy="168004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F0FA2E1A-8693-4B6C-ABF7-81B17586C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 flipV="1">
            <a:off x="-33557" y="6045958"/>
            <a:ext cx="6876857" cy="81204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Рисунок 47">
            <a:extLst>
              <a:ext uri="{FF2B5EF4-FFF2-40B4-BE49-F238E27FC236}">
                <a16:creationId xmlns:a16="http://schemas.microsoft.com/office/drawing/2014/main" id="{C564A0C9-27BD-49AC-A786-23623E329E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23279" y="0"/>
            <a:ext cx="9568721" cy="6858000"/>
          </a:xfrm>
          <a:custGeom>
            <a:gdLst>
              <a:gd name="connsiteX0" fmla="*/ 1955447 w 9568721"/>
              <a:gd name="connsiteY0" fmla="*/ 0 h 6858000"/>
              <a:gd name="connsiteX1" fmla="*/ 9568721 w 9568721"/>
              <a:gd name="connsiteY1" fmla="*/ 0 h 6858000"/>
              <a:gd name="connsiteX2" fmla="*/ 9568721 w 9568721"/>
              <a:gd name="connsiteY2" fmla="*/ 6858000 h 6858000"/>
              <a:gd name="connsiteX3" fmla="*/ 0 w 9568721"/>
              <a:gd name="connsiteY3" fmla="*/ 6858000 h 6858000"/>
              <a:gd name="connsiteX4" fmla="*/ 0 w 9568721"/>
              <a:gd name="connsiteY4" fmla="*/ 6857998 h 6858000"/>
              <a:gd name="connsiteX5" fmla="*/ 167446 w 9568721"/>
              <a:gd name="connsiteY5" fmla="*/ 6857998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68721" h="6858000">
                <a:moveTo>
                  <a:pt x="1955447" y="0"/>
                </a:moveTo>
                <a:lnTo>
                  <a:pt x="9568721" y="0"/>
                </a:lnTo>
                <a:lnTo>
                  <a:pt x="9568721" y="6858000"/>
                </a:lnTo>
                <a:lnTo>
                  <a:pt x="0" y="6858000"/>
                </a:lnTo>
                <a:lnTo>
                  <a:pt x="0" y="6857998"/>
                </a:lnTo>
                <a:lnTo>
                  <a:pt x="167446" y="685799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rtlCol="0">
            <a:noAutofit/>
          </a:bodyPr>
          <a:lstStyle/>
          <a:p>
            <a:pPr rtl="0"/>
            <a:r>
              <a:rPr lang="ru-RU"/>
              <a:t>Вставка рисунка</a:t>
            </a:r>
            <a:endParaRPr lang="ru-RU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208E3DBC-8B68-468D-8087-25FED9397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697" y="1040001"/>
            <a:ext cx="3338625" cy="3150159"/>
          </a:xfrm>
        </p:spPr>
        <p:txBody>
          <a:bodyPr rtlCol="0" anchor="t"/>
          <a:lstStyle/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490C672D-EAE7-4BF2-81BB-72858B251D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0538" y="4240213"/>
            <a:ext cx="3497262" cy="18018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 rtl="0"/>
            <a:r>
              <a:rPr lang="ru-RU"/>
              <a:t>Название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1742368428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preserve="1" userDrawn="1">
  <p:cSld name="2_Повестк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5" name="Прямоугольник 4">
            <a:extLst>
              <a:ext uri="{FF2B5EF4-FFF2-40B4-BE49-F238E27FC236}">
                <a16:creationId xmlns:a16="http://schemas.microsoft.com/office/drawing/2014/main" id="{CA046725-2805-431E-AA4E-0B018DFB3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6" name="Прямоугольник 23">
            <a:extLst>
              <a:ext uri="{FF2B5EF4-FFF2-40B4-BE49-F238E27FC236}">
                <a16:creationId xmlns:a16="http://schemas.microsoft.com/office/drawing/2014/main" id="{3C30A62C-FEC9-4F1D-976E-DB003592FD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0" y="-5979"/>
            <a:ext cx="5111086" cy="6932218"/>
          </a:xfrm>
          <a:custGeom>
            <a:gdLst>
              <a:gd name="connsiteX0" fmla="*/ 2702995 w 6699211"/>
              <a:gd name="connsiteY0" fmla="*/ 42638 h 6857998"/>
              <a:gd name="connsiteX1" fmla="*/ 6699211 w 6699211"/>
              <a:gd name="connsiteY1" fmla="*/ 0 h 6857998"/>
              <a:gd name="connsiteX2" fmla="*/ 6699211 w 6699211"/>
              <a:gd name="connsiteY2" fmla="*/ 6857998 h 6857998"/>
              <a:gd name="connsiteX3" fmla="*/ 0 w 6699211"/>
              <a:gd name="connsiteY3" fmla="*/ 6844350 h 6857998"/>
              <a:gd name="connsiteX4" fmla="*/ 2702995 w 6699211"/>
              <a:gd name="connsiteY4" fmla="*/ 42638 h 685799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99211" h="6857997">
                <a:moveTo>
                  <a:pt x="2702995" y="42638"/>
                </a:moveTo>
                <a:lnTo>
                  <a:pt x="6699211" y="0"/>
                </a:lnTo>
                <a:lnTo>
                  <a:pt x="6699211" y="6857998"/>
                </a:lnTo>
                <a:lnTo>
                  <a:pt x="0" y="6844350"/>
                </a:lnTo>
                <a:lnTo>
                  <a:pt x="2702995" y="4263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CA2C262-0DF7-4EBE-8F23-D1240B3BB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485" y="675167"/>
            <a:ext cx="3761862" cy="3055078"/>
          </a:xfrm>
        </p:spPr>
        <p:txBody>
          <a:bodyPr rtlCol="0" anchor="t">
            <a:normAutofit/>
          </a:bodyPr>
          <a:lstStyle>
            <a:lvl1pPr>
              <a:defRPr sz="4400"/>
            </a:lvl1pPr>
          </a:lstStyle>
          <a:p>
            <a:pPr rt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430E531D-ED29-45E2-A30F-0363B29E0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7424" y="533400"/>
            <a:ext cx="3794512" cy="5797237"/>
          </a:xfrm>
        </p:spPr>
        <p:txBody>
          <a:bodyPr rtlCol="0" anchor="ctr">
            <a:normAutofit/>
          </a:bodyPr>
          <a:lstStyle>
            <a:lvl1pPr>
              <a:buNone/>
              <a:defRPr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/>
              <a:t>Образец текста нижнего колонтитула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0801F434-3E0E-40D9-A2D3-857BAE77D1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5" idx="2"/>
          </p:cNvCxnSpPr>
          <p:nvPr userDrawn="1"/>
        </p:nvCxnSpPr>
        <p:spPr>
          <a:xfrm flipH="1" flipV="1">
            <a:off x="0" y="5329451"/>
            <a:ext cx="6096000" cy="152854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Рисунок 12">
            <a:extLst>
              <a:ext uri="{FF2B5EF4-FFF2-40B4-BE49-F238E27FC236}">
                <a16:creationId xmlns:a16="http://schemas.microsoft.com/office/drawing/2014/main" id="{D44F5C56-0053-4E4A-BFFF-E98E7B91CC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31096" y="0"/>
            <a:ext cx="2660904" cy="3429000"/>
          </a:xfrm>
          <a:solidFill>
            <a:schemeClr val="accent2"/>
          </a:solidFill>
        </p:spPr>
        <p:txBody>
          <a:bodyPr rtlCol="0"/>
          <a:lstStyle/>
          <a:p>
            <a:pPr rtl="0"/>
            <a:r>
              <a:rPr lang="ru-RU"/>
              <a:t>Вставка рисунка</a:t>
            </a:r>
            <a:endParaRPr lang="ru-RU"/>
          </a:p>
        </p:txBody>
      </p:sp>
      <p:sp>
        <p:nvSpPr>
          <p:cNvPr id="14" name="Рисунок 12">
            <a:extLst>
              <a:ext uri="{FF2B5EF4-FFF2-40B4-BE49-F238E27FC236}">
                <a16:creationId xmlns:a16="http://schemas.microsoft.com/office/drawing/2014/main" id="{226008DD-DEA7-4900-8D76-128694E1232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531096" y="3383280"/>
            <a:ext cx="2660904" cy="3474720"/>
          </a:xfrm>
          <a:solidFill>
            <a:schemeClr val="accent2"/>
          </a:solidFill>
        </p:spPr>
        <p:txBody>
          <a:bodyPr rtlCol="0"/>
          <a:lstStyle/>
          <a:p>
            <a:pPr rtl="0"/>
            <a:r>
              <a:rPr lang="ru-RU"/>
              <a:t>Вставка рисунка</a:t>
            </a:r>
            <a:endParaRPr lang="ru-RU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/>
              <a:t>07.02.20ГГ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12CC964-A50B-4C29-B4E4-2C30BB34C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851727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10_Содержимое с 2 столбцами (слайд для сравнения)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400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4325"/>
            <a:ext cx="5157787" cy="823912"/>
          </a:xfrm>
        </p:spPr>
        <p:txBody>
          <a:bodyPr rtlCol="0" anchor="ctr" anchorCtr="0">
            <a:normAutofit/>
          </a:bodyPr>
          <a:lstStyle>
            <a:lvl1pPr marL="0" indent="0">
              <a:buNone/>
              <a:defRPr sz="2800" b="1" cap="all" spc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58237"/>
            <a:ext cx="5157787" cy="3684588"/>
          </a:xfrm>
        </p:spPr>
        <p:txBody>
          <a:bodyPr rtlCol="0"/>
          <a:lstStyle>
            <a:lvl1pPr marL="283464" indent="-283464">
              <a:defRPr/>
            </a:lvl1pPr>
            <a:lvl2pPr marL="283464" indent="-283464">
              <a:defRPr/>
            </a:lvl2pPr>
            <a:lvl3pPr marL="283464" indent="-283464">
              <a:defRPr/>
            </a:lvl3pPr>
            <a:lvl4pPr marL="283464" indent="-283464">
              <a:defRPr/>
            </a:lvl4pPr>
            <a:lvl5pPr marL="283464" indent="-283464">
              <a:defRPr/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4325"/>
            <a:ext cx="5183188" cy="823912"/>
          </a:xfrm>
        </p:spPr>
        <p:txBody>
          <a:bodyPr rtlCol="0" anchor="ctr" anchorCtr="0">
            <a:normAutofit/>
          </a:bodyPr>
          <a:lstStyle>
            <a:lvl1pPr marL="0" indent="0">
              <a:buNone/>
              <a:defRPr sz="2800" b="1" cap="all" spc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5183188" cy="3684588"/>
          </a:xfrm>
        </p:spPr>
        <p:txBody>
          <a:bodyPr rtlCol="0"/>
          <a:lstStyle>
            <a:lvl1pPr marL="283464" indent="-283464">
              <a:defRPr/>
            </a:lvl1pPr>
            <a:lvl2pPr marL="283464" indent="-283464">
              <a:defRPr/>
            </a:lvl2pPr>
            <a:lvl3pPr marL="283464" indent="-283464">
              <a:defRPr/>
            </a:lvl3pPr>
            <a:lvl4pPr marL="283464" indent="-283464">
              <a:defRPr/>
            </a:lvl4pPr>
            <a:lvl5pPr marL="283464" indent="-283464">
              <a:defRPr/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/>
              <a:t>Образец текста нижнего колонтитула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/>
              <a:t>07.02.20ГГ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12CC964-A50B-4C29-B4E4-2C30BB34C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030946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preserve="1" userDrawn="1">
  <p:cSld name="13_Заключ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6AF1A06-62E5-489E-B58B-735C8C7AC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6159" y="685800"/>
            <a:ext cx="6238688" cy="1382233"/>
          </a:xfrm>
        </p:spPr>
        <p:txBody>
          <a:bodyPr rtlCol="0">
            <a:normAutofit/>
          </a:bodyPr>
          <a:lstStyle>
            <a:lvl1pPr>
              <a:defRPr sz="4400"/>
            </a:lvl1pPr>
          </a:lstStyle>
          <a:p>
            <a:pPr rt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F69C6C4F-4058-4399-B572-5BE848DDF8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7444"/>
            <a:ext cx="4966447" cy="6846394"/>
          </a:xfrm>
          <a:custGeom>
            <a:gdLst>
              <a:gd name="connsiteX0" fmla="*/ 0 w 4966447"/>
              <a:gd name="connsiteY0" fmla="*/ 0 h 6846394"/>
              <a:gd name="connsiteX1" fmla="*/ 4966447 w 4966447"/>
              <a:gd name="connsiteY1" fmla="*/ 0 h 6846394"/>
              <a:gd name="connsiteX2" fmla="*/ 3362258 w 4966447"/>
              <a:gd name="connsiteY2" fmla="*/ 6846394 h 6846394"/>
              <a:gd name="connsiteX3" fmla="*/ 0 w 4966447"/>
              <a:gd name="connsiteY3" fmla="*/ 6846394 h 684639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447" h="6846393">
                <a:moveTo>
                  <a:pt x="0" y="0"/>
                </a:moveTo>
                <a:lnTo>
                  <a:pt x="4966447" y="0"/>
                </a:lnTo>
                <a:lnTo>
                  <a:pt x="3362258" y="6846394"/>
                </a:lnTo>
                <a:lnTo>
                  <a:pt x="0" y="6846394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rtlCol="0">
            <a:noAutofit/>
          </a:bodyPr>
          <a:lstStyle/>
          <a:p>
            <a:pPr rtl="0"/>
            <a:r>
              <a:rPr lang="ru-RU"/>
              <a:t>Вставка рисунка</a:t>
            </a:r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Образец текста нижнего колонтитула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9C26D8E8-8E78-469E-8668-51D3E4C11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6158" y="2301949"/>
            <a:ext cx="6238687" cy="4022650"/>
          </a:xfrm>
        </p:spPr>
        <p:txBody>
          <a:bodyPr rtlCol="0"/>
          <a:lstStyle>
            <a:lvl1pPr>
              <a:buNone/>
              <a:defRPr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/>
              <a:t>07.02.20ГГ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12CC964-A50B-4C29-B4E4-2C30BB34CCF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ED096BF3-A78D-4B37-892C-A0C327118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>
            <a:off x="3627455" y="-19394"/>
            <a:ext cx="806149" cy="687739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478083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4436E0F2-A64B-471E-93C0-8DFE08CC57C8}"/>
              </a:ext>
            </a:extLst>
          </p:cNvPr>
          <p:cNvCxnSpPr/>
          <p:nvPr/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DC1E3AB1-2A8C-4607-9FAE-D8BDB280FE1A}"/>
              </a:ext>
            </a:extLst>
          </p:cNvPr>
          <p:cNvCxnSpPr/>
          <p:nvPr/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26D66059-832F-40B6-A35F-F56C8F38A1E7}"/>
              </a:ext>
            </a:extLst>
          </p:cNvPr>
          <p:cNvCxnSpPr/>
          <p:nvPr/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A515E2ED-7EA9-448D-83FA-54C3DF9723BD}"/>
              </a:ext>
            </a:extLst>
          </p:cNvPr>
          <p:cNvCxnSpPr/>
          <p:nvPr/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20595356-EABD-4767-AC9D-EA21FF115EC0}"/>
              </a:ext>
            </a:extLst>
          </p:cNvPr>
          <p:cNvCxnSpPr/>
          <p:nvPr/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28CD9F06-9628-469C-B788-A894E3E08281}"/>
              </a:ext>
            </a:extLst>
          </p:cNvPr>
          <p:cNvCxnSpPr/>
          <p:nvPr/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8550A431-0B61-421B-B4B7-24C0CFF0F938}"/>
              </a:ext>
            </a:extLst>
          </p:cNvPr>
          <p:cNvCxnSpPr/>
          <p:nvPr/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pPr rtl="0"/>
            <a:r>
              <a:rPr lang="ru-RU"/>
              <a:t>07.02.20ГГ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0" baseline="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ru-RU"/>
              <a:t>Образец текста нижнего колонтитула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pPr rtl="0"/>
            <a:fld id="{312CC964-A50B-4C29-B4E4-2C30BB34CCF3}" type="slidenum">
              <a:rPr lang="ru-RU" smtClean="0"/>
              <a:t>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03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65" r:id="rId3"/>
    <p:sldLayoutId id="2147483678" r:id="rId4"/>
  </p:sldLayoutIdLst>
  <p:transition/>
  <p:timing/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i="1" kern="1200" cap="all" baseline="0">
          <a:solidFill>
            <a:schemeClr val="tx2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336">
          <p15:clr>
            <a:srgbClr val="F26B43"/>
          </p15:clr>
        </p15:guide>
        <p15:guide id="4" orient="horz" pos="3984">
          <p15:clr>
            <a:srgbClr val="F26B43"/>
          </p15:clr>
        </p15:guide>
        <p15:guide id="5" pos="336">
          <p15:clr>
            <a:srgbClr val="F26B43"/>
          </p15:clr>
        </p15:guide>
        <p15:guide id="6" pos="7344">
          <p15:clr>
            <a:srgbClr val="F26B43"/>
          </p15:clr>
        </p15:guide>
        <p15:guide id="7" pos="720">
          <p15:clr>
            <a:srgbClr val="F26B43"/>
          </p15:clr>
        </p15:guide>
        <p15:guide id="8" pos="6960">
          <p15:clr>
            <a:srgbClr val="F26B43"/>
          </p15:clr>
        </p15:guide>
      </p15:sldGuideLst>
    </p:ext>
  </p:extLst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3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4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5.jpeg" /><Relationship Id="rId3" Type="http://schemas.openxmlformats.org/officeDocument/2006/relationships/image" Target="../media/image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 descr="Вид снизу на здания в городе">
            <a:extLst>
              <a:ext uri="{FF2B5EF4-FFF2-40B4-BE49-F238E27FC236}">
                <a16:creationId xmlns:a16="http://schemas.microsoft.com/office/drawing/2014/main" id="{3CF2725B-8BAD-4651-8A3F-80E73387133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3279" y="0"/>
            <a:ext cx="9568721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B36C10-A9EA-414E-B3D3-09BAD9FA9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0210" y="1849158"/>
            <a:ext cx="3706922" cy="3150159"/>
          </a:xfrm>
        </p:spPr>
        <p:txBody>
          <a:bodyPr rtlCol="0">
            <a:normAutofit/>
          </a:bodyPr>
          <a:lstStyle/>
          <a:p>
            <a:pPr algn="ctr" rtl="0"/>
            <a:r>
              <a:rPr lang="ru-RU"/>
              <a:t>Создаем симметричное здание</a:t>
            </a:r>
          </a:p>
        </p:txBody>
      </p:sp>
    </p:spTree>
    <p:extLst>
      <p:ext uri="{BB962C8B-B14F-4D97-AF65-F5344CB8AC3E}">
        <p14:creationId xmlns:p14="http://schemas.microsoft.com/office/powerpoint/2010/main" val="170963834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8CD2A-2EC1-4055-AE20-4A35A1794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67" y="2009441"/>
            <a:ext cx="5063707" cy="1325563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/>
              <a:t>Разворачиваем</a:t>
            </a:r>
            <a:br>
              <a:rPr lang="ru-RU"/>
            </a:br>
            <a:br>
              <a:rPr lang="ru-RU"/>
            </a:br>
            <a:r>
              <a:rPr lang="ru-RU"/>
              <a:t>и у нас получается целое симметричное здание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3229A0-1321-49E2-9958-3B1F86E2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rtlCol="0"/>
          <a:lstStyle/>
          <a:p>
            <a:pPr rtl="0"/>
            <a:fld id="{312CC964-A50B-4C29-B4E4-2C30BB34CCF3}" type="slidenum">
              <a:rPr lang="ru-RU" smtClean="0"/>
              <a:pPr rtl="0"/>
              <a:t>10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D3DB1FF-7612-4FE8-8585-E841B29C2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418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662434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8CD2A-2EC1-4055-AE20-4A35A1794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95041"/>
            <a:ext cx="5018588" cy="1325563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/>
              <a:t>Здание приклеиваем</a:t>
            </a:r>
            <a:br>
              <a:rPr lang="ru-RU"/>
            </a:br>
            <a:r>
              <a:rPr lang="ru-RU"/>
              <a:t>на картон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3229A0-1321-49E2-9958-3B1F86E2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rtlCol="0"/>
          <a:lstStyle/>
          <a:p>
            <a:pPr rtl="0"/>
            <a:fld id="{312CC964-A50B-4C29-B4E4-2C30BB34CCF3}" type="slidenum">
              <a:rPr lang="ru-RU" smtClean="0"/>
              <a:pPr rtl="0"/>
              <a:t>11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C180760-9471-4928-B18D-7B7705957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8376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69508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 descr="Вид моста снизу">
            <a:extLst>
              <a:ext uri="{FF2B5EF4-FFF2-40B4-BE49-F238E27FC236}">
                <a16:creationId xmlns:a16="http://schemas.microsoft.com/office/drawing/2014/main" id="{610B39E1-AAA7-4199-8B7C-D12DD364E6D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1" y="-16042"/>
            <a:ext cx="4966447" cy="6846394"/>
          </a:xfrm>
        </p:spPr>
      </p:pic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19C547C-C2F1-493E-9B64-E089F9DBC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rtlCol="0"/>
          <a:lstStyle/>
          <a:p>
            <a:pPr rtl="0"/>
            <a:fld id="{312CC964-A50B-4C29-B4E4-2C30BB34CCF3}" type="slidenum">
              <a:rPr lang="ru-RU" smtClean="0"/>
              <a:pPr rtl="0"/>
              <a:t>12</a:t>
            </a:fld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602D936-125E-4DFF-B363-35202E3828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03" t="43617" r="2074" b="4687"/>
          <a:stretch>
            <a:fillRect/>
          </a:stretch>
        </p:blipFill>
        <p:spPr>
          <a:xfrm>
            <a:off x="12031" y="729916"/>
            <a:ext cx="12167938" cy="504524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68B468A-425C-4915-9474-AF291D87943D}"/>
              </a:ext>
            </a:extLst>
          </p:cNvPr>
          <p:cNvSpPr/>
          <p:nvPr/>
        </p:nvSpPr>
        <p:spPr>
          <a:xfrm>
            <a:off x="417095" y="729916"/>
            <a:ext cx="9248273" cy="6978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070934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615E37-3C95-4E35-8624-CC190CC12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347" y="186961"/>
            <a:ext cx="6450231" cy="3055078"/>
          </a:xfrm>
        </p:spPr>
        <p:txBody>
          <a:bodyPr rtlCol="0"/>
          <a:lstStyle/>
          <a:p>
            <a:pPr rtl="0"/>
            <a:r>
              <a:rPr lang="ru-RU"/>
              <a:t>Симметрия –	</a:t>
            </a:r>
          </a:p>
        </p:txBody>
      </p:sp>
      <p:pic>
        <p:nvPicPr>
          <p:cNvPr id="7" name="Рисунок 6" descr="Вид городских зданий над водой">
            <a:extLst>
              <a:ext uri="{FF2B5EF4-FFF2-40B4-BE49-F238E27FC236}">
                <a16:creationId xmlns:a16="http://schemas.microsoft.com/office/drawing/2014/main" id="{4C61771D-5836-4E5C-A19A-3F15641B879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1096" y="0"/>
            <a:ext cx="2660904" cy="3429000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1C83C9C-B18C-4D14-8539-EBB0422AB0F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28842" r="27508"/>
          <a:stretch>
            <a:fillRect/>
          </a:stretch>
        </p:blipFill>
        <p:spPr>
          <a:xfrm>
            <a:off x="9531096" y="3429000"/>
            <a:ext cx="2660904" cy="3429000"/>
          </a:xfrm>
        </p:spPr>
      </p:pic>
      <p:sp>
        <p:nvSpPr>
          <p:cNvPr id="37" name="Номер слайда 36">
            <a:extLst>
              <a:ext uri="{FF2B5EF4-FFF2-40B4-BE49-F238E27FC236}">
                <a16:creationId xmlns:a16="http://schemas.microsoft.com/office/drawing/2014/main" id="{D3141030-4F7D-4526-B0FC-1EA787D5B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rtlCol="0"/>
          <a:lstStyle/>
          <a:p>
            <a:pPr rtl="0"/>
            <a:fld id="{312CC964-A50B-4C29-B4E4-2C30BB34CCF3}" type="slidenum">
              <a:rPr lang="ru-RU" smtClean="0"/>
              <a:t>2</a:t>
            </a:fld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E472F7AC-DABD-4A39-820A-5282B3900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60421" y="-114155"/>
            <a:ext cx="4026568" cy="5797237"/>
          </a:xfrm>
        </p:spPr>
        <p:txBody>
          <a:bodyPr/>
          <a:lstStyle/>
          <a:p>
            <a:pPr algn="ctr"/>
            <a:r>
              <a:rPr lang="ru-RU"/>
              <a:t> </a:t>
            </a:r>
            <a:r>
              <a:rPr lang="ru-RU" sz="3600"/>
              <a:t>это особое свойство формы или расположения фигур, когда они выглядят одинаково, если их разделить пополам.</a:t>
            </a:r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9139E02-E099-41FC-8DB9-2A0469E65A2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070" r="6491"/>
          <a:stretch>
            <a:fillRect/>
          </a:stretch>
        </p:blipFill>
        <p:spPr>
          <a:xfrm>
            <a:off x="4724399" y="1690796"/>
            <a:ext cx="4547938" cy="399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91157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DBA860E-B44F-4F08-96E3-9B8E715294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47" r="3088" b="48421"/>
          <a:stretch>
            <a:fillRect/>
          </a:stretch>
        </p:blipFill>
        <p:spPr>
          <a:xfrm>
            <a:off x="3898322" y="1497931"/>
            <a:ext cx="8273560" cy="3537284"/>
          </a:xfrm>
          <a:prstGeom prst="rect">
            <a:avLst/>
          </a:prstGeom>
        </p:spPr>
      </p:pic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3229A0-1321-49E2-9958-3B1F86E2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rtlCol="0"/>
          <a:lstStyle/>
          <a:p>
            <a:pPr rtl="0"/>
            <a:fld id="{312CC964-A50B-4C29-B4E4-2C30BB34CCF3}" type="slidenum">
              <a:rPr lang="ru-RU" smtClean="0"/>
              <a:pPr rtl="0"/>
              <a:t>3</a:t>
            </a:fld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8C3AFB00-0589-4012-98E4-5FAB76915481}"/>
              </a:ext>
            </a:extLst>
          </p:cNvPr>
          <p:cNvSpPr/>
          <p:nvPr/>
        </p:nvSpPr>
        <p:spPr>
          <a:xfrm>
            <a:off x="3810000" y="1764630"/>
            <a:ext cx="21336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8CD2A-2EC1-4055-AE20-4A35A1794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867" y="395121"/>
            <a:ext cx="3715859" cy="6003757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sz="4000"/>
              <a:t>Понадобится:</a:t>
            </a:r>
            <a:br>
              <a:rPr lang="ru-RU" sz="4000"/>
            </a:br>
            <a:br>
              <a:rPr lang="ru-RU" sz="2800"/>
            </a:br>
            <a:r>
              <a:rPr lang="ru-RU" sz="2700"/>
              <a:t>- цв. Бумага (желательно </a:t>
            </a:r>
            <a:r>
              <a:rPr lang="ru-RU" sz="2700" b="1"/>
              <a:t>черная</a:t>
            </a:r>
            <a:r>
              <a:rPr lang="ru-RU" sz="2700"/>
              <a:t>, чтобы показать ночной город, так будет красивее)</a:t>
            </a:r>
            <a:br>
              <a:rPr lang="ru-RU" sz="2700"/>
            </a:br>
            <a:br>
              <a:rPr lang="ru-RU" sz="2700"/>
            </a:br>
            <a:r>
              <a:rPr lang="ru-RU" sz="2700"/>
              <a:t>- цв. Картон</a:t>
            </a:r>
            <a:br>
              <a:rPr lang="ru-RU" sz="2700"/>
            </a:br>
            <a:br>
              <a:rPr lang="ru-RU" sz="2700"/>
            </a:br>
            <a:r>
              <a:rPr lang="ru-RU" sz="2700"/>
              <a:t>- ножницы</a:t>
            </a:r>
            <a:br>
              <a:rPr lang="ru-RU" sz="2700"/>
            </a:br>
            <a:br>
              <a:rPr lang="ru-RU" sz="2700"/>
            </a:br>
            <a:r>
              <a:rPr lang="ru-RU" sz="2700"/>
              <a:t>- клеЙ</a:t>
            </a:r>
            <a:br>
              <a:rPr lang="ru-RU" sz="2700"/>
            </a:br>
            <a:br>
              <a:rPr lang="ru-RU" sz="2700"/>
            </a:br>
            <a:r>
              <a:rPr lang="ru-RU" sz="2700"/>
              <a:t>- карандаш	</a:t>
            </a:r>
            <a:br>
              <a:rPr lang="ru-RU" sz="2700"/>
            </a:br>
            <a:endParaRPr lang="ru-RU" sz="280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C53440-BA54-4F37-9CB8-1F46D9930DCF}"/>
              </a:ext>
            </a:extLst>
          </p:cNvPr>
          <p:cNvSpPr/>
          <p:nvPr/>
        </p:nvSpPr>
        <p:spPr>
          <a:xfrm>
            <a:off x="10725827" y="4535904"/>
            <a:ext cx="1010653" cy="5414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158403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8CD2A-2EC1-4055-AE20-4A35A1794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1589"/>
            <a:ext cx="4807033" cy="1325563"/>
          </a:xfrm>
        </p:spPr>
        <p:txBody>
          <a:bodyPr rtlCol="0"/>
          <a:lstStyle/>
          <a:p>
            <a:pPr rtl="0"/>
            <a:r>
              <a:rPr lang="ru-RU"/>
              <a:t>Берем лист бумаги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3229A0-1321-49E2-9958-3B1F86E2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rtlCol="0"/>
          <a:lstStyle/>
          <a:p>
            <a:pPr rtl="0"/>
            <a:fld id="{312CC964-A50B-4C29-B4E4-2C30BB34CCF3}" type="slidenum">
              <a:rPr lang="ru-RU" smtClean="0"/>
              <a:pPr rtl="0"/>
              <a:t>4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45B211-54CB-4283-9ADC-34D2FB728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431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574256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8CD2A-2EC1-4055-AE20-4A35A1794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10" y="565651"/>
            <a:ext cx="4004928" cy="1325563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/>
              <a:t>Складываем его пополам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3229A0-1321-49E2-9958-3B1F86E2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rtlCol="0"/>
          <a:lstStyle/>
          <a:p>
            <a:pPr rtl="0"/>
            <a:fld id="{312CC964-A50B-4C29-B4E4-2C30BB34CCF3}" type="slidenum">
              <a:rPr lang="ru-RU" smtClean="0"/>
              <a:pPr rtl="0"/>
              <a:t>5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0E744A3-FF78-4AF8-BA72-41CDCD9CCA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101" r="15954"/>
          <a:stretch>
            <a:fillRect/>
          </a:stretch>
        </p:blipFill>
        <p:spPr>
          <a:xfrm>
            <a:off x="8697243" y="0"/>
            <a:ext cx="3494757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F8413D5-646C-42E0-9B65-D024C47F03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84" r="24036"/>
          <a:stretch>
            <a:fillRect/>
          </a:stretch>
        </p:blipFill>
        <p:spPr>
          <a:xfrm>
            <a:off x="4509511" y="0"/>
            <a:ext cx="36559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208938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8CD2A-2EC1-4055-AE20-4A35A1794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536" y="2883736"/>
            <a:ext cx="4983496" cy="1325563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/>
              <a:t>Затем карандашом рисуем половину здания.</a:t>
            </a:r>
            <a:br>
              <a:rPr lang="ru-RU"/>
            </a:br>
            <a:r>
              <a:rPr lang="ru-RU"/>
              <a:t>Это может быть замок, дом, храм.</a:t>
            </a:r>
            <a:br>
              <a:rPr lang="ru-RU"/>
            </a:br>
            <a:br>
              <a:rPr lang="ru-RU"/>
            </a:br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3229A0-1321-49E2-9958-3B1F86E2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rtlCol="0"/>
          <a:lstStyle/>
          <a:p>
            <a:pPr rtl="0"/>
            <a:fld id="{312CC964-A50B-4C29-B4E4-2C30BB34CCF3}" type="slidenum">
              <a:rPr lang="ru-RU" smtClean="0"/>
              <a:pPr rtl="0"/>
              <a:t>6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1D31434-E84B-4729-910B-65AD5F301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397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459462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8CD2A-2EC1-4055-AE20-4A35A1794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40" y="677946"/>
            <a:ext cx="4405980" cy="1325563"/>
          </a:xfrm>
        </p:spPr>
        <p:txBody>
          <a:bodyPr rtlCol="0">
            <a:normAutofit fontScale="90000"/>
          </a:bodyPr>
          <a:lstStyle/>
          <a:p>
            <a:r>
              <a:rPr lang="ru-RU"/>
              <a:t>Рисуем силуэт здания, окна, Двери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3229A0-1321-49E2-9958-3B1F86E2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rtlCol="0"/>
          <a:lstStyle/>
          <a:p>
            <a:pPr rtl="0"/>
            <a:fld id="{312CC964-A50B-4C29-B4E4-2C30BB34CCF3}" type="slidenum">
              <a:rPr lang="ru-RU" smtClean="0"/>
              <a:pPr rtl="0"/>
              <a:t>7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0CB378-5E26-40FE-9E81-E1F4A3CD3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8376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966504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8CD2A-2EC1-4055-AE20-4A35A1794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85441"/>
            <a:ext cx="4205454" cy="1325563"/>
          </a:xfrm>
        </p:spPr>
        <p:txBody>
          <a:bodyPr rtlCol="0"/>
          <a:lstStyle/>
          <a:p>
            <a:pPr rtl="0"/>
            <a:r>
              <a:rPr lang="ru-RU"/>
              <a:t>Вырезаем силуэт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3229A0-1321-49E2-9958-3B1F86E2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rtlCol="0"/>
          <a:lstStyle/>
          <a:p>
            <a:pPr rtl="0"/>
            <a:fld id="{312CC964-A50B-4C29-B4E4-2C30BB34CCF3}" type="slidenum">
              <a:rPr lang="ru-RU" smtClean="0"/>
              <a:pPr rtl="0"/>
              <a:t>8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C451C6-A7EF-49B8-8909-0AF3CDED2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418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51489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8CD2A-2EC1-4055-AE20-4A35A1794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683" y="926598"/>
            <a:ext cx="4012949" cy="1325563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/>
              <a:t>Затем аккуратно вырезаем окна и двери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3229A0-1321-49E2-9958-3B1F86E2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477" y="6398878"/>
            <a:ext cx="470887" cy="365125"/>
          </a:xfrm>
        </p:spPr>
        <p:txBody>
          <a:bodyPr rtlCol="0"/>
          <a:lstStyle/>
          <a:p>
            <a:pPr rtl="0"/>
            <a:fld id="{312CC964-A50B-4C29-B4E4-2C30BB34CCF3}" type="slidenum">
              <a:rPr lang="ru-RU" smtClean="0"/>
              <a:pPr rtl="0"/>
              <a:t>9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F851D36-C486-4AA8-9A31-477309C22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397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39510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AngleLinesVTI">
  <a:themeElements>
    <a:clrScheme name="Custom 34">
      <a:dk1>
        <a:sysClr val="windowText" lastClr="000000"/>
      </a:dk1>
      <a:lt1>
        <a:sysClr val="window" lastClr="FFFFFF"/>
      </a:lt1>
      <a:dk2>
        <a:srgbClr val="001E2E"/>
      </a:dk2>
      <a:lt2>
        <a:srgbClr val="F0ECEC"/>
      </a:lt2>
      <a:accent1>
        <a:srgbClr val="155767"/>
      </a:accent1>
      <a:accent2>
        <a:srgbClr val="BA9CA0"/>
      </a:accent2>
      <a:accent3>
        <a:srgbClr val="A57931"/>
      </a:accent3>
      <a:accent4>
        <a:srgbClr val="0E577C"/>
      </a:accent4>
      <a:accent5>
        <a:srgbClr val="CC846E"/>
      </a:accent5>
      <a:accent6>
        <a:srgbClr val="93767A"/>
      </a:accent6>
      <a:hlink>
        <a:srgbClr val="0563C1"/>
      </a:hlink>
      <a:folHlink>
        <a:srgbClr val="954F72"/>
      </a:folHlink>
    </a:clrScheme>
    <a:fontScheme name="Walbaum Light Univers Light">
      <a:majorFont>
        <a:latin typeface="Walbaum Display Light"/>
        <a:ea typeface="Arial"/>
        <a:cs typeface="Arial"/>
      </a:majorFont>
      <a:minorFont>
        <a:latin typeface="Univers Condensed Light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74514298.tgt.Office_50301408_TF22797433_Win32_OJ112196092.potx" id="{1C53F06E-7AAE-432D-80CB-42E7E96DBF30}" vid="{1700E4C5-C458-4D86-A669-87309F396C1F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5CABE4-909F-4611-A0E1-6E45080B3C9E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207C1F5B-A1D0-429A-8E7C-3E271353D1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1E8BDE-7A03-4563-82F6-53B214F895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:vt="http://schemas.openxmlformats.org/officeDocument/2006/docPropsVTypes" xmlns="http://schemas.openxmlformats.org/officeDocument/2006/extended-properties">
  <Template>Дизайн с угловыми линиями</Template>
  <Company/>
  <PresentationFormat>Широкоэкранный</PresentationFormat>
  <Paragraphs>23</Paragraphs>
  <Slides>12</Slides>
  <Notes>0</Notes>
  <TotalTime>42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9">
      <vt:lpstr>Arial</vt:lpstr>
      <vt:lpstr>Walbaum Display Light</vt:lpstr>
      <vt:lpstr>Univers Condensed Light</vt:lpstr>
      <vt:lpstr>Times New Roman</vt:lpstr>
      <vt:lpstr>Calibri Light</vt:lpstr>
      <vt:lpstr>Calibri</vt:lpstr>
      <vt:lpstr>AngleLinesVTI</vt:lpstr>
      <vt:lpstr>Создаем симметричное здание</vt:lpstr>
      <vt:lpstr>Симметрия –	</vt:lpstr>
      <vt:lpstr>Понадобится:- цв. Бумага (желательно черная, чтобы показать ночной город, так будет красивее)- цв. Картон- ножницы- клеЙ- карандаш	</vt:lpstr>
      <vt:lpstr>Берем лист бумаги</vt:lpstr>
      <vt:lpstr>Складываем его пополам</vt:lpstr>
      <vt:lpstr>Затем карандашом рисуем половину здания.Это может быть замок, дом, храм.</vt:lpstr>
      <vt:lpstr>Рисуем силуэт здания, окна, Двери</vt:lpstr>
      <vt:lpstr>Вырезаем силуэт</vt:lpstr>
      <vt:lpstr>Затем аккуратно вырезаем окна и двери</vt:lpstr>
      <vt:lpstr>Разворачиваеми у нас получается целое симметричное здание</vt:lpstr>
      <vt:lpstr>Здание приклеиваемна картон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Создаем симметричное здание</dc:title>
  <dc:creator>RePack by SPecialiST</dc:creator>
  <cp:lastModifiedBy>RePack by SPecialiST</cp:lastModifiedBy>
  <cp:revision>1</cp:revision>
  <dcterms:created xsi:type="dcterms:W3CDTF">2023-10-20T04:11:02Z</dcterms:created>
  <dcterms:modified xsi:type="dcterms:W3CDTF">2023-11-14T05:29:09Z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ontentTypeId">
    <vt:lpwstr>0x01010079F111ED35F8CC479449609E8A0923A6</vt:lpwstr>
  </property>
</Properties>
</file>