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98" r:id="rId4"/>
    <p:sldId id="259" r:id="rId5"/>
    <p:sldId id="260" r:id="rId6"/>
    <p:sldId id="261" r:id="rId7"/>
    <p:sldId id="262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  <p:sldId id="282" r:id="rId25"/>
    <p:sldId id="286" r:id="rId26"/>
    <p:sldId id="287" r:id="rId27"/>
    <p:sldId id="291" r:id="rId28"/>
    <p:sldId id="292" r:id="rId29"/>
    <p:sldId id="293" r:id="rId30"/>
    <p:sldId id="295" r:id="rId31"/>
    <p:sldId id="296" r:id="rId32"/>
    <p:sldId id="300" r:id="rId33"/>
    <p:sldId id="297" r:id="rId34"/>
    <p:sldId id="288" r:id="rId35"/>
    <p:sldId id="289" r:id="rId36"/>
    <p:sldId id="290" r:id="rId37"/>
    <p:sldId id="283" r:id="rId38"/>
    <p:sldId id="284" r:id="rId39"/>
    <p:sldId id="278" r:id="rId40"/>
    <p:sldId id="303" r:id="rId41"/>
    <p:sldId id="302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2915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512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536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26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540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546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4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9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480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22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0786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6852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club192390474" TargetMode="External"/><Relationship Id="rId2" Type="http://schemas.openxmlformats.org/officeDocument/2006/relationships/hyperlink" Target="https://vk.com/86igrim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1CB68D-DA25-4A46-8AB8-E92E4453E6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6056" y="0"/>
            <a:ext cx="10058400" cy="356616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Номинация: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«Доброволец года»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870530-5AC9-4E3D-8BA1-852221716E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84707" y="4438835"/>
            <a:ext cx="6161102" cy="434798"/>
          </a:xfrm>
        </p:spPr>
        <p:txBody>
          <a:bodyPr>
            <a:noAutofit/>
          </a:bodyPr>
          <a:lstStyle/>
          <a:p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Участник:</a:t>
            </a:r>
          </a:p>
          <a:p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11 класса а</a:t>
            </a:r>
          </a:p>
          <a:p>
            <a:r>
              <a:rPr lang="ru-RU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11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Игримская СОШ1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 организации </a:t>
            </a:r>
          </a:p>
          <a:p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«Северный экспресс»</a:t>
            </a:r>
          </a:p>
          <a:p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Юрина </a:t>
            </a:r>
            <a:r>
              <a:rPr lang="ru-RU" sz="11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мария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99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5B6577-B68B-4FC4-A42C-843020BE6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1" y="262981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Участии в проведении новогодних праздников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49C21F8-6FB9-4671-9588-042AB479D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0954" y="1411550"/>
            <a:ext cx="8470091" cy="4764427"/>
          </a:xfrm>
        </p:spPr>
      </p:pic>
    </p:spTree>
    <p:extLst>
      <p:ext uri="{BB962C8B-B14F-4D97-AF65-F5344CB8AC3E}">
        <p14:creationId xmlns:p14="http://schemas.microsoft.com/office/powerpoint/2010/main" val="40435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DA252-EBA8-4F5D-AE14-774DDAC25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«Добрая почта»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C7D3E4E-74D4-4D3F-872F-BD30188EE7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" r="-1632" b="24396"/>
          <a:stretch/>
        </p:blipFill>
        <p:spPr>
          <a:xfrm>
            <a:off x="3914406" y="1897309"/>
            <a:ext cx="4424148" cy="4388184"/>
          </a:xfrm>
        </p:spPr>
      </p:pic>
    </p:spTree>
    <p:extLst>
      <p:ext uri="{BB962C8B-B14F-4D97-AF65-F5344CB8AC3E}">
        <p14:creationId xmlns:p14="http://schemas.microsoft.com/office/powerpoint/2010/main" val="174096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ACAB62-EE56-48C6-8F3F-97EF576C2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137" y="106532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поздравлений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Дню Учителя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50A889A-8262-45B9-AFAF-1E6F1EC4CA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99900" y="1155767"/>
            <a:ext cx="7392199" cy="5544150"/>
          </a:xfrm>
        </p:spPr>
      </p:pic>
    </p:spTree>
    <p:extLst>
      <p:ext uri="{BB962C8B-B14F-4D97-AF65-F5344CB8AC3E}">
        <p14:creationId xmlns:p14="http://schemas.microsoft.com/office/powerpoint/2010/main" val="313962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7DB834-33FD-4F8E-8DF8-F6E54831D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279901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поздравлении учителей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8 марта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13AEA59-3E46-43FC-9009-2E4EDF7DD2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1733" y="1831623"/>
            <a:ext cx="5455420" cy="4091565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36FD83-E89E-47EE-AA72-46B0031D8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831623"/>
            <a:ext cx="5457081" cy="409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13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A8E6EC-B7FD-46F4-8E6A-FFC96F81E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«Ветеран рядом»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70C8AE4D-0CDE-4450-B992-F581DBB886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115" y="2121763"/>
            <a:ext cx="5159757" cy="3866798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C80CEA-E942-41BD-A71E-6592587BB8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216" y="2121763"/>
            <a:ext cx="5289669" cy="39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E95A65-CB12-4897-85A2-82D9AE0E98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478" y="156449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, посвящённой памяти погибшими и пострадавшим 3 сентября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65DE14DF-3735-4F33-8566-CFF0B4FC8F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2636" y="1205684"/>
            <a:ext cx="6986727" cy="5240046"/>
          </a:xfrm>
        </p:spPr>
      </p:pic>
    </p:spTree>
    <p:extLst>
      <p:ext uri="{BB962C8B-B14F-4D97-AF65-F5344CB8AC3E}">
        <p14:creationId xmlns:p14="http://schemas.microsoft.com/office/powerpoint/2010/main" val="330640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BCEEEC-3AF1-4322-ACB5-3A5EE15EA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8820" y="254104"/>
            <a:ext cx="9974359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проведении «Диктант Победы»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C3AAA1AF-404D-48B6-B83D-3625484D04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50407" y="1846263"/>
            <a:ext cx="7151511" cy="4022725"/>
          </a:xfrm>
        </p:spPr>
      </p:pic>
    </p:spTree>
    <p:extLst>
      <p:ext uri="{BB962C8B-B14F-4D97-AF65-F5344CB8AC3E}">
        <p14:creationId xmlns:p14="http://schemas.microsoft.com/office/powerpoint/2010/main" val="20054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75F41F-5778-4662-A6F4-0CDD95C84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5956" y="120938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«День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E5EA216-46EA-42EC-8EDE-8195DA0E132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0766" y="1170173"/>
            <a:ext cx="6732999" cy="504975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90B17B5-6D3E-47A9-AFE7-E3B2DAC83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2524" y="1170173"/>
            <a:ext cx="3511469" cy="50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8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4E00D2-76FE-4531-9C81-89089A2AD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9234" y="279901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проведении новогодних праздников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4765049-F634-474C-AA30-87D7FFBCF6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1762" y="1329136"/>
            <a:ext cx="6868476" cy="5151357"/>
          </a:xfrm>
        </p:spPr>
      </p:pic>
    </p:spTree>
    <p:extLst>
      <p:ext uri="{BB962C8B-B14F-4D97-AF65-F5344CB8AC3E}">
        <p14:creationId xmlns:p14="http://schemas.microsoft.com/office/powerpoint/2010/main" val="1044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DE2A43-881C-490A-895C-7BE073495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649" y="245226"/>
            <a:ext cx="9603275" cy="1049235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«Мой край»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1348055B-68A9-4280-B8BF-D265A42AF7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-5053" b="15955"/>
          <a:stretch/>
        </p:blipFill>
        <p:spPr>
          <a:xfrm>
            <a:off x="3604278" y="1294461"/>
            <a:ext cx="4983443" cy="5315822"/>
          </a:xfrm>
        </p:spPr>
      </p:pic>
    </p:spTree>
    <p:extLst>
      <p:ext uri="{BB962C8B-B14F-4D97-AF65-F5344CB8AC3E}">
        <p14:creationId xmlns:p14="http://schemas.microsoft.com/office/powerpoint/2010/main" val="183569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8072A3-C3ED-494F-B6A7-D3B3A640F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3723" y="79699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классного часа на тему «Пушкинская карта»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46A8D9C-71A9-491B-BE40-AB4D495956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984" y="1128934"/>
            <a:ext cx="5590092" cy="4052745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F29B8A1-C436-451C-9CA0-C9031A2C5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128935"/>
            <a:ext cx="6096000" cy="405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09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BBB33-D969-43E2-9080-1E9694424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279901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и помощь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проведении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 чтецов к 9 мая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61337B4-FFCC-4799-A4CA-3E85E51E54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9738" y="1329136"/>
            <a:ext cx="3953633" cy="5271512"/>
          </a:xfrm>
        </p:spPr>
      </p:pic>
    </p:spTree>
    <p:extLst>
      <p:ext uri="{BB962C8B-B14F-4D97-AF65-F5344CB8AC3E}">
        <p14:creationId xmlns:p14="http://schemas.microsoft.com/office/powerpoint/2010/main" val="213801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6EDF05-E0CF-4FDD-A2F4-C50032AE7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5586" y="280737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урока у 8 классов на тему «День воинской славы»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C9FE307-189D-4887-9D8A-446F22D672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7964" y="1482569"/>
            <a:ext cx="5314766" cy="4310109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3DCB2F-DD51-4298-AE39-C5A50C1CE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224" y="1482569"/>
            <a:ext cx="5746812" cy="431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4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0B0680-ECC1-414F-A554-9498E28EF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1998" y="174204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разработке и распространении брошюры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952076B-2050-4C4F-97C1-526ABE306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1975" y="1349406"/>
            <a:ext cx="7283323" cy="5138117"/>
          </a:xfrm>
        </p:spPr>
      </p:pic>
    </p:spTree>
    <p:extLst>
      <p:ext uri="{BB962C8B-B14F-4D97-AF65-F5344CB8AC3E}">
        <p14:creationId xmlns:p14="http://schemas.microsoft.com/office/powerpoint/2010/main" val="263916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20EF5-29B7-457D-B00E-50BFCA82C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«ЗОЖ»</a:t>
            </a: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FDB34922-D000-4CC2-881C-A117321DAC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761" y="3491901"/>
            <a:ext cx="4600846" cy="3450635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5372B5C-8BE8-4064-912A-33D31C0BB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1457" y="128436"/>
            <a:ext cx="4596782" cy="345063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FD104F9-E90A-4964-92EB-794B0C9CA1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5787" y="2425066"/>
            <a:ext cx="3580010" cy="268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6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E6AA5C-0699-450B-B82C-5440145CA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проведении 1 сентября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802FE8B-0975-4F1A-9FEE-020108FE6F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5750" y="2319683"/>
            <a:ext cx="5194748" cy="3449638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6E870F-DEB0-42B9-A261-B46DC80141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930"/>
          <a:stretch/>
        </p:blipFill>
        <p:spPr>
          <a:xfrm>
            <a:off x="8358877" y="2259256"/>
            <a:ext cx="2418615" cy="3570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0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30815D-ACCD-4C13-BC21-37B23F9C5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77" y="113740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классного часа на тему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«Блокада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енинграда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95009F7-F9C5-4955-A07A-835E03D52A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4114800" y="1846263"/>
            <a:ext cx="4022725" cy="4022725"/>
          </a:xfrm>
        </p:spPr>
      </p:pic>
    </p:spTree>
    <p:extLst>
      <p:ext uri="{BB962C8B-B14F-4D97-AF65-F5344CB8AC3E}">
        <p14:creationId xmlns:p14="http://schemas.microsoft.com/office/powerpoint/2010/main" val="130789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EB20D-6B89-4421-8597-6CDA0C2D0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6504" y="644842"/>
            <a:ext cx="10513316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 в организации показа экспонатов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«Берёзовского районного краеведческого музея»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14411D6-BC9B-4EBC-86F2-5C35F08D3F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2529" y="1846263"/>
            <a:ext cx="8727267" cy="4022725"/>
          </a:xfrm>
        </p:spPr>
      </p:pic>
    </p:spTree>
    <p:extLst>
      <p:ext uri="{BB962C8B-B14F-4D97-AF65-F5344CB8AC3E}">
        <p14:creationId xmlns:p14="http://schemas.microsoft.com/office/powerpoint/2010/main" val="315743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97C4EB-92A9-4F9E-A091-2C1FC1B3B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посвящения первоклассников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школьные организации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6ABE262-DA4D-4F2C-8852-79C20C5E70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49561" y="1853753"/>
            <a:ext cx="5363633" cy="4065079"/>
          </a:xfr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7FB4B92-5D93-4532-8048-C40157E74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050" y="1853753"/>
            <a:ext cx="5634192" cy="4065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22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EE5757-A9DE-4EE3-80DC-E2B7F2288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5967" y="413902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классного часа на тему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 Воссоединение Крыма с Россией »</a:t>
            </a:r>
          </a:p>
        </p:txBody>
      </p:sp>
      <p:pic>
        <p:nvPicPr>
          <p:cNvPr id="21" name="Объект 20">
            <a:extLst>
              <a:ext uri="{FF2B5EF4-FFF2-40B4-BE49-F238E27FC236}">
                <a16:creationId xmlns:a16="http://schemas.microsoft.com/office/drawing/2014/main" id="{6C654532-6D29-4B04-A2C4-D67D729B92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0320" y="1661018"/>
            <a:ext cx="6271360" cy="4703520"/>
          </a:xfrm>
        </p:spPr>
      </p:pic>
    </p:spTree>
    <p:extLst>
      <p:ext uri="{BB962C8B-B14F-4D97-AF65-F5344CB8AC3E}">
        <p14:creationId xmlns:p14="http://schemas.microsoft.com/office/powerpoint/2010/main" val="372775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C76D99-5CC2-473B-AEC9-8B36AC9E4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квеста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тему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«8 марта»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6C2F98D-EC5A-4EED-BC12-BA4EEA696F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5886" y="1918469"/>
            <a:ext cx="7723838" cy="4344659"/>
          </a:xfrm>
        </p:spPr>
      </p:pic>
    </p:spTree>
    <p:extLst>
      <p:ext uri="{BB962C8B-B14F-4D97-AF65-F5344CB8AC3E}">
        <p14:creationId xmlns:p14="http://schemas.microsoft.com/office/powerpoint/2010/main" val="406681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7A6799-7B73-4C37-85FD-3B77606E5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акции «Кто такой волонтёр»</a:t>
            </a:r>
          </a:p>
        </p:txBody>
      </p:sp>
      <p:pic>
        <p:nvPicPr>
          <p:cNvPr id="8" name="video5213089913561424947 (1)">
            <a:hlinkClick r:id="" action="ppaction://media"/>
            <a:extLst>
              <a:ext uri="{FF2B5EF4-FFF2-40B4-BE49-F238E27FC236}">
                <a16:creationId xmlns:a16="http://schemas.microsoft.com/office/drawing/2014/main" id="{2CF4C534-22C0-4AC9-8AB2-029B64DB2913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7025" y="2020888"/>
            <a:ext cx="7405688" cy="3332162"/>
          </a:xfr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304093C-8426-4016-A074-A433B7126B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075" r="7061"/>
          <a:stretch/>
        </p:blipFill>
        <p:spPr>
          <a:xfrm>
            <a:off x="7743483" y="2309723"/>
            <a:ext cx="4281997" cy="2755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04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79C993-D744-431F-A9F0-D09DCD5FC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604" y="74371"/>
            <a:ext cx="10126462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классного часа на тему «Прорыв блокады Ленинграда»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452B50A-7C70-4E95-90B8-2B6782B452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29078" y="1167894"/>
            <a:ext cx="4152632" cy="5554200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444CD4-7422-4BDD-AEDF-D439DB2C21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63" y="1044825"/>
            <a:ext cx="4102510" cy="567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12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CFDB9-AAD8-4BB2-81C7-FAEFFD3C5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«Читай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20" name="video5370902954935072935">
            <a:hlinkClick r:id="" action="ppaction://media"/>
            <a:extLst>
              <a:ext uri="{FF2B5EF4-FFF2-40B4-BE49-F238E27FC236}">
                <a16:creationId xmlns:a16="http://schemas.microsoft.com/office/drawing/2014/main" id="{E49E4A6F-FA78-4709-8A10-162019742E0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85925" y="1846263"/>
            <a:ext cx="8878888" cy="4022725"/>
          </a:xfrm>
        </p:spPr>
      </p:pic>
    </p:spTree>
    <p:extLst>
      <p:ext uri="{BB962C8B-B14F-4D97-AF65-F5344CB8AC3E}">
        <p14:creationId xmlns:p14="http://schemas.microsoft.com/office/powerpoint/2010/main" val="22840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9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AF65E7-ED25-4E25-BD07-2AD396449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логотипа для нашего волонтёрского объединения 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B35E2D3-71BF-4031-AA52-6341FFCE97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81639" y="1853754"/>
            <a:ext cx="4828721" cy="4828721"/>
          </a:xfrm>
        </p:spPr>
      </p:pic>
    </p:spTree>
    <p:extLst>
      <p:ext uri="{BB962C8B-B14F-4D97-AF65-F5344CB8AC3E}">
        <p14:creationId xmlns:p14="http://schemas.microsoft.com/office/powerpoint/2010/main" val="70726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FFCBA-65D1-4FC3-9F46-9F12AABA3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«Продовольственный набор труженику тыла»</a:t>
            </a:r>
          </a:p>
        </p:txBody>
      </p:sp>
      <p:pic>
        <p:nvPicPr>
          <p:cNvPr id="57" name="Объект 56">
            <a:extLst>
              <a:ext uri="{FF2B5EF4-FFF2-40B4-BE49-F238E27FC236}">
                <a16:creationId xmlns:a16="http://schemas.microsoft.com/office/drawing/2014/main" id="{FEC0A61F-3A29-4E64-82DC-413943DD98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3408" y="1853754"/>
            <a:ext cx="7665183" cy="4311666"/>
          </a:xfrm>
        </p:spPr>
      </p:pic>
    </p:spTree>
    <p:extLst>
      <p:ext uri="{BB962C8B-B14F-4D97-AF65-F5344CB8AC3E}">
        <p14:creationId xmlns:p14="http://schemas.microsoft.com/office/powerpoint/2010/main" val="377760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1B4FC0-30F3-4991-8980-0930F92C1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8C229EB-2E09-4267-BAF6-2F502C6366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5722" y="1287262"/>
            <a:ext cx="6880556" cy="4766219"/>
          </a:xfrm>
        </p:spPr>
      </p:pic>
    </p:spTree>
    <p:extLst>
      <p:ext uri="{BB962C8B-B14F-4D97-AF65-F5344CB8AC3E}">
        <p14:creationId xmlns:p14="http://schemas.microsoft.com/office/powerpoint/2010/main" val="340697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33EDD-7C17-4664-A08D-317A60EF7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DD4D58A-83BB-496D-ACAF-2534100A5F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0490" y="1260631"/>
            <a:ext cx="6931234" cy="4897592"/>
          </a:xfrm>
        </p:spPr>
      </p:pic>
    </p:spTree>
    <p:extLst>
      <p:ext uri="{BB962C8B-B14F-4D97-AF65-F5344CB8AC3E}">
        <p14:creationId xmlns:p14="http://schemas.microsoft.com/office/powerpoint/2010/main" val="2506992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94B2FA-0B58-44D8-AF12-F6CCF5A7B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3E5E15A-E068-42EC-90FE-0A5E24B5D3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9463" y="977481"/>
            <a:ext cx="7273074" cy="5076000"/>
          </a:xfrm>
        </p:spPr>
      </p:pic>
    </p:spTree>
    <p:extLst>
      <p:ext uri="{BB962C8B-B14F-4D97-AF65-F5344CB8AC3E}">
        <p14:creationId xmlns:p14="http://schemas.microsoft.com/office/powerpoint/2010/main" val="275645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8170DB-DD76-4655-92EF-06E1E2117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372B899-B8C9-4700-BF30-131D9F4C3D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9611" y="165069"/>
            <a:ext cx="9232777" cy="6527862"/>
          </a:xfrm>
        </p:spPr>
      </p:pic>
    </p:spTree>
    <p:extLst>
      <p:ext uri="{BB962C8B-B14F-4D97-AF65-F5344CB8AC3E}">
        <p14:creationId xmlns:p14="http://schemas.microsoft.com/office/powerpoint/2010/main" val="372622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541620-DD95-4BE9-9644-5FE8B289F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Объект 12">
            <a:extLst>
              <a:ext uri="{FF2B5EF4-FFF2-40B4-BE49-F238E27FC236}">
                <a16:creationId xmlns:a16="http://schemas.microsoft.com/office/drawing/2014/main" id="{440CBA92-3A86-46DB-B2AE-B52CB7E6F1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3A8108F-279B-47DA-B6AC-80A6E9B80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590" y="0"/>
            <a:ext cx="48488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83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92D429-B0F8-4BEB-904D-12179269D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" name="Объект 18">
            <a:extLst>
              <a:ext uri="{FF2B5EF4-FFF2-40B4-BE49-F238E27FC236}">
                <a16:creationId xmlns:a16="http://schemas.microsoft.com/office/drawing/2014/main" id="{3073434F-14B4-41C0-9811-FDF6F02B17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1579" y="88667"/>
            <a:ext cx="2859138" cy="6442308"/>
          </a:xfr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DBBB9B8-80CD-4E55-BFFF-EB5504F9FE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t="7354" r="-2301"/>
          <a:stretch/>
        </p:blipFill>
        <p:spPr>
          <a:xfrm>
            <a:off x="7583306" y="1"/>
            <a:ext cx="3157115" cy="653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11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DE7C8C-DD63-44B8-8848-2F2236632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шахматного турнира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A0BC80-8D55-4297-A15A-A351AA8B8D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311" t="2033"/>
          <a:stretch/>
        </p:blipFill>
        <p:spPr>
          <a:xfrm>
            <a:off x="-78623" y="1649916"/>
            <a:ext cx="6366972" cy="38611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BB3083-1556-4880-A791-BB3B3EFE8D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72" r="12629"/>
          <a:stretch/>
        </p:blipFill>
        <p:spPr>
          <a:xfrm>
            <a:off x="6288349" y="1649916"/>
            <a:ext cx="5903651" cy="3861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7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4567DA-E68A-4863-B9BE-54FCD811B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на 2023-2024 год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FCF79B-6201-4466-B925-1DD5EC382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10036126" cy="4037749"/>
          </a:xfr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акции «Твоя безопасность на зимних каникулах».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акции «Чистый посёлок».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акции «Будьте здоровы!».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проведении праздника «Всемирный день волонтёра».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акции «Спасаем книжки».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школьной акции ко Дню космонавтики «Юра-герой!».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ежегодной акции «Продовольственный набор труженику тыла».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весёлых переменок для начальный классов.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новогоднего квеста для старших классов.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ежегодной акции «ЗОЖ».</a:t>
            </a:r>
          </a:p>
          <a:p>
            <a:pPr marL="457200" indent="-457200">
              <a:buFont typeface="+mj-lt"/>
              <a:buAutoNum type="arabicPeriod"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823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45BFB0-1F99-4173-97C4-D6FA4AEFF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сылки на социальные сети,  отражающие добровольческую деятельность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66139A-D5BE-420C-AF07-A582B0A0E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>
                <a:hlinkClick r:id="rId2"/>
              </a:rPr>
              <a:t>Игримская</a:t>
            </a:r>
            <a:r>
              <a:rPr lang="ru-RU" dirty="0">
                <a:hlinkClick r:id="rId2"/>
              </a:rPr>
              <a:t> </a:t>
            </a:r>
            <a:r>
              <a:rPr lang="ru-RU" dirty="0" err="1">
                <a:hlinkClick r:id="rId2"/>
              </a:rPr>
              <a:t>школа|МБОУ</a:t>
            </a:r>
            <a:r>
              <a:rPr lang="ru-RU" dirty="0">
                <a:hlinkClick r:id="rId2"/>
              </a:rPr>
              <a:t> ИСОШ1|ЮГРА</a:t>
            </a:r>
            <a:endParaRPr lang="ru-RU" dirty="0"/>
          </a:p>
          <a:p>
            <a:r>
              <a:rPr lang="ru-RU" dirty="0">
                <a:hlinkClick r:id="rId3"/>
              </a:rPr>
              <a:t>Будущее </a:t>
            </a:r>
            <a:r>
              <a:rPr lang="ru-RU" dirty="0" err="1">
                <a:hlinkClick r:id="rId3"/>
              </a:rPr>
              <a:t>Югры.Северный</a:t>
            </a:r>
            <a:r>
              <a:rPr lang="ru-RU" dirty="0">
                <a:hlinkClick r:id="rId3"/>
              </a:rPr>
              <a:t> экспресс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595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3D1F69-831F-45D3-8973-72595DE1A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478" y="165326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«Георгиевская лента»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D4CD66A-D796-4FA0-BB31-4AF1D597D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1872" y="1061972"/>
            <a:ext cx="8908255" cy="5532862"/>
          </a:xfrm>
        </p:spPr>
      </p:pic>
    </p:spTree>
    <p:extLst>
      <p:ext uri="{BB962C8B-B14F-4D97-AF65-F5344CB8AC3E}">
        <p14:creationId xmlns:p14="http://schemas.microsoft.com/office/powerpoint/2010/main" val="162937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76C3A9-BA17-4CD9-A1E6-984AF95C2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478" y="279901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тему «День космонавтики»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A38CF66-A725-4E4D-A450-7642C109A5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4353" y="1338287"/>
            <a:ext cx="9703293" cy="4715194"/>
          </a:xfrm>
        </p:spPr>
      </p:pic>
    </p:spTree>
    <p:extLst>
      <p:ext uri="{BB962C8B-B14F-4D97-AF65-F5344CB8AC3E}">
        <p14:creationId xmlns:p14="http://schemas.microsoft.com/office/powerpoint/2010/main" val="429351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32F560-B7B1-4E05-BAD9-5AD2FD3DE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473" y="0"/>
            <a:ext cx="9603275" cy="104923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классного часа на тему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«3 сентября»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183CC8C-5A2E-459A-85D9-5792B82BB2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6743" y="937684"/>
            <a:ext cx="8042733" cy="5699736"/>
          </a:xfrm>
        </p:spPr>
      </p:pic>
    </p:spTree>
    <p:extLst>
      <p:ext uri="{BB962C8B-B14F-4D97-AF65-F5344CB8AC3E}">
        <p14:creationId xmlns:p14="http://schemas.microsoft.com/office/powerpoint/2010/main" val="172830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466E4B-4BDF-4A9E-9245-B5DF55DC6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73856"/>
            <a:ext cx="10058400" cy="1450757"/>
          </a:xfrm>
        </p:spPr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интерактивного урока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 2а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5DD76B2-DCDB-4C70-A9C9-CD1E6FAA10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4793" y="1624613"/>
            <a:ext cx="9311341" cy="4524730"/>
          </a:xfrm>
        </p:spPr>
      </p:pic>
    </p:spTree>
    <p:extLst>
      <p:ext uri="{BB962C8B-B14F-4D97-AF65-F5344CB8AC3E}">
        <p14:creationId xmlns:p14="http://schemas.microsoft.com/office/powerpoint/2010/main" val="238817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CD6B8E-28D9-4234-B4FF-1AB36CFF8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праздновании дня волонтёра 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139A7CB-9462-4E3C-B523-B8E4A56738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6065" y="1989492"/>
            <a:ext cx="5829935" cy="344963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56A8300-FE1C-43F2-9182-1E55AA86B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215" y="1989492"/>
            <a:ext cx="5672719" cy="3449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12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116</TotalTime>
  <Words>319</Words>
  <Application>Microsoft Office PowerPoint</Application>
  <PresentationFormat>Широкоэкранный</PresentationFormat>
  <Paragraphs>53</Paragraphs>
  <Slides>41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5" baseType="lpstr">
      <vt:lpstr>Calibri</vt:lpstr>
      <vt:lpstr>Calibri Light</vt:lpstr>
      <vt:lpstr>Times New Roman</vt:lpstr>
      <vt:lpstr>Ретро</vt:lpstr>
      <vt:lpstr>Номинация: «Доброволец года»</vt:lpstr>
      <vt:lpstr>Проведение классного часа на тему «Пушкинская карта»</vt:lpstr>
      <vt:lpstr>Проведение акции «Кто такой волонтёр»</vt:lpstr>
      <vt:lpstr>Проведение шахматного турнира</vt:lpstr>
      <vt:lpstr>Участие в акции «Георгиевская лента»</vt:lpstr>
      <vt:lpstr>Проведение викторины на тему «День космонавтики»</vt:lpstr>
      <vt:lpstr>Проведение классного часа на тему  «3 сентября»</vt:lpstr>
      <vt:lpstr>Проведение интерактивного урока у 2а класса</vt:lpstr>
      <vt:lpstr>Участие в праздновании дня волонтёра </vt:lpstr>
      <vt:lpstr>Участии в проведении новогодних праздников </vt:lpstr>
      <vt:lpstr>Участие в акции «Добрая почта»</vt:lpstr>
      <vt:lpstr>Подготовка поздравлений  к Дню Учителя</vt:lpstr>
      <vt:lpstr>Участие в поздравлении учителей с 8 марта</vt:lpstr>
      <vt:lpstr>Участие в акции «Ветеран рядом»</vt:lpstr>
      <vt:lpstr>Участие в акции , посвящённой памяти погибшими и пострадавшим 3 сентября</vt:lpstr>
      <vt:lpstr>Участие в проведении «Диктант Победы»</vt:lpstr>
      <vt:lpstr>Проведение акции «День позитива»</vt:lpstr>
      <vt:lpstr>Участие в проведении новогодних праздников</vt:lpstr>
      <vt:lpstr>Участие в акции «Мой край»</vt:lpstr>
      <vt:lpstr>Участие и помощь в проведении  конкурса чтецов к 9 мая</vt:lpstr>
      <vt:lpstr>Проведение урока у 8 классов на тему «День воинской славы»</vt:lpstr>
      <vt:lpstr>Помощь в разработке и распространении брошюры</vt:lpstr>
      <vt:lpstr>Участие в акции «ЗОЖ»</vt:lpstr>
      <vt:lpstr>Помощь в проведении 1 сентября</vt:lpstr>
      <vt:lpstr>Проведение классного часа на тему «Блокада Ленинграда »</vt:lpstr>
      <vt:lpstr>Помощь в организации показа экспонатов «Берёзовского районного краеведческого музея»</vt:lpstr>
      <vt:lpstr>Проведение посвящения первоклассников  в школьные организации</vt:lpstr>
      <vt:lpstr>Проведение классного часа на тему  « Воссоединение Крыма с Россией »</vt:lpstr>
      <vt:lpstr>Проведение квеста на тему  «8 марта»</vt:lpstr>
      <vt:lpstr>Проведение классного часа на тему «Прорыв блокады Ленинграда»</vt:lpstr>
      <vt:lpstr>Участие в акции «Читай с Первыми»</vt:lpstr>
      <vt:lpstr>Разработка логотипа для нашего волонтёрского объединения  </vt:lpstr>
      <vt:lpstr>Участие в акции «Продовольственный набор труженику тыла»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 работы на 2023-2024 год</vt:lpstr>
      <vt:lpstr>Ссылки на социальные сети,  отражающие добровольческую деятельность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Маша Юрина</dc:creator>
  <cp:lastModifiedBy>Организатор</cp:lastModifiedBy>
  <cp:revision>13</cp:revision>
  <dcterms:created xsi:type="dcterms:W3CDTF">2023-11-12T16:23:42Z</dcterms:created>
  <dcterms:modified xsi:type="dcterms:W3CDTF">2023-11-13T04:46:52Z</dcterms:modified>
</cp:coreProperties>
</file>