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png" ContentType="image/png"/>
  <Override PartName="/ppt/media/image7.jpeg" ContentType="image/jpeg"/>
  <Override PartName="/ppt/media/image2.png" ContentType="image/png"/>
  <Override PartName="/ppt/media/image4.jpeg" ContentType="image/jpeg"/>
  <Override PartName="/ppt/media/image3.jpeg" ContentType="image/jpeg"/>
  <Override PartName="/ppt/media/image5.jpeg" ContentType="image/jpeg"/>
  <Override PartName="/ppt/media/image6.jpeg" ContentType="image/jpeg"/>
  <Override PartName="/ppt/media/image8.jpeg" ContentType="image/jpeg"/>
  <Override PartName="/ppt/media/image9.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Lst>
  <p:sldSz cx="9144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28" name="PlaceHolder 2"/>
          <p:cNvSpPr>
            <a:spLocks noGrp="1"/>
          </p:cNvSpPr>
          <p:nvPr>
            <p:ph/>
          </p:nvPr>
        </p:nvSpPr>
        <p:spPr>
          <a:xfrm>
            <a:off x="609480" y="16002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29" name="PlaceHolder 3"/>
          <p:cNvSpPr>
            <a:spLocks noGrp="1"/>
          </p:cNvSpPr>
          <p:nvPr>
            <p:ph/>
          </p:nvPr>
        </p:nvSpPr>
        <p:spPr>
          <a:xfrm>
            <a:off x="609480" y="37494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31"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2"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3" name="PlaceHolder 4"/>
          <p:cNvSpPr>
            <a:spLocks noGrp="1"/>
          </p:cNvSpPr>
          <p:nvPr>
            <p:ph/>
          </p:nvPr>
        </p:nvSpPr>
        <p:spPr>
          <a:xfrm>
            <a:off x="60948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4" name="PlaceHolder 5"/>
          <p:cNvSpPr>
            <a:spLocks noGrp="1"/>
          </p:cNvSpPr>
          <p:nvPr>
            <p:ph/>
          </p:nvPr>
        </p:nvSpPr>
        <p:spPr>
          <a:xfrm>
            <a:off x="466992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36" name="PlaceHolder 2"/>
          <p:cNvSpPr>
            <a:spLocks noGrp="1"/>
          </p:cNvSpPr>
          <p:nvPr>
            <p:ph/>
          </p:nvPr>
        </p:nvSpPr>
        <p:spPr>
          <a:xfrm>
            <a:off x="60948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7" name="PlaceHolder 3"/>
          <p:cNvSpPr>
            <a:spLocks noGrp="1"/>
          </p:cNvSpPr>
          <p:nvPr>
            <p:ph/>
          </p:nvPr>
        </p:nvSpPr>
        <p:spPr>
          <a:xfrm>
            <a:off x="328860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8" name="PlaceHolder 4"/>
          <p:cNvSpPr>
            <a:spLocks noGrp="1"/>
          </p:cNvSpPr>
          <p:nvPr>
            <p:ph/>
          </p:nvPr>
        </p:nvSpPr>
        <p:spPr>
          <a:xfrm>
            <a:off x="596808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39" name="PlaceHolder 5"/>
          <p:cNvSpPr>
            <a:spLocks noGrp="1"/>
          </p:cNvSpPr>
          <p:nvPr>
            <p:ph/>
          </p:nvPr>
        </p:nvSpPr>
        <p:spPr>
          <a:xfrm>
            <a:off x="60948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40" name="PlaceHolder 6"/>
          <p:cNvSpPr>
            <a:spLocks noGrp="1"/>
          </p:cNvSpPr>
          <p:nvPr>
            <p:ph/>
          </p:nvPr>
        </p:nvSpPr>
        <p:spPr>
          <a:xfrm>
            <a:off x="328860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41" name="PlaceHolder 7"/>
          <p:cNvSpPr>
            <a:spLocks noGrp="1"/>
          </p:cNvSpPr>
          <p:nvPr>
            <p:ph/>
          </p:nvPr>
        </p:nvSpPr>
        <p:spPr>
          <a:xfrm>
            <a:off x="596808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50" name="PlaceHolder 2"/>
          <p:cNvSpPr>
            <a:spLocks noGrp="1"/>
          </p:cNvSpPr>
          <p:nvPr>
            <p:ph type="subTitle"/>
          </p:nvPr>
        </p:nvSpPr>
        <p:spPr>
          <a:xfrm>
            <a:off x="609480" y="1600200"/>
            <a:ext cx="7924320" cy="411444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52" name="PlaceHolder 2"/>
          <p:cNvSpPr>
            <a:spLocks noGrp="1"/>
          </p:cNvSpPr>
          <p:nvPr>
            <p:ph/>
          </p:nvPr>
        </p:nvSpPr>
        <p:spPr>
          <a:xfrm>
            <a:off x="609480" y="1600200"/>
            <a:ext cx="792432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54" name="PlaceHolder 2"/>
          <p:cNvSpPr>
            <a:spLocks noGrp="1"/>
          </p:cNvSpPr>
          <p:nvPr>
            <p:ph/>
          </p:nvPr>
        </p:nvSpPr>
        <p:spPr>
          <a:xfrm>
            <a:off x="60948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55" name="PlaceHolder 3"/>
          <p:cNvSpPr>
            <a:spLocks noGrp="1"/>
          </p:cNvSpPr>
          <p:nvPr>
            <p:ph/>
          </p:nvPr>
        </p:nvSpPr>
        <p:spPr>
          <a:xfrm>
            <a:off x="466992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4680"/>
            <a:ext cx="7924320" cy="529776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59"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0" name="PlaceHolder 3"/>
          <p:cNvSpPr>
            <a:spLocks noGrp="1"/>
          </p:cNvSpPr>
          <p:nvPr>
            <p:ph/>
          </p:nvPr>
        </p:nvSpPr>
        <p:spPr>
          <a:xfrm>
            <a:off x="466992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1" name="PlaceHolder 4"/>
          <p:cNvSpPr>
            <a:spLocks noGrp="1"/>
          </p:cNvSpPr>
          <p:nvPr>
            <p:ph/>
          </p:nvPr>
        </p:nvSpPr>
        <p:spPr>
          <a:xfrm>
            <a:off x="60948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7" name="PlaceHolder 2"/>
          <p:cNvSpPr>
            <a:spLocks noGrp="1"/>
          </p:cNvSpPr>
          <p:nvPr>
            <p:ph type="subTitle"/>
          </p:nvPr>
        </p:nvSpPr>
        <p:spPr>
          <a:xfrm>
            <a:off x="609480" y="1600200"/>
            <a:ext cx="7924320" cy="411444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63" name="PlaceHolder 2"/>
          <p:cNvSpPr>
            <a:spLocks noGrp="1"/>
          </p:cNvSpPr>
          <p:nvPr>
            <p:ph/>
          </p:nvPr>
        </p:nvSpPr>
        <p:spPr>
          <a:xfrm>
            <a:off x="60948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4"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5" name="PlaceHolder 4"/>
          <p:cNvSpPr>
            <a:spLocks noGrp="1"/>
          </p:cNvSpPr>
          <p:nvPr>
            <p:ph/>
          </p:nvPr>
        </p:nvSpPr>
        <p:spPr>
          <a:xfrm>
            <a:off x="466992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67"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8"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69" name="PlaceHolder 4"/>
          <p:cNvSpPr>
            <a:spLocks noGrp="1"/>
          </p:cNvSpPr>
          <p:nvPr>
            <p:ph/>
          </p:nvPr>
        </p:nvSpPr>
        <p:spPr>
          <a:xfrm>
            <a:off x="609480" y="37494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71" name="PlaceHolder 2"/>
          <p:cNvSpPr>
            <a:spLocks noGrp="1"/>
          </p:cNvSpPr>
          <p:nvPr>
            <p:ph/>
          </p:nvPr>
        </p:nvSpPr>
        <p:spPr>
          <a:xfrm>
            <a:off x="609480" y="16002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72" name="PlaceHolder 3"/>
          <p:cNvSpPr>
            <a:spLocks noGrp="1"/>
          </p:cNvSpPr>
          <p:nvPr>
            <p:ph/>
          </p:nvPr>
        </p:nvSpPr>
        <p:spPr>
          <a:xfrm>
            <a:off x="609480" y="37494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74"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75"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76" name="PlaceHolder 4"/>
          <p:cNvSpPr>
            <a:spLocks noGrp="1"/>
          </p:cNvSpPr>
          <p:nvPr>
            <p:ph/>
          </p:nvPr>
        </p:nvSpPr>
        <p:spPr>
          <a:xfrm>
            <a:off x="60948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77" name="PlaceHolder 5"/>
          <p:cNvSpPr>
            <a:spLocks noGrp="1"/>
          </p:cNvSpPr>
          <p:nvPr>
            <p:ph/>
          </p:nvPr>
        </p:nvSpPr>
        <p:spPr>
          <a:xfrm>
            <a:off x="466992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79" name="PlaceHolder 2"/>
          <p:cNvSpPr>
            <a:spLocks noGrp="1"/>
          </p:cNvSpPr>
          <p:nvPr>
            <p:ph/>
          </p:nvPr>
        </p:nvSpPr>
        <p:spPr>
          <a:xfrm>
            <a:off x="60948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80" name="PlaceHolder 3"/>
          <p:cNvSpPr>
            <a:spLocks noGrp="1"/>
          </p:cNvSpPr>
          <p:nvPr>
            <p:ph/>
          </p:nvPr>
        </p:nvSpPr>
        <p:spPr>
          <a:xfrm>
            <a:off x="328860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81" name="PlaceHolder 4"/>
          <p:cNvSpPr>
            <a:spLocks noGrp="1"/>
          </p:cNvSpPr>
          <p:nvPr>
            <p:ph/>
          </p:nvPr>
        </p:nvSpPr>
        <p:spPr>
          <a:xfrm>
            <a:off x="5968080" y="16002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82" name="PlaceHolder 5"/>
          <p:cNvSpPr>
            <a:spLocks noGrp="1"/>
          </p:cNvSpPr>
          <p:nvPr>
            <p:ph/>
          </p:nvPr>
        </p:nvSpPr>
        <p:spPr>
          <a:xfrm>
            <a:off x="60948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83" name="PlaceHolder 6"/>
          <p:cNvSpPr>
            <a:spLocks noGrp="1"/>
          </p:cNvSpPr>
          <p:nvPr>
            <p:ph/>
          </p:nvPr>
        </p:nvSpPr>
        <p:spPr>
          <a:xfrm>
            <a:off x="328860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84" name="PlaceHolder 7"/>
          <p:cNvSpPr>
            <a:spLocks noGrp="1"/>
          </p:cNvSpPr>
          <p:nvPr>
            <p:ph/>
          </p:nvPr>
        </p:nvSpPr>
        <p:spPr>
          <a:xfrm>
            <a:off x="5968080" y="3749400"/>
            <a:ext cx="2551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9" name="PlaceHolder 2"/>
          <p:cNvSpPr>
            <a:spLocks noGrp="1"/>
          </p:cNvSpPr>
          <p:nvPr>
            <p:ph/>
          </p:nvPr>
        </p:nvSpPr>
        <p:spPr>
          <a:xfrm>
            <a:off x="609480" y="1600200"/>
            <a:ext cx="792432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11" name="PlaceHolder 2"/>
          <p:cNvSpPr>
            <a:spLocks noGrp="1"/>
          </p:cNvSpPr>
          <p:nvPr>
            <p:ph/>
          </p:nvPr>
        </p:nvSpPr>
        <p:spPr>
          <a:xfrm>
            <a:off x="60948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12" name="PlaceHolder 3"/>
          <p:cNvSpPr>
            <a:spLocks noGrp="1"/>
          </p:cNvSpPr>
          <p:nvPr>
            <p:ph/>
          </p:nvPr>
        </p:nvSpPr>
        <p:spPr>
          <a:xfrm>
            <a:off x="466992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4680"/>
            <a:ext cx="7924320" cy="529776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16"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17" name="PlaceHolder 3"/>
          <p:cNvSpPr>
            <a:spLocks noGrp="1"/>
          </p:cNvSpPr>
          <p:nvPr>
            <p:ph/>
          </p:nvPr>
        </p:nvSpPr>
        <p:spPr>
          <a:xfrm>
            <a:off x="466992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18" name="PlaceHolder 4"/>
          <p:cNvSpPr>
            <a:spLocks noGrp="1"/>
          </p:cNvSpPr>
          <p:nvPr>
            <p:ph/>
          </p:nvPr>
        </p:nvSpPr>
        <p:spPr>
          <a:xfrm>
            <a:off x="60948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20" name="PlaceHolder 2"/>
          <p:cNvSpPr>
            <a:spLocks noGrp="1"/>
          </p:cNvSpPr>
          <p:nvPr>
            <p:ph/>
          </p:nvPr>
        </p:nvSpPr>
        <p:spPr>
          <a:xfrm>
            <a:off x="609480" y="1600200"/>
            <a:ext cx="3866760" cy="411444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21"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22" name="PlaceHolder 4"/>
          <p:cNvSpPr>
            <a:spLocks noGrp="1"/>
          </p:cNvSpPr>
          <p:nvPr>
            <p:ph/>
          </p:nvPr>
        </p:nvSpPr>
        <p:spPr>
          <a:xfrm>
            <a:off x="4669920" y="37494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4680"/>
            <a:ext cx="7924320" cy="1142640"/>
          </a:xfrm>
          <a:prstGeom prst="rect">
            <a:avLst/>
          </a:prstGeom>
          <a:noFill/>
          <a:ln w="0">
            <a:noFill/>
          </a:ln>
        </p:spPr>
        <p:txBody>
          <a:bodyPr lIns="0" rIns="0" tIns="0" bIns="0" anchor="ctr">
            <a:noAutofit/>
          </a:bodyPr>
          <a:p>
            <a:endParaRPr b="0" lang="ru-RU" sz="1800" spc="-1" strike="noStrike">
              <a:solidFill>
                <a:srgbClr val="ffffff"/>
              </a:solidFill>
              <a:latin typeface="Arial Narrow"/>
            </a:endParaRPr>
          </a:p>
        </p:txBody>
      </p:sp>
      <p:sp>
        <p:nvSpPr>
          <p:cNvPr id="24" name="PlaceHolder 2"/>
          <p:cNvSpPr>
            <a:spLocks noGrp="1"/>
          </p:cNvSpPr>
          <p:nvPr>
            <p:ph/>
          </p:nvPr>
        </p:nvSpPr>
        <p:spPr>
          <a:xfrm>
            <a:off x="60948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25" name="PlaceHolder 3"/>
          <p:cNvSpPr>
            <a:spLocks noGrp="1"/>
          </p:cNvSpPr>
          <p:nvPr>
            <p:ph/>
          </p:nvPr>
        </p:nvSpPr>
        <p:spPr>
          <a:xfrm>
            <a:off x="4669920" y="1600200"/>
            <a:ext cx="386676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
        <p:nvSpPr>
          <p:cNvPr id="26" name="PlaceHolder 4"/>
          <p:cNvSpPr>
            <a:spLocks noGrp="1"/>
          </p:cNvSpPr>
          <p:nvPr>
            <p:ph/>
          </p:nvPr>
        </p:nvSpPr>
        <p:spPr>
          <a:xfrm>
            <a:off x="609480" y="3749400"/>
            <a:ext cx="7924320" cy="1962360"/>
          </a:xfrm>
          <a:prstGeom prst="rect">
            <a:avLst/>
          </a:prstGeom>
          <a:noFill/>
          <a:ln w="0">
            <a:noFill/>
          </a:ln>
        </p:spPr>
        <p:txBody>
          <a:bodyPr lIns="0" rIns="0" tIns="0" bIns="0" anchor="t">
            <a:normAutofit/>
          </a:bodyPr>
          <a:p>
            <a:endParaRPr b="0" lang="ru-RU" sz="1700" spc="29" strike="noStrike">
              <a:solidFill>
                <a:srgbClr val="ffffff"/>
              </a:solidFill>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69000">
              <a:srgbClr val="000000"/>
            </a:gs>
            <a:gs pos="100000">
              <a:srgbClr val="3e3e3e"/>
            </a:gs>
          </a:gsLst>
          <a:lin ang="16200000"/>
        </a:gradFill>
      </p:bgPr>
    </p:bg>
    <p:spTree>
      <p:nvGrpSpPr>
        <p:cNvPr id="1" name=""/>
        <p:cNvGrpSpPr/>
        <p:nvPr/>
      </p:nvGrpSpPr>
      <p:grpSpPr>
        <a:xfrm>
          <a:off x="0" y="0"/>
          <a:ext cx="0" cy="0"/>
          <a:chOff x="0" y="0"/>
          <a:chExt cx="0" cy="0"/>
        </a:xfrm>
      </p:grpSpPr>
      <p:pic>
        <p:nvPicPr>
          <p:cNvPr id="0" name="Picture 6" descr="horizon.png"/>
          <p:cNvPicPr/>
          <p:nvPr/>
        </p:nvPicPr>
        <p:blipFill>
          <a:blip r:embed="rId2"/>
          <a:stretch/>
        </p:blipFill>
        <p:spPr>
          <a:xfrm>
            <a:off x="0" y="0"/>
            <a:ext cx="9143640" cy="6857640"/>
          </a:xfrm>
          <a:prstGeom prst="rect">
            <a:avLst/>
          </a:prstGeom>
          <a:ln w="0">
            <a:noFill/>
          </a:ln>
        </p:spPr>
      </p:pic>
      <p:sp>
        <p:nvSpPr>
          <p:cNvPr id="1" name="PlaceHolder 1"/>
          <p:cNvSpPr>
            <a:spLocks noGrp="1"/>
          </p:cNvSpPr>
          <p:nvPr>
            <p:ph type="title"/>
          </p:nvPr>
        </p:nvSpPr>
        <p:spPr>
          <a:xfrm>
            <a:off x="609480" y="274680"/>
            <a:ext cx="7924320" cy="1142640"/>
          </a:xfrm>
          <a:prstGeom prst="rect">
            <a:avLst/>
          </a:prstGeom>
          <a:noFill/>
          <a:ln w="0">
            <a:noFill/>
          </a:ln>
        </p:spPr>
        <p:txBody>
          <a:bodyPr anchor="b">
            <a:noAutofit/>
          </a:bodyPr>
          <a:p>
            <a:pPr>
              <a:lnSpc>
                <a:spcPct val="100000"/>
              </a:lnSpc>
              <a:buNone/>
            </a:pPr>
            <a:r>
              <a:rPr b="0" lang="ru-RU" sz="3000" spc="49" strike="noStrike" cap="all">
                <a:solidFill>
                  <a:srgbClr val="ffffff"/>
                </a:solidFill>
                <a:latin typeface="Arial Narrow"/>
              </a:rPr>
              <a:t>Образец заголовка</a:t>
            </a:r>
            <a:endParaRPr b="0" lang="ru-RU" sz="3000" spc="-1" strike="noStrike">
              <a:solidFill>
                <a:srgbClr val="ffffff"/>
              </a:solidFill>
              <a:latin typeface="Arial Narrow"/>
            </a:endParaRPr>
          </a:p>
        </p:txBody>
      </p:sp>
      <p:sp>
        <p:nvSpPr>
          <p:cNvPr id="2" name="PlaceHolder 2"/>
          <p:cNvSpPr>
            <a:spLocks noGrp="1"/>
          </p:cNvSpPr>
          <p:nvPr>
            <p:ph type="dt"/>
          </p:nvPr>
        </p:nvSpPr>
        <p:spPr>
          <a:xfrm>
            <a:off x="5715000" y="6356520"/>
            <a:ext cx="1523520" cy="364680"/>
          </a:xfrm>
          <a:prstGeom prst="rect">
            <a:avLst/>
          </a:prstGeom>
          <a:noFill/>
          <a:ln w="0">
            <a:noFill/>
          </a:ln>
        </p:spPr>
        <p:txBody>
          <a:bodyPr anchor="ctr">
            <a:noAutofit/>
          </a:bodyPr>
          <a:p>
            <a:pPr algn="r">
              <a:lnSpc>
                <a:spcPct val="100000"/>
              </a:lnSpc>
              <a:buNone/>
            </a:pPr>
            <a:fld id="{FF307E40-C11A-441B-8189-31A3B670CE3E}" type="datetime">
              <a:rPr b="0" lang="ru-RU" sz="1000" spc="58" strike="noStrike">
                <a:solidFill>
                  <a:srgbClr val="ffffff"/>
                </a:solidFill>
                <a:latin typeface="Arial Narrow"/>
              </a:rPr>
              <a:t>1.11.23</a:t>
            </a:fld>
            <a:endParaRPr b="0" lang="ru-RU" sz="1000" spc="-1" strike="noStrike">
              <a:latin typeface="Times New Roman"/>
            </a:endParaRPr>
          </a:p>
        </p:txBody>
      </p:sp>
      <p:sp>
        <p:nvSpPr>
          <p:cNvPr id="3" name="PlaceHolder 3"/>
          <p:cNvSpPr>
            <a:spLocks noGrp="1"/>
          </p:cNvSpPr>
          <p:nvPr>
            <p:ph type="ftr"/>
          </p:nvPr>
        </p:nvSpPr>
        <p:spPr>
          <a:xfrm>
            <a:off x="609480" y="6356520"/>
            <a:ext cx="2895120" cy="364680"/>
          </a:xfrm>
          <a:prstGeom prst="rect">
            <a:avLst/>
          </a:prstGeom>
          <a:noFill/>
          <a:ln w="0">
            <a:noFill/>
          </a:ln>
        </p:spPr>
        <p:txBody>
          <a:bodyPr anchor="ctr">
            <a:noAutofit/>
          </a:bodyPr>
          <a:p>
            <a:endParaRPr b="0" lang="ru-RU" sz="2400" spc="-1" strike="noStrike">
              <a:latin typeface="Times New Roman"/>
            </a:endParaRPr>
          </a:p>
        </p:txBody>
      </p:sp>
      <p:sp>
        <p:nvSpPr>
          <p:cNvPr id="4" name="PlaceHolder 4"/>
          <p:cNvSpPr>
            <a:spLocks noGrp="1"/>
          </p:cNvSpPr>
          <p:nvPr>
            <p:ph type="sldNum"/>
          </p:nvPr>
        </p:nvSpPr>
        <p:spPr>
          <a:xfrm>
            <a:off x="7543800" y="6356520"/>
            <a:ext cx="990360" cy="364680"/>
          </a:xfrm>
          <a:prstGeom prst="rect">
            <a:avLst/>
          </a:prstGeom>
          <a:noFill/>
          <a:ln w="0">
            <a:noFill/>
          </a:ln>
        </p:spPr>
        <p:txBody>
          <a:bodyPr anchor="ctr">
            <a:noAutofit/>
          </a:bodyPr>
          <a:p>
            <a:pPr algn="r">
              <a:lnSpc>
                <a:spcPct val="100000"/>
              </a:lnSpc>
              <a:buNone/>
            </a:pPr>
            <a:fld id="{F621ADEB-488B-4B23-A87C-0C865BC1E0F0}" type="slidenum">
              <a:rPr b="0" lang="ru-RU" sz="1100" spc="-1" strike="noStrike">
                <a:solidFill>
                  <a:srgbClr val="ffffff"/>
                </a:solidFill>
                <a:latin typeface="Arial Narrow"/>
              </a:rPr>
              <a:t>&lt;номер&gt;</a:t>
            </a:fld>
            <a:endParaRPr b="0" lang="ru-RU" sz="1100" spc="-1" strike="noStrike">
              <a:latin typeface="Times New Roman"/>
            </a:endParaRPr>
          </a:p>
        </p:txBody>
      </p:sp>
      <p:sp>
        <p:nvSpPr>
          <p:cNvPr id="5" name="PlaceHolder 5"/>
          <p:cNvSpPr>
            <a:spLocks noGrp="1"/>
          </p:cNvSpPr>
          <p:nvPr>
            <p:ph type="body"/>
          </p:nvPr>
        </p:nvSpPr>
        <p:spPr>
          <a:xfrm>
            <a:off x="609480" y="1600200"/>
            <a:ext cx="7924320" cy="4114440"/>
          </a:xfrm>
          <a:prstGeom prst="rect">
            <a:avLst/>
          </a:prstGeom>
          <a:noFill/>
          <a:ln w="0">
            <a:noFill/>
          </a:ln>
        </p:spPr>
        <p:txBody>
          <a:bodyPr anchor="t">
            <a:noAutofit/>
          </a:bodyPr>
          <a:p>
            <a:pPr marL="343080" indent="-34308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Образец текста</a:t>
            </a:r>
            <a:endParaRPr b="0" lang="ru-RU" sz="1700" spc="29" strike="noStrike">
              <a:solidFill>
                <a:srgbClr val="ffffff"/>
              </a:solidFill>
              <a:latin typeface="Arial Narrow"/>
            </a:endParaRPr>
          </a:p>
          <a:p>
            <a:pPr lvl="1" marL="743040" indent="-28584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Второй уровень</a:t>
            </a:r>
            <a:endParaRPr b="0" lang="ru-RU" sz="1700" spc="29" strike="noStrike">
              <a:solidFill>
                <a:srgbClr val="ffffff"/>
              </a:solidFill>
              <a:latin typeface="Arial Narrow"/>
            </a:endParaRPr>
          </a:p>
          <a:p>
            <a:pPr lvl="2" marL="11430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Третий уровень</a:t>
            </a:r>
            <a:endParaRPr b="0" lang="ru-RU" sz="1700" spc="29" strike="noStrike">
              <a:solidFill>
                <a:srgbClr val="ffffff"/>
              </a:solidFill>
              <a:latin typeface="Arial Narrow"/>
            </a:endParaRPr>
          </a:p>
          <a:p>
            <a:pPr lvl="3" marL="16002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Четвертый уровень</a:t>
            </a:r>
            <a:endParaRPr b="0" lang="ru-RU" sz="1700" spc="29" strike="noStrike">
              <a:solidFill>
                <a:srgbClr val="ffffff"/>
              </a:solidFill>
              <a:latin typeface="Arial Narrow"/>
            </a:endParaRPr>
          </a:p>
          <a:p>
            <a:pPr lvl="4" marL="20574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Пятый уровень</a:t>
            </a:r>
            <a:endParaRPr b="0" lang="ru-RU" sz="1700" spc="29" strike="noStrike">
              <a:solidFill>
                <a:srgbClr val="ffffff"/>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69000">
              <a:srgbClr val="000000"/>
            </a:gs>
            <a:gs pos="100000">
              <a:srgbClr val="3e3e3e"/>
            </a:gs>
          </a:gsLst>
          <a:lin ang="16200000"/>
        </a:gradFill>
      </p:bgPr>
    </p:bg>
    <p:spTree>
      <p:nvGrpSpPr>
        <p:cNvPr id="1" name=""/>
        <p:cNvGrpSpPr/>
        <p:nvPr/>
      </p:nvGrpSpPr>
      <p:grpSpPr>
        <a:xfrm>
          <a:off x="0" y="0"/>
          <a:ext cx="0" cy="0"/>
          <a:chOff x="0" y="0"/>
          <a:chExt cx="0" cy="0"/>
        </a:xfrm>
      </p:grpSpPr>
      <p:pic>
        <p:nvPicPr>
          <p:cNvPr id="42" name="Picture 6" descr="horizon.png"/>
          <p:cNvPicPr/>
          <p:nvPr/>
        </p:nvPicPr>
        <p:blipFill>
          <a:blip r:embed="rId2"/>
          <a:stretch/>
        </p:blipFill>
        <p:spPr>
          <a:xfrm>
            <a:off x="0" y="0"/>
            <a:ext cx="9143640" cy="6857640"/>
          </a:xfrm>
          <a:prstGeom prst="rect">
            <a:avLst/>
          </a:prstGeom>
          <a:ln w="0">
            <a:noFill/>
          </a:ln>
        </p:spPr>
      </p:pic>
      <p:sp>
        <p:nvSpPr>
          <p:cNvPr id="43" name="PlaceHolder 1"/>
          <p:cNvSpPr>
            <a:spLocks noGrp="1"/>
          </p:cNvSpPr>
          <p:nvPr>
            <p:ph type="body"/>
          </p:nvPr>
        </p:nvSpPr>
        <p:spPr>
          <a:xfrm>
            <a:off x="609480" y="1600200"/>
            <a:ext cx="3733560" cy="4114440"/>
          </a:xfrm>
          <a:prstGeom prst="rect">
            <a:avLst/>
          </a:prstGeom>
          <a:noFill/>
          <a:ln w="0">
            <a:noFill/>
          </a:ln>
        </p:spPr>
        <p:txBody>
          <a:bodyPr anchor="t">
            <a:noAutofit/>
          </a:bodyPr>
          <a:p>
            <a:pPr marL="343080" indent="-34308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Образец текста</a:t>
            </a:r>
            <a:endParaRPr b="0" lang="ru-RU" sz="1700" spc="29" strike="noStrike">
              <a:solidFill>
                <a:srgbClr val="ffffff"/>
              </a:solidFill>
              <a:latin typeface="Arial Narrow"/>
            </a:endParaRPr>
          </a:p>
          <a:p>
            <a:pPr lvl="1" marL="743040" indent="-28584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Второй уровень</a:t>
            </a:r>
            <a:endParaRPr b="0" lang="ru-RU" sz="1700" spc="29" strike="noStrike">
              <a:solidFill>
                <a:srgbClr val="ffffff"/>
              </a:solidFill>
              <a:latin typeface="Arial Narrow"/>
            </a:endParaRPr>
          </a:p>
          <a:p>
            <a:pPr lvl="2" marL="11430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Третий уровень</a:t>
            </a:r>
            <a:endParaRPr b="0" lang="ru-RU" sz="1700" spc="29" strike="noStrike">
              <a:solidFill>
                <a:srgbClr val="ffffff"/>
              </a:solidFill>
              <a:latin typeface="Arial Narrow"/>
            </a:endParaRPr>
          </a:p>
          <a:p>
            <a:pPr lvl="3" marL="16002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Четвертый уровень</a:t>
            </a:r>
            <a:endParaRPr b="0" lang="ru-RU" sz="1700" spc="29" strike="noStrike">
              <a:solidFill>
                <a:srgbClr val="ffffff"/>
              </a:solidFill>
              <a:latin typeface="Arial Narrow"/>
            </a:endParaRPr>
          </a:p>
          <a:p>
            <a:pPr lvl="4" marL="20574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Пятый уровень</a:t>
            </a:r>
            <a:endParaRPr b="0" lang="ru-RU" sz="1700" spc="29" strike="noStrike">
              <a:solidFill>
                <a:srgbClr val="ffffff"/>
              </a:solidFill>
              <a:latin typeface="Arial Narrow"/>
            </a:endParaRPr>
          </a:p>
        </p:txBody>
      </p:sp>
      <p:sp>
        <p:nvSpPr>
          <p:cNvPr id="44" name="PlaceHolder 2"/>
          <p:cNvSpPr>
            <a:spLocks noGrp="1"/>
          </p:cNvSpPr>
          <p:nvPr>
            <p:ph type="body"/>
          </p:nvPr>
        </p:nvSpPr>
        <p:spPr>
          <a:xfrm>
            <a:off x="4800600" y="1600200"/>
            <a:ext cx="3733560" cy="4114440"/>
          </a:xfrm>
          <a:prstGeom prst="rect">
            <a:avLst/>
          </a:prstGeom>
          <a:noFill/>
          <a:ln w="0">
            <a:noFill/>
          </a:ln>
        </p:spPr>
        <p:txBody>
          <a:bodyPr anchor="t">
            <a:noAutofit/>
          </a:bodyPr>
          <a:p>
            <a:pPr marL="343080" indent="-34308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Образец текста</a:t>
            </a:r>
            <a:endParaRPr b="0" lang="ru-RU" sz="1700" spc="29" strike="noStrike">
              <a:solidFill>
                <a:srgbClr val="ffffff"/>
              </a:solidFill>
              <a:latin typeface="Arial Narrow"/>
            </a:endParaRPr>
          </a:p>
          <a:p>
            <a:pPr lvl="1" marL="743040" indent="-28584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Второй уровень</a:t>
            </a:r>
            <a:endParaRPr b="0" lang="ru-RU" sz="1700" spc="29" strike="noStrike">
              <a:solidFill>
                <a:srgbClr val="ffffff"/>
              </a:solidFill>
              <a:latin typeface="Arial Narrow"/>
            </a:endParaRPr>
          </a:p>
          <a:p>
            <a:pPr lvl="2" marL="11430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Третий уровень</a:t>
            </a:r>
            <a:endParaRPr b="0" lang="ru-RU" sz="1700" spc="29" strike="noStrike">
              <a:solidFill>
                <a:srgbClr val="ffffff"/>
              </a:solidFill>
              <a:latin typeface="Arial Narrow"/>
            </a:endParaRPr>
          </a:p>
          <a:p>
            <a:pPr lvl="3" marL="16002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Четвертый уровень</a:t>
            </a:r>
            <a:endParaRPr b="0" lang="ru-RU" sz="1700" spc="29" strike="noStrike">
              <a:solidFill>
                <a:srgbClr val="ffffff"/>
              </a:solidFill>
              <a:latin typeface="Arial Narrow"/>
            </a:endParaRPr>
          </a:p>
          <a:p>
            <a:pPr lvl="4" marL="2057400" indent="-228600">
              <a:lnSpc>
                <a:spcPct val="100000"/>
              </a:lnSpc>
              <a:spcBef>
                <a:spcPts val="340"/>
              </a:spcBef>
              <a:spcAft>
                <a:spcPts val="601"/>
              </a:spcAft>
              <a:buClr>
                <a:srgbClr val="dc9e1f"/>
              </a:buClr>
              <a:buFont typeface="Arial"/>
              <a:buChar char="•"/>
            </a:pPr>
            <a:r>
              <a:rPr b="0" lang="ru-RU" sz="1700" spc="29" strike="noStrike">
                <a:solidFill>
                  <a:srgbClr val="ffffff"/>
                </a:solidFill>
                <a:latin typeface="Arial Narrow"/>
              </a:rPr>
              <a:t>Пятый уровень</a:t>
            </a:r>
            <a:endParaRPr b="0" lang="ru-RU" sz="1700" spc="29" strike="noStrike">
              <a:solidFill>
                <a:srgbClr val="ffffff"/>
              </a:solidFill>
              <a:latin typeface="Arial Narrow"/>
            </a:endParaRPr>
          </a:p>
        </p:txBody>
      </p:sp>
      <p:sp>
        <p:nvSpPr>
          <p:cNvPr id="45" name="PlaceHolder 3"/>
          <p:cNvSpPr>
            <a:spLocks noGrp="1"/>
          </p:cNvSpPr>
          <p:nvPr>
            <p:ph type="title"/>
          </p:nvPr>
        </p:nvSpPr>
        <p:spPr>
          <a:xfrm>
            <a:off x="609480" y="274680"/>
            <a:ext cx="7924320" cy="1142640"/>
          </a:xfrm>
          <a:prstGeom prst="rect">
            <a:avLst/>
          </a:prstGeom>
          <a:noFill/>
          <a:ln w="0">
            <a:noFill/>
          </a:ln>
        </p:spPr>
        <p:txBody>
          <a:bodyPr anchor="b">
            <a:noAutofit/>
          </a:bodyPr>
          <a:p>
            <a:pPr>
              <a:lnSpc>
                <a:spcPct val="100000"/>
              </a:lnSpc>
              <a:buNone/>
            </a:pPr>
            <a:r>
              <a:rPr b="0" lang="ru-RU" sz="3000" spc="49" strike="noStrike" cap="all">
                <a:solidFill>
                  <a:srgbClr val="ffffff"/>
                </a:solidFill>
                <a:latin typeface="Arial Narrow"/>
              </a:rPr>
              <a:t>Образец заголовка</a:t>
            </a:r>
            <a:endParaRPr b="0" lang="ru-RU" sz="3000" spc="-1" strike="noStrike">
              <a:solidFill>
                <a:srgbClr val="ffffff"/>
              </a:solidFill>
              <a:latin typeface="Arial Narrow"/>
            </a:endParaRPr>
          </a:p>
        </p:txBody>
      </p:sp>
      <p:sp>
        <p:nvSpPr>
          <p:cNvPr id="46" name="PlaceHolder 4"/>
          <p:cNvSpPr>
            <a:spLocks noGrp="1"/>
          </p:cNvSpPr>
          <p:nvPr>
            <p:ph type="dt"/>
          </p:nvPr>
        </p:nvSpPr>
        <p:spPr>
          <a:xfrm>
            <a:off x="5715000" y="6356520"/>
            <a:ext cx="1523520" cy="364680"/>
          </a:xfrm>
          <a:prstGeom prst="rect">
            <a:avLst/>
          </a:prstGeom>
          <a:noFill/>
          <a:ln w="0">
            <a:noFill/>
          </a:ln>
        </p:spPr>
        <p:txBody>
          <a:bodyPr anchor="ctr">
            <a:noAutofit/>
          </a:bodyPr>
          <a:p>
            <a:pPr algn="r">
              <a:lnSpc>
                <a:spcPct val="100000"/>
              </a:lnSpc>
              <a:buNone/>
            </a:pPr>
            <a:fld id="{D9824B8F-3D8A-4BF2-BF66-BF8FF6AEA8C6}" type="datetime">
              <a:rPr b="0" lang="ru-RU" sz="1000" spc="58" strike="noStrike">
                <a:solidFill>
                  <a:srgbClr val="ffffff"/>
                </a:solidFill>
                <a:latin typeface="Arial Narrow"/>
              </a:rPr>
              <a:t>1.11.23</a:t>
            </a:fld>
            <a:endParaRPr b="0" lang="ru-RU" sz="1000" spc="-1" strike="noStrike">
              <a:latin typeface="Times New Roman"/>
            </a:endParaRPr>
          </a:p>
        </p:txBody>
      </p:sp>
      <p:sp>
        <p:nvSpPr>
          <p:cNvPr id="47" name="PlaceHolder 5"/>
          <p:cNvSpPr>
            <a:spLocks noGrp="1"/>
          </p:cNvSpPr>
          <p:nvPr>
            <p:ph type="ftr"/>
          </p:nvPr>
        </p:nvSpPr>
        <p:spPr>
          <a:xfrm>
            <a:off x="609480" y="6356520"/>
            <a:ext cx="2895120" cy="364680"/>
          </a:xfrm>
          <a:prstGeom prst="rect">
            <a:avLst/>
          </a:prstGeom>
          <a:noFill/>
          <a:ln w="0">
            <a:noFill/>
          </a:ln>
        </p:spPr>
        <p:txBody>
          <a:bodyPr anchor="ctr">
            <a:noAutofit/>
          </a:bodyPr>
          <a:p>
            <a:endParaRPr b="0" lang="ru-RU" sz="2400" spc="-1" strike="noStrike">
              <a:latin typeface="Times New Roman"/>
            </a:endParaRPr>
          </a:p>
        </p:txBody>
      </p:sp>
      <p:sp>
        <p:nvSpPr>
          <p:cNvPr id="48" name="PlaceHolder 6"/>
          <p:cNvSpPr>
            <a:spLocks noGrp="1"/>
          </p:cNvSpPr>
          <p:nvPr>
            <p:ph type="sldNum"/>
          </p:nvPr>
        </p:nvSpPr>
        <p:spPr>
          <a:xfrm>
            <a:off x="7543800" y="6356520"/>
            <a:ext cx="990360" cy="364680"/>
          </a:xfrm>
          <a:prstGeom prst="rect">
            <a:avLst/>
          </a:prstGeom>
          <a:noFill/>
          <a:ln w="0">
            <a:noFill/>
          </a:ln>
        </p:spPr>
        <p:txBody>
          <a:bodyPr anchor="ctr">
            <a:noAutofit/>
          </a:bodyPr>
          <a:p>
            <a:pPr algn="r">
              <a:lnSpc>
                <a:spcPct val="100000"/>
              </a:lnSpc>
              <a:buNone/>
            </a:pPr>
            <a:fld id="{2F9E86E5-9796-4F60-B224-239508770DFA}" type="slidenum">
              <a:rPr b="0" lang="ru-RU" sz="1100" spc="-1" strike="noStrike">
                <a:solidFill>
                  <a:srgbClr val="ffffff"/>
                </a:solidFill>
                <a:latin typeface="Arial Narrow"/>
              </a:rPr>
              <a:t>&lt;номер&gt;</a:t>
            </a:fld>
            <a:endParaRPr b="0" lang="ru-RU" sz="11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6.xml"/>
</Relationships>
</file>

<file path=ppt/slides/_rels/slide3.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6.xml"/>
</Relationships>
</file>

<file path=ppt/slides/_rels/slide4.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image" Target="../media/image7.jpeg"/><Relationship Id="rId3" Type="http://schemas.openxmlformats.org/officeDocument/2006/relationships/slideLayout" Target="../slideLayouts/slideLayout16.xml"/>
</Relationships>
</file>

<file path=ppt/slides/_rels/slide5.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image" Target="../media/image9.jpeg"/><Relationship Id="rId3" Type="http://schemas.openxmlformats.org/officeDocument/2006/relationships/slideLayout" Target="../slideLayouts/slideLayout16.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4680"/>
            <a:ext cx="7924320" cy="1142640"/>
          </a:xfrm>
          <a:prstGeom prst="rect">
            <a:avLst/>
          </a:prstGeom>
          <a:noFill/>
          <a:ln w="0">
            <a:noFill/>
          </a:ln>
        </p:spPr>
        <p:txBody>
          <a:bodyPr anchor="ctr">
            <a:noAutofit/>
          </a:bodyPr>
          <a:p>
            <a:pPr algn="ctr">
              <a:lnSpc>
                <a:spcPct val="100000"/>
              </a:lnSpc>
              <a:buNone/>
            </a:pPr>
            <a:r>
              <a:rPr b="0" lang="en-US" sz="3000" spc="49" strike="noStrike" cap="all">
                <a:solidFill>
                  <a:srgbClr val="ffffff"/>
                </a:solidFill>
                <a:latin typeface="Times New Roman"/>
              </a:rPr>
              <a:t>Giant Asian hornet</a:t>
            </a:r>
            <a:endParaRPr b="0" lang="ru-RU" sz="3000" spc="-1" strike="noStrike">
              <a:solidFill>
                <a:srgbClr val="ffffff"/>
              </a:solidFill>
              <a:latin typeface="Arial Narrow"/>
            </a:endParaRPr>
          </a:p>
        </p:txBody>
      </p:sp>
      <p:sp>
        <p:nvSpPr>
          <p:cNvPr id="86" name="Объект 3"/>
          <p:cNvSpPr/>
          <p:nvPr/>
        </p:nvSpPr>
        <p:spPr>
          <a:xfrm>
            <a:off x="1473840" y="1600200"/>
            <a:ext cx="6195960" cy="4114440"/>
          </a:xfrm>
          <a:prstGeom prst="roundRect">
            <a:avLst>
              <a:gd name="adj" fmla="val 8594"/>
            </a:avLst>
          </a:prstGeom>
          <a:blipFill rotWithShape="0">
            <a:blip r:embed="rId1"/>
            <a:srcRect/>
            <a:stretch/>
          </a:blipFill>
          <a:ln w="0">
            <a:noFill/>
          </a:ln>
          <a:effectLst>
            <a:reflection algn="bl" blurRad="12700" dir="5400000" dist="5000" endPos="28000" rotWithShape="0" stA="38000" sy="-100000"/>
          </a:effectLst>
        </p:spPr>
        <p:style>
          <a:lnRef idx="0"/>
          <a:fillRef idx="0"/>
          <a:effectRef idx="0"/>
          <a:fontRef idx="minor"/>
        </p:style>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PlaceHolder 1"/>
          <p:cNvSpPr>
            <a:spLocks noGrp="1"/>
          </p:cNvSpPr>
          <p:nvPr>
            <p:ph/>
          </p:nvPr>
        </p:nvSpPr>
        <p:spPr>
          <a:xfrm>
            <a:off x="611640" y="1556640"/>
            <a:ext cx="3025800" cy="4114440"/>
          </a:xfrm>
          <a:prstGeom prst="rect">
            <a:avLst/>
          </a:prstGeom>
          <a:noFill/>
          <a:ln w="0">
            <a:noFill/>
          </a:ln>
        </p:spPr>
        <p:txBody>
          <a:bodyPr anchor="t">
            <a:normAutofit/>
          </a:bodyPr>
          <a:p>
            <a:pPr marL="343080" indent="-343080">
              <a:lnSpc>
                <a:spcPct val="100000"/>
              </a:lnSpc>
              <a:spcBef>
                <a:spcPts val="499"/>
              </a:spcBef>
              <a:spcAft>
                <a:spcPts val="601"/>
              </a:spcAft>
              <a:buClr>
                <a:srgbClr val="dc9e1f"/>
              </a:buClr>
              <a:buFont typeface="Arial"/>
              <a:buChar char="•"/>
            </a:pPr>
            <a:r>
              <a:rPr b="0" lang="en-US" sz="2500" spc="29" strike="noStrike">
                <a:solidFill>
                  <a:srgbClr val="ffffff"/>
                </a:solidFill>
                <a:latin typeface="Times New Roman"/>
              </a:rPr>
              <a:t>Giant Asian hornets live in low mountains and forests in Russian Far East.</a:t>
            </a:r>
            <a:endParaRPr b="0" lang="ru-RU" sz="2500" spc="29" strike="noStrike">
              <a:solidFill>
                <a:srgbClr val="ffffff"/>
              </a:solidFill>
              <a:latin typeface="Arial Narrow"/>
            </a:endParaRPr>
          </a:p>
        </p:txBody>
      </p:sp>
      <p:sp>
        <p:nvSpPr>
          <p:cNvPr id="88" name="Объект 4"/>
          <p:cNvSpPr/>
          <p:nvPr/>
        </p:nvSpPr>
        <p:spPr>
          <a:xfrm>
            <a:off x="3564000" y="1556640"/>
            <a:ext cx="5184360" cy="3456000"/>
          </a:xfrm>
          <a:prstGeom prst="roundRect">
            <a:avLst>
              <a:gd name="adj" fmla="val 8594"/>
            </a:avLst>
          </a:prstGeom>
          <a:blipFill rotWithShape="0">
            <a:blip r:embed="rId1"/>
            <a:srcRect/>
            <a:stretch/>
          </a:blipFill>
          <a:ln w="0">
            <a:noFill/>
          </a:ln>
          <a:effectLst>
            <a:reflection algn="bl" blurRad="12700" dir="5400000" dist="5000" endPos="28000" rotWithShape="0" stA="38000" sy="-100000"/>
          </a:effectLst>
        </p:spPr>
        <p:style>
          <a:lnRef idx="0"/>
          <a:fillRef idx="0"/>
          <a:effectRef idx="0"/>
          <a:fontRef idx="minor"/>
        </p:style>
      </p:sp>
      <p:sp>
        <p:nvSpPr>
          <p:cNvPr id="89" name="PlaceHolder 2"/>
          <p:cNvSpPr>
            <a:spLocks noGrp="1"/>
          </p:cNvSpPr>
          <p:nvPr>
            <p:ph type="title"/>
          </p:nvPr>
        </p:nvSpPr>
        <p:spPr>
          <a:xfrm>
            <a:off x="683640" y="548640"/>
            <a:ext cx="7924320" cy="63864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Habitat</a:t>
            </a:r>
            <a:endParaRPr b="0" lang="ru-RU" sz="3000" spc="-1" strike="noStrike">
              <a:solidFill>
                <a:srgbClr val="ffffff"/>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p:nvPr>
        </p:nvSpPr>
        <p:spPr>
          <a:xfrm>
            <a:off x="611640" y="1196640"/>
            <a:ext cx="3733560" cy="4114440"/>
          </a:xfrm>
          <a:prstGeom prst="rect">
            <a:avLst/>
          </a:prstGeom>
          <a:noFill/>
          <a:ln w="0">
            <a:noFill/>
          </a:ln>
        </p:spPr>
        <p:txBody>
          <a:bodyPr anchor="t">
            <a:noAutofit/>
          </a:bodyPr>
          <a:p>
            <a:pPr marL="343080" indent="-343080">
              <a:lnSpc>
                <a:spcPct val="100000"/>
              </a:lnSpc>
              <a:spcBef>
                <a:spcPts val="439"/>
              </a:spcBef>
              <a:spcAft>
                <a:spcPts val="601"/>
              </a:spcAft>
              <a:buClr>
                <a:srgbClr val="dc9e1f"/>
              </a:buClr>
              <a:buFont typeface="Arial"/>
              <a:buChar char="•"/>
            </a:pPr>
            <a:r>
              <a:rPr b="0" lang="en-US" sz="2200" spc="29" strike="noStrike">
                <a:solidFill>
                  <a:srgbClr val="ffffff"/>
                </a:solidFill>
                <a:latin typeface="Times New Roman"/>
              </a:rPr>
              <a:t>Giant Asian hornets are biggest hornet and wasp species in the world: they are usually </a:t>
            </a:r>
            <a:r>
              <a:rPr b="1" i="1" lang="en-US" sz="2200" spc="29" strike="noStrike" u="sng">
                <a:solidFill>
                  <a:srgbClr val="ffffff"/>
                </a:solidFill>
                <a:uFillTx/>
                <a:latin typeface="Times New Roman"/>
              </a:rPr>
              <a:t>4 to 5 cm </a:t>
            </a:r>
            <a:r>
              <a:rPr b="0" lang="en-US" sz="2200" spc="29" strike="noStrike">
                <a:solidFill>
                  <a:srgbClr val="ffffff"/>
                </a:solidFill>
                <a:latin typeface="Times New Roman"/>
              </a:rPr>
              <a:t>long! </a:t>
            </a:r>
            <a:endParaRPr b="0" lang="ru-RU" sz="2200" spc="29" strike="noStrike">
              <a:solidFill>
                <a:srgbClr val="ffffff"/>
              </a:solidFill>
              <a:latin typeface="Arial Narrow"/>
            </a:endParaRPr>
          </a:p>
          <a:p>
            <a:pPr marL="343080" indent="-343080">
              <a:lnSpc>
                <a:spcPct val="100000"/>
              </a:lnSpc>
              <a:spcBef>
                <a:spcPts val="439"/>
              </a:spcBef>
              <a:spcAft>
                <a:spcPts val="601"/>
              </a:spcAft>
              <a:buClr>
                <a:srgbClr val="dc9e1f"/>
              </a:buClr>
              <a:buFont typeface="Arial"/>
              <a:buChar char="•"/>
            </a:pPr>
            <a:r>
              <a:rPr b="0" lang="en-US" sz="2200" spc="29" strike="noStrike">
                <a:solidFill>
                  <a:srgbClr val="ffffff"/>
                </a:solidFill>
                <a:latin typeface="Times New Roman"/>
              </a:rPr>
              <a:t>Giant Asian hornets have a very bright color: they are </a:t>
            </a:r>
            <a:r>
              <a:rPr b="1" i="1" lang="en-US" sz="2200" spc="29" strike="noStrike" u="sng">
                <a:solidFill>
                  <a:srgbClr val="ffffff"/>
                </a:solidFill>
                <a:uFillTx/>
                <a:latin typeface="Times New Roman"/>
              </a:rPr>
              <a:t>yellow with black stripes.</a:t>
            </a:r>
            <a:endParaRPr b="0" lang="ru-RU" sz="2200" spc="29" strike="noStrike">
              <a:solidFill>
                <a:srgbClr val="ffffff"/>
              </a:solidFill>
              <a:latin typeface="Arial Narrow"/>
            </a:endParaRPr>
          </a:p>
          <a:p>
            <a:pPr>
              <a:lnSpc>
                <a:spcPct val="100000"/>
              </a:lnSpc>
              <a:spcBef>
                <a:spcPts val="340"/>
              </a:spcBef>
              <a:spcAft>
                <a:spcPts val="601"/>
              </a:spcAft>
              <a:buNone/>
            </a:pPr>
            <a:endParaRPr b="0" lang="ru-RU" sz="2200" spc="29" strike="noStrike">
              <a:solidFill>
                <a:srgbClr val="ffffff"/>
              </a:solidFill>
              <a:latin typeface="Arial Narrow"/>
            </a:endParaRPr>
          </a:p>
        </p:txBody>
      </p:sp>
      <p:sp>
        <p:nvSpPr>
          <p:cNvPr id="91" name="Объект 5"/>
          <p:cNvSpPr/>
          <p:nvPr/>
        </p:nvSpPr>
        <p:spPr>
          <a:xfrm>
            <a:off x="4278600" y="1268640"/>
            <a:ext cx="4255560" cy="4255560"/>
          </a:xfrm>
          <a:prstGeom prst="roundRect">
            <a:avLst>
              <a:gd name="adj" fmla="val 8594"/>
            </a:avLst>
          </a:prstGeom>
          <a:blipFill rotWithShape="0">
            <a:blip r:embed="rId1"/>
            <a:srcRect/>
            <a:stretch/>
          </a:blipFill>
          <a:ln w="0">
            <a:noFill/>
          </a:ln>
          <a:effectLst>
            <a:reflection algn="bl" blurRad="12700" dir="5400000" dist="5000" endPos="28000" rotWithShape="0" stA="38000" sy="-100000"/>
          </a:effectLst>
        </p:spPr>
        <p:style>
          <a:lnRef idx="0"/>
          <a:fillRef idx="0"/>
          <a:effectRef idx="0"/>
          <a:fontRef idx="minor"/>
        </p:style>
      </p:sp>
      <p:sp>
        <p:nvSpPr>
          <p:cNvPr id="92" name="PlaceHolder 2"/>
          <p:cNvSpPr>
            <a:spLocks noGrp="1"/>
          </p:cNvSpPr>
          <p:nvPr>
            <p:ph type="title"/>
          </p:nvPr>
        </p:nvSpPr>
        <p:spPr>
          <a:xfrm>
            <a:off x="611640" y="404640"/>
            <a:ext cx="7924320" cy="58068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Description</a:t>
            </a:r>
            <a:endParaRPr b="0" lang="ru-RU" sz="3000" spc="-1" strike="noStrike">
              <a:solidFill>
                <a:srgbClr val="ffffff"/>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p:nvPr>
        </p:nvSpPr>
        <p:spPr>
          <a:xfrm>
            <a:off x="323640" y="1268640"/>
            <a:ext cx="3888000" cy="4348800"/>
          </a:xfrm>
          <a:prstGeom prst="rect">
            <a:avLst/>
          </a:prstGeom>
          <a:noFill/>
          <a:ln w="0">
            <a:noFill/>
          </a:ln>
        </p:spPr>
        <p:txBody>
          <a:bodyPr anchor="t">
            <a:noAutofit/>
          </a:bodyPr>
          <a:p>
            <a:pPr marL="343080" indent="-343080">
              <a:lnSpc>
                <a:spcPct val="100000"/>
              </a:lnSpc>
              <a:spcBef>
                <a:spcPts val="400"/>
              </a:spcBef>
              <a:spcAft>
                <a:spcPts val="601"/>
              </a:spcAft>
              <a:buClr>
                <a:srgbClr val="dc9e1f"/>
              </a:buClr>
              <a:buFont typeface="Arial"/>
              <a:buChar char="•"/>
            </a:pPr>
            <a:r>
              <a:rPr b="0" lang="en-US" sz="2000" spc="29" strike="noStrike">
                <a:solidFill>
                  <a:srgbClr val="ffffff"/>
                </a:solidFill>
                <a:latin typeface="Times New Roman"/>
              </a:rPr>
              <a:t>Adult giant Asian hornets hunt small animals (even mantises and mouses!). However, they do not eat these animals: only the larvae of hornets are carnivorous. Adult hornets feed on plant nectar and fruits</a:t>
            </a:r>
            <a:endParaRPr b="0" lang="ru-RU" sz="2000" spc="29" strike="noStrike">
              <a:solidFill>
                <a:srgbClr val="ffffff"/>
              </a:solidFill>
              <a:latin typeface="Arial Narrow"/>
            </a:endParaRPr>
          </a:p>
          <a:p>
            <a:pPr>
              <a:lnSpc>
                <a:spcPct val="100000"/>
              </a:lnSpc>
              <a:spcBef>
                <a:spcPts val="400"/>
              </a:spcBef>
              <a:spcAft>
                <a:spcPts val="601"/>
              </a:spcAft>
              <a:buNone/>
            </a:pPr>
            <a:endParaRPr b="0" lang="ru-RU" sz="2000" spc="29" strike="noStrike">
              <a:solidFill>
                <a:srgbClr val="ffffff"/>
              </a:solidFill>
              <a:latin typeface="Arial Narrow"/>
            </a:endParaRPr>
          </a:p>
          <a:p>
            <a:pPr marL="343080" indent="-343080">
              <a:lnSpc>
                <a:spcPct val="100000"/>
              </a:lnSpc>
              <a:spcBef>
                <a:spcPts val="400"/>
              </a:spcBef>
              <a:spcAft>
                <a:spcPts val="601"/>
              </a:spcAft>
              <a:buClr>
                <a:srgbClr val="dc9e1f"/>
              </a:buClr>
              <a:buFont typeface="Arial"/>
              <a:buChar char="•"/>
            </a:pPr>
            <a:r>
              <a:rPr b="0" lang="en-US" sz="2000" spc="29" strike="noStrike">
                <a:solidFill>
                  <a:srgbClr val="ffffff"/>
                </a:solidFill>
                <a:latin typeface="Times New Roman"/>
              </a:rPr>
              <a:t>Hornets live in colonies. The head of the colony is a queen who lays eggs. Workers are engaged in hunting, feeding larvae and building a nest.</a:t>
            </a:r>
            <a:endParaRPr b="0" lang="ru-RU" sz="2000" spc="29" strike="noStrike">
              <a:solidFill>
                <a:srgbClr val="ffffff"/>
              </a:solidFill>
              <a:latin typeface="Arial Narrow"/>
            </a:endParaRPr>
          </a:p>
        </p:txBody>
      </p:sp>
      <p:sp>
        <p:nvSpPr>
          <p:cNvPr id="94" name="Объект 4"/>
          <p:cNvSpPr/>
          <p:nvPr/>
        </p:nvSpPr>
        <p:spPr>
          <a:xfrm>
            <a:off x="4428000" y="1124640"/>
            <a:ext cx="3733560" cy="2099880"/>
          </a:xfrm>
          <a:prstGeom prst="roundRect">
            <a:avLst>
              <a:gd name="adj" fmla="val 8594"/>
            </a:avLst>
          </a:prstGeom>
          <a:blipFill rotWithShape="0">
            <a:blip r:embed="rId1"/>
            <a:srcRect/>
            <a:stretch/>
          </a:blipFill>
          <a:ln w="0">
            <a:noFill/>
          </a:ln>
          <a:effectLst>
            <a:reflection algn="bl" blurRad="12700" dir="5400000" dist="5000" endPos="28000" rotWithShape="0" stA="38000" sy="-100000"/>
          </a:effectLst>
        </p:spPr>
        <p:style>
          <a:lnRef idx="0"/>
          <a:fillRef idx="0"/>
          <a:effectRef idx="0"/>
          <a:fontRef idx="minor"/>
        </p:style>
      </p:sp>
      <p:sp>
        <p:nvSpPr>
          <p:cNvPr id="95" name="PlaceHolder 2"/>
          <p:cNvSpPr>
            <a:spLocks noGrp="1"/>
          </p:cNvSpPr>
          <p:nvPr>
            <p:ph type="title"/>
          </p:nvPr>
        </p:nvSpPr>
        <p:spPr>
          <a:xfrm>
            <a:off x="466560" y="404640"/>
            <a:ext cx="7924320" cy="65268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lifestyle</a:t>
            </a:r>
            <a:endParaRPr b="0" lang="ru-RU" sz="3000" spc="-1" strike="noStrike">
              <a:solidFill>
                <a:srgbClr val="ffffff"/>
              </a:solidFill>
              <a:latin typeface="Arial Narrow"/>
            </a:endParaRPr>
          </a:p>
        </p:txBody>
      </p:sp>
      <p:sp>
        <p:nvSpPr>
          <p:cNvPr id="96" name="Рисунок 5"/>
          <p:cNvSpPr/>
          <p:nvPr/>
        </p:nvSpPr>
        <p:spPr>
          <a:xfrm>
            <a:off x="4356000" y="3213000"/>
            <a:ext cx="3797280" cy="2531520"/>
          </a:xfrm>
          <a:prstGeom prst="roundRect">
            <a:avLst>
              <a:gd name="adj" fmla="val 8594"/>
            </a:avLst>
          </a:prstGeom>
          <a:blipFill rotWithShape="0">
            <a:blip r:embed="rId2"/>
            <a:srcRect/>
            <a:stretch/>
          </a:blipFill>
          <a:ln w="0">
            <a:noFill/>
          </a:ln>
          <a:effectLst>
            <a:reflection algn="bl" blurRad="12700" dir="5400000" dist="5000" endPos="28000" rotWithShape="0" stA="38000" sy="-100000"/>
          </a:effectLst>
        </p:spPr>
        <p:style>
          <a:lnRef idx="0"/>
          <a:fillRef idx="0"/>
          <a:effectRef idx="0"/>
          <a:fontRef idx="minor"/>
        </p:style>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p:nvPr>
        </p:nvSpPr>
        <p:spPr>
          <a:xfrm>
            <a:off x="611640" y="1268640"/>
            <a:ext cx="3733560" cy="4114440"/>
          </a:xfrm>
          <a:prstGeom prst="rect">
            <a:avLst/>
          </a:prstGeom>
          <a:noFill/>
          <a:ln w="0">
            <a:noFill/>
          </a:ln>
        </p:spPr>
        <p:txBody>
          <a:bodyPr anchor="t">
            <a:noAutofit/>
          </a:bodyPr>
          <a:p>
            <a:pPr marL="343080" indent="-343080">
              <a:lnSpc>
                <a:spcPct val="100000"/>
              </a:lnSpc>
              <a:spcBef>
                <a:spcPts val="400"/>
              </a:spcBef>
              <a:spcAft>
                <a:spcPts val="601"/>
              </a:spcAft>
              <a:buClr>
                <a:srgbClr val="dc9e1f"/>
              </a:buClr>
              <a:buFont typeface="Arial"/>
              <a:buChar char="•"/>
            </a:pPr>
            <a:r>
              <a:rPr b="0" lang="en-US" sz="2000" spc="29" strike="noStrike">
                <a:solidFill>
                  <a:srgbClr val="ffffff"/>
                </a:solidFill>
                <a:latin typeface="Times New Roman"/>
              </a:rPr>
              <a:t>Giant Asian hornets are very dangerous to humans, because their venom is deadly poisonous. If you have an allergy, then you are even more likely to die!</a:t>
            </a:r>
            <a:endParaRPr b="0" lang="ru-RU" sz="2000" spc="29" strike="noStrike">
              <a:solidFill>
                <a:srgbClr val="ffffff"/>
              </a:solidFill>
              <a:latin typeface="Arial Narrow"/>
            </a:endParaRPr>
          </a:p>
          <a:p>
            <a:pPr marL="343080" indent="-343080">
              <a:lnSpc>
                <a:spcPct val="100000"/>
              </a:lnSpc>
              <a:spcBef>
                <a:spcPts val="400"/>
              </a:spcBef>
              <a:spcAft>
                <a:spcPts val="601"/>
              </a:spcAft>
              <a:buClr>
                <a:srgbClr val="dc9e1f"/>
              </a:buClr>
              <a:buFont typeface="Arial"/>
              <a:buChar char="•"/>
            </a:pPr>
            <a:r>
              <a:rPr b="0" lang="en-US" sz="2000" spc="29" strike="noStrike">
                <a:solidFill>
                  <a:srgbClr val="ffffff"/>
                </a:solidFill>
                <a:latin typeface="Times New Roman"/>
              </a:rPr>
              <a:t>Giant </a:t>
            </a:r>
            <a:r>
              <a:rPr b="0" lang="en-US" sz="2000" spc="29" strike="noStrike">
                <a:solidFill>
                  <a:srgbClr val="ffffff"/>
                </a:solidFill>
                <a:latin typeface="Times New Roman"/>
              </a:rPr>
              <a:t>	</a:t>
            </a:r>
            <a:r>
              <a:rPr b="0" lang="en-US" sz="2000" spc="29" strike="noStrike">
                <a:solidFill>
                  <a:srgbClr val="ffffff"/>
                </a:solidFill>
                <a:latin typeface="Times New Roman"/>
              </a:rPr>
              <a:t>Asian hornets are especially dangerous for beekeepers because they not only can sting them, but also hunt their bees</a:t>
            </a:r>
            <a:endParaRPr b="0" lang="ru-RU" sz="2000" spc="29" strike="noStrike">
              <a:solidFill>
                <a:srgbClr val="ffffff"/>
              </a:solidFill>
              <a:latin typeface="Arial Narrow"/>
            </a:endParaRPr>
          </a:p>
          <a:p>
            <a:pPr>
              <a:lnSpc>
                <a:spcPct val="100000"/>
              </a:lnSpc>
              <a:spcBef>
                <a:spcPts val="340"/>
              </a:spcBef>
              <a:spcAft>
                <a:spcPts val="601"/>
              </a:spcAft>
              <a:buNone/>
            </a:pPr>
            <a:endParaRPr b="0" lang="ru-RU" sz="2000" spc="29" strike="noStrike">
              <a:solidFill>
                <a:srgbClr val="ffffff"/>
              </a:solidFill>
              <a:latin typeface="Arial Narrow"/>
            </a:endParaRPr>
          </a:p>
        </p:txBody>
      </p:sp>
      <p:sp>
        <p:nvSpPr>
          <p:cNvPr id="98" name="Объект 4"/>
          <p:cNvSpPr/>
          <p:nvPr/>
        </p:nvSpPr>
        <p:spPr>
          <a:xfrm>
            <a:off x="4677480" y="1340640"/>
            <a:ext cx="3733560" cy="2099880"/>
          </a:xfrm>
          <a:prstGeom prst="roundRect">
            <a:avLst>
              <a:gd name="adj" fmla="val 8594"/>
            </a:avLst>
          </a:prstGeom>
          <a:blipFill rotWithShape="0">
            <a:blip r:embed="rId1"/>
            <a:srcRect/>
            <a:stretch/>
          </a:blipFill>
          <a:ln w="0">
            <a:noFill/>
          </a:ln>
          <a:effectLst>
            <a:reflection algn="bl" blurRad="12700" dir="5400000" dist="5000" endPos="28000" rotWithShape="0" stA="38000" sy="-100000"/>
          </a:effectLst>
        </p:spPr>
        <p:style>
          <a:lnRef idx="0"/>
          <a:fillRef idx="0"/>
          <a:effectRef idx="0"/>
          <a:fontRef idx="minor"/>
        </p:style>
      </p:sp>
      <p:sp>
        <p:nvSpPr>
          <p:cNvPr id="99" name="PlaceHolder 2"/>
          <p:cNvSpPr>
            <a:spLocks noGrp="1"/>
          </p:cNvSpPr>
          <p:nvPr>
            <p:ph type="title"/>
          </p:nvPr>
        </p:nvSpPr>
        <p:spPr>
          <a:xfrm>
            <a:off x="611640" y="332640"/>
            <a:ext cx="7924320" cy="65268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Danger</a:t>
            </a:r>
            <a:endParaRPr b="0" lang="ru-RU" sz="3000" spc="-1" strike="noStrike">
              <a:solidFill>
                <a:srgbClr val="ffffff"/>
              </a:solidFill>
              <a:latin typeface="Arial Narrow"/>
            </a:endParaRPr>
          </a:p>
        </p:txBody>
      </p:sp>
      <p:sp>
        <p:nvSpPr>
          <p:cNvPr id="100" name="Рисунок 5"/>
          <p:cNvSpPr/>
          <p:nvPr/>
        </p:nvSpPr>
        <p:spPr>
          <a:xfrm>
            <a:off x="4644000" y="3429000"/>
            <a:ext cx="3754800" cy="2321640"/>
          </a:xfrm>
          <a:prstGeom prst="roundRect">
            <a:avLst>
              <a:gd name="adj" fmla="val 8594"/>
            </a:avLst>
          </a:prstGeom>
          <a:blipFill rotWithShape="0">
            <a:blip r:embed="rId2"/>
            <a:srcRect/>
            <a:stretch/>
          </a:blipFill>
          <a:ln w="0">
            <a:noFill/>
          </a:ln>
          <a:effectLst>
            <a:reflection algn="bl" blurRad="12700" dir="5400000" dist="5000" endPos="28000" rotWithShape="0" stA="38000" sy="-100000"/>
          </a:effectLst>
        </p:spPr>
        <p:style>
          <a:lnRef idx="0"/>
          <a:fillRef idx="0"/>
          <a:effectRef idx="0"/>
          <a:fontRef idx="minor"/>
        </p:style>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611640" y="188640"/>
            <a:ext cx="7924320" cy="72468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how to protect yourself</a:t>
            </a:r>
            <a:endParaRPr b="0" lang="ru-RU" sz="3000" spc="-1" strike="noStrike">
              <a:solidFill>
                <a:srgbClr val="ffffff"/>
              </a:solidFill>
              <a:latin typeface="Arial Narrow"/>
            </a:endParaRPr>
          </a:p>
        </p:txBody>
      </p:sp>
      <p:sp>
        <p:nvSpPr>
          <p:cNvPr id="102" name="PlaceHolder 2"/>
          <p:cNvSpPr>
            <a:spLocks noGrp="1"/>
          </p:cNvSpPr>
          <p:nvPr>
            <p:ph/>
          </p:nvPr>
        </p:nvSpPr>
        <p:spPr>
          <a:xfrm>
            <a:off x="609480" y="980640"/>
            <a:ext cx="7924320" cy="5256360"/>
          </a:xfrm>
          <a:prstGeom prst="rect">
            <a:avLst/>
          </a:prstGeom>
          <a:noFill/>
          <a:ln w="0">
            <a:noFill/>
          </a:ln>
        </p:spPr>
        <p:txBody>
          <a:bodyPr anchor="t">
            <a:normAutofit fontScale="98000"/>
          </a:bodyPr>
          <a:p>
            <a:pPr marL="343080" indent="-343080">
              <a:lnSpc>
                <a:spcPct val="100000"/>
              </a:lnSpc>
              <a:spcBef>
                <a:spcPts val="499"/>
              </a:spcBef>
              <a:spcAft>
                <a:spcPts val="601"/>
              </a:spcAft>
              <a:buClr>
                <a:srgbClr val="dc9e1f"/>
              </a:buClr>
              <a:buFont typeface="Arial"/>
              <a:buChar char="•"/>
            </a:pPr>
            <a:r>
              <a:rPr b="0" lang="en-US" sz="2500" spc="29" strike="noStrike">
                <a:solidFill>
                  <a:srgbClr val="ffffff"/>
                </a:solidFill>
                <a:latin typeface="Times New Roman"/>
              </a:rPr>
              <a:t>To protect yourself from giant Asian hornets, follow preventive measures: do not arrange feasts near their habitats, if you are a beekeeper - breed bees away from the habitats of hornets.</a:t>
            </a:r>
            <a:endParaRPr b="0" lang="ru-RU" sz="2500" spc="29" strike="noStrike">
              <a:solidFill>
                <a:srgbClr val="ffffff"/>
              </a:solidFill>
              <a:latin typeface="Arial Narrow"/>
            </a:endParaRPr>
          </a:p>
          <a:p>
            <a:pPr marL="343080" indent="-343080">
              <a:lnSpc>
                <a:spcPct val="100000"/>
              </a:lnSpc>
              <a:spcBef>
                <a:spcPts val="499"/>
              </a:spcBef>
              <a:spcAft>
                <a:spcPts val="601"/>
              </a:spcAft>
              <a:buClr>
                <a:srgbClr val="dc9e1f"/>
              </a:buClr>
              <a:buFont typeface="Arial"/>
              <a:buChar char="•"/>
            </a:pPr>
            <a:r>
              <a:rPr b="0" lang="en-US" sz="2500" spc="29" strike="noStrike">
                <a:solidFill>
                  <a:srgbClr val="ffffff"/>
                </a:solidFill>
                <a:latin typeface="Times New Roman"/>
              </a:rPr>
              <a:t>If a hornet is flying next to you, you have 2 options: keep calm and don't wave or immediately swat the hornet. However, since giant Asian hornets have strong armor, it may not be so easy to kill them, so it's best to keep calm</a:t>
            </a:r>
            <a:r>
              <a:rPr b="0" lang="ru-RU" sz="2500" spc="29" strike="noStrike">
                <a:solidFill>
                  <a:srgbClr val="ffffff"/>
                </a:solidFill>
                <a:latin typeface="Times New Roman"/>
              </a:rPr>
              <a:t>.</a:t>
            </a:r>
            <a:endParaRPr b="0" lang="ru-RU" sz="2500" spc="29" strike="noStrike">
              <a:solidFill>
                <a:srgbClr val="ffffff"/>
              </a:solidFill>
              <a:latin typeface="Arial Narrow"/>
            </a:endParaRPr>
          </a:p>
          <a:p>
            <a:pPr marL="343080" indent="-343080">
              <a:lnSpc>
                <a:spcPct val="100000"/>
              </a:lnSpc>
              <a:spcBef>
                <a:spcPts val="499"/>
              </a:spcBef>
              <a:spcAft>
                <a:spcPts val="601"/>
              </a:spcAft>
              <a:buClr>
                <a:srgbClr val="dc9e1f"/>
              </a:buClr>
              <a:buFont typeface="Arial"/>
              <a:buChar char="•"/>
            </a:pPr>
            <a:r>
              <a:rPr b="0" lang="en-US" sz="2500" spc="29" strike="noStrike">
                <a:solidFill>
                  <a:srgbClr val="ffffff"/>
                </a:solidFill>
                <a:latin typeface="Times New Roman"/>
              </a:rPr>
              <a:t>If you are still stung by a giant Asian hornet, then you need to immediately contact an ambulance</a:t>
            </a:r>
            <a:r>
              <a:rPr b="0" lang="ru-RU" sz="2500" spc="29" strike="noStrike">
                <a:solidFill>
                  <a:srgbClr val="ffffff"/>
                </a:solidFill>
                <a:latin typeface="Times New Roman"/>
              </a:rPr>
              <a:t>.</a:t>
            </a:r>
            <a:endParaRPr b="0" lang="ru-RU" sz="2500" spc="29" strike="noStrike">
              <a:solidFill>
                <a:srgbClr val="ffffff"/>
              </a:solidFill>
              <a:latin typeface="Arial Narrow"/>
            </a:endParaRPr>
          </a:p>
          <a:p>
            <a:pPr marL="343080" indent="-343080">
              <a:lnSpc>
                <a:spcPct val="100000"/>
              </a:lnSpc>
              <a:spcBef>
                <a:spcPts val="499"/>
              </a:spcBef>
              <a:spcAft>
                <a:spcPts val="601"/>
              </a:spcAft>
              <a:buClr>
                <a:srgbClr val="dc9e1f"/>
              </a:buClr>
              <a:buFont typeface="Arial"/>
              <a:buChar char="•"/>
            </a:pPr>
            <a:r>
              <a:rPr b="0" lang="en-US" sz="2500" spc="29" strike="noStrike">
                <a:solidFill>
                  <a:srgbClr val="ffffff"/>
                </a:solidFill>
                <a:latin typeface="Times New Roman"/>
              </a:rPr>
              <a:t>You can also burn hornets' nests, poison them, set traps for hornets, and so on.</a:t>
            </a:r>
            <a:endParaRPr b="0" lang="ru-RU" sz="2500" spc="29" strike="noStrike">
              <a:solidFill>
                <a:srgbClr val="ffffff"/>
              </a:solidFill>
              <a:latin typeface="Arial Narrow"/>
            </a:endParaRPr>
          </a:p>
          <a:p>
            <a:pPr>
              <a:lnSpc>
                <a:spcPct val="100000"/>
              </a:lnSpc>
              <a:spcBef>
                <a:spcPts val="499"/>
              </a:spcBef>
              <a:spcAft>
                <a:spcPts val="601"/>
              </a:spcAft>
              <a:buNone/>
            </a:pPr>
            <a:endParaRPr b="0" lang="ru-RU" sz="2500" spc="29" strike="noStrike">
              <a:solidFill>
                <a:srgbClr val="ffffff"/>
              </a:solidFill>
              <a:latin typeface="Arial Narrow"/>
            </a:endParaRPr>
          </a:p>
          <a:p>
            <a:pPr>
              <a:lnSpc>
                <a:spcPct val="100000"/>
              </a:lnSpc>
              <a:spcBef>
                <a:spcPts val="499"/>
              </a:spcBef>
              <a:spcAft>
                <a:spcPts val="601"/>
              </a:spcAft>
              <a:buNone/>
            </a:pPr>
            <a:endParaRPr b="0" lang="ru-RU" sz="2500" spc="29" strike="noStrike">
              <a:solidFill>
                <a:srgbClr val="ffffff"/>
              </a:solidFill>
              <a:latin typeface="Arial Narrow"/>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609480" y="274680"/>
            <a:ext cx="7924320" cy="114264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Interesting facts</a:t>
            </a:r>
            <a:endParaRPr b="0" lang="ru-RU" sz="3000" spc="-1" strike="noStrike">
              <a:solidFill>
                <a:srgbClr val="ffffff"/>
              </a:solidFill>
              <a:latin typeface="Arial Narrow"/>
            </a:endParaRPr>
          </a:p>
        </p:txBody>
      </p:sp>
      <p:sp>
        <p:nvSpPr>
          <p:cNvPr id="104" name="PlaceHolder 2"/>
          <p:cNvSpPr>
            <a:spLocks noGrp="1"/>
          </p:cNvSpPr>
          <p:nvPr>
            <p:ph/>
          </p:nvPr>
        </p:nvSpPr>
        <p:spPr>
          <a:xfrm>
            <a:off x="609480" y="1600200"/>
            <a:ext cx="7924320" cy="4114440"/>
          </a:xfrm>
          <a:prstGeom prst="rect">
            <a:avLst/>
          </a:prstGeom>
          <a:noFill/>
          <a:ln w="0">
            <a:noFill/>
          </a:ln>
        </p:spPr>
        <p:txBody>
          <a:bodyPr anchor="t">
            <a:normAutofit/>
          </a:bodyPr>
          <a:p>
            <a:pPr marL="343080" indent="-343080">
              <a:lnSpc>
                <a:spcPct val="100000"/>
              </a:lnSpc>
              <a:spcBef>
                <a:spcPts val="561"/>
              </a:spcBef>
              <a:spcAft>
                <a:spcPts val="601"/>
              </a:spcAft>
              <a:buClr>
                <a:srgbClr val="dc9e1f"/>
              </a:buClr>
              <a:buFont typeface="Arial"/>
              <a:buChar char="•"/>
            </a:pPr>
            <a:r>
              <a:rPr b="0" lang="en-US" sz="2800" spc="29" strike="noStrike">
                <a:solidFill>
                  <a:srgbClr val="ffffff"/>
                </a:solidFill>
                <a:latin typeface="Times New Roman"/>
              </a:rPr>
              <a:t>In Japan, giant hornets are called the giant sparrow bee because these hornets are really huge. In China, these hornets are called the giant tiger-headed bee because of their size and danger</a:t>
            </a:r>
            <a:endParaRPr b="0" lang="ru-RU" sz="2800" spc="29" strike="noStrike">
              <a:solidFill>
                <a:srgbClr val="ffffff"/>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4680"/>
            <a:ext cx="7924320" cy="1142640"/>
          </a:xfrm>
          <a:prstGeom prst="rect">
            <a:avLst/>
          </a:prstGeom>
          <a:noFill/>
          <a:ln w="0">
            <a:noFill/>
          </a:ln>
        </p:spPr>
        <p:txBody>
          <a:bodyPr anchor="b">
            <a:noAutofit/>
          </a:bodyPr>
          <a:p>
            <a:pPr algn="ctr">
              <a:lnSpc>
                <a:spcPct val="100000"/>
              </a:lnSpc>
              <a:buNone/>
            </a:pPr>
            <a:r>
              <a:rPr b="0" lang="en-US" sz="3000" spc="49" strike="noStrike" cap="all">
                <a:solidFill>
                  <a:srgbClr val="ffffff"/>
                </a:solidFill>
                <a:latin typeface="Times New Roman"/>
              </a:rPr>
              <a:t>sources</a:t>
            </a:r>
            <a:endParaRPr b="0" lang="ru-RU" sz="3000" spc="-1" strike="noStrike">
              <a:solidFill>
                <a:srgbClr val="ffffff"/>
              </a:solidFill>
              <a:latin typeface="Arial Narrow"/>
            </a:endParaRPr>
          </a:p>
        </p:txBody>
      </p:sp>
      <p:sp>
        <p:nvSpPr>
          <p:cNvPr id="106" name="PlaceHolder 2"/>
          <p:cNvSpPr>
            <a:spLocks noGrp="1"/>
          </p:cNvSpPr>
          <p:nvPr>
            <p:ph/>
          </p:nvPr>
        </p:nvSpPr>
        <p:spPr>
          <a:xfrm>
            <a:off x="609480" y="1600200"/>
            <a:ext cx="7924320" cy="4114440"/>
          </a:xfrm>
          <a:prstGeom prst="rect">
            <a:avLst/>
          </a:prstGeom>
          <a:noFill/>
          <a:ln w="0">
            <a:noFill/>
          </a:ln>
        </p:spPr>
        <p:txBody>
          <a:bodyPr anchor="t">
            <a:normAutofit/>
          </a:bodyPr>
          <a:p>
            <a:pPr marL="343080" indent="-343080">
              <a:lnSpc>
                <a:spcPct val="100000"/>
              </a:lnSpc>
              <a:spcBef>
                <a:spcPts val="561"/>
              </a:spcBef>
              <a:spcAft>
                <a:spcPts val="601"/>
              </a:spcAft>
              <a:buClr>
                <a:srgbClr val="dc9e1f"/>
              </a:buClr>
              <a:buFont typeface="Arial"/>
              <a:buChar char="•"/>
            </a:pPr>
            <a:r>
              <a:rPr b="0" lang="en-US" sz="2800" spc="29" strike="noStrike">
                <a:solidFill>
                  <a:srgbClr val="ffffff"/>
                </a:solidFill>
                <a:latin typeface="Times New Roman"/>
              </a:rPr>
              <a:t>https://en.wikipedia.org/wiki/Asian_giant_hornet</a:t>
            </a:r>
            <a:endParaRPr b="0" lang="ru-RU" sz="2800" spc="29" strike="noStrike">
              <a:solidFill>
                <a:srgbClr val="ffffff"/>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Horizon</Template>
  <TotalTime>38</TotalTime>
  <Application>LibreOffice/7.2.7.2$Windows_X86_64 LibreOffice_project/8d71d29d553c0f7dcbfa38fbfda25ee34cce99a2</Application>
  <AppVersion>15.0000</AppVersion>
  <Words>331</Words>
  <Paragraphs>22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2023-05-11T11:53:12Z</dcterms:created>
  <dc:creator>User</dc:creator>
  <dc:description/>
  <dc:language>ru-RU</dc:language>
  <cp:lastModifiedBy/>
  <dcterms:modified xsi:type="dcterms:W3CDTF">2023-11-01T13:56:58Z</dcterms:modified>
  <cp:revision>5</cp:revision>
  <dc:subject/>
  <dc:title>Giant Asian hornet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Экран (4:3)</vt:lpwstr>
  </property>
  <property fmtid="{D5CDD505-2E9C-101B-9397-08002B2CF9AE}" pid="3" name="Slides">
    <vt:i4>8</vt:i4>
  </property>
</Properties>
</file>