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2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A8BD4-D95F-46A1-B704-9C36381EAA7C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3ACC261-19FA-480F-89A7-9F8374639B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A8BD4-D95F-46A1-B704-9C36381EAA7C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CC261-19FA-480F-89A7-9F8374639B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A8BD4-D95F-46A1-B704-9C36381EAA7C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CC261-19FA-480F-89A7-9F8374639B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97A8BD4-D95F-46A1-B704-9C36381EAA7C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3ACC261-19FA-480F-89A7-9F8374639B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A8BD4-D95F-46A1-B704-9C36381EAA7C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CC261-19FA-480F-89A7-9F8374639B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A8BD4-D95F-46A1-B704-9C36381EAA7C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CC261-19FA-480F-89A7-9F8374639B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CC261-19FA-480F-89A7-9F8374639B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A8BD4-D95F-46A1-B704-9C36381EAA7C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A8BD4-D95F-46A1-B704-9C36381EAA7C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CC261-19FA-480F-89A7-9F8374639B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A8BD4-D95F-46A1-B704-9C36381EAA7C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CC261-19FA-480F-89A7-9F8374639B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97A8BD4-D95F-46A1-B704-9C36381EAA7C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3ACC261-19FA-480F-89A7-9F8374639B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A8BD4-D95F-46A1-B704-9C36381EAA7C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3ACC261-19FA-480F-89A7-9F8374639B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97A8BD4-D95F-46A1-B704-9C36381EAA7C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3ACC261-19FA-480F-89A7-9F8374639B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548680"/>
            <a:ext cx="75654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Презентация на тему: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-878783" y="1700808"/>
            <a:ext cx="984327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	</a:t>
            </a:r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“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Сергей Александрович Есенин</a:t>
            </a:r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”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1506" name="Picture 2" descr="( ÐÐ¾ÑÑÐ¸ÑÐµÑÐºÐ¸Ð¹ ÐºÐ»Ð°ÑÑÐ½ÑÐ¹ ÑÐ°Ñ, Ð¿Ð¾ÑÐ²ÑÑÐµÐ½Ð½ÑÐ¹ Ð¡ÐµÑÐ³ÐµÑ ÐÑÐµÐ½Ð¸Ð½Ñ).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3645024"/>
            <a:ext cx="2088232" cy="2759969"/>
          </a:xfrm>
          <a:prstGeom prst="rect">
            <a:avLst/>
          </a:prstGeom>
          <a:noFill/>
        </p:spPr>
      </p:pic>
      <p:pic>
        <p:nvPicPr>
          <p:cNvPr id="21508" name="Picture 4" descr="https://im0-tub-ru.yandex.net/i?id=dcd1eda0b34517ddfa5f19d55f5b609d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3645024"/>
            <a:ext cx="2088232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bestcube.space/wp-content/uploads/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733130" y="0"/>
            <a:ext cx="35202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П</a:t>
            </a:r>
            <a:r>
              <a:rPr lang="ru-RU" dirty="0" smtClean="0">
                <a:solidFill>
                  <a:srgbClr val="0070C0"/>
                </a:solidFill>
              </a:rPr>
              <a:t>резентация Колотилова Егора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www.stihi.ru/pics/2018/10/04/51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764704"/>
            <a:ext cx="3168352" cy="511256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836712"/>
            <a:ext cx="439248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196752"/>
            <a:ext cx="4572000" cy="5041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30" dirty="0" smtClean="0"/>
              <a:t>Родился </a:t>
            </a:r>
            <a:r>
              <a:rPr lang="ru-RU" sz="2230" dirty="0"/>
              <a:t>21 сентября (3 октября) 1895 года в с. Константиново Рязанской губернии в семье крестьянина.</a:t>
            </a:r>
          </a:p>
          <a:p>
            <a:r>
              <a:rPr lang="ru-RU" sz="2230" dirty="0"/>
              <a:t>Образование в биографии Есенина было получено в местном земском училище(1904-1909), затем до 1912 года – в классе церковно-приходской школы. В 1913 году поступил в городской народный университет Шанявского в Москве.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48680"/>
            <a:ext cx="4176464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/>
              <a:t>Впервые стихотворения Есенина были опубликованы в 1914 году.</a:t>
            </a:r>
          </a:p>
          <a:p>
            <a:r>
              <a:rPr lang="ru-RU" sz="2200" dirty="0"/>
              <a:t>В Петрограде свои стихи Есенин читает Александру </a:t>
            </a:r>
            <a:r>
              <a:rPr lang="ru-RU" sz="2200" dirty="0" smtClean="0"/>
              <a:t>Блоку</a:t>
            </a:r>
            <a:r>
              <a:rPr lang="ru-RU" sz="2200" dirty="0"/>
              <a:t> и другим поэтам. Сближается с группой «</a:t>
            </a:r>
            <a:r>
              <a:rPr lang="ru-RU" sz="2200" dirty="0" err="1"/>
              <a:t>новокрестьянских</a:t>
            </a:r>
            <a:r>
              <a:rPr lang="ru-RU" sz="2200" dirty="0"/>
              <a:t> поэтов», и сам увлекается этим направлением. После публикации первых сборников («Радуница»,1916 г.) поэт получил широкую известность.</a:t>
            </a:r>
          </a:p>
          <a:p>
            <a:r>
              <a:rPr lang="ru-RU" sz="2200" dirty="0"/>
              <a:t/>
            </a:r>
            <a:br>
              <a:rPr lang="ru-RU" sz="22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9458" name="Picture 2" descr="https://img.kanzoboz.ru/data/images/489672_96a45_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764704"/>
            <a:ext cx="3120008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3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3" dur="3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3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3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4752528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/>
              <a:t>Начиная с 1914 года Сергей Александрович печатается в детских изданиях, пишет стихи для детей (стихотворения «Сиротка»,1914г., «</a:t>
            </a:r>
            <a:r>
              <a:rPr lang="ru-RU" sz="2200" dirty="0" err="1"/>
              <a:t>Побирушка</a:t>
            </a:r>
            <a:r>
              <a:rPr lang="ru-RU" sz="2200" dirty="0"/>
              <a:t>»,1915г., повесть «Яр»,1916 г., «Сказка о пастушонке Пете…»,1925 г.).</a:t>
            </a:r>
          </a:p>
          <a:p>
            <a:r>
              <a:rPr lang="ru-RU" sz="2200" dirty="0"/>
              <a:t>В это время к Есенину приходит настоящая популярность, его приглашают на различные поэтические встречи. Максим Горький писал: «Город встретил его с тем восхищением, как </a:t>
            </a:r>
            <a:r>
              <a:rPr lang="ru-RU" sz="2200" dirty="0" err="1"/>
              <a:t>обжора</a:t>
            </a:r>
            <a:r>
              <a:rPr lang="ru-RU" sz="2200" dirty="0"/>
              <a:t> встречает землянику в январе. Его стихи начали хвалить, чрезмерно и неискренне, как умеют хвалить лицемеры и завистники».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8434" name="Picture 2" descr="http://static.ozone.ru/multimedia/books_covers/1014895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332656"/>
            <a:ext cx="2628800" cy="2880320"/>
          </a:xfrm>
          <a:prstGeom prst="rect">
            <a:avLst/>
          </a:prstGeom>
          <a:noFill/>
        </p:spPr>
      </p:pic>
      <p:pic>
        <p:nvPicPr>
          <p:cNvPr id="18436" name="Picture 4" descr="https://buyabook.ru/wa-data/public/shop/products/60/31/3160/images/3568/3568.750x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3356992"/>
            <a:ext cx="2664296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836712"/>
            <a:ext cx="777686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/>
              <a:t>В 1918-1920 годах Есенин увлекается имажинизмом, выпускает сборники стихов: «Исповедь хулигана»(1921),«</a:t>
            </a:r>
            <a:r>
              <a:rPr lang="ru-RU" sz="2200" dirty="0" err="1" smtClean="0"/>
              <a:t>Трерядница</a:t>
            </a:r>
            <a:r>
              <a:rPr lang="ru-RU" sz="2200" dirty="0" smtClean="0"/>
              <a:t>»(1921), «Стихи скандалиста»(1923), «Москва кабацкая»(1924).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endParaRPr lang="ru-RU" sz="2200" dirty="0"/>
          </a:p>
        </p:txBody>
      </p:sp>
      <p:pic>
        <p:nvPicPr>
          <p:cNvPr id="5122" name="Picture 2" descr="http://www.cabinet-auction.com/files/images/gallery/21503_6_CompressedImage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708920"/>
            <a:ext cx="2592288" cy="3528392"/>
          </a:xfrm>
          <a:prstGeom prst="rect">
            <a:avLst/>
          </a:prstGeom>
          <a:noFill/>
        </p:spPr>
      </p:pic>
      <p:sp>
        <p:nvSpPr>
          <p:cNvPr id="5124" name="AutoShape 4" descr="http://auction-antiquebook.ru/wp-content/uploads/2016/02/29-7_mg_992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6" name="AutoShape 6" descr="http://auction-antiquebook.ru/wp-content/uploads/2016/02/29-7_mg_992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8" name="Picture 8" descr="https://img01litfund.ru/images/lots/87/87-266-2068-4-VB1072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636912"/>
            <a:ext cx="2808312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8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9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0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88640"/>
            <a:ext cx="3528392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/>
              <a:t>После знакомства с танцовщицей </a:t>
            </a:r>
            <a:r>
              <a:rPr lang="ru-RU" sz="2200" dirty="0" err="1" smtClean="0"/>
              <a:t>Айседорой</a:t>
            </a:r>
            <a:r>
              <a:rPr lang="ru-RU" sz="2200" dirty="0" smtClean="0"/>
              <a:t> </a:t>
            </a:r>
            <a:r>
              <a:rPr lang="ru-RU" sz="2200" dirty="0" err="1" smtClean="0"/>
              <a:t>Дункан</a:t>
            </a:r>
            <a:r>
              <a:rPr lang="ru-RU" sz="2200" dirty="0" smtClean="0"/>
              <a:t> в 1921 году, Есенин вскоре женится на ней. До этого жил с </a:t>
            </a:r>
            <a:r>
              <a:rPr lang="ru-RU" sz="2200" dirty="0" err="1" smtClean="0"/>
              <a:t>А.Р.Изрядновой</a:t>
            </a:r>
            <a:r>
              <a:rPr lang="ru-RU" sz="2200" dirty="0" smtClean="0"/>
              <a:t> (имел с ней сына Юрия), </a:t>
            </a:r>
            <a:r>
              <a:rPr lang="ru-RU" sz="2200" dirty="0" err="1" smtClean="0"/>
              <a:t>З.Н.Райх</a:t>
            </a:r>
            <a:r>
              <a:rPr lang="ru-RU" sz="2200" dirty="0" smtClean="0"/>
              <a:t> (сын Константин, дочь Татьяна), </a:t>
            </a:r>
            <a:r>
              <a:rPr lang="ru-RU" sz="2200" dirty="0" err="1" smtClean="0"/>
              <a:t>Н.Вольпиной</a:t>
            </a:r>
            <a:r>
              <a:rPr lang="ru-RU" sz="2200" dirty="0" smtClean="0"/>
              <a:t> (сын Александр). После свадьбы с </a:t>
            </a:r>
            <a:r>
              <a:rPr lang="ru-RU" sz="2200" dirty="0" err="1" smtClean="0"/>
              <a:t>Дункан</a:t>
            </a:r>
            <a:r>
              <a:rPr lang="ru-RU" sz="2200" dirty="0" smtClean="0"/>
              <a:t> путешествовал по Европе, США. Их брак оказался краток – в 1923 году пара распалась, и Есенин вернулся в Москву.</a:t>
            </a:r>
            <a:br>
              <a:rPr lang="ru-RU" sz="2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https://musicseasons.org/wp-content/uploads/2017/10/Ajsedora_Dunkan_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332656"/>
            <a:ext cx="2952328" cy="388843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436096" y="4365104"/>
            <a:ext cx="28803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/>
              <a:t>Айседора</a:t>
            </a:r>
            <a:r>
              <a:rPr lang="ru-RU" sz="2400" dirty="0" smtClean="0"/>
              <a:t> </a:t>
            </a:r>
            <a:r>
              <a:rPr lang="ru-RU" sz="2400" dirty="0" err="1" smtClean="0"/>
              <a:t>Дункан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texts.net/files/online_html/235443/_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548680"/>
            <a:ext cx="3126507" cy="489654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547664" y="5661248"/>
            <a:ext cx="18590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err="1" smtClean="0"/>
              <a:t>Н.Вольпина</a:t>
            </a:r>
            <a:endParaRPr lang="ru-RU" sz="2400" dirty="0"/>
          </a:p>
        </p:txBody>
      </p:sp>
      <p:pic>
        <p:nvPicPr>
          <p:cNvPr id="3076" name="Picture 4" descr="https://24smi.org/public/media/resize/660x-/celebrity/2018/08/31/9o7glamolsyw-sofia-tolstaia-i-lev-tolsto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548680"/>
            <a:ext cx="3456384" cy="489654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292080" y="5589240"/>
            <a:ext cx="26360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Софья Андреевна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692696"/>
            <a:ext cx="78488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28 декабря 1925 года наступила смерть Есенина, его тело нашли повешенным в гостинице «</a:t>
            </a:r>
            <a:r>
              <a:rPr lang="ru-RU" sz="2400" dirty="0" err="1" smtClean="0"/>
              <a:t>Англетер</a:t>
            </a:r>
            <a:r>
              <a:rPr lang="ru-RU" sz="2400" dirty="0" smtClean="0"/>
              <a:t>».</a:t>
            </a:r>
            <a:br>
              <a:rPr lang="ru-RU" sz="24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http://cdn01.ru/files/users/images/02/4a/024aa9e6568f191ebd8a350e2d00bebb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988840"/>
            <a:ext cx="3168352" cy="4124004"/>
          </a:xfrm>
          <a:prstGeom prst="rect">
            <a:avLst/>
          </a:prstGeom>
          <a:noFill/>
        </p:spPr>
      </p:pic>
      <p:pic>
        <p:nvPicPr>
          <p:cNvPr id="2052" name="Picture 4" descr="https://avatars.yandex.net/get-music-user-playlist/69910/229640792.1009.10818/m1000x1000?1501435286520&amp;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988839"/>
            <a:ext cx="3096344" cy="41044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s/261970/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116</TotalTime>
  <Words>193</Words>
  <Application>Microsoft Office PowerPoint</Application>
  <PresentationFormat>Экран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13</cp:revision>
  <dcterms:created xsi:type="dcterms:W3CDTF">2019-04-21T18:24:33Z</dcterms:created>
  <dcterms:modified xsi:type="dcterms:W3CDTF">2019-04-22T17:46:54Z</dcterms:modified>
</cp:coreProperties>
</file>