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0"/>
  </p:notesMasterIdLst>
  <p:sldIdLst>
    <p:sldId id="257" r:id="rId2"/>
    <p:sldId id="265" r:id="rId3"/>
    <p:sldId id="261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7" r:id="rId14"/>
    <p:sldId id="276" r:id="rId15"/>
    <p:sldId id="278" r:id="rId16"/>
    <p:sldId id="279" r:id="rId17"/>
    <p:sldId id="280" r:id="rId18"/>
    <p:sldId id="281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7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D263EF-0C85-42E7-92ED-D7EDCAAE98C1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283FFC-0F6C-4DE7-8A65-F06858EB84D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283FFC-0F6C-4DE7-8A65-F06858EB84DD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2236AD3F-D740-40D1-BD0F-C2CCE841CA8F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B4CBDEF7-21B1-4E7C-90A2-4B879DD69B4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6AD3F-D740-40D1-BD0F-C2CCE841CA8F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BDEF7-21B1-4E7C-90A2-4B879DD69B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6AD3F-D740-40D1-BD0F-C2CCE841CA8F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BDEF7-21B1-4E7C-90A2-4B879DD69B4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6AD3F-D740-40D1-BD0F-C2CCE841CA8F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BDEF7-21B1-4E7C-90A2-4B879DD69B4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2236AD3F-D740-40D1-BD0F-C2CCE841CA8F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B4CBDEF7-21B1-4E7C-90A2-4B879DD69B4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6AD3F-D740-40D1-BD0F-C2CCE841CA8F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BDEF7-21B1-4E7C-90A2-4B879DD69B4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6AD3F-D740-40D1-BD0F-C2CCE841CA8F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BDEF7-21B1-4E7C-90A2-4B879DD69B4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6AD3F-D740-40D1-BD0F-C2CCE841CA8F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BDEF7-21B1-4E7C-90A2-4B879DD69B4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6AD3F-D740-40D1-BD0F-C2CCE841CA8F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BDEF7-21B1-4E7C-90A2-4B879DD69B4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6AD3F-D740-40D1-BD0F-C2CCE841CA8F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BDEF7-21B1-4E7C-90A2-4B879DD69B4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6AD3F-D740-40D1-BD0F-C2CCE841CA8F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BDEF7-21B1-4E7C-90A2-4B879DD69B4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2236AD3F-D740-40D1-BD0F-C2CCE841CA8F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4CBDEF7-21B1-4E7C-90A2-4B879DD69B4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4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4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jpeg"/><Relationship Id="rId4" Type="http://schemas.openxmlformats.org/officeDocument/2006/relationships/image" Target="../media/image5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4.jpeg"/><Relationship Id="rId7" Type="http://schemas.openxmlformats.org/officeDocument/2006/relationships/image" Target="../media/image5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57.jpeg"/><Relationship Id="rId4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http://i.huffpost.com/gen/2097110/images/o-AUSTRALIA-facebook.jpg" TargetMode="External"/><Relationship Id="rId3" Type="http://schemas.openxmlformats.org/officeDocument/2006/relationships/image" Target="../media/image59.jpeg"/><Relationship Id="rId7" Type="http://schemas.openxmlformats.org/officeDocument/2006/relationships/image" Target="../media/image6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http://i00.i.aliimg.com/photo/v0/60044452538/cheap_safety_sign_uniso_print.jpg" TargetMode="External"/><Relationship Id="rId5" Type="http://schemas.openxmlformats.org/officeDocument/2006/relationships/image" Target="../media/image60.jpeg"/><Relationship Id="rId4" Type="http://schemas.openxmlformats.org/officeDocument/2006/relationships/image" Target="http://dims.vetstreet.com/dims3/MMAH/resize/630x420/quality/90/http:/s3.amazonaws.com/assets.prod.vetstreet.com/fc/fd7780859011e1b25e005056ad4734/file/mermaid.jpg" TargetMode="External"/><Relationship Id="rId9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4.jpeg"/><Relationship Id="rId7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4.jpeg"/><Relationship Id="rId7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4.jpeg"/><Relationship Id="rId7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5" Type="http://schemas.openxmlformats.org/officeDocument/2006/relationships/image" Target="../media/image19.jpeg"/><Relationship Id="rId10" Type="http://schemas.openxmlformats.org/officeDocument/2006/relationships/image" Target="../media/image24.jpeg"/><Relationship Id="rId4" Type="http://schemas.openxmlformats.org/officeDocument/2006/relationships/image" Target="../media/image18.png"/><Relationship Id="rId9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4.jpeg"/><Relationship Id="rId7" Type="http://schemas.openxmlformats.org/officeDocument/2006/relationships/image" Target="../media/image2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3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4.jpeg"/><Relationship Id="rId7" Type="http://schemas.openxmlformats.org/officeDocument/2006/relationships/image" Target="../media/image3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http://freeppt.ru/Prew/BlueLinesSlaidPrew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-85869"/>
            <a:ext cx="9144000" cy="69438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370" name="Picture 10" descr="http://wl.static.fotolia.com/jpg/00/58/78/81/400_F_58788104_RhfZJJGV2dVYRZc0LpvWnhkpgks791p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404664"/>
            <a:ext cx="7128792" cy="43744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5652120" y="5013176"/>
            <a:ext cx="309738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Работу выполнила:</a:t>
            </a:r>
          </a:p>
          <a:p>
            <a:r>
              <a:rPr lang="ru-RU" dirty="0" smtClean="0"/>
              <a:t>Русских Н.А.,</a:t>
            </a:r>
          </a:p>
          <a:p>
            <a:r>
              <a:rPr lang="ru-RU" dirty="0" smtClean="0"/>
              <a:t>Учитель английского языка</a:t>
            </a:r>
          </a:p>
          <a:p>
            <a:r>
              <a:rPr lang="ru-RU" dirty="0" smtClean="0"/>
              <a:t>МБОУ «Лицей №3»</a:t>
            </a:r>
          </a:p>
          <a:p>
            <a:r>
              <a:rPr lang="ru-RU" dirty="0" smtClean="0"/>
              <a:t>Г. </a:t>
            </a:r>
            <a:r>
              <a:rPr lang="ru-RU" dirty="0" err="1" smtClean="0"/>
              <a:t>Саров</a:t>
            </a:r>
            <a:r>
              <a:rPr lang="ru-RU" dirty="0" smtClean="0"/>
              <a:t>, Нижегородской обл.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http://freeppt.ru/Prew/BlueLinesSlaidPrew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9438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 descr="http://st2.depositphotos.com/1007499/5212/v/170/depositphotos_52120629-Made-in-australia-stam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1556027" cy="101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 descr="http://cdn4.s.kolorado.ru/products/6/64/649/64923/108_1_23_desig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73428" y="260648"/>
            <a:ext cx="1181584" cy="1368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3707904" y="404664"/>
            <a:ext cx="183896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3300"/>
                </a:solidFill>
              </a:rPr>
              <a:t>Products</a:t>
            </a:r>
            <a:r>
              <a:rPr lang="ru-RU" sz="2800" b="1" dirty="0">
                <a:solidFill>
                  <a:srgbClr val="003300"/>
                </a:solidFill>
              </a:rPr>
              <a:t>.</a:t>
            </a:r>
            <a:endParaRPr lang="ru-RU" sz="2800" dirty="0">
              <a:solidFill>
                <a:srgbClr val="003300"/>
              </a:solidFill>
            </a:endParaRPr>
          </a:p>
          <a:p>
            <a:endParaRPr lang="ru-RU" sz="2800" b="1" dirty="0">
              <a:solidFill>
                <a:srgbClr val="0033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3584" y="1340768"/>
            <a:ext cx="3608488" cy="2492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en-US" sz="2400" b="1" dirty="0" smtClean="0">
              <a:solidFill>
                <a:srgbClr val="00330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3300"/>
                </a:solidFill>
              </a:rPr>
              <a:t> </a:t>
            </a:r>
            <a:r>
              <a:rPr lang="en-US" sz="2400" b="1" dirty="0">
                <a:solidFill>
                  <a:srgbClr val="003300"/>
                </a:solidFill>
              </a:rPr>
              <a:t>Vegemite [</a:t>
            </a:r>
            <a:r>
              <a:rPr lang="ru-RU" sz="2400" dirty="0" err="1">
                <a:solidFill>
                  <a:srgbClr val="003300"/>
                </a:solidFill>
              </a:rPr>
              <a:t>ˈ</a:t>
            </a:r>
            <a:r>
              <a:rPr lang="ru-RU" sz="2400" b="1" dirty="0" err="1">
                <a:solidFill>
                  <a:srgbClr val="003300"/>
                </a:solidFill>
              </a:rPr>
              <a:t>vedʒ</a:t>
            </a:r>
            <a:r>
              <a:rPr lang="en-US" sz="2400" b="1" dirty="0" err="1">
                <a:solidFill>
                  <a:srgbClr val="003300"/>
                </a:solidFill>
              </a:rPr>
              <a:t>emait</a:t>
            </a:r>
            <a:r>
              <a:rPr lang="en-US" sz="2400" b="1" dirty="0" smtClean="0">
                <a:solidFill>
                  <a:srgbClr val="003300"/>
                </a:solidFill>
              </a:rPr>
              <a:t>]</a:t>
            </a:r>
          </a:p>
          <a:p>
            <a:pPr algn="ctr"/>
            <a:r>
              <a:rPr lang="ru-RU" sz="2400" b="1" dirty="0" smtClean="0">
                <a:solidFill>
                  <a:srgbClr val="003300"/>
                </a:solidFill>
              </a:rPr>
              <a:t>(</a:t>
            </a:r>
            <a:r>
              <a:rPr lang="en-US" sz="2400" b="1" dirty="0">
                <a:solidFill>
                  <a:srgbClr val="003300"/>
                </a:solidFill>
              </a:rPr>
              <a:t>Australia</a:t>
            </a:r>
            <a:r>
              <a:rPr lang="ru-RU" sz="2400" b="1" dirty="0">
                <a:solidFill>
                  <a:srgbClr val="003300"/>
                </a:solidFill>
              </a:rPr>
              <a:t>)</a:t>
            </a:r>
            <a:endParaRPr lang="ru-RU" sz="2400" dirty="0">
              <a:solidFill>
                <a:srgbClr val="00330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3300"/>
                </a:solidFill>
              </a:rPr>
              <a:t> </a:t>
            </a:r>
            <a:r>
              <a:rPr lang="ru-RU" sz="2400" b="1" dirty="0" err="1" smtClean="0">
                <a:solidFill>
                  <a:srgbClr val="003300"/>
                </a:solidFill>
              </a:rPr>
              <a:t>Веджимайт</a:t>
            </a:r>
            <a:endParaRPr lang="en-US" sz="2400" b="1" dirty="0" smtClean="0">
              <a:solidFill>
                <a:srgbClr val="003300"/>
              </a:solidFill>
            </a:endParaRPr>
          </a:p>
          <a:p>
            <a:pPr algn="ctr"/>
            <a:endParaRPr lang="en-US" sz="2400" b="1" dirty="0" smtClean="0">
              <a:solidFill>
                <a:srgbClr val="003300"/>
              </a:solidFill>
            </a:endParaRPr>
          </a:p>
          <a:p>
            <a:endParaRPr lang="ru-RU" dirty="0"/>
          </a:p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4572000" y="1700808"/>
            <a:ext cx="387606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3300"/>
                </a:solidFill>
              </a:rPr>
              <a:t>Особые продукты </a:t>
            </a:r>
            <a:r>
              <a:rPr lang="ru-RU" sz="2400" b="1" dirty="0" smtClean="0">
                <a:solidFill>
                  <a:srgbClr val="003300"/>
                </a:solidFill>
              </a:rPr>
              <a:t>питания</a:t>
            </a:r>
            <a:endParaRPr lang="en-US" sz="2400" b="1" dirty="0" smtClean="0">
              <a:solidFill>
                <a:srgbClr val="00330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3300"/>
                </a:solidFill>
              </a:rPr>
              <a:t>(</a:t>
            </a:r>
            <a:r>
              <a:rPr lang="en-US" sz="2400" b="1" dirty="0">
                <a:solidFill>
                  <a:srgbClr val="003300"/>
                </a:solidFill>
              </a:rPr>
              <a:t>Russia</a:t>
            </a:r>
            <a:r>
              <a:rPr lang="ru-RU" sz="2400" b="1" dirty="0">
                <a:solidFill>
                  <a:srgbClr val="003300"/>
                </a:solidFill>
              </a:rPr>
              <a:t>)</a:t>
            </a:r>
            <a:endParaRPr lang="ru-RU" sz="2400" dirty="0">
              <a:solidFill>
                <a:srgbClr val="003300"/>
              </a:solidFill>
            </a:endParaRPr>
          </a:p>
          <a:p>
            <a:endParaRPr lang="ru-RU" dirty="0"/>
          </a:p>
        </p:txBody>
      </p:sp>
      <p:sp>
        <p:nvSpPr>
          <p:cNvPr id="140292" name="Rectangle 4"/>
          <p:cNvSpPr>
            <a:spLocks noChangeArrowheads="1"/>
          </p:cNvSpPr>
          <p:nvPr/>
        </p:nvSpPr>
        <p:spPr bwMode="auto">
          <a:xfrm>
            <a:off x="0" y="43934"/>
            <a:ext cx="63863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5410" name="Picture 2" descr="vegemit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3140968"/>
            <a:ext cx="4176464" cy="27843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5411" name="Picture 3" descr="http://irecommend.ru.q5.r-99.com/sites/default/files/imagecache/copyright1/user-images/250682/2G6LN5snWEsKfxp3zZ6W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8024" y="3140968"/>
            <a:ext cx="3788324" cy="28357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http://freeppt.ru/Prew/BlueLinesSlaidPrew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9438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 descr="http://st2.depositphotos.com/1007499/5212/v/170/depositphotos_52120629-Made-in-australia-stam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0648"/>
            <a:ext cx="1556027" cy="101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 descr="http://cdn4.s.kolorado.ru/products/6/64/649/64923/108_1_23_desig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73428" y="260648"/>
            <a:ext cx="1181584" cy="1368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1907704" y="476672"/>
            <a:ext cx="193771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 smtClean="0"/>
          </a:p>
          <a:p>
            <a:pPr algn="ctr"/>
            <a:r>
              <a:rPr lang="ru-RU" sz="2400" b="1" dirty="0" err="1" smtClean="0">
                <a:solidFill>
                  <a:srgbClr val="003300"/>
                </a:solidFill>
                <a:latin typeface="Calibri" pitchFamily="34" charset="0"/>
              </a:rPr>
              <a:t>Honey</a:t>
            </a:r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[</a:t>
            </a:r>
            <a:r>
              <a:rPr lang="en-US" sz="2400" b="1" dirty="0" err="1">
                <a:solidFill>
                  <a:srgbClr val="003300"/>
                </a:solidFill>
                <a:latin typeface="Calibri" pitchFamily="34" charset="0"/>
              </a:rPr>
              <a:t>hʌni</a:t>
            </a:r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</a:rPr>
              <a:t>]</a:t>
            </a:r>
          </a:p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 </a:t>
            </a:r>
            <a:r>
              <a:rPr lang="ru-RU" sz="2400" b="1" dirty="0">
                <a:solidFill>
                  <a:srgbClr val="003300"/>
                </a:solidFill>
                <a:latin typeface="Calibri" pitchFamily="34" charset="0"/>
              </a:rPr>
              <a:t>(</a:t>
            </a:r>
            <a:r>
              <a:rPr lang="ru-RU" sz="2400" b="1" dirty="0" err="1">
                <a:solidFill>
                  <a:srgbClr val="003300"/>
                </a:solidFill>
                <a:latin typeface="Calibri" pitchFamily="34" charset="0"/>
              </a:rPr>
              <a:t>Australia</a:t>
            </a:r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)</a:t>
            </a:r>
            <a:endParaRPr lang="en-US" sz="2400" b="1" dirty="0" smtClean="0">
              <a:solidFill>
                <a:srgbClr val="003300"/>
              </a:solidFill>
              <a:latin typeface="Calibri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Мед</a:t>
            </a:r>
            <a:endParaRPr lang="ru-RU" sz="2400" b="1" dirty="0">
              <a:solidFill>
                <a:srgbClr val="003300"/>
              </a:solidFill>
              <a:latin typeface="Calibri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003300"/>
                </a:solidFill>
              </a:rPr>
              <a:t> </a:t>
            </a:r>
            <a:endParaRPr lang="en-US" sz="2400" b="1" dirty="0" smtClean="0">
              <a:solidFill>
                <a:srgbClr val="003300"/>
              </a:solidFill>
            </a:endParaRPr>
          </a:p>
          <a:p>
            <a:endParaRPr lang="ru-RU" dirty="0"/>
          </a:p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6012160" y="1484784"/>
            <a:ext cx="147829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3300"/>
                </a:solidFill>
              </a:rPr>
              <a:t>Мед </a:t>
            </a:r>
            <a:r>
              <a:rPr lang="ru-RU" sz="2400" dirty="0">
                <a:solidFill>
                  <a:srgbClr val="003300"/>
                </a:solidFill>
              </a:rPr>
              <a:t/>
            </a:r>
            <a:br>
              <a:rPr lang="ru-RU" sz="2400" dirty="0">
                <a:solidFill>
                  <a:srgbClr val="003300"/>
                </a:solidFill>
              </a:rPr>
            </a:br>
            <a:r>
              <a:rPr lang="ru-RU" sz="2400" b="1" dirty="0" smtClean="0">
                <a:solidFill>
                  <a:srgbClr val="003300"/>
                </a:solidFill>
              </a:rPr>
              <a:t>(</a:t>
            </a:r>
            <a:r>
              <a:rPr lang="en-US" sz="2400" b="1" dirty="0">
                <a:solidFill>
                  <a:srgbClr val="003300"/>
                </a:solidFill>
              </a:rPr>
              <a:t>Russia</a:t>
            </a:r>
            <a:r>
              <a:rPr lang="ru-RU" sz="2400" b="1" dirty="0">
                <a:solidFill>
                  <a:srgbClr val="003300"/>
                </a:solidFill>
              </a:rPr>
              <a:t>)</a:t>
            </a:r>
            <a:endParaRPr lang="ru-RU" sz="2400" dirty="0">
              <a:solidFill>
                <a:srgbClr val="003300"/>
              </a:solidFill>
            </a:endParaRPr>
          </a:p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707904" y="260648"/>
            <a:ext cx="160011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003300"/>
                </a:solidFill>
              </a:rPr>
              <a:t>Products</a:t>
            </a:r>
            <a:r>
              <a:rPr lang="ru-RU" sz="2400" b="1" dirty="0" smtClean="0">
                <a:solidFill>
                  <a:srgbClr val="003300"/>
                </a:solidFill>
              </a:rPr>
              <a:t>.</a:t>
            </a:r>
            <a:endParaRPr lang="ru-RU" sz="2400" dirty="0" smtClean="0">
              <a:solidFill>
                <a:srgbClr val="003300"/>
              </a:solidFill>
            </a:endParaRPr>
          </a:p>
          <a:p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2339752" y="3717032"/>
            <a:ext cx="220868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srgbClr val="003300"/>
                </a:solidFill>
                <a:latin typeface="Calibri" pitchFamily="34" charset="0"/>
              </a:rPr>
              <a:t>Manuka</a:t>
            </a:r>
            <a:r>
              <a:rPr lang="en-US" sz="2400" b="1" dirty="0">
                <a:solidFill>
                  <a:srgbClr val="003300"/>
                </a:solidFill>
                <a:latin typeface="Calibri" pitchFamily="34" charset="0"/>
              </a:rPr>
              <a:t> honey</a:t>
            </a:r>
            <a:r>
              <a:rPr lang="en-US" sz="2400" dirty="0">
                <a:solidFill>
                  <a:srgbClr val="003300"/>
                </a:solidFill>
              </a:rPr>
              <a:t> </a:t>
            </a:r>
            <a:endParaRPr lang="ru-RU" sz="2400" dirty="0">
              <a:solidFill>
                <a:srgbClr val="003300"/>
              </a:solidFill>
            </a:endParaRPr>
          </a:p>
          <a:p>
            <a:endParaRPr lang="ru-RU" dirty="0"/>
          </a:p>
        </p:txBody>
      </p:sp>
      <p:pic>
        <p:nvPicPr>
          <p:cNvPr id="144385" name="Picture 1" descr="http://fermagid.ru/images/pchely/evkaliptovyj-me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1772816"/>
            <a:ext cx="2160240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4386" name="Picture 2" descr="http://76.my/Malaysia/manuka-honey-high-mgo-umf-manuka-health-250g-roronoazolo-1509-27-roronoazolo@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23728" y="4221088"/>
            <a:ext cx="2304256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4387" name="Рисунок 30" descr="Сувениры из России - иностранным друзьям в подарок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92080" y="2636912"/>
            <a:ext cx="3024336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http://freeppt.ru/Prew/BlueLinesSlaidPrew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9438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 descr="http://st2.depositphotos.com/1007499/5212/v/170/depositphotos_52120629-Made-in-australia-stam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1556027" cy="101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 descr="http://cdn4.s.kolorado.ru/products/6/64/649/64923/108_1_23_desig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73428" y="260648"/>
            <a:ext cx="1181584" cy="1368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3563888" y="332656"/>
            <a:ext cx="15909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3300"/>
                </a:solidFill>
                <a:latin typeface="Calibri" pitchFamily="34" charset="0"/>
              </a:rPr>
              <a:t>Products</a:t>
            </a:r>
            <a:r>
              <a:rPr lang="ru-RU" sz="2800" b="1" dirty="0" smtClean="0">
                <a:solidFill>
                  <a:srgbClr val="003300"/>
                </a:solidFill>
                <a:latin typeface="Calibri" pitchFamily="34" charset="0"/>
              </a:rPr>
              <a:t>.</a:t>
            </a:r>
            <a:endParaRPr lang="ru-RU" sz="2800" b="1" dirty="0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5576" y="1556792"/>
            <a:ext cx="248376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 smtClean="0"/>
          </a:p>
          <a:p>
            <a:pPr algn="ctr"/>
            <a:r>
              <a:rPr lang="ru-RU" sz="2400" b="1" dirty="0" smtClean="0">
                <a:solidFill>
                  <a:srgbClr val="003300"/>
                </a:solidFill>
              </a:rPr>
              <a:t> </a:t>
            </a:r>
            <a:endParaRPr lang="en-US" sz="2400" b="1" dirty="0" smtClean="0">
              <a:solidFill>
                <a:srgbClr val="003300"/>
              </a:solidFill>
            </a:endParaRPr>
          </a:p>
          <a:p>
            <a:pPr algn="ctr"/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</a:rPr>
              <a:t>Jerky</a:t>
            </a:r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 </a:t>
            </a:r>
            <a:r>
              <a:rPr lang="ru-RU" sz="2400" b="1" dirty="0" err="1">
                <a:solidFill>
                  <a:srgbClr val="003300"/>
                </a:solidFill>
                <a:latin typeface="Calibri" pitchFamily="34" charset="0"/>
              </a:rPr>
              <a:t>[dʒ</a:t>
            </a:r>
            <a:r>
              <a:rPr lang="en-US" sz="2400" b="1" dirty="0" err="1">
                <a:solidFill>
                  <a:srgbClr val="003300"/>
                </a:solidFill>
                <a:latin typeface="Calibri" pitchFamily="34" charset="0"/>
              </a:rPr>
              <a:t>eki</a:t>
            </a:r>
            <a:r>
              <a:rPr lang="ru-RU" sz="2400" b="1" dirty="0">
                <a:solidFill>
                  <a:srgbClr val="003300"/>
                </a:solidFill>
                <a:latin typeface="Calibri" pitchFamily="34" charset="0"/>
              </a:rPr>
              <a:t>] </a:t>
            </a:r>
            <a:endParaRPr lang="en-US" sz="2400" b="1" dirty="0" smtClean="0">
              <a:solidFill>
                <a:srgbClr val="003300"/>
              </a:solidFill>
              <a:latin typeface="Calibri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(</a:t>
            </a:r>
            <a:r>
              <a:rPr lang="ru-RU" sz="2400" b="1" dirty="0" err="1">
                <a:solidFill>
                  <a:srgbClr val="003300"/>
                </a:solidFill>
                <a:latin typeface="Calibri" pitchFamily="34" charset="0"/>
              </a:rPr>
              <a:t>Australia</a:t>
            </a:r>
            <a:r>
              <a:rPr lang="ru-RU" sz="2400" b="1" dirty="0">
                <a:solidFill>
                  <a:srgbClr val="003300"/>
                </a:solidFill>
                <a:latin typeface="Calibri" pitchFamily="34" charset="0"/>
              </a:rPr>
              <a:t>)</a:t>
            </a: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  <a:p>
            <a:pPr algn="ctr"/>
            <a:r>
              <a:rPr lang="ru-RU" sz="2400" b="1" dirty="0" err="1">
                <a:solidFill>
                  <a:srgbClr val="003300"/>
                </a:solidFill>
                <a:latin typeface="Calibri" pitchFamily="34" charset="0"/>
              </a:rPr>
              <a:t>Джерки</a:t>
            </a:r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 </a:t>
            </a:r>
            <a:endParaRPr lang="en-US" sz="2400" b="1" dirty="0" smtClean="0">
              <a:solidFill>
                <a:srgbClr val="003300"/>
              </a:solidFill>
              <a:latin typeface="Calibri" pitchFamily="34" charset="0"/>
            </a:endParaRPr>
          </a:p>
          <a:p>
            <a:endParaRPr lang="ru-RU" dirty="0"/>
          </a:p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4355976" y="692696"/>
            <a:ext cx="3355662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3300"/>
                </a:solidFill>
              </a:rPr>
              <a:t> </a:t>
            </a:r>
            <a:endParaRPr lang="en-US" sz="2400" b="1" dirty="0" smtClean="0">
              <a:solidFill>
                <a:srgbClr val="003300"/>
              </a:solidFill>
            </a:endParaRPr>
          </a:p>
          <a:p>
            <a:pPr algn="ctr"/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</a:rPr>
              <a:t>Fish </a:t>
            </a:r>
            <a:r>
              <a:rPr lang="en-US" sz="2400" b="1" dirty="0">
                <a:solidFill>
                  <a:srgbClr val="003300"/>
                </a:solidFill>
                <a:latin typeface="Calibri" pitchFamily="34" charset="0"/>
              </a:rPr>
              <a:t>and </a:t>
            </a:r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</a:rPr>
              <a:t>caviar </a:t>
            </a:r>
            <a:r>
              <a:rPr lang="en-US" sz="2400" dirty="0">
                <a:solidFill>
                  <a:srgbClr val="003300"/>
                </a:solidFill>
                <a:latin typeface="Calibri" pitchFamily="34" charset="0"/>
              </a:rPr>
              <a:t>[ˈ</a:t>
            </a:r>
            <a:r>
              <a:rPr lang="en-US" sz="2400" dirty="0" err="1">
                <a:solidFill>
                  <a:srgbClr val="003300"/>
                </a:solidFill>
                <a:latin typeface="Calibri" pitchFamily="34" charset="0"/>
              </a:rPr>
              <a:t>kævɪɑ</a:t>
            </a:r>
            <a:r>
              <a:rPr lang="en-US" sz="2400" dirty="0">
                <a:solidFill>
                  <a:srgbClr val="003300"/>
                </a:solidFill>
                <a:latin typeface="Calibri" pitchFamily="34" charset="0"/>
              </a:rPr>
              <a:t>ː]</a:t>
            </a:r>
            <a:endParaRPr lang="en-US" sz="2400" b="1" dirty="0" smtClean="0">
              <a:solidFill>
                <a:srgbClr val="003300"/>
              </a:solidFill>
              <a:latin typeface="Calibri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  </a:t>
            </a:r>
            <a:r>
              <a:rPr lang="ru-RU" sz="2400" b="1" dirty="0">
                <a:solidFill>
                  <a:srgbClr val="003300"/>
                </a:solidFill>
                <a:latin typeface="Calibri" pitchFamily="34" charset="0"/>
              </a:rPr>
              <a:t>(</a:t>
            </a:r>
            <a:r>
              <a:rPr lang="en-US" sz="2400" b="1" dirty="0">
                <a:solidFill>
                  <a:srgbClr val="003300"/>
                </a:solidFill>
                <a:latin typeface="Calibri" pitchFamily="34" charset="0"/>
              </a:rPr>
              <a:t>Russia</a:t>
            </a:r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)</a:t>
            </a:r>
            <a:endParaRPr lang="en-US" sz="2400" b="1" dirty="0" smtClean="0">
              <a:solidFill>
                <a:srgbClr val="003300"/>
              </a:solidFill>
              <a:latin typeface="Calibri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Рыба и икра</a:t>
            </a:r>
            <a:endParaRPr lang="en-US" sz="2400" b="1" dirty="0" smtClean="0">
              <a:solidFill>
                <a:srgbClr val="003300"/>
              </a:solidFill>
              <a:latin typeface="Calibri" pitchFamily="34" charset="0"/>
            </a:endParaRPr>
          </a:p>
          <a:p>
            <a:pPr algn="ctr"/>
            <a:r>
              <a:rPr lang="ru-RU" sz="2400" dirty="0"/>
              <a:t/>
            </a:r>
            <a:br>
              <a:rPr lang="ru-RU" sz="2400" dirty="0"/>
            </a:br>
            <a:endParaRPr lang="ru-RU" sz="2400" dirty="0">
              <a:solidFill>
                <a:srgbClr val="003300"/>
              </a:solidFill>
            </a:endParaRPr>
          </a:p>
          <a:p>
            <a:endParaRPr lang="ru-RU" dirty="0"/>
          </a:p>
        </p:txBody>
      </p:sp>
      <p:pic>
        <p:nvPicPr>
          <p:cNvPr id="143361" name="Picture 1" descr="jerky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4077072"/>
            <a:ext cx="3562546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362" name="Picture 2" descr="сувенирный деревянный бочонок «Русское море» 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94583" y="4077072"/>
            <a:ext cx="1878957" cy="25204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363" name="Picture 3" descr="JrZPlaKQbw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39952" y="2348880"/>
            <a:ext cx="2809166" cy="19332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http://freeppt.ru/Prew/BlueLinesSlaidPrew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9438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 descr="http://st2.depositphotos.com/1007499/5212/v/170/depositphotos_52120629-Made-in-australia-stam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32656"/>
            <a:ext cx="1556027" cy="101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3563888" y="260648"/>
            <a:ext cx="15909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3300"/>
                </a:solidFill>
                <a:latin typeface="Calibri" pitchFamily="34" charset="0"/>
              </a:rPr>
              <a:t>Products</a:t>
            </a:r>
            <a:r>
              <a:rPr lang="ru-RU" sz="2800" b="1" dirty="0" smtClean="0">
                <a:solidFill>
                  <a:srgbClr val="003300"/>
                </a:solidFill>
                <a:latin typeface="Calibri" pitchFamily="34" charset="0"/>
              </a:rPr>
              <a:t>.</a:t>
            </a:r>
            <a:endParaRPr lang="ru-RU" sz="2800" b="1" dirty="0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15616" y="1340768"/>
            <a:ext cx="248376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 smtClean="0"/>
          </a:p>
          <a:p>
            <a:pPr algn="ctr"/>
            <a:r>
              <a:rPr lang="ru-RU" sz="2400" b="1" dirty="0" smtClean="0">
                <a:solidFill>
                  <a:srgbClr val="003300"/>
                </a:solidFill>
              </a:rPr>
              <a:t> </a:t>
            </a:r>
            <a:endParaRPr lang="en-US" sz="2400" b="1" dirty="0" smtClean="0">
              <a:solidFill>
                <a:srgbClr val="003300"/>
              </a:solidFill>
            </a:endParaRPr>
          </a:p>
          <a:p>
            <a:pPr algn="ctr"/>
            <a:r>
              <a:rPr lang="en-US" sz="2400" b="1" dirty="0">
                <a:solidFill>
                  <a:srgbClr val="003300"/>
                </a:solidFill>
                <a:latin typeface="Calibri" pitchFamily="34" charset="0"/>
              </a:rPr>
              <a:t>Australian olive oil (</a:t>
            </a:r>
            <a:r>
              <a:rPr lang="en-US" sz="2400" b="1" dirty="0" err="1">
                <a:solidFill>
                  <a:srgbClr val="003300"/>
                </a:solidFill>
                <a:latin typeface="Calibri" pitchFamily="34" charset="0"/>
              </a:rPr>
              <a:t>Ausrtalia</a:t>
            </a:r>
            <a:r>
              <a:rPr lang="en-US" sz="2400" b="1" dirty="0">
                <a:solidFill>
                  <a:srgbClr val="003300"/>
                </a:solidFill>
                <a:latin typeface="Calibri" pitchFamily="34" charset="0"/>
              </a:rPr>
              <a:t>)</a:t>
            </a: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  <a:p>
            <a:endParaRPr lang="ru-RU" dirty="0"/>
          </a:p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4932040" y="404664"/>
            <a:ext cx="3597139" cy="33239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3300"/>
                </a:solidFill>
              </a:rPr>
              <a:t> </a:t>
            </a:r>
            <a:endParaRPr lang="en-US" sz="2400" b="1" dirty="0" smtClean="0">
              <a:solidFill>
                <a:srgbClr val="003300"/>
              </a:solidFill>
            </a:endParaRPr>
          </a:p>
          <a:p>
            <a:pPr algn="ctr"/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</a:rPr>
              <a:t>Jam </a:t>
            </a:r>
            <a:r>
              <a:rPr lang="ru-RU" sz="2400" b="1" dirty="0" err="1" smtClean="0">
                <a:solidFill>
                  <a:srgbClr val="003300"/>
                </a:solidFill>
                <a:latin typeface="Calibri" pitchFamily="34" charset="0"/>
              </a:rPr>
              <a:t>Lillypilly</a:t>
            </a:r>
            <a:endParaRPr lang="en-US" sz="2400" b="1" dirty="0" smtClean="0">
              <a:solidFill>
                <a:srgbClr val="003300"/>
              </a:solidFill>
              <a:latin typeface="Calibri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 </a:t>
            </a:r>
            <a:r>
              <a:rPr lang="ru-RU" sz="2400" b="1" dirty="0">
                <a:solidFill>
                  <a:srgbClr val="003300"/>
                </a:solidFill>
                <a:latin typeface="Calibri" pitchFamily="34" charset="0"/>
              </a:rPr>
              <a:t>(</a:t>
            </a:r>
            <a:r>
              <a:rPr lang="ru-RU" sz="2400" b="1" dirty="0" err="1">
                <a:solidFill>
                  <a:srgbClr val="003300"/>
                </a:solidFill>
                <a:latin typeface="Calibri" pitchFamily="34" charset="0"/>
              </a:rPr>
              <a:t>Australia</a:t>
            </a:r>
            <a:r>
              <a:rPr lang="ru-RU" sz="2400" b="1" dirty="0">
                <a:solidFill>
                  <a:srgbClr val="003300"/>
                </a:solidFill>
                <a:latin typeface="Calibri" pitchFamily="34" charset="0"/>
              </a:rPr>
              <a:t>)</a:t>
            </a:r>
            <a:r>
              <a:rPr lang="ru-RU" sz="2400" dirty="0">
                <a:solidFill>
                  <a:srgbClr val="003300"/>
                </a:solidFill>
                <a:latin typeface="Calibri" pitchFamily="34" charset="0"/>
              </a:rPr>
              <a:t>   </a:t>
            </a:r>
            <a:endParaRPr lang="en-US" sz="2400" dirty="0" smtClean="0">
              <a:solidFill>
                <a:srgbClr val="003300"/>
              </a:solidFill>
              <a:latin typeface="Calibri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Варенье или джемы из </a:t>
            </a:r>
            <a:endParaRPr lang="en-US" sz="2400" b="1" dirty="0" smtClean="0">
              <a:solidFill>
                <a:srgbClr val="003300"/>
              </a:solidFill>
              <a:latin typeface="Calibri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ягод дерева</a:t>
            </a:r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</a:rPr>
              <a:t> </a:t>
            </a:r>
            <a:r>
              <a:rPr lang="ru-RU" sz="2400" b="1" dirty="0" err="1" smtClean="0">
                <a:solidFill>
                  <a:srgbClr val="003300"/>
                </a:solidFill>
                <a:latin typeface="Calibri" pitchFamily="34" charset="0"/>
              </a:rPr>
              <a:t>Lillypilly</a:t>
            </a:r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 </a:t>
            </a:r>
            <a:endParaRPr lang="en-US" sz="2400" b="1" dirty="0" smtClean="0">
              <a:solidFill>
                <a:srgbClr val="003300"/>
              </a:solidFill>
              <a:latin typeface="Calibri" pitchFamily="34" charset="0"/>
            </a:endParaRPr>
          </a:p>
          <a:p>
            <a:pPr algn="ctr"/>
            <a:endParaRPr lang="ru-RU" sz="2400" dirty="0"/>
          </a:p>
          <a:p>
            <a:pPr algn="ctr"/>
            <a:r>
              <a:rPr lang="ru-RU" sz="2400" dirty="0"/>
              <a:t/>
            </a:r>
            <a:br>
              <a:rPr lang="ru-RU" sz="2400" dirty="0"/>
            </a:br>
            <a:endParaRPr lang="ru-RU" sz="2400" dirty="0">
              <a:solidFill>
                <a:srgbClr val="003300"/>
              </a:solidFill>
            </a:endParaRPr>
          </a:p>
          <a:p>
            <a:endParaRPr lang="ru-RU" dirty="0"/>
          </a:p>
        </p:txBody>
      </p:sp>
      <p:pic>
        <p:nvPicPr>
          <p:cNvPr id="146434" name="Picture 2" descr="http://www.purrrchase.hk/main/web/rotator/images/fini%20olives%20main%2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645024"/>
            <a:ext cx="4390263" cy="23195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6435" name="Picture 3" descr="http://sportsmancreek.org/wordpress/wp-content/uploads/2010/06/lilly-pilly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6200000">
            <a:off x="4932040" y="3212976"/>
            <a:ext cx="3888431" cy="25922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http://freeppt.ru/Prew/BlueLinesSlaidPrew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9438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 descr="http://st2.depositphotos.com/1007499/5212/v/170/depositphotos_52120629-Made-in-australia-stam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1556027" cy="101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 descr="http://cdn4.s.kolorado.ru/products/6/64/649/64923/108_1_23_desig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73428" y="260648"/>
            <a:ext cx="1181584" cy="1368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3707904" y="260648"/>
            <a:ext cx="124886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 </a:t>
            </a:r>
            <a:r>
              <a:rPr lang="en-US" sz="2800" b="1" dirty="0">
                <a:solidFill>
                  <a:srgbClr val="003300"/>
                </a:solidFill>
                <a:latin typeface="Calibri" pitchFamily="34" charset="0"/>
              </a:rPr>
              <a:t>Crafts.</a:t>
            </a:r>
            <a:endParaRPr lang="ru-RU" sz="2800" dirty="0">
              <a:solidFill>
                <a:srgbClr val="003300"/>
              </a:solidFill>
              <a:latin typeface="Calibri" pitchFamily="34" charset="0"/>
            </a:endParaRPr>
          </a:p>
          <a:p>
            <a:endParaRPr lang="ru-RU" sz="2800" b="1" dirty="0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16632"/>
            <a:ext cx="248376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 smtClean="0"/>
          </a:p>
          <a:p>
            <a:pPr algn="ctr"/>
            <a:r>
              <a:rPr lang="ru-RU" sz="2400" b="1" dirty="0" smtClean="0">
                <a:solidFill>
                  <a:srgbClr val="003300"/>
                </a:solidFill>
              </a:rPr>
              <a:t> </a:t>
            </a:r>
            <a:endParaRPr lang="en-US" sz="2400" b="1" dirty="0" smtClean="0">
              <a:solidFill>
                <a:srgbClr val="003300"/>
              </a:solidFill>
            </a:endParaRPr>
          </a:p>
          <a:p>
            <a:pPr algn="ctr"/>
            <a:r>
              <a:rPr lang="en-US" sz="2400" b="1" dirty="0" err="1" smtClean="0">
                <a:solidFill>
                  <a:srgbClr val="003300"/>
                </a:solidFill>
                <a:latin typeface="Calibri" pitchFamily="34" charset="0"/>
              </a:rPr>
              <a:t>Churinga</a:t>
            </a:r>
            <a:endParaRPr lang="en-US" sz="2400" b="1" dirty="0">
              <a:solidFill>
                <a:srgbClr val="003300"/>
              </a:solidFill>
              <a:latin typeface="Calibri" pitchFamily="34" charset="0"/>
            </a:endParaRPr>
          </a:p>
          <a:p>
            <a:pPr algn="ctr"/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</a:rPr>
              <a:t>[</a:t>
            </a:r>
            <a:r>
              <a:rPr lang="en-US" sz="2400" b="1" dirty="0" err="1" smtClean="0">
                <a:solidFill>
                  <a:srgbClr val="003300"/>
                </a:solidFill>
                <a:latin typeface="Calibri" pitchFamily="34" charset="0"/>
              </a:rPr>
              <a:t>tʃʊ</a:t>
            </a:r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</a:rPr>
              <a:t>(ə)ˈ</a:t>
            </a:r>
            <a:r>
              <a:rPr lang="en-US" sz="2400" b="1" dirty="0" err="1" smtClean="0">
                <a:solidFill>
                  <a:srgbClr val="003300"/>
                </a:solidFill>
                <a:latin typeface="Calibri" pitchFamily="34" charset="0"/>
              </a:rPr>
              <a:t>rɪŋɡə</a:t>
            </a:r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</a:rPr>
              <a:t>]</a:t>
            </a:r>
          </a:p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(</a:t>
            </a:r>
            <a:r>
              <a:rPr lang="ru-RU" sz="2400" b="1" dirty="0" err="1" smtClean="0">
                <a:solidFill>
                  <a:srgbClr val="003300"/>
                </a:solidFill>
                <a:latin typeface="Calibri" pitchFamily="34" charset="0"/>
              </a:rPr>
              <a:t>Australia</a:t>
            </a:r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)</a:t>
            </a:r>
          </a:p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Чуринга</a:t>
            </a:r>
          </a:p>
          <a:p>
            <a:pPr algn="ctr"/>
            <a:endParaRPr lang="en-US" sz="2400" b="1" dirty="0" smtClean="0">
              <a:solidFill>
                <a:srgbClr val="003300"/>
              </a:solidFill>
              <a:latin typeface="Calibri" pitchFamily="34" charset="0"/>
            </a:endParaRPr>
          </a:p>
          <a:p>
            <a:endParaRPr lang="ru-RU" dirty="0"/>
          </a:p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5123558" y="692696"/>
            <a:ext cx="1820498" cy="18466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3300"/>
                </a:solidFill>
              </a:rPr>
              <a:t> </a:t>
            </a:r>
            <a:endParaRPr lang="en-US" sz="2400" b="1" dirty="0" smtClean="0">
              <a:solidFill>
                <a:srgbClr val="003300"/>
              </a:solidFill>
            </a:endParaRPr>
          </a:p>
          <a:p>
            <a:pPr algn="ctr"/>
            <a:endParaRPr lang="en-US" sz="2400" b="1" dirty="0" smtClean="0">
              <a:solidFill>
                <a:srgbClr val="003300"/>
              </a:solidFill>
              <a:latin typeface="Calibri" pitchFamily="34" charset="0"/>
            </a:endParaRPr>
          </a:p>
          <a:p>
            <a:pPr algn="ctr"/>
            <a:r>
              <a:rPr lang="ru-RU" sz="2400" dirty="0"/>
              <a:t/>
            </a:r>
            <a:br>
              <a:rPr lang="ru-RU" sz="2400" dirty="0"/>
            </a:br>
            <a:endParaRPr lang="ru-RU" sz="2400" dirty="0">
              <a:solidFill>
                <a:srgbClr val="003300"/>
              </a:solidFill>
            </a:endParaRPr>
          </a:p>
          <a:p>
            <a:endParaRPr lang="ru-RU" dirty="0"/>
          </a:p>
        </p:txBody>
      </p:sp>
      <p:pic>
        <p:nvPicPr>
          <p:cNvPr id="147458" name="Picture 2" descr="https://upload.wikimedia.org/wikipedia/commons/thumb/1/17/Bramadera.JPG/480px-Bramader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2276872"/>
            <a:ext cx="2736304" cy="16647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7460" name="Picture 4" descr="hello_html_m63bb03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99992" y="2492896"/>
            <a:ext cx="1728192" cy="3080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7461" name="Picture 5" descr="hohloma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00192" y="4149080"/>
            <a:ext cx="2394922" cy="2410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TextBox 16"/>
          <p:cNvSpPr txBox="1"/>
          <p:nvPr/>
        </p:nvSpPr>
        <p:spPr>
          <a:xfrm>
            <a:off x="4343666" y="1196752"/>
            <a:ext cx="350384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3300"/>
                </a:solidFill>
                <a:latin typeface="Calibri" pitchFamily="34" charset="0"/>
              </a:rPr>
              <a:t>Изделия с городецкой </a:t>
            </a:r>
            <a:endParaRPr lang="en-US" sz="2400" b="1" dirty="0" smtClean="0">
              <a:solidFill>
                <a:srgbClr val="003300"/>
              </a:solidFill>
              <a:latin typeface="Calibri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и </a:t>
            </a:r>
            <a:r>
              <a:rPr lang="ru-RU" sz="2400" b="1" dirty="0">
                <a:solidFill>
                  <a:srgbClr val="003300"/>
                </a:solidFill>
                <a:latin typeface="Calibri" pitchFamily="34" charset="0"/>
              </a:rPr>
              <a:t>хохломской росписью</a:t>
            </a:r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.</a:t>
            </a:r>
            <a:endParaRPr lang="en-US" sz="2400" b="1" dirty="0" smtClean="0">
              <a:solidFill>
                <a:srgbClr val="003300"/>
              </a:solidFill>
              <a:latin typeface="Calibri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 </a:t>
            </a:r>
            <a:r>
              <a:rPr lang="ru-RU" sz="2400" b="1" dirty="0">
                <a:solidFill>
                  <a:srgbClr val="003300"/>
                </a:solidFill>
                <a:latin typeface="Calibri" pitchFamily="34" charset="0"/>
              </a:rPr>
              <a:t>(</a:t>
            </a:r>
            <a:r>
              <a:rPr lang="en-US" sz="2400" b="1" dirty="0">
                <a:solidFill>
                  <a:srgbClr val="003300"/>
                </a:solidFill>
                <a:latin typeface="Calibri" pitchFamily="34" charset="0"/>
              </a:rPr>
              <a:t>Russia</a:t>
            </a:r>
            <a:r>
              <a:rPr lang="ru-RU" sz="2400" b="1" dirty="0">
                <a:solidFill>
                  <a:srgbClr val="003300"/>
                </a:solidFill>
                <a:latin typeface="Calibri" pitchFamily="34" charset="0"/>
              </a:rPr>
              <a:t>)</a:t>
            </a: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  <a:p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899592" y="4005064"/>
            <a:ext cx="275357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003300"/>
                </a:solidFill>
                <a:latin typeface="Calibri" pitchFamily="34" charset="0"/>
              </a:rPr>
              <a:t>Paintings </a:t>
            </a:r>
            <a:r>
              <a:rPr lang="ru-RU" sz="2400" b="1" dirty="0">
                <a:solidFill>
                  <a:srgbClr val="003300"/>
                </a:solidFill>
                <a:latin typeface="Calibri" pitchFamily="34" charset="0"/>
              </a:rPr>
              <a:t>(</a:t>
            </a:r>
            <a:r>
              <a:rPr lang="en-US" sz="2400" b="1" dirty="0" err="1">
                <a:solidFill>
                  <a:srgbClr val="003300"/>
                </a:solidFill>
                <a:latin typeface="Calibri" pitchFamily="34" charset="0"/>
              </a:rPr>
              <a:t>Ausrtalia</a:t>
            </a:r>
            <a:r>
              <a:rPr lang="ru-RU" sz="2400" b="1" dirty="0">
                <a:solidFill>
                  <a:srgbClr val="003300"/>
                </a:solidFill>
                <a:latin typeface="Calibri" pitchFamily="34" charset="0"/>
              </a:rPr>
              <a:t>)</a:t>
            </a: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  <a:p>
            <a:endParaRPr lang="ru-RU" dirty="0"/>
          </a:p>
        </p:txBody>
      </p:sp>
      <p:pic>
        <p:nvPicPr>
          <p:cNvPr id="147462" name="Рисунок 10" descr="сувениры Австралии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55576" y="4581128"/>
            <a:ext cx="3043900" cy="19846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http://freeppt.ru/Prew/BlueLinesSlaidPrew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9438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3563888" y="260648"/>
            <a:ext cx="11494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3300"/>
                </a:solidFill>
                <a:latin typeface="Calibri" pitchFamily="34" charset="0"/>
              </a:rPr>
              <a:t>Crafts</a:t>
            </a:r>
            <a:r>
              <a:rPr lang="ru-RU" sz="2800" b="1" dirty="0" smtClean="0">
                <a:solidFill>
                  <a:srgbClr val="003300"/>
                </a:solidFill>
                <a:latin typeface="Calibri" pitchFamily="34" charset="0"/>
              </a:rPr>
              <a:t>.</a:t>
            </a:r>
            <a:endParaRPr lang="ru-RU" sz="2800" b="1" dirty="0">
              <a:solidFill>
                <a:srgbClr val="003300"/>
              </a:solidFill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1640" y="188640"/>
            <a:ext cx="2483768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 smtClean="0"/>
          </a:p>
          <a:p>
            <a:pPr algn="ctr"/>
            <a:r>
              <a:rPr lang="ru-RU" sz="2400" b="1" dirty="0" smtClean="0">
                <a:solidFill>
                  <a:srgbClr val="003300"/>
                </a:solidFill>
              </a:rPr>
              <a:t> </a:t>
            </a:r>
            <a:endParaRPr lang="en-US" sz="2400" b="1" dirty="0" smtClean="0">
              <a:solidFill>
                <a:srgbClr val="003300"/>
              </a:solidFill>
            </a:endParaRPr>
          </a:p>
          <a:p>
            <a:pPr algn="ctr"/>
            <a:r>
              <a:rPr lang="ru-RU" sz="2400" b="1" dirty="0" err="1" smtClean="0">
                <a:solidFill>
                  <a:srgbClr val="003300"/>
                </a:solidFill>
                <a:latin typeface="Calibri" pitchFamily="34" charset="0"/>
              </a:rPr>
              <a:t>Matryoshka</a:t>
            </a:r>
            <a:r>
              <a:rPr lang="ru-RU" sz="2400" b="1" dirty="0">
                <a:solidFill>
                  <a:srgbClr val="003300"/>
                </a:solidFill>
                <a:latin typeface="Calibri" pitchFamily="34" charset="0"/>
              </a:rPr>
              <a:t>. (</a:t>
            </a:r>
            <a:r>
              <a:rPr lang="en-US" sz="2400" b="1" dirty="0">
                <a:solidFill>
                  <a:srgbClr val="003300"/>
                </a:solidFill>
                <a:latin typeface="Calibri" pitchFamily="34" charset="0"/>
              </a:rPr>
              <a:t>Russia</a:t>
            </a:r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)</a:t>
            </a:r>
          </a:p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Матрешка. </a:t>
            </a:r>
            <a:r>
              <a:rPr lang="ru-RU" sz="2400" dirty="0">
                <a:solidFill>
                  <a:srgbClr val="003300"/>
                </a:solidFill>
                <a:latin typeface="Calibri" pitchFamily="34" charset="0"/>
              </a:rPr>
              <a:t/>
            </a:r>
            <a:br>
              <a:rPr lang="ru-RU" sz="2400" dirty="0">
                <a:solidFill>
                  <a:srgbClr val="003300"/>
                </a:solidFill>
                <a:latin typeface="Calibri" pitchFamily="34" charset="0"/>
              </a:rPr>
            </a:b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  <a:p>
            <a:endParaRPr lang="ru-RU" dirty="0"/>
          </a:p>
          <a:p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5652120" y="332656"/>
            <a:ext cx="1655390" cy="40626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3300"/>
                </a:solidFill>
              </a:rPr>
              <a:t> </a:t>
            </a:r>
            <a:endParaRPr lang="en-US" sz="2400" b="1" dirty="0" smtClean="0">
              <a:solidFill>
                <a:srgbClr val="00330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3300"/>
                </a:solidFill>
              </a:rPr>
              <a:t>Самовар</a:t>
            </a:r>
            <a:r>
              <a:rPr lang="ru-RU" sz="2400" b="1" dirty="0">
                <a:solidFill>
                  <a:srgbClr val="003300"/>
                </a:solidFill>
              </a:rPr>
              <a:t>.</a:t>
            </a:r>
            <a:r>
              <a:rPr lang="en-US" sz="2400" b="1" dirty="0">
                <a:solidFill>
                  <a:srgbClr val="003300"/>
                </a:solidFill>
              </a:rPr>
              <a:t> </a:t>
            </a:r>
            <a:endParaRPr lang="ru-RU" sz="2400" b="1" dirty="0" smtClean="0">
              <a:solidFill>
                <a:srgbClr val="003300"/>
              </a:solidFill>
            </a:endParaRPr>
          </a:p>
          <a:p>
            <a:pPr algn="ctr"/>
            <a:r>
              <a:rPr lang="en-US" sz="2400" b="1" dirty="0" smtClean="0">
                <a:solidFill>
                  <a:srgbClr val="003300"/>
                </a:solidFill>
              </a:rPr>
              <a:t>Samovar</a:t>
            </a:r>
            <a:r>
              <a:rPr lang="ru-RU" sz="2400" b="1" dirty="0" smtClean="0">
                <a:solidFill>
                  <a:srgbClr val="003300"/>
                </a:solidFill>
              </a:rPr>
              <a:t> </a:t>
            </a:r>
          </a:p>
          <a:p>
            <a:pPr algn="ctr"/>
            <a:r>
              <a:rPr lang="ru-RU" sz="2400" b="1" dirty="0" smtClean="0">
                <a:solidFill>
                  <a:srgbClr val="003300"/>
                </a:solidFill>
              </a:rPr>
              <a:t>(</a:t>
            </a:r>
            <a:r>
              <a:rPr lang="en-US" sz="2400" b="1" dirty="0">
                <a:solidFill>
                  <a:srgbClr val="003300"/>
                </a:solidFill>
              </a:rPr>
              <a:t>Russia</a:t>
            </a:r>
            <a:r>
              <a:rPr lang="ru-RU" sz="2400" b="1" dirty="0" smtClean="0">
                <a:solidFill>
                  <a:srgbClr val="003300"/>
                </a:solidFill>
              </a:rPr>
              <a:t>)</a:t>
            </a:r>
          </a:p>
          <a:p>
            <a:pPr algn="ctr"/>
            <a:r>
              <a:rPr lang="ru-RU" sz="2400" b="1" dirty="0" smtClean="0">
                <a:solidFill>
                  <a:srgbClr val="003300"/>
                </a:solidFill>
              </a:rPr>
              <a:t>Самовар.</a:t>
            </a:r>
            <a:r>
              <a:rPr lang="en-US" sz="2400" b="1" dirty="0" smtClean="0">
                <a:solidFill>
                  <a:srgbClr val="003300"/>
                </a:solidFill>
              </a:rPr>
              <a:t> </a:t>
            </a:r>
            <a:endParaRPr lang="ru-RU" sz="2400" b="1" dirty="0" smtClean="0">
              <a:solidFill>
                <a:srgbClr val="003300"/>
              </a:solidFill>
            </a:endParaRPr>
          </a:p>
          <a:p>
            <a:pPr algn="ctr"/>
            <a:endParaRPr lang="ru-RU" sz="2400" dirty="0"/>
          </a:p>
          <a:p>
            <a:pPr algn="ctr"/>
            <a:endParaRPr lang="en-US" sz="2400" b="1" dirty="0" smtClean="0">
              <a:solidFill>
                <a:srgbClr val="003300"/>
              </a:solidFill>
              <a:latin typeface="Calibri" pitchFamily="34" charset="0"/>
            </a:endParaRPr>
          </a:p>
          <a:p>
            <a:pPr algn="ctr"/>
            <a:endParaRPr lang="ru-RU" sz="2400" dirty="0"/>
          </a:p>
          <a:p>
            <a:pPr algn="ctr"/>
            <a:r>
              <a:rPr lang="ru-RU" sz="2400" dirty="0"/>
              <a:t/>
            </a:r>
            <a:br>
              <a:rPr lang="ru-RU" sz="2400" dirty="0"/>
            </a:br>
            <a:endParaRPr lang="ru-RU" sz="2400" dirty="0">
              <a:solidFill>
                <a:srgbClr val="003300"/>
              </a:solidFill>
            </a:endParaRPr>
          </a:p>
          <a:p>
            <a:endParaRPr lang="ru-RU" dirty="0"/>
          </a:p>
        </p:txBody>
      </p:sp>
      <p:pic>
        <p:nvPicPr>
          <p:cNvPr id="148483" name="Picture 3" descr="http://ladagift.narod.ru/nest1/M59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4077072"/>
            <a:ext cx="3024336" cy="26119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4" descr="http://cdn4.s.kolorado.ru/products/6/64/649/64923/108_1_23_desig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73428" y="260648"/>
            <a:ext cx="1181584" cy="1368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4" descr="http://cdn4.s.kolorado.ru/products/6/64/649/64923/108_1_23_desig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60648"/>
            <a:ext cx="1181584" cy="1368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8486" name="Picture 6" descr="http://g.zbp.ru/90/70/2cd5ab.gqldd8.3fdp.q4.dw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2132856"/>
            <a:ext cx="3563888" cy="18956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8488" name="Picture 8" descr="http://newstula.ru/uploads/s1/%D0%A2%D1%83%D0%BB%D0%B0/%D1%81%D0%B0%D0%BC%D0%BE%D0%B2%D0%B0%D1%80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99992" y="2420888"/>
            <a:ext cx="4219465" cy="32492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http://freeppt.ru/Prew/BlueLinesSlaidPrew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9438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1979712" y="332656"/>
            <a:ext cx="643932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3300"/>
                </a:solidFill>
                <a:latin typeface="Calibri" pitchFamily="34" charset="0"/>
              </a:rPr>
              <a:t>Копии </a:t>
            </a:r>
            <a:r>
              <a:rPr lang="ru-RU" sz="2800" b="1" dirty="0">
                <a:solidFill>
                  <a:srgbClr val="003300"/>
                </a:solidFill>
                <a:latin typeface="Calibri" pitchFamily="34" charset="0"/>
              </a:rPr>
              <a:t>австралийских дорожных </a:t>
            </a:r>
            <a:r>
              <a:rPr lang="ru-RU" sz="2800" b="1" dirty="0" smtClean="0">
                <a:solidFill>
                  <a:srgbClr val="003300"/>
                </a:solidFill>
                <a:latin typeface="Calibri" pitchFamily="34" charset="0"/>
              </a:rPr>
              <a:t>знаков</a:t>
            </a:r>
          </a:p>
          <a:p>
            <a:pPr algn="ctr"/>
            <a:r>
              <a:rPr lang="ru-RU" sz="2800" b="1" dirty="0" smtClean="0">
                <a:solidFill>
                  <a:srgbClr val="003300"/>
                </a:solidFill>
                <a:latin typeface="Calibri" pitchFamily="34" charset="0"/>
              </a:rPr>
              <a:t>(</a:t>
            </a:r>
            <a:r>
              <a:rPr lang="en-US" sz="2800" b="1" dirty="0" smtClean="0">
                <a:solidFill>
                  <a:srgbClr val="003300"/>
                </a:solidFill>
                <a:latin typeface="Calibri" pitchFamily="34" charset="0"/>
              </a:rPr>
              <a:t>Australia)</a:t>
            </a:r>
            <a:endParaRPr lang="ru-RU" sz="2800" b="1" dirty="0">
              <a:solidFill>
                <a:srgbClr val="003300"/>
              </a:solidFill>
              <a:latin typeface="Calibri" pitchFamily="34" charset="0"/>
            </a:endParaRPr>
          </a:p>
        </p:txBody>
      </p:sp>
      <p:pic>
        <p:nvPicPr>
          <p:cNvPr id="149507" name="Picture 3" descr="http://dims.vetstreet.com/dims3/MMAH/resize/630x420/quality/90/http://s3.amazonaws.com/assets.prod.vetstreet.com/fc/fd7780859011e1b25e005056ad4734/file/mermaid.jpg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467544" y="1340768"/>
            <a:ext cx="3885250" cy="25968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9506" name="Picture 2" descr="http://i00.i.aliimg.com/photo/v0/60044452538/cheap_safety_sign_uniso_print.jpg"/>
          <p:cNvPicPr>
            <a:picLocks noChangeAspect="1" noChangeArrowheads="1"/>
          </p:cNvPicPr>
          <p:nvPr/>
        </p:nvPicPr>
        <p:blipFill>
          <a:blip r:embed="rId5" r:link="rId6" cstate="print"/>
          <a:srcRect/>
          <a:stretch>
            <a:fillRect/>
          </a:stretch>
        </p:blipFill>
        <p:spPr bwMode="auto">
          <a:xfrm>
            <a:off x="5364088" y="1340768"/>
            <a:ext cx="2664296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9505" name="Picture 1" descr="http://i.huffpost.com/gen/2097110/images/o-AUSTRALIA-facebook.jpg"/>
          <p:cNvPicPr>
            <a:picLocks noChangeAspect="1" noChangeArrowheads="1"/>
          </p:cNvPicPr>
          <p:nvPr/>
        </p:nvPicPr>
        <p:blipFill>
          <a:blip r:embed="rId7" r:link="rId8" cstate="print"/>
          <a:srcRect/>
          <a:stretch>
            <a:fillRect/>
          </a:stretch>
        </p:blipFill>
        <p:spPr bwMode="auto">
          <a:xfrm>
            <a:off x="2051720" y="4077072"/>
            <a:ext cx="5040560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950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49509" name="Rectangle 5"/>
          <p:cNvSpPr>
            <a:spLocks noChangeArrowheads="1"/>
          </p:cNvSpPr>
          <p:nvPr/>
        </p:nvSpPr>
        <p:spPr bwMode="auto">
          <a:xfrm>
            <a:off x="0" y="1685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9510" name="Rectangle 6"/>
          <p:cNvSpPr>
            <a:spLocks noChangeArrowheads="1"/>
          </p:cNvSpPr>
          <p:nvPr/>
        </p:nvSpPr>
        <p:spPr bwMode="auto">
          <a:xfrm>
            <a:off x="0" y="2800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9511" name="Rectangle 7"/>
          <p:cNvSpPr>
            <a:spLocks noChangeArrowheads="1"/>
          </p:cNvSpPr>
          <p:nvPr/>
        </p:nvSpPr>
        <p:spPr bwMode="auto">
          <a:xfrm>
            <a:off x="0" y="3933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1" name="Picture 4" descr="http://st2.depositphotos.com/1007499/5212/v/170/depositphotos_52120629-Made-in-australia-stamp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1520" y="260648"/>
            <a:ext cx="1556027" cy="101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http://freeppt.ru/Prew/BlueLinesSlaidPrew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9438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950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49509" name="Rectangle 5"/>
          <p:cNvSpPr>
            <a:spLocks noChangeArrowheads="1"/>
          </p:cNvSpPr>
          <p:nvPr/>
        </p:nvSpPr>
        <p:spPr bwMode="auto">
          <a:xfrm>
            <a:off x="0" y="1685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9510" name="Rectangle 6"/>
          <p:cNvSpPr>
            <a:spLocks noChangeArrowheads="1"/>
          </p:cNvSpPr>
          <p:nvPr/>
        </p:nvSpPr>
        <p:spPr bwMode="auto">
          <a:xfrm>
            <a:off x="0" y="2800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9511" name="Rectangle 7"/>
          <p:cNvSpPr>
            <a:spLocks noChangeArrowheads="1"/>
          </p:cNvSpPr>
          <p:nvPr/>
        </p:nvSpPr>
        <p:spPr bwMode="auto">
          <a:xfrm>
            <a:off x="0" y="3933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1" name="Picture 4" descr="http://st2.depositphotos.com/1007499/5212/v/170/depositphotos_52120629-Made-in-australia-stam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1556027" cy="101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/>
          <p:cNvSpPr txBox="1"/>
          <p:nvPr/>
        </p:nvSpPr>
        <p:spPr>
          <a:xfrm>
            <a:off x="2123728" y="548680"/>
            <a:ext cx="650601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3300"/>
                </a:solidFill>
              </a:rPr>
              <a:t>Какой </a:t>
            </a:r>
            <a:r>
              <a:rPr lang="ru-RU" sz="2800" b="1" dirty="0">
                <a:solidFill>
                  <a:srgbClr val="003300"/>
                </a:solidFill>
              </a:rPr>
              <a:t>сувенир вы предпочли бы увезти </a:t>
            </a:r>
            <a:endParaRPr lang="en-US" sz="2800" b="1" dirty="0" smtClean="0">
              <a:solidFill>
                <a:srgbClr val="00330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03300"/>
                </a:solidFill>
              </a:rPr>
              <a:t>из </a:t>
            </a:r>
            <a:r>
              <a:rPr lang="ru-RU" sz="2800" b="1" dirty="0">
                <a:solidFill>
                  <a:srgbClr val="003300"/>
                </a:solidFill>
              </a:rPr>
              <a:t>Австралии</a:t>
            </a:r>
            <a:r>
              <a:rPr lang="ru-RU" sz="2800" b="1" dirty="0" smtClean="0">
                <a:solidFill>
                  <a:srgbClr val="003300"/>
                </a:solidFill>
              </a:rPr>
              <a:t>?</a:t>
            </a:r>
            <a:endParaRPr lang="ru-RU" sz="2800" b="1" dirty="0">
              <a:solidFill>
                <a:srgbClr val="003300"/>
              </a:solidFill>
            </a:endParaRPr>
          </a:p>
        </p:txBody>
      </p:sp>
      <p:pic>
        <p:nvPicPr>
          <p:cNvPr id="150530" name="Диаграмма 2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484784"/>
            <a:ext cx="8352928" cy="5040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http://freeppt.ru/Prew/BlueLinesSlaidPrew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9438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950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49509" name="Rectangle 5"/>
          <p:cNvSpPr>
            <a:spLocks noChangeArrowheads="1"/>
          </p:cNvSpPr>
          <p:nvPr/>
        </p:nvSpPr>
        <p:spPr bwMode="auto">
          <a:xfrm>
            <a:off x="0" y="1685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9510" name="Rectangle 6"/>
          <p:cNvSpPr>
            <a:spLocks noChangeArrowheads="1"/>
          </p:cNvSpPr>
          <p:nvPr/>
        </p:nvSpPr>
        <p:spPr bwMode="auto">
          <a:xfrm>
            <a:off x="0" y="2800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9511" name="Rectangle 7"/>
          <p:cNvSpPr>
            <a:spLocks noChangeArrowheads="1"/>
          </p:cNvSpPr>
          <p:nvPr/>
        </p:nvSpPr>
        <p:spPr bwMode="auto">
          <a:xfrm>
            <a:off x="0" y="3933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1" name="Picture 4" descr="http://st2.depositphotos.com/1007499/5212/v/170/depositphotos_52120629-Made-in-australia-stam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1556027" cy="101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/>
          <p:cNvSpPr txBox="1"/>
          <p:nvPr/>
        </p:nvSpPr>
        <p:spPr>
          <a:xfrm>
            <a:off x="1979712" y="476672"/>
            <a:ext cx="5765489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rgbClr val="003300"/>
                </a:solidFill>
                <a:latin typeface="Calibri" pitchFamily="34" charset="0"/>
              </a:rPr>
              <a:t>Thanks for your attention!</a:t>
            </a:r>
            <a:endParaRPr lang="ru-RU" sz="4000" b="1" dirty="0">
              <a:solidFill>
                <a:srgbClr val="003300"/>
              </a:solidFill>
              <a:latin typeface="Calibri" pitchFamily="34" charset="0"/>
            </a:endParaRPr>
          </a:p>
          <a:p>
            <a:endParaRPr lang="ru-RU" sz="2800" b="1" dirty="0">
              <a:solidFill>
                <a:srgbClr val="003300"/>
              </a:solidFill>
            </a:endParaRPr>
          </a:p>
        </p:txBody>
      </p:sp>
      <p:pic>
        <p:nvPicPr>
          <p:cNvPr id="151554" name="Picture 2" descr="http://www.hinduhumanrights.info/wp-content/uploads/2013/12/21154-1000x8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1484784"/>
            <a:ext cx="7128792" cy="46764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http://freeppt.ru/Prew/BlueLinesSlaidPrew.jp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9438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0052" name="Picture 4" descr="http://st2.depositphotos.com/1007499/5212/v/170/depositphotos_52120629-Made-in-australia-stamp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32656"/>
            <a:ext cx="1556027" cy="101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0054" name="Picture 6" descr="http://idealog.co.nz/media/VERSIONS/images/blog/2012/01/screen_shot_2012-01-27_at_9.09.44_am_1200x120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26563" y="260648"/>
            <a:ext cx="4531971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0056" name="Picture 8" descr="http://isla-vl.ru/netcat_files/110/196/1264599101_tourist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5" y="3645024"/>
            <a:ext cx="4068927" cy="2700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1115616" y="1124744"/>
            <a:ext cx="302433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3300"/>
                </a:solidFill>
                <a:latin typeface="Adobe Gothic Std B" pitchFamily="34" charset="-128"/>
                <a:ea typeface="Adobe Gothic Std B" pitchFamily="34" charset="-128"/>
              </a:rPr>
              <a:t>Every tourist wants to take something interesting from the country </a:t>
            </a:r>
            <a:r>
              <a:rPr lang="en-US" sz="2800" dirty="0" smtClean="0">
                <a:solidFill>
                  <a:srgbClr val="003300"/>
                </a:solidFill>
                <a:latin typeface="Adobe Gothic Std B" pitchFamily="34" charset="-128"/>
                <a:ea typeface="Adobe Gothic Std B" pitchFamily="34" charset="-128"/>
              </a:rPr>
              <a:t> </a:t>
            </a:r>
            <a:r>
              <a:rPr lang="en-US" sz="2800" dirty="0">
                <a:solidFill>
                  <a:srgbClr val="003300"/>
                </a:solidFill>
                <a:latin typeface="Adobe Gothic Std B" pitchFamily="34" charset="-128"/>
                <a:ea typeface="Adobe Gothic Std B" pitchFamily="34" charset="-128"/>
              </a:rPr>
              <a:t>he visits.</a:t>
            </a:r>
            <a:endParaRPr lang="ru-RU" sz="2800" dirty="0">
              <a:solidFill>
                <a:srgbClr val="003300"/>
              </a:solidFill>
              <a:latin typeface="Adobe Gothic Std B" pitchFamily="34" charset="-128"/>
              <a:ea typeface="Adobe Gothic Std B" pitchFamily="34" charset="-128"/>
            </a:endParaRPr>
          </a:p>
        </p:txBody>
      </p:sp>
      <p:pic>
        <p:nvPicPr>
          <p:cNvPr id="130058" name="Picture 10" descr="http://www.kingtur.ru/uploads/image/%D0%90%D0%B2%D1%81%D1%82%D1%80%D0%B0%D0%BB%D0%B8%D1%8F/%D0%B1%D1%83%D0%BC%D0%B5%D1%8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99992" y="3645024"/>
            <a:ext cx="4104456" cy="27335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http://freeppt.ru/Prew/BlueLinesSlaidPrew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9438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 descr="http://st2.depositphotos.com/1007499/5212/v/170/depositphotos_52120629-Made-in-australia-stam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60648"/>
            <a:ext cx="1556027" cy="101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907704" y="332656"/>
            <a:ext cx="69847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3300"/>
                </a:solidFill>
                <a:latin typeface="Adobe Gothic Std B" pitchFamily="34" charset="-128"/>
                <a:ea typeface="Adobe Gothic Std B" pitchFamily="34" charset="-128"/>
              </a:rPr>
              <a:t>Australia (</a:t>
            </a:r>
            <a:r>
              <a:rPr lang="en-US" sz="2800" i="1" dirty="0" err="1">
                <a:solidFill>
                  <a:srgbClr val="003300"/>
                </a:solidFill>
                <a:latin typeface="Adobe Gothic Std B" pitchFamily="34" charset="-128"/>
                <a:ea typeface="Adobe Gothic Std B" pitchFamily="34" charset="-128"/>
              </a:rPr>
              <a:t>australis</a:t>
            </a:r>
            <a:r>
              <a:rPr lang="en-US" sz="2800" dirty="0">
                <a:solidFill>
                  <a:srgbClr val="003300"/>
                </a:solidFill>
                <a:latin typeface="Adobe Gothic Std B" pitchFamily="34" charset="-128"/>
                <a:ea typeface="Adobe Gothic Std B" pitchFamily="34" charset="-128"/>
              </a:rPr>
              <a:t> </a:t>
            </a:r>
            <a:r>
              <a:rPr lang="en-US" sz="2800" dirty="0" smtClean="0">
                <a:solidFill>
                  <a:srgbClr val="003300"/>
                </a:solidFill>
                <a:latin typeface="Adobe Gothic Std B" pitchFamily="34" charset="-128"/>
                <a:ea typeface="Adobe Gothic Std B" pitchFamily="34" charset="-128"/>
              </a:rPr>
              <a:t> means “southern</a:t>
            </a:r>
            <a:r>
              <a:rPr lang="en-US" sz="2800" dirty="0">
                <a:solidFill>
                  <a:srgbClr val="003300"/>
                </a:solidFill>
                <a:latin typeface="Adobe Gothic Std B" pitchFamily="34" charset="-128"/>
                <a:ea typeface="Adobe Gothic Std B" pitchFamily="34" charset="-128"/>
              </a:rPr>
              <a:t>”) is one of the most interesting continents.</a:t>
            </a:r>
            <a:endParaRPr lang="ru-RU" sz="2800" dirty="0">
              <a:solidFill>
                <a:srgbClr val="003300"/>
              </a:solidFill>
              <a:latin typeface="Adobe Gothic Std B" pitchFamily="34" charset="-128"/>
              <a:ea typeface="Adobe Gothic Std B" pitchFamily="34" charset="-128"/>
            </a:endParaRPr>
          </a:p>
        </p:txBody>
      </p:sp>
      <p:pic>
        <p:nvPicPr>
          <p:cNvPr id="126978" name="Picture 2" descr="http://oldkiev.net/wp-content/uploads/2014/02/avstralija-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1196752"/>
            <a:ext cx="3264363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6980" name="Picture 4" descr="https://www.pics-zone.ru/img.php?url=http://wileywitch.com/wp-content/uploads/2013/05/kangaroo-beach-800x6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88" y="4005064"/>
            <a:ext cx="3384376" cy="25382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6982" name="Picture 6" descr="http://edwardtraversa.com/wp-content/uploads/2013/09/13580_636982083002832_741404614_n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4221088"/>
            <a:ext cx="3989243" cy="24932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6986" name="Picture 10" descr="http://www.geyikmerkezi.com/resimarsivi/Koala_resimleri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1196752"/>
            <a:ext cx="3168352" cy="25346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6988" name="Picture 12" descr="http://cs627427.vk.me/v627427220/d00a/2TSp5mPX-q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55776" y="2420888"/>
            <a:ext cx="3456384" cy="30619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http://freeppt.ru/Prew/BlueLinesSlaidPrew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9438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 descr="http://st2.depositphotos.com/1007499/5212/v/170/depositphotos_52120629-Made-in-australia-stam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5" y="404664"/>
            <a:ext cx="1224136" cy="796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6196" name="Picture 4" descr="http://cdn4.s.kolorado.ru/products/6/64/649/64923/108_1_23_desig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84368" y="260648"/>
            <a:ext cx="932830" cy="1080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2987824" y="188640"/>
            <a:ext cx="381642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3300"/>
                </a:solidFill>
                <a:latin typeface="Calibri" pitchFamily="34" charset="0"/>
                <a:ea typeface="Adobe Gothic Std B" pitchFamily="34" charset="-128"/>
              </a:rPr>
              <a:t>Musical </a:t>
            </a:r>
            <a:r>
              <a:rPr lang="en-US" sz="2800" b="1" dirty="0" smtClean="0">
                <a:solidFill>
                  <a:srgbClr val="003300"/>
                </a:solidFill>
                <a:latin typeface="Calibri" pitchFamily="34" charset="0"/>
                <a:ea typeface="Adobe Gothic Std B" pitchFamily="34" charset="-128"/>
              </a:rPr>
              <a:t>instruments.</a:t>
            </a:r>
            <a:endParaRPr lang="ru-RU" sz="2800" b="1" dirty="0" smtClean="0">
              <a:solidFill>
                <a:srgbClr val="003300"/>
              </a:solidFill>
              <a:latin typeface="Calibri" pitchFamily="34" charset="0"/>
              <a:ea typeface="Adobe Gothic Std B" pitchFamily="34" charset="-128"/>
            </a:endParaRPr>
          </a:p>
          <a:p>
            <a:endParaRPr lang="ru-RU" sz="2800" b="1" dirty="0" smtClean="0">
              <a:latin typeface="Adobe Gothic Std B" pitchFamily="34" charset="-128"/>
              <a:ea typeface="Adobe Gothic Std B" pitchFamily="34" charset="-128"/>
            </a:endParaRP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67544" y="1196752"/>
            <a:ext cx="345549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  <a:ea typeface="Adobe Gothic Std B" pitchFamily="34" charset="-128"/>
              </a:rPr>
              <a:t>Didgeridoo [ˌ</a:t>
            </a:r>
            <a:r>
              <a:rPr lang="en-US" sz="2400" b="1" dirty="0" err="1" smtClean="0">
                <a:solidFill>
                  <a:srgbClr val="003300"/>
                </a:solidFill>
                <a:latin typeface="Calibri" pitchFamily="34" charset="0"/>
                <a:ea typeface="Adobe Gothic Std B" pitchFamily="34" charset="-128"/>
              </a:rPr>
              <a:t>dɪdʒəri</a:t>
            </a:r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  <a:ea typeface="Adobe Gothic Std B" pitchFamily="34" charset="-128"/>
              </a:rPr>
              <a:t>ːˈduː]</a:t>
            </a:r>
            <a:endParaRPr lang="ru-RU" sz="2400" b="1" dirty="0" smtClean="0">
              <a:solidFill>
                <a:srgbClr val="003300"/>
              </a:solidFill>
              <a:latin typeface="Calibri" pitchFamily="34" charset="0"/>
              <a:ea typeface="Adobe Gothic Std B" pitchFamily="34" charset="-128"/>
            </a:endParaRPr>
          </a:p>
          <a:p>
            <a:pPr algn="ctr"/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  <a:ea typeface="Adobe Gothic Std B" pitchFamily="34" charset="-128"/>
              </a:rPr>
              <a:t>(</a:t>
            </a:r>
            <a:r>
              <a:rPr lang="en-US" sz="2400" b="1" dirty="0">
                <a:solidFill>
                  <a:srgbClr val="003300"/>
                </a:solidFill>
                <a:latin typeface="Calibri" pitchFamily="34" charset="0"/>
                <a:ea typeface="Adobe Gothic Std B" pitchFamily="34" charset="-128"/>
              </a:rPr>
              <a:t>Australia) </a:t>
            </a:r>
            <a:endParaRPr lang="ru-RU" sz="2400" b="1" dirty="0" smtClean="0">
              <a:solidFill>
                <a:srgbClr val="003300"/>
              </a:solidFill>
              <a:latin typeface="Calibri" pitchFamily="34" charset="0"/>
              <a:ea typeface="Adobe Gothic Std B" pitchFamily="34" charset="-128"/>
            </a:endParaRPr>
          </a:p>
          <a:p>
            <a:pPr algn="ctr"/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  <a:ea typeface="Adobe Gothic Std B" pitchFamily="34" charset="-128"/>
              </a:rPr>
              <a:t>Д</a:t>
            </a:r>
            <a:r>
              <a:rPr lang="ru-RU" sz="2400" b="1" dirty="0" err="1" smtClean="0">
                <a:solidFill>
                  <a:srgbClr val="003300"/>
                </a:solidFill>
                <a:latin typeface="Calibri" pitchFamily="34" charset="0"/>
                <a:ea typeface="Adobe Gothic Std B" pitchFamily="34" charset="-128"/>
              </a:rPr>
              <a:t>иджериду</a:t>
            </a:r>
            <a:endParaRPr lang="ru-RU" sz="2400" dirty="0">
              <a:solidFill>
                <a:srgbClr val="003300"/>
              </a:solidFill>
              <a:latin typeface="Calibri" pitchFamily="34" charset="0"/>
              <a:ea typeface="Adobe Gothic Std B" pitchFamily="34" charset="-128"/>
            </a:endParaRPr>
          </a:p>
          <a:p>
            <a:endParaRPr lang="ru-RU" dirty="0"/>
          </a:p>
        </p:txBody>
      </p:sp>
      <p:pic>
        <p:nvPicPr>
          <p:cNvPr id="136197" name="Picture 5" descr="http://images.goaheadtours.netdna-cdn.com/banner/5143/native-australian-aboriginal-musical-instrument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2564904"/>
            <a:ext cx="3912032" cy="2202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6198" name="Рисунок 11" descr="Диджериду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4941168"/>
            <a:ext cx="3931750" cy="15516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/>
          <p:cNvSpPr txBox="1"/>
          <p:nvPr/>
        </p:nvSpPr>
        <p:spPr>
          <a:xfrm>
            <a:off x="4932040" y="620688"/>
            <a:ext cx="290630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  <a:ea typeface="Adobe Gothic Std B" pitchFamily="34" charset="-128"/>
              </a:rPr>
              <a:t>Tin </a:t>
            </a:r>
            <a:r>
              <a:rPr lang="en-US" sz="2400" b="1" dirty="0">
                <a:solidFill>
                  <a:srgbClr val="003300"/>
                </a:solidFill>
                <a:latin typeface="Calibri" pitchFamily="34" charset="0"/>
                <a:ea typeface="Adobe Gothic Std B" pitchFamily="34" charset="-128"/>
              </a:rPr>
              <a:t>whistles [</a:t>
            </a:r>
            <a:r>
              <a:rPr lang="en-US" sz="2400" b="1" dirty="0" err="1">
                <a:solidFill>
                  <a:srgbClr val="003300"/>
                </a:solidFill>
                <a:latin typeface="Calibri" pitchFamily="34" charset="0"/>
                <a:ea typeface="Adobe Gothic Std B" pitchFamily="34" charset="-128"/>
              </a:rPr>
              <a:t>tinˈwɪsl</a:t>
            </a:r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  <a:ea typeface="Adobe Gothic Std B" pitchFamily="34" charset="-128"/>
              </a:rPr>
              <a:t>]</a:t>
            </a:r>
            <a:endParaRPr lang="ru-RU" sz="2400" b="1" dirty="0" smtClean="0">
              <a:solidFill>
                <a:srgbClr val="003300"/>
              </a:solidFill>
              <a:latin typeface="Calibri" pitchFamily="34" charset="0"/>
              <a:ea typeface="Adobe Gothic Std B" pitchFamily="34" charset="-128"/>
            </a:endParaRPr>
          </a:p>
          <a:p>
            <a:pPr algn="ctr"/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  <a:ea typeface="Adobe Gothic Std B" pitchFamily="34" charset="-128"/>
              </a:rPr>
              <a:t> </a:t>
            </a:r>
            <a:r>
              <a:rPr lang="en-US" sz="2400" b="1" dirty="0">
                <a:solidFill>
                  <a:srgbClr val="003300"/>
                </a:solidFill>
                <a:latin typeface="Calibri" pitchFamily="34" charset="0"/>
                <a:ea typeface="Adobe Gothic Std B" pitchFamily="34" charset="-128"/>
              </a:rPr>
              <a:t>(Russia</a:t>
            </a:r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  <a:ea typeface="Adobe Gothic Std B" pitchFamily="34" charset="-128"/>
              </a:rPr>
              <a:t>)</a:t>
            </a:r>
            <a:endParaRPr lang="ru-RU" sz="2400" b="1" dirty="0" smtClean="0">
              <a:solidFill>
                <a:srgbClr val="003300"/>
              </a:solidFill>
              <a:latin typeface="Calibri" pitchFamily="34" charset="0"/>
              <a:ea typeface="Adobe Gothic Std B" pitchFamily="34" charset="-128"/>
            </a:endParaRPr>
          </a:p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  <a:ea typeface="Adobe Gothic Std B" pitchFamily="34" charset="-128"/>
              </a:rPr>
              <a:t>Свистульки 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136200" name="Picture 8" descr="http://www.lubo-dorogo.com/photos/shop918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64088" y="1772816"/>
            <a:ext cx="3024336" cy="17911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TextBox 16"/>
          <p:cNvSpPr txBox="1"/>
          <p:nvPr/>
        </p:nvSpPr>
        <p:spPr>
          <a:xfrm>
            <a:off x="4860032" y="3501008"/>
            <a:ext cx="32644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>
                <a:solidFill>
                  <a:srgbClr val="003300"/>
                </a:solidFill>
                <a:ea typeface="Adobe Gothic Std B" pitchFamily="34" charset="-128"/>
              </a:rPr>
              <a:t>Balalaika</a:t>
            </a:r>
            <a:r>
              <a:rPr lang="ru-RU" sz="2400" b="1" dirty="0" smtClean="0">
                <a:solidFill>
                  <a:srgbClr val="003300"/>
                </a:solidFill>
                <a:ea typeface="Adobe Gothic Std B" pitchFamily="34" charset="-128"/>
              </a:rPr>
              <a:t> </a:t>
            </a:r>
            <a:r>
              <a:rPr lang="ru-RU" sz="2400" b="1" dirty="0" err="1">
                <a:solidFill>
                  <a:srgbClr val="003300"/>
                </a:solidFill>
                <a:ea typeface="Adobe Gothic Std B" pitchFamily="34" charset="-128"/>
              </a:rPr>
              <a:t>[ˌbæləˈlaɪkə</a:t>
            </a:r>
            <a:r>
              <a:rPr lang="ru-RU" sz="2400" b="1" dirty="0">
                <a:solidFill>
                  <a:srgbClr val="003300"/>
                </a:solidFill>
                <a:ea typeface="Adobe Gothic Std B" pitchFamily="34" charset="-128"/>
              </a:rPr>
              <a:t>] (</a:t>
            </a:r>
            <a:r>
              <a:rPr lang="en-US" sz="2400" b="1" dirty="0">
                <a:solidFill>
                  <a:srgbClr val="003300"/>
                </a:solidFill>
                <a:ea typeface="Adobe Gothic Std B" pitchFamily="34" charset="-128"/>
              </a:rPr>
              <a:t>Russia</a:t>
            </a:r>
            <a:r>
              <a:rPr lang="ru-RU" sz="2400" b="1" dirty="0" smtClean="0">
                <a:solidFill>
                  <a:srgbClr val="003300"/>
                </a:solidFill>
                <a:ea typeface="Adobe Gothic Std B" pitchFamily="34" charset="-128"/>
              </a:rPr>
              <a:t>)</a:t>
            </a:r>
          </a:p>
          <a:p>
            <a:pPr algn="ctr"/>
            <a:r>
              <a:rPr lang="ru-RU" sz="2400" b="1" dirty="0" smtClean="0">
                <a:solidFill>
                  <a:srgbClr val="003300"/>
                </a:solidFill>
                <a:ea typeface="Adobe Gothic Std B" pitchFamily="34" charset="-128"/>
              </a:rPr>
              <a:t>Балалайка </a:t>
            </a:r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  <p:pic>
        <p:nvPicPr>
          <p:cNvPr id="136201" name="Picture 9" descr="http://www.playcast.ru/uploads/2015/11/17/15916849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20072" y="4653136"/>
            <a:ext cx="3167323" cy="18678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http://freeppt.ru/Prew/BlueLinesSlaidPrew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9438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 descr="http://st2.depositphotos.com/1007499/5212/v/170/depositphotos_52120629-Made-in-australia-stam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60648"/>
            <a:ext cx="1556027" cy="101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635896" y="332656"/>
            <a:ext cx="1393330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003300"/>
                </a:solidFill>
                <a:latin typeface="Calibri" pitchFamily="34" charset="0"/>
              </a:rPr>
              <a:t>Clothes</a:t>
            </a:r>
            <a:r>
              <a:rPr lang="en-US" sz="2800" b="1" dirty="0" smtClean="0">
                <a:solidFill>
                  <a:srgbClr val="003300"/>
                </a:solidFill>
                <a:latin typeface="Calibri" pitchFamily="34" charset="0"/>
              </a:rPr>
              <a:t>.</a:t>
            </a:r>
            <a:endParaRPr lang="ru-RU" sz="2800" dirty="0">
              <a:solidFill>
                <a:srgbClr val="003300"/>
              </a:solidFill>
              <a:latin typeface="Calibri" pitchFamily="34" charset="0"/>
            </a:endParaRPr>
          </a:p>
          <a:p>
            <a:endParaRPr lang="ru-RU" dirty="0"/>
          </a:p>
        </p:txBody>
      </p:sp>
      <p:pic>
        <p:nvPicPr>
          <p:cNvPr id="7" name="Picture 4" descr="http://cdn4.s.kolorado.ru/products/6/64/649/64923/108_1_23_desig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2360" y="260648"/>
            <a:ext cx="942651" cy="10914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611560" y="1196752"/>
            <a:ext cx="286584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3300"/>
                </a:solidFill>
                <a:latin typeface="Calibri" pitchFamily="34" charset="0"/>
              </a:rPr>
              <a:t>Ugg</a:t>
            </a:r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</a:rPr>
              <a:t> </a:t>
            </a:r>
            <a:r>
              <a:rPr lang="en-US" sz="2400" b="1" dirty="0">
                <a:solidFill>
                  <a:srgbClr val="003300"/>
                </a:solidFill>
                <a:latin typeface="Calibri" pitchFamily="34" charset="0"/>
              </a:rPr>
              <a:t>Boots [ˈ</a:t>
            </a:r>
            <a:r>
              <a:rPr lang="en-US" sz="2400" b="1" dirty="0" err="1">
                <a:solidFill>
                  <a:srgbClr val="003300"/>
                </a:solidFill>
                <a:latin typeface="Calibri" pitchFamily="34" charset="0"/>
              </a:rPr>
              <a:t>ʌɡ</a:t>
            </a:r>
            <a:r>
              <a:rPr lang="en-US" sz="2400" b="1" dirty="0">
                <a:solidFill>
                  <a:srgbClr val="003300"/>
                </a:solidFill>
                <a:latin typeface="Calibri" pitchFamily="34" charset="0"/>
              </a:rPr>
              <a:t> </a:t>
            </a:r>
            <a:r>
              <a:rPr lang="en-US" sz="2400" b="1" dirty="0" err="1">
                <a:solidFill>
                  <a:srgbClr val="003300"/>
                </a:solidFill>
                <a:latin typeface="Calibri" pitchFamily="34" charset="0"/>
              </a:rPr>
              <a:t>bu:ts</a:t>
            </a:r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</a:rPr>
              <a:t>]</a:t>
            </a:r>
            <a:endParaRPr lang="ru-RU" sz="2400" b="1" dirty="0" smtClean="0">
              <a:solidFill>
                <a:srgbClr val="003300"/>
              </a:solidFill>
              <a:latin typeface="Calibri" pitchFamily="34" charset="0"/>
            </a:endParaRPr>
          </a:p>
          <a:p>
            <a:pPr algn="ctr"/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</a:rPr>
              <a:t>(</a:t>
            </a:r>
            <a:r>
              <a:rPr lang="en-US" sz="2400" b="1" dirty="0">
                <a:solidFill>
                  <a:srgbClr val="003300"/>
                </a:solidFill>
                <a:latin typeface="Calibri" pitchFamily="34" charset="0"/>
              </a:rPr>
              <a:t>Australia</a:t>
            </a:r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</a:rPr>
              <a:t>)</a:t>
            </a:r>
            <a:endParaRPr lang="ru-RU" sz="2400" b="1" dirty="0" smtClean="0">
              <a:solidFill>
                <a:srgbClr val="003300"/>
              </a:solidFill>
              <a:latin typeface="Calibri" pitchFamily="34" charset="0"/>
            </a:endParaRPr>
          </a:p>
          <a:p>
            <a:pPr algn="ctr"/>
            <a:r>
              <a:rPr lang="ru-RU" sz="2400" b="1" dirty="0" err="1" smtClean="0">
                <a:solidFill>
                  <a:srgbClr val="003300"/>
                </a:solidFill>
                <a:latin typeface="Calibri" pitchFamily="34" charset="0"/>
              </a:rPr>
              <a:t>Угги</a:t>
            </a: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  <a:p>
            <a:pPr algn="ctr"/>
            <a:endParaRPr lang="ru-RU" dirty="0"/>
          </a:p>
        </p:txBody>
      </p:sp>
      <p:pic>
        <p:nvPicPr>
          <p:cNvPr id="135169" name="Picture 1" descr="http://webmoda.com.ua/images/people/l/29996bf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95736" y="2276872"/>
            <a:ext cx="2163684" cy="16035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5170" name="Picture 2" descr="http://magicmama.ru/image/data/UGG/0dfb69171781aaa01376ea4fd70680a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2348880"/>
            <a:ext cx="1728192" cy="15172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>
            <a:off x="6444209" y="1412776"/>
            <a:ext cx="144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5436096" y="620688"/>
            <a:ext cx="250132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</a:rPr>
              <a:t>V</a:t>
            </a:r>
            <a:r>
              <a:rPr lang="ru-RU" sz="2400" b="1" dirty="0" err="1">
                <a:solidFill>
                  <a:srgbClr val="003300"/>
                </a:solidFill>
                <a:latin typeface="Calibri" pitchFamily="34" charset="0"/>
              </a:rPr>
              <a:t>alenki</a:t>
            </a:r>
            <a:r>
              <a:rPr lang="en-US" sz="2400" b="1" dirty="0">
                <a:solidFill>
                  <a:srgbClr val="003300"/>
                </a:solidFill>
                <a:latin typeface="Calibri" pitchFamily="34" charset="0"/>
              </a:rPr>
              <a:t> [</a:t>
            </a:r>
            <a:r>
              <a:rPr lang="ru-RU" sz="2400" b="1" dirty="0" err="1">
                <a:solidFill>
                  <a:srgbClr val="003300"/>
                </a:solidFill>
                <a:latin typeface="Calibri" pitchFamily="34" charset="0"/>
              </a:rPr>
              <a:t>valenki</a:t>
            </a:r>
            <a:r>
              <a:rPr lang="en-US" sz="2400" b="1" dirty="0">
                <a:solidFill>
                  <a:srgbClr val="003300"/>
                </a:solidFill>
                <a:latin typeface="Calibri" pitchFamily="34" charset="0"/>
              </a:rPr>
              <a:t>]</a:t>
            </a:r>
            <a:r>
              <a:rPr lang="ru-RU" sz="2400" b="1" dirty="0">
                <a:solidFill>
                  <a:srgbClr val="003300"/>
                </a:solidFill>
                <a:latin typeface="Calibri" pitchFamily="34" charset="0"/>
              </a:rPr>
              <a:t>  </a:t>
            </a:r>
            <a:endParaRPr lang="ru-RU" sz="2400" b="1" dirty="0" smtClean="0">
              <a:solidFill>
                <a:srgbClr val="003300"/>
              </a:solidFill>
              <a:latin typeface="Calibri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(</a:t>
            </a:r>
            <a:r>
              <a:rPr lang="en-US" sz="2400" b="1" dirty="0">
                <a:solidFill>
                  <a:srgbClr val="003300"/>
                </a:solidFill>
                <a:latin typeface="Calibri" pitchFamily="34" charset="0"/>
              </a:rPr>
              <a:t>Russia</a:t>
            </a:r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)</a:t>
            </a:r>
          </a:p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Валенки</a:t>
            </a: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  <a:p>
            <a:endParaRPr lang="ru-RU" dirty="0"/>
          </a:p>
        </p:txBody>
      </p:sp>
      <p:pic>
        <p:nvPicPr>
          <p:cNvPr id="135171" name="Picture 3" descr="http://www.gorizont.org/files/photos/shop_items/gorizont_item_picture1_277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4008" y="1700808"/>
            <a:ext cx="1944216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5172" name="Picture 4" descr="http://olmoda.ru/image/cache/data/Valenki1/valenki-zhenskie-147v-800x60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16216" y="1844824"/>
            <a:ext cx="2203445" cy="1656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TextBox 17"/>
          <p:cNvSpPr txBox="1"/>
          <p:nvPr/>
        </p:nvSpPr>
        <p:spPr>
          <a:xfrm>
            <a:off x="395536" y="3789040"/>
            <a:ext cx="354648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</a:rPr>
              <a:t>Digger </a:t>
            </a:r>
            <a:r>
              <a:rPr lang="en-US" sz="2400" b="1" dirty="0">
                <a:solidFill>
                  <a:srgbClr val="003300"/>
                </a:solidFill>
                <a:latin typeface="Calibri" pitchFamily="34" charset="0"/>
              </a:rPr>
              <a:t>- hat  [ˈ</a:t>
            </a:r>
            <a:r>
              <a:rPr lang="en-US" sz="2400" b="1" dirty="0" err="1">
                <a:solidFill>
                  <a:srgbClr val="003300"/>
                </a:solidFill>
                <a:latin typeface="Calibri" pitchFamily="34" charset="0"/>
              </a:rPr>
              <a:t>dɪgə</a:t>
            </a:r>
            <a:r>
              <a:rPr lang="en-US" sz="2400" dirty="0">
                <a:solidFill>
                  <a:srgbClr val="003300"/>
                </a:solidFill>
                <a:latin typeface="Calibri" pitchFamily="34" charset="0"/>
              </a:rPr>
              <a:t> </a:t>
            </a:r>
            <a:r>
              <a:rPr lang="en-US" sz="2400" b="1" dirty="0" err="1">
                <a:solidFill>
                  <a:srgbClr val="003300"/>
                </a:solidFill>
                <a:latin typeface="Calibri" pitchFamily="34" charset="0"/>
              </a:rPr>
              <a:t>hæt</a:t>
            </a:r>
            <a:r>
              <a:rPr lang="en-US" sz="2400" b="1" dirty="0">
                <a:solidFill>
                  <a:srgbClr val="003300"/>
                </a:solidFill>
                <a:latin typeface="Calibri" pitchFamily="34" charset="0"/>
              </a:rPr>
              <a:t> </a:t>
            </a:r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</a:rPr>
              <a:t>]</a:t>
            </a:r>
            <a:endParaRPr lang="ru-RU" sz="2400" b="1" dirty="0" smtClean="0">
              <a:solidFill>
                <a:srgbClr val="003300"/>
              </a:solidFill>
              <a:latin typeface="Calibri" pitchFamily="34" charset="0"/>
            </a:endParaRPr>
          </a:p>
          <a:p>
            <a:pPr algn="ctr"/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</a:rPr>
              <a:t>(</a:t>
            </a:r>
            <a:r>
              <a:rPr lang="en-US" sz="2400" b="1" dirty="0">
                <a:solidFill>
                  <a:srgbClr val="003300"/>
                </a:solidFill>
                <a:latin typeface="Calibri" pitchFamily="34" charset="0"/>
              </a:rPr>
              <a:t>Australia</a:t>
            </a:r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</a:rPr>
              <a:t>)</a:t>
            </a:r>
            <a:endParaRPr lang="ru-RU" sz="2400" b="1" dirty="0" smtClean="0">
              <a:solidFill>
                <a:srgbClr val="003300"/>
              </a:solidFill>
              <a:latin typeface="Calibri" pitchFamily="34" charset="0"/>
            </a:endParaRPr>
          </a:p>
          <a:p>
            <a:pPr algn="ctr"/>
            <a:r>
              <a:rPr lang="en-US" sz="2400" b="1" dirty="0" err="1" smtClean="0">
                <a:solidFill>
                  <a:srgbClr val="003300"/>
                </a:solidFill>
                <a:latin typeface="Calibri" pitchFamily="34" charset="0"/>
              </a:rPr>
              <a:t>Шляпа</a:t>
            </a: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  <a:p>
            <a:endParaRPr lang="ru-RU" dirty="0"/>
          </a:p>
        </p:txBody>
      </p:sp>
      <p:pic>
        <p:nvPicPr>
          <p:cNvPr id="135173" name="Picture 5" descr="kangaroo_hat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331640" y="4941168"/>
            <a:ext cx="2105116" cy="16743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TextBox 19"/>
          <p:cNvSpPr txBox="1"/>
          <p:nvPr/>
        </p:nvSpPr>
        <p:spPr>
          <a:xfrm>
            <a:off x="5004048" y="3573016"/>
            <a:ext cx="363997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</a:rPr>
              <a:t>Pile </a:t>
            </a:r>
            <a:r>
              <a:rPr lang="en-US" sz="2400" b="1" dirty="0">
                <a:solidFill>
                  <a:srgbClr val="003300"/>
                </a:solidFill>
                <a:latin typeface="Calibri" pitchFamily="34" charset="0"/>
              </a:rPr>
              <a:t>field cap [pail </a:t>
            </a:r>
            <a:r>
              <a:rPr lang="en-US" sz="2400" b="1" dirty="0" err="1">
                <a:solidFill>
                  <a:srgbClr val="003300"/>
                </a:solidFill>
                <a:latin typeface="Calibri" pitchFamily="34" charset="0"/>
              </a:rPr>
              <a:t>fild</a:t>
            </a:r>
            <a:r>
              <a:rPr lang="en-US" sz="2400" b="1" dirty="0">
                <a:solidFill>
                  <a:srgbClr val="003300"/>
                </a:solidFill>
                <a:latin typeface="Calibri" pitchFamily="34" charset="0"/>
              </a:rPr>
              <a:t> </a:t>
            </a:r>
            <a:r>
              <a:rPr lang="en-US" sz="2400" b="1" dirty="0" err="1">
                <a:solidFill>
                  <a:srgbClr val="003300"/>
                </a:solidFill>
                <a:latin typeface="Calibri" pitchFamily="34" charset="0"/>
              </a:rPr>
              <a:t>kæ</a:t>
            </a:r>
            <a:r>
              <a:rPr lang="ru-RU" sz="2400" b="1" dirty="0" err="1">
                <a:solidFill>
                  <a:srgbClr val="003300"/>
                </a:solidFill>
                <a:latin typeface="Calibri" pitchFamily="34" charset="0"/>
              </a:rPr>
              <a:t>p</a:t>
            </a:r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</a:rPr>
              <a:t>]</a:t>
            </a:r>
            <a:endParaRPr lang="ru-RU" sz="2400" b="1" dirty="0" smtClean="0">
              <a:solidFill>
                <a:srgbClr val="003300"/>
              </a:solidFill>
              <a:latin typeface="Calibri" pitchFamily="34" charset="0"/>
            </a:endParaRPr>
          </a:p>
          <a:p>
            <a:pPr algn="ctr"/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</a:rPr>
              <a:t> </a:t>
            </a:r>
            <a:r>
              <a:rPr lang="en-US" sz="2400" b="1" dirty="0">
                <a:solidFill>
                  <a:srgbClr val="003300"/>
                </a:solidFill>
                <a:latin typeface="Calibri" pitchFamily="34" charset="0"/>
              </a:rPr>
              <a:t>(Russia</a:t>
            </a:r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</a:rPr>
              <a:t>)</a:t>
            </a:r>
            <a:endParaRPr lang="ru-RU" sz="2400" b="1" dirty="0" smtClean="0">
              <a:solidFill>
                <a:srgbClr val="003300"/>
              </a:solidFill>
              <a:latin typeface="Calibri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Шапка</a:t>
            </a:r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</a:rPr>
              <a:t>-</a:t>
            </a:r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ушанка</a:t>
            </a: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  <a:p>
            <a:endParaRPr lang="ru-RU" dirty="0"/>
          </a:p>
        </p:txBody>
      </p:sp>
      <p:pic>
        <p:nvPicPr>
          <p:cNvPr id="135174" name="Picture 6" descr="http://sorento.kia-club.ru/forum/download/file.php?id=19355&amp;t=1&amp;sid=344cfeabe36b5f6897b03b4316099f1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948264" y="4941168"/>
            <a:ext cx="1852190" cy="14928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5175" name="Picture 7" descr="http://content.podarki.ru/goods-images/0c4f1c67-db75-41f5-b1d7-b13d49a3f4da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355976" y="5085184"/>
            <a:ext cx="2509032" cy="1305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http://freeppt.ru/Prew/BlueLinesSlaidPrew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9438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 descr="http://st2.depositphotos.com/1007499/5212/v/170/depositphotos_52120629-Made-in-australia-stam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0648"/>
            <a:ext cx="1556027" cy="101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542435" y="1268760"/>
            <a:ext cx="319626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/>
              <a:t> </a:t>
            </a:r>
            <a:r>
              <a:rPr lang="en-US" sz="2400" b="1" dirty="0" err="1">
                <a:latin typeface="Calibri" pitchFamily="34" charset="0"/>
              </a:rPr>
              <a:t>Coogi</a:t>
            </a:r>
            <a:r>
              <a:rPr lang="en-US" sz="2400" b="1" dirty="0">
                <a:latin typeface="Calibri" pitchFamily="34" charset="0"/>
              </a:rPr>
              <a:t> [</a:t>
            </a:r>
            <a:r>
              <a:rPr lang="en-US" sz="2400" b="1" dirty="0" err="1">
                <a:latin typeface="Calibri" pitchFamily="34" charset="0"/>
              </a:rPr>
              <a:t>kugi</a:t>
            </a:r>
            <a:r>
              <a:rPr lang="en-US" sz="2400" b="1" dirty="0">
                <a:latin typeface="Calibri" pitchFamily="34" charset="0"/>
              </a:rPr>
              <a:t>], [</a:t>
            </a:r>
            <a:r>
              <a:rPr lang="en-US" sz="2400" b="1" dirty="0" err="1">
                <a:latin typeface="Calibri" pitchFamily="34" charset="0"/>
              </a:rPr>
              <a:t>kudʒ</a:t>
            </a:r>
            <a:r>
              <a:rPr lang="ru-RU" sz="2400" b="1" dirty="0" err="1">
                <a:latin typeface="Calibri" pitchFamily="34" charset="0"/>
              </a:rPr>
              <a:t>i</a:t>
            </a:r>
            <a:r>
              <a:rPr lang="en-US" sz="2400" dirty="0">
                <a:latin typeface="Calibri" pitchFamily="34" charset="0"/>
              </a:rPr>
              <a:t>]</a:t>
            </a:r>
            <a:r>
              <a:rPr lang="en-US" sz="2400" b="1" dirty="0">
                <a:latin typeface="Calibri" pitchFamily="34" charset="0"/>
              </a:rPr>
              <a:t> </a:t>
            </a:r>
            <a:endParaRPr lang="ru-RU" sz="2400" b="1" dirty="0" smtClean="0">
              <a:latin typeface="Calibri" pitchFamily="34" charset="0"/>
            </a:endParaRPr>
          </a:p>
          <a:p>
            <a:pPr algn="ctr"/>
            <a:r>
              <a:rPr lang="en-US" sz="2400" b="1" dirty="0" smtClean="0">
                <a:latin typeface="Calibri" pitchFamily="34" charset="0"/>
              </a:rPr>
              <a:t>(</a:t>
            </a:r>
            <a:r>
              <a:rPr lang="en-US" sz="2400" b="1" dirty="0">
                <a:latin typeface="Calibri" pitchFamily="34" charset="0"/>
              </a:rPr>
              <a:t>Australia</a:t>
            </a:r>
            <a:r>
              <a:rPr lang="en-US" sz="2400" b="1" dirty="0" smtClean="0">
                <a:latin typeface="Calibri" pitchFamily="34" charset="0"/>
              </a:rPr>
              <a:t>)</a:t>
            </a:r>
            <a:endParaRPr lang="ru-RU" sz="2400" b="1" dirty="0" smtClean="0">
              <a:latin typeface="Calibri" pitchFamily="34" charset="0"/>
            </a:endParaRPr>
          </a:p>
          <a:p>
            <a:pPr algn="ctr"/>
            <a:r>
              <a:rPr lang="ru-RU" sz="2400" b="1" dirty="0" smtClean="0">
                <a:latin typeface="Calibri" pitchFamily="34" charset="0"/>
              </a:rPr>
              <a:t>Куги</a:t>
            </a:r>
            <a:endParaRPr lang="ru-RU" sz="2400" dirty="0">
              <a:latin typeface="Calibri" pitchFamily="34" charset="0"/>
            </a:endParaRPr>
          </a:p>
          <a:p>
            <a:endParaRPr lang="ru-RU" dirty="0"/>
          </a:p>
        </p:txBody>
      </p:sp>
      <p:pic>
        <p:nvPicPr>
          <p:cNvPr id="134146" name="Picture 2" descr="http://images.vectorhq.com/images/previews/177/coogi-model-psd-46377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3356992"/>
            <a:ext cx="2232248" cy="31585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4499992" y="476672"/>
            <a:ext cx="3904082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 </a:t>
            </a:r>
          </a:p>
          <a:p>
            <a:pPr algn="ctr"/>
            <a:r>
              <a:rPr lang="ru-RU" b="1" dirty="0" smtClean="0"/>
              <a:t> </a:t>
            </a:r>
            <a:r>
              <a:rPr lang="ru-RU" sz="2400" b="1" dirty="0">
                <a:latin typeface="Calibri" pitchFamily="34" charset="0"/>
              </a:rPr>
              <a:t> </a:t>
            </a:r>
            <a:r>
              <a:rPr lang="en-US" sz="2400" b="1" dirty="0">
                <a:latin typeface="Calibri" pitchFamily="34" charset="0"/>
              </a:rPr>
              <a:t>B</a:t>
            </a:r>
            <a:r>
              <a:rPr lang="ru-RU" sz="2400" b="1" dirty="0" err="1">
                <a:latin typeface="Calibri" pitchFamily="34" charset="0"/>
              </a:rPr>
              <a:t>elcher</a:t>
            </a:r>
            <a:r>
              <a:rPr lang="en-US" sz="2400" b="1" dirty="0">
                <a:latin typeface="Calibri" pitchFamily="34" charset="0"/>
              </a:rPr>
              <a:t>s</a:t>
            </a:r>
            <a:r>
              <a:rPr lang="ru-RU" sz="2400" b="1" dirty="0">
                <a:latin typeface="Calibri" pitchFamily="34" charset="0"/>
              </a:rPr>
              <a:t> </a:t>
            </a:r>
            <a:r>
              <a:rPr lang="ru-RU" sz="2400" b="1" dirty="0" err="1">
                <a:latin typeface="Calibri" pitchFamily="34" charset="0"/>
              </a:rPr>
              <a:t>[ˈbeltʃə</a:t>
            </a:r>
            <a:r>
              <a:rPr lang="ru-RU" sz="2400" b="1" dirty="0">
                <a:latin typeface="Calibri" pitchFamily="34" charset="0"/>
              </a:rPr>
              <a:t>] </a:t>
            </a:r>
            <a:endParaRPr lang="ru-RU" sz="2400" b="1" dirty="0" smtClean="0">
              <a:latin typeface="Calibri" pitchFamily="34" charset="0"/>
            </a:endParaRPr>
          </a:p>
          <a:p>
            <a:pPr algn="ctr"/>
            <a:r>
              <a:rPr lang="ru-RU" sz="2400" b="1" dirty="0" smtClean="0">
                <a:latin typeface="Calibri" pitchFamily="34" charset="0"/>
              </a:rPr>
              <a:t>(</a:t>
            </a:r>
            <a:r>
              <a:rPr lang="en-US" sz="2400" b="1" dirty="0">
                <a:latin typeface="Calibri" pitchFamily="34" charset="0"/>
              </a:rPr>
              <a:t>Russia</a:t>
            </a:r>
            <a:r>
              <a:rPr lang="ru-RU" sz="2400" b="1" dirty="0" smtClean="0">
                <a:latin typeface="Calibri" pitchFamily="34" charset="0"/>
              </a:rPr>
              <a:t>)</a:t>
            </a:r>
          </a:p>
          <a:p>
            <a:pPr algn="ctr"/>
            <a:r>
              <a:rPr lang="ru-RU" sz="2400" b="1" dirty="0" smtClean="0">
                <a:latin typeface="Calibri" pitchFamily="34" charset="0"/>
              </a:rPr>
              <a:t>Павлово-Посадские платки 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134147" name="Рисунок 26" descr="Сувениры из России - иностранным друзьям в подарок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6096" y="2060848"/>
            <a:ext cx="2448272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4148" name="Picture 4" descr="http://img0.liveinternet.ru/images/attach/c/1/61/409/61409300_1278848259_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64088" y="4509120"/>
            <a:ext cx="2952328" cy="20113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3707904" y="260648"/>
            <a:ext cx="1393330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3300"/>
                </a:solidFill>
                <a:latin typeface="Calibri" pitchFamily="34" charset="0"/>
              </a:rPr>
              <a:t>Clothes.</a:t>
            </a:r>
            <a:endParaRPr lang="ru-RU" sz="2800" dirty="0" smtClean="0">
              <a:solidFill>
                <a:srgbClr val="003300"/>
              </a:solidFill>
              <a:latin typeface="Calibri" pitchFamily="34" charset="0"/>
            </a:endParaRPr>
          </a:p>
          <a:p>
            <a:endParaRPr lang="ru-RU" dirty="0"/>
          </a:p>
        </p:txBody>
      </p:sp>
      <p:pic>
        <p:nvPicPr>
          <p:cNvPr id="13" name="Picture 4" descr="http://cdn4.s.kolorado.ru/products/6/64/649/64923/108_1_23_design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84368" y="260648"/>
            <a:ext cx="870643" cy="10081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4149" name="Picture 5" descr="https://images.rapgenius.com/5fec216179770557df896644906e9aff.570x826x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9512" y="2420888"/>
            <a:ext cx="2016224" cy="2900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http://freeppt.ru/Prew/BlueLinesSlaidPrew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-85869"/>
            <a:ext cx="9144000" cy="69438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 descr="http://st2.depositphotos.com/1007499/5212/v/170/depositphotos_52120629-Made-in-australia-stam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32656"/>
            <a:ext cx="1556027" cy="101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 descr="http://cdn4.s.kolorado.ru/products/6/64/649/64923/108_1_23_desig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40352" y="260648"/>
            <a:ext cx="1014659" cy="11748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3491880" y="188640"/>
            <a:ext cx="1923988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Calibri" pitchFamily="34" charset="0"/>
              </a:rPr>
              <a:t>Table</a:t>
            </a:r>
            <a:r>
              <a:rPr lang="ru-RU" sz="2800" b="1" dirty="0">
                <a:latin typeface="Calibri" pitchFamily="34" charset="0"/>
              </a:rPr>
              <a:t>-</a:t>
            </a:r>
            <a:r>
              <a:rPr lang="en-US" sz="2800" b="1" dirty="0">
                <a:latin typeface="Calibri" pitchFamily="34" charset="0"/>
              </a:rPr>
              <a:t>linen</a:t>
            </a:r>
            <a:r>
              <a:rPr lang="ru-RU" sz="2800" b="1" dirty="0" smtClean="0">
                <a:latin typeface="Calibri" pitchFamily="34" charset="0"/>
              </a:rPr>
              <a:t>.</a:t>
            </a:r>
            <a:endParaRPr lang="ru-RU" sz="2800" dirty="0">
              <a:latin typeface="Calibri" pitchFamily="34" charset="0"/>
            </a:endParaRP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0" y="1340768"/>
            <a:ext cx="4637873" cy="2492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latin typeface="Calibri" pitchFamily="34" charset="0"/>
              </a:rPr>
              <a:t>Table</a:t>
            </a:r>
            <a:r>
              <a:rPr lang="ru-RU" sz="2400" b="1" dirty="0">
                <a:latin typeface="Calibri" pitchFamily="34" charset="0"/>
              </a:rPr>
              <a:t>-</a:t>
            </a:r>
            <a:r>
              <a:rPr lang="en-US" sz="2400" b="1" dirty="0">
                <a:latin typeface="Calibri" pitchFamily="34" charset="0"/>
              </a:rPr>
              <a:t>linen with original </a:t>
            </a:r>
            <a:endParaRPr lang="ru-RU" sz="2400" b="1" dirty="0" smtClean="0">
              <a:latin typeface="Calibri" pitchFamily="34" charset="0"/>
            </a:endParaRPr>
          </a:p>
          <a:p>
            <a:pPr algn="ctr"/>
            <a:r>
              <a:rPr lang="en-US" sz="2400" b="1" dirty="0" smtClean="0">
                <a:latin typeface="Calibri" pitchFamily="34" charset="0"/>
              </a:rPr>
              <a:t>aboriginal ornaments</a:t>
            </a:r>
            <a:endParaRPr lang="ru-RU" sz="2400" b="1" dirty="0" smtClean="0">
              <a:latin typeface="Calibri" pitchFamily="34" charset="0"/>
            </a:endParaRPr>
          </a:p>
          <a:p>
            <a:pPr algn="ctr"/>
            <a:r>
              <a:rPr lang="ru-RU" sz="2400" b="1" dirty="0" smtClean="0">
                <a:latin typeface="Calibri" pitchFamily="34" charset="0"/>
              </a:rPr>
              <a:t> </a:t>
            </a:r>
            <a:r>
              <a:rPr lang="ru-RU" sz="2400" b="1" dirty="0">
                <a:latin typeface="Calibri" pitchFamily="34" charset="0"/>
              </a:rPr>
              <a:t>( </a:t>
            </a:r>
            <a:r>
              <a:rPr lang="en-US" sz="2400" b="1" dirty="0">
                <a:latin typeface="Calibri" pitchFamily="34" charset="0"/>
              </a:rPr>
              <a:t>Australia</a:t>
            </a:r>
            <a:r>
              <a:rPr lang="ru-RU" sz="2400" b="1" dirty="0" smtClean="0">
                <a:latin typeface="Calibri" pitchFamily="34" charset="0"/>
              </a:rPr>
              <a:t>)</a:t>
            </a:r>
          </a:p>
          <a:p>
            <a:pPr algn="ctr"/>
            <a:r>
              <a:rPr lang="ru-RU" sz="2400" b="1" dirty="0" smtClean="0">
                <a:latin typeface="Calibri" pitchFamily="34" charset="0"/>
              </a:rPr>
              <a:t>Столовое белье с оригинальным </a:t>
            </a:r>
          </a:p>
          <a:p>
            <a:pPr algn="ctr"/>
            <a:r>
              <a:rPr lang="ru-RU" sz="2400" b="1" dirty="0" smtClean="0">
                <a:latin typeface="Calibri" pitchFamily="34" charset="0"/>
              </a:rPr>
              <a:t>австралийским орнаментом </a:t>
            </a:r>
            <a:endParaRPr lang="ru-RU" sz="2400" dirty="0" smtClean="0">
              <a:latin typeface="Calibri" pitchFamily="34" charset="0"/>
            </a:endParaRPr>
          </a:p>
          <a:p>
            <a:endParaRPr lang="ru-RU" dirty="0"/>
          </a:p>
          <a:p>
            <a:endParaRPr lang="ru-RU" dirty="0"/>
          </a:p>
        </p:txBody>
      </p:sp>
      <p:pic>
        <p:nvPicPr>
          <p:cNvPr id="139266" name="Picture 2" descr="http://cs3.livemaster.ru/zhurnalfoto/d/7/4/13042512490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3573016"/>
            <a:ext cx="3168352" cy="25473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5148064" y="692696"/>
            <a:ext cx="2347181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3300"/>
                </a:solidFill>
              </a:rPr>
              <a:t>Столовое белье </a:t>
            </a:r>
            <a:endParaRPr lang="ru-RU" sz="2400" b="1" dirty="0" smtClean="0">
              <a:solidFill>
                <a:srgbClr val="003300"/>
              </a:solidFill>
            </a:endParaRPr>
          </a:p>
          <a:p>
            <a:pPr algn="ctr"/>
            <a:r>
              <a:rPr lang="en-US" sz="2400" b="1" dirty="0" smtClean="0">
                <a:solidFill>
                  <a:srgbClr val="003300"/>
                </a:solidFill>
              </a:rPr>
              <a:t>Table-linen </a:t>
            </a:r>
            <a:endParaRPr lang="ru-RU" sz="2400" b="1" dirty="0" smtClean="0">
              <a:solidFill>
                <a:srgbClr val="003300"/>
              </a:solidFill>
            </a:endParaRPr>
          </a:p>
          <a:p>
            <a:pPr algn="ctr"/>
            <a:r>
              <a:rPr lang="en-US" sz="2400" b="1" dirty="0" smtClean="0">
                <a:solidFill>
                  <a:srgbClr val="003300"/>
                </a:solidFill>
              </a:rPr>
              <a:t>(</a:t>
            </a:r>
            <a:r>
              <a:rPr lang="en-US" sz="2400" b="1" dirty="0">
                <a:solidFill>
                  <a:srgbClr val="003300"/>
                </a:solidFill>
              </a:rPr>
              <a:t>Russia</a:t>
            </a:r>
            <a:r>
              <a:rPr lang="en-US" sz="2400" b="1" dirty="0" smtClean="0">
                <a:solidFill>
                  <a:srgbClr val="003300"/>
                </a:solidFill>
              </a:rPr>
              <a:t>)</a:t>
            </a:r>
            <a:endParaRPr lang="ru-RU" sz="2400" b="1" dirty="0" smtClean="0">
              <a:solidFill>
                <a:srgbClr val="00330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3300"/>
                </a:solidFill>
              </a:rPr>
              <a:t>Столовое белье 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139267" name="Picture 3" descr="http://cs5.livemaster.ru/storage/58/b8/307c2697ee4f3d68f027e07ff9au--dlya-doma-interera-lnyanaya-skatert-hohlom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7984" y="4293096"/>
            <a:ext cx="3024336" cy="2262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9268" name="Picture 4" descr="http://tvoylen.ru/image/data/skatert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96136" y="2276872"/>
            <a:ext cx="3024336" cy="20027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http://freeppt.ru/Prew/BlueLinesSlaidPrew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9438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 descr="http://st2.depositphotos.com/1007499/5212/v/170/depositphotos_52120629-Made-in-australia-stam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32656"/>
            <a:ext cx="1556027" cy="101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 descr="http://cdn4.s.kolorado.ru/products/6/64/649/64923/108_1_23_desig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40352" y="260648"/>
            <a:ext cx="1014659" cy="11748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/>
          <p:cNvSpPr txBox="1"/>
          <p:nvPr/>
        </p:nvSpPr>
        <p:spPr>
          <a:xfrm>
            <a:off x="3491880" y="404664"/>
            <a:ext cx="1576650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003300"/>
                </a:solidFill>
              </a:rPr>
              <a:t>Jewelry.</a:t>
            </a:r>
            <a:endParaRPr lang="ru-RU" sz="2800" dirty="0">
              <a:solidFill>
                <a:srgbClr val="003300"/>
              </a:solidFill>
            </a:endParaRPr>
          </a:p>
          <a:p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971600" y="1268760"/>
            <a:ext cx="197361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</a:rPr>
              <a:t>Opals</a:t>
            </a:r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 </a:t>
            </a:r>
            <a:r>
              <a:rPr lang="en-US" sz="2400" b="1" dirty="0">
                <a:solidFill>
                  <a:srgbClr val="003300"/>
                </a:solidFill>
                <a:latin typeface="Calibri" pitchFamily="34" charset="0"/>
              </a:rPr>
              <a:t>[</a:t>
            </a:r>
            <a:r>
              <a:rPr lang="en-US" sz="2400" dirty="0" smtClean="0">
                <a:solidFill>
                  <a:srgbClr val="003300"/>
                </a:solidFill>
                <a:latin typeface="Calibri" pitchFamily="34" charset="0"/>
              </a:rPr>
              <a:t>ˈ</a:t>
            </a:r>
            <a:r>
              <a:rPr lang="en-US" sz="2400" dirty="0" err="1" smtClean="0">
                <a:solidFill>
                  <a:srgbClr val="003300"/>
                </a:solidFill>
                <a:latin typeface="Calibri" pitchFamily="34" charset="0"/>
              </a:rPr>
              <a:t>əʊpəl</a:t>
            </a:r>
            <a:r>
              <a:rPr lang="en-US" sz="2400" dirty="0" smtClean="0">
                <a:solidFill>
                  <a:srgbClr val="003300"/>
                </a:solidFill>
                <a:latin typeface="Calibri" pitchFamily="34" charset="0"/>
              </a:rPr>
              <a:t>]</a:t>
            </a:r>
          </a:p>
          <a:p>
            <a:pPr algn="ctr"/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</a:rPr>
              <a:t> </a:t>
            </a:r>
            <a:r>
              <a:rPr lang="en-US" sz="2400" b="1" dirty="0">
                <a:solidFill>
                  <a:srgbClr val="003300"/>
                </a:solidFill>
                <a:latin typeface="Calibri" pitchFamily="34" charset="0"/>
              </a:rPr>
              <a:t>(Australia</a:t>
            </a:r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</a:rPr>
              <a:t>)</a:t>
            </a:r>
          </a:p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Опалы</a:t>
            </a: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  <a:p>
            <a:endParaRPr lang="ru-RU" dirty="0"/>
          </a:p>
        </p:txBody>
      </p:sp>
      <p:pic>
        <p:nvPicPr>
          <p:cNvPr id="141318" name="Рисунок 9" descr="сувениры Австрали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4437112"/>
            <a:ext cx="2664296" cy="21303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1319" name="Picture 7" descr="&amp;Ocy;&amp;pcy;&amp;acy;&amp;lcy;&amp;ycy; (opals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47664" y="2492896"/>
            <a:ext cx="2448272" cy="19625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TextBox 19"/>
          <p:cNvSpPr txBox="1"/>
          <p:nvPr/>
        </p:nvSpPr>
        <p:spPr>
          <a:xfrm>
            <a:off x="5220072" y="692696"/>
            <a:ext cx="217719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400" b="1" dirty="0" smtClean="0"/>
          </a:p>
          <a:p>
            <a:pPr algn="ctr"/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</a:rPr>
              <a:t>Amber [</a:t>
            </a:r>
            <a:r>
              <a:rPr lang="en-US" sz="2400" dirty="0" smtClean="0">
                <a:solidFill>
                  <a:srgbClr val="003300"/>
                </a:solidFill>
                <a:latin typeface="Calibri" pitchFamily="34" charset="0"/>
              </a:rPr>
              <a:t>ˈ</a:t>
            </a:r>
            <a:r>
              <a:rPr lang="en-US" sz="2400" dirty="0" err="1" smtClean="0">
                <a:solidFill>
                  <a:srgbClr val="003300"/>
                </a:solidFill>
                <a:latin typeface="Calibri" pitchFamily="34" charset="0"/>
              </a:rPr>
              <a:t>ambə</a:t>
            </a:r>
            <a:r>
              <a:rPr lang="en-US" sz="2400" dirty="0" smtClean="0">
                <a:solidFill>
                  <a:srgbClr val="003300"/>
                </a:solidFill>
                <a:latin typeface="Calibri" pitchFamily="34" charset="0"/>
              </a:rPr>
              <a:t>]</a:t>
            </a:r>
            <a:endParaRPr lang="en-US" sz="2400" b="1" dirty="0" smtClean="0">
              <a:solidFill>
                <a:srgbClr val="003300"/>
              </a:solidFill>
              <a:latin typeface="Calibri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(</a:t>
            </a:r>
            <a:r>
              <a:rPr lang="en-US" sz="2400" b="1" dirty="0" smtClean="0">
                <a:solidFill>
                  <a:srgbClr val="003300"/>
                </a:solidFill>
                <a:latin typeface="Calibri" pitchFamily="34" charset="0"/>
              </a:rPr>
              <a:t>Russia</a:t>
            </a:r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)</a:t>
            </a:r>
            <a:endParaRPr lang="en-US" sz="2400" b="1" dirty="0" smtClean="0">
              <a:solidFill>
                <a:srgbClr val="003300"/>
              </a:solidFill>
              <a:latin typeface="Calibri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Calibri" pitchFamily="34" charset="0"/>
              </a:rPr>
              <a:t>Янтарь </a:t>
            </a:r>
            <a:endParaRPr lang="ru-RU" sz="2400" dirty="0">
              <a:solidFill>
                <a:srgbClr val="003300"/>
              </a:solidFill>
              <a:latin typeface="Calibri" pitchFamily="34" charset="0"/>
            </a:endParaRPr>
          </a:p>
        </p:txBody>
      </p:sp>
      <p:pic>
        <p:nvPicPr>
          <p:cNvPr id="141320" name="Picture 8" descr="http://www.ru.all.biz/img/ru/catalog/1499329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84168" y="4509120"/>
            <a:ext cx="2715222" cy="20059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1321" name="Picture 9" descr="http://samocv.ru/assets/images/products/3144/00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04048" y="2348880"/>
            <a:ext cx="2448272" cy="20999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http://freeppt.ru/Prew/BlueLinesSlaidPrew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9438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 descr="http://st2.depositphotos.com/1007499/5212/v/170/depositphotos_52120629-Made-in-australia-stam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1556027" cy="101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 descr="http://cdn4.s.kolorado.ru/products/6/64/649/64923/108_1_23_desig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73428" y="260648"/>
            <a:ext cx="1181584" cy="1368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3779912" y="620688"/>
            <a:ext cx="15295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err="1">
                <a:solidFill>
                  <a:srgbClr val="003300"/>
                </a:solidFill>
              </a:rPr>
              <a:t>Weapon</a:t>
            </a:r>
            <a:r>
              <a:rPr lang="ru-RU" sz="2800" b="1" dirty="0">
                <a:solidFill>
                  <a:srgbClr val="003300"/>
                </a:solidFill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1484784"/>
            <a:ext cx="3684470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b="1" dirty="0" smtClean="0"/>
          </a:p>
          <a:p>
            <a:pPr algn="ctr"/>
            <a:r>
              <a:rPr lang="ru-RU" sz="2400" b="1" dirty="0" err="1" smtClean="0">
                <a:solidFill>
                  <a:srgbClr val="003300"/>
                </a:solidFill>
              </a:rPr>
              <a:t>Boomerang</a:t>
            </a:r>
            <a:r>
              <a:rPr lang="ru-RU" sz="2400" b="1" dirty="0" smtClean="0">
                <a:solidFill>
                  <a:srgbClr val="003300"/>
                </a:solidFill>
              </a:rPr>
              <a:t>  </a:t>
            </a:r>
            <a:r>
              <a:rPr lang="ru-RU" sz="2400" b="1" dirty="0" err="1">
                <a:solidFill>
                  <a:srgbClr val="003300"/>
                </a:solidFill>
              </a:rPr>
              <a:t>[ˈbuːməraŋ</a:t>
            </a:r>
            <a:r>
              <a:rPr lang="ru-RU" sz="2400" b="1" dirty="0">
                <a:solidFill>
                  <a:srgbClr val="003300"/>
                </a:solidFill>
              </a:rPr>
              <a:t>] </a:t>
            </a:r>
            <a:endParaRPr lang="en-US" sz="2400" b="1" dirty="0" smtClean="0">
              <a:solidFill>
                <a:srgbClr val="00330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3300"/>
                </a:solidFill>
              </a:rPr>
              <a:t>(</a:t>
            </a:r>
            <a:r>
              <a:rPr lang="en-US" sz="2400" b="1" dirty="0">
                <a:solidFill>
                  <a:srgbClr val="003300"/>
                </a:solidFill>
              </a:rPr>
              <a:t>Australia</a:t>
            </a:r>
            <a:r>
              <a:rPr lang="ru-RU" sz="2400" b="1" dirty="0" smtClean="0">
                <a:solidFill>
                  <a:srgbClr val="003300"/>
                </a:solidFill>
              </a:rPr>
              <a:t>)</a:t>
            </a:r>
            <a:endParaRPr lang="en-US" sz="2400" b="1" dirty="0" smtClean="0">
              <a:solidFill>
                <a:srgbClr val="00330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3300"/>
                </a:solidFill>
              </a:rPr>
              <a:t>Бумеранг </a:t>
            </a:r>
            <a:endParaRPr lang="en-US" sz="2400" b="1" dirty="0" smtClean="0">
              <a:solidFill>
                <a:srgbClr val="003300"/>
              </a:solidFill>
            </a:endParaRPr>
          </a:p>
          <a:p>
            <a:endParaRPr lang="ru-RU" dirty="0"/>
          </a:p>
          <a:p>
            <a:endParaRPr lang="ru-RU" dirty="0"/>
          </a:p>
        </p:txBody>
      </p:sp>
      <p:pic>
        <p:nvPicPr>
          <p:cNvPr id="140289" name="Рисунок 12" descr="Бумеранги Австрали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9198076">
            <a:off x="-420415" y="3360724"/>
            <a:ext cx="5145390" cy="18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TextBox 14"/>
          <p:cNvSpPr txBox="1"/>
          <p:nvPr/>
        </p:nvSpPr>
        <p:spPr>
          <a:xfrm>
            <a:off x="5364088" y="2348880"/>
            <a:ext cx="295952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3300"/>
                </a:solidFill>
              </a:rPr>
              <a:t>Сувенирное оружие </a:t>
            </a:r>
            <a:endParaRPr lang="en-US" sz="2400" b="1" dirty="0" smtClean="0">
              <a:solidFill>
                <a:srgbClr val="00330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3300"/>
                </a:solidFill>
              </a:rPr>
              <a:t>(</a:t>
            </a:r>
            <a:r>
              <a:rPr lang="en-US" sz="2400" b="1" dirty="0">
                <a:solidFill>
                  <a:srgbClr val="003300"/>
                </a:solidFill>
              </a:rPr>
              <a:t>Russia</a:t>
            </a:r>
            <a:r>
              <a:rPr lang="ru-RU" sz="2400" b="1" dirty="0">
                <a:solidFill>
                  <a:srgbClr val="003300"/>
                </a:solidFill>
              </a:rPr>
              <a:t>)</a:t>
            </a:r>
            <a:endParaRPr lang="ru-RU" sz="2400" dirty="0">
              <a:solidFill>
                <a:srgbClr val="003300"/>
              </a:solidFill>
            </a:endParaRPr>
          </a:p>
          <a:p>
            <a:endParaRPr lang="ru-RU" dirty="0"/>
          </a:p>
        </p:txBody>
      </p:sp>
      <p:pic>
        <p:nvPicPr>
          <p:cNvPr id="140291" name="Picture 3" descr="f0_20532201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32040" y="3717032"/>
            <a:ext cx="3575643" cy="26857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029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Продукты. </a:t>
            </a:r>
            <a:r>
              <a:rPr kumimoji="0" lang="en-US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Products</a:t>
            </a:r>
            <a:r>
              <a:rPr kumimoji="0" lang="ru-RU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308</TotalTime>
  <Words>376</Words>
  <Application>Microsoft Office PowerPoint</Application>
  <PresentationFormat>Экран (4:3)</PresentationFormat>
  <Paragraphs>142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Начальная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madobad</dc:creator>
  <cp:lastModifiedBy>madobad</cp:lastModifiedBy>
  <cp:revision>33</cp:revision>
  <dcterms:created xsi:type="dcterms:W3CDTF">2016-02-12T13:55:32Z</dcterms:created>
  <dcterms:modified xsi:type="dcterms:W3CDTF">2023-11-14T05:43:03Z</dcterms:modified>
</cp:coreProperties>
</file>