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5" r:id="rId2"/>
    <p:sldId id="264" r:id="rId3"/>
    <p:sldId id="265" r:id="rId4"/>
    <p:sldId id="266" r:id="rId5"/>
    <p:sldId id="267" r:id="rId6"/>
    <p:sldId id="270" r:id="rId7"/>
    <p:sldId id="272" r:id="rId8"/>
    <p:sldId id="287" r:id="rId9"/>
    <p:sldId id="273" r:id="rId10"/>
    <p:sldId id="288" r:id="rId11"/>
    <p:sldId id="271" r:id="rId12"/>
    <p:sldId id="289" r:id="rId13"/>
    <p:sldId id="274" r:id="rId14"/>
    <p:sldId id="290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8" r:id="rId23"/>
    <p:sldId id="269" r:id="rId24"/>
    <p:sldId id="291" r:id="rId25"/>
    <p:sldId id="275" r:id="rId26"/>
    <p:sldId id="292" r:id="rId27"/>
    <p:sldId id="276" r:id="rId28"/>
    <p:sldId id="277" r:id="rId29"/>
    <p:sldId id="279" r:id="rId30"/>
    <p:sldId id="278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94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7C04"/>
    <a:srgbClr val="1E09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2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19.05.2023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7776864" cy="5821256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rgbClr val="00B050"/>
                </a:solidFill>
              </a:rPr>
              <a:t>WELCOME </a:t>
            </a:r>
            <a:br>
              <a:rPr lang="en-US" sz="9600" b="1" dirty="0" smtClean="0">
                <a:solidFill>
                  <a:srgbClr val="00B050"/>
                </a:solidFill>
              </a:rPr>
            </a:br>
            <a:r>
              <a:rPr lang="en-US" sz="9600" b="1" dirty="0" smtClean="0">
                <a:solidFill>
                  <a:srgbClr val="0070C0"/>
                </a:solidFill>
              </a:rPr>
              <a:t>TO THE </a:t>
            </a:r>
            <a:br>
              <a:rPr lang="en-US" sz="9600" b="1" dirty="0" smtClean="0">
                <a:solidFill>
                  <a:srgbClr val="0070C0"/>
                </a:solidFill>
              </a:rPr>
            </a:br>
            <a:r>
              <a:rPr lang="en-US" sz="9600" b="1" dirty="0" smtClean="0">
                <a:solidFill>
                  <a:srgbClr val="FF0000"/>
                </a:solidFill>
              </a:rPr>
              <a:t>ENGLISH </a:t>
            </a:r>
            <a:r>
              <a:rPr lang="en-US" sz="9600" b="1" dirty="0" smtClean="0">
                <a:solidFill>
                  <a:srgbClr val="0070C0"/>
                </a:solidFill>
              </a:rPr>
              <a:t>FAMILY </a:t>
            </a:r>
            <a:endParaRPr lang="ru-RU" sz="9600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C:\Users\USER\Documents\1 класс\ПОСВЯЩЕНИЕ В АНГЛ СЕМЬЮ\Новая папка (2)\wereld-emojid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988" y="4941168"/>
            <a:ext cx="2223631" cy="143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97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7776864" cy="5821256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rgbClr val="00B050"/>
                </a:solidFill>
              </a:rPr>
              <a:t>WELCOME </a:t>
            </a:r>
            <a:br>
              <a:rPr lang="en-US" sz="9600" b="1" dirty="0" smtClean="0">
                <a:solidFill>
                  <a:srgbClr val="00B050"/>
                </a:solidFill>
              </a:rPr>
            </a:br>
            <a:r>
              <a:rPr lang="en-US" sz="9600" b="1" dirty="0" smtClean="0">
                <a:solidFill>
                  <a:srgbClr val="0070C0"/>
                </a:solidFill>
              </a:rPr>
              <a:t>TO THE </a:t>
            </a:r>
            <a:br>
              <a:rPr lang="en-US" sz="9600" b="1" dirty="0" smtClean="0">
                <a:solidFill>
                  <a:srgbClr val="0070C0"/>
                </a:solidFill>
              </a:rPr>
            </a:br>
            <a:r>
              <a:rPr lang="en-US" sz="9600" b="1" dirty="0" smtClean="0">
                <a:solidFill>
                  <a:srgbClr val="FF0000"/>
                </a:solidFill>
              </a:rPr>
              <a:t>ENGLISH </a:t>
            </a:r>
            <a:r>
              <a:rPr lang="en-US" sz="9600" b="1" dirty="0" smtClean="0">
                <a:solidFill>
                  <a:srgbClr val="0070C0"/>
                </a:solidFill>
              </a:rPr>
              <a:t>FAMILY </a:t>
            </a:r>
            <a:endParaRPr lang="ru-RU" sz="9600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C:\Users\USER\Documents\1 класс\ПОСВЯЩЕНИЕ В АНГЛ СЕМЬЮ\Новая папка (2)\wereld-emojid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988" y="4941168"/>
            <a:ext cx="2223631" cy="143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38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cuments\1 класс\ПОСВЯЩЕНИЕ В АНГЛ СЕМЬЮ\Новая папка\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875297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8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7776864" cy="5821256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rgbClr val="00B050"/>
                </a:solidFill>
              </a:rPr>
              <a:t>WELCOME </a:t>
            </a:r>
            <a:br>
              <a:rPr lang="en-US" sz="9600" b="1" dirty="0" smtClean="0">
                <a:solidFill>
                  <a:srgbClr val="00B050"/>
                </a:solidFill>
              </a:rPr>
            </a:br>
            <a:r>
              <a:rPr lang="en-US" sz="9600" b="1" dirty="0" smtClean="0">
                <a:solidFill>
                  <a:srgbClr val="0070C0"/>
                </a:solidFill>
              </a:rPr>
              <a:t>TO THE </a:t>
            </a:r>
            <a:br>
              <a:rPr lang="en-US" sz="9600" b="1" dirty="0" smtClean="0">
                <a:solidFill>
                  <a:srgbClr val="0070C0"/>
                </a:solidFill>
              </a:rPr>
            </a:br>
            <a:r>
              <a:rPr lang="en-US" sz="9600" b="1" dirty="0" smtClean="0">
                <a:solidFill>
                  <a:srgbClr val="FF0000"/>
                </a:solidFill>
              </a:rPr>
              <a:t>ENGLISH </a:t>
            </a:r>
            <a:r>
              <a:rPr lang="en-US" sz="9600" b="1" dirty="0" smtClean="0">
                <a:solidFill>
                  <a:srgbClr val="0070C0"/>
                </a:solidFill>
              </a:rPr>
              <a:t>FAMILY </a:t>
            </a:r>
            <a:endParaRPr lang="ru-RU" sz="9600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C:\Users\USER\Documents\1 класс\ПОСВЯЩЕНИЕ В АНГЛ СЕМЬЮ\Новая папка (2)\wereld-emojid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988" y="4941168"/>
            <a:ext cx="2223631" cy="143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38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ocuments\1 класс\ПОСВЯЩЕНИЕ В АНГЛ СЕМЬЮ\Новая папка (2)\semya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3" y="200025"/>
            <a:ext cx="7559675" cy="645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553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7776864" cy="5821256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rgbClr val="00B050"/>
                </a:solidFill>
              </a:rPr>
              <a:t>WELCOME </a:t>
            </a:r>
            <a:br>
              <a:rPr lang="en-US" sz="9600" b="1" dirty="0" smtClean="0">
                <a:solidFill>
                  <a:srgbClr val="00B050"/>
                </a:solidFill>
              </a:rPr>
            </a:br>
            <a:r>
              <a:rPr lang="en-US" sz="9600" b="1" dirty="0" smtClean="0">
                <a:solidFill>
                  <a:srgbClr val="0070C0"/>
                </a:solidFill>
              </a:rPr>
              <a:t>TO THE </a:t>
            </a:r>
            <a:br>
              <a:rPr lang="en-US" sz="9600" b="1" dirty="0" smtClean="0">
                <a:solidFill>
                  <a:srgbClr val="0070C0"/>
                </a:solidFill>
              </a:rPr>
            </a:br>
            <a:r>
              <a:rPr lang="en-US" sz="9600" b="1" dirty="0" smtClean="0">
                <a:solidFill>
                  <a:srgbClr val="FF0000"/>
                </a:solidFill>
              </a:rPr>
              <a:t>ENGLISH </a:t>
            </a:r>
            <a:r>
              <a:rPr lang="en-US" sz="9600" b="1" dirty="0" smtClean="0">
                <a:solidFill>
                  <a:srgbClr val="0070C0"/>
                </a:solidFill>
              </a:rPr>
              <a:t>FAMILY </a:t>
            </a:r>
            <a:endParaRPr lang="ru-RU" sz="9600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C:\Users\USER\Documents\1 класс\ПОСВЯЩЕНИЕ В АНГЛ СЕМЬЮ\Новая папка (2)\wereld-emojid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988" y="4941168"/>
            <a:ext cx="2223631" cy="143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38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cuments\1 класс\ПОСВЯЩЕНИЕ В АНГЛ СЕМЬЮ\кош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949010" cy="566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06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cuments\1 класс\ПОСВЯЩЕНИЕ В АНГЛ СЕМЬЮ\апельси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764704"/>
            <a:ext cx="5433988" cy="559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3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cuments\1 класс\ПОСВЯЩЕНИЕ В АНГЛ СЕМЬЮ\лемон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36712"/>
            <a:ext cx="5657502" cy="4946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03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ocuments\1 класс\ПОСВЯЩЕНИЕ В АНГЛ СЕМЬЮ\осьмино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700088"/>
            <a:ext cx="6191250" cy="545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19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ocuments\1 класс\ПОСВЯЩЕНИЕ В АНГЛ СЕМЬЮ\единорог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052736"/>
            <a:ext cx="5544616" cy="5113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91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cuments\1 класс\ПОСВЯЩЕНИЕ В АНГЛ СЕМЬЮ\20c840d3aecb52cefe2059fa5c7cf55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692696"/>
            <a:ext cx="5978352" cy="597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804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cuments\1 класс\ПОСВЯЩЕНИЕ В АНГЛ СЕМЬЮ\крас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838200"/>
            <a:ext cx="6667500" cy="51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923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cuments\1 класс\ПОСВЯЩЕНИЕ В АНГЛ СЕМЬЮ\7 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052736"/>
            <a:ext cx="5039840" cy="503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52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064896" cy="3168352"/>
          </a:xfrm>
        </p:spPr>
        <p:txBody>
          <a:bodyPr>
            <a:noAutofit/>
          </a:bodyPr>
          <a:lstStyle/>
          <a:p>
            <a:pPr algn="ctr"/>
            <a:r>
              <a:rPr lang="en-US" sz="10000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C</a:t>
            </a:r>
            <a:r>
              <a:rPr lang="en-US" sz="10000" dirty="0" smtClean="0">
                <a:solidFill>
                  <a:srgbClr val="00B05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O</a:t>
            </a:r>
            <a:r>
              <a:rPr lang="en-US" sz="10000" dirty="0" smtClean="0">
                <a:solidFill>
                  <a:srgbClr val="7030A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L</a:t>
            </a:r>
            <a:r>
              <a:rPr lang="en-US" sz="10000" dirty="0" smtClean="0">
                <a:solidFill>
                  <a:srgbClr val="FFC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O</a:t>
            </a:r>
            <a:r>
              <a:rPr lang="en-US" sz="10000" dirty="0" smtClean="0">
                <a:solidFill>
                  <a:srgbClr val="FF0000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U</a:t>
            </a:r>
            <a:r>
              <a:rPr lang="en-US" sz="10000" dirty="0" smtClean="0">
                <a:solidFill>
                  <a:srgbClr val="1E0977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R</a:t>
            </a:r>
            <a:r>
              <a:rPr lang="en-US" sz="10000" dirty="0" smtClean="0">
                <a:solidFill>
                  <a:srgbClr val="737C04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S</a:t>
            </a:r>
            <a:endParaRPr lang="ru-RU" sz="10000" dirty="0">
              <a:solidFill>
                <a:srgbClr val="737C04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337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C:\Users\USER\Documents\1 класс\ПОСВЯЩЕНИЕ В АНГЛ СЕМЬЮ\IMG_2286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4444752" cy="333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C:\Users\USER\Documents\1 класс\ПОСВЯЩЕНИЕ В АНГЛ СЕМЬЮ\IMG_29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08720"/>
            <a:ext cx="3495582" cy="466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C:\Users\USER\Documents\1 класс\ПОСВЯЩЕНИЕ В АНГЛ СЕМЬЮ\IMG_31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62" y="4114954"/>
            <a:ext cx="3170106" cy="2377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995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7776864" cy="5821256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rgbClr val="00B050"/>
                </a:solidFill>
              </a:rPr>
              <a:t>WELCOME </a:t>
            </a:r>
            <a:br>
              <a:rPr lang="en-US" sz="9600" b="1" dirty="0" smtClean="0">
                <a:solidFill>
                  <a:srgbClr val="00B050"/>
                </a:solidFill>
              </a:rPr>
            </a:br>
            <a:r>
              <a:rPr lang="en-US" sz="9600" b="1" dirty="0" smtClean="0">
                <a:solidFill>
                  <a:srgbClr val="0070C0"/>
                </a:solidFill>
              </a:rPr>
              <a:t>TO THE </a:t>
            </a:r>
            <a:br>
              <a:rPr lang="en-US" sz="9600" b="1" dirty="0" smtClean="0">
                <a:solidFill>
                  <a:srgbClr val="0070C0"/>
                </a:solidFill>
              </a:rPr>
            </a:br>
            <a:r>
              <a:rPr lang="en-US" sz="9600" b="1" dirty="0" smtClean="0">
                <a:solidFill>
                  <a:srgbClr val="FF0000"/>
                </a:solidFill>
              </a:rPr>
              <a:t>ENGLISH </a:t>
            </a:r>
            <a:r>
              <a:rPr lang="en-US" sz="9600" b="1" dirty="0" smtClean="0">
                <a:solidFill>
                  <a:srgbClr val="0070C0"/>
                </a:solidFill>
              </a:rPr>
              <a:t>FAMILY </a:t>
            </a:r>
            <a:endParaRPr lang="ru-RU" sz="9600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C:\Users\USER\Documents\1 класс\ПОСВЯЩЕНИЕ В АНГЛ СЕМЬЮ\Новая папка (2)\wereld-emojid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988" y="4941168"/>
            <a:ext cx="2223631" cy="143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38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ocuments\1 класс\ПОСВЯЩЕНИЕ В АНГЛ СЕМЬЮ\IMG_228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4104456" cy="307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USER\Documents\1 класс\ПОСВЯЩЕНИЕ В АНГЛ СЕМЬЮ\Новая папка (2)\IMG_41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84984"/>
            <a:ext cx="5740896" cy="317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USER\Documents\1 класс\ПОСВЯЩЕНИЕ В АНГЛ СЕМЬЮ\Новая папка (2)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2" y="692696"/>
            <a:ext cx="3705619" cy="277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91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7776864" cy="5821256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rgbClr val="00B050"/>
                </a:solidFill>
              </a:rPr>
              <a:t>WELCOME </a:t>
            </a:r>
            <a:br>
              <a:rPr lang="en-US" sz="9600" b="1" dirty="0" smtClean="0">
                <a:solidFill>
                  <a:srgbClr val="00B050"/>
                </a:solidFill>
              </a:rPr>
            </a:br>
            <a:r>
              <a:rPr lang="en-US" sz="9600" b="1" dirty="0" smtClean="0">
                <a:solidFill>
                  <a:srgbClr val="0070C0"/>
                </a:solidFill>
              </a:rPr>
              <a:t>TO THE </a:t>
            </a:r>
            <a:br>
              <a:rPr lang="en-US" sz="9600" b="1" dirty="0" smtClean="0">
                <a:solidFill>
                  <a:srgbClr val="0070C0"/>
                </a:solidFill>
              </a:rPr>
            </a:br>
            <a:r>
              <a:rPr lang="en-US" sz="9600" b="1" dirty="0" smtClean="0">
                <a:solidFill>
                  <a:srgbClr val="FF0000"/>
                </a:solidFill>
              </a:rPr>
              <a:t>ENGLISH </a:t>
            </a:r>
            <a:r>
              <a:rPr lang="en-US" sz="9600" b="1" dirty="0" smtClean="0">
                <a:solidFill>
                  <a:srgbClr val="0070C0"/>
                </a:solidFill>
              </a:rPr>
              <a:t>FAMILY </a:t>
            </a:r>
            <a:endParaRPr lang="ru-RU" sz="9600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C:\Users\USER\Documents\1 класс\ПОСВЯЩЕНИЕ В АНГЛ СЕМЬЮ\Новая папка (2)\wereld-emojid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988" y="4941168"/>
            <a:ext cx="2223631" cy="143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38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787208" cy="2868928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>
                <a:latin typeface="Arial Black" panose="020B0A04020102020204" pitchFamily="34" charset="0"/>
              </a:rPr>
              <a:t>I promise </a:t>
            </a:r>
            <a:endParaRPr lang="ru-RU" sz="9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50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052736"/>
            <a:ext cx="8435280" cy="5157192"/>
          </a:xfrm>
        </p:spPr>
        <p:txBody>
          <a:bodyPr>
            <a:noAutofit/>
          </a:bodyPr>
          <a:lstStyle/>
          <a:p>
            <a:pPr algn="ctr">
              <a:tabLst>
                <a:tab pos="1076325" algn="l"/>
              </a:tabLst>
            </a:pPr>
            <a:r>
              <a:rPr lang="en-US" sz="8800" b="1" dirty="0"/>
              <a:t>I promise </a:t>
            </a:r>
            <a:r>
              <a:rPr lang="en-US" sz="8800" b="1" dirty="0" smtClean="0"/>
              <a:t/>
            </a:r>
            <a:br>
              <a:rPr lang="en-US" sz="8800" b="1" dirty="0" smtClean="0"/>
            </a:br>
            <a:r>
              <a:rPr lang="en-US" sz="8800" b="1" dirty="0" smtClean="0"/>
              <a:t>to </a:t>
            </a:r>
            <a:r>
              <a:rPr lang="en-US" sz="8800" b="1" dirty="0"/>
              <a:t>study English seriously and thoroughly. 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10443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787208" cy="2868928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>
                <a:latin typeface="Arial Black" panose="020B0A04020102020204" pitchFamily="34" charset="0"/>
              </a:rPr>
              <a:t>I promise </a:t>
            </a:r>
            <a:endParaRPr lang="ru-RU" sz="9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56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cuments\1 класс\ПОСВЯЩЕНИЕ В АНГЛ СЕМЬЮ\alice-alice-in-wonderland-beautiful-beauty-Favim.com-31871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4891"/>
            <a:ext cx="7874548" cy="5401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80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7920880" cy="6525344"/>
          </a:xfrm>
        </p:spPr>
        <p:txBody>
          <a:bodyPr>
            <a:noAutofit/>
          </a:bodyPr>
          <a:lstStyle/>
          <a:p>
            <a:pPr algn="ctr"/>
            <a:r>
              <a:rPr lang="en-US" sz="8800" b="1" dirty="0"/>
              <a:t>I promise </a:t>
            </a:r>
            <a:r>
              <a:rPr lang="en-US" sz="8800" b="1" dirty="0" smtClean="0"/>
              <a:t/>
            </a:r>
            <a:br>
              <a:rPr lang="en-US" sz="8800" b="1" dirty="0" smtClean="0"/>
            </a:br>
            <a:r>
              <a:rPr lang="en-US" sz="8800" b="1" dirty="0" smtClean="0"/>
              <a:t>to </a:t>
            </a:r>
            <a:r>
              <a:rPr lang="en-US" sz="8800" b="1" dirty="0"/>
              <a:t>learn English poems and songs by heart.</a:t>
            </a:r>
            <a:r>
              <a:rPr lang="ru-RU" sz="8800" b="1" dirty="0"/>
              <a:t/>
            </a:r>
            <a:br>
              <a:rPr lang="ru-RU" sz="8800" b="1" dirty="0"/>
            </a:b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310728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787208" cy="2868928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>
                <a:latin typeface="Arial Black" panose="020B0A04020102020204" pitchFamily="34" charset="0"/>
              </a:rPr>
              <a:t>I promise </a:t>
            </a:r>
            <a:endParaRPr lang="ru-RU" sz="9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4543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435280" cy="6120680"/>
          </a:xfrm>
        </p:spPr>
        <p:txBody>
          <a:bodyPr>
            <a:noAutofit/>
          </a:bodyPr>
          <a:lstStyle/>
          <a:p>
            <a:pPr algn="ctr"/>
            <a:r>
              <a:rPr lang="en-US" sz="8000" b="1" dirty="0"/>
              <a:t>I promise </a:t>
            </a:r>
            <a:r>
              <a:rPr lang="en-US" sz="8000" b="1" dirty="0" smtClean="0"/>
              <a:t/>
            </a:r>
            <a:br>
              <a:rPr lang="en-US" sz="8000" b="1" dirty="0" smtClean="0"/>
            </a:br>
            <a:r>
              <a:rPr lang="en-US" sz="8000" b="1" dirty="0" smtClean="0"/>
              <a:t>to </a:t>
            </a:r>
            <a:r>
              <a:rPr lang="en-US" sz="8000" b="1" dirty="0"/>
              <a:t>master reading English fairy-tails and other books in the original.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11883792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787208" cy="2868928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>
                <a:latin typeface="Arial Black" panose="020B0A04020102020204" pitchFamily="34" charset="0"/>
              </a:rPr>
              <a:t>I promise </a:t>
            </a:r>
            <a:endParaRPr lang="ru-RU" sz="9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51467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80728"/>
            <a:ext cx="8147248" cy="6480720"/>
          </a:xfrm>
        </p:spPr>
        <p:txBody>
          <a:bodyPr>
            <a:noAutofit/>
          </a:bodyPr>
          <a:lstStyle/>
          <a:p>
            <a:r>
              <a:rPr lang="en-US" sz="8800" b="1" dirty="0"/>
              <a:t>I promise </a:t>
            </a:r>
            <a:r>
              <a:rPr lang="en-US" sz="8800" b="1" dirty="0" smtClean="0"/>
              <a:t/>
            </a:r>
            <a:br>
              <a:rPr lang="en-US" sz="8800" b="1" dirty="0" smtClean="0"/>
            </a:br>
            <a:r>
              <a:rPr lang="en-US" sz="8800" b="1" dirty="0" smtClean="0"/>
              <a:t>to </a:t>
            </a:r>
            <a:r>
              <a:rPr lang="en-US" sz="8800" b="1" dirty="0"/>
              <a:t>speak English every day, even on holidays.</a:t>
            </a:r>
            <a:r>
              <a:rPr lang="ru-RU" sz="8800" b="1" dirty="0"/>
              <a:t/>
            </a:r>
            <a:br>
              <a:rPr lang="ru-RU" sz="8800" b="1" dirty="0"/>
            </a:b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35808287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787208" cy="2868928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>
                <a:latin typeface="Arial Black" panose="020B0A04020102020204" pitchFamily="34" charset="0"/>
              </a:rPr>
              <a:t>I promise </a:t>
            </a:r>
            <a:endParaRPr lang="ru-RU" sz="9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3779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35280" cy="6264696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/>
              <a:t>I promise </a:t>
            </a:r>
            <a:r>
              <a:rPr lang="en-US" sz="7200" b="1" dirty="0" smtClean="0"/>
              <a:t/>
            </a:r>
            <a:br>
              <a:rPr lang="en-US" sz="7200" b="1" dirty="0" smtClean="0"/>
            </a:br>
            <a:r>
              <a:rPr lang="en-US" sz="7200" b="1" dirty="0" smtClean="0"/>
              <a:t>to </a:t>
            </a:r>
            <a:r>
              <a:rPr lang="en-US" sz="7200" b="1" dirty="0"/>
              <a:t>study not only the language, but also the history, culture and life of Great Britain.</a:t>
            </a:r>
            <a:r>
              <a:rPr lang="ru-RU" sz="7200" b="1" dirty="0"/>
              <a:t/>
            </a:r>
            <a:br>
              <a:rPr lang="ru-RU" sz="7200" b="1" dirty="0"/>
            </a:br>
            <a:endParaRPr lang="ru-RU" sz="7200" b="1" dirty="0"/>
          </a:p>
        </p:txBody>
      </p:sp>
    </p:spTree>
    <p:extLst>
      <p:ext uri="{BB962C8B-B14F-4D97-AF65-F5344CB8AC3E}">
        <p14:creationId xmlns:p14="http://schemas.microsoft.com/office/powerpoint/2010/main" val="7911019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787208" cy="2868928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>
                <a:latin typeface="Arial Black" panose="020B0A04020102020204" pitchFamily="34" charset="0"/>
              </a:rPr>
              <a:t>I promise </a:t>
            </a:r>
            <a:endParaRPr lang="ru-RU" sz="96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8545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7776864" cy="5821256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rgbClr val="00B050"/>
                </a:solidFill>
              </a:rPr>
              <a:t>WELCOME </a:t>
            </a:r>
            <a:br>
              <a:rPr lang="en-US" sz="9600" b="1" dirty="0" smtClean="0">
                <a:solidFill>
                  <a:srgbClr val="00B050"/>
                </a:solidFill>
              </a:rPr>
            </a:br>
            <a:r>
              <a:rPr lang="en-US" sz="9600" b="1" dirty="0" smtClean="0">
                <a:solidFill>
                  <a:srgbClr val="0070C0"/>
                </a:solidFill>
              </a:rPr>
              <a:t>TO THE </a:t>
            </a:r>
            <a:br>
              <a:rPr lang="en-US" sz="9600" b="1" dirty="0" smtClean="0">
                <a:solidFill>
                  <a:srgbClr val="0070C0"/>
                </a:solidFill>
              </a:rPr>
            </a:br>
            <a:r>
              <a:rPr lang="en-US" sz="9600" b="1" dirty="0" smtClean="0">
                <a:solidFill>
                  <a:srgbClr val="FF0000"/>
                </a:solidFill>
              </a:rPr>
              <a:t>ENGLISH </a:t>
            </a:r>
            <a:r>
              <a:rPr lang="en-US" sz="9600" b="1" dirty="0" smtClean="0">
                <a:solidFill>
                  <a:srgbClr val="0070C0"/>
                </a:solidFill>
              </a:rPr>
              <a:t>FAMILY </a:t>
            </a:r>
            <a:endParaRPr lang="ru-RU" sz="96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USER\Documents\1 класс\ПОСВЯЩЕНИЕ В АНГЛ СЕМЬЮ\Новая папка (2)\wereld-emojid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988" y="4941168"/>
            <a:ext cx="2223631" cy="143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910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cuments\1 класс\ПОСВЯЩЕНИЕ В АНГЛ СЕМЬЮ\fotooboi-detskaya-skazochnaya-polyana-s-tsvetami-f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528783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78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ocuments\1 класс\ПОСВЯЩЕНИЕ В АНГЛ СЕМЬЮ\9258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36712"/>
            <a:ext cx="5328592" cy="563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168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7776864" cy="5821256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rgbClr val="00B050"/>
                </a:solidFill>
              </a:rPr>
              <a:t>WELCOME </a:t>
            </a:r>
            <a:br>
              <a:rPr lang="en-US" sz="9600" b="1" dirty="0" smtClean="0">
                <a:solidFill>
                  <a:srgbClr val="00B050"/>
                </a:solidFill>
              </a:rPr>
            </a:br>
            <a:r>
              <a:rPr lang="en-US" sz="9600" b="1" dirty="0" smtClean="0">
                <a:solidFill>
                  <a:srgbClr val="0070C0"/>
                </a:solidFill>
              </a:rPr>
              <a:t>TO THE </a:t>
            </a:r>
            <a:br>
              <a:rPr lang="en-US" sz="9600" b="1" dirty="0" smtClean="0">
                <a:solidFill>
                  <a:srgbClr val="0070C0"/>
                </a:solidFill>
              </a:rPr>
            </a:br>
            <a:r>
              <a:rPr lang="en-US" sz="9600" b="1" dirty="0" smtClean="0">
                <a:solidFill>
                  <a:srgbClr val="FF0000"/>
                </a:solidFill>
              </a:rPr>
              <a:t>ENGLISH </a:t>
            </a:r>
            <a:r>
              <a:rPr lang="en-US" sz="9600" b="1" dirty="0" smtClean="0">
                <a:solidFill>
                  <a:srgbClr val="0070C0"/>
                </a:solidFill>
              </a:rPr>
              <a:t>FAMILY </a:t>
            </a:r>
            <a:endParaRPr lang="ru-RU" sz="9600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C:\Users\USER\Documents\1 класс\ПОСВЯЩЕНИЕ В АНГЛ СЕМЬЮ\Новая папка (2)\wereld-emojid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988" y="4941168"/>
            <a:ext cx="2223631" cy="143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929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cuments\1 класс\ПОСВЯЩЕНИЕ В АНГЛ СЕМЬЮ\Новая папка (2)\IMG_22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ocuments\1 класс\ПОСВЯЩЕНИЕ В АНГЛ СЕМЬЮ\Новая папка (2)\IMG_38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64704"/>
            <a:ext cx="3820683" cy="286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USER\Documents\1 класс\ПОСВЯЩЕНИЕ В АНГЛ СЕМЬЮ\Новая папка (2)\IMG_41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48" y="3630216"/>
            <a:ext cx="7037040" cy="2975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99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04088"/>
            <a:ext cx="7776864" cy="5821256"/>
          </a:xfrm>
        </p:spPr>
        <p:txBody>
          <a:bodyPr>
            <a:noAutofit/>
          </a:bodyPr>
          <a:lstStyle/>
          <a:p>
            <a:pPr algn="ctr"/>
            <a:r>
              <a:rPr lang="en-US" sz="9600" b="1" dirty="0" smtClean="0">
                <a:solidFill>
                  <a:srgbClr val="00B050"/>
                </a:solidFill>
              </a:rPr>
              <a:t>WELCOME </a:t>
            </a:r>
            <a:br>
              <a:rPr lang="en-US" sz="9600" b="1" dirty="0" smtClean="0">
                <a:solidFill>
                  <a:srgbClr val="00B050"/>
                </a:solidFill>
              </a:rPr>
            </a:br>
            <a:r>
              <a:rPr lang="en-US" sz="9600" b="1" dirty="0" smtClean="0">
                <a:solidFill>
                  <a:srgbClr val="0070C0"/>
                </a:solidFill>
              </a:rPr>
              <a:t>TO THE </a:t>
            </a:r>
            <a:br>
              <a:rPr lang="en-US" sz="9600" b="1" dirty="0" smtClean="0">
                <a:solidFill>
                  <a:srgbClr val="0070C0"/>
                </a:solidFill>
              </a:rPr>
            </a:br>
            <a:r>
              <a:rPr lang="en-US" sz="9600" b="1" dirty="0" smtClean="0">
                <a:solidFill>
                  <a:srgbClr val="FF0000"/>
                </a:solidFill>
              </a:rPr>
              <a:t>ENGLISH </a:t>
            </a:r>
            <a:r>
              <a:rPr lang="en-US" sz="9600" b="1" dirty="0" smtClean="0">
                <a:solidFill>
                  <a:srgbClr val="0070C0"/>
                </a:solidFill>
              </a:rPr>
              <a:t>FAMILY </a:t>
            </a:r>
            <a:endParaRPr lang="ru-RU" sz="9600" b="1" dirty="0">
              <a:solidFill>
                <a:srgbClr val="0070C0"/>
              </a:solidFill>
            </a:endParaRPr>
          </a:p>
        </p:txBody>
      </p:sp>
      <p:pic>
        <p:nvPicPr>
          <p:cNvPr id="3" name="Picture 2" descr="C:\Users\USER\Documents\1 класс\ПОСВЯЩЕНИЕ В АНГЛ СЕМЬЮ\Новая папка (2)\wereld-emojida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988" y="4941168"/>
            <a:ext cx="2223631" cy="1437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38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ownloads\image-18-05-23-00-2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507636" cy="568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6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103</TotalTime>
  <Words>32</Words>
  <Application>Microsoft Office PowerPoint</Application>
  <PresentationFormat>Экран (4:3)</PresentationFormat>
  <Paragraphs>21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Aharoni</vt:lpstr>
      <vt:lpstr>Arial Black</vt:lpstr>
      <vt:lpstr>Calibri</vt:lpstr>
      <vt:lpstr>Constantia</vt:lpstr>
      <vt:lpstr>Wingdings 2</vt:lpstr>
      <vt:lpstr>Поток</vt:lpstr>
      <vt:lpstr>WELCOME  TO THE  ENGLISH FAMILY </vt:lpstr>
      <vt:lpstr>Презентация PowerPoint</vt:lpstr>
      <vt:lpstr>Презентация PowerPoint</vt:lpstr>
      <vt:lpstr>Презентация PowerPoint</vt:lpstr>
      <vt:lpstr>Презентация PowerPoint</vt:lpstr>
      <vt:lpstr>WELCOME  TO THE  ENGLISH FAMILY </vt:lpstr>
      <vt:lpstr>Презентация PowerPoint</vt:lpstr>
      <vt:lpstr>WELCOME  TO THE  ENGLISH FAMILY </vt:lpstr>
      <vt:lpstr>Презентация PowerPoint</vt:lpstr>
      <vt:lpstr>WELCOME  TO THE  ENGLISH FAMILY </vt:lpstr>
      <vt:lpstr>Презентация PowerPoint</vt:lpstr>
      <vt:lpstr>WELCOME  TO THE  ENGLISH FAMILY </vt:lpstr>
      <vt:lpstr>Презентация PowerPoint</vt:lpstr>
      <vt:lpstr>WELCOME  TO THE  ENGLISH FAMILY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COLOURS</vt:lpstr>
      <vt:lpstr>Презентация PowerPoint</vt:lpstr>
      <vt:lpstr>WELCOME  TO THE  ENGLISH FAMILY </vt:lpstr>
      <vt:lpstr>Презентация PowerPoint</vt:lpstr>
      <vt:lpstr>WELCOME  TO THE  ENGLISH FAMILY </vt:lpstr>
      <vt:lpstr>I promise </vt:lpstr>
      <vt:lpstr>I promise  to study English seriously and thoroughly. </vt:lpstr>
      <vt:lpstr>I promise </vt:lpstr>
      <vt:lpstr>I promise  to learn English poems and songs by heart. </vt:lpstr>
      <vt:lpstr>I promise </vt:lpstr>
      <vt:lpstr>I promise  to master reading English fairy-tails and other books in the original.</vt:lpstr>
      <vt:lpstr>I promise </vt:lpstr>
      <vt:lpstr>I promise  to speak English every day, even on holidays. </vt:lpstr>
      <vt:lpstr>I promise </vt:lpstr>
      <vt:lpstr>I promise  to study not only the language, but also the history, culture and life of Great Britain. </vt:lpstr>
      <vt:lpstr>I promise </vt:lpstr>
      <vt:lpstr>WELCOME  TO THE  ENGLISH FAMILY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s77-ahp4</cp:lastModifiedBy>
  <cp:revision>11</cp:revision>
  <dcterms:created xsi:type="dcterms:W3CDTF">2023-05-14T20:09:53Z</dcterms:created>
  <dcterms:modified xsi:type="dcterms:W3CDTF">2023-05-19T03:21:42Z</dcterms:modified>
</cp:coreProperties>
</file>