
<file path=[Content_Types].xml><?xml version="1.0" encoding="utf-8"?>
<Types xmlns="http://schemas.openxmlformats.org/package/2006/content-types">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drawing9.xml" ContentType="application/vnd.ms-office.drawingml.diagramDrawing+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layout13.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diagrams/drawing10.xml" ContentType="application/vnd.ms-office.drawingml.diagramDrawing+xml"/>
  <Override PartName="/ppt/diagrams/layout1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Default Extension="png" ContentType="image/png"/>
  <Override PartName="/ppt/notesSlides/notesSlide1.xml" ContentType="application/vnd.openxmlformats-officedocument.presentationml.notesSlide+xml"/>
  <Override PartName="/ppt/diagrams/drawing3.xml" ContentType="application/vnd.ms-office.drawingml.diagramDrawing+xml"/>
  <Override PartName="/ppt/diagrams/quickStyle5.xml" ContentType="application/vnd.openxmlformats-officedocument.drawingml.diagramStyle+xml"/>
  <Override PartName="/ppt/diagrams/colors1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rawing13.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0" r:id="rId2"/>
    <p:sldId id="281" r:id="rId3"/>
    <p:sldId id="279" r:id="rId4"/>
    <p:sldId id="287" r:id="rId5"/>
    <p:sldId id="285" r:id="rId6"/>
    <p:sldId id="288" r:id="rId7"/>
    <p:sldId id="278" r:id="rId8"/>
    <p:sldId id="289" r:id="rId9"/>
    <p:sldId id="301" r:id="rId10"/>
    <p:sldId id="284" r:id="rId11"/>
    <p:sldId id="290" r:id="rId12"/>
    <p:sldId id="291" r:id="rId13"/>
    <p:sldId id="292" r:id="rId14"/>
    <p:sldId id="293" r:id="rId15"/>
    <p:sldId id="295" r:id="rId16"/>
    <p:sldId id="296" r:id="rId17"/>
    <p:sldId id="297" r:id="rId18"/>
    <p:sldId id="298" r:id="rId19"/>
    <p:sldId id="299" r:id="rId20"/>
    <p:sldId id="300"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1" d="100"/>
          <a:sy n="81" d="100"/>
        </p:scale>
        <p:origin x="-1421" y="-53"/>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diagrams/_rels/data10.xml.rels><?xml version="1.0" encoding="UTF-8" standalone="yes"?>
<Relationships xmlns="http://schemas.openxmlformats.org/package/2006/relationships"><Relationship Id="rId1" Type="http://schemas.openxmlformats.org/officeDocument/2006/relationships/image" Target="../media/image19.jpeg"/></Relationships>
</file>

<file path=ppt/diagrams/_rels/data11.xml.rels><?xml version="1.0" encoding="UTF-8" standalone="yes"?>
<Relationships xmlns="http://schemas.openxmlformats.org/package/2006/relationships"><Relationship Id="rId1" Type="http://schemas.openxmlformats.org/officeDocument/2006/relationships/image" Target="../media/image20.jpeg"/></Relationships>
</file>

<file path=ppt/diagrams/_rels/data12.xml.rels><?xml version="1.0" encoding="UTF-8" standalone="yes"?>
<Relationships xmlns="http://schemas.openxmlformats.org/package/2006/relationships"><Relationship Id="rId1" Type="http://schemas.openxmlformats.org/officeDocument/2006/relationships/image" Target="../media/image21.jpeg"/></Relationships>
</file>

<file path=ppt/diagrams/_rels/data13.xml.rels><?xml version="1.0" encoding="UTF-8" standalone="yes"?>
<Relationships xmlns="http://schemas.openxmlformats.org/package/2006/relationships"><Relationship Id="rId1" Type="http://schemas.openxmlformats.org/officeDocument/2006/relationships/image" Target="../media/image22.jpeg"/></Relationships>
</file>

<file path=ppt/diagrams/_rels/data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4.xml.rels><?xml version="1.0" encoding="UTF-8" standalone="yes"?>
<Relationships xmlns="http://schemas.openxmlformats.org/package/2006/relationships"><Relationship Id="rId1" Type="http://schemas.openxmlformats.org/officeDocument/2006/relationships/image" Target="../media/image14.jpeg"/></Relationships>
</file>

<file path=ppt/diagrams/_rels/data6.xml.rels><?xml version="1.0" encoding="UTF-8" standalone="yes"?>
<Relationships xmlns="http://schemas.openxmlformats.org/package/2006/relationships"><Relationship Id="rId1" Type="http://schemas.openxmlformats.org/officeDocument/2006/relationships/image" Target="../media/image15.jpeg"/></Relationships>
</file>

<file path=ppt/diagrams/_rels/data7.xml.rels><?xml version="1.0" encoding="UTF-8" standalone="yes"?>
<Relationships xmlns="http://schemas.openxmlformats.org/package/2006/relationships"><Relationship Id="rId1" Type="http://schemas.openxmlformats.org/officeDocument/2006/relationships/image" Target="../media/image16.jpeg"/></Relationships>
</file>

<file path=ppt/diagrams/_rels/data8.xml.rels><?xml version="1.0" encoding="UTF-8" standalone="yes"?>
<Relationships xmlns="http://schemas.openxmlformats.org/package/2006/relationships"><Relationship Id="rId1" Type="http://schemas.openxmlformats.org/officeDocument/2006/relationships/image" Target="../media/image17.jpeg"/></Relationships>
</file>

<file path=ppt/diagrams/_rels/data9.xml.rels><?xml version="1.0" encoding="UTF-8" standalone="yes"?>
<Relationships xmlns="http://schemas.openxmlformats.org/package/2006/relationships"><Relationship Id="rId1" Type="http://schemas.openxmlformats.org/officeDocument/2006/relationships/image" Target="../media/image18.jpeg"/></Relationships>
</file>

<file path=ppt/diagrams/_rels/drawing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diagrams/_rels/drawing10.xml.rels><?xml version="1.0" encoding="UTF-8" standalone="yes"?>
<Relationships xmlns="http://schemas.openxmlformats.org/package/2006/relationships"><Relationship Id="rId1" Type="http://schemas.openxmlformats.org/officeDocument/2006/relationships/image" Target="../media/image19.jpeg"/></Relationships>
</file>

<file path=ppt/diagrams/_rels/drawing11.xml.rels><?xml version="1.0" encoding="UTF-8" standalone="yes"?>
<Relationships xmlns="http://schemas.openxmlformats.org/package/2006/relationships"><Relationship Id="rId1" Type="http://schemas.openxmlformats.org/officeDocument/2006/relationships/image" Target="../media/image20.jpeg"/></Relationships>
</file>

<file path=ppt/diagrams/_rels/drawing12.xml.rels><?xml version="1.0" encoding="UTF-8" standalone="yes"?>
<Relationships xmlns="http://schemas.openxmlformats.org/package/2006/relationships"><Relationship Id="rId1" Type="http://schemas.openxmlformats.org/officeDocument/2006/relationships/image" Target="../media/image21.jpeg"/></Relationships>
</file>

<file path=ppt/diagrams/_rels/drawing13.xml.rels><?xml version="1.0" encoding="UTF-8" standalone="yes"?>
<Relationships xmlns="http://schemas.openxmlformats.org/package/2006/relationships"><Relationship Id="rId1" Type="http://schemas.openxmlformats.org/officeDocument/2006/relationships/image" Target="../media/image22.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8.png"/><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9.png"/></Relationships>
</file>

<file path=ppt/diagrams/_rels/drawing4.xml.rels><?xml version="1.0" encoding="UTF-8" standalone="yes"?>
<Relationships xmlns="http://schemas.openxmlformats.org/package/2006/relationships"><Relationship Id="rId1" Type="http://schemas.openxmlformats.org/officeDocument/2006/relationships/image" Target="../media/image14.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15.jpeg"/></Relationships>
</file>

<file path=ppt/diagrams/_rels/drawing7.xml.rels><?xml version="1.0" encoding="UTF-8" standalone="yes"?>
<Relationships xmlns="http://schemas.openxmlformats.org/package/2006/relationships"><Relationship Id="rId1" Type="http://schemas.openxmlformats.org/officeDocument/2006/relationships/image" Target="../media/image16.jpeg"/></Relationships>
</file>

<file path=ppt/diagrams/_rels/drawing8.xml.rels><?xml version="1.0" encoding="UTF-8" standalone="yes"?>
<Relationships xmlns="http://schemas.openxmlformats.org/package/2006/relationships"><Relationship Id="rId1" Type="http://schemas.openxmlformats.org/officeDocument/2006/relationships/image" Target="../media/image17.jpeg"/></Relationships>
</file>

<file path=ppt/diagrams/_rels/drawing9.xml.rels><?xml version="1.0" encoding="UTF-8" standalone="yes"?>
<Relationships xmlns="http://schemas.openxmlformats.org/package/2006/relationships"><Relationship Id="rId1" Type="http://schemas.openxmlformats.org/officeDocument/2006/relationships/image" Target="../media/image18.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4404ED-90BF-40EC-ABB8-E720CA5ABEC0}" type="doc">
      <dgm:prSet loTypeId="urn:microsoft.com/office/officeart/2005/8/layout/vList3#1" loCatId="list" qsTypeId="urn:microsoft.com/office/officeart/2005/8/quickstyle/simple1" qsCatId="simple" csTypeId="urn:microsoft.com/office/officeart/2005/8/colors/accent1_2" csCatId="accent1" phldr="1"/>
      <dgm:spPr/>
    </dgm:pt>
    <dgm:pt modelId="{8521BA8A-9F3A-48CF-8FF1-0FF6DFD76995}">
      <dgm:prSet phldrT="[Текст]" custT="1"/>
      <dgm:spPr>
        <a:solidFill>
          <a:schemeClr val="accent1">
            <a:lumMod val="40000"/>
            <a:lumOff val="60000"/>
          </a:schemeClr>
        </a:solidFill>
      </dgm:spPr>
      <dgm:t>
        <a:bodyPr/>
        <a:lstStyle/>
        <a:p>
          <a:r>
            <a:rPr lang="ru-RU" sz="2000" b="1" i="0" dirty="0" smtClean="0">
              <a:solidFill>
                <a:srgbClr val="C00000"/>
              </a:solidFill>
            </a:rPr>
            <a:t>Кооперативное обучение</a:t>
          </a:r>
          <a:r>
            <a:rPr lang="ru-RU" sz="2000" b="0" i="0" dirty="0" smtClean="0">
              <a:solidFill>
                <a:schemeClr val="accent1">
                  <a:lumMod val="75000"/>
                </a:schemeClr>
              </a:solidFill>
            </a:rPr>
            <a:t> – это тщательно структурированная учебная деятельность, где учащиеся несут личную ответственность за индивидуальный вклад, участие и обучение. Учащиеся также обеспечиваются стимулом для работы в команде и </a:t>
          </a:r>
          <a:r>
            <a:rPr lang="ru-RU" sz="2000" b="0" i="0" dirty="0" err="1" smtClean="0">
              <a:solidFill>
                <a:schemeClr val="accent1">
                  <a:lumMod val="75000"/>
                </a:schemeClr>
              </a:solidFill>
            </a:rPr>
            <a:t>взаимообучения</a:t>
          </a:r>
          <a:r>
            <a:rPr lang="ru-RU" sz="2000" b="0" i="0" dirty="0" smtClean="0">
              <a:solidFill>
                <a:schemeClr val="accent1">
                  <a:lumMod val="75000"/>
                </a:schemeClr>
              </a:solidFill>
            </a:rPr>
            <a:t>.</a:t>
          </a:r>
          <a:endParaRPr lang="ru-RU" sz="2000" dirty="0">
            <a:solidFill>
              <a:schemeClr val="accent1">
                <a:lumMod val="75000"/>
              </a:schemeClr>
            </a:solidFill>
          </a:endParaRPr>
        </a:p>
      </dgm:t>
    </dgm:pt>
    <dgm:pt modelId="{FD1B0250-CD3C-43DB-A0C5-F67FD24B369E}" type="parTrans" cxnId="{13B9E8AB-CE53-4CF9-B8A1-B15812CB5DC4}">
      <dgm:prSet/>
      <dgm:spPr/>
      <dgm:t>
        <a:bodyPr/>
        <a:lstStyle/>
        <a:p>
          <a:endParaRPr lang="ru-RU"/>
        </a:p>
      </dgm:t>
    </dgm:pt>
    <dgm:pt modelId="{3CA63055-057D-4F34-AD6A-76211B519D10}" type="sibTrans" cxnId="{13B9E8AB-CE53-4CF9-B8A1-B15812CB5DC4}">
      <dgm:prSet/>
      <dgm:spPr/>
      <dgm:t>
        <a:bodyPr/>
        <a:lstStyle/>
        <a:p>
          <a:endParaRPr lang="ru-RU"/>
        </a:p>
      </dgm:t>
    </dgm:pt>
    <dgm:pt modelId="{33FF4B9D-98EB-4E7F-B2CB-0DE701112355}">
      <dgm:prSet phldrT="[Текст]"/>
      <dgm:spPr>
        <a:solidFill>
          <a:schemeClr val="accent1">
            <a:lumMod val="40000"/>
            <a:lumOff val="60000"/>
          </a:schemeClr>
        </a:solidFill>
      </dgm:spPr>
      <dgm:t>
        <a:bodyPr/>
        <a:lstStyle/>
        <a:p>
          <a:r>
            <a:rPr lang="ru-RU" b="1" i="0" dirty="0" smtClean="0">
              <a:solidFill>
                <a:srgbClr val="C00000"/>
              </a:solidFill>
            </a:rPr>
            <a:t>Кооперативное обучение </a:t>
          </a:r>
          <a:r>
            <a:rPr lang="ru-RU" b="0" i="0" dirty="0" smtClean="0">
              <a:solidFill>
                <a:schemeClr val="accent1">
                  <a:lumMod val="75000"/>
                </a:schemeClr>
              </a:solidFill>
            </a:rPr>
            <a:t>- это структурированная учебная деятельность малых групп, члены которых работают совместно (кооперируются), для достижения максимальной эффективности обучения.</a:t>
          </a:r>
          <a:endParaRPr lang="ru-RU" dirty="0">
            <a:solidFill>
              <a:schemeClr val="accent1">
                <a:lumMod val="75000"/>
              </a:schemeClr>
            </a:solidFill>
          </a:endParaRPr>
        </a:p>
      </dgm:t>
    </dgm:pt>
    <dgm:pt modelId="{B7EB9BE2-016F-45B8-9DE7-BFE8A731202B}" type="parTrans" cxnId="{85BBBD7F-A9A1-4EA3-963B-E3033B2ADDB8}">
      <dgm:prSet/>
      <dgm:spPr/>
      <dgm:t>
        <a:bodyPr/>
        <a:lstStyle/>
        <a:p>
          <a:endParaRPr lang="ru-RU"/>
        </a:p>
      </dgm:t>
    </dgm:pt>
    <dgm:pt modelId="{9BC0F404-4A7F-4702-B812-29DE2EAD2A80}" type="sibTrans" cxnId="{85BBBD7F-A9A1-4EA3-963B-E3033B2ADDB8}">
      <dgm:prSet/>
      <dgm:spPr/>
      <dgm:t>
        <a:bodyPr/>
        <a:lstStyle/>
        <a:p>
          <a:endParaRPr lang="ru-RU"/>
        </a:p>
      </dgm:t>
    </dgm:pt>
    <dgm:pt modelId="{8989CE07-8B1C-4B30-A27C-A50D65D21106}" type="pres">
      <dgm:prSet presAssocID="{BF4404ED-90BF-40EC-ABB8-E720CA5ABEC0}" presName="linearFlow" presStyleCnt="0">
        <dgm:presLayoutVars>
          <dgm:dir/>
          <dgm:resizeHandles val="exact"/>
        </dgm:presLayoutVars>
      </dgm:prSet>
      <dgm:spPr/>
    </dgm:pt>
    <dgm:pt modelId="{5953F400-3516-4143-B919-1E49753B7981}" type="pres">
      <dgm:prSet presAssocID="{8521BA8A-9F3A-48CF-8FF1-0FF6DFD76995}" presName="composite" presStyleCnt="0"/>
      <dgm:spPr/>
    </dgm:pt>
    <dgm:pt modelId="{906CB117-87E1-4AFE-9071-D4FCA0BE9955}" type="pres">
      <dgm:prSet presAssocID="{8521BA8A-9F3A-48CF-8FF1-0FF6DFD76995}" presName="imgShp" presStyleLbl="fgImgPlace1" presStyleIdx="0" presStyleCnt="2" custScaleX="135007"/>
      <dgm:spPr>
        <a:blipFill rotWithShape="0">
          <a:blip xmlns:r="http://schemas.openxmlformats.org/officeDocument/2006/relationships" r:embed="rId1"/>
          <a:stretch>
            <a:fillRect/>
          </a:stretch>
        </a:blipFill>
      </dgm:spPr>
    </dgm:pt>
    <dgm:pt modelId="{4B4D43A6-9F57-4940-B910-2593FAAE1787}" type="pres">
      <dgm:prSet presAssocID="{8521BA8A-9F3A-48CF-8FF1-0FF6DFD76995}" presName="txShp" presStyleLbl="node1" presStyleIdx="0" presStyleCnt="2" custScaleY="141979" custLinFactNeighborX="-231" custLinFactNeighborY="-72">
        <dgm:presLayoutVars>
          <dgm:bulletEnabled val="1"/>
        </dgm:presLayoutVars>
      </dgm:prSet>
      <dgm:spPr/>
      <dgm:t>
        <a:bodyPr/>
        <a:lstStyle/>
        <a:p>
          <a:endParaRPr lang="ru-RU"/>
        </a:p>
      </dgm:t>
    </dgm:pt>
    <dgm:pt modelId="{ABEF91CE-3CBB-4650-A43A-8A2C09C94162}" type="pres">
      <dgm:prSet presAssocID="{3CA63055-057D-4F34-AD6A-76211B519D10}" presName="spacing" presStyleCnt="0"/>
      <dgm:spPr/>
    </dgm:pt>
    <dgm:pt modelId="{4FCF6708-9FB8-43B2-B1CC-97D9973A13E8}" type="pres">
      <dgm:prSet presAssocID="{33FF4B9D-98EB-4E7F-B2CB-0DE701112355}" presName="composite" presStyleCnt="0"/>
      <dgm:spPr/>
    </dgm:pt>
    <dgm:pt modelId="{D1330093-5A3D-4CC2-82E0-25EFF5F5B2AE}" type="pres">
      <dgm:prSet presAssocID="{33FF4B9D-98EB-4E7F-B2CB-0DE701112355}" presName="imgShp" presStyleLbl="fgImgPlace1" presStyleIdx="1" presStyleCnt="2" custScaleX="127531"/>
      <dgm:spPr>
        <a:blipFill rotWithShape="0">
          <a:blip xmlns:r="http://schemas.openxmlformats.org/officeDocument/2006/relationships" r:embed="rId2"/>
          <a:stretch>
            <a:fillRect/>
          </a:stretch>
        </a:blipFill>
      </dgm:spPr>
    </dgm:pt>
    <dgm:pt modelId="{BDD5A786-21DF-4FC6-AB75-9AF6E39DED8C}" type="pres">
      <dgm:prSet presAssocID="{33FF4B9D-98EB-4E7F-B2CB-0DE701112355}" presName="txShp" presStyleLbl="node1" presStyleIdx="1" presStyleCnt="2" custScaleX="108599" custScaleY="134685" custLinFactNeighborX="-885" custLinFactNeighborY="-1857">
        <dgm:presLayoutVars>
          <dgm:bulletEnabled val="1"/>
        </dgm:presLayoutVars>
      </dgm:prSet>
      <dgm:spPr/>
      <dgm:t>
        <a:bodyPr/>
        <a:lstStyle/>
        <a:p>
          <a:endParaRPr lang="ru-RU"/>
        </a:p>
      </dgm:t>
    </dgm:pt>
  </dgm:ptLst>
  <dgm:cxnLst>
    <dgm:cxn modelId="{CF5ED92F-E060-4C86-9442-621249AAAB7C}" type="presOf" srcId="{8521BA8A-9F3A-48CF-8FF1-0FF6DFD76995}" destId="{4B4D43A6-9F57-4940-B910-2593FAAE1787}" srcOrd="0" destOrd="0" presId="urn:microsoft.com/office/officeart/2005/8/layout/vList3#1"/>
    <dgm:cxn modelId="{1DB12085-94C9-4775-B95B-3D331CDCD164}" type="presOf" srcId="{BF4404ED-90BF-40EC-ABB8-E720CA5ABEC0}" destId="{8989CE07-8B1C-4B30-A27C-A50D65D21106}" srcOrd="0" destOrd="0" presId="urn:microsoft.com/office/officeart/2005/8/layout/vList3#1"/>
    <dgm:cxn modelId="{369DFD69-9A33-4F89-A6B7-3EE9F0265CF5}" type="presOf" srcId="{33FF4B9D-98EB-4E7F-B2CB-0DE701112355}" destId="{BDD5A786-21DF-4FC6-AB75-9AF6E39DED8C}" srcOrd="0" destOrd="0" presId="urn:microsoft.com/office/officeart/2005/8/layout/vList3#1"/>
    <dgm:cxn modelId="{13B9E8AB-CE53-4CF9-B8A1-B15812CB5DC4}" srcId="{BF4404ED-90BF-40EC-ABB8-E720CA5ABEC0}" destId="{8521BA8A-9F3A-48CF-8FF1-0FF6DFD76995}" srcOrd="0" destOrd="0" parTransId="{FD1B0250-CD3C-43DB-A0C5-F67FD24B369E}" sibTransId="{3CA63055-057D-4F34-AD6A-76211B519D10}"/>
    <dgm:cxn modelId="{85BBBD7F-A9A1-4EA3-963B-E3033B2ADDB8}" srcId="{BF4404ED-90BF-40EC-ABB8-E720CA5ABEC0}" destId="{33FF4B9D-98EB-4E7F-B2CB-0DE701112355}" srcOrd="1" destOrd="0" parTransId="{B7EB9BE2-016F-45B8-9DE7-BFE8A731202B}" sibTransId="{9BC0F404-4A7F-4702-B812-29DE2EAD2A80}"/>
    <dgm:cxn modelId="{E9DECAA0-AB4C-4E4E-8C24-30600E11C5CD}" type="presParOf" srcId="{8989CE07-8B1C-4B30-A27C-A50D65D21106}" destId="{5953F400-3516-4143-B919-1E49753B7981}" srcOrd="0" destOrd="0" presId="urn:microsoft.com/office/officeart/2005/8/layout/vList3#1"/>
    <dgm:cxn modelId="{D979FF1E-C8D5-4E23-9ECA-17EB68CFA76C}" type="presParOf" srcId="{5953F400-3516-4143-B919-1E49753B7981}" destId="{906CB117-87E1-4AFE-9071-D4FCA0BE9955}" srcOrd="0" destOrd="0" presId="urn:microsoft.com/office/officeart/2005/8/layout/vList3#1"/>
    <dgm:cxn modelId="{4E33F8C3-CEE5-42A2-B6D0-3F60827B9C0C}" type="presParOf" srcId="{5953F400-3516-4143-B919-1E49753B7981}" destId="{4B4D43A6-9F57-4940-B910-2593FAAE1787}" srcOrd="1" destOrd="0" presId="urn:microsoft.com/office/officeart/2005/8/layout/vList3#1"/>
    <dgm:cxn modelId="{03E80C3B-43EA-4FD8-B286-A25E56F60C93}" type="presParOf" srcId="{8989CE07-8B1C-4B30-A27C-A50D65D21106}" destId="{ABEF91CE-3CBB-4650-A43A-8A2C09C94162}" srcOrd="1" destOrd="0" presId="urn:microsoft.com/office/officeart/2005/8/layout/vList3#1"/>
    <dgm:cxn modelId="{A0493464-4014-4D29-8D48-C322EB44FE92}" type="presParOf" srcId="{8989CE07-8B1C-4B30-A27C-A50D65D21106}" destId="{4FCF6708-9FB8-43B2-B1CC-97D9973A13E8}" srcOrd="2" destOrd="0" presId="urn:microsoft.com/office/officeart/2005/8/layout/vList3#1"/>
    <dgm:cxn modelId="{500FC647-DC3D-401A-80C4-B07DA9D32C0F}" type="presParOf" srcId="{4FCF6708-9FB8-43B2-B1CC-97D9973A13E8}" destId="{D1330093-5A3D-4CC2-82E0-25EFF5F5B2AE}" srcOrd="0" destOrd="0" presId="urn:microsoft.com/office/officeart/2005/8/layout/vList3#1"/>
    <dgm:cxn modelId="{5AC1E412-0C15-41C0-BADA-28B073C21414}" type="presParOf" srcId="{4FCF6708-9FB8-43B2-B1CC-97D9973A13E8}" destId="{BDD5A786-21DF-4FC6-AB75-9AF6E39DED8C}" srcOrd="1" destOrd="0" presId="urn:microsoft.com/office/officeart/2005/8/layout/vList3#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6D043CE-03BC-4966-A94E-FB802035DE0F}" type="doc">
      <dgm:prSet loTypeId="urn:microsoft.com/office/officeart/2005/8/layout/bList2#6" loCatId="list" qsTypeId="urn:microsoft.com/office/officeart/2005/8/quickstyle/simple1" qsCatId="simple" csTypeId="urn:microsoft.com/office/officeart/2005/8/colors/accent1_2" csCatId="accent1" phldr="1"/>
      <dgm:spPr/>
      <dgm:t>
        <a:bodyPr/>
        <a:lstStyle/>
        <a:p>
          <a:endParaRPr lang="ru-RU"/>
        </a:p>
      </dgm:t>
    </dgm:pt>
    <dgm:pt modelId="{F779017C-28F9-4BF1-A855-CA9F179A87F7}">
      <dgm:prSet phldrT="[Текст]"/>
      <dgm:spPr/>
      <dgm:t>
        <a:bodyPr/>
        <a:lstStyle/>
        <a:p>
          <a:pPr algn="ctr"/>
          <a:r>
            <a:rPr lang="ru-RU" b="1" dirty="0" smtClean="0"/>
            <a:t>Метод </a:t>
          </a:r>
          <a:r>
            <a:rPr lang="ru-RU" b="1" dirty="0" smtClean="0"/>
            <a:t>кооперативного </a:t>
          </a:r>
          <a:r>
            <a:rPr lang="ru-RU" b="1" dirty="0" err="1" smtClean="0"/>
            <a:t>взаимообучения</a:t>
          </a:r>
          <a:endParaRPr lang="ru-RU" dirty="0"/>
        </a:p>
      </dgm:t>
    </dgm:pt>
    <dgm:pt modelId="{AB129FDA-A903-490D-A189-2F88A5E0162C}" type="parTrans" cxnId="{E06AFFEF-821B-4818-B20C-53849555AC81}">
      <dgm:prSet/>
      <dgm:spPr/>
      <dgm:t>
        <a:bodyPr/>
        <a:lstStyle/>
        <a:p>
          <a:endParaRPr lang="ru-RU"/>
        </a:p>
      </dgm:t>
    </dgm:pt>
    <dgm:pt modelId="{E752BB63-8086-4512-941B-25EFA60C5046}" type="sibTrans" cxnId="{E06AFFEF-821B-4818-B20C-53849555AC81}">
      <dgm:prSet/>
      <dgm:spPr/>
      <dgm:t>
        <a:bodyPr/>
        <a:lstStyle/>
        <a:p>
          <a:endParaRPr lang="ru-RU"/>
        </a:p>
      </dgm:t>
    </dgm:pt>
    <dgm:pt modelId="{CEFA1AD9-8A36-45BD-8CFF-E1F07E1D9D35}">
      <dgm:prSet/>
      <dgm:spPr/>
      <dgm:t>
        <a:bodyPr/>
        <a:lstStyle/>
        <a:p>
          <a:r>
            <a:rPr lang="ru-RU" dirty="0" smtClean="0"/>
            <a:t>Заключается в постоянной взаимопомощи и </a:t>
          </a:r>
          <a:r>
            <a:rPr lang="ru-RU" dirty="0" err="1" smtClean="0"/>
            <a:t>взаимоподдержке</a:t>
          </a:r>
          <a:r>
            <a:rPr lang="ru-RU" dirty="0" smtClean="0"/>
            <a:t> учащихся посредством взаимопроверок самостоятельных работ, совместной выполнения домашних заданий, пересказа друг другу изучаемого материала, </a:t>
          </a:r>
          <a:r>
            <a:rPr lang="ru-RU" dirty="0" err="1" smtClean="0"/>
            <a:t>взаимоисправления</a:t>
          </a:r>
          <a:r>
            <a:rPr lang="ru-RU" dirty="0" smtClean="0"/>
            <a:t> ошибок, совместной подготовке к зачетам и экзаменам. Данный метод может применяться в работе различных по форме учебных групп:</a:t>
          </a:r>
          <a:endParaRPr lang="ru-RU" dirty="0"/>
        </a:p>
      </dgm:t>
    </dgm:pt>
    <dgm:pt modelId="{A53C88DD-1876-41AD-8910-DE360ED5FA8B}" type="parTrans" cxnId="{44890D4F-C88E-488F-B8FD-0F36D91E20EA}">
      <dgm:prSet/>
      <dgm:spPr/>
      <dgm:t>
        <a:bodyPr/>
        <a:lstStyle/>
        <a:p>
          <a:endParaRPr lang="ru-RU"/>
        </a:p>
      </dgm:t>
    </dgm:pt>
    <dgm:pt modelId="{DE091479-E8D2-4023-A7C9-8327B90CAC43}" type="sibTrans" cxnId="{44890D4F-C88E-488F-B8FD-0F36D91E20EA}">
      <dgm:prSet/>
      <dgm:spPr/>
      <dgm:t>
        <a:bodyPr/>
        <a:lstStyle/>
        <a:p>
          <a:endParaRPr lang="ru-RU"/>
        </a:p>
      </dgm:t>
    </dgm:pt>
    <dgm:pt modelId="{DA337041-991E-4D87-A972-69BCF0C5C62B}">
      <dgm:prSet/>
      <dgm:spPr/>
      <dgm:t>
        <a:bodyPr/>
        <a:lstStyle/>
        <a:p>
          <a:r>
            <a:rPr lang="ru-RU" dirty="0" smtClean="0"/>
            <a:t>- формальных (сформированных по специальным критериям для решения конкретной</a:t>
          </a:r>
          <a:br>
            <a:rPr lang="ru-RU" dirty="0" smtClean="0"/>
          </a:br>
          <a:r>
            <a:rPr lang="ru-RU" dirty="0" smtClean="0"/>
            <a:t>учебной задачи);</a:t>
          </a:r>
          <a:endParaRPr lang="ru-RU" dirty="0"/>
        </a:p>
      </dgm:t>
    </dgm:pt>
    <dgm:pt modelId="{315FD3DD-946F-4693-9296-5CFAF611EC2B}" type="parTrans" cxnId="{15A943FB-DCE7-407E-AC2F-2103178F069A}">
      <dgm:prSet/>
      <dgm:spPr/>
      <dgm:t>
        <a:bodyPr/>
        <a:lstStyle/>
        <a:p>
          <a:endParaRPr lang="ru-RU"/>
        </a:p>
      </dgm:t>
    </dgm:pt>
    <dgm:pt modelId="{22029AC8-32E2-4510-9C71-43A40B674AC7}" type="sibTrans" cxnId="{15A943FB-DCE7-407E-AC2F-2103178F069A}">
      <dgm:prSet/>
      <dgm:spPr/>
      <dgm:t>
        <a:bodyPr/>
        <a:lstStyle/>
        <a:p>
          <a:endParaRPr lang="ru-RU"/>
        </a:p>
      </dgm:t>
    </dgm:pt>
    <dgm:pt modelId="{4C3D4010-E3E2-4329-9B1C-BB57AA7F6BBE}">
      <dgm:prSet/>
      <dgm:spPr/>
      <dgm:t>
        <a:bodyPr/>
        <a:lstStyle/>
        <a:p>
          <a:r>
            <a:rPr lang="ru-RU" dirty="0" smtClean="0"/>
            <a:t>- неформальных (укомплектованных по принципу симпатии или дружбы или по «территориальному принципу» - сидят за одной партой);    </a:t>
          </a:r>
          <a:endParaRPr lang="ru-RU" dirty="0"/>
        </a:p>
      </dgm:t>
    </dgm:pt>
    <dgm:pt modelId="{E4EAD83F-B26E-43C3-B39D-8927DC951A05}" type="parTrans" cxnId="{769A2E72-70DF-42E0-A876-D36F283DE168}">
      <dgm:prSet/>
      <dgm:spPr/>
      <dgm:t>
        <a:bodyPr/>
        <a:lstStyle/>
        <a:p>
          <a:endParaRPr lang="ru-RU"/>
        </a:p>
      </dgm:t>
    </dgm:pt>
    <dgm:pt modelId="{4AB6C299-6FB2-44B9-B5BE-CFFB04CC62D3}" type="sibTrans" cxnId="{769A2E72-70DF-42E0-A876-D36F283DE168}">
      <dgm:prSet/>
      <dgm:spPr/>
      <dgm:t>
        <a:bodyPr/>
        <a:lstStyle/>
        <a:p>
          <a:endParaRPr lang="ru-RU"/>
        </a:p>
      </dgm:t>
    </dgm:pt>
    <dgm:pt modelId="{E4513B0C-281A-44DE-9D65-4FEDD7C6C089}">
      <dgm:prSet/>
      <dgm:spPr/>
      <dgm:t>
        <a:bodyPr/>
        <a:lstStyle/>
        <a:p>
          <a:r>
            <a:rPr lang="ru-RU" dirty="0" smtClean="0"/>
            <a:t>-	базовых (сформированных для решения долгосрочных учебных задач на протяжении учебной четверти, полугодия);</a:t>
          </a:r>
          <a:endParaRPr lang="ru-RU" dirty="0"/>
        </a:p>
      </dgm:t>
    </dgm:pt>
    <dgm:pt modelId="{2ED8B1E3-D9FD-4016-A6B3-CCAD2A9BB6FB}" type="parTrans" cxnId="{79281346-EFD7-4EE3-967F-E1AE25E64024}">
      <dgm:prSet/>
      <dgm:spPr/>
      <dgm:t>
        <a:bodyPr/>
        <a:lstStyle/>
        <a:p>
          <a:endParaRPr lang="ru-RU"/>
        </a:p>
      </dgm:t>
    </dgm:pt>
    <dgm:pt modelId="{B03DBAA3-F887-4751-928F-4AEAEC3C8B3E}" type="sibTrans" cxnId="{79281346-EFD7-4EE3-967F-E1AE25E64024}">
      <dgm:prSet/>
      <dgm:spPr/>
      <dgm:t>
        <a:bodyPr/>
        <a:lstStyle/>
        <a:p>
          <a:endParaRPr lang="ru-RU"/>
        </a:p>
      </dgm:t>
    </dgm:pt>
    <dgm:pt modelId="{F27EE0F7-174C-466A-8A26-2CFC49A775AD}" type="pres">
      <dgm:prSet presAssocID="{C6D043CE-03BC-4966-A94E-FB802035DE0F}" presName="diagram" presStyleCnt="0">
        <dgm:presLayoutVars>
          <dgm:dir/>
          <dgm:animLvl val="lvl"/>
          <dgm:resizeHandles val="exact"/>
        </dgm:presLayoutVars>
      </dgm:prSet>
      <dgm:spPr/>
      <dgm:t>
        <a:bodyPr/>
        <a:lstStyle/>
        <a:p>
          <a:endParaRPr lang="ru-RU"/>
        </a:p>
      </dgm:t>
    </dgm:pt>
    <dgm:pt modelId="{75FB50FC-CB09-4804-8D59-BF7701989604}" type="pres">
      <dgm:prSet presAssocID="{F779017C-28F9-4BF1-A855-CA9F179A87F7}" presName="compNode" presStyleCnt="0"/>
      <dgm:spPr/>
    </dgm:pt>
    <dgm:pt modelId="{530B1A95-AB8B-45AD-887A-72179794909C}" type="pres">
      <dgm:prSet presAssocID="{F779017C-28F9-4BF1-A855-CA9F179A87F7}" presName="childRect" presStyleLbl="bgAcc1" presStyleIdx="0" presStyleCnt="1" custScaleX="197474" custScaleY="170975">
        <dgm:presLayoutVars>
          <dgm:bulletEnabled val="1"/>
        </dgm:presLayoutVars>
      </dgm:prSet>
      <dgm:spPr/>
      <dgm:t>
        <a:bodyPr/>
        <a:lstStyle/>
        <a:p>
          <a:endParaRPr lang="ru-RU"/>
        </a:p>
      </dgm:t>
    </dgm:pt>
    <dgm:pt modelId="{0BB0EFE7-8D96-404C-A51C-075AC14901A0}" type="pres">
      <dgm:prSet presAssocID="{F779017C-28F9-4BF1-A855-CA9F179A87F7}" presName="parentText" presStyleLbl="node1" presStyleIdx="0" presStyleCnt="0">
        <dgm:presLayoutVars>
          <dgm:chMax val="0"/>
          <dgm:bulletEnabled val="1"/>
        </dgm:presLayoutVars>
      </dgm:prSet>
      <dgm:spPr/>
      <dgm:t>
        <a:bodyPr/>
        <a:lstStyle/>
        <a:p>
          <a:endParaRPr lang="ru-RU"/>
        </a:p>
      </dgm:t>
    </dgm:pt>
    <dgm:pt modelId="{A5388B5F-2590-4D6A-BAFC-B11ADF67EC32}" type="pres">
      <dgm:prSet presAssocID="{F779017C-28F9-4BF1-A855-CA9F179A87F7}" presName="parentRect" presStyleLbl="alignNode1" presStyleIdx="0" presStyleCnt="1" custFlipVert="0" custScaleX="131642" custScaleY="76959" custLinFactNeighborX="-19291" custLinFactNeighborY="70932"/>
      <dgm:spPr/>
      <dgm:t>
        <a:bodyPr/>
        <a:lstStyle/>
        <a:p>
          <a:endParaRPr lang="ru-RU"/>
        </a:p>
      </dgm:t>
    </dgm:pt>
    <dgm:pt modelId="{9CC47795-D97A-48C1-A619-9A19115C9520}" type="pres">
      <dgm:prSet presAssocID="{F779017C-28F9-4BF1-A855-CA9F179A87F7}" presName="adorn" presStyleLbl="fgAccFollowNode1" presStyleIdx="0" presStyleCnt="1" custScaleX="163191" custScaleY="81981" custLinFactNeighborX="35923" custLinFactNeighborY="42290"/>
      <dgm:spPr>
        <a:blipFill rotWithShape="0">
          <a:blip xmlns:r="http://schemas.openxmlformats.org/officeDocument/2006/relationships" r:embed="rId1"/>
          <a:stretch>
            <a:fillRect/>
          </a:stretch>
        </a:blipFill>
      </dgm:spPr>
    </dgm:pt>
  </dgm:ptLst>
  <dgm:cxnLst>
    <dgm:cxn modelId="{E06AFFEF-821B-4818-B20C-53849555AC81}" srcId="{C6D043CE-03BC-4966-A94E-FB802035DE0F}" destId="{F779017C-28F9-4BF1-A855-CA9F179A87F7}" srcOrd="0" destOrd="0" parTransId="{AB129FDA-A903-490D-A189-2F88A5E0162C}" sibTransId="{E752BB63-8086-4512-941B-25EFA60C5046}"/>
    <dgm:cxn modelId="{42662D58-FA03-4CD1-B547-0EB5D90F0CF0}" type="presOf" srcId="{F779017C-28F9-4BF1-A855-CA9F179A87F7}" destId="{A5388B5F-2590-4D6A-BAFC-B11ADF67EC32}" srcOrd="1" destOrd="0" presId="urn:microsoft.com/office/officeart/2005/8/layout/bList2#6"/>
    <dgm:cxn modelId="{E7DAEC2C-2C5F-4045-8002-1644FA4D07A9}" type="presOf" srcId="{C6D043CE-03BC-4966-A94E-FB802035DE0F}" destId="{F27EE0F7-174C-466A-8A26-2CFC49A775AD}" srcOrd="0" destOrd="0" presId="urn:microsoft.com/office/officeart/2005/8/layout/bList2#6"/>
    <dgm:cxn modelId="{79281346-EFD7-4EE3-967F-E1AE25E64024}" srcId="{F779017C-28F9-4BF1-A855-CA9F179A87F7}" destId="{E4513B0C-281A-44DE-9D65-4FEDD7C6C089}" srcOrd="3" destOrd="0" parTransId="{2ED8B1E3-D9FD-4016-A6B3-CCAD2A9BB6FB}" sibTransId="{B03DBAA3-F887-4751-928F-4AEAEC3C8B3E}"/>
    <dgm:cxn modelId="{9EBFBC7F-217D-4783-B89F-C727B368C793}" type="presOf" srcId="{4C3D4010-E3E2-4329-9B1C-BB57AA7F6BBE}" destId="{530B1A95-AB8B-45AD-887A-72179794909C}" srcOrd="0" destOrd="2" presId="urn:microsoft.com/office/officeart/2005/8/layout/bList2#6"/>
    <dgm:cxn modelId="{ED0192F6-90E8-4CC0-B1EF-573F49E926CF}" type="presOf" srcId="{DA337041-991E-4D87-A972-69BCF0C5C62B}" destId="{530B1A95-AB8B-45AD-887A-72179794909C}" srcOrd="0" destOrd="1" presId="urn:microsoft.com/office/officeart/2005/8/layout/bList2#6"/>
    <dgm:cxn modelId="{15A943FB-DCE7-407E-AC2F-2103178F069A}" srcId="{F779017C-28F9-4BF1-A855-CA9F179A87F7}" destId="{DA337041-991E-4D87-A972-69BCF0C5C62B}" srcOrd="1" destOrd="0" parTransId="{315FD3DD-946F-4693-9296-5CFAF611EC2B}" sibTransId="{22029AC8-32E2-4510-9C71-43A40B674AC7}"/>
    <dgm:cxn modelId="{44890D4F-C88E-488F-B8FD-0F36D91E20EA}" srcId="{F779017C-28F9-4BF1-A855-CA9F179A87F7}" destId="{CEFA1AD9-8A36-45BD-8CFF-E1F07E1D9D35}" srcOrd="0" destOrd="0" parTransId="{A53C88DD-1876-41AD-8910-DE360ED5FA8B}" sibTransId="{DE091479-E8D2-4023-A7C9-8327B90CAC43}"/>
    <dgm:cxn modelId="{769A2E72-70DF-42E0-A876-D36F283DE168}" srcId="{F779017C-28F9-4BF1-A855-CA9F179A87F7}" destId="{4C3D4010-E3E2-4329-9B1C-BB57AA7F6BBE}" srcOrd="2" destOrd="0" parTransId="{E4EAD83F-B26E-43C3-B39D-8927DC951A05}" sibTransId="{4AB6C299-6FB2-44B9-B5BE-CFFB04CC62D3}"/>
    <dgm:cxn modelId="{213B57F4-894F-448C-A067-F3318C9F8C21}" type="presOf" srcId="{F779017C-28F9-4BF1-A855-CA9F179A87F7}" destId="{0BB0EFE7-8D96-404C-A51C-075AC14901A0}" srcOrd="0" destOrd="0" presId="urn:microsoft.com/office/officeart/2005/8/layout/bList2#6"/>
    <dgm:cxn modelId="{AED2181C-4A0D-49C1-B6BA-957152983D4D}" type="presOf" srcId="{E4513B0C-281A-44DE-9D65-4FEDD7C6C089}" destId="{530B1A95-AB8B-45AD-887A-72179794909C}" srcOrd="0" destOrd="3" presId="urn:microsoft.com/office/officeart/2005/8/layout/bList2#6"/>
    <dgm:cxn modelId="{63A779C6-8CA8-4D50-8D05-4023A121810D}" type="presOf" srcId="{CEFA1AD9-8A36-45BD-8CFF-E1F07E1D9D35}" destId="{530B1A95-AB8B-45AD-887A-72179794909C}" srcOrd="0" destOrd="0" presId="urn:microsoft.com/office/officeart/2005/8/layout/bList2#6"/>
    <dgm:cxn modelId="{DA2C97FF-E073-4904-98FD-C45611C364DC}" type="presParOf" srcId="{F27EE0F7-174C-466A-8A26-2CFC49A775AD}" destId="{75FB50FC-CB09-4804-8D59-BF7701989604}" srcOrd="0" destOrd="0" presId="urn:microsoft.com/office/officeart/2005/8/layout/bList2#6"/>
    <dgm:cxn modelId="{996BBF20-D622-4A78-AAC1-88948B73D0BC}" type="presParOf" srcId="{75FB50FC-CB09-4804-8D59-BF7701989604}" destId="{530B1A95-AB8B-45AD-887A-72179794909C}" srcOrd="0" destOrd="0" presId="urn:microsoft.com/office/officeart/2005/8/layout/bList2#6"/>
    <dgm:cxn modelId="{BE1F5DFA-AA95-4127-9A9A-4AB4E5E397AC}" type="presParOf" srcId="{75FB50FC-CB09-4804-8D59-BF7701989604}" destId="{0BB0EFE7-8D96-404C-A51C-075AC14901A0}" srcOrd="1" destOrd="0" presId="urn:microsoft.com/office/officeart/2005/8/layout/bList2#6"/>
    <dgm:cxn modelId="{AB418ABB-C2C9-4117-BAB4-82D4F35C8BB8}" type="presParOf" srcId="{75FB50FC-CB09-4804-8D59-BF7701989604}" destId="{A5388B5F-2590-4D6A-BAFC-B11ADF67EC32}" srcOrd="2" destOrd="0" presId="urn:microsoft.com/office/officeart/2005/8/layout/bList2#6"/>
    <dgm:cxn modelId="{4E97BDE2-B260-4027-8F21-997A449E5BEF}" type="presParOf" srcId="{75FB50FC-CB09-4804-8D59-BF7701989604}" destId="{9CC47795-D97A-48C1-A619-9A19115C9520}" srcOrd="3" destOrd="0" presId="urn:microsoft.com/office/officeart/2005/8/layout/bList2#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6D043CE-03BC-4966-A94E-FB802035DE0F}" type="doc">
      <dgm:prSet loTypeId="urn:microsoft.com/office/officeart/2005/8/layout/bList2#8" loCatId="list" qsTypeId="urn:microsoft.com/office/officeart/2005/8/quickstyle/simple1" qsCatId="simple" csTypeId="urn:microsoft.com/office/officeart/2005/8/colors/accent1_2" csCatId="accent1" phldr="1"/>
      <dgm:spPr/>
    </dgm:pt>
    <dgm:pt modelId="{F779017C-28F9-4BF1-A855-CA9F179A87F7}">
      <dgm:prSet phldrT="[Текст]"/>
      <dgm:spPr/>
      <dgm:t>
        <a:bodyPr/>
        <a:lstStyle/>
        <a:p>
          <a:pPr algn="ctr"/>
          <a:r>
            <a:rPr lang="ru-RU" b="1" dirty="0" smtClean="0"/>
            <a:t>Метод </a:t>
          </a:r>
          <a:r>
            <a:rPr lang="ru-RU" b="1" dirty="0" smtClean="0"/>
            <a:t>«</a:t>
          </a:r>
          <a:r>
            <a:rPr lang="ru-RU" b="1" dirty="0" err="1" smtClean="0"/>
            <a:t>кооп</a:t>
          </a:r>
          <a:r>
            <a:rPr lang="ru-RU" b="1" dirty="0" smtClean="0"/>
            <a:t> - </a:t>
          </a:r>
          <a:r>
            <a:rPr lang="ru-RU" b="1" dirty="0" err="1" smtClean="0"/>
            <a:t>кооп</a:t>
          </a:r>
          <a:r>
            <a:rPr lang="ru-RU" b="1" dirty="0" smtClean="0"/>
            <a:t>»</a:t>
          </a:r>
          <a:endParaRPr lang="ru-RU" dirty="0"/>
        </a:p>
      </dgm:t>
    </dgm:pt>
    <dgm:pt modelId="{AB129FDA-A903-490D-A189-2F88A5E0162C}" type="parTrans" cxnId="{E06AFFEF-821B-4818-B20C-53849555AC81}">
      <dgm:prSet/>
      <dgm:spPr/>
      <dgm:t>
        <a:bodyPr/>
        <a:lstStyle/>
        <a:p>
          <a:endParaRPr lang="ru-RU"/>
        </a:p>
      </dgm:t>
    </dgm:pt>
    <dgm:pt modelId="{E752BB63-8086-4512-941B-25EFA60C5046}" type="sibTrans" cxnId="{E06AFFEF-821B-4818-B20C-53849555AC81}">
      <dgm:prSet/>
      <dgm:spPr/>
      <dgm:t>
        <a:bodyPr/>
        <a:lstStyle/>
        <a:p>
          <a:endParaRPr lang="ru-RU"/>
        </a:p>
      </dgm:t>
    </dgm:pt>
    <dgm:pt modelId="{41D9C4D4-5A12-4015-9C31-90F07B8F2EFD}">
      <dgm:prSet custT="1"/>
      <dgm:spPr/>
      <dgm:t>
        <a:bodyPr/>
        <a:lstStyle/>
        <a:p>
          <a:r>
            <a:rPr lang="ru-RU" sz="2400" dirty="0" smtClean="0"/>
            <a:t>Близок к методу группового исследования, но с одним отличием: каждый член команды не просто сдает материал по своей части, но и выступает перед ней с мини-докладом. После того, как сформирован окончательный доклад команды спикер группы сначала выступает с ним перед командой, и только потом (с учетом изменений и коррективов, внесенными членами группы и преподавателем) - выступает перед всей группой. Дополнительно к этому учащиеся выполняют индивидуальную самостоятельную работу по всей теме. Итоговая оценка группы включает как общий балл за доклад, так и индивидуальные баллы за самостоятельную работу.</a:t>
          </a:r>
          <a:endParaRPr lang="ru-RU" sz="2400" dirty="0"/>
        </a:p>
      </dgm:t>
    </dgm:pt>
    <dgm:pt modelId="{2E78960E-D75F-4ABB-BA23-06976CAA8DFA}" type="parTrans" cxnId="{AEA15469-C9B4-4F2A-A853-5850487D388E}">
      <dgm:prSet/>
      <dgm:spPr/>
      <dgm:t>
        <a:bodyPr/>
        <a:lstStyle/>
        <a:p>
          <a:endParaRPr lang="ru-RU"/>
        </a:p>
      </dgm:t>
    </dgm:pt>
    <dgm:pt modelId="{A2E7567E-A7F6-4BEC-893F-5FAA03DC93AE}" type="sibTrans" cxnId="{AEA15469-C9B4-4F2A-A853-5850487D388E}">
      <dgm:prSet/>
      <dgm:spPr/>
      <dgm:t>
        <a:bodyPr/>
        <a:lstStyle/>
        <a:p>
          <a:endParaRPr lang="ru-RU"/>
        </a:p>
      </dgm:t>
    </dgm:pt>
    <dgm:pt modelId="{F27EE0F7-174C-466A-8A26-2CFC49A775AD}" type="pres">
      <dgm:prSet presAssocID="{C6D043CE-03BC-4966-A94E-FB802035DE0F}" presName="diagram" presStyleCnt="0">
        <dgm:presLayoutVars>
          <dgm:dir/>
          <dgm:animLvl val="lvl"/>
          <dgm:resizeHandles val="exact"/>
        </dgm:presLayoutVars>
      </dgm:prSet>
      <dgm:spPr/>
    </dgm:pt>
    <dgm:pt modelId="{75FB50FC-CB09-4804-8D59-BF7701989604}" type="pres">
      <dgm:prSet presAssocID="{F779017C-28F9-4BF1-A855-CA9F179A87F7}" presName="compNode" presStyleCnt="0"/>
      <dgm:spPr/>
    </dgm:pt>
    <dgm:pt modelId="{530B1A95-AB8B-45AD-887A-72179794909C}" type="pres">
      <dgm:prSet presAssocID="{F779017C-28F9-4BF1-A855-CA9F179A87F7}" presName="childRect" presStyleLbl="bgAcc1" presStyleIdx="0" presStyleCnt="1" custScaleX="209091" custScaleY="198590">
        <dgm:presLayoutVars>
          <dgm:bulletEnabled val="1"/>
        </dgm:presLayoutVars>
      </dgm:prSet>
      <dgm:spPr/>
      <dgm:t>
        <a:bodyPr/>
        <a:lstStyle/>
        <a:p>
          <a:endParaRPr lang="ru-RU"/>
        </a:p>
      </dgm:t>
    </dgm:pt>
    <dgm:pt modelId="{0BB0EFE7-8D96-404C-A51C-075AC14901A0}" type="pres">
      <dgm:prSet presAssocID="{F779017C-28F9-4BF1-A855-CA9F179A87F7}" presName="parentText" presStyleLbl="node1" presStyleIdx="0" presStyleCnt="0">
        <dgm:presLayoutVars>
          <dgm:chMax val="0"/>
          <dgm:bulletEnabled val="1"/>
        </dgm:presLayoutVars>
      </dgm:prSet>
      <dgm:spPr/>
      <dgm:t>
        <a:bodyPr/>
        <a:lstStyle/>
        <a:p>
          <a:endParaRPr lang="ru-RU"/>
        </a:p>
      </dgm:t>
    </dgm:pt>
    <dgm:pt modelId="{A5388B5F-2590-4D6A-BAFC-B11ADF67EC32}" type="pres">
      <dgm:prSet presAssocID="{F779017C-28F9-4BF1-A855-CA9F179A87F7}" presName="parentRect" presStyleLbl="alignNode1" presStyleIdx="0" presStyleCnt="1" custFlipVert="0" custScaleX="131642" custScaleY="100440" custLinFactNeighborX="-19291" custLinFactNeighborY="70932"/>
      <dgm:spPr/>
      <dgm:t>
        <a:bodyPr/>
        <a:lstStyle/>
        <a:p>
          <a:endParaRPr lang="ru-RU"/>
        </a:p>
      </dgm:t>
    </dgm:pt>
    <dgm:pt modelId="{9CC47795-D97A-48C1-A619-9A19115C9520}" type="pres">
      <dgm:prSet presAssocID="{F779017C-28F9-4BF1-A855-CA9F179A87F7}" presName="adorn" presStyleLbl="fgAccFollowNode1" presStyleIdx="0" presStyleCnt="1" custScaleX="279068" custScaleY="103007" custLinFactNeighborX="54749" custLinFactNeighborY="29432"/>
      <dgm:spPr>
        <a:blipFill rotWithShape="0">
          <a:blip xmlns:r="http://schemas.openxmlformats.org/officeDocument/2006/relationships" r:embed="rId1"/>
          <a:stretch>
            <a:fillRect/>
          </a:stretch>
        </a:blipFill>
      </dgm:spPr>
    </dgm:pt>
  </dgm:ptLst>
  <dgm:cxnLst>
    <dgm:cxn modelId="{1D252624-6E2A-4420-BC68-7C8AB95C4E47}" type="presOf" srcId="{41D9C4D4-5A12-4015-9C31-90F07B8F2EFD}" destId="{530B1A95-AB8B-45AD-887A-72179794909C}" srcOrd="0" destOrd="0" presId="urn:microsoft.com/office/officeart/2005/8/layout/bList2#8"/>
    <dgm:cxn modelId="{E06AFFEF-821B-4818-B20C-53849555AC81}" srcId="{C6D043CE-03BC-4966-A94E-FB802035DE0F}" destId="{F779017C-28F9-4BF1-A855-CA9F179A87F7}" srcOrd="0" destOrd="0" parTransId="{AB129FDA-A903-490D-A189-2F88A5E0162C}" sibTransId="{E752BB63-8086-4512-941B-25EFA60C5046}"/>
    <dgm:cxn modelId="{A5B27665-8E4F-4D27-854B-4B95A8892BA4}" type="presOf" srcId="{C6D043CE-03BC-4966-A94E-FB802035DE0F}" destId="{F27EE0F7-174C-466A-8A26-2CFC49A775AD}" srcOrd="0" destOrd="0" presId="urn:microsoft.com/office/officeart/2005/8/layout/bList2#8"/>
    <dgm:cxn modelId="{40BF1F82-50D5-4667-8992-A1767A6190E1}" type="presOf" srcId="{F779017C-28F9-4BF1-A855-CA9F179A87F7}" destId="{A5388B5F-2590-4D6A-BAFC-B11ADF67EC32}" srcOrd="1" destOrd="0" presId="urn:microsoft.com/office/officeart/2005/8/layout/bList2#8"/>
    <dgm:cxn modelId="{27BED66B-83CC-4A1F-ADBE-14A736D63864}" type="presOf" srcId="{F779017C-28F9-4BF1-A855-CA9F179A87F7}" destId="{0BB0EFE7-8D96-404C-A51C-075AC14901A0}" srcOrd="0" destOrd="0" presId="urn:microsoft.com/office/officeart/2005/8/layout/bList2#8"/>
    <dgm:cxn modelId="{AEA15469-C9B4-4F2A-A853-5850487D388E}" srcId="{F779017C-28F9-4BF1-A855-CA9F179A87F7}" destId="{41D9C4D4-5A12-4015-9C31-90F07B8F2EFD}" srcOrd="0" destOrd="0" parTransId="{2E78960E-D75F-4ABB-BA23-06976CAA8DFA}" sibTransId="{A2E7567E-A7F6-4BEC-893F-5FAA03DC93AE}"/>
    <dgm:cxn modelId="{3B9D37B0-1B98-483B-9612-1474E7673A7C}" type="presParOf" srcId="{F27EE0F7-174C-466A-8A26-2CFC49A775AD}" destId="{75FB50FC-CB09-4804-8D59-BF7701989604}" srcOrd="0" destOrd="0" presId="urn:microsoft.com/office/officeart/2005/8/layout/bList2#8"/>
    <dgm:cxn modelId="{61860F07-C751-40E3-A9FD-066A7A3FDCB0}" type="presParOf" srcId="{75FB50FC-CB09-4804-8D59-BF7701989604}" destId="{530B1A95-AB8B-45AD-887A-72179794909C}" srcOrd="0" destOrd="0" presId="urn:microsoft.com/office/officeart/2005/8/layout/bList2#8"/>
    <dgm:cxn modelId="{973A4CC5-2262-4461-95FD-56A783496D87}" type="presParOf" srcId="{75FB50FC-CB09-4804-8D59-BF7701989604}" destId="{0BB0EFE7-8D96-404C-A51C-075AC14901A0}" srcOrd="1" destOrd="0" presId="urn:microsoft.com/office/officeart/2005/8/layout/bList2#8"/>
    <dgm:cxn modelId="{F5A4BB19-4ED5-491C-81E9-A267AAA8FE5A}" type="presParOf" srcId="{75FB50FC-CB09-4804-8D59-BF7701989604}" destId="{A5388B5F-2590-4D6A-BAFC-B11ADF67EC32}" srcOrd="2" destOrd="0" presId="urn:microsoft.com/office/officeart/2005/8/layout/bList2#8"/>
    <dgm:cxn modelId="{97CA01F2-38F3-4270-B323-DDB8B80FA8A9}" type="presParOf" srcId="{75FB50FC-CB09-4804-8D59-BF7701989604}" destId="{9CC47795-D97A-48C1-A619-9A19115C9520}" srcOrd="3" destOrd="0" presId="urn:microsoft.com/office/officeart/2005/8/layout/bList2#8"/>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6D043CE-03BC-4966-A94E-FB802035DE0F}" type="doc">
      <dgm:prSet loTypeId="urn:microsoft.com/office/officeart/2005/8/layout/bList2#9" loCatId="list" qsTypeId="urn:microsoft.com/office/officeart/2005/8/quickstyle/simple1" qsCatId="simple" csTypeId="urn:microsoft.com/office/officeart/2005/8/colors/accent1_2" csCatId="accent1" phldr="1"/>
      <dgm:spPr/>
    </dgm:pt>
    <dgm:pt modelId="{F779017C-28F9-4BF1-A855-CA9F179A87F7}">
      <dgm:prSet phldrT="[Текст]"/>
      <dgm:spPr/>
      <dgm:t>
        <a:bodyPr/>
        <a:lstStyle/>
        <a:p>
          <a:pPr algn="ctr"/>
          <a:r>
            <a:rPr lang="ru-RU" b="1" dirty="0" smtClean="0"/>
            <a:t>Лабораторный </a:t>
          </a:r>
          <a:r>
            <a:rPr lang="ru-RU" b="1" dirty="0" smtClean="0"/>
            <a:t>метод</a:t>
          </a:r>
          <a:endParaRPr lang="ru-RU" dirty="0"/>
        </a:p>
      </dgm:t>
    </dgm:pt>
    <dgm:pt modelId="{AB129FDA-A903-490D-A189-2F88A5E0162C}" type="parTrans" cxnId="{E06AFFEF-821B-4818-B20C-53849555AC81}">
      <dgm:prSet/>
      <dgm:spPr/>
      <dgm:t>
        <a:bodyPr/>
        <a:lstStyle/>
        <a:p>
          <a:endParaRPr lang="ru-RU"/>
        </a:p>
      </dgm:t>
    </dgm:pt>
    <dgm:pt modelId="{E752BB63-8086-4512-941B-25EFA60C5046}" type="sibTrans" cxnId="{E06AFFEF-821B-4818-B20C-53849555AC81}">
      <dgm:prSet/>
      <dgm:spPr/>
      <dgm:t>
        <a:bodyPr/>
        <a:lstStyle/>
        <a:p>
          <a:endParaRPr lang="ru-RU"/>
        </a:p>
      </dgm:t>
    </dgm:pt>
    <dgm:pt modelId="{8F32290A-18FE-472E-A504-5F83C8792308}">
      <dgm:prSet custT="1"/>
      <dgm:spPr/>
      <dgm:t>
        <a:bodyPr/>
        <a:lstStyle/>
        <a:p>
          <a:r>
            <a:rPr lang="ru-RU" sz="2800" dirty="0" smtClean="0"/>
            <a:t>Группы формируются по случайному признаку. Цель педагога - создать доброжелательную и плодотворную учебную атмосферу. Работу в таких группах рекомендуется организовать с выявления общих интересов, с поиска общей цели, с формирования командного духа и т.д.</a:t>
          </a:r>
          <a:endParaRPr lang="ru-RU" sz="2800" dirty="0"/>
        </a:p>
      </dgm:t>
    </dgm:pt>
    <dgm:pt modelId="{9AF6BAAC-F7BA-4177-B1CC-F2EAE2DCDE47}" type="parTrans" cxnId="{F067D7E9-BB4D-4D1B-9BD4-D62490A86E20}">
      <dgm:prSet/>
      <dgm:spPr/>
    </dgm:pt>
    <dgm:pt modelId="{BA8FCD5E-7ECB-4377-AE08-60447276DA50}" type="sibTrans" cxnId="{F067D7E9-BB4D-4D1B-9BD4-D62490A86E20}">
      <dgm:prSet/>
      <dgm:spPr/>
    </dgm:pt>
    <dgm:pt modelId="{F27EE0F7-174C-466A-8A26-2CFC49A775AD}" type="pres">
      <dgm:prSet presAssocID="{C6D043CE-03BC-4966-A94E-FB802035DE0F}" presName="diagram" presStyleCnt="0">
        <dgm:presLayoutVars>
          <dgm:dir/>
          <dgm:animLvl val="lvl"/>
          <dgm:resizeHandles val="exact"/>
        </dgm:presLayoutVars>
      </dgm:prSet>
      <dgm:spPr/>
    </dgm:pt>
    <dgm:pt modelId="{75FB50FC-CB09-4804-8D59-BF7701989604}" type="pres">
      <dgm:prSet presAssocID="{F779017C-28F9-4BF1-A855-CA9F179A87F7}" presName="compNode" presStyleCnt="0"/>
      <dgm:spPr/>
    </dgm:pt>
    <dgm:pt modelId="{530B1A95-AB8B-45AD-887A-72179794909C}" type="pres">
      <dgm:prSet presAssocID="{F779017C-28F9-4BF1-A855-CA9F179A87F7}" presName="childRect" presStyleLbl="bgAcc1" presStyleIdx="0" presStyleCnt="1" custScaleX="170126" custScaleY="170975">
        <dgm:presLayoutVars>
          <dgm:bulletEnabled val="1"/>
        </dgm:presLayoutVars>
      </dgm:prSet>
      <dgm:spPr/>
      <dgm:t>
        <a:bodyPr/>
        <a:lstStyle/>
        <a:p>
          <a:endParaRPr lang="ru-RU"/>
        </a:p>
      </dgm:t>
    </dgm:pt>
    <dgm:pt modelId="{0BB0EFE7-8D96-404C-A51C-075AC14901A0}" type="pres">
      <dgm:prSet presAssocID="{F779017C-28F9-4BF1-A855-CA9F179A87F7}" presName="parentText" presStyleLbl="node1" presStyleIdx="0" presStyleCnt="0">
        <dgm:presLayoutVars>
          <dgm:chMax val="0"/>
          <dgm:bulletEnabled val="1"/>
        </dgm:presLayoutVars>
      </dgm:prSet>
      <dgm:spPr/>
      <dgm:t>
        <a:bodyPr/>
        <a:lstStyle/>
        <a:p>
          <a:endParaRPr lang="ru-RU"/>
        </a:p>
      </dgm:t>
    </dgm:pt>
    <dgm:pt modelId="{A5388B5F-2590-4D6A-BAFC-B11ADF67EC32}" type="pres">
      <dgm:prSet presAssocID="{F779017C-28F9-4BF1-A855-CA9F179A87F7}" presName="parentRect" presStyleLbl="alignNode1" presStyleIdx="0" presStyleCnt="1" custFlipVert="0" custScaleX="131642" custScaleY="76959" custLinFactNeighborX="-19291" custLinFactNeighborY="70932"/>
      <dgm:spPr/>
      <dgm:t>
        <a:bodyPr/>
        <a:lstStyle/>
        <a:p>
          <a:endParaRPr lang="ru-RU"/>
        </a:p>
      </dgm:t>
    </dgm:pt>
    <dgm:pt modelId="{9CC47795-D97A-48C1-A619-9A19115C9520}" type="pres">
      <dgm:prSet presAssocID="{F779017C-28F9-4BF1-A855-CA9F179A87F7}" presName="adorn" presStyleLbl="fgAccFollowNode1" presStyleIdx="0" presStyleCnt="1" custScaleX="279068" custScaleY="176883" custLinFactNeighborX="48706" custLinFactNeighborY="18404"/>
      <dgm:spPr>
        <a:blipFill rotWithShape="0">
          <a:blip xmlns:r="http://schemas.openxmlformats.org/officeDocument/2006/relationships" r:embed="rId1"/>
          <a:stretch>
            <a:fillRect/>
          </a:stretch>
        </a:blipFill>
      </dgm:spPr>
    </dgm:pt>
  </dgm:ptLst>
  <dgm:cxnLst>
    <dgm:cxn modelId="{7915D475-DB3E-4C92-83B7-7BCFD2C57C33}" type="presOf" srcId="{F779017C-28F9-4BF1-A855-CA9F179A87F7}" destId="{A5388B5F-2590-4D6A-BAFC-B11ADF67EC32}" srcOrd="1" destOrd="0" presId="urn:microsoft.com/office/officeart/2005/8/layout/bList2#9"/>
    <dgm:cxn modelId="{E06AFFEF-821B-4818-B20C-53849555AC81}" srcId="{C6D043CE-03BC-4966-A94E-FB802035DE0F}" destId="{F779017C-28F9-4BF1-A855-CA9F179A87F7}" srcOrd="0" destOrd="0" parTransId="{AB129FDA-A903-490D-A189-2F88A5E0162C}" sibTransId="{E752BB63-8086-4512-941B-25EFA60C5046}"/>
    <dgm:cxn modelId="{15FC9D92-C049-49A6-B9A2-FBFBFFCF25DF}" type="presOf" srcId="{8F32290A-18FE-472E-A504-5F83C8792308}" destId="{530B1A95-AB8B-45AD-887A-72179794909C}" srcOrd="0" destOrd="0" presId="urn:microsoft.com/office/officeart/2005/8/layout/bList2#9"/>
    <dgm:cxn modelId="{F067D7E9-BB4D-4D1B-9BD4-D62490A86E20}" srcId="{F779017C-28F9-4BF1-A855-CA9F179A87F7}" destId="{8F32290A-18FE-472E-A504-5F83C8792308}" srcOrd="0" destOrd="0" parTransId="{9AF6BAAC-F7BA-4177-B1CC-F2EAE2DCDE47}" sibTransId="{BA8FCD5E-7ECB-4377-AE08-60447276DA50}"/>
    <dgm:cxn modelId="{96B4D79E-7C7D-4C03-B58A-60BD5CB039C9}" type="presOf" srcId="{C6D043CE-03BC-4966-A94E-FB802035DE0F}" destId="{F27EE0F7-174C-466A-8A26-2CFC49A775AD}" srcOrd="0" destOrd="0" presId="urn:microsoft.com/office/officeart/2005/8/layout/bList2#9"/>
    <dgm:cxn modelId="{6C322499-BC3A-4D18-8832-87310A300972}" type="presOf" srcId="{F779017C-28F9-4BF1-A855-CA9F179A87F7}" destId="{0BB0EFE7-8D96-404C-A51C-075AC14901A0}" srcOrd="0" destOrd="0" presId="urn:microsoft.com/office/officeart/2005/8/layout/bList2#9"/>
    <dgm:cxn modelId="{5DE8CDE3-5DC2-4AE3-93CE-E5C4D4C1CEB9}" type="presParOf" srcId="{F27EE0F7-174C-466A-8A26-2CFC49A775AD}" destId="{75FB50FC-CB09-4804-8D59-BF7701989604}" srcOrd="0" destOrd="0" presId="urn:microsoft.com/office/officeart/2005/8/layout/bList2#9"/>
    <dgm:cxn modelId="{BF468056-058A-45D0-A1E0-C5C01045498E}" type="presParOf" srcId="{75FB50FC-CB09-4804-8D59-BF7701989604}" destId="{530B1A95-AB8B-45AD-887A-72179794909C}" srcOrd="0" destOrd="0" presId="urn:microsoft.com/office/officeart/2005/8/layout/bList2#9"/>
    <dgm:cxn modelId="{585E905D-BBDE-4E6C-B878-5BD7F5D7FC0D}" type="presParOf" srcId="{75FB50FC-CB09-4804-8D59-BF7701989604}" destId="{0BB0EFE7-8D96-404C-A51C-075AC14901A0}" srcOrd="1" destOrd="0" presId="urn:microsoft.com/office/officeart/2005/8/layout/bList2#9"/>
    <dgm:cxn modelId="{7F783FDC-54BA-44B8-82E8-DDB618BD0B53}" type="presParOf" srcId="{75FB50FC-CB09-4804-8D59-BF7701989604}" destId="{A5388B5F-2590-4D6A-BAFC-B11ADF67EC32}" srcOrd="2" destOrd="0" presId="urn:microsoft.com/office/officeart/2005/8/layout/bList2#9"/>
    <dgm:cxn modelId="{7AF84824-D18C-448B-9FF1-BDB942CA0E4C}" type="presParOf" srcId="{75FB50FC-CB09-4804-8D59-BF7701989604}" destId="{9CC47795-D97A-48C1-A619-9A19115C9520}" srcOrd="3" destOrd="0" presId="urn:microsoft.com/office/officeart/2005/8/layout/bList2#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6D043CE-03BC-4966-A94E-FB802035DE0F}" type="doc">
      <dgm:prSet loTypeId="urn:microsoft.com/office/officeart/2005/8/layout/bList2#10" loCatId="list" qsTypeId="urn:microsoft.com/office/officeart/2005/8/quickstyle/simple1" qsCatId="simple" csTypeId="urn:microsoft.com/office/officeart/2005/8/colors/accent1_2" csCatId="accent1" phldr="1"/>
      <dgm:spPr/>
    </dgm:pt>
    <dgm:pt modelId="{F779017C-28F9-4BF1-A855-CA9F179A87F7}">
      <dgm:prSet phldrT="[Текст]"/>
      <dgm:spPr/>
      <dgm:t>
        <a:bodyPr/>
        <a:lstStyle/>
        <a:p>
          <a:pPr algn="ctr"/>
          <a:r>
            <a:rPr lang="ru-RU" b="1" dirty="0" smtClean="0"/>
            <a:t>Поисковый </a:t>
          </a:r>
          <a:r>
            <a:rPr lang="ru-RU" b="1" dirty="0" smtClean="0"/>
            <a:t>метод</a:t>
          </a:r>
          <a:endParaRPr lang="ru-RU" dirty="0"/>
        </a:p>
      </dgm:t>
    </dgm:pt>
    <dgm:pt modelId="{AB129FDA-A903-490D-A189-2F88A5E0162C}" type="parTrans" cxnId="{E06AFFEF-821B-4818-B20C-53849555AC81}">
      <dgm:prSet/>
      <dgm:spPr/>
      <dgm:t>
        <a:bodyPr/>
        <a:lstStyle/>
        <a:p>
          <a:endParaRPr lang="ru-RU"/>
        </a:p>
      </dgm:t>
    </dgm:pt>
    <dgm:pt modelId="{E752BB63-8086-4512-941B-25EFA60C5046}" type="sibTrans" cxnId="{E06AFFEF-821B-4818-B20C-53849555AC81}">
      <dgm:prSet/>
      <dgm:spPr/>
      <dgm:t>
        <a:bodyPr/>
        <a:lstStyle/>
        <a:p>
          <a:endParaRPr lang="ru-RU"/>
        </a:p>
      </dgm:t>
    </dgm:pt>
    <dgm:pt modelId="{7100855A-32A3-47B2-9CF5-E4A5D96470F7}">
      <dgm:prSet/>
      <dgm:spPr/>
      <dgm:t>
        <a:bodyPr/>
        <a:lstStyle/>
        <a:p>
          <a:r>
            <a:rPr lang="ru-RU" dirty="0" smtClean="0"/>
            <a:t>Группы формируются для решения какой-либо практически направленной учебной задачи или выполнение прикладного проекта. Реализация данного метода требует постановки заданий высокого уровня </a:t>
          </a:r>
          <a:r>
            <a:rPr lang="ru-RU" dirty="0" err="1" smtClean="0"/>
            <a:t>проблемности</a:t>
          </a:r>
          <a:r>
            <a:rPr lang="ru-RU" dirty="0" smtClean="0"/>
            <a:t> и предоставления малым группам полной самостоятельности в поисковой деятельности. Поэтому группы формируются по неформальному признаку. Цель: провести мини-исследование, требующее творческого изобретательного подхода, собрать эмпирический материал, провести статистическую обработку результатов исследования, сформулировать новизну полученных результатов, оформить исследование в виде доклада, и пройти «процедуру защиты» основных положений и результатов исследования перед специальным экспертным советом, состоящем из преподавателей, родителей, учащихся.</a:t>
          </a:r>
          <a:endParaRPr lang="ru-RU" dirty="0"/>
        </a:p>
      </dgm:t>
    </dgm:pt>
    <dgm:pt modelId="{3DA08876-B448-4899-8C69-553EFB8609F9}" type="parTrans" cxnId="{82D7DD71-8B66-4D25-A349-37ADEA4D27D3}">
      <dgm:prSet/>
      <dgm:spPr/>
      <dgm:t>
        <a:bodyPr/>
        <a:lstStyle/>
        <a:p>
          <a:endParaRPr lang="ru-RU"/>
        </a:p>
      </dgm:t>
    </dgm:pt>
    <dgm:pt modelId="{97EB6662-245F-49AC-88B9-6D760FB16C3B}" type="sibTrans" cxnId="{82D7DD71-8B66-4D25-A349-37ADEA4D27D3}">
      <dgm:prSet/>
      <dgm:spPr/>
      <dgm:t>
        <a:bodyPr/>
        <a:lstStyle/>
        <a:p>
          <a:endParaRPr lang="ru-RU"/>
        </a:p>
      </dgm:t>
    </dgm:pt>
    <dgm:pt modelId="{F27EE0F7-174C-466A-8A26-2CFC49A775AD}" type="pres">
      <dgm:prSet presAssocID="{C6D043CE-03BC-4966-A94E-FB802035DE0F}" presName="diagram" presStyleCnt="0">
        <dgm:presLayoutVars>
          <dgm:dir/>
          <dgm:animLvl val="lvl"/>
          <dgm:resizeHandles val="exact"/>
        </dgm:presLayoutVars>
      </dgm:prSet>
      <dgm:spPr/>
    </dgm:pt>
    <dgm:pt modelId="{75FB50FC-CB09-4804-8D59-BF7701989604}" type="pres">
      <dgm:prSet presAssocID="{F779017C-28F9-4BF1-A855-CA9F179A87F7}" presName="compNode" presStyleCnt="0"/>
      <dgm:spPr/>
    </dgm:pt>
    <dgm:pt modelId="{530B1A95-AB8B-45AD-887A-72179794909C}" type="pres">
      <dgm:prSet presAssocID="{F779017C-28F9-4BF1-A855-CA9F179A87F7}" presName="childRect" presStyleLbl="bgAcc1" presStyleIdx="0" presStyleCnt="1" custScaleX="181757" custScaleY="170975">
        <dgm:presLayoutVars>
          <dgm:bulletEnabled val="1"/>
        </dgm:presLayoutVars>
      </dgm:prSet>
      <dgm:spPr/>
      <dgm:t>
        <a:bodyPr/>
        <a:lstStyle/>
        <a:p>
          <a:endParaRPr lang="ru-RU"/>
        </a:p>
      </dgm:t>
    </dgm:pt>
    <dgm:pt modelId="{0BB0EFE7-8D96-404C-A51C-075AC14901A0}" type="pres">
      <dgm:prSet presAssocID="{F779017C-28F9-4BF1-A855-CA9F179A87F7}" presName="parentText" presStyleLbl="node1" presStyleIdx="0" presStyleCnt="0">
        <dgm:presLayoutVars>
          <dgm:chMax val="0"/>
          <dgm:bulletEnabled val="1"/>
        </dgm:presLayoutVars>
      </dgm:prSet>
      <dgm:spPr/>
      <dgm:t>
        <a:bodyPr/>
        <a:lstStyle/>
        <a:p>
          <a:endParaRPr lang="ru-RU"/>
        </a:p>
      </dgm:t>
    </dgm:pt>
    <dgm:pt modelId="{A5388B5F-2590-4D6A-BAFC-B11ADF67EC32}" type="pres">
      <dgm:prSet presAssocID="{F779017C-28F9-4BF1-A855-CA9F179A87F7}" presName="parentRect" presStyleLbl="alignNode1" presStyleIdx="0" presStyleCnt="1" custFlipVert="0" custScaleX="131642" custScaleY="41493" custLinFactNeighborX="-7013" custLinFactNeighborY="40037"/>
      <dgm:spPr/>
      <dgm:t>
        <a:bodyPr/>
        <a:lstStyle/>
        <a:p>
          <a:endParaRPr lang="ru-RU"/>
        </a:p>
      </dgm:t>
    </dgm:pt>
    <dgm:pt modelId="{9CC47795-D97A-48C1-A619-9A19115C9520}" type="pres">
      <dgm:prSet presAssocID="{F779017C-28F9-4BF1-A855-CA9F179A87F7}" presName="adorn" presStyleLbl="fgAccFollowNode1" presStyleIdx="0" presStyleCnt="1" custScaleX="149163" custScaleY="62169" custLinFactNeighborX="70460" custLinFactNeighborY="11216"/>
      <dgm:spPr>
        <a:blipFill rotWithShape="0">
          <a:blip xmlns:r="http://schemas.openxmlformats.org/officeDocument/2006/relationships" r:embed="rId1"/>
          <a:stretch>
            <a:fillRect/>
          </a:stretch>
        </a:blipFill>
      </dgm:spPr>
    </dgm:pt>
  </dgm:ptLst>
  <dgm:cxnLst>
    <dgm:cxn modelId="{7A67311A-2AC4-4142-B68E-F77E1D5D2A64}" type="presOf" srcId="{F779017C-28F9-4BF1-A855-CA9F179A87F7}" destId="{A5388B5F-2590-4D6A-BAFC-B11ADF67EC32}" srcOrd="1" destOrd="0" presId="urn:microsoft.com/office/officeart/2005/8/layout/bList2#10"/>
    <dgm:cxn modelId="{E06AFFEF-821B-4818-B20C-53849555AC81}" srcId="{C6D043CE-03BC-4966-A94E-FB802035DE0F}" destId="{F779017C-28F9-4BF1-A855-CA9F179A87F7}" srcOrd="0" destOrd="0" parTransId="{AB129FDA-A903-490D-A189-2F88A5E0162C}" sibTransId="{E752BB63-8086-4512-941B-25EFA60C5046}"/>
    <dgm:cxn modelId="{82D7DD71-8B66-4D25-A349-37ADEA4D27D3}" srcId="{F779017C-28F9-4BF1-A855-CA9F179A87F7}" destId="{7100855A-32A3-47B2-9CF5-E4A5D96470F7}" srcOrd="0" destOrd="0" parTransId="{3DA08876-B448-4899-8C69-553EFB8609F9}" sibTransId="{97EB6662-245F-49AC-88B9-6D760FB16C3B}"/>
    <dgm:cxn modelId="{90D95388-7D47-46E5-A849-6A9FAE3A44FA}" type="presOf" srcId="{C6D043CE-03BC-4966-A94E-FB802035DE0F}" destId="{F27EE0F7-174C-466A-8A26-2CFC49A775AD}" srcOrd="0" destOrd="0" presId="urn:microsoft.com/office/officeart/2005/8/layout/bList2#10"/>
    <dgm:cxn modelId="{5FE7D2C2-8F56-4958-A09D-B352A05F6CF6}" type="presOf" srcId="{F779017C-28F9-4BF1-A855-CA9F179A87F7}" destId="{0BB0EFE7-8D96-404C-A51C-075AC14901A0}" srcOrd="0" destOrd="0" presId="urn:microsoft.com/office/officeart/2005/8/layout/bList2#10"/>
    <dgm:cxn modelId="{59DC2C7D-8EE4-479E-8ED9-A02FE4BF4F12}" type="presOf" srcId="{7100855A-32A3-47B2-9CF5-E4A5D96470F7}" destId="{530B1A95-AB8B-45AD-887A-72179794909C}" srcOrd="0" destOrd="0" presId="urn:microsoft.com/office/officeart/2005/8/layout/bList2#10"/>
    <dgm:cxn modelId="{D08A44EF-4F31-4E00-93AD-7803E14B57E5}" type="presParOf" srcId="{F27EE0F7-174C-466A-8A26-2CFC49A775AD}" destId="{75FB50FC-CB09-4804-8D59-BF7701989604}" srcOrd="0" destOrd="0" presId="urn:microsoft.com/office/officeart/2005/8/layout/bList2#10"/>
    <dgm:cxn modelId="{F32EAE4D-B55F-42C8-A905-CC9E9B29A4DD}" type="presParOf" srcId="{75FB50FC-CB09-4804-8D59-BF7701989604}" destId="{530B1A95-AB8B-45AD-887A-72179794909C}" srcOrd="0" destOrd="0" presId="urn:microsoft.com/office/officeart/2005/8/layout/bList2#10"/>
    <dgm:cxn modelId="{6CA988C7-E5B3-4089-9C41-B2C918E95178}" type="presParOf" srcId="{75FB50FC-CB09-4804-8D59-BF7701989604}" destId="{0BB0EFE7-8D96-404C-A51C-075AC14901A0}" srcOrd="1" destOrd="0" presId="urn:microsoft.com/office/officeart/2005/8/layout/bList2#10"/>
    <dgm:cxn modelId="{EBF998CC-9A62-4535-A080-71373AE991E3}" type="presParOf" srcId="{75FB50FC-CB09-4804-8D59-BF7701989604}" destId="{A5388B5F-2590-4D6A-BAFC-B11ADF67EC32}" srcOrd="2" destOrd="0" presId="urn:microsoft.com/office/officeart/2005/8/layout/bList2#10"/>
    <dgm:cxn modelId="{63C14597-F462-4CF8-B8D2-96BB6EB1C9F3}" type="presParOf" srcId="{75FB50FC-CB09-4804-8D59-BF7701989604}" destId="{9CC47795-D97A-48C1-A619-9A19115C9520}" srcOrd="3" destOrd="0" presId="urn:microsoft.com/office/officeart/2005/8/layout/bList2#10"/>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958518-5E57-4942-B370-E314CC5D5F98}" type="doc">
      <dgm:prSet loTypeId="urn:microsoft.com/office/officeart/2005/8/layout/list1" loCatId="list" qsTypeId="urn:microsoft.com/office/officeart/2005/8/quickstyle/3d3" qsCatId="3D" csTypeId="urn:microsoft.com/office/officeart/2005/8/colors/colorful1#1" csCatId="colorful" phldr="1"/>
      <dgm:spPr/>
      <dgm:t>
        <a:bodyPr/>
        <a:lstStyle/>
        <a:p>
          <a:endParaRPr lang="ru-RU"/>
        </a:p>
      </dgm:t>
    </dgm:pt>
    <dgm:pt modelId="{42FE5354-4D91-4DCE-9BC4-433E2B8D7F25}">
      <dgm:prSet phldrT="[Текст]" custT="1"/>
      <dgm:spPr/>
      <dgm:t>
        <a:bodyPr/>
        <a:lstStyle/>
        <a:p>
          <a:r>
            <a:rPr lang="ru-RU" sz="2000" dirty="0" smtClean="0">
              <a:solidFill>
                <a:schemeClr val="bg1"/>
              </a:solidFill>
            </a:rPr>
            <a:t>1. Позитивная взаимная зависимость (</a:t>
          </a:r>
          <a:r>
            <a:rPr lang="ru-RU" sz="2000" dirty="0" err="1" smtClean="0">
              <a:solidFill>
                <a:schemeClr val="bg1"/>
              </a:solidFill>
            </a:rPr>
            <a:t>positive</a:t>
          </a:r>
          <a:r>
            <a:rPr lang="ru-RU" sz="2000" dirty="0" smtClean="0">
              <a:solidFill>
                <a:schemeClr val="bg1"/>
              </a:solidFill>
            </a:rPr>
            <a:t> </a:t>
          </a:r>
          <a:r>
            <a:rPr lang="ru-RU" sz="2000" dirty="0" err="1" smtClean="0">
              <a:solidFill>
                <a:schemeClr val="bg1"/>
              </a:solidFill>
            </a:rPr>
            <a:t>interdependence</a:t>
          </a:r>
          <a:r>
            <a:rPr lang="ru-RU" sz="2000" dirty="0" smtClean="0">
              <a:solidFill>
                <a:schemeClr val="bg1"/>
              </a:solidFill>
            </a:rPr>
            <a:t>)</a:t>
          </a:r>
          <a:endParaRPr lang="ru-RU" sz="2000" dirty="0">
            <a:solidFill>
              <a:schemeClr val="bg1"/>
            </a:solidFill>
          </a:endParaRPr>
        </a:p>
      </dgm:t>
    </dgm:pt>
    <dgm:pt modelId="{84B7335F-1705-4525-B268-7EA694B6DD55}" type="parTrans" cxnId="{729BC425-C6BF-4151-992D-AEB1B22AEAC8}">
      <dgm:prSet/>
      <dgm:spPr/>
      <dgm:t>
        <a:bodyPr/>
        <a:lstStyle/>
        <a:p>
          <a:endParaRPr lang="ru-RU"/>
        </a:p>
      </dgm:t>
    </dgm:pt>
    <dgm:pt modelId="{9C5E0FE0-16DD-42FA-9EBF-5D8790B4462B}" type="sibTrans" cxnId="{729BC425-C6BF-4151-992D-AEB1B22AEAC8}">
      <dgm:prSet/>
      <dgm:spPr/>
      <dgm:t>
        <a:bodyPr/>
        <a:lstStyle/>
        <a:p>
          <a:endParaRPr lang="ru-RU"/>
        </a:p>
      </dgm:t>
    </dgm:pt>
    <dgm:pt modelId="{CDE7160F-C4C4-4828-9107-05CBFCF71EB3}">
      <dgm:prSet phldrT="[Текст]" custT="1"/>
      <dgm:spPr/>
      <dgm:t>
        <a:bodyPr/>
        <a:lstStyle/>
        <a:p>
          <a:r>
            <a:rPr lang="ru-RU" sz="2000" dirty="0" smtClean="0">
              <a:solidFill>
                <a:schemeClr val="bg1"/>
              </a:solidFill>
            </a:rPr>
            <a:t>2. Персональная ответственность (</a:t>
          </a:r>
          <a:r>
            <a:rPr lang="ru-RU" sz="2000" dirty="0" err="1" smtClean="0">
              <a:solidFill>
                <a:schemeClr val="bg1"/>
              </a:solidFill>
            </a:rPr>
            <a:t>personal</a:t>
          </a:r>
          <a:r>
            <a:rPr lang="ru-RU" sz="2000" dirty="0" smtClean="0">
              <a:solidFill>
                <a:schemeClr val="bg1"/>
              </a:solidFill>
            </a:rPr>
            <a:t> </a:t>
          </a:r>
          <a:r>
            <a:rPr lang="ru-RU" sz="2000" dirty="0" err="1" smtClean="0">
              <a:solidFill>
                <a:schemeClr val="bg1"/>
              </a:solidFill>
            </a:rPr>
            <a:t>accountability</a:t>
          </a:r>
          <a:r>
            <a:rPr lang="ru-RU" sz="2000" dirty="0" smtClean="0">
              <a:solidFill>
                <a:schemeClr val="bg1"/>
              </a:solidFill>
            </a:rPr>
            <a:t>)</a:t>
          </a:r>
          <a:endParaRPr lang="ru-RU" sz="2000" dirty="0">
            <a:solidFill>
              <a:schemeClr val="bg1"/>
            </a:solidFill>
          </a:endParaRPr>
        </a:p>
      </dgm:t>
    </dgm:pt>
    <dgm:pt modelId="{5B496057-53A1-4AE2-9A57-93C297647C68}" type="parTrans" cxnId="{E27ABD0C-AA52-41D5-B170-6CE0FF082802}">
      <dgm:prSet/>
      <dgm:spPr/>
      <dgm:t>
        <a:bodyPr/>
        <a:lstStyle/>
        <a:p>
          <a:endParaRPr lang="ru-RU"/>
        </a:p>
      </dgm:t>
    </dgm:pt>
    <dgm:pt modelId="{E723DD1A-FC94-4BBE-818E-FC063A24505E}" type="sibTrans" cxnId="{E27ABD0C-AA52-41D5-B170-6CE0FF082802}">
      <dgm:prSet/>
      <dgm:spPr/>
      <dgm:t>
        <a:bodyPr/>
        <a:lstStyle/>
        <a:p>
          <a:endParaRPr lang="ru-RU"/>
        </a:p>
      </dgm:t>
    </dgm:pt>
    <dgm:pt modelId="{9C11B7FD-0860-4179-A47D-5504B0BAF24B}">
      <dgm:prSet phldrT="[Текст]" custT="1"/>
      <dgm:spPr/>
      <dgm:t>
        <a:bodyPr/>
        <a:lstStyle/>
        <a:p>
          <a:r>
            <a:rPr lang="ru-RU" sz="2000" dirty="0" smtClean="0">
              <a:solidFill>
                <a:schemeClr val="bg1"/>
              </a:solidFill>
            </a:rPr>
            <a:t>3. Навыки работы в команде (</a:t>
          </a:r>
          <a:r>
            <a:rPr lang="ru-RU" sz="2000" dirty="0" err="1" smtClean="0">
              <a:solidFill>
                <a:schemeClr val="bg1"/>
              </a:solidFill>
            </a:rPr>
            <a:t>appropriate</a:t>
          </a:r>
          <a:r>
            <a:rPr lang="ru-RU" sz="2000" dirty="0" smtClean="0">
              <a:solidFill>
                <a:schemeClr val="bg1"/>
              </a:solidFill>
            </a:rPr>
            <a:t> </a:t>
          </a:r>
          <a:r>
            <a:rPr lang="ru-RU" sz="2000" dirty="0" err="1" smtClean="0">
              <a:solidFill>
                <a:schemeClr val="bg1"/>
              </a:solidFill>
            </a:rPr>
            <a:t>collaborative</a:t>
          </a:r>
          <a:r>
            <a:rPr lang="ru-RU" sz="2000" dirty="0" smtClean="0">
              <a:solidFill>
                <a:schemeClr val="bg1"/>
              </a:solidFill>
            </a:rPr>
            <a:t> </a:t>
          </a:r>
          <a:r>
            <a:rPr lang="ru-RU" sz="2000" dirty="0" err="1" smtClean="0">
              <a:solidFill>
                <a:schemeClr val="bg1"/>
              </a:solidFill>
            </a:rPr>
            <a:t>skills</a:t>
          </a:r>
          <a:r>
            <a:rPr lang="ru-RU" sz="2000" dirty="0" smtClean="0">
              <a:solidFill>
                <a:schemeClr val="bg1"/>
              </a:solidFill>
            </a:rPr>
            <a:t>):</a:t>
          </a:r>
          <a:endParaRPr lang="ru-RU" sz="2000" dirty="0">
            <a:solidFill>
              <a:schemeClr val="bg1"/>
            </a:solidFill>
          </a:endParaRPr>
        </a:p>
      </dgm:t>
    </dgm:pt>
    <dgm:pt modelId="{C1782F99-4378-4C3D-8995-C6E9F36B3980}" type="parTrans" cxnId="{0F349F42-BAE4-487B-9DDC-5F15716011CC}">
      <dgm:prSet/>
      <dgm:spPr/>
      <dgm:t>
        <a:bodyPr/>
        <a:lstStyle/>
        <a:p>
          <a:endParaRPr lang="ru-RU"/>
        </a:p>
      </dgm:t>
    </dgm:pt>
    <dgm:pt modelId="{041CDEB0-BF66-47F9-97F4-3DD0785D85A6}" type="sibTrans" cxnId="{0F349F42-BAE4-487B-9DDC-5F15716011CC}">
      <dgm:prSet/>
      <dgm:spPr/>
      <dgm:t>
        <a:bodyPr/>
        <a:lstStyle/>
        <a:p>
          <a:endParaRPr lang="ru-RU"/>
        </a:p>
      </dgm:t>
    </dgm:pt>
    <dgm:pt modelId="{D046E758-1A41-4291-9C01-5E8959C35D0B}">
      <dgm:prSet custT="1"/>
      <dgm:spPr/>
      <dgm:t>
        <a:bodyPr/>
        <a:lstStyle/>
        <a:p>
          <a:r>
            <a:rPr lang="ru-RU" sz="2000" dirty="0" smtClean="0">
              <a:solidFill>
                <a:schemeClr val="bg1"/>
              </a:solidFill>
            </a:rPr>
            <a:t>4. Командное взаимодействие (</a:t>
          </a:r>
          <a:r>
            <a:rPr lang="ru-RU" sz="2000" dirty="0" err="1" smtClean="0">
              <a:solidFill>
                <a:schemeClr val="bg1"/>
              </a:solidFill>
            </a:rPr>
            <a:t>group</a:t>
          </a:r>
          <a:r>
            <a:rPr lang="ru-RU" sz="2000" dirty="0" smtClean="0">
              <a:solidFill>
                <a:schemeClr val="bg1"/>
              </a:solidFill>
            </a:rPr>
            <a:t> </a:t>
          </a:r>
          <a:r>
            <a:rPr lang="ru-RU" sz="2000" dirty="0" err="1" smtClean="0">
              <a:solidFill>
                <a:schemeClr val="bg1"/>
              </a:solidFill>
            </a:rPr>
            <a:t>processing</a:t>
          </a:r>
          <a:r>
            <a:rPr lang="ru-RU" sz="2000" dirty="0" smtClean="0">
              <a:solidFill>
                <a:schemeClr val="bg1"/>
              </a:solidFill>
            </a:rPr>
            <a:t>)</a:t>
          </a:r>
          <a:endParaRPr lang="ru-RU" sz="2000" dirty="0">
            <a:solidFill>
              <a:schemeClr val="bg1"/>
            </a:solidFill>
          </a:endParaRPr>
        </a:p>
      </dgm:t>
    </dgm:pt>
    <dgm:pt modelId="{04EDD330-879C-4242-9E94-B0F53570BC84}" type="parTrans" cxnId="{44E3D068-7743-47D1-8D4B-B02337260ACD}">
      <dgm:prSet/>
      <dgm:spPr/>
      <dgm:t>
        <a:bodyPr/>
        <a:lstStyle/>
        <a:p>
          <a:endParaRPr lang="ru-RU"/>
        </a:p>
      </dgm:t>
    </dgm:pt>
    <dgm:pt modelId="{FFC84BD1-41AF-400E-8CA9-D1E7E7843B86}" type="sibTrans" cxnId="{44E3D068-7743-47D1-8D4B-B02337260ACD}">
      <dgm:prSet/>
      <dgm:spPr/>
      <dgm:t>
        <a:bodyPr/>
        <a:lstStyle/>
        <a:p>
          <a:endParaRPr lang="ru-RU"/>
        </a:p>
      </dgm:t>
    </dgm:pt>
    <dgm:pt modelId="{0FDA6CA6-0D55-4E40-A666-ACE61681A93E}">
      <dgm:prSet custT="1"/>
      <dgm:spPr/>
      <dgm:t>
        <a:bodyPr/>
        <a:lstStyle/>
        <a:p>
          <a:r>
            <a:rPr lang="ru-RU" sz="2000" dirty="0" smtClean="0">
              <a:solidFill>
                <a:schemeClr val="bg1"/>
              </a:solidFill>
            </a:rPr>
            <a:t>5. Разнородность группы (</a:t>
          </a:r>
          <a:r>
            <a:rPr lang="ru-RU" sz="2000" dirty="0" err="1" smtClean="0">
              <a:solidFill>
                <a:schemeClr val="bg1"/>
              </a:solidFill>
            </a:rPr>
            <a:t>heterogeneous</a:t>
          </a:r>
          <a:r>
            <a:rPr lang="ru-RU" sz="2000" dirty="0" smtClean="0">
              <a:solidFill>
                <a:schemeClr val="bg1"/>
              </a:solidFill>
            </a:rPr>
            <a:t> </a:t>
          </a:r>
          <a:r>
            <a:rPr lang="ru-RU" sz="2000" dirty="0" err="1" smtClean="0">
              <a:solidFill>
                <a:schemeClr val="bg1"/>
              </a:solidFill>
            </a:rPr>
            <a:t>groups</a:t>
          </a:r>
          <a:r>
            <a:rPr lang="ru-RU" sz="2000" dirty="0" smtClean="0">
              <a:solidFill>
                <a:schemeClr val="bg1"/>
              </a:solidFill>
            </a:rPr>
            <a:t>)</a:t>
          </a:r>
          <a:endParaRPr lang="ru-RU" sz="2000" dirty="0">
            <a:solidFill>
              <a:schemeClr val="bg1"/>
            </a:solidFill>
          </a:endParaRPr>
        </a:p>
      </dgm:t>
    </dgm:pt>
    <dgm:pt modelId="{F7EA37CF-579A-43D2-ADDB-E211787E1991}" type="parTrans" cxnId="{F2539E1D-DC23-4DC4-AD7A-0C54015901DB}">
      <dgm:prSet/>
      <dgm:spPr/>
      <dgm:t>
        <a:bodyPr/>
        <a:lstStyle/>
        <a:p>
          <a:endParaRPr lang="ru-RU"/>
        </a:p>
      </dgm:t>
    </dgm:pt>
    <dgm:pt modelId="{57E26BA4-9773-4397-A277-5420F6ED93C4}" type="sibTrans" cxnId="{F2539E1D-DC23-4DC4-AD7A-0C54015901DB}">
      <dgm:prSet/>
      <dgm:spPr/>
      <dgm:t>
        <a:bodyPr/>
        <a:lstStyle/>
        <a:p>
          <a:endParaRPr lang="ru-RU"/>
        </a:p>
      </dgm:t>
    </dgm:pt>
    <dgm:pt modelId="{429DC73E-08D6-4D89-8DEC-F75C60809863}" type="pres">
      <dgm:prSet presAssocID="{9D958518-5E57-4942-B370-E314CC5D5F98}" presName="linear" presStyleCnt="0">
        <dgm:presLayoutVars>
          <dgm:dir/>
          <dgm:animLvl val="lvl"/>
          <dgm:resizeHandles val="exact"/>
        </dgm:presLayoutVars>
      </dgm:prSet>
      <dgm:spPr/>
      <dgm:t>
        <a:bodyPr/>
        <a:lstStyle/>
        <a:p>
          <a:endParaRPr lang="ru-RU"/>
        </a:p>
      </dgm:t>
    </dgm:pt>
    <dgm:pt modelId="{FEDA66E0-D804-431E-BE38-F871FAA93A86}" type="pres">
      <dgm:prSet presAssocID="{42FE5354-4D91-4DCE-9BC4-433E2B8D7F25}" presName="parentLin" presStyleCnt="0"/>
      <dgm:spPr/>
    </dgm:pt>
    <dgm:pt modelId="{8EB67AED-B662-467F-9C1C-0BE2F7FFB2B0}" type="pres">
      <dgm:prSet presAssocID="{42FE5354-4D91-4DCE-9BC4-433E2B8D7F25}" presName="parentLeftMargin" presStyleLbl="node1" presStyleIdx="0" presStyleCnt="5"/>
      <dgm:spPr/>
      <dgm:t>
        <a:bodyPr/>
        <a:lstStyle/>
        <a:p>
          <a:endParaRPr lang="ru-RU"/>
        </a:p>
      </dgm:t>
    </dgm:pt>
    <dgm:pt modelId="{A634A3D5-CDF2-4832-A643-8DDCD619FE92}" type="pres">
      <dgm:prSet presAssocID="{42FE5354-4D91-4DCE-9BC4-433E2B8D7F25}" presName="parentText" presStyleLbl="node1" presStyleIdx="0" presStyleCnt="5" custScaleX="130417">
        <dgm:presLayoutVars>
          <dgm:chMax val="0"/>
          <dgm:bulletEnabled val="1"/>
        </dgm:presLayoutVars>
      </dgm:prSet>
      <dgm:spPr/>
      <dgm:t>
        <a:bodyPr/>
        <a:lstStyle/>
        <a:p>
          <a:endParaRPr lang="ru-RU"/>
        </a:p>
      </dgm:t>
    </dgm:pt>
    <dgm:pt modelId="{86E892A2-C7B9-45D6-8455-5E114E532BFB}" type="pres">
      <dgm:prSet presAssocID="{42FE5354-4D91-4DCE-9BC4-433E2B8D7F25}" presName="negativeSpace" presStyleCnt="0"/>
      <dgm:spPr/>
    </dgm:pt>
    <dgm:pt modelId="{07F290F8-FD61-48AC-9122-B23FC8C3C73C}" type="pres">
      <dgm:prSet presAssocID="{42FE5354-4D91-4DCE-9BC4-433E2B8D7F25}" presName="childText" presStyleLbl="conFgAcc1" presStyleIdx="0" presStyleCnt="5">
        <dgm:presLayoutVars>
          <dgm:bulletEnabled val="1"/>
        </dgm:presLayoutVars>
      </dgm:prSet>
      <dgm:spPr/>
    </dgm:pt>
    <dgm:pt modelId="{CD633EC1-0D66-4B3B-B015-DD01CB66FBC6}" type="pres">
      <dgm:prSet presAssocID="{9C5E0FE0-16DD-42FA-9EBF-5D8790B4462B}" presName="spaceBetweenRectangles" presStyleCnt="0"/>
      <dgm:spPr/>
    </dgm:pt>
    <dgm:pt modelId="{6B8A323A-AD72-498C-AF64-91878BFC396F}" type="pres">
      <dgm:prSet presAssocID="{CDE7160F-C4C4-4828-9107-05CBFCF71EB3}" presName="parentLin" presStyleCnt="0"/>
      <dgm:spPr/>
    </dgm:pt>
    <dgm:pt modelId="{3D1EBD49-4154-4F99-8F10-CFDCC3C1B105}" type="pres">
      <dgm:prSet presAssocID="{CDE7160F-C4C4-4828-9107-05CBFCF71EB3}" presName="parentLeftMargin" presStyleLbl="node1" presStyleIdx="0" presStyleCnt="5"/>
      <dgm:spPr/>
      <dgm:t>
        <a:bodyPr/>
        <a:lstStyle/>
        <a:p>
          <a:endParaRPr lang="ru-RU"/>
        </a:p>
      </dgm:t>
    </dgm:pt>
    <dgm:pt modelId="{EB0D5B5F-B969-4B76-84FD-01E35118C862}" type="pres">
      <dgm:prSet presAssocID="{CDE7160F-C4C4-4828-9107-05CBFCF71EB3}" presName="parentText" presStyleLbl="node1" presStyleIdx="1" presStyleCnt="5" custScaleX="130417">
        <dgm:presLayoutVars>
          <dgm:chMax val="0"/>
          <dgm:bulletEnabled val="1"/>
        </dgm:presLayoutVars>
      </dgm:prSet>
      <dgm:spPr/>
      <dgm:t>
        <a:bodyPr/>
        <a:lstStyle/>
        <a:p>
          <a:endParaRPr lang="ru-RU"/>
        </a:p>
      </dgm:t>
    </dgm:pt>
    <dgm:pt modelId="{0CF57464-CC34-4F9A-85B7-8F4E7D2BC7BA}" type="pres">
      <dgm:prSet presAssocID="{CDE7160F-C4C4-4828-9107-05CBFCF71EB3}" presName="negativeSpace" presStyleCnt="0"/>
      <dgm:spPr/>
    </dgm:pt>
    <dgm:pt modelId="{FD93D47B-2243-45A7-BB7D-F37391227271}" type="pres">
      <dgm:prSet presAssocID="{CDE7160F-C4C4-4828-9107-05CBFCF71EB3}" presName="childText" presStyleLbl="conFgAcc1" presStyleIdx="1" presStyleCnt="5">
        <dgm:presLayoutVars>
          <dgm:bulletEnabled val="1"/>
        </dgm:presLayoutVars>
      </dgm:prSet>
      <dgm:spPr/>
    </dgm:pt>
    <dgm:pt modelId="{6BB2DA83-3F10-4B02-8138-142A35B7F5F4}" type="pres">
      <dgm:prSet presAssocID="{E723DD1A-FC94-4BBE-818E-FC063A24505E}" presName="spaceBetweenRectangles" presStyleCnt="0"/>
      <dgm:spPr/>
    </dgm:pt>
    <dgm:pt modelId="{0FE10312-7822-453B-9335-B3195B98CC64}" type="pres">
      <dgm:prSet presAssocID="{9C11B7FD-0860-4179-A47D-5504B0BAF24B}" presName="parentLin" presStyleCnt="0"/>
      <dgm:spPr/>
    </dgm:pt>
    <dgm:pt modelId="{33245588-A6D8-40B8-B179-639B83BCE97F}" type="pres">
      <dgm:prSet presAssocID="{9C11B7FD-0860-4179-A47D-5504B0BAF24B}" presName="parentLeftMargin" presStyleLbl="node1" presStyleIdx="1" presStyleCnt="5"/>
      <dgm:spPr/>
      <dgm:t>
        <a:bodyPr/>
        <a:lstStyle/>
        <a:p>
          <a:endParaRPr lang="ru-RU"/>
        </a:p>
      </dgm:t>
    </dgm:pt>
    <dgm:pt modelId="{8B2F22B4-7AC8-4975-992C-C0B59028AAD4}" type="pres">
      <dgm:prSet presAssocID="{9C11B7FD-0860-4179-A47D-5504B0BAF24B}" presName="parentText" presStyleLbl="node1" presStyleIdx="2" presStyleCnt="5" custScaleX="130417">
        <dgm:presLayoutVars>
          <dgm:chMax val="0"/>
          <dgm:bulletEnabled val="1"/>
        </dgm:presLayoutVars>
      </dgm:prSet>
      <dgm:spPr/>
      <dgm:t>
        <a:bodyPr/>
        <a:lstStyle/>
        <a:p>
          <a:endParaRPr lang="ru-RU"/>
        </a:p>
      </dgm:t>
    </dgm:pt>
    <dgm:pt modelId="{1DB206B8-0818-4BD1-9391-4660D5E6AD81}" type="pres">
      <dgm:prSet presAssocID="{9C11B7FD-0860-4179-A47D-5504B0BAF24B}" presName="negativeSpace" presStyleCnt="0"/>
      <dgm:spPr/>
    </dgm:pt>
    <dgm:pt modelId="{06F5EBFB-C66D-4545-B68B-4E9C1676D1D3}" type="pres">
      <dgm:prSet presAssocID="{9C11B7FD-0860-4179-A47D-5504B0BAF24B}" presName="childText" presStyleLbl="conFgAcc1" presStyleIdx="2" presStyleCnt="5">
        <dgm:presLayoutVars>
          <dgm:bulletEnabled val="1"/>
        </dgm:presLayoutVars>
      </dgm:prSet>
      <dgm:spPr/>
    </dgm:pt>
    <dgm:pt modelId="{1441B359-ECF6-4282-B243-50F1C194D0E4}" type="pres">
      <dgm:prSet presAssocID="{041CDEB0-BF66-47F9-97F4-3DD0785D85A6}" presName="spaceBetweenRectangles" presStyleCnt="0"/>
      <dgm:spPr/>
    </dgm:pt>
    <dgm:pt modelId="{740946A0-5B1E-4600-AAD5-ED593E04FCA0}" type="pres">
      <dgm:prSet presAssocID="{D046E758-1A41-4291-9C01-5E8959C35D0B}" presName="parentLin" presStyleCnt="0"/>
      <dgm:spPr/>
    </dgm:pt>
    <dgm:pt modelId="{5AA1EA0A-0919-4F27-851D-E43DFF3A8DD4}" type="pres">
      <dgm:prSet presAssocID="{D046E758-1A41-4291-9C01-5E8959C35D0B}" presName="parentLeftMargin" presStyleLbl="node1" presStyleIdx="2" presStyleCnt="5"/>
      <dgm:spPr/>
      <dgm:t>
        <a:bodyPr/>
        <a:lstStyle/>
        <a:p>
          <a:endParaRPr lang="ru-RU"/>
        </a:p>
      </dgm:t>
    </dgm:pt>
    <dgm:pt modelId="{25416815-877C-4F24-A5D8-3CD298A69625}" type="pres">
      <dgm:prSet presAssocID="{D046E758-1A41-4291-9C01-5E8959C35D0B}" presName="parentText" presStyleLbl="node1" presStyleIdx="3" presStyleCnt="5" custScaleX="130417">
        <dgm:presLayoutVars>
          <dgm:chMax val="0"/>
          <dgm:bulletEnabled val="1"/>
        </dgm:presLayoutVars>
      </dgm:prSet>
      <dgm:spPr/>
      <dgm:t>
        <a:bodyPr/>
        <a:lstStyle/>
        <a:p>
          <a:endParaRPr lang="ru-RU"/>
        </a:p>
      </dgm:t>
    </dgm:pt>
    <dgm:pt modelId="{CD9C8FD7-A5A1-420B-9B3C-E2F93E86F16C}" type="pres">
      <dgm:prSet presAssocID="{D046E758-1A41-4291-9C01-5E8959C35D0B}" presName="negativeSpace" presStyleCnt="0"/>
      <dgm:spPr/>
    </dgm:pt>
    <dgm:pt modelId="{78D24339-EA9B-4F40-8596-2B1D557C87AC}" type="pres">
      <dgm:prSet presAssocID="{D046E758-1A41-4291-9C01-5E8959C35D0B}" presName="childText" presStyleLbl="conFgAcc1" presStyleIdx="3" presStyleCnt="5">
        <dgm:presLayoutVars>
          <dgm:bulletEnabled val="1"/>
        </dgm:presLayoutVars>
      </dgm:prSet>
      <dgm:spPr/>
    </dgm:pt>
    <dgm:pt modelId="{CD64AF23-290F-49A9-9040-6B2A7D324B9A}" type="pres">
      <dgm:prSet presAssocID="{FFC84BD1-41AF-400E-8CA9-D1E7E7843B86}" presName="spaceBetweenRectangles" presStyleCnt="0"/>
      <dgm:spPr/>
    </dgm:pt>
    <dgm:pt modelId="{D29CAD1F-9F04-4A3E-85FE-B5BE17A37CDE}" type="pres">
      <dgm:prSet presAssocID="{0FDA6CA6-0D55-4E40-A666-ACE61681A93E}" presName="parentLin" presStyleCnt="0"/>
      <dgm:spPr/>
    </dgm:pt>
    <dgm:pt modelId="{6DA93794-CE30-4EE0-992E-558ED9660CC3}" type="pres">
      <dgm:prSet presAssocID="{0FDA6CA6-0D55-4E40-A666-ACE61681A93E}" presName="parentLeftMargin" presStyleLbl="node1" presStyleIdx="3" presStyleCnt="5"/>
      <dgm:spPr/>
      <dgm:t>
        <a:bodyPr/>
        <a:lstStyle/>
        <a:p>
          <a:endParaRPr lang="ru-RU"/>
        </a:p>
      </dgm:t>
    </dgm:pt>
    <dgm:pt modelId="{1D3A5A74-6D2E-4B43-95CB-C00C5F0D82C9}" type="pres">
      <dgm:prSet presAssocID="{0FDA6CA6-0D55-4E40-A666-ACE61681A93E}" presName="parentText" presStyleLbl="node1" presStyleIdx="4" presStyleCnt="5" custScaleX="130417">
        <dgm:presLayoutVars>
          <dgm:chMax val="0"/>
          <dgm:bulletEnabled val="1"/>
        </dgm:presLayoutVars>
      </dgm:prSet>
      <dgm:spPr/>
      <dgm:t>
        <a:bodyPr/>
        <a:lstStyle/>
        <a:p>
          <a:endParaRPr lang="ru-RU"/>
        </a:p>
      </dgm:t>
    </dgm:pt>
    <dgm:pt modelId="{BDB70D4D-12B4-43BB-A7DA-7B84F9432019}" type="pres">
      <dgm:prSet presAssocID="{0FDA6CA6-0D55-4E40-A666-ACE61681A93E}" presName="negativeSpace" presStyleCnt="0"/>
      <dgm:spPr/>
    </dgm:pt>
    <dgm:pt modelId="{7287ED98-C5E4-40AF-9B81-9ADC84EE7912}" type="pres">
      <dgm:prSet presAssocID="{0FDA6CA6-0D55-4E40-A666-ACE61681A93E}" presName="childText" presStyleLbl="conFgAcc1" presStyleIdx="4" presStyleCnt="5">
        <dgm:presLayoutVars>
          <dgm:bulletEnabled val="1"/>
        </dgm:presLayoutVars>
      </dgm:prSet>
      <dgm:spPr/>
    </dgm:pt>
  </dgm:ptLst>
  <dgm:cxnLst>
    <dgm:cxn modelId="{618BF99E-A55F-486A-9894-87D194EED1DE}" type="presOf" srcId="{9C11B7FD-0860-4179-A47D-5504B0BAF24B}" destId="{8B2F22B4-7AC8-4975-992C-C0B59028AAD4}" srcOrd="1" destOrd="0" presId="urn:microsoft.com/office/officeart/2005/8/layout/list1"/>
    <dgm:cxn modelId="{5719FBEE-39CE-439A-9C0E-954C36C26765}" type="presOf" srcId="{42FE5354-4D91-4DCE-9BC4-433E2B8D7F25}" destId="{A634A3D5-CDF2-4832-A643-8DDCD619FE92}" srcOrd="1" destOrd="0" presId="urn:microsoft.com/office/officeart/2005/8/layout/list1"/>
    <dgm:cxn modelId="{F2539E1D-DC23-4DC4-AD7A-0C54015901DB}" srcId="{9D958518-5E57-4942-B370-E314CC5D5F98}" destId="{0FDA6CA6-0D55-4E40-A666-ACE61681A93E}" srcOrd="4" destOrd="0" parTransId="{F7EA37CF-579A-43D2-ADDB-E211787E1991}" sibTransId="{57E26BA4-9773-4397-A277-5420F6ED93C4}"/>
    <dgm:cxn modelId="{0A9B7FD0-6939-4A9A-9019-775093F92A72}" type="presOf" srcId="{0FDA6CA6-0D55-4E40-A666-ACE61681A93E}" destId="{6DA93794-CE30-4EE0-992E-558ED9660CC3}" srcOrd="0" destOrd="0" presId="urn:microsoft.com/office/officeart/2005/8/layout/list1"/>
    <dgm:cxn modelId="{6074C8BB-0C35-47FC-BF2D-CD448D6BF5BA}" type="presOf" srcId="{D046E758-1A41-4291-9C01-5E8959C35D0B}" destId="{25416815-877C-4F24-A5D8-3CD298A69625}" srcOrd="1" destOrd="0" presId="urn:microsoft.com/office/officeart/2005/8/layout/list1"/>
    <dgm:cxn modelId="{9B197E84-CF14-4D82-A308-51DB8703AFA1}" type="presOf" srcId="{CDE7160F-C4C4-4828-9107-05CBFCF71EB3}" destId="{3D1EBD49-4154-4F99-8F10-CFDCC3C1B105}" srcOrd="0" destOrd="0" presId="urn:microsoft.com/office/officeart/2005/8/layout/list1"/>
    <dgm:cxn modelId="{0F349F42-BAE4-487B-9DDC-5F15716011CC}" srcId="{9D958518-5E57-4942-B370-E314CC5D5F98}" destId="{9C11B7FD-0860-4179-A47D-5504B0BAF24B}" srcOrd="2" destOrd="0" parTransId="{C1782F99-4378-4C3D-8995-C6E9F36B3980}" sibTransId="{041CDEB0-BF66-47F9-97F4-3DD0785D85A6}"/>
    <dgm:cxn modelId="{E27ABD0C-AA52-41D5-B170-6CE0FF082802}" srcId="{9D958518-5E57-4942-B370-E314CC5D5F98}" destId="{CDE7160F-C4C4-4828-9107-05CBFCF71EB3}" srcOrd="1" destOrd="0" parTransId="{5B496057-53A1-4AE2-9A57-93C297647C68}" sibTransId="{E723DD1A-FC94-4BBE-818E-FC063A24505E}"/>
    <dgm:cxn modelId="{2F97A9D6-B14E-42D6-B8D1-CD97AFBDF3AB}" type="presOf" srcId="{42FE5354-4D91-4DCE-9BC4-433E2B8D7F25}" destId="{8EB67AED-B662-467F-9C1C-0BE2F7FFB2B0}" srcOrd="0" destOrd="0" presId="urn:microsoft.com/office/officeart/2005/8/layout/list1"/>
    <dgm:cxn modelId="{729BC425-C6BF-4151-992D-AEB1B22AEAC8}" srcId="{9D958518-5E57-4942-B370-E314CC5D5F98}" destId="{42FE5354-4D91-4DCE-9BC4-433E2B8D7F25}" srcOrd="0" destOrd="0" parTransId="{84B7335F-1705-4525-B268-7EA694B6DD55}" sibTransId="{9C5E0FE0-16DD-42FA-9EBF-5D8790B4462B}"/>
    <dgm:cxn modelId="{2D09446A-202E-42B9-9A58-CE48EC6060CC}" type="presOf" srcId="{9D958518-5E57-4942-B370-E314CC5D5F98}" destId="{429DC73E-08D6-4D89-8DEC-F75C60809863}" srcOrd="0" destOrd="0" presId="urn:microsoft.com/office/officeart/2005/8/layout/list1"/>
    <dgm:cxn modelId="{44E3D068-7743-47D1-8D4B-B02337260ACD}" srcId="{9D958518-5E57-4942-B370-E314CC5D5F98}" destId="{D046E758-1A41-4291-9C01-5E8959C35D0B}" srcOrd="3" destOrd="0" parTransId="{04EDD330-879C-4242-9E94-B0F53570BC84}" sibTransId="{FFC84BD1-41AF-400E-8CA9-D1E7E7843B86}"/>
    <dgm:cxn modelId="{766FBFFF-05A3-41B9-A070-7E819A3A1857}" type="presOf" srcId="{CDE7160F-C4C4-4828-9107-05CBFCF71EB3}" destId="{EB0D5B5F-B969-4B76-84FD-01E35118C862}" srcOrd="1" destOrd="0" presId="urn:microsoft.com/office/officeart/2005/8/layout/list1"/>
    <dgm:cxn modelId="{2A5C4138-622D-44DB-A984-8362CDEDE22E}" type="presOf" srcId="{0FDA6CA6-0D55-4E40-A666-ACE61681A93E}" destId="{1D3A5A74-6D2E-4B43-95CB-C00C5F0D82C9}" srcOrd="1" destOrd="0" presId="urn:microsoft.com/office/officeart/2005/8/layout/list1"/>
    <dgm:cxn modelId="{008669DD-50BA-44F5-8A3F-00D0175F5CF8}" type="presOf" srcId="{9C11B7FD-0860-4179-A47D-5504B0BAF24B}" destId="{33245588-A6D8-40B8-B179-639B83BCE97F}" srcOrd="0" destOrd="0" presId="urn:microsoft.com/office/officeart/2005/8/layout/list1"/>
    <dgm:cxn modelId="{563832BE-C047-480C-9C92-75478F065E5E}" type="presOf" srcId="{D046E758-1A41-4291-9C01-5E8959C35D0B}" destId="{5AA1EA0A-0919-4F27-851D-E43DFF3A8DD4}" srcOrd="0" destOrd="0" presId="urn:microsoft.com/office/officeart/2005/8/layout/list1"/>
    <dgm:cxn modelId="{74BA50EB-4C2B-447C-ADB0-6B2242D166F8}" type="presParOf" srcId="{429DC73E-08D6-4D89-8DEC-F75C60809863}" destId="{FEDA66E0-D804-431E-BE38-F871FAA93A86}" srcOrd="0" destOrd="0" presId="urn:microsoft.com/office/officeart/2005/8/layout/list1"/>
    <dgm:cxn modelId="{1CE98AAA-E1CC-4EFA-8C5A-9936DBC9A764}" type="presParOf" srcId="{FEDA66E0-D804-431E-BE38-F871FAA93A86}" destId="{8EB67AED-B662-467F-9C1C-0BE2F7FFB2B0}" srcOrd="0" destOrd="0" presId="urn:microsoft.com/office/officeart/2005/8/layout/list1"/>
    <dgm:cxn modelId="{1F3F67C9-66AE-4232-B2E0-3C4634A4CCFE}" type="presParOf" srcId="{FEDA66E0-D804-431E-BE38-F871FAA93A86}" destId="{A634A3D5-CDF2-4832-A643-8DDCD619FE92}" srcOrd="1" destOrd="0" presId="urn:microsoft.com/office/officeart/2005/8/layout/list1"/>
    <dgm:cxn modelId="{F1A1C5FB-6BC2-4353-BAF2-BC627827AEFC}" type="presParOf" srcId="{429DC73E-08D6-4D89-8DEC-F75C60809863}" destId="{86E892A2-C7B9-45D6-8455-5E114E532BFB}" srcOrd="1" destOrd="0" presId="urn:microsoft.com/office/officeart/2005/8/layout/list1"/>
    <dgm:cxn modelId="{EBE4418F-8DE4-4BBC-81C2-844114F8015E}" type="presParOf" srcId="{429DC73E-08D6-4D89-8DEC-F75C60809863}" destId="{07F290F8-FD61-48AC-9122-B23FC8C3C73C}" srcOrd="2" destOrd="0" presId="urn:microsoft.com/office/officeart/2005/8/layout/list1"/>
    <dgm:cxn modelId="{FB46CD08-FD1F-40D1-A114-1A79F47D61C7}" type="presParOf" srcId="{429DC73E-08D6-4D89-8DEC-F75C60809863}" destId="{CD633EC1-0D66-4B3B-B015-DD01CB66FBC6}" srcOrd="3" destOrd="0" presId="urn:microsoft.com/office/officeart/2005/8/layout/list1"/>
    <dgm:cxn modelId="{C60BFF4C-9CDE-4EAF-863C-CEC60FDE813C}" type="presParOf" srcId="{429DC73E-08D6-4D89-8DEC-F75C60809863}" destId="{6B8A323A-AD72-498C-AF64-91878BFC396F}" srcOrd="4" destOrd="0" presId="urn:microsoft.com/office/officeart/2005/8/layout/list1"/>
    <dgm:cxn modelId="{F24096DE-6E85-4BAD-B369-00CFB91A7FB5}" type="presParOf" srcId="{6B8A323A-AD72-498C-AF64-91878BFC396F}" destId="{3D1EBD49-4154-4F99-8F10-CFDCC3C1B105}" srcOrd="0" destOrd="0" presId="urn:microsoft.com/office/officeart/2005/8/layout/list1"/>
    <dgm:cxn modelId="{BD7699F9-03C8-4BB3-824D-42FC2B1060FF}" type="presParOf" srcId="{6B8A323A-AD72-498C-AF64-91878BFC396F}" destId="{EB0D5B5F-B969-4B76-84FD-01E35118C862}" srcOrd="1" destOrd="0" presId="urn:microsoft.com/office/officeart/2005/8/layout/list1"/>
    <dgm:cxn modelId="{833F3469-207A-4162-8BF1-849EA760714C}" type="presParOf" srcId="{429DC73E-08D6-4D89-8DEC-F75C60809863}" destId="{0CF57464-CC34-4F9A-85B7-8F4E7D2BC7BA}" srcOrd="5" destOrd="0" presId="urn:microsoft.com/office/officeart/2005/8/layout/list1"/>
    <dgm:cxn modelId="{BD9735D4-EBD7-49A2-BC90-DD1D65B0EAC4}" type="presParOf" srcId="{429DC73E-08D6-4D89-8DEC-F75C60809863}" destId="{FD93D47B-2243-45A7-BB7D-F37391227271}" srcOrd="6" destOrd="0" presId="urn:microsoft.com/office/officeart/2005/8/layout/list1"/>
    <dgm:cxn modelId="{7ECDC819-FD0A-402F-B250-E58A9475028A}" type="presParOf" srcId="{429DC73E-08D6-4D89-8DEC-F75C60809863}" destId="{6BB2DA83-3F10-4B02-8138-142A35B7F5F4}" srcOrd="7" destOrd="0" presId="urn:microsoft.com/office/officeart/2005/8/layout/list1"/>
    <dgm:cxn modelId="{C6061DEC-3526-4645-B530-E36C491474AB}" type="presParOf" srcId="{429DC73E-08D6-4D89-8DEC-F75C60809863}" destId="{0FE10312-7822-453B-9335-B3195B98CC64}" srcOrd="8" destOrd="0" presId="urn:microsoft.com/office/officeart/2005/8/layout/list1"/>
    <dgm:cxn modelId="{6006F7C0-DE46-43DA-A35C-57FB6AB066C7}" type="presParOf" srcId="{0FE10312-7822-453B-9335-B3195B98CC64}" destId="{33245588-A6D8-40B8-B179-639B83BCE97F}" srcOrd="0" destOrd="0" presId="urn:microsoft.com/office/officeart/2005/8/layout/list1"/>
    <dgm:cxn modelId="{DCFE9C32-C313-4922-A7EC-C76AE23C6D32}" type="presParOf" srcId="{0FE10312-7822-453B-9335-B3195B98CC64}" destId="{8B2F22B4-7AC8-4975-992C-C0B59028AAD4}" srcOrd="1" destOrd="0" presId="urn:microsoft.com/office/officeart/2005/8/layout/list1"/>
    <dgm:cxn modelId="{DBD40CF6-2D90-4D89-B29E-65F40CC8AF02}" type="presParOf" srcId="{429DC73E-08D6-4D89-8DEC-F75C60809863}" destId="{1DB206B8-0818-4BD1-9391-4660D5E6AD81}" srcOrd="9" destOrd="0" presId="urn:microsoft.com/office/officeart/2005/8/layout/list1"/>
    <dgm:cxn modelId="{0AC7A8D3-A00A-4DC9-AA40-EFFEDA9F08FB}" type="presParOf" srcId="{429DC73E-08D6-4D89-8DEC-F75C60809863}" destId="{06F5EBFB-C66D-4545-B68B-4E9C1676D1D3}" srcOrd="10" destOrd="0" presId="urn:microsoft.com/office/officeart/2005/8/layout/list1"/>
    <dgm:cxn modelId="{FAE2F182-ED8D-4D68-A48C-CD07875CF6D8}" type="presParOf" srcId="{429DC73E-08D6-4D89-8DEC-F75C60809863}" destId="{1441B359-ECF6-4282-B243-50F1C194D0E4}" srcOrd="11" destOrd="0" presId="urn:microsoft.com/office/officeart/2005/8/layout/list1"/>
    <dgm:cxn modelId="{F69E5CA9-4630-4516-A247-0F366A3F3B97}" type="presParOf" srcId="{429DC73E-08D6-4D89-8DEC-F75C60809863}" destId="{740946A0-5B1E-4600-AAD5-ED593E04FCA0}" srcOrd="12" destOrd="0" presId="urn:microsoft.com/office/officeart/2005/8/layout/list1"/>
    <dgm:cxn modelId="{76178F31-1818-4211-9CA4-25A46984E88E}" type="presParOf" srcId="{740946A0-5B1E-4600-AAD5-ED593E04FCA0}" destId="{5AA1EA0A-0919-4F27-851D-E43DFF3A8DD4}" srcOrd="0" destOrd="0" presId="urn:microsoft.com/office/officeart/2005/8/layout/list1"/>
    <dgm:cxn modelId="{64FEAE6B-CDA5-47E7-B4A1-163A188B41DE}" type="presParOf" srcId="{740946A0-5B1E-4600-AAD5-ED593E04FCA0}" destId="{25416815-877C-4F24-A5D8-3CD298A69625}" srcOrd="1" destOrd="0" presId="urn:microsoft.com/office/officeart/2005/8/layout/list1"/>
    <dgm:cxn modelId="{A5598C15-A454-4C9E-B0B9-C946A5DF95DB}" type="presParOf" srcId="{429DC73E-08D6-4D89-8DEC-F75C60809863}" destId="{CD9C8FD7-A5A1-420B-9B3C-E2F93E86F16C}" srcOrd="13" destOrd="0" presId="urn:microsoft.com/office/officeart/2005/8/layout/list1"/>
    <dgm:cxn modelId="{5E8BD26D-6CD7-47B8-98C1-0F220BE1833A}" type="presParOf" srcId="{429DC73E-08D6-4D89-8DEC-F75C60809863}" destId="{78D24339-EA9B-4F40-8596-2B1D557C87AC}" srcOrd="14" destOrd="0" presId="urn:microsoft.com/office/officeart/2005/8/layout/list1"/>
    <dgm:cxn modelId="{82A5EE42-5BCE-4C82-8D4F-6F65D42C9FA7}" type="presParOf" srcId="{429DC73E-08D6-4D89-8DEC-F75C60809863}" destId="{CD64AF23-290F-49A9-9040-6B2A7D324B9A}" srcOrd="15" destOrd="0" presId="urn:microsoft.com/office/officeart/2005/8/layout/list1"/>
    <dgm:cxn modelId="{236124DC-73A2-4990-8E63-DA8A43B7E14B}" type="presParOf" srcId="{429DC73E-08D6-4D89-8DEC-F75C60809863}" destId="{D29CAD1F-9F04-4A3E-85FE-B5BE17A37CDE}" srcOrd="16" destOrd="0" presId="urn:microsoft.com/office/officeart/2005/8/layout/list1"/>
    <dgm:cxn modelId="{433AA6A8-253C-427C-BC9A-F28CA3B2367C}" type="presParOf" srcId="{D29CAD1F-9F04-4A3E-85FE-B5BE17A37CDE}" destId="{6DA93794-CE30-4EE0-992E-558ED9660CC3}" srcOrd="0" destOrd="0" presId="urn:microsoft.com/office/officeart/2005/8/layout/list1"/>
    <dgm:cxn modelId="{975EDFE5-1F01-46F9-93D9-3FDA8E26B1C0}" type="presParOf" srcId="{D29CAD1F-9F04-4A3E-85FE-B5BE17A37CDE}" destId="{1D3A5A74-6D2E-4B43-95CB-C00C5F0D82C9}" srcOrd="1" destOrd="0" presId="urn:microsoft.com/office/officeart/2005/8/layout/list1"/>
    <dgm:cxn modelId="{0243C1A8-B237-4DE0-909B-9816AB0F67E9}" type="presParOf" srcId="{429DC73E-08D6-4D89-8DEC-F75C60809863}" destId="{BDB70D4D-12B4-43BB-A7DA-7B84F9432019}" srcOrd="17" destOrd="0" presId="urn:microsoft.com/office/officeart/2005/8/layout/list1"/>
    <dgm:cxn modelId="{9E9F6B49-8280-4924-9ED9-F778626DEF7C}" type="presParOf" srcId="{429DC73E-08D6-4D89-8DEC-F75C60809863}" destId="{7287ED98-C5E4-40AF-9B81-9ADC84EE7912}" srcOrd="18"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A8C238F-F6FB-4F76-8C31-E21E6E6072F4}" type="doc">
      <dgm:prSet loTypeId="urn:microsoft.com/office/officeart/2005/8/layout/default#1" loCatId="list" qsTypeId="urn:microsoft.com/office/officeart/2005/8/quickstyle/simple1" qsCatId="simple" csTypeId="urn:microsoft.com/office/officeart/2005/8/colors/accent6_3" csCatId="accent6" phldr="1"/>
      <dgm:spPr/>
      <dgm:t>
        <a:bodyPr/>
        <a:lstStyle/>
        <a:p>
          <a:endParaRPr lang="ru-RU"/>
        </a:p>
      </dgm:t>
    </dgm:pt>
    <dgm:pt modelId="{D5D47F45-8611-4946-804A-E084A53F006B}">
      <dgm:prSet phldrT="[Текст]"/>
      <dgm:spPr>
        <a:blipFill rotWithShape="0">
          <a:blip xmlns:r="http://schemas.openxmlformats.org/officeDocument/2006/relationships" r:embed="rId1"/>
          <a:stretch>
            <a:fillRect/>
          </a:stretch>
        </a:blipFill>
      </dgm:spPr>
      <dgm:t>
        <a:bodyPr/>
        <a:lstStyle/>
        <a:p>
          <a:endParaRPr lang="ru-RU" dirty="0"/>
        </a:p>
      </dgm:t>
    </dgm:pt>
    <dgm:pt modelId="{49172A7C-2102-4A55-A54F-BA89384F6D03}" type="parTrans" cxnId="{5AD350C5-0C49-4D9B-95E9-2813760C6468}">
      <dgm:prSet/>
      <dgm:spPr/>
      <dgm:t>
        <a:bodyPr/>
        <a:lstStyle/>
        <a:p>
          <a:endParaRPr lang="ru-RU"/>
        </a:p>
      </dgm:t>
    </dgm:pt>
    <dgm:pt modelId="{45A326E9-C6B7-46F4-85A1-F4A3CD48C116}" type="sibTrans" cxnId="{5AD350C5-0C49-4D9B-95E9-2813760C6468}">
      <dgm:prSet/>
      <dgm:spPr/>
      <dgm:t>
        <a:bodyPr/>
        <a:lstStyle/>
        <a:p>
          <a:endParaRPr lang="ru-RU"/>
        </a:p>
      </dgm:t>
    </dgm:pt>
    <dgm:pt modelId="{FF5EF7A5-DCC3-4C74-9744-20EE1D9B12EF}">
      <dgm:prSet phldrT="[Текст]"/>
      <dgm:spPr>
        <a:blipFill rotWithShape="0">
          <a:blip xmlns:r="http://schemas.openxmlformats.org/officeDocument/2006/relationships" r:embed="rId2"/>
          <a:stretch>
            <a:fillRect/>
          </a:stretch>
        </a:blipFill>
      </dgm:spPr>
      <dgm:t>
        <a:bodyPr/>
        <a:lstStyle/>
        <a:p>
          <a:endParaRPr lang="ru-RU" dirty="0"/>
        </a:p>
      </dgm:t>
    </dgm:pt>
    <dgm:pt modelId="{19C7030F-0F82-4F72-9C3A-B1F5CA60046B}" type="parTrans" cxnId="{32848D72-0341-4345-AA5F-824A97199AE4}">
      <dgm:prSet/>
      <dgm:spPr/>
      <dgm:t>
        <a:bodyPr/>
        <a:lstStyle/>
        <a:p>
          <a:endParaRPr lang="ru-RU"/>
        </a:p>
      </dgm:t>
    </dgm:pt>
    <dgm:pt modelId="{C9CCC454-75E5-40E3-A18F-99AD5CA999EC}" type="sibTrans" cxnId="{32848D72-0341-4345-AA5F-824A97199AE4}">
      <dgm:prSet/>
      <dgm:spPr/>
      <dgm:t>
        <a:bodyPr/>
        <a:lstStyle/>
        <a:p>
          <a:endParaRPr lang="ru-RU"/>
        </a:p>
      </dgm:t>
    </dgm:pt>
    <dgm:pt modelId="{72AA1D36-D81C-4DF9-9DFE-0C801EA9B1DC}">
      <dgm:prSet phldrT="[Текст]"/>
      <dgm:spPr>
        <a:blipFill rotWithShape="0">
          <a:blip xmlns:r="http://schemas.openxmlformats.org/officeDocument/2006/relationships" r:embed="rId3"/>
          <a:stretch>
            <a:fillRect/>
          </a:stretch>
        </a:blipFill>
      </dgm:spPr>
      <dgm:t>
        <a:bodyPr/>
        <a:lstStyle/>
        <a:p>
          <a:endParaRPr lang="ru-RU" dirty="0"/>
        </a:p>
      </dgm:t>
    </dgm:pt>
    <dgm:pt modelId="{71B6ADEA-29F5-4211-B1D2-3C8F426E60B1}" type="parTrans" cxnId="{061576C6-EAA0-4E75-A1EF-4261DC77A2E2}">
      <dgm:prSet/>
      <dgm:spPr/>
      <dgm:t>
        <a:bodyPr/>
        <a:lstStyle/>
        <a:p>
          <a:endParaRPr lang="ru-RU"/>
        </a:p>
      </dgm:t>
    </dgm:pt>
    <dgm:pt modelId="{D5D856B6-3B08-4624-B13E-592E67DBDE4C}" type="sibTrans" cxnId="{061576C6-EAA0-4E75-A1EF-4261DC77A2E2}">
      <dgm:prSet/>
      <dgm:spPr/>
      <dgm:t>
        <a:bodyPr/>
        <a:lstStyle/>
        <a:p>
          <a:endParaRPr lang="ru-RU"/>
        </a:p>
      </dgm:t>
    </dgm:pt>
    <dgm:pt modelId="{6547320C-1040-41D0-BBEC-7DFD44AFB110}">
      <dgm:prSet phldrT="[Текст]"/>
      <dgm:spPr>
        <a:blipFill rotWithShape="0">
          <a:blip xmlns:r="http://schemas.openxmlformats.org/officeDocument/2006/relationships" r:embed="rId4"/>
          <a:stretch>
            <a:fillRect/>
          </a:stretch>
        </a:blipFill>
      </dgm:spPr>
      <dgm:t>
        <a:bodyPr/>
        <a:lstStyle/>
        <a:p>
          <a:endParaRPr lang="ru-RU" dirty="0"/>
        </a:p>
      </dgm:t>
    </dgm:pt>
    <dgm:pt modelId="{29C5AA6A-F65D-4B06-AC7D-A713ECC52F62}" type="parTrans" cxnId="{0D146267-F0AC-41BE-BBF0-2C96EE39550A}">
      <dgm:prSet/>
      <dgm:spPr/>
      <dgm:t>
        <a:bodyPr/>
        <a:lstStyle/>
        <a:p>
          <a:endParaRPr lang="ru-RU"/>
        </a:p>
      </dgm:t>
    </dgm:pt>
    <dgm:pt modelId="{54BAA380-160C-497E-878D-8FDB7C0EFD0C}" type="sibTrans" cxnId="{0D146267-F0AC-41BE-BBF0-2C96EE39550A}">
      <dgm:prSet/>
      <dgm:spPr/>
      <dgm:t>
        <a:bodyPr/>
        <a:lstStyle/>
        <a:p>
          <a:endParaRPr lang="ru-RU"/>
        </a:p>
      </dgm:t>
    </dgm:pt>
    <dgm:pt modelId="{B3D05324-AD51-410E-83F2-5C9DF306B030}">
      <dgm:prSet phldrT="[Текст]"/>
      <dgm:spPr>
        <a:blipFill rotWithShape="0">
          <a:blip xmlns:r="http://schemas.openxmlformats.org/officeDocument/2006/relationships" r:embed="rId5"/>
          <a:stretch>
            <a:fillRect/>
          </a:stretch>
        </a:blipFill>
      </dgm:spPr>
      <dgm:t>
        <a:bodyPr/>
        <a:lstStyle/>
        <a:p>
          <a:endParaRPr lang="ru-RU" dirty="0"/>
        </a:p>
      </dgm:t>
    </dgm:pt>
    <dgm:pt modelId="{8424C863-E355-475C-B454-67AE2F6267AF}" type="parTrans" cxnId="{5144226B-89E7-4BAE-B9B6-8E96B4F8AC27}">
      <dgm:prSet/>
      <dgm:spPr/>
      <dgm:t>
        <a:bodyPr/>
        <a:lstStyle/>
        <a:p>
          <a:endParaRPr lang="ru-RU"/>
        </a:p>
      </dgm:t>
    </dgm:pt>
    <dgm:pt modelId="{9556FE53-2013-45C9-98D6-EA8EA17260D2}" type="sibTrans" cxnId="{5144226B-89E7-4BAE-B9B6-8E96B4F8AC27}">
      <dgm:prSet/>
      <dgm:spPr/>
      <dgm:t>
        <a:bodyPr/>
        <a:lstStyle/>
        <a:p>
          <a:endParaRPr lang="ru-RU"/>
        </a:p>
      </dgm:t>
    </dgm:pt>
    <dgm:pt modelId="{ACBF9A6C-666F-49EE-8EBE-6892EEC25D40}">
      <dgm:prSet phldrT="[Текст]"/>
      <dgm:spPr>
        <a:blipFill rotWithShape="0">
          <a:blip xmlns:r="http://schemas.openxmlformats.org/officeDocument/2006/relationships" r:embed="rId6"/>
          <a:stretch>
            <a:fillRect/>
          </a:stretch>
        </a:blipFill>
      </dgm:spPr>
      <dgm:t>
        <a:bodyPr/>
        <a:lstStyle/>
        <a:p>
          <a:endParaRPr lang="ru-RU" dirty="0"/>
        </a:p>
      </dgm:t>
    </dgm:pt>
    <dgm:pt modelId="{C806011A-DDAE-4FDA-8012-A8511CC4F0E6}" type="parTrans" cxnId="{32D95D7D-3921-4E3F-A479-DBE743A1B836}">
      <dgm:prSet/>
      <dgm:spPr/>
      <dgm:t>
        <a:bodyPr/>
        <a:lstStyle/>
        <a:p>
          <a:endParaRPr lang="ru-RU"/>
        </a:p>
      </dgm:t>
    </dgm:pt>
    <dgm:pt modelId="{3BB04F90-B03B-45FF-A632-B8DC7E6CC3D4}" type="sibTrans" cxnId="{32D95D7D-3921-4E3F-A479-DBE743A1B836}">
      <dgm:prSet/>
      <dgm:spPr/>
      <dgm:t>
        <a:bodyPr/>
        <a:lstStyle/>
        <a:p>
          <a:endParaRPr lang="ru-RU"/>
        </a:p>
      </dgm:t>
    </dgm:pt>
    <dgm:pt modelId="{05910545-76BB-4602-A9D7-1C99868999C5}" type="pres">
      <dgm:prSet presAssocID="{CA8C238F-F6FB-4F76-8C31-E21E6E6072F4}" presName="diagram" presStyleCnt="0">
        <dgm:presLayoutVars>
          <dgm:dir/>
          <dgm:resizeHandles val="exact"/>
        </dgm:presLayoutVars>
      </dgm:prSet>
      <dgm:spPr/>
      <dgm:t>
        <a:bodyPr/>
        <a:lstStyle/>
        <a:p>
          <a:endParaRPr lang="ru-RU"/>
        </a:p>
      </dgm:t>
    </dgm:pt>
    <dgm:pt modelId="{70904CD6-BB0D-47DD-852C-901211E5362C}" type="pres">
      <dgm:prSet presAssocID="{D5D47F45-8611-4946-804A-E084A53F006B}" presName="node" presStyleLbl="node1" presStyleIdx="0" presStyleCnt="6">
        <dgm:presLayoutVars>
          <dgm:bulletEnabled val="1"/>
        </dgm:presLayoutVars>
      </dgm:prSet>
      <dgm:spPr/>
      <dgm:t>
        <a:bodyPr/>
        <a:lstStyle/>
        <a:p>
          <a:endParaRPr lang="ru-RU"/>
        </a:p>
      </dgm:t>
    </dgm:pt>
    <dgm:pt modelId="{0D3D89A9-CE60-4393-91BE-E8E03C290315}" type="pres">
      <dgm:prSet presAssocID="{45A326E9-C6B7-46F4-85A1-F4A3CD48C116}" presName="sibTrans" presStyleCnt="0"/>
      <dgm:spPr/>
      <dgm:t>
        <a:bodyPr/>
        <a:lstStyle/>
        <a:p>
          <a:endParaRPr lang="ru-RU"/>
        </a:p>
      </dgm:t>
    </dgm:pt>
    <dgm:pt modelId="{0AA219FC-434C-41D1-B613-8071328F6DBF}" type="pres">
      <dgm:prSet presAssocID="{72AA1D36-D81C-4DF9-9DFE-0C801EA9B1DC}" presName="node" presStyleLbl="node1" presStyleIdx="1" presStyleCnt="6">
        <dgm:presLayoutVars>
          <dgm:bulletEnabled val="1"/>
        </dgm:presLayoutVars>
      </dgm:prSet>
      <dgm:spPr/>
      <dgm:t>
        <a:bodyPr/>
        <a:lstStyle/>
        <a:p>
          <a:endParaRPr lang="ru-RU"/>
        </a:p>
      </dgm:t>
    </dgm:pt>
    <dgm:pt modelId="{17E11052-CA4E-4AEF-877E-C1DF712CE3D8}" type="pres">
      <dgm:prSet presAssocID="{D5D856B6-3B08-4624-B13E-592E67DBDE4C}" presName="sibTrans" presStyleCnt="0"/>
      <dgm:spPr/>
      <dgm:t>
        <a:bodyPr/>
        <a:lstStyle/>
        <a:p>
          <a:endParaRPr lang="ru-RU"/>
        </a:p>
      </dgm:t>
    </dgm:pt>
    <dgm:pt modelId="{4E9BA739-A8C5-4FC4-ABD4-4A2008202A61}" type="pres">
      <dgm:prSet presAssocID="{6547320C-1040-41D0-BBEC-7DFD44AFB110}" presName="node" presStyleLbl="node1" presStyleIdx="2" presStyleCnt="6" custScaleX="100000" custScaleY="103545" custLinFactNeighborX="1068" custLinFactNeighborY="1642">
        <dgm:presLayoutVars>
          <dgm:bulletEnabled val="1"/>
        </dgm:presLayoutVars>
      </dgm:prSet>
      <dgm:spPr/>
      <dgm:t>
        <a:bodyPr/>
        <a:lstStyle/>
        <a:p>
          <a:endParaRPr lang="ru-RU"/>
        </a:p>
      </dgm:t>
    </dgm:pt>
    <dgm:pt modelId="{9862370F-690D-4A16-91FC-AEE163C2052B}" type="pres">
      <dgm:prSet presAssocID="{54BAA380-160C-497E-878D-8FDB7C0EFD0C}" presName="sibTrans" presStyleCnt="0"/>
      <dgm:spPr/>
      <dgm:t>
        <a:bodyPr/>
        <a:lstStyle/>
        <a:p>
          <a:endParaRPr lang="ru-RU"/>
        </a:p>
      </dgm:t>
    </dgm:pt>
    <dgm:pt modelId="{4125E0A5-E59B-44BF-8BCD-6285B7831B42}" type="pres">
      <dgm:prSet presAssocID="{FF5EF7A5-DCC3-4C74-9744-20EE1D9B12EF}" presName="node" presStyleLbl="node1" presStyleIdx="3" presStyleCnt="6" custScaleX="92524" custScaleY="106910">
        <dgm:presLayoutVars>
          <dgm:bulletEnabled val="1"/>
        </dgm:presLayoutVars>
      </dgm:prSet>
      <dgm:spPr/>
      <dgm:t>
        <a:bodyPr/>
        <a:lstStyle/>
        <a:p>
          <a:endParaRPr lang="ru-RU"/>
        </a:p>
      </dgm:t>
    </dgm:pt>
    <dgm:pt modelId="{29209029-8F68-4749-A10E-092BC5F28654}" type="pres">
      <dgm:prSet presAssocID="{C9CCC454-75E5-40E3-A18F-99AD5CA999EC}" presName="sibTrans" presStyleCnt="0"/>
      <dgm:spPr/>
      <dgm:t>
        <a:bodyPr/>
        <a:lstStyle/>
        <a:p>
          <a:endParaRPr lang="ru-RU"/>
        </a:p>
      </dgm:t>
    </dgm:pt>
    <dgm:pt modelId="{2E5FE588-9972-47BD-9859-E5BFEE4CE1BC}" type="pres">
      <dgm:prSet presAssocID="{B3D05324-AD51-410E-83F2-5C9DF306B030}" presName="node" presStyleLbl="node1" presStyleIdx="4" presStyleCnt="6" custScaleX="100918" custScaleY="102117" custLinFactNeighborX="-447" custLinFactNeighborY="54">
        <dgm:presLayoutVars>
          <dgm:bulletEnabled val="1"/>
        </dgm:presLayoutVars>
      </dgm:prSet>
      <dgm:spPr/>
      <dgm:t>
        <a:bodyPr/>
        <a:lstStyle/>
        <a:p>
          <a:endParaRPr lang="ru-RU"/>
        </a:p>
      </dgm:t>
    </dgm:pt>
    <dgm:pt modelId="{B4F6BC3D-B387-47A3-88DD-F1445AB9A4D9}" type="pres">
      <dgm:prSet presAssocID="{9556FE53-2013-45C9-98D6-EA8EA17260D2}" presName="sibTrans" presStyleCnt="0"/>
      <dgm:spPr/>
      <dgm:t>
        <a:bodyPr/>
        <a:lstStyle/>
        <a:p>
          <a:endParaRPr lang="ru-RU"/>
        </a:p>
      </dgm:t>
    </dgm:pt>
    <dgm:pt modelId="{62328851-DA97-46F3-A1E5-BE0B73537FE8}" type="pres">
      <dgm:prSet presAssocID="{ACBF9A6C-666F-49EE-8EBE-6892EEC25D40}" presName="node" presStyleLbl="node1" presStyleIdx="5" presStyleCnt="6" custScaleX="95074" custScaleY="95490" custLinFactNeighborX="-647" custLinFactNeighborY="-3260">
        <dgm:presLayoutVars>
          <dgm:bulletEnabled val="1"/>
        </dgm:presLayoutVars>
      </dgm:prSet>
      <dgm:spPr/>
      <dgm:t>
        <a:bodyPr/>
        <a:lstStyle/>
        <a:p>
          <a:endParaRPr lang="ru-RU"/>
        </a:p>
      </dgm:t>
    </dgm:pt>
  </dgm:ptLst>
  <dgm:cxnLst>
    <dgm:cxn modelId="{FCFB777E-8071-43B0-A12F-BC4DB8262271}" type="presOf" srcId="{D5D47F45-8611-4946-804A-E084A53F006B}" destId="{70904CD6-BB0D-47DD-852C-901211E5362C}" srcOrd="0" destOrd="0" presId="urn:microsoft.com/office/officeart/2005/8/layout/default#1"/>
    <dgm:cxn modelId="{DF95AF90-4A89-4333-BE6C-82BA37E5A7A9}" type="presOf" srcId="{6547320C-1040-41D0-BBEC-7DFD44AFB110}" destId="{4E9BA739-A8C5-4FC4-ABD4-4A2008202A61}" srcOrd="0" destOrd="0" presId="urn:microsoft.com/office/officeart/2005/8/layout/default#1"/>
    <dgm:cxn modelId="{32D95D7D-3921-4E3F-A479-DBE743A1B836}" srcId="{CA8C238F-F6FB-4F76-8C31-E21E6E6072F4}" destId="{ACBF9A6C-666F-49EE-8EBE-6892EEC25D40}" srcOrd="5" destOrd="0" parTransId="{C806011A-DDAE-4FDA-8012-A8511CC4F0E6}" sibTransId="{3BB04F90-B03B-45FF-A632-B8DC7E6CC3D4}"/>
    <dgm:cxn modelId="{5AD350C5-0C49-4D9B-95E9-2813760C6468}" srcId="{CA8C238F-F6FB-4F76-8C31-E21E6E6072F4}" destId="{D5D47F45-8611-4946-804A-E084A53F006B}" srcOrd="0" destOrd="0" parTransId="{49172A7C-2102-4A55-A54F-BA89384F6D03}" sibTransId="{45A326E9-C6B7-46F4-85A1-F4A3CD48C116}"/>
    <dgm:cxn modelId="{3B02C425-BD53-42A0-8187-EE50A1E27D50}" type="presOf" srcId="{72AA1D36-D81C-4DF9-9DFE-0C801EA9B1DC}" destId="{0AA219FC-434C-41D1-B613-8071328F6DBF}" srcOrd="0" destOrd="0" presId="urn:microsoft.com/office/officeart/2005/8/layout/default#1"/>
    <dgm:cxn modelId="{061576C6-EAA0-4E75-A1EF-4261DC77A2E2}" srcId="{CA8C238F-F6FB-4F76-8C31-E21E6E6072F4}" destId="{72AA1D36-D81C-4DF9-9DFE-0C801EA9B1DC}" srcOrd="1" destOrd="0" parTransId="{71B6ADEA-29F5-4211-B1D2-3C8F426E60B1}" sibTransId="{D5D856B6-3B08-4624-B13E-592E67DBDE4C}"/>
    <dgm:cxn modelId="{0D146267-F0AC-41BE-BBF0-2C96EE39550A}" srcId="{CA8C238F-F6FB-4F76-8C31-E21E6E6072F4}" destId="{6547320C-1040-41D0-BBEC-7DFD44AFB110}" srcOrd="2" destOrd="0" parTransId="{29C5AA6A-F65D-4B06-AC7D-A713ECC52F62}" sibTransId="{54BAA380-160C-497E-878D-8FDB7C0EFD0C}"/>
    <dgm:cxn modelId="{F4BFA42C-832E-4683-A561-B6227B9AE379}" type="presOf" srcId="{CA8C238F-F6FB-4F76-8C31-E21E6E6072F4}" destId="{05910545-76BB-4602-A9D7-1C99868999C5}" srcOrd="0" destOrd="0" presId="urn:microsoft.com/office/officeart/2005/8/layout/default#1"/>
    <dgm:cxn modelId="{32848D72-0341-4345-AA5F-824A97199AE4}" srcId="{CA8C238F-F6FB-4F76-8C31-E21E6E6072F4}" destId="{FF5EF7A5-DCC3-4C74-9744-20EE1D9B12EF}" srcOrd="3" destOrd="0" parTransId="{19C7030F-0F82-4F72-9C3A-B1F5CA60046B}" sibTransId="{C9CCC454-75E5-40E3-A18F-99AD5CA999EC}"/>
    <dgm:cxn modelId="{5144226B-89E7-4BAE-B9B6-8E96B4F8AC27}" srcId="{CA8C238F-F6FB-4F76-8C31-E21E6E6072F4}" destId="{B3D05324-AD51-410E-83F2-5C9DF306B030}" srcOrd="4" destOrd="0" parTransId="{8424C863-E355-475C-B454-67AE2F6267AF}" sibTransId="{9556FE53-2013-45C9-98D6-EA8EA17260D2}"/>
    <dgm:cxn modelId="{C49F736A-B5E8-4143-A423-80085D0815CE}" type="presOf" srcId="{B3D05324-AD51-410E-83F2-5C9DF306B030}" destId="{2E5FE588-9972-47BD-9859-E5BFEE4CE1BC}" srcOrd="0" destOrd="0" presId="urn:microsoft.com/office/officeart/2005/8/layout/default#1"/>
    <dgm:cxn modelId="{486FC3AE-5438-4B79-ACA7-D227CA8F56A0}" type="presOf" srcId="{FF5EF7A5-DCC3-4C74-9744-20EE1D9B12EF}" destId="{4125E0A5-E59B-44BF-8BCD-6285B7831B42}" srcOrd="0" destOrd="0" presId="urn:microsoft.com/office/officeart/2005/8/layout/default#1"/>
    <dgm:cxn modelId="{A77EB379-1896-4CFB-84A7-A92FC427FD3B}" type="presOf" srcId="{ACBF9A6C-666F-49EE-8EBE-6892EEC25D40}" destId="{62328851-DA97-46F3-A1E5-BE0B73537FE8}" srcOrd="0" destOrd="0" presId="urn:microsoft.com/office/officeart/2005/8/layout/default#1"/>
    <dgm:cxn modelId="{1843AC7E-0C58-4550-9A5E-CECECA5E2EF3}" type="presParOf" srcId="{05910545-76BB-4602-A9D7-1C99868999C5}" destId="{70904CD6-BB0D-47DD-852C-901211E5362C}" srcOrd="0" destOrd="0" presId="urn:microsoft.com/office/officeart/2005/8/layout/default#1"/>
    <dgm:cxn modelId="{4540F91F-69B8-42E0-8033-BADF4A8A95B6}" type="presParOf" srcId="{05910545-76BB-4602-A9D7-1C99868999C5}" destId="{0D3D89A9-CE60-4393-91BE-E8E03C290315}" srcOrd="1" destOrd="0" presId="urn:microsoft.com/office/officeart/2005/8/layout/default#1"/>
    <dgm:cxn modelId="{B11C5C11-291F-4A8A-91F1-02AA30A00CF0}" type="presParOf" srcId="{05910545-76BB-4602-A9D7-1C99868999C5}" destId="{0AA219FC-434C-41D1-B613-8071328F6DBF}" srcOrd="2" destOrd="0" presId="urn:microsoft.com/office/officeart/2005/8/layout/default#1"/>
    <dgm:cxn modelId="{FD7B130D-83EF-492C-80BC-09B0B5AF1B5C}" type="presParOf" srcId="{05910545-76BB-4602-A9D7-1C99868999C5}" destId="{17E11052-CA4E-4AEF-877E-C1DF712CE3D8}" srcOrd="3" destOrd="0" presId="urn:microsoft.com/office/officeart/2005/8/layout/default#1"/>
    <dgm:cxn modelId="{F1A3172D-8D85-412E-BEC4-0AED7FDD7007}" type="presParOf" srcId="{05910545-76BB-4602-A9D7-1C99868999C5}" destId="{4E9BA739-A8C5-4FC4-ABD4-4A2008202A61}" srcOrd="4" destOrd="0" presId="urn:microsoft.com/office/officeart/2005/8/layout/default#1"/>
    <dgm:cxn modelId="{5E8B475E-8897-4086-96AA-1BB6B83B3402}" type="presParOf" srcId="{05910545-76BB-4602-A9D7-1C99868999C5}" destId="{9862370F-690D-4A16-91FC-AEE163C2052B}" srcOrd="5" destOrd="0" presId="urn:microsoft.com/office/officeart/2005/8/layout/default#1"/>
    <dgm:cxn modelId="{92395316-66F4-4BB3-AFF9-E0C38FB84A4C}" type="presParOf" srcId="{05910545-76BB-4602-A9D7-1C99868999C5}" destId="{4125E0A5-E59B-44BF-8BCD-6285B7831B42}" srcOrd="6" destOrd="0" presId="urn:microsoft.com/office/officeart/2005/8/layout/default#1"/>
    <dgm:cxn modelId="{7EDF46D9-0BCA-413E-94B6-9D1E0DE59F1E}" type="presParOf" srcId="{05910545-76BB-4602-A9D7-1C99868999C5}" destId="{29209029-8F68-4749-A10E-092BC5F28654}" srcOrd="7" destOrd="0" presId="urn:microsoft.com/office/officeart/2005/8/layout/default#1"/>
    <dgm:cxn modelId="{91AC1495-0029-4F63-8F8E-9E5E046F0D26}" type="presParOf" srcId="{05910545-76BB-4602-A9D7-1C99868999C5}" destId="{2E5FE588-9972-47BD-9859-E5BFEE4CE1BC}" srcOrd="8" destOrd="0" presId="urn:microsoft.com/office/officeart/2005/8/layout/default#1"/>
    <dgm:cxn modelId="{60D14E25-B3A5-497B-92E3-B503D8423F7B}" type="presParOf" srcId="{05910545-76BB-4602-A9D7-1C99868999C5}" destId="{B4F6BC3D-B387-47A3-88DD-F1445AB9A4D9}" srcOrd="9" destOrd="0" presId="urn:microsoft.com/office/officeart/2005/8/layout/default#1"/>
    <dgm:cxn modelId="{4203C8EA-5991-473F-AC31-6A4A9C4C4733}" type="presParOf" srcId="{05910545-76BB-4602-A9D7-1C99868999C5}" destId="{62328851-DA97-46F3-A1E5-BE0B73537FE8}" srcOrd="10"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340E473-915C-4BFD-ACBB-BF4176BDAE48}" type="doc">
      <dgm:prSet loTypeId="urn:microsoft.com/office/officeart/2005/8/layout/bList2#1" loCatId="list" qsTypeId="urn:microsoft.com/office/officeart/2005/8/quickstyle/simple1" qsCatId="simple" csTypeId="urn:microsoft.com/office/officeart/2005/8/colors/accent1_2" csCatId="accent1" phldr="1"/>
      <dgm:spPr/>
    </dgm:pt>
    <dgm:pt modelId="{57635010-B8E5-43F5-8164-CE51B0A79AD5}">
      <dgm:prSet phldrT="[Текст]"/>
      <dgm:spPr/>
      <dgm:t>
        <a:bodyPr/>
        <a:lstStyle/>
        <a:p>
          <a:r>
            <a:rPr lang="ru-RU" dirty="0" smtClean="0"/>
            <a:t>учащийся не только имеет ответственность за результаты группы в целом, но и ощущает свой индивидуальный вклад, а также он должен видеть свой очевидный прогресс в обучении.</a:t>
          </a:r>
          <a:endParaRPr lang="ru-RU" dirty="0"/>
        </a:p>
      </dgm:t>
    </dgm:pt>
    <dgm:pt modelId="{5F28D423-D031-4233-914B-46E8AE84ECC0}" type="parTrans" cxnId="{FB92F896-0332-4333-A913-3ABD73E86362}">
      <dgm:prSet/>
      <dgm:spPr/>
      <dgm:t>
        <a:bodyPr/>
        <a:lstStyle/>
        <a:p>
          <a:endParaRPr lang="ru-RU"/>
        </a:p>
      </dgm:t>
    </dgm:pt>
    <dgm:pt modelId="{F949CA39-0E21-4638-A817-6700ACD7CC1B}" type="sibTrans" cxnId="{FB92F896-0332-4333-A913-3ABD73E86362}">
      <dgm:prSet/>
      <dgm:spPr/>
      <dgm:t>
        <a:bodyPr/>
        <a:lstStyle/>
        <a:p>
          <a:endParaRPr lang="ru-RU"/>
        </a:p>
      </dgm:t>
    </dgm:pt>
    <dgm:pt modelId="{A563DB00-31C3-47E8-9154-D9EB794D781E}">
      <dgm:prSet/>
      <dgm:spPr/>
      <dgm:t>
        <a:bodyPr/>
        <a:lstStyle/>
        <a:p>
          <a:r>
            <a:rPr lang="ru-RU" b="1" dirty="0" smtClean="0">
              <a:solidFill>
                <a:srgbClr val="C00000"/>
              </a:solidFill>
            </a:rPr>
            <a:t>Основная цель групповой оценки -</a:t>
          </a:r>
          <a:r>
            <a:rPr lang="ru-RU" dirty="0" smtClean="0"/>
            <a:t> </a:t>
          </a:r>
          <a:endParaRPr lang="ru-RU" dirty="0"/>
        </a:p>
      </dgm:t>
    </dgm:pt>
    <dgm:pt modelId="{ADBD1EC6-A8CE-4A6B-AC25-9E5C15D32693}" type="parTrans" cxnId="{4FE7B1DF-CFD7-4268-974C-A4340CEF8EEA}">
      <dgm:prSet/>
      <dgm:spPr/>
      <dgm:t>
        <a:bodyPr/>
        <a:lstStyle/>
        <a:p>
          <a:endParaRPr lang="ru-RU"/>
        </a:p>
      </dgm:t>
    </dgm:pt>
    <dgm:pt modelId="{09430EB3-7372-477E-8F39-537F28B63BCB}" type="sibTrans" cxnId="{4FE7B1DF-CFD7-4268-974C-A4340CEF8EEA}">
      <dgm:prSet/>
      <dgm:spPr/>
      <dgm:t>
        <a:bodyPr/>
        <a:lstStyle/>
        <a:p>
          <a:endParaRPr lang="ru-RU"/>
        </a:p>
      </dgm:t>
    </dgm:pt>
    <dgm:pt modelId="{A5000CB5-528C-4478-A438-34E94455569B}" type="pres">
      <dgm:prSet presAssocID="{7340E473-915C-4BFD-ACBB-BF4176BDAE48}" presName="diagram" presStyleCnt="0">
        <dgm:presLayoutVars>
          <dgm:dir/>
          <dgm:animLvl val="lvl"/>
          <dgm:resizeHandles val="exact"/>
        </dgm:presLayoutVars>
      </dgm:prSet>
      <dgm:spPr/>
    </dgm:pt>
    <dgm:pt modelId="{7AEE6FF2-93AA-4051-AF83-4E63553767E8}" type="pres">
      <dgm:prSet presAssocID="{57635010-B8E5-43F5-8164-CE51B0A79AD5}" presName="compNode" presStyleCnt="0"/>
      <dgm:spPr/>
    </dgm:pt>
    <dgm:pt modelId="{56D849A9-B4D7-4A0F-ADC7-4F8E73F4E017}" type="pres">
      <dgm:prSet presAssocID="{57635010-B8E5-43F5-8164-CE51B0A79AD5}" presName="childRect" presStyleLbl="bgAcc1" presStyleIdx="0" presStyleCnt="1" custScaleX="103298" custScaleY="48319" custLinFactNeighborX="-840" custLinFactNeighborY="498">
        <dgm:presLayoutVars>
          <dgm:bulletEnabled val="1"/>
        </dgm:presLayoutVars>
      </dgm:prSet>
      <dgm:spPr/>
      <dgm:t>
        <a:bodyPr/>
        <a:lstStyle/>
        <a:p>
          <a:endParaRPr lang="ru-RU"/>
        </a:p>
      </dgm:t>
    </dgm:pt>
    <dgm:pt modelId="{2A518B0A-0DC2-4B15-946C-E48B1590A9B5}" type="pres">
      <dgm:prSet presAssocID="{57635010-B8E5-43F5-8164-CE51B0A79AD5}" presName="parentText" presStyleLbl="node1" presStyleIdx="0" presStyleCnt="0">
        <dgm:presLayoutVars>
          <dgm:chMax val="0"/>
          <dgm:bulletEnabled val="1"/>
        </dgm:presLayoutVars>
      </dgm:prSet>
      <dgm:spPr/>
      <dgm:t>
        <a:bodyPr/>
        <a:lstStyle/>
        <a:p>
          <a:endParaRPr lang="ru-RU"/>
        </a:p>
      </dgm:t>
    </dgm:pt>
    <dgm:pt modelId="{5F0E4255-2F83-42C6-918C-81F98D404DB7}" type="pres">
      <dgm:prSet presAssocID="{57635010-B8E5-43F5-8164-CE51B0A79AD5}" presName="parentRect" presStyleLbl="alignNode1" presStyleIdx="0" presStyleCnt="1" custScaleX="100572" custScaleY="224687"/>
      <dgm:spPr/>
      <dgm:t>
        <a:bodyPr/>
        <a:lstStyle/>
        <a:p>
          <a:endParaRPr lang="ru-RU"/>
        </a:p>
      </dgm:t>
    </dgm:pt>
    <dgm:pt modelId="{B56A3CCB-AD8A-43C4-A234-4EC1D7B67C55}" type="pres">
      <dgm:prSet presAssocID="{57635010-B8E5-43F5-8164-CE51B0A79AD5}" presName="adorn" presStyleLbl="fgAccFollowNode1" presStyleIdx="0" presStyleCnt="1" custScaleX="190178" custScaleY="227112" custLinFactNeighborX="38371" custLinFactNeighborY="-2452"/>
      <dgm:spPr>
        <a:blipFill rotWithShape="0">
          <a:blip xmlns:r="http://schemas.openxmlformats.org/officeDocument/2006/relationships" r:embed="rId1"/>
          <a:stretch>
            <a:fillRect/>
          </a:stretch>
        </a:blipFill>
      </dgm:spPr>
    </dgm:pt>
  </dgm:ptLst>
  <dgm:cxnLst>
    <dgm:cxn modelId="{A1077884-430B-4D92-84A7-6FD112854E14}" type="presOf" srcId="{A563DB00-31C3-47E8-9154-D9EB794D781E}" destId="{56D849A9-B4D7-4A0F-ADC7-4F8E73F4E017}" srcOrd="0" destOrd="0" presId="urn:microsoft.com/office/officeart/2005/8/layout/bList2#1"/>
    <dgm:cxn modelId="{960F0E24-4C73-49CE-8749-B64706E6C303}" type="presOf" srcId="{57635010-B8E5-43F5-8164-CE51B0A79AD5}" destId="{5F0E4255-2F83-42C6-918C-81F98D404DB7}" srcOrd="1" destOrd="0" presId="urn:microsoft.com/office/officeart/2005/8/layout/bList2#1"/>
    <dgm:cxn modelId="{FB92F896-0332-4333-A913-3ABD73E86362}" srcId="{7340E473-915C-4BFD-ACBB-BF4176BDAE48}" destId="{57635010-B8E5-43F5-8164-CE51B0A79AD5}" srcOrd="0" destOrd="0" parTransId="{5F28D423-D031-4233-914B-46E8AE84ECC0}" sibTransId="{F949CA39-0E21-4638-A817-6700ACD7CC1B}"/>
    <dgm:cxn modelId="{940F4F12-7BB3-436E-B253-45EE5DD939D2}" type="presOf" srcId="{7340E473-915C-4BFD-ACBB-BF4176BDAE48}" destId="{A5000CB5-528C-4478-A438-34E94455569B}" srcOrd="0" destOrd="0" presId="urn:microsoft.com/office/officeart/2005/8/layout/bList2#1"/>
    <dgm:cxn modelId="{4FE7B1DF-CFD7-4268-974C-A4340CEF8EEA}" srcId="{57635010-B8E5-43F5-8164-CE51B0A79AD5}" destId="{A563DB00-31C3-47E8-9154-D9EB794D781E}" srcOrd="0" destOrd="0" parTransId="{ADBD1EC6-A8CE-4A6B-AC25-9E5C15D32693}" sibTransId="{09430EB3-7372-477E-8F39-537F28B63BCB}"/>
    <dgm:cxn modelId="{855ADCFB-1301-4DE1-85AA-AA8DA6D9E04F}" type="presOf" srcId="{57635010-B8E5-43F5-8164-CE51B0A79AD5}" destId="{2A518B0A-0DC2-4B15-946C-E48B1590A9B5}" srcOrd="0" destOrd="0" presId="urn:microsoft.com/office/officeart/2005/8/layout/bList2#1"/>
    <dgm:cxn modelId="{B182D915-3259-4D46-9A5F-DC1B03CE0D7E}" type="presParOf" srcId="{A5000CB5-528C-4478-A438-34E94455569B}" destId="{7AEE6FF2-93AA-4051-AF83-4E63553767E8}" srcOrd="0" destOrd="0" presId="urn:microsoft.com/office/officeart/2005/8/layout/bList2#1"/>
    <dgm:cxn modelId="{52B666E1-B050-4B3F-8963-192E5FE19D4F}" type="presParOf" srcId="{7AEE6FF2-93AA-4051-AF83-4E63553767E8}" destId="{56D849A9-B4D7-4A0F-ADC7-4F8E73F4E017}" srcOrd="0" destOrd="0" presId="urn:microsoft.com/office/officeart/2005/8/layout/bList2#1"/>
    <dgm:cxn modelId="{44A28426-68C1-40ED-A294-5C69ED0FBE76}" type="presParOf" srcId="{7AEE6FF2-93AA-4051-AF83-4E63553767E8}" destId="{2A518B0A-0DC2-4B15-946C-E48B1590A9B5}" srcOrd="1" destOrd="0" presId="urn:microsoft.com/office/officeart/2005/8/layout/bList2#1"/>
    <dgm:cxn modelId="{79EC2C6E-57B6-4C58-A5F2-D2739D6E2E28}" type="presParOf" srcId="{7AEE6FF2-93AA-4051-AF83-4E63553767E8}" destId="{5F0E4255-2F83-42C6-918C-81F98D404DB7}" srcOrd="2" destOrd="0" presId="urn:microsoft.com/office/officeart/2005/8/layout/bList2#1"/>
    <dgm:cxn modelId="{A6FC694F-D43E-47DF-A679-FBEC984E6959}" type="presParOf" srcId="{7AEE6FF2-93AA-4051-AF83-4E63553767E8}" destId="{B56A3CCB-AD8A-43C4-A234-4EC1D7B67C55}" srcOrd="3" destOrd="0" presId="urn:microsoft.com/office/officeart/2005/8/layout/bList2#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E59860D-FF21-473E-875B-53FB4D77AD56}" type="doc">
      <dgm:prSet loTypeId="urn:microsoft.com/office/officeart/2005/8/layout/list1" loCatId="list" qsTypeId="urn:microsoft.com/office/officeart/2005/8/quickstyle/3d3" qsCatId="3D" csTypeId="urn:microsoft.com/office/officeart/2005/8/colors/colorful1#2" csCatId="colorful" phldr="1"/>
      <dgm:spPr/>
      <dgm:t>
        <a:bodyPr/>
        <a:lstStyle/>
        <a:p>
          <a:endParaRPr lang="ru-RU"/>
        </a:p>
      </dgm:t>
    </dgm:pt>
    <dgm:pt modelId="{242FAB9B-D6A4-4B1D-8452-D0043CD1AE84}">
      <dgm:prSet phldrT="[Текст]" custT="1"/>
      <dgm:spPr/>
      <dgm:t>
        <a:bodyPr/>
        <a:lstStyle/>
        <a:p>
          <a:r>
            <a:rPr lang="ru-RU" sz="2000" b="1" i="1" dirty="0" smtClean="0">
              <a:solidFill>
                <a:srgbClr val="002060"/>
              </a:solidFill>
              <a:latin typeface="Times New Roman" pitchFamily="18" charset="0"/>
              <a:cs typeface="Times New Roman" pitchFamily="18" charset="0"/>
            </a:rPr>
            <a:t>обучение в командах достижений</a:t>
          </a:r>
          <a:endParaRPr lang="ru-RU" sz="2000" i="1" dirty="0">
            <a:solidFill>
              <a:srgbClr val="002060"/>
            </a:solidFill>
            <a:latin typeface="Times New Roman" pitchFamily="18" charset="0"/>
            <a:cs typeface="Times New Roman" pitchFamily="18" charset="0"/>
          </a:endParaRPr>
        </a:p>
      </dgm:t>
    </dgm:pt>
    <dgm:pt modelId="{3345EF62-A0A6-4888-8B65-56EA57DCE7E6}" type="parTrans" cxnId="{B9DA7164-4D01-42F9-971F-DACD9C8DE737}">
      <dgm:prSet/>
      <dgm:spPr/>
      <dgm:t>
        <a:bodyPr/>
        <a:lstStyle/>
        <a:p>
          <a:endParaRPr lang="ru-RU"/>
        </a:p>
      </dgm:t>
    </dgm:pt>
    <dgm:pt modelId="{698C83E5-9217-4676-BF7C-0C798CD94FD5}" type="sibTrans" cxnId="{B9DA7164-4D01-42F9-971F-DACD9C8DE737}">
      <dgm:prSet/>
      <dgm:spPr/>
      <dgm:t>
        <a:bodyPr/>
        <a:lstStyle/>
        <a:p>
          <a:endParaRPr lang="ru-RU"/>
        </a:p>
      </dgm:t>
    </dgm:pt>
    <dgm:pt modelId="{8B1FA8AD-6128-46D6-B0D1-2F1697FC0BDF}">
      <dgm:prSet phldrT="[Текст]" custT="1"/>
      <dgm:spPr/>
      <dgm:t>
        <a:bodyPr/>
        <a:lstStyle/>
        <a:p>
          <a:r>
            <a:rPr lang="ru-RU" sz="2000" b="1" i="1" dirty="0" smtClean="0">
              <a:solidFill>
                <a:srgbClr val="002060"/>
              </a:solidFill>
              <a:latin typeface="Times New Roman" pitchFamily="18" charset="0"/>
              <a:cs typeface="Times New Roman" pitchFamily="18" charset="0"/>
            </a:rPr>
            <a:t>метод учебного турнира</a:t>
          </a:r>
          <a:endParaRPr lang="ru-RU" sz="2000" i="1" dirty="0">
            <a:solidFill>
              <a:srgbClr val="002060"/>
            </a:solidFill>
            <a:latin typeface="Times New Roman" pitchFamily="18" charset="0"/>
            <a:cs typeface="Times New Roman" pitchFamily="18" charset="0"/>
          </a:endParaRPr>
        </a:p>
      </dgm:t>
    </dgm:pt>
    <dgm:pt modelId="{2F488705-5EAF-4E08-9F1C-C563F46D1E82}" type="parTrans" cxnId="{36808642-2758-4315-8CB8-120624F366A0}">
      <dgm:prSet/>
      <dgm:spPr/>
      <dgm:t>
        <a:bodyPr/>
        <a:lstStyle/>
        <a:p>
          <a:endParaRPr lang="ru-RU"/>
        </a:p>
      </dgm:t>
    </dgm:pt>
    <dgm:pt modelId="{4CA69689-DCA3-4A8F-B84A-50BC14155044}" type="sibTrans" cxnId="{36808642-2758-4315-8CB8-120624F366A0}">
      <dgm:prSet/>
      <dgm:spPr/>
      <dgm:t>
        <a:bodyPr/>
        <a:lstStyle/>
        <a:p>
          <a:endParaRPr lang="ru-RU"/>
        </a:p>
      </dgm:t>
    </dgm:pt>
    <dgm:pt modelId="{A1F739D6-1673-41BD-9D4B-76454ADEA631}">
      <dgm:prSet phldrT="[Текст]" custT="1"/>
      <dgm:spPr/>
      <dgm:t>
        <a:bodyPr/>
        <a:lstStyle/>
        <a:p>
          <a:r>
            <a:rPr lang="ru-RU" sz="2000" b="1" i="1" dirty="0" smtClean="0">
              <a:solidFill>
                <a:srgbClr val="002060"/>
              </a:solidFill>
              <a:latin typeface="Times New Roman" pitchFamily="18" charset="0"/>
              <a:cs typeface="Times New Roman" pitchFamily="18" charset="0"/>
            </a:rPr>
            <a:t>метод командной поддержки индивидуального обучения</a:t>
          </a:r>
        </a:p>
      </dgm:t>
    </dgm:pt>
    <dgm:pt modelId="{0EA1984F-A7AB-4ED4-87E5-9D91D5F16343}" type="parTrans" cxnId="{B5935FFF-35AF-4F6F-887E-FE5A8AC59491}">
      <dgm:prSet/>
      <dgm:spPr/>
      <dgm:t>
        <a:bodyPr/>
        <a:lstStyle/>
        <a:p>
          <a:endParaRPr lang="ru-RU"/>
        </a:p>
      </dgm:t>
    </dgm:pt>
    <dgm:pt modelId="{628DA8DB-7FE5-45E3-A493-811DE9285ACB}" type="sibTrans" cxnId="{B5935FFF-35AF-4F6F-887E-FE5A8AC59491}">
      <dgm:prSet/>
      <dgm:spPr/>
      <dgm:t>
        <a:bodyPr/>
        <a:lstStyle/>
        <a:p>
          <a:endParaRPr lang="ru-RU"/>
        </a:p>
      </dgm:t>
    </dgm:pt>
    <dgm:pt modelId="{369E045B-6BEC-4B6A-B67A-5263BDD1A693}">
      <dgm:prSet phldrT="[Текст]" custT="1"/>
      <dgm:spPr/>
      <dgm:t>
        <a:bodyPr/>
        <a:lstStyle/>
        <a:p>
          <a:r>
            <a:rPr lang="ru-RU" sz="2000" b="1" i="1" dirty="0" smtClean="0">
              <a:solidFill>
                <a:srgbClr val="002060"/>
              </a:solidFill>
              <a:latin typeface="Times New Roman" pitchFamily="18" charset="0"/>
              <a:cs typeface="Times New Roman" pitchFamily="18" charset="0"/>
            </a:rPr>
            <a:t>метод «американской мозаики»</a:t>
          </a:r>
        </a:p>
      </dgm:t>
    </dgm:pt>
    <dgm:pt modelId="{AA4AECA0-876B-42EB-A7F7-5924B76CE296}" type="parTrans" cxnId="{5CB4F039-CB65-4029-B63D-63E124B692E0}">
      <dgm:prSet/>
      <dgm:spPr/>
      <dgm:t>
        <a:bodyPr/>
        <a:lstStyle/>
        <a:p>
          <a:endParaRPr lang="ru-RU"/>
        </a:p>
      </dgm:t>
    </dgm:pt>
    <dgm:pt modelId="{0F2853D0-473A-4711-82BB-1521B849DA6C}" type="sibTrans" cxnId="{5CB4F039-CB65-4029-B63D-63E124B692E0}">
      <dgm:prSet/>
      <dgm:spPr/>
      <dgm:t>
        <a:bodyPr/>
        <a:lstStyle/>
        <a:p>
          <a:endParaRPr lang="ru-RU"/>
        </a:p>
      </dgm:t>
    </dgm:pt>
    <dgm:pt modelId="{52A25E26-5DBA-4CA1-AAEE-C53126C35E4B}">
      <dgm:prSet phldrT="[Текст]" custT="1"/>
      <dgm:spPr/>
      <dgm:t>
        <a:bodyPr/>
        <a:lstStyle/>
        <a:p>
          <a:r>
            <a:rPr lang="ru-RU" sz="2000" b="1" i="1" dirty="0" smtClean="0">
              <a:solidFill>
                <a:srgbClr val="002060"/>
              </a:solidFill>
              <a:latin typeface="Times New Roman" pitchFamily="18" charset="0"/>
              <a:cs typeface="Times New Roman" pitchFamily="18" charset="0"/>
            </a:rPr>
            <a:t>метод кооперативного </a:t>
          </a:r>
          <a:r>
            <a:rPr lang="ru-RU" sz="2000" b="1" i="1" dirty="0" err="1" smtClean="0">
              <a:solidFill>
                <a:srgbClr val="002060"/>
              </a:solidFill>
              <a:latin typeface="Times New Roman" pitchFamily="18" charset="0"/>
              <a:cs typeface="Times New Roman" pitchFamily="18" charset="0"/>
            </a:rPr>
            <a:t>взаимообучения</a:t>
          </a:r>
          <a:endParaRPr lang="ru-RU" sz="2000" b="1" i="1" dirty="0" smtClean="0">
            <a:solidFill>
              <a:srgbClr val="002060"/>
            </a:solidFill>
            <a:latin typeface="Times New Roman" pitchFamily="18" charset="0"/>
            <a:cs typeface="Times New Roman" pitchFamily="18" charset="0"/>
          </a:endParaRPr>
        </a:p>
      </dgm:t>
    </dgm:pt>
    <dgm:pt modelId="{45683777-576C-472D-B544-AF32AB1D3231}" type="parTrans" cxnId="{00DB6475-FCCA-4DB6-AE63-3C560DF29EAF}">
      <dgm:prSet/>
      <dgm:spPr/>
      <dgm:t>
        <a:bodyPr/>
        <a:lstStyle/>
        <a:p>
          <a:endParaRPr lang="ru-RU"/>
        </a:p>
      </dgm:t>
    </dgm:pt>
    <dgm:pt modelId="{D0206C30-5DDD-4FF6-97A0-6470185D6CEA}" type="sibTrans" cxnId="{00DB6475-FCCA-4DB6-AE63-3C560DF29EAF}">
      <dgm:prSet/>
      <dgm:spPr/>
      <dgm:t>
        <a:bodyPr/>
        <a:lstStyle/>
        <a:p>
          <a:endParaRPr lang="ru-RU"/>
        </a:p>
      </dgm:t>
    </dgm:pt>
    <dgm:pt modelId="{3B4FE1B7-FB2F-447E-AA9B-12049C849BEF}">
      <dgm:prSet phldrT="[Текст]" custT="1"/>
      <dgm:spPr/>
      <dgm:t>
        <a:bodyPr/>
        <a:lstStyle/>
        <a:p>
          <a:r>
            <a:rPr lang="ru-RU" sz="2000" b="1" i="1" dirty="0" smtClean="0">
              <a:solidFill>
                <a:srgbClr val="002060"/>
              </a:solidFill>
              <a:latin typeface="Times New Roman" pitchFamily="18" charset="0"/>
              <a:cs typeface="Times New Roman" pitchFamily="18" charset="0"/>
            </a:rPr>
            <a:t>метод группового исследования</a:t>
          </a:r>
        </a:p>
      </dgm:t>
    </dgm:pt>
    <dgm:pt modelId="{E62F1E33-3D84-4653-A2E7-F53BF8D58647}" type="parTrans" cxnId="{F3F17837-970D-4677-AB21-FC5D612226B7}">
      <dgm:prSet/>
      <dgm:spPr/>
      <dgm:t>
        <a:bodyPr/>
        <a:lstStyle/>
        <a:p>
          <a:endParaRPr lang="ru-RU"/>
        </a:p>
      </dgm:t>
    </dgm:pt>
    <dgm:pt modelId="{7C63DA73-2C56-43A3-BB5B-63E2B1FB6089}" type="sibTrans" cxnId="{F3F17837-970D-4677-AB21-FC5D612226B7}">
      <dgm:prSet/>
      <dgm:spPr/>
      <dgm:t>
        <a:bodyPr/>
        <a:lstStyle/>
        <a:p>
          <a:endParaRPr lang="ru-RU"/>
        </a:p>
      </dgm:t>
    </dgm:pt>
    <dgm:pt modelId="{2C815A24-6D13-43A0-B74E-203FD6C71307}">
      <dgm:prSet phldrT="[Текст]" custT="1"/>
      <dgm:spPr/>
      <dgm:t>
        <a:bodyPr/>
        <a:lstStyle/>
        <a:p>
          <a:r>
            <a:rPr lang="ru-RU" sz="2000" b="1" i="1" dirty="0" smtClean="0">
              <a:solidFill>
                <a:srgbClr val="002060"/>
              </a:solidFill>
              <a:latin typeface="Times New Roman" pitchFamily="18" charset="0"/>
              <a:cs typeface="Times New Roman" pitchFamily="18" charset="0"/>
            </a:rPr>
            <a:t>метод «</a:t>
          </a:r>
          <a:r>
            <a:rPr lang="ru-RU" sz="2000" b="1" i="1" dirty="0" err="1" smtClean="0">
              <a:solidFill>
                <a:srgbClr val="002060"/>
              </a:solidFill>
              <a:latin typeface="Times New Roman" pitchFamily="18" charset="0"/>
              <a:cs typeface="Times New Roman" pitchFamily="18" charset="0"/>
            </a:rPr>
            <a:t>кооп</a:t>
          </a:r>
          <a:r>
            <a:rPr lang="ru-RU" sz="2000" b="1" i="1" dirty="0" smtClean="0">
              <a:solidFill>
                <a:srgbClr val="002060"/>
              </a:solidFill>
              <a:latin typeface="Times New Roman" pitchFamily="18" charset="0"/>
              <a:cs typeface="Times New Roman" pitchFamily="18" charset="0"/>
            </a:rPr>
            <a:t> - </a:t>
          </a:r>
          <a:r>
            <a:rPr lang="ru-RU" sz="2000" b="1" i="1" dirty="0" err="1" smtClean="0">
              <a:solidFill>
                <a:srgbClr val="002060"/>
              </a:solidFill>
              <a:latin typeface="Times New Roman" pitchFamily="18" charset="0"/>
              <a:cs typeface="Times New Roman" pitchFamily="18" charset="0"/>
            </a:rPr>
            <a:t>кооп</a:t>
          </a:r>
          <a:r>
            <a:rPr lang="ru-RU" sz="2000" b="1" i="1" dirty="0" smtClean="0">
              <a:solidFill>
                <a:srgbClr val="002060"/>
              </a:solidFill>
              <a:latin typeface="Times New Roman" pitchFamily="18" charset="0"/>
              <a:cs typeface="Times New Roman" pitchFamily="18" charset="0"/>
            </a:rPr>
            <a:t>»</a:t>
          </a:r>
        </a:p>
      </dgm:t>
    </dgm:pt>
    <dgm:pt modelId="{2279DE5B-1AAB-4D54-9432-63675B4C6805}" type="parTrans" cxnId="{43B26486-73A6-45E4-9E95-3629F5DCEC09}">
      <dgm:prSet/>
      <dgm:spPr/>
      <dgm:t>
        <a:bodyPr/>
        <a:lstStyle/>
        <a:p>
          <a:endParaRPr lang="ru-RU"/>
        </a:p>
      </dgm:t>
    </dgm:pt>
    <dgm:pt modelId="{12C468F4-9DD0-415F-B000-133684D84326}" type="sibTrans" cxnId="{43B26486-73A6-45E4-9E95-3629F5DCEC09}">
      <dgm:prSet/>
      <dgm:spPr/>
      <dgm:t>
        <a:bodyPr/>
        <a:lstStyle/>
        <a:p>
          <a:endParaRPr lang="ru-RU"/>
        </a:p>
      </dgm:t>
    </dgm:pt>
    <dgm:pt modelId="{CDD4015B-DFAD-42E4-BFA9-3CBFA31FFD4F}">
      <dgm:prSet phldrT="[Текст]" custT="1"/>
      <dgm:spPr/>
      <dgm:t>
        <a:bodyPr/>
        <a:lstStyle/>
        <a:p>
          <a:r>
            <a:rPr lang="ru-RU" sz="2000" b="1" i="1" dirty="0" smtClean="0">
              <a:solidFill>
                <a:srgbClr val="002060"/>
              </a:solidFill>
              <a:latin typeface="Times New Roman" pitchFamily="18" charset="0"/>
              <a:cs typeface="Times New Roman" pitchFamily="18" charset="0"/>
            </a:rPr>
            <a:t>лабораторный метод</a:t>
          </a:r>
        </a:p>
      </dgm:t>
    </dgm:pt>
    <dgm:pt modelId="{91C8C178-0C46-4BF9-A2CC-64F1DAE5D745}" type="parTrans" cxnId="{147E1908-938D-47C0-9105-FFF73D0E10F6}">
      <dgm:prSet/>
      <dgm:spPr/>
      <dgm:t>
        <a:bodyPr/>
        <a:lstStyle/>
        <a:p>
          <a:endParaRPr lang="ru-RU"/>
        </a:p>
      </dgm:t>
    </dgm:pt>
    <dgm:pt modelId="{E8B95972-035E-4736-9E5A-F0C6BF53F61B}" type="sibTrans" cxnId="{147E1908-938D-47C0-9105-FFF73D0E10F6}">
      <dgm:prSet/>
      <dgm:spPr/>
      <dgm:t>
        <a:bodyPr/>
        <a:lstStyle/>
        <a:p>
          <a:endParaRPr lang="ru-RU"/>
        </a:p>
      </dgm:t>
    </dgm:pt>
    <dgm:pt modelId="{6A3B3273-CC9A-40D7-A9AD-B848E3F4ABEB}">
      <dgm:prSet phldrT="[Текст]" custT="1"/>
      <dgm:spPr/>
      <dgm:t>
        <a:bodyPr/>
        <a:lstStyle/>
        <a:p>
          <a:r>
            <a:rPr lang="ru-RU" sz="2000" b="1" i="1" dirty="0" smtClean="0">
              <a:solidFill>
                <a:srgbClr val="002060"/>
              </a:solidFill>
              <a:latin typeface="Times New Roman" pitchFamily="18" charset="0"/>
              <a:cs typeface="Times New Roman" pitchFamily="18" charset="0"/>
            </a:rPr>
            <a:t>поисковый метод</a:t>
          </a:r>
        </a:p>
      </dgm:t>
    </dgm:pt>
    <dgm:pt modelId="{0A74C77B-49C8-4BEB-B67B-8FD07C4BE009}" type="parTrans" cxnId="{6337EFB4-3AEF-4EDA-ABCE-0B07DCDE8726}">
      <dgm:prSet/>
      <dgm:spPr/>
      <dgm:t>
        <a:bodyPr/>
        <a:lstStyle/>
        <a:p>
          <a:endParaRPr lang="ru-RU"/>
        </a:p>
      </dgm:t>
    </dgm:pt>
    <dgm:pt modelId="{5CC3D451-C043-41E2-909A-F4456AD9E3BF}" type="sibTrans" cxnId="{6337EFB4-3AEF-4EDA-ABCE-0B07DCDE8726}">
      <dgm:prSet/>
      <dgm:spPr/>
      <dgm:t>
        <a:bodyPr/>
        <a:lstStyle/>
        <a:p>
          <a:endParaRPr lang="ru-RU"/>
        </a:p>
      </dgm:t>
    </dgm:pt>
    <dgm:pt modelId="{95890081-D80A-4A82-AC67-46B38FE483B5}" type="pres">
      <dgm:prSet presAssocID="{7E59860D-FF21-473E-875B-53FB4D77AD56}" presName="linear" presStyleCnt="0">
        <dgm:presLayoutVars>
          <dgm:dir/>
          <dgm:animLvl val="lvl"/>
          <dgm:resizeHandles val="exact"/>
        </dgm:presLayoutVars>
      </dgm:prSet>
      <dgm:spPr/>
      <dgm:t>
        <a:bodyPr/>
        <a:lstStyle/>
        <a:p>
          <a:endParaRPr lang="ru-RU"/>
        </a:p>
      </dgm:t>
    </dgm:pt>
    <dgm:pt modelId="{EA99DBF8-0602-4FA8-9983-356D73C0321D}" type="pres">
      <dgm:prSet presAssocID="{242FAB9B-D6A4-4B1D-8452-D0043CD1AE84}" presName="parentLin" presStyleCnt="0"/>
      <dgm:spPr/>
    </dgm:pt>
    <dgm:pt modelId="{8F7A6491-91CF-41A5-B2D0-CC55E3F37EB6}" type="pres">
      <dgm:prSet presAssocID="{242FAB9B-D6A4-4B1D-8452-D0043CD1AE84}" presName="parentLeftMargin" presStyleLbl="node1" presStyleIdx="0" presStyleCnt="9"/>
      <dgm:spPr/>
      <dgm:t>
        <a:bodyPr/>
        <a:lstStyle/>
        <a:p>
          <a:endParaRPr lang="ru-RU"/>
        </a:p>
      </dgm:t>
    </dgm:pt>
    <dgm:pt modelId="{DEB0CEE4-63B9-4AD1-9E9E-1509B1A35D0B}" type="pres">
      <dgm:prSet presAssocID="{242FAB9B-D6A4-4B1D-8452-D0043CD1AE84}" presName="parentText" presStyleLbl="node1" presStyleIdx="0" presStyleCnt="9" custScaleX="121739" custLinFactNeighborX="-13043" custLinFactNeighborY="6820">
        <dgm:presLayoutVars>
          <dgm:chMax val="0"/>
          <dgm:bulletEnabled val="1"/>
        </dgm:presLayoutVars>
      </dgm:prSet>
      <dgm:spPr/>
      <dgm:t>
        <a:bodyPr/>
        <a:lstStyle/>
        <a:p>
          <a:endParaRPr lang="ru-RU"/>
        </a:p>
      </dgm:t>
    </dgm:pt>
    <dgm:pt modelId="{7C7413D0-0FE9-427E-87DD-2B05ED22CA1A}" type="pres">
      <dgm:prSet presAssocID="{242FAB9B-D6A4-4B1D-8452-D0043CD1AE84}" presName="negativeSpace" presStyleCnt="0"/>
      <dgm:spPr/>
    </dgm:pt>
    <dgm:pt modelId="{58267BDC-695B-4916-A813-CB3DEC02DD3D}" type="pres">
      <dgm:prSet presAssocID="{242FAB9B-D6A4-4B1D-8452-D0043CD1AE84}" presName="childText" presStyleLbl="conFgAcc1" presStyleIdx="0" presStyleCnt="9">
        <dgm:presLayoutVars>
          <dgm:bulletEnabled val="1"/>
        </dgm:presLayoutVars>
      </dgm:prSet>
      <dgm:spPr/>
    </dgm:pt>
    <dgm:pt modelId="{DD2C4695-50C4-4475-BAEF-77F38C4312E9}" type="pres">
      <dgm:prSet presAssocID="{698C83E5-9217-4676-BF7C-0C798CD94FD5}" presName="spaceBetweenRectangles" presStyleCnt="0"/>
      <dgm:spPr/>
    </dgm:pt>
    <dgm:pt modelId="{2D52C507-6C6D-4369-9642-605A7F3C2A46}" type="pres">
      <dgm:prSet presAssocID="{8B1FA8AD-6128-46D6-B0D1-2F1697FC0BDF}" presName="parentLin" presStyleCnt="0"/>
      <dgm:spPr/>
    </dgm:pt>
    <dgm:pt modelId="{8364957E-7671-4A45-8266-88EEE5180646}" type="pres">
      <dgm:prSet presAssocID="{8B1FA8AD-6128-46D6-B0D1-2F1697FC0BDF}" presName="parentLeftMargin" presStyleLbl="node1" presStyleIdx="0" presStyleCnt="9"/>
      <dgm:spPr/>
      <dgm:t>
        <a:bodyPr/>
        <a:lstStyle/>
        <a:p>
          <a:endParaRPr lang="ru-RU"/>
        </a:p>
      </dgm:t>
    </dgm:pt>
    <dgm:pt modelId="{803C4B9A-DC9C-471B-B0E6-DF45C01FDEAA}" type="pres">
      <dgm:prSet presAssocID="{8B1FA8AD-6128-46D6-B0D1-2F1697FC0BDF}" presName="parentText" presStyleLbl="node1" presStyleIdx="1" presStyleCnt="9" custScaleX="121739">
        <dgm:presLayoutVars>
          <dgm:chMax val="0"/>
          <dgm:bulletEnabled val="1"/>
        </dgm:presLayoutVars>
      </dgm:prSet>
      <dgm:spPr/>
      <dgm:t>
        <a:bodyPr/>
        <a:lstStyle/>
        <a:p>
          <a:endParaRPr lang="ru-RU"/>
        </a:p>
      </dgm:t>
    </dgm:pt>
    <dgm:pt modelId="{DED72C99-193A-423B-B71C-9127BC54851A}" type="pres">
      <dgm:prSet presAssocID="{8B1FA8AD-6128-46D6-B0D1-2F1697FC0BDF}" presName="negativeSpace" presStyleCnt="0"/>
      <dgm:spPr/>
    </dgm:pt>
    <dgm:pt modelId="{48D3A6FD-68A5-4B5F-B0FF-888532587F12}" type="pres">
      <dgm:prSet presAssocID="{8B1FA8AD-6128-46D6-B0D1-2F1697FC0BDF}" presName="childText" presStyleLbl="conFgAcc1" presStyleIdx="1" presStyleCnt="9">
        <dgm:presLayoutVars>
          <dgm:bulletEnabled val="1"/>
        </dgm:presLayoutVars>
      </dgm:prSet>
      <dgm:spPr/>
    </dgm:pt>
    <dgm:pt modelId="{C1FA499F-2B75-471D-9EE3-7BDBCECA5B02}" type="pres">
      <dgm:prSet presAssocID="{4CA69689-DCA3-4A8F-B84A-50BC14155044}" presName="spaceBetweenRectangles" presStyleCnt="0"/>
      <dgm:spPr/>
    </dgm:pt>
    <dgm:pt modelId="{5CA86BEB-6D28-4F5B-B50B-A985B144478F}" type="pres">
      <dgm:prSet presAssocID="{A1F739D6-1673-41BD-9D4B-76454ADEA631}" presName="parentLin" presStyleCnt="0"/>
      <dgm:spPr/>
    </dgm:pt>
    <dgm:pt modelId="{56DDF298-20BF-440B-A364-B5EE086AD3FB}" type="pres">
      <dgm:prSet presAssocID="{A1F739D6-1673-41BD-9D4B-76454ADEA631}" presName="parentLeftMargin" presStyleLbl="node1" presStyleIdx="1" presStyleCnt="9"/>
      <dgm:spPr/>
      <dgm:t>
        <a:bodyPr/>
        <a:lstStyle/>
        <a:p>
          <a:endParaRPr lang="ru-RU"/>
        </a:p>
      </dgm:t>
    </dgm:pt>
    <dgm:pt modelId="{CD53DBCB-0696-41B9-93DB-29EAF0D10092}" type="pres">
      <dgm:prSet presAssocID="{A1F739D6-1673-41BD-9D4B-76454ADEA631}" presName="parentText" presStyleLbl="node1" presStyleIdx="2" presStyleCnt="9" custScaleX="121739">
        <dgm:presLayoutVars>
          <dgm:chMax val="0"/>
          <dgm:bulletEnabled val="1"/>
        </dgm:presLayoutVars>
      </dgm:prSet>
      <dgm:spPr/>
      <dgm:t>
        <a:bodyPr/>
        <a:lstStyle/>
        <a:p>
          <a:endParaRPr lang="ru-RU"/>
        </a:p>
      </dgm:t>
    </dgm:pt>
    <dgm:pt modelId="{A71E6971-54B4-408C-AEEE-35F6B3235820}" type="pres">
      <dgm:prSet presAssocID="{A1F739D6-1673-41BD-9D4B-76454ADEA631}" presName="negativeSpace" presStyleCnt="0"/>
      <dgm:spPr/>
    </dgm:pt>
    <dgm:pt modelId="{8715EB90-B31D-4C42-8F46-E05BABDD6CA3}" type="pres">
      <dgm:prSet presAssocID="{A1F739D6-1673-41BD-9D4B-76454ADEA631}" presName="childText" presStyleLbl="conFgAcc1" presStyleIdx="2" presStyleCnt="9">
        <dgm:presLayoutVars>
          <dgm:bulletEnabled val="1"/>
        </dgm:presLayoutVars>
      </dgm:prSet>
      <dgm:spPr/>
    </dgm:pt>
    <dgm:pt modelId="{6D07F5B3-5AF2-41F5-A537-D7A2B7D092AF}" type="pres">
      <dgm:prSet presAssocID="{628DA8DB-7FE5-45E3-A493-811DE9285ACB}" presName="spaceBetweenRectangles" presStyleCnt="0"/>
      <dgm:spPr/>
    </dgm:pt>
    <dgm:pt modelId="{776A1FBB-A24B-4E99-8853-801572039568}" type="pres">
      <dgm:prSet presAssocID="{369E045B-6BEC-4B6A-B67A-5263BDD1A693}" presName="parentLin" presStyleCnt="0"/>
      <dgm:spPr/>
    </dgm:pt>
    <dgm:pt modelId="{1D0002B3-6E89-4635-A9CC-233E5E13C808}" type="pres">
      <dgm:prSet presAssocID="{369E045B-6BEC-4B6A-B67A-5263BDD1A693}" presName="parentLeftMargin" presStyleLbl="node1" presStyleIdx="2" presStyleCnt="9"/>
      <dgm:spPr/>
      <dgm:t>
        <a:bodyPr/>
        <a:lstStyle/>
        <a:p>
          <a:endParaRPr lang="ru-RU"/>
        </a:p>
      </dgm:t>
    </dgm:pt>
    <dgm:pt modelId="{0497C43E-C674-4C1E-84F6-C6F503536549}" type="pres">
      <dgm:prSet presAssocID="{369E045B-6BEC-4B6A-B67A-5263BDD1A693}" presName="parentText" presStyleLbl="node1" presStyleIdx="3" presStyleCnt="9" custScaleX="121739">
        <dgm:presLayoutVars>
          <dgm:chMax val="0"/>
          <dgm:bulletEnabled val="1"/>
        </dgm:presLayoutVars>
      </dgm:prSet>
      <dgm:spPr/>
      <dgm:t>
        <a:bodyPr/>
        <a:lstStyle/>
        <a:p>
          <a:endParaRPr lang="ru-RU"/>
        </a:p>
      </dgm:t>
    </dgm:pt>
    <dgm:pt modelId="{A5AB7971-880B-45BE-803B-B2CF7DBF225B}" type="pres">
      <dgm:prSet presAssocID="{369E045B-6BEC-4B6A-B67A-5263BDD1A693}" presName="negativeSpace" presStyleCnt="0"/>
      <dgm:spPr/>
    </dgm:pt>
    <dgm:pt modelId="{55211846-57D8-417F-976B-9BEA60D19359}" type="pres">
      <dgm:prSet presAssocID="{369E045B-6BEC-4B6A-B67A-5263BDD1A693}" presName="childText" presStyleLbl="conFgAcc1" presStyleIdx="3" presStyleCnt="9">
        <dgm:presLayoutVars>
          <dgm:bulletEnabled val="1"/>
        </dgm:presLayoutVars>
      </dgm:prSet>
      <dgm:spPr/>
    </dgm:pt>
    <dgm:pt modelId="{9E5ECEE9-8324-41B0-9E5A-55DFD9155D3C}" type="pres">
      <dgm:prSet presAssocID="{0F2853D0-473A-4711-82BB-1521B849DA6C}" presName="spaceBetweenRectangles" presStyleCnt="0"/>
      <dgm:spPr/>
    </dgm:pt>
    <dgm:pt modelId="{1750A913-6DBC-4950-A338-CADF6B45B453}" type="pres">
      <dgm:prSet presAssocID="{52A25E26-5DBA-4CA1-AAEE-C53126C35E4B}" presName="parentLin" presStyleCnt="0"/>
      <dgm:spPr/>
    </dgm:pt>
    <dgm:pt modelId="{49DB6AD0-37C3-4DAD-8B6B-5AFE1297B71B}" type="pres">
      <dgm:prSet presAssocID="{52A25E26-5DBA-4CA1-AAEE-C53126C35E4B}" presName="parentLeftMargin" presStyleLbl="node1" presStyleIdx="3" presStyleCnt="9"/>
      <dgm:spPr/>
      <dgm:t>
        <a:bodyPr/>
        <a:lstStyle/>
        <a:p>
          <a:endParaRPr lang="ru-RU"/>
        </a:p>
      </dgm:t>
    </dgm:pt>
    <dgm:pt modelId="{ACBE6E96-313D-4E69-9C99-A4A591E001C1}" type="pres">
      <dgm:prSet presAssocID="{52A25E26-5DBA-4CA1-AAEE-C53126C35E4B}" presName="parentText" presStyleLbl="node1" presStyleIdx="4" presStyleCnt="9" custScaleX="121739">
        <dgm:presLayoutVars>
          <dgm:chMax val="0"/>
          <dgm:bulletEnabled val="1"/>
        </dgm:presLayoutVars>
      </dgm:prSet>
      <dgm:spPr/>
      <dgm:t>
        <a:bodyPr/>
        <a:lstStyle/>
        <a:p>
          <a:endParaRPr lang="ru-RU"/>
        </a:p>
      </dgm:t>
    </dgm:pt>
    <dgm:pt modelId="{BF4CF09D-66C6-4A36-8B75-6F962104763D}" type="pres">
      <dgm:prSet presAssocID="{52A25E26-5DBA-4CA1-AAEE-C53126C35E4B}" presName="negativeSpace" presStyleCnt="0"/>
      <dgm:spPr/>
    </dgm:pt>
    <dgm:pt modelId="{A809158B-96CB-4742-BD0E-3132CCC713C5}" type="pres">
      <dgm:prSet presAssocID="{52A25E26-5DBA-4CA1-AAEE-C53126C35E4B}" presName="childText" presStyleLbl="conFgAcc1" presStyleIdx="4" presStyleCnt="9">
        <dgm:presLayoutVars>
          <dgm:bulletEnabled val="1"/>
        </dgm:presLayoutVars>
      </dgm:prSet>
      <dgm:spPr/>
    </dgm:pt>
    <dgm:pt modelId="{E98C211E-6FF2-4685-91C9-FEE4E71917A9}" type="pres">
      <dgm:prSet presAssocID="{D0206C30-5DDD-4FF6-97A0-6470185D6CEA}" presName="spaceBetweenRectangles" presStyleCnt="0"/>
      <dgm:spPr/>
    </dgm:pt>
    <dgm:pt modelId="{6C7C5CB0-C700-4AEA-9291-8A28669DBB2C}" type="pres">
      <dgm:prSet presAssocID="{3B4FE1B7-FB2F-447E-AA9B-12049C849BEF}" presName="parentLin" presStyleCnt="0"/>
      <dgm:spPr/>
    </dgm:pt>
    <dgm:pt modelId="{D97C48E3-514E-4364-9A66-77C99F578BBB}" type="pres">
      <dgm:prSet presAssocID="{3B4FE1B7-FB2F-447E-AA9B-12049C849BEF}" presName="parentLeftMargin" presStyleLbl="node1" presStyleIdx="4" presStyleCnt="9"/>
      <dgm:spPr/>
      <dgm:t>
        <a:bodyPr/>
        <a:lstStyle/>
        <a:p>
          <a:endParaRPr lang="ru-RU"/>
        </a:p>
      </dgm:t>
    </dgm:pt>
    <dgm:pt modelId="{36ABECB1-1EAB-4D8B-B49C-D19DEE9E3D46}" type="pres">
      <dgm:prSet presAssocID="{3B4FE1B7-FB2F-447E-AA9B-12049C849BEF}" presName="parentText" presStyleLbl="node1" presStyleIdx="5" presStyleCnt="9" custScaleX="121739">
        <dgm:presLayoutVars>
          <dgm:chMax val="0"/>
          <dgm:bulletEnabled val="1"/>
        </dgm:presLayoutVars>
      </dgm:prSet>
      <dgm:spPr/>
      <dgm:t>
        <a:bodyPr/>
        <a:lstStyle/>
        <a:p>
          <a:endParaRPr lang="ru-RU"/>
        </a:p>
      </dgm:t>
    </dgm:pt>
    <dgm:pt modelId="{8AA1A5FB-AF27-479F-8B2E-F9BE0C699897}" type="pres">
      <dgm:prSet presAssocID="{3B4FE1B7-FB2F-447E-AA9B-12049C849BEF}" presName="negativeSpace" presStyleCnt="0"/>
      <dgm:spPr/>
    </dgm:pt>
    <dgm:pt modelId="{A8C8DBF9-4B93-4205-A41F-34EA67DFCA7E}" type="pres">
      <dgm:prSet presAssocID="{3B4FE1B7-FB2F-447E-AA9B-12049C849BEF}" presName="childText" presStyleLbl="conFgAcc1" presStyleIdx="5" presStyleCnt="9">
        <dgm:presLayoutVars>
          <dgm:bulletEnabled val="1"/>
        </dgm:presLayoutVars>
      </dgm:prSet>
      <dgm:spPr/>
    </dgm:pt>
    <dgm:pt modelId="{6CC8273C-E12B-42C6-A477-A6181B8DA829}" type="pres">
      <dgm:prSet presAssocID="{7C63DA73-2C56-43A3-BB5B-63E2B1FB6089}" presName="spaceBetweenRectangles" presStyleCnt="0"/>
      <dgm:spPr/>
    </dgm:pt>
    <dgm:pt modelId="{5BA7B76C-94D4-4213-924C-EEE65C744210}" type="pres">
      <dgm:prSet presAssocID="{2C815A24-6D13-43A0-B74E-203FD6C71307}" presName="parentLin" presStyleCnt="0"/>
      <dgm:spPr/>
    </dgm:pt>
    <dgm:pt modelId="{681847AD-4A4C-4129-87DA-F13F0E4C8346}" type="pres">
      <dgm:prSet presAssocID="{2C815A24-6D13-43A0-B74E-203FD6C71307}" presName="parentLeftMargin" presStyleLbl="node1" presStyleIdx="5" presStyleCnt="9"/>
      <dgm:spPr/>
      <dgm:t>
        <a:bodyPr/>
        <a:lstStyle/>
        <a:p>
          <a:endParaRPr lang="ru-RU"/>
        </a:p>
      </dgm:t>
    </dgm:pt>
    <dgm:pt modelId="{2826DBD7-6C62-46CD-A1C4-ACFD5331B7A3}" type="pres">
      <dgm:prSet presAssocID="{2C815A24-6D13-43A0-B74E-203FD6C71307}" presName="parentText" presStyleLbl="node1" presStyleIdx="6" presStyleCnt="9" custScaleX="121739">
        <dgm:presLayoutVars>
          <dgm:chMax val="0"/>
          <dgm:bulletEnabled val="1"/>
        </dgm:presLayoutVars>
      </dgm:prSet>
      <dgm:spPr/>
      <dgm:t>
        <a:bodyPr/>
        <a:lstStyle/>
        <a:p>
          <a:endParaRPr lang="ru-RU"/>
        </a:p>
      </dgm:t>
    </dgm:pt>
    <dgm:pt modelId="{9D7B1F41-DF89-49EB-8B26-BB37C5A2A1CF}" type="pres">
      <dgm:prSet presAssocID="{2C815A24-6D13-43A0-B74E-203FD6C71307}" presName="negativeSpace" presStyleCnt="0"/>
      <dgm:spPr/>
    </dgm:pt>
    <dgm:pt modelId="{2B99F084-8CA4-4370-B96B-3755146A8130}" type="pres">
      <dgm:prSet presAssocID="{2C815A24-6D13-43A0-B74E-203FD6C71307}" presName="childText" presStyleLbl="conFgAcc1" presStyleIdx="6" presStyleCnt="9">
        <dgm:presLayoutVars>
          <dgm:bulletEnabled val="1"/>
        </dgm:presLayoutVars>
      </dgm:prSet>
      <dgm:spPr/>
    </dgm:pt>
    <dgm:pt modelId="{7661D8C8-0508-4DCA-8109-303CE957AE98}" type="pres">
      <dgm:prSet presAssocID="{12C468F4-9DD0-415F-B000-133684D84326}" presName="spaceBetweenRectangles" presStyleCnt="0"/>
      <dgm:spPr/>
    </dgm:pt>
    <dgm:pt modelId="{69E83437-BA5A-4077-BFF7-9889813CBDE9}" type="pres">
      <dgm:prSet presAssocID="{CDD4015B-DFAD-42E4-BFA9-3CBFA31FFD4F}" presName="parentLin" presStyleCnt="0"/>
      <dgm:spPr/>
    </dgm:pt>
    <dgm:pt modelId="{DA583F06-C216-497A-8EB3-3F23AF91FADE}" type="pres">
      <dgm:prSet presAssocID="{CDD4015B-DFAD-42E4-BFA9-3CBFA31FFD4F}" presName="parentLeftMargin" presStyleLbl="node1" presStyleIdx="6" presStyleCnt="9"/>
      <dgm:spPr/>
      <dgm:t>
        <a:bodyPr/>
        <a:lstStyle/>
        <a:p>
          <a:endParaRPr lang="ru-RU"/>
        </a:p>
      </dgm:t>
    </dgm:pt>
    <dgm:pt modelId="{51E03DF0-31C4-49FE-8418-27CE62F2D489}" type="pres">
      <dgm:prSet presAssocID="{CDD4015B-DFAD-42E4-BFA9-3CBFA31FFD4F}" presName="parentText" presStyleLbl="node1" presStyleIdx="7" presStyleCnt="9" custScaleX="121739">
        <dgm:presLayoutVars>
          <dgm:chMax val="0"/>
          <dgm:bulletEnabled val="1"/>
        </dgm:presLayoutVars>
      </dgm:prSet>
      <dgm:spPr/>
      <dgm:t>
        <a:bodyPr/>
        <a:lstStyle/>
        <a:p>
          <a:endParaRPr lang="ru-RU"/>
        </a:p>
      </dgm:t>
    </dgm:pt>
    <dgm:pt modelId="{AE864AF1-5DC6-43C2-A3E0-95BEF361E8F7}" type="pres">
      <dgm:prSet presAssocID="{CDD4015B-DFAD-42E4-BFA9-3CBFA31FFD4F}" presName="negativeSpace" presStyleCnt="0"/>
      <dgm:spPr/>
    </dgm:pt>
    <dgm:pt modelId="{656A9638-021D-4141-8B00-F8826AABA83F}" type="pres">
      <dgm:prSet presAssocID="{CDD4015B-DFAD-42E4-BFA9-3CBFA31FFD4F}" presName="childText" presStyleLbl="conFgAcc1" presStyleIdx="7" presStyleCnt="9">
        <dgm:presLayoutVars>
          <dgm:bulletEnabled val="1"/>
        </dgm:presLayoutVars>
      </dgm:prSet>
      <dgm:spPr/>
    </dgm:pt>
    <dgm:pt modelId="{FAB35103-1ECA-4FA7-92D8-9892AD1B5747}" type="pres">
      <dgm:prSet presAssocID="{E8B95972-035E-4736-9E5A-F0C6BF53F61B}" presName="spaceBetweenRectangles" presStyleCnt="0"/>
      <dgm:spPr/>
    </dgm:pt>
    <dgm:pt modelId="{1C13C97A-757F-4927-A302-1CF9A7ECD278}" type="pres">
      <dgm:prSet presAssocID="{6A3B3273-CC9A-40D7-A9AD-B848E3F4ABEB}" presName="parentLin" presStyleCnt="0"/>
      <dgm:spPr/>
    </dgm:pt>
    <dgm:pt modelId="{66639195-DBA5-418D-9A2C-464A35CFDF9D}" type="pres">
      <dgm:prSet presAssocID="{6A3B3273-CC9A-40D7-A9AD-B848E3F4ABEB}" presName="parentLeftMargin" presStyleLbl="node1" presStyleIdx="7" presStyleCnt="9"/>
      <dgm:spPr/>
      <dgm:t>
        <a:bodyPr/>
        <a:lstStyle/>
        <a:p>
          <a:endParaRPr lang="ru-RU"/>
        </a:p>
      </dgm:t>
    </dgm:pt>
    <dgm:pt modelId="{18F52E0F-B90A-4F2A-8F7E-028ABA9948E6}" type="pres">
      <dgm:prSet presAssocID="{6A3B3273-CC9A-40D7-A9AD-B848E3F4ABEB}" presName="parentText" presStyleLbl="node1" presStyleIdx="8" presStyleCnt="9" custScaleX="121739">
        <dgm:presLayoutVars>
          <dgm:chMax val="0"/>
          <dgm:bulletEnabled val="1"/>
        </dgm:presLayoutVars>
      </dgm:prSet>
      <dgm:spPr/>
      <dgm:t>
        <a:bodyPr/>
        <a:lstStyle/>
        <a:p>
          <a:endParaRPr lang="ru-RU"/>
        </a:p>
      </dgm:t>
    </dgm:pt>
    <dgm:pt modelId="{D881D72C-F9B8-4D9D-9265-0D548EFECC6F}" type="pres">
      <dgm:prSet presAssocID="{6A3B3273-CC9A-40D7-A9AD-B848E3F4ABEB}" presName="negativeSpace" presStyleCnt="0"/>
      <dgm:spPr/>
    </dgm:pt>
    <dgm:pt modelId="{48A64D14-0C00-44D6-96D0-20D05C74EB4D}" type="pres">
      <dgm:prSet presAssocID="{6A3B3273-CC9A-40D7-A9AD-B848E3F4ABEB}" presName="childText" presStyleLbl="conFgAcc1" presStyleIdx="8" presStyleCnt="9">
        <dgm:presLayoutVars>
          <dgm:bulletEnabled val="1"/>
        </dgm:presLayoutVars>
      </dgm:prSet>
      <dgm:spPr/>
    </dgm:pt>
  </dgm:ptLst>
  <dgm:cxnLst>
    <dgm:cxn modelId="{37B358D0-CC43-4643-83C4-E1B59124FDE8}" type="presOf" srcId="{7E59860D-FF21-473E-875B-53FB4D77AD56}" destId="{95890081-D80A-4A82-AC67-46B38FE483B5}" srcOrd="0" destOrd="0" presId="urn:microsoft.com/office/officeart/2005/8/layout/list1"/>
    <dgm:cxn modelId="{34ECBC32-AE0A-482B-A30D-55CCA7B9F538}" type="presOf" srcId="{8B1FA8AD-6128-46D6-B0D1-2F1697FC0BDF}" destId="{8364957E-7671-4A45-8266-88EEE5180646}" srcOrd="0" destOrd="0" presId="urn:microsoft.com/office/officeart/2005/8/layout/list1"/>
    <dgm:cxn modelId="{A9E1F773-1B93-4EFB-B377-8D1FFC83FBB7}" type="presOf" srcId="{369E045B-6BEC-4B6A-B67A-5263BDD1A693}" destId="{0497C43E-C674-4C1E-84F6-C6F503536549}" srcOrd="1" destOrd="0" presId="urn:microsoft.com/office/officeart/2005/8/layout/list1"/>
    <dgm:cxn modelId="{A90E59D5-9DC6-48A3-9A08-B273BDE0970A}" type="presOf" srcId="{3B4FE1B7-FB2F-447E-AA9B-12049C849BEF}" destId="{36ABECB1-1EAB-4D8B-B49C-D19DEE9E3D46}" srcOrd="1" destOrd="0" presId="urn:microsoft.com/office/officeart/2005/8/layout/list1"/>
    <dgm:cxn modelId="{C60552D5-D40E-4E16-8DFC-FC679CA3525F}" type="presOf" srcId="{3B4FE1B7-FB2F-447E-AA9B-12049C849BEF}" destId="{D97C48E3-514E-4364-9A66-77C99F578BBB}" srcOrd="0" destOrd="0" presId="urn:microsoft.com/office/officeart/2005/8/layout/list1"/>
    <dgm:cxn modelId="{0DF7F055-1FEC-4A7E-BD5C-609E4DEFA855}" type="presOf" srcId="{A1F739D6-1673-41BD-9D4B-76454ADEA631}" destId="{CD53DBCB-0696-41B9-93DB-29EAF0D10092}" srcOrd="1" destOrd="0" presId="urn:microsoft.com/office/officeart/2005/8/layout/list1"/>
    <dgm:cxn modelId="{CB67BD04-ABF8-4D36-B9B7-BB5D6D8FDE21}" type="presOf" srcId="{52A25E26-5DBA-4CA1-AAEE-C53126C35E4B}" destId="{49DB6AD0-37C3-4DAD-8B6B-5AFE1297B71B}" srcOrd="0" destOrd="0" presId="urn:microsoft.com/office/officeart/2005/8/layout/list1"/>
    <dgm:cxn modelId="{43B26486-73A6-45E4-9E95-3629F5DCEC09}" srcId="{7E59860D-FF21-473E-875B-53FB4D77AD56}" destId="{2C815A24-6D13-43A0-B74E-203FD6C71307}" srcOrd="6" destOrd="0" parTransId="{2279DE5B-1AAB-4D54-9432-63675B4C6805}" sibTransId="{12C468F4-9DD0-415F-B000-133684D84326}"/>
    <dgm:cxn modelId="{00DB6475-FCCA-4DB6-AE63-3C560DF29EAF}" srcId="{7E59860D-FF21-473E-875B-53FB4D77AD56}" destId="{52A25E26-5DBA-4CA1-AAEE-C53126C35E4B}" srcOrd="4" destOrd="0" parTransId="{45683777-576C-472D-B544-AF32AB1D3231}" sibTransId="{D0206C30-5DDD-4FF6-97A0-6470185D6CEA}"/>
    <dgm:cxn modelId="{2A069750-0234-4F6B-9B95-5C4F41B13BE8}" type="presOf" srcId="{6A3B3273-CC9A-40D7-A9AD-B848E3F4ABEB}" destId="{66639195-DBA5-418D-9A2C-464A35CFDF9D}" srcOrd="0" destOrd="0" presId="urn:microsoft.com/office/officeart/2005/8/layout/list1"/>
    <dgm:cxn modelId="{26CF4B57-C3C8-4225-9619-D34C667987DC}" type="presOf" srcId="{2C815A24-6D13-43A0-B74E-203FD6C71307}" destId="{2826DBD7-6C62-46CD-A1C4-ACFD5331B7A3}" srcOrd="1" destOrd="0" presId="urn:microsoft.com/office/officeart/2005/8/layout/list1"/>
    <dgm:cxn modelId="{147E1908-938D-47C0-9105-FFF73D0E10F6}" srcId="{7E59860D-FF21-473E-875B-53FB4D77AD56}" destId="{CDD4015B-DFAD-42E4-BFA9-3CBFA31FFD4F}" srcOrd="7" destOrd="0" parTransId="{91C8C178-0C46-4BF9-A2CC-64F1DAE5D745}" sibTransId="{E8B95972-035E-4736-9E5A-F0C6BF53F61B}"/>
    <dgm:cxn modelId="{1614F2D2-950E-48D8-A805-5EC2565A3290}" type="presOf" srcId="{52A25E26-5DBA-4CA1-AAEE-C53126C35E4B}" destId="{ACBE6E96-313D-4E69-9C99-A4A591E001C1}" srcOrd="1" destOrd="0" presId="urn:microsoft.com/office/officeart/2005/8/layout/list1"/>
    <dgm:cxn modelId="{36808642-2758-4315-8CB8-120624F366A0}" srcId="{7E59860D-FF21-473E-875B-53FB4D77AD56}" destId="{8B1FA8AD-6128-46D6-B0D1-2F1697FC0BDF}" srcOrd="1" destOrd="0" parTransId="{2F488705-5EAF-4E08-9F1C-C563F46D1E82}" sibTransId="{4CA69689-DCA3-4A8F-B84A-50BC14155044}"/>
    <dgm:cxn modelId="{511E40B4-8F3C-4F85-B2C3-726E1B805833}" type="presOf" srcId="{CDD4015B-DFAD-42E4-BFA9-3CBFA31FFD4F}" destId="{DA583F06-C216-497A-8EB3-3F23AF91FADE}" srcOrd="0" destOrd="0" presId="urn:microsoft.com/office/officeart/2005/8/layout/list1"/>
    <dgm:cxn modelId="{0939D923-6AD8-49AA-92EE-1A3DF061C745}" type="presOf" srcId="{242FAB9B-D6A4-4B1D-8452-D0043CD1AE84}" destId="{DEB0CEE4-63B9-4AD1-9E9E-1509B1A35D0B}" srcOrd="1" destOrd="0" presId="urn:microsoft.com/office/officeart/2005/8/layout/list1"/>
    <dgm:cxn modelId="{6D66C1B8-C6D7-4947-9616-682B42A8B30F}" type="presOf" srcId="{6A3B3273-CC9A-40D7-A9AD-B848E3F4ABEB}" destId="{18F52E0F-B90A-4F2A-8F7E-028ABA9948E6}" srcOrd="1" destOrd="0" presId="urn:microsoft.com/office/officeart/2005/8/layout/list1"/>
    <dgm:cxn modelId="{6337EFB4-3AEF-4EDA-ABCE-0B07DCDE8726}" srcId="{7E59860D-FF21-473E-875B-53FB4D77AD56}" destId="{6A3B3273-CC9A-40D7-A9AD-B848E3F4ABEB}" srcOrd="8" destOrd="0" parTransId="{0A74C77B-49C8-4BEB-B67B-8FD07C4BE009}" sibTransId="{5CC3D451-C043-41E2-909A-F4456AD9E3BF}"/>
    <dgm:cxn modelId="{0E1AE295-0869-4315-9CAB-E32489AAB9F1}" type="presOf" srcId="{A1F739D6-1673-41BD-9D4B-76454ADEA631}" destId="{56DDF298-20BF-440B-A364-B5EE086AD3FB}" srcOrd="0" destOrd="0" presId="urn:microsoft.com/office/officeart/2005/8/layout/list1"/>
    <dgm:cxn modelId="{A694D34C-0DCA-4D5D-88C2-9FCB6857DF5B}" type="presOf" srcId="{369E045B-6BEC-4B6A-B67A-5263BDD1A693}" destId="{1D0002B3-6E89-4635-A9CC-233E5E13C808}" srcOrd="0" destOrd="0" presId="urn:microsoft.com/office/officeart/2005/8/layout/list1"/>
    <dgm:cxn modelId="{67CDBFFD-CFA5-4285-976F-F7A61860BAC8}" type="presOf" srcId="{2C815A24-6D13-43A0-B74E-203FD6C71307}" destId="{681847AD-4A4C-4129-87DA-F13F0E4C8346}" srcOrd="0" destOrd="0" presId="urn:microsoft.com/office/officeart/2005/8/layout/list1"/>
    <dgm:cxn modelId="{5CB4F039-CB65-4029-B63D-63E124B692E0}" srcId="{7E59860D-FF21-473E-875B-53FB4D77AD56}" destId="{369E045B-6BEC-4B6A-B67A-5263BDD1A693}" srcOrd="3" destOrd="0" parTransId="{AA4AECA0-876B-42EB-A7F7-5924B76CE296}" sibTransId="{0F2853D0-473A-4711-82BB-1521B849DA6C}"/>
    <dgm:cxn modelId="{B5935FFF-35AF-4F6F-887E-FE5A8AC59491}" srcId="{7E59860D-FF21-473E-875B-53FB4D77AD56}" destId="{A1F739D6-1673-41BD-9D4B-76454ADEA631}" srcOrd="2" destOrd="0" parTransId="{0EA1984F-A7AB-4ED4-87E5-9D91D5F16343}" sibTransId="{628DA8DB-7FE5-45E3-A493-811DE9285ACB}"/>
    <dgm:cxn modelId="{1FC11025-6DF0-4E39-B11B-303DDBCDCA8D}" type="presOf" srcId="{8B1FA8AD-6128-46D6-B0D1-2F1697FC0BDF}" destId="{803C4B9A-DC9C-471B-B0E6-DF45C01FDEAA}" srcOrd="1" destOrd="0" presId="urn:microsoft.com/office/officeart/2005/8/layout/list1"/>
    <dgm:cxn modelId="{F3F17837-970D-4677-AB21-FC5D612226B7}" srcId="{7E59860D-FF21-473E-875B-53FB4D77AD56}" destId="{3B4FE1B7-FB2F-447E-AA9B-12049C849BEF}" srcOrd="5" destOrd="0" parTransId="{E62F1E33-3D84-4653-A2E7-F53BF8D58647}" sibTransId="{7C63DA73-2C56-43A3-BB5B-63E2B1FB6089}"/>
    <dgm:cxn modelId="{B9DA7164-4D01-42F9-971F-DACD9C8DE737}" srcId="{7E59860D-FF21-473E-875B-53FB4D77AD56}" destId="{242FAB9B-D6A4-4B1D-8452-D0043CD1AE84}" srcOrd="0" destOrd="0" parTransId="{3345EF62-A0A6-4888-8B65-56EA57DCE7E6}" sibTransId="{698C83E5-9217-4676-BF7C-0C798CD94FD5}"/>
    <dgm:cxn modelId="{121A5F1E-8DEF-4692-A91B-4E6E52F5D587}" type="presOf" srcId="{CDD4015B-DFAD-42E4-BFA9-3CBFA31FFD4F}" destId="{51E03DF0-31C4-49FE-8418-27CE62F2D489}" srcOrd="1" destOrd="0" presId="urn:microsoft.com/office/officeart/2005/8/layout/list1"/>
    <dgm:cxn modelId="{4406E837-88E3-4D98-955D-7BF25D0AEFEB}" type="presOf" srcId="{242FAB9B-D6A4-4B1D-8452-D0043CD1AE84}" destId="{8F7A6491-91CF-41A5-B2D0-CC55E3F37EB6}" srcOrd="0" destOrd="0" presId="urn:microsoft.com/office/officeart/2005/8/layout/list1"/>
    <dgm:cxn modelId="{0DA79AFA-56E4-4756-981A-3954E2130A93}" type="presParOf" srcId="{95890081-D80A-4A82-AC67-46B38FE483B5}" destId="{EA99DBF8-0602-4FA8-9983-356D73C0321D}" srcOrd="0" destOrd="0" presId="urn:microsoft.com/office/officeart/2005/8/layout/list1"/>
    <dgm:cxn modelId="{648A542F-109D-4607-847C-FB4DF32527A0}" type="presParOf" srcId="{EA99DBF8-0602-4FA8-9983-356D73C0321D}" destId="{8F7A6491-91CF-41A5-B2D0-CC55E3F37EB6}" srcOrd="0" destOrd="0" presId="urn:microsoft.com/office/officeart/2005/8/layout/list1"/>
    <dgm:cxn modelId="{CC0681B2-CA55-45F8-ACE9-970DCA78D5CB}" type="presParOf" srcId="{EA99DBF8-0602-4FA8-9983-356D73C0321D}" destId="{DEB0CEE4-63B9-4AD1-9E9E-1509B1A35D0B}" srcOrd="1" destOrd="0" presId="urn:microsoft.com/office/officeart/2005/8/layout/list1"/>
    <dgm:cxn modelId="{8CA4D416-F5D3-4BEB-B472-6CFD6DEF9513}" type="presParOf" srcId="{95890081-D80A-4A82-AC67-46B38FE483B5}" destId="{7C7413D0-0FE9-427E-87DD-2B05ED22CA1A}" srcOrd="1" destOrd="0" presId="urn:microsoft.com/office/officeart/2005/8/layout/list1"/>
    <dgm:cxn modelId="{B8DA7155-C940-4FBF-A09E-5E9CDFAE290A}" type="presParOf" srcId="{95890081-D80A-4A82-AC67-46B38FE483B5}" destId="{58267BDC-695B-4916-A813-CB3DEC02DD3D}" srcOrd="2" destOrd="0" presId="urn:microsoft.com/office/officeart/2005/8/layout/list1"/>
    <dgm:cxn modelId="{2B1D0B48-A27F-488D-AA81-FCCED8878C0A}" type="presParOf" srcId="{95890081-D80A-4A82-AC67-46B38FE483B5}" destId="{DD2C4695-50C4-4475-BAEF-77F38C4312E9}" srcOrd="3" destOrd="0" presId="urn:microsoft.com/office/officeart/2005/8/layout/list1"/>
    <dgm:cxn modelId="{3BE90BE1-B6B2-45B0-8F11-8012A89102E2}" type="presParOf" srcId="{95890081-D80A-4A82-AC67-46B38FE483B5}" destId="{2D52C507-6C6D-4369-9642-605A7F3C2A46}" srcOrd="4" destOrd="0" presId="urn:microsoft.com/office/officeart/2005/8/layout/list1"/>
    <dgm:cxn modelId="{0CC574FB-87B0-4AEF-844B-1E42C3FE5AEE}" type="presParOf" srcId="{2D52C507-6C6D-4369-9642-605A7F3C2A46}" destId="{8364957E-7671-4A45-8266-88EEE5180646}" srcOrd="0" destOrd="0" presId="urn:microsoft.com/office/officeart/2005/8/layout/list1"/>
    <dgm:cxn modelId="{199DC681-59FA-48AB-82DF-D848A4289CCA}" type="presParOf" srcId="{2D52C507-6C6D-4369-9642-605A7F3C2A46}" destId="{803C4B9A-DC9C-471B-B0E6-DF45C01FDEAA}" srcOrd="1" destOrd="0" presId="urn:microsoft.com/office/officeart/2005/8/layout/list1"/>
    <dgm:cxn modelId="{B0E00351-537D-4614-99E4-EC400269CED2}" type="presParOf" srcId="{95890081-D80A-4A82-AC67-46B38FE483B5}" destId="{DED72C99-193A-423B-B71C-9127BC54851A}" srcOrd="5" destOrd="0" presId="urn:microsoft.com/office/officeart/2005/8/layout/list1"/>
    <dgm:cxn modelId="{554D11F8-66A5-4E9C-997F-575AC1332FA8}" type="presParOf" srcId="{95890081-D80A-4A82-AC67-46B38FE483B5}" destId="{48D3A6FD-68A5-4B5F-B0FF-888532587F12}" srcOrd="6" destOrd="0" presId="urn:microsoft.com/office/officeart/2005/8/layout/list1"/>
    <dgm:cxn modelId="{A2C82679-C54B-4672-A599-1AE77A71C758}" type="presParOf" srcId="{95890081-D80A-4A82-AC67-46B38FE483B5}" destId="{C1FA499F-2B75-471D-9EE3-7BDBCECA5B02}" srcOrd="7" destOrd="0" presId="urn:microsoft.com/office/officeart/2005/8/layout/list1"/>
    <dgm:cxn modelId="{E3BEF865-581B-4646-AC94-D2B1B0E97543}" type="presParOf" srcId="{95890081-D80A-4A82-AC67-46B38FE483B5}" destId="{5CA86BEB-6D28-4F5B-B50B-A985B144478F}" srcOrd="8" destOrd="0" presId="urn:microsoft.com/office/officeart/2005/8/layout/list1"/>
    <dgm:cxn modelId="{1980A1BA-AFEC-4157-97EA-859D73397331}" type="presParOf" srcId="{5CA86BEB-6D28-4F5B-B50B-A985B144478F}" destId="{56DDF298-20BF-440B-A364-B5EE086AD3FB}" srcOrd="0" destOrd="0" presId="urn:microsoft.com/office/officeart/2005/8/layout/list1"/>
    <dgm:cxn modelId="{DE773170-AAD7-4FDE-AE07-EF68F4ABC4DF}" type="presParOf" srcId="{5CA86BEB-6D28-4F5B-B50B-A985B144478F}" destId="{CD53DBCB-0696-41B9-93DB-29EAF0D10092}" srcOrd="1" destOrd="0" presId="urn:microsoft.com/office/officeart/2005/8/layout/list1"/>
    <dgm:cxn modelId="{D81000ED-C4D3-4234-81D0-27BA25165513}" type="presParOf" srcId="{95890081-D80A-4A82-AC67-46B38FE483B5}" destId="{A71E6971-54B4-408C-AEEE-35F6B3235820}" srcOrd="9" destOrd="0" presId="urn:microsoft.com/office/officeart/2005/8/layout/list1"/>
    <dgm:cxn modelId="{76E9BD60-6771-4874-A3C3-9B41C27F2569}" type="presParOf" srcId="{95890081-D80A-4A82-AC67-46B38FE483B5}" destId="{8715EB90-B31D-4C42-8F46-E05BABDD6CA3}" srcOrd="10" destOrd="0" presId="urn:microsoft.com/office/officeart/2005/8/layout/list1"/>
    <dgm:cxn modelId="{9E937B15-CC7C-4C9A-8499-EDE026B7D853}" type="presParOf" srcId="{95890081-D80A-4A82-AC67-46B38FE483B5}" destId="{6D07F5B3-5AF2-41F5-A537-D7A2B7D092AF}" srcOrd="11" destOrd="0" presId="urn:microsoft.com/office/officeart/2005/8/layout/list1"/>
    <dgm:cxn modelId="{9412F623-ABEC-4AB0-9231-0CFB2D706E68}" type="presParOf" srcId="{95890081-D80A-4A82-AC67-46B38FE483B5}" destId="{776A1FBB-A24B-4E99-8853-801572039568}" srcOrd="12" destOrd="0" presId="urn:microsoft.com/office/officeart/2005/8/layout/list1"/>
    <dgm:cxn modelId="{A6DB8603-9DF1-4D7C-8D84-5B88FBD6EDA5}" type="presParOf" srcId="{776A1FBB-A24B-4E99-8853-801572039568}" destId="{1D0002B3-6E89-4635-A9CC-233E5E13C808}" srcOrd="0" destOrd="0" presId="urn:microsoft.com/office/officeart/2005/8/layout/list1"/>
    <dgm:cxn modelId="{CCD5972B-A488-4428-BEFE-D0BBD568A0BD}" type="presParOf" srcId="{776A1FBB-A24B-4E99-8853-801572039568}" destId="{0497C43E-C674-4C1E-84F6-C6F503536549}" srcOrd="1" destOrd="0" presId="urn:microsoft.com/office/officeart/2005/8/layout/list1"/>
    <dgm:cxn modelId="{2AF5AF51-FCD7-4B47-BB2F-C2E95E846E38}" type="presParOf" srcId="{95890081-D80A-4A82-AC67-46B38FE483B5}" destId="{A5AB7971-880B-45BE-803B-B2CF7DBF225B}" srcOrd="13" destOrd="0" presId="urn:microsoft.com/office/officeart/2005/8/layout/list1"/>
    <dgm:cxn modelId="{A94F73D3-7CD9-4689-A4D1-955A1AF063C3}" type="presParOf" srcId="{95890081-D80A-4A82-AC67-46B38FE483B5}" destId="{55211846-57D8-417F-976B-9BEA60D19359}" srcOrd="14" destOrd="0" presId="urn:microsoft.com/office/officeart/2005/8/layout/list1"/>
    <dgm:cxn modelId="{5F0D73A2-A383-4E6A-AB21-B1EEBF8DCBCA}" type="presParOf" srcId="{95890081-D80A-4A82-AC67-46B38FE483B5}" destId="{9E5ECEE9-8324-41B0-9E5A-55DFD9155D3C}" srcOrd="15" destOrd="0" presId="urn:microsoft.com/office/officeart/2005/8/layout/list1"/>
    <dgm:cxn modelId="{48F2A9A3-611A-47E4-AA82-751E01B35E77}" type="presParOf" srcId="{95890081-D80A-4A82-AC67-46B38FE483B5}" destId="{1750A913-6DBC-4950-A338-CADF6B45B453}" srcOrd="16" destOrd="0" presId="urn:microsoft.com/office/officeart/2005/8/layout/list1"/>
    <dgm:cxn modelId="{0E9236E5-9FAE-4FC1-941B-0788CBD96ECE}" type="presParOf" srcId="{1750A913-6DBC-4950-A338-CADF6B45B453}" destId="{49DB6AD0-37C3-4DAD-8B6B-5AFE1297B71B}" srcOrd="0" destOrd="0" presId="urn:microsoft.com/office/officeart/2005/8/layout/list1"/>
    <dgm:cxn modelId="{A18E3654-4221-4B7E-8A55-DDF3AC1D656F}" type="presParOf" srcId="{1750A913-6DBC-4950-A338-CADF6B45B453}" destId="{ACBE6E96-313D-4E69-9C99-A4A591E001C1}" srcOrd="1" destOrd="0" presId="urn:microsoft.com/office/officeart/2005/8/layout/list1"/>
    <dgm:cxn modelId="{DACEFFFB-F03C-491B-98CA-E2D57E514726}" type="presParOf" srcId="{95890081-D80A-4A82-AC67-46B38FE483B5}" destId="{BF4CF09D-66C6-4A36-8B75-6F962104763D}" srcOrd="17" destOrd="0" presId="urn:microsoft.com/office/officeart/2005/8/layout/list1"/>
    <dgm:cxn modelId="{3DB246DB-6195-4391-BFC3-44FDC017A645}" type="presParOf" srcId="{95890081-D80A-4A82-AC67-46B38FE483B5}" destId="{A809158B-96CB-4742-BD0E-3132CCC713C5}" srcOrd="18" destOrd="0" presId="urn:microsoft.com/office/officeart/2005/8/layout/list1"/>
    <dgm:cxn modelId="{83FFE712-BE0C-40CC-85C3-A9490952CD74}" type="presParOf" srcId="{95890081-D80A-4A82-AC67-46B38FE483B5}" destId="{E98C211E-6FF2-4685-91C9-FEE4E71917A9}" srcOrd="19" destOrd="0" presId="urn:microsoft.com/office/officeart/2005/8/layout/list1"/>
    <dgm:cxn modelId="{73A085DA-3A51-448F-887E-35EFE08A280F}" type="presParOf" srcId="{95890081-D80A-4A82-AC67-46B38FE483B5}" destId="{6C7C5CB0-C700-4AEA-9291-8A28669DBB2C}" srcOrd="20" destOrd="0" presId="urn:microsoft.com/office/officeart/2005/8/layout/list1"/>
    <dgm:cxn modelId="{1FD23DB4-516C-4C67-8807-3039BEF2C650}" type="presParOf" srcId="{6C7C5CB0-C700-4AEA-9291-8A28669DBB2C}" destId="{D97C48E3-514E-4364-9A66-77C99F578BBB}" srcOrd="0" destOrd="0" presId="urn:microsoft.com/office/officeart/2005/8/layout/list1"/>
    <dgm:cxn modelId="{4F01D664-FD70-450A-A668-9D435E20D45D}" type="presParOf" srcId="{6C7C5CB0-C700-4AEA-9291-8A28669DBB2C}" destId="{36ABECB1-1EAB-4D8B-B49C-D19DEE9E3D46}" srcOrd="1" destOrd="0" presId="urn:microsoft.com/office/officeart/2005/8/layout/list1"/>
    <dgm:cxn modelId="{DD74E020-8D4D-48F0-884E-47F1941C55A1}" type="presParOf" srcId="{95890081-D80A-4A82-AC67-46B38FE483B5}" destId="{8AA1A5FB-AF27-479F-8B2E-F9BE0C699897}" srcOrd="21" destOrd="0" presId="urn:microsoft.com/office/officeart/2005/8/layout/list1"/>
    <dgm:cxn modelId="{D3D4F932-E7F3-494F-8F3B-1FB12882078C}" type="presParOf" srcId="{95890081-D80A-4A82-AC67-46B38FE483B5}" destId="{A8C8DBF9-4B93-4205-A41F-34EA67DFCA7E}" srcOrd="22" destOrd="0" presId="urn:microsoft.com/office/officeart/2005/8/layout/list1"/>
    <dgm:cxn modelId="{A2CB32EA-D76D-4B99-A736-4EA232C49A6B}" type="presParOf" srcId="{95890081-D80A-4A82-AC67-46B38FE483B5}" destId="{6CC8273C-E12B-42C6-A477-A6181B8DA829}" srcOrd="23" destOrd="0" presId="urn:microsoft.com/office/officeart/2005/8/layout/list1"/>
    <dgm:cxn modelId="{F4D84867-37E9-4FAE-A73F-D39514B46EEA}" type="presParOf" srcId="{95890081-D80A-4A82-AC67-46B38FE483B5}" destId="{5BA7B76C-94D4-4213-924C-EEE65C744210}" srcOrd="24" destOrd="0" presId="urn:microsoft.com/office/officeart/2005/8/layout/list1"/>
    <dgm:cxn modelId="{68BDB690-F54D-447D-8FC5-1C7F66A85453}" type="presParOf" srcId="{5BA7B76C-94D4-4213-924C-EEE65C744210}" destId="{681847AD-4A4C-4129-87DA-F13F0E4C8346}" srcOrd="0" destOrd="0" presId="urn:microsoft.com/office/officeart/2005/8/layout/list1"/>
    <dgm:cxn modelId="{680D6DB4-C4BB-426A-86F2-015033D3DD89}" type="presParOf" srcId="{5BA7B76C-94D4-4213-924C-EEE65C744210}" destId="{2826DBD7-6C62-46CD-A1C4-ACFD5331B7A3}" srcOrd="1" destOrd="0" presId="urn:microsoft.com/office/officeart/2005/8/layout/list1"/>
    <dgm:cxn modelId="{E063925A-F180-4F6B-A997-2E0E88ABFD25}" type="presParOf" srcId="{95890081-D80A-4A82-AC67-46B38FE483B5}" destId="{9D7B1F41-DF89-49EB-8B26-BB37C5A2A1CF}" srcOrd="25" destOrd="0" presId="urn:microsoft.com/office/officeart/2005/8/layout/list1"/>
    <dgm:cxn modelId="{27E24FE9-54B9-45EC-B0F7-894E47B39B83}" type="presParOf" srcId="{95890081-D80A-4A82-AC67-46B38FE483B5}" destId="{2B99F084-8CA4-4370-B96B-3755146A8130}" srcOrd="26" destOrd="0" presId="urn:microsoft.com/office/officeart/2005/8/layout/list1"/>
    <dgm:cxn modelId="{4A10D293-8DDB-4327-B3BA-4DE2AD1E6DE1}" type="presParOf" srcId="{95890081-D80A-4A82-AC67-46B38FE483B5}" destId="{7661D8C8-0508-4DCA-8109-303CE957AE98}" srcOrd="27" destOrd="0" presId="urn:microsoft.com/office/officeart/2005/8/layout/list1"/>
    <dgm:cxn modelId="{B8059DF1-6771-4398-AAAB-48D08D03B169}" type="presParOf" srcId="{95890081-D80A-4A82-AC67-46B38FE483B5}" destId="{69E83437-BA5A-4077-BFF7-9889813CBDE9}" srcOrd="28" destOrd="0" presId="urn:microsoft.com/office/officeart/2005/8/layout/list1"/>
    <dgm:cxn modelId="{B23730B5-3527-476C-B652-AB279DE225BE}" type="presParOf" srcId="{69E83437-BA5A-4077-BFF7-9889813CBDE9}" destId="{DA583F06-C216-497A-8EB3-3F23AF91FADE}" srcOrd="0" destOrd="0" presId="urn:microsoft.com/office/officeart/2005/8/layout/list1"/>
    <dgm:cxn modelId="{B3A99D81-6677-4E20-AC33-689C05AF1B04}" type="presParOf" srcId="{69E83437-BA5A-4077-BFF7-9889813CBDE9}" destId="{51E03DF0-31C4-49FE-8418-27CE62F2D489}" srcOrd="1" destOrd="0" presId="urn:microsoft.com/office/officeart/2005/8/layout/list1"/>
    <dgm:cxn modelId="{10698565-1E5B-43C3-AC71-87C978E041B1}" type="presParOf" srcId="{95890081-D80A-4A82-AC67-46B38FE483B5}" destId="{AE864AF1-5DC6-43C2-A3E0-95BEF361E8F7}" srcOrd="29" destOrd="0" presId="urn:microsoft.com/office/officeart/2005/8/layout/list1"/>
    <dgm:cxn modelId="{042403F7-970C-47F8-9875-CB6537003052}" type="presParOf" srcId="{95890081-D80A-4A82-AC67-46B38FE483B5}" destId="{656A9638-021D-4141-8B00-F8826AABA83F}" srcOrd="30" destOrd="0" presId="urn:microsoft.com/office/officeart/2005/8/layout/list1"/>
    <dgm:cxn modelId="{A683EAD9-3D18-48E5-B06F-A488E8FC9871}" type="presParOf" srcId="{95890081-D80A-4A82-AC67-46B38FE483B5}" destId="{FAB35103-1ECA-4FA7-92D8-9892AD1B5747}" srcOrd="31" destOrd="0" presId="urn:microsoft.com/office/officeart/2005/8/layout/list1"/>
    <dgm:cxn modelId="{1DBA0677-A103-4F88-B4DD-0EADBC29C0AD}" type="presParOf" srcId="{95890081-D80A-4A82-AC67-46B38FE483B5}" destId="{1C13C97A-757F-4927-A302-1CF9A7ECD278}" srcOrd="32" destOrd="0" presId="urn:microsoft.com/office/officeart/2005/8/layout/list1"/>
    <dgm:cxn modelId="{1BCBD721-EC65-4071-A243-B936FD7F5DDE}" type="presParOf" srcId="{1C13C97A-757F-4927-A302-1CF9A7ECD278}" destId="{66639195-DBA5-418D-9A2C-464A35CFDF9D}" srcOrd="0" destOrd="0" presId="urn:microsoft.com/office/officeart/2005/8/layout/list1"/>
    <dgm:cxn modelId="{D8983E60-C30C-4253-A886-F01EE4BABBC1}" type="presParOf" srcId="{1C13C97A-757F-4927-A302-1CF9A7ECD278}" destId="{18F52E0F-B90A-4F2A-8F7E-028ABA9948E6}" srcOrd="1" destOrd="0" presId="urn:microsoft.com/office/officeart/2005/8/layout/list1"/>
    <dgm:cxn modelId="{59871CDD-6A5F-46B9-8128-74E6D4880227}" type="presParOf" srcId="{95890081-D80A-4A82-AC67-46B38FE483B5}" destId="{D881D72C-F9B8-4D9D-9265-0D548EFECC6F}" srcOrd="33" destOrd="0" presId="urn:microsoft.com/office/officeart/2005/8/layout/list1"/>
    <dgm:cxn modelId="{B9B2C801-72DF-4492-B970-109EDB50F82F}" type="presParOf" srcId="{95890081-D80A-4A82-AC67-46B38FE483B5}" destId="{48A64D14-0C00-44D6-96D0-20D05C74EB4D}" srcOrd="3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6D043CE-03BC-4966-A94E-FB802035DE0F}" type="doc">
      <dgm:prSet loTypeId="urn:microsoft.com/office/officeart/2005/8/layout/bList2#2" loCatId="list" qsTypeId="urn:microsoft.com/office/officeart/2005/8/quickstyle/simple1" qsCatId="simple" csTypeId="urn:microsoft.com/office/officeart/2005/8/colors/accent1_2" csCatId="accent1" phldr="1"/>
      <dgm:spPr/>
    </dgm:pt>
    <dgm:pt modelId="{F779017C-28F9-4BF1-A855-CA9F179A87F7}">
      <dgm:prSet phldrT="[Текст]"/>
      <dgm:spPr/>
      <dgm:t>
        <a:bodyPr/>
        <a:lstStyle/>
        <a:p>
          <a:pPr algn="ctr"/>
          <a:r>
            <a:rPr lang="ru-RU" b="1" dirty="0" smtClean="0"/>
            <a:t>Обучение </a:t>
          </a:r>
          <a:r>
            <a:rPr lang="ru-RU" b="1" dirty="0" smtClean="0"/>
            <a:t>в командах достижений</a:t>
          </a:r>
          <a:endParaRPr lang="ru-RU" dirty="0"/>
        </a:p>
      </dgm:t>
    </dgm:pt>
    <dgm:pt modelId="{AB129FDA-A903-490D-A189-2F88A5E0162C}" type="parTrans" cxnId="{E06AFFEF-821B-4818-B20C-53849555AC81}">
      <dgm:prSet/>
      <dgm:spPr/>
      <dgm:t>
        <a:bodyPr/>
        <a:lstStyle/>
        <a:p>
          <a:endParaRPr lang="ru-RU"/>
        </a:p>
      </dgm:t>
    </dgm:pt>
    <dgm:pt modelId="{E752BB63-8086-4512-941B-25EFA60C5046}" type="sibTrans" cxnId="{E06AFFEF-821B-4818-B20C-53849555AC81}">
      <dgm:prSet/>
      <dgm:spPr/>
      <dgm:t>
        <a:bodyPr/>
        <a:lstStyle/>
        <a:p>
          <a:endParaRPr lang="ru-RU"/>
        </a:p>
      </dgm:t>
    </dgm:pt>
    <dgm:pt modelId="{27738B92-A2AA-4C2C-9062-FE17E9D6F11C}">
      <dgm:prSet custT="1"/>
      <dgm:spPr/>
      <dgm:t>
        <a:bodyPr/>
        <a:lstStyle/>
        <a:p>
          <a:r>
            <a:rPr lang="ru-RU" sz="2000" dirty="0" smtClean="0"/>
            <a:t>Схема этого метода: лекция групповая работа с текстом         индивидуальная самостоятельная работа.</a:t>
          </a:r>
          <a:endParaRPr lang="ru-RU" sz="2000" dirty="0"/>
        </a:p>
      </dgm:t>
    </dgm:pt>
    <dgm:pt modelId="{2C1EA150-B35C-4FEA-B6F4-1FB455170704}" type="parTrans" cxnId="{B6AA6DB3-EA56-4A08-ACEC-327A41C3DFEB}">
      <dgm:prSet/>
      <dgm:spPr/>
      <dgm:t>
        <a:bodyPr/>
        <a:lstStyle/>
        <a:p>
          <a:endParaRPr lang="ru-RU"/>
        </a:p>
      </dgm:t>
    </dgm:pt>
    <dgm:pt modelId="{325CFDF6-FF54-46F4-9C20-5727FF9CD699}" type="sibTrans" cxnId="{B6AA6DB3-EA56-4A08-ACEC-327A41C3DFEB}">
      <dgm:prSet/>
      <dgm:spPr/>
      <dgm:t>
        <a:bodyPr/>
        <a:lstStyle/>
        <a:p>
          <a:endParaRPr lang="ru-RU"/>
        </a:p>
      </dgm:t>
    </dgm:pt>
    <dgm:pt modelId="{EE884534-0D41-459E-BC87-122E605CD8E2}">
      <dgm:prSet custT="1"/>
      <dgm:spPr/>
      <dgm:t>
        <a:bodyPr/>
        <a:lstStyle/>
        <a:p>
          <a:r>
            <a:rPr lang="ru-RU" sz="2000" dirty="0" smtClean="0"/>
            <a:t>Лекция должна быть емкой по содержанию и одновременно практически направленной.</a:t>
          </a:r>
          <a:endParaRPr lang="ru-RU" sz="2000" dirty="0"/>
        </a:p>
      </dgm:t>
    </dgm:pt>
    <dgm:pt modelId="{90675E78-8367-4095-BBE3-5162089F6B4C}" type="parTrans" cxnId="{99F9B927-05AA-4839-A799-FA74130F1856}">
      <dgm:prSet/>
      <dgm:spPr/>
      <dgm:t>
        <a:bodyPr/>
        <a:lstStyle/>
        <a:p>
          <a:endParaRPr lang="ru-RU"/>
        </a:p>
      </dgm:t>
    </dgm:pt>
    <dgm:pt modelId="{84B988DE-C27E-4FB0-AAA1-F9A33B308BE5}" type="sibTrans" cxnId="{99F9B927-05AA-4839-A799-FA74130F1856}">
      <dgm:prSet/>
      <dgm:spPr/>
      <dgm:t>
        <a:bodyPr/>
        <a:lstStyle/>
        <a:p>
          <a:endParaRPr lang="ru-RU"/>
        </a:p>
      </dgm:t>
    </dgm:pt>
    <dgm:pt modelId="{1DE6D3AF-9834-4648-86B9-397BF1BC0967}">
      <dgm:prSet custT="1"/>
      <dgm:spPr/>
      <dgm:t>
        <a:bodyPr/>
        <a:lstStyle/>
        <a:p>
          <a:r>
            <a:rPr lang="ru-RU" sz="2000" dirty="0" smtClean="0"/>
            <a:t>Рекомендуется использование наглядности, моделирования и устных экспериментов.</a:t>
          </a:r>
          <a:endParaRPr lang="ru-RU" sz="2000" dirty="0"/>
        </a:p>
      </dgm:t>
    </dgm:pt>
    <dgm:pt modelId="{E434C857-1728-48C4-9205-870F84F13CE5}" type="parTrans" cxnId="{06D37579-9611-4AEE-AFC5-1C930E14BF23}">
      <dgm:prSet/>
      <dgm:spPr/>
      <dgm:t>
        <a:bodyPr/>
        <a:lstStyle/>
        <a:p>
          <a:endParaRPr lang="ru-RU"/>
        </a:p>
      </dgm:t>
    </dgm:pt>
    <dgm:pt modelId="{3A7DD8DF-AC94-439B-A3F4-AB2302AC47FC}" type="sibTrans" cxnId="{06D37579-9611-4AEE-AFC5-1C930E14BF23}">
      <dgm:prSet/>
      <dgm:spPr/>
      <dgm:t>
        <a:bodyPr/>
        <a:lstStyle/>
        <a:p>
          <a:endParaRPr lang="ru-RU"/>
        </a:p>
      </dgm:t>
    </dgm:pt>
    <dgm:pt modelId="{4BB5E2B6-D055-48F7-BEE7-B55964880AF9}">
      <dgm:prSet custT="1"/>
      <dgm:spPr/>
      <dgm:t>
        <a:bodyPr/>
        <a:lstStyle/>
        <a:p>
          <a:r>
            <a:rPr lang="ru-RU" sz="2000" dirty="0" smtClean="0"/>
            <a:t>Далее учащиеся работают в командах над конспектами лекций. Задают друг другу вопросы, поясняй непонятные для себя моменты. После проработки конспекта лекции, учащиеся выполняют индивидуальные работы.</a:t>
          </a:r>
          <a:endParaRPr lang="ru-RU" sz="2000" dirty="0"/>
        </a:p>
      </dgm:t>
    </dgm:pt>
    <dgm:pt modelId="{5B54B0D1-A583-48A3-9248-F93E3586DE1C}" type="parTrans" cxnId="{F6C54CD8-D714-4A52-B82C-A77B56217CD3}">
      <dgm:prSet/>
      <dgm:spPr/>
      <dgm:t>
        <a:bodyPr/>
        <a:lstStyle/>
        <a:p>
          <a:endParaRPr lang="ru-RU"/>
        </a:p>
      </dgm:t>
    </dgm:pt>
    <dgm:pt modelId="{FBA37F21-309F-4143-B563-441812D84234}" type="sibTrans" cxnId="{F6C54CD8-D714-4A52-B82C-A77B56217CD3}">
      <dgm:prSet/>
      <dgm:spPr/>
      <dgm:t>
        <a:bodyPr/>
        <a:lstStyle/>
        <a:p>
          <a:endParaRPr lang="ru-RU"/>
        </a:p>
      </dgm:t>
    </dgm:pt>
    <dgm:pt modelId="{98B7462D-32C2-41AE-BD08-7DFC49184224}">
      <dgm:prSet custT="1"/>
      <dgm:spPr/>
      <dgm:t>
        <a:bodyPr/>
        <a:lstStyle/>
        <a:p>
          <a:r>
            <a:rPr lang="ru-RU" sz="2000" dirty="0" smtClean="0"/>
            <a:t>Исключается помощь друг другу на данном этапе, т.к. каждый член команды работает самостоятельно.</a:t>
          </a:r>
          <a:endParaRPr lang="ru-RU" sz="2000" dirty="0"/>
        </a:p>
      </dgm:t>
    </dgm:pt>
    <dgm:pt modelId="{D8521DCE-0C35-4BEF-9B70-F24950B4C1FA}" type="parTrans" cxnId="{5454FB6D-B76C-4470-B9C1-D2958C46AE12}">
      <dgm:prSet/>
      <dgm:spPr/>
      <dgm:t>
        <a:bodyPr/>
        <a:lstStyle/>
        <a:p>
          <a:endParaRPr lang="ru-RU"/>
        </a:p>
      </dgm:t>
    </dgm:pt>
    <dgm:pt modelId="{61D2FD77-DDC7-48DE-B1A9-2F8056EF8303}" type="sibTrans" cxnId="{5454FB6D-B76C-4470-B9C1-D2958C46AE12}">
      <dgm:prSet/>
      <dgm:spPr/>
      <dgm:t>
        <a:bodyPr/>
        <a:lstStyle/>
        <a:p>
          <a:endParaRPr lang="ru-RU"/>
        </a:p>
      </dgm:t>
    </dgm:pt>
    <dgm:pt modelId="{3061BE85-E73D-473D-B827-C9C826C9E0AE}">
      <dgm:prSet custT="1"/>
      <dgm:spPr/>
      <dgm:t>
        <a:bodyPr/>
        <a:lstStyle/>
        <a:p>
          <a:r>
            <a:rPr lang="ru-RU" sz="2000" dirty="0" smtClean="0"/>
            <a:t>Оценка осуществляется по прогрессивно-сравнительному признаку: учащийся может пополнить копилку команды в том случае, если его уценка за данную работу выше предыдущей. Команда, набравшая наибольшее количество баллов, считается победившей.</a:t>
          </a:r>
          <a:endParaRPr lang="ru-RU" sz="2000" dirty="0"/>
        </a:p>
      </dgm:t>
    </dgm:pt>
    <dgm:pt modelId="{35BAFE84-60D5-42D3-8184-6FDC093A82FB}" type="parTrans" cxnId="{229FB34A-1631-4B7F-B08A-12AE01665091}">
      <dgm:prSet/>
      <dgm:spPr/>
      <dgm:t>
        <a:bodyPr/>
        <a:lstStyle/>
        <a:p>
          <a:endParaRPr lang="ru-RU"/>
        </a:p>
      </dgm:t>
    </dgm:pt>
    <dgm:pt modelId="{8ABBB343-F240-40EA-89E0-24E9C6646F13}" type="sibTrans" cxnId="{229FB34A-1631-4B7F-B08A-12AE01665091}">
      <dgm:prSet/>
      <dgm:spPr/>
      <dgm:t>
        <a:bodyPr/>
        <a:lstStyle/>
        <a:p>
          <a:endParaRPr lang="ru-RU"/>
        </a:p>
      </dgm:t>
    </dgm:pt>
    <dgm:pt modelId="{F27EE0F7-174C-466A-8A26-2CFC49A775AD}" type="pres">
      <dgm:prSet presAssocID="{C6D043CE-03BC-4966-A94E-FB802035DE0F}" presName="diagram" presStyleCnt="0">
        <dgm:presLayoutVars>
          <dgm:dir/>
          <dgm:animLvl val="lvl"/>
          <dgm:resizeHandles val="exact"/>
        </dgm:presLayoutVars>
      </dgm:prSet>
      <dgm:spPr/>
    </dgm:pt>
    <dgm:pt modelId="{75FB50FC-CB09-4804-8D59-BF7701989604}" type="pres">
      <dgm:prSet presAssocID="{F779017C-28F9-4BF1-A855-CA9F179A87F7}" presName="compNode" presStyleCnt="0"/>
      <dgm:spPr/>
    </dgm:pt>
    <dgm:pt modelId="{530B1A95-AB8B-45AD-887A-72179794909C}" type="pres">
      <dgm:prSet presAssocID="{F779017C-28F9-4BF1-A855-CA9F179A87F7}" presName="childRect" presStyleLbl="bgAcc1" presStyleIdx="0" presStyleCnt="1" custScaleX="205219" custScaleY="195290">
        <dgm:presLayoutVars>
          <dgm:bulletEnabled val="1"/>
        </dgm:presLayoutVars>
      </dgm:prSet>
      <dgm:spPr/>
      <dgm:t>
        <a:bodyPr/>
        <a:lstStyle/>
        <a:p>
          <a:endParaRPr lang="ru-RU"/>
        </a:p>
      </dgm:t>
    </dgm:pt>
    <dgm:pt modelId="{0BB0EFE7-8D96-404C-A51C-075AC14901A0}" type="pres">
      <dgm:prSet presAssocID="{F779017C-28F9-4BF1-A855-CA9F179A87F7}" presName="parentText" presStyleLbl="node1" presStyleIdx="0" presStyleCnt="0">
        <dgm:presLayoutVars>
          <dgm:chMax val="0"/>
          <dgm:bulletEnabled val="1"/>
        </dgm:presLayoutVars>
      </dgm:prSet>
      <dgm:spPr/>
      <dgm:t>
        <a:bodyPr/>
        <a:lstStyle/>
        <a:p>
          <a:endParaRPr lang="ru-RU"/>
        </a:p>
      </dgm:t>
    </dgm:pt>
    <dgm:pt modelId="{A5388B5F-2590-4D6A-BAFC-B11ADF67EC32}" type="pres">
      <dgm:prSet presAssocID="{F779017C-28F9-4BF1-A855-CA9F179A87F7}" presName="parentRect" presStyleLbl="alignNode1" presStyleIdx="0" presStyleCnt="1" custFlipVert="0" custScaleX="167261" custScaleY="76959" custLinFactNeighborX="-19291" custLinFactNeighborY="70932"/>
      <dgm:spPr/>
      <dgm:t>
        <a:bodyPr/>
        <a:lstStyle/>
        <a:p>
          <a:endParaRPr lang="ru-RU"/>
        </a:p>
      </dgm:t>
    </dgm:pt>
    <dgm:pt modelId="{9CC47795-D97A-48C1-A619-9A19115C9520}" type="pres">
      <dgm:prSet presAssocID="{F779017C-28F9-4BF1-A855-CA9F179A87F7}" presName="adorn" presStyleLbl="fgAccFollowNode1" presStyleIdx="0" presStyleCnt="1" custScaleX="143250" custScaleY="92798" custLinFactNeighborX="82525" custLinFactNeighborY="42708"/>
      <dgm:spPr>
        <a:blipFill rotWithShape="0">
          <a:blip xmlns:r="http://schemas.openxmlformats.org/officeDocument/2006/relationships" r:embed="rId1"/>
          <a:stretch>
            <a:fillRect/>
          </a:stretch>
        </a:blipFill>
      </dgm:spPr>
    </dgm:pt>
  </dgm:ptLst>
  <dgm:cxnLst>
    <dgm:cxn modelId="{E06AFFEF-821B-4818-B20C-53849555AC81}" srcId="{C6D043CE-03BC-4966-A94E-FB802035DE0F}" destId="{F779017C-28F9-4BF1-A855-CA9F179A87F7}" srcOrd="0" destOrd="0" parTransId="{AB129FDA-A903-490D-A189-2F88A5E0162C}" sibTransId="{E752BB63-8086-4512-941B-25EFA60C5046}"/>
    <dgm:cxn modelId="{06D37579-9611-4AEE-AFC5-1C930E14BF23}" srcId="{F779017C-28F9-4BF1-A855-CA9F179A87F7}" destId="{1DE6D3AF-9834-4648-86B9-397BF1BC0967}" srcOrd="2" destOrd="0" parTransId="{E434C857-1728-48C4-9205-870F84F13CE5}" sibTransId="{3A7DD8DF-AC94-439B-A3F4-AB2302AC47FC}"/>
    <dgm:cxn modelId="{B6AA6DB3-EA56-4A08-ACEC-327A41C3DFEB}" srcId="{F779017C-28F9-4BF1-A855-CA9F179A87F7}" destId="{27738B92-A2AA-4C2C-9062-FE17E9D6F11C}" srcOrd="0" destOrd="0" parTransId="{2C1EA150-B35C-4FEA-B6F4-1FB455170704}" sibTransId="{325CFDF6-FF54-46F4-9C20-5727FF9CD699}"/>
    <dgm:cxn modelId="{F6C54CD8-D714-4A52-B82C-A77B56217CD3}" srcId="{F779017C-28F9-4BF1-A855-CA9F179A87F7}" destId="{4BB5E2B6-D055-48F7-BEE7-B55964880AF9}" srcOrd="3" destOrd="0" parTransId="{5B54B0D1-A583-48A3-9248-F93E3586DE1C}" sibTransId="{FBA37F21-309F-4143-B563-441812D84234}"/>
    <dgm:cxn modelId="{FD436F9D-E76D-4853-934C-2D6DBC1C328F}" type="presOf" srcId="{C6D043CE-03BC-4966-A94E-FB802035DE0F}" destId="{F27EE0F7-174C-466A-8A26-2CFC49A775AD}" srcOrd="0" destOrd="0" presId="urn:microsoft.com/office/officeart/2005/8/layout/bList2#2"/>
    <dgm:cxn modelId="{229FB34A-1631-4B7F-B08A-12AE01665091}" srcId="{F779017C-28F9-4BF1-A855-CA9F179A87F7}" destId="{3061BE85-E73D-473D-B827-C9C826C9E0AE}" srcOrd="5" destOrd="0" parTransId="{35BAFE84-60D5-42D3-8184-6FDC093A82FB}" sibTransId="{8ABBB343-F240-40EA-89E0-24E9C6646F13}"/>
    <dgm:cxn modelId="{09861A35-203E-474A-8B57-928486A542A7}" type="presOf" srcId="{98B7462D-32C2-41AE-BD08-7DFC49184224}" destId="{530B1A95-AB8B-45AD-887A-72179794909C}" srcOrd="0" destOrd="4" presId="urn:microsoft.com/office/officeart/2005/8/layout/bList2#2"/>
    <dgm:cxn modelId="{0E97C522-2A7D-4DDF-B1D0-6BB453A84878}" type="presOf" srcId="{EE884534-0D41-459E-BC87-122E605CD8E2}" destId="{530B1A95-AB8B-45AD-887A-72179794909C}" srcOrd="0" destOrd="1" presId="urn:microsoft.com/office/officeart/2005/8/layout/bList2#2"/>
    <dgm:cxn modelId="{2EA6AED1-5FA9-432E-B45F-C328AD8B7A2D}" type="presOf" srcId="{F779017C-28F9-4BF1-A855-CA9F179A87F7}" destId="{0BB0EFE7-8D96-404C-A51C-075AC14901A0}" srcOrd="0" destOrd="0" presId="urn:microsoft.com/office/officeart/2005/8/layout/bList2#2"/>
    <dgm:cxn modelId="{53012B08-BEA4-4836-8458-5937292A3FE0}" type="presOf" srcId="{27738B92-A2AA-4C2C-9062-FE17E9D6F11C}" destId="{530B1A95-AB8B-45AD-887A-72179794909C}" srcOrd="0" destOrd="0" presId="urn:microsoft.com/office/officeart/2005/8/layout/bList2#2"/>
    <dgm:cxn modelId="{CB716981-6944-4CC0-A8FF-1D9CED6B3027}" type="presOf" srcId="{4BB5E2B6-D055-48F7-BEE7-B55964880AF9}" destId="{530B1A95-AB8B-45AD-887A-72179794909C}" srcOrd="0" destOrd="3" presId="urn:microsoft.com/office/officeart/2005/8/layout/bList2#2"/>
    <dgm:cxn modelId="{99F9B927-05AA-4839-A799-FA74130F1856}" srcId="{F779017C-28F9-4BF1-A855-CA9F179A87F7}" destId="{EE884534-0D41-459E-BC87-122E605CD8E2}" srcOrd="1" destOrd="0" parTransId="{90675E78-8367-4095-BBE3-5162089F6B4C}" sibTransId="{84B988DE-C27E-4FB0-AAA1-F9A33B308BE5}"/>
    <dgm:cxn modelId="{5454FB6D-B76C-4470-B9C1-D2958C46AE12}" srcId="{F779017C-28F9-4BF1-A855-CA9F179A87F7}" destId="{98B7462D-32C2-41AE-BD08-7DFC49184224}" srcOrd="4" destOrd="0" parTransId="{D8521DCE-0C35-4BEF-9B70-F24950B4C1FA}" sibTransId="{61D2FD77-DDC7-48DE-B1A9-2F8056EF8303}"/>
    <dgm:cxn modelId="{E73EF2E5-AAF7-4F5B-8BD4-699EC2FE45A6}" type="presOf" srcId="{F779017C-28F9-4BF1-A855-CA9F179A87F7}" destId="{A5388B5F-2590-4D6A-BAFC-B11ADF67EC32}" srcOrd="1" destOrd="0" presId="urn:microsoft.com/office/officeart/2005/8/layout/bList2#2"/>
    <dgm:cxn modelId="{C0E719B6-48F3-412B-91E0-B124DE4A6C77}" type="presOf" srcId="{3061BE85-E73D-473D-B827-C9C826C9E0AE}" destId="{530B1A95-AB8B-45AD-887A-72179794909C}" srcOrd="0" destOrd="5" presId="urn:microsoft.com/office/officeart/2005/8/layout/bList2#2"/>
    <dgm:cxn modelId="{567DEF43-82D0-44EA-A460-549C5B28C877}" type="presOf" srcId="{1DE6D3AF-9834-4648-86B9-397BF1BC0967}" destId="{530B1A95-AB8B-45AD-887A-72179794909C}" srcOrd="0" destOrd="2" presId="urn:microsoft.com/office/officeart/2005/8/layout/bList2#2"/>
    <dgm:cxn modelId="{60260E63-CC30-4627-BD21-1D2345BF7932}" type="presParOf" srcId="{F27EE0F7-174C-466A-8A26-2CFC49A775AD}" destId="{75FB50FC-CB09-4804-8D59-BF7701989604}" srcOrd="0" destOrd="0" presId="urn:microsoft.com/office/officeart/2005/8/layout/bList2#2"/>
    <dgm:cxn modelId="{F2E22898-75A8-4C82-9B0B-293512A03ECD}" type="presParOf" srcId="{75FB50FC-CB09-4804-8D59-BF7701989604}" destId="{530B1A95-AB8B-45AD-887A-72179794909C}" srcOrd="0" destOrd="0" presId="urn:microsoft.com/office/officeart/2005/8/layout/bList2#2"/>
    <dgm:cxn modelId="{9E023271-5584-45F4-83FE-16D367CF3E77}" type="presParOf" srcId="{75FB50FC-CB09-4804-8D59-BF7701989604}" destId="{0BB0EFE7-8D96-404C-A51C-075AC14901A0}" srcOrd="1" destOrd="0" presId="urn:microsoft.com/office/officeart/2005/8/layout/bList2#2"/>
    <dgm:cxn modelId="{2487C876-DE91-45DA-BF5A-A376AE60C42E}" type="presParOf" srcId="{75FB50FC-CB09-4804-8D59-BF7701989604}" destId="{A5388B5F-2590-4D6A-BAFC-B11ADF67EC32}" srcOrd="2" destOrd="0" presId="urn:microsoft.com/office/officeart/2005/8/layout/bList2#2"/>
    <dgm:cxn modelId="{C8EA8118-B237-4A75-9E35-48DFA1C1B246}" type="presParOf" srcId="{75FB50FC-CB09-4804-8D59-BF7701989604}" destId="{9CC47795-D97A-48C1-A619-9A19115C9520}" srcOrd="3" destOrd="0" presId="urn:microsoft.com/office/officeart/2005/8/layout/bList2#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6D043CE-03BC-4966-A94E-FB802035DE0F}" type="doc">
      <dgm:prSet loTypeId="urn:microsoft.com/office/officeart/2005/8/layout/bList2#3" loCatId="list" qsTypeId="urn:microsoft.com/office/officeart/2005/8/quickstyle/simple1" qsCatId="simple" csTypeId="urn:microsoft.com/office/officeart/2005/8/colors/accent1_2" csCatId="accent1" phldr="1"/>
      <dgm:spPr/>
    </dgm:pt>
    <dgm:pt modelId="{F779017C-28F9-4BF1-A855-CA9F179A87F7}">
      <dgm:prSet phldrT="[Текст]"/>
      <dgm:spPr/>
      <dgm:t>
        <a:bodyPr/>
        <a:lstStyle/>
        <a:p>
          <a:r>
            <a:rPr lang="ru-RU" dirty="0" smtClean="0"/>
            <a:t>Метод </a:t>
          </a:r>
          <a:r>
            <a:rPr lang="ru-RU" dirty="0" smtClean="0"/>
            <a:t>учебного турнира</a:t>
          </a:r>
          <a:endParaRPr lang="ru-RU" dirty="0"/>
        </a:p>
      </dgm:t>
    </dgm:pt>
    <dgm:pt modelId="{AB129FDA-A903-490D-A189-2F88A5E0162C}" type="parTrans" cxnId="{E06AFFEF-821B-4818-B20C-53849555AC81}">
      <dgm:prSet/>
      <dgm:spPr/>
      <dgm:t>
        <a:bodyPr/>
        <a:lstStyle/>
        <a:p>
          <a:endParaRPr lang="ru-RU"/>
        </a:p>
      </dgm:t>
    </dgm:pt>
    <dgm:pt modelId="{E752BB63-8086-4512-941B-25EFA60C5046}" type="sibTrans" cxnId="{E06AFFEF-821B-4818-B20C-53849555AC81}">
      <dgm:prSet/>
      <dgm:spPr/>
      <dgm:t>
        <a:bodyPr/>
        <a:lstStyle/>
        <a:p>
          <a:endParaRPr lang="ru-RU"/>
        </a:p>
      </dgm:t>
    </dgm:pt>
    <dgm:pt modelId="{C5906487-F727-487D-AA70-8BB0DCEB3DD2}">
      <dgm:prSet/>
      <dgm:spPr/>
      <dgm:t>
        <a:bodyPr/>
        <a:lstStyle/>
        <a:p>
          <a:r>
            <a:rPr lang="ru-RU" dirty="0" smtClean="0"/>
            <a:t>Проводится после изучения нового материала. В турнире встречаются учащиеся из разных команд с одинаковым уровнем учебных достижений. Турнир проводится 1 раз в неделю после изучения крупной учебной темы. Порядок проведения:</a:t>
          </a:r>
          <a:endParaRPr lang="ru-RU" dirty="0"/>
        </a:p>
      </dgm:t>
    </dgm:pt>
    <dgm:pt modelId="{10CC6317-8872-4875-8265-ABC793A05847}" type="parTrans" cxnId="{D25E5182-1A6F-48D8-BAE3-324749CF14A2}">
      <dgm:prSet/>
      <dgm:spPr/>
      <dgm:t>
        <a:bodyPr/>
        <a:lstStyle/>
        <a:p>
          <a:endParaRPr lang="ru-RU"/>
        </a:p>
      </dgm:t>
    </dgm:pt>
    <dgm:pt modelId="{2D40EB9D-6194-4D0C-8579-C95E2ECD1179}" type="sibTrans" cxnId="{D25E5182-1A6F-48D8-BAE3-324749CF14A2}">
      <dgm:prSet/>
      <dgm:spPr/>
      <dgm:t>
        <a:bodyPr/>
        <a:lstStyle/>
        <a:p>
          <a:endParaRPr lang="ru-RU"/>
        </a:p>
      </dgm:t>
    </dgm:pt>
    <dgm:pt modelId="{E6CC8AB5-013C-4A0C-8E89-3B0F7323D48B}">
      <dgm:prSet/>
      <dgm:spPr/>
      <dgm:t>
        <a:bodyPr/>
        <a:lstStyle/>
        <a:p>
          <a:r>
            <a:rPr lang="ru-RU" dirty="0" smtClean="0"/>
            <a:t>Учащиеся из разных команд распределяются на подгруппы: 1 - сильные, 2 - средние, 3 - слабые. Каждая подгруппа получает около 30 пронумерованных карточек с вопросами, расположенных в произвольном порядке в разверну то виде. Каждый учащийся подгруппы поочередно выбирает карточку и отвечает на вопрос; Остальные члены группы оценивают ответ по альтернативной шкале (1 балл - правильно, 0 баллов - неправильно). В среднем на каждого учащегося приходится 3 карточки. Т.е. педагогу необходимо подготовить 90 карточек-вопросов 3-х уровней сложностей. После турнира в подгруппах учащиеся возвращаются в свои команды и суммируют полученные баллы. Побеждает команда, у которой наибольшее количество баллов.</a:t>
          </a:r>
          <a:endParaRPr lang="ru-RU" dirty="0"/>
        </a:p>
      </dgm:t>
    </dgm:pt>
    <dgm:pt modelId="{F3C2654F-C5DF-4CFD-A2CE-6B9F4883CBB0}" type="parTrans" cxnId="{DF876C92-946F-4340-A0FC-CBFB190C667B}">
      <dgm:prSet/>
      <dgm:spPr/>
      <dgm:t>
        <a:bodyPr/>
        <a:lstStyle/>
        <a:p>
          <a:endParaRPr lang="ru-RU"/>
        </a:p>
      </dgm:t>
    </dgm:pt>
    <dgm:pt modelId="{DE83486E-4E3B-455B-966D-92412B07EFD9}" type="sibTrans" cxnId="{DF876C92-946F-4340-A0FC-CBFB190C667B}">
      <dgm:prSet/>
      <dgm:spPr/>
      <dgm:t>
        <a:bodyPr/>
        <a:lstStyle/>
        <a:p>
          <a:endParaRPr lang="ru-RU"/>
        </a:p>
      </dgm:t>
    </dgm:pt>
    <dgm:pt modelId="{F27EE0F7-174C-466A-8A26-2CFC49A775AD}" type="pres">
      <dgm:prSet presAssocID="{C6D043CE-03BC-4966-A94E-FB802035DE0F}" presName="diagram" presStyleCnt="0">
        <dgm:presLayoutVars>
          <dgm:dir/>
          <dgm:animLvl val="lvl"/>
          <dgm:resizeHandles val="exact"/>
        </dgm:presLayoutVars>
      </dgm:prSet>
      <dgm:spPr/>
    </dgm:pt>
    <dgm:pt modelId="{75FB50FC-CB09-4804-8D59-BF7701989604}" type="pres">
      <dgm:prSet presAssocID="{F779017C-28F9-4BF1-A855-CA9F179A87F7}" presName="compNode" presStyleCnt="0"/>
      <dgm:spPr/>
    </dgm:pt>
    <dgm:pt modelId="{530B1A95-AB8B-45AD-887A-72179794909C}" type="pres">
      <dgm:prSet presAssocID="{F779017C-28F9-4BF1-A855-CA9F179A87F7}" presName="childRect" presStyleLbl="bgAcc1" presStyleIdx="0" presStyleCnt="1" custScaleX="141650" custScaleY="127476">
        <dgm:presLayoutVars>
          <dgm:bulletEnabled val="1"/>
        </dgm:presLayoutVars>
      </dgm:prSet>
      <dgm:spPr/>
      <dgm:t>
        <a:bodyPr/>
        <a:lstStyle/>
        <a:p>
          <a:endParaRPr lang="ru-RU"/>
        </a:p>
      </dgm:t>
    </dgm:pt>
    <dgm:pt modelId="{0BB0EFE7-8D96-404C-A51C-075AC14901A0}" type="pres">
      <dgm:prSet presAssocID="{F779017C-28F9-4BF1-A855-CA9F179A87F7}" presName="parentText" presStyleLbl="node1" presStyleIdx="0" presStyleCnt="0">
        <dgm:presLayoutVars>
          <dgm:chMax val="0"/>
          <dgm:bulletEnabled val="1"/>
        </dgm:presLayoutVars>
      </dgm:prSet>
      <dgm:spPr/>
      <dgm:t>
        <a:bodyPr/>
        <a:lstStyle/>
        <a:p>
          <a:endParaRPr lang="ru-RU"/>
        </a:p>
      </dgm:t>
    </dgm:pt>
    <dgm:pt modelId="{A5388B5F-2590-4D6A-BAFC-B11ADF67EC32}" type="pres">
      <dgm:prSet presAssocID="{F779017C-28F9-4BF1-A855-CA9F179A87F7}" presName="parentRect" presStyleLbl="alignNode1" presStyleIdx="0" presStyleCnt="1" custScaleX="114137" custScaleY="51167"/>
      <dgm:spPr/>
      <dgm:t>
        <a:bodyPr/>
        <a:lstStyle/>
        <a:p>
          <a:endParaRPr lang="ru-RU"/>
        </a:p>
      </dgm:t>
    </dgm:pt>
    <dgm:pt modelId="{9CC47795-D97A-48C1-A619-9A19115C9520}" type="pres">
      <dgm:prSet presAssocID="{F779017C-28F9-4BF1-A855-CA9F179A87F7}" presName="adorn" presStyleLbl="fgAccFollowNode1" presStyleIdx="0" presStyleCnt="1"/>
      <dgm:spPr>
        <a:blipFill rotWithShape="0">
          <a:blip xmlns:r="http://schemas.openxmlformats.org/officeDocument/2006/relationships" r:embed="rId1"/>
          <a:stretch>
            <a:fillRect/>
          </a:stretch>
        </a:blipFill>
      </dgm:spPr>
    </dgm:pt>
  </dgm:ptLst>
  <dgm:cxnLst>
    <dgm:cxn modelId="{FB48A6DB-762C-41F7-8BD8-627E9058449E}" type="presOf" srcId="{F779017C-28F9-4BF1-A855-CA9F179A87F7}" destId="{A5388B5F-2590-4D6A-BAFC-B11ADF67EC32}" srcOrd="1" destOrd="0" presId="urn:microsoft.com/office/officeart/2005/8/layout/bList2#3"/>
    <dgm:cxn modelId="{DF876C92-946F-4340-A0FC-CBFB190C667B}" srcId="{F779017C-28F9-4BF1-A855-CA9F179A87F7}" destId="{E6CC8AB5-013C-4A0C-8E89-3B0F7323D48B}" srcOrd="1" destOrd="0" parTransId="{F3C2654F-C5DF-4CFD-A2CE-6B9F4883CBB0}" sibTransId="{DE83486E-4E3B-455B-966D-92412B07EFD9}"/>
    <dgm:cxn modelId="{E06AFFEF-821B-4818-B20C-53849555AC81}" srcId="{C6D043CE-03BC-4966-A94E-FB802035DE0F}" destId="{F779017C-28F9-4BF1-A855-CA9F179A87F7}" srcOrd="0" destOrd="0" parTransId="{AB129FDA-A903-490D-A189-2F88A5E0162C}" sibTransId="{E752BB63-8086-4512-941B-25EFA60C5046}"/>
    <dgm:cxn modelId="{5386C9EB-7177-4DFE-8988-8DD640393831}" type="presOf" srcId="{E6CC8AB5-013C-4A0C-8E89-3B0F7323D48B}" destId="{530B1A95-AB8B-45AD-887A-72179794909C}" srcOrd="0" destOrd="1" presId="urn:microsoft.com/office/officeart/2005/8/layout/bList2#3"/>
    <dgm:cxn modelId="{D3B82D28-87FC-4308-A34F-5CBD507372C4}" type="presOf" srcId="{C6D043CE-03BC-4966-A94E-FB802035DE0F}" destId="{F27EE0F7-174C-466A-8A26-2CFC49A775AD}" srcOrd="0" destOrd="0" presId="urn:microsoft.com/office/officeart/2005/8/layout/bList2#3"/>
    <dgm:cxn modelId="{D25E5182-1A6F-48D8-BAE3-324749CF14A2}" srcId="{F779017C-28F9-4BF1-A855-CA9F179A87F7}" destId="{C5906487-F727-487D-AA70-8BB0DCEB3DD2}" srcOrd="0" destOrd="0" parTransId="{10CC6317-8872-4875-8265-ABC793A05847}" sibTransId="{2D40EB9D-6194-4D0C-8579-C95E2ECD1179}"/>
    <dgm:cxn modelId="{A5BAABFE-7573-4C28-8213-3A432F97C4E0}" type="presOf" srcId="{C5906487-F727-487D-AA70-8BB0DCEB3DD2}" destId="{530B1A95-AB8B-45AD-887A-72179794909C}" srcOrd="0" destOrd="0" presId="urn:microsoft.com/office/officeart/2005/8/layout/bList2#3"/>
    <dgm:cxn modelId="{DCC25F7B-C75F-4082-AA74-C369F0C5760B}" type="presOf" srcId="{F779017C-28F9-4BF1-A855-CA9F179A87F7}" destId="{0BB0EFE7-8D96-404C-A51C-075AC14901A0}" srcOrd="0" destOrd="0" presId="urn:microsoft.com/office/officeart/2005/8/layout/bList2#3"/>
    <dgm:cxn modelId="{C2F2A8EA-CDCE-4738-BD0B-3CC9EC151EC4}" type="presParOf" srcId="{F27EE0F7-174C-466A-8A26-2CFC49A775AD}" destId="{75FB50FC-CB09-4804-8D59-BF7701989604}" srcOrd="0" destOrd="0" presId="urn:microsoft.com/office/officeart/2005/8/layout/bList2#3"/>
    <dgm:cxn modelId="{C55A7296-D876-4B48-83AA-67AE1EFF4B38}" type="presParOf" srcId="{75FB50FC-CB09-4804-8D59-BF7701989604}" destId="{530B1A95-AB8B-45AD-887A-72179794909C}" srcOrd="0" destOrd="0" presId="urn:microsoft.com/office/officeart/2005/8/layout/bList2#3"/>
    <dgm:cxn modelId="{05AA36DF-64B1-4099-AB80-B0FBF0807FCC}" type="presParOf" srcId="{75FB50FC-CB09-4804-8D59-BF7701989604}" destId="{0BB0EFE7-8D96-404C-A51C-075AC14901A0}" srcOrd="1" destOrd="0" presId="urn:microsoft.com/office/officeart/2005/8/layout/bList2#3"/>
    <dgm:cxn modelId="{347ACDF2-DC0B-436C-82F8-82C02EBE0B70}" type="presParOf" srcId="{75FB50FC-CB09-4804-8D59-BF7701989604}" destId="{A5388B5F-2590-4D6A-BAFC-B11ADF67EC32}" srcOrd="2" destOrd="0" presId="urn:microsoft.com/office/officeart/2005/8/layout/bList2#3"/>
    <dgm:cxn modelId="{D7E24D47-AD11-421C-AFA6-8DEF7BA6D304}" type="presParOf" srcId="{75FB50FC-CB09-4804-8D59-BF7701989604}" destId="{9CC47795-D97A-48C1-A619-9A19115C9520}" srcOrd="3" destOrd="0" presId="urn:microsoft.com/office/officeart/2005/8/layout/bList2#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6D043CE-03BC-4966-A94E-FB802035DE0F}" type="doc">
      <dgm:prSet loTypeId="urn:microsoft.com/office/officeart/2005/8/layout/bList2#4" loCatId="list" qsTypeId="urn:microsoft.com/office/officeart/2005/8/quickstyle/simple1" qsCatId="simple" csTypeId="urn:microsoft.com/office/officeart/2005/8/colors/accent1_2" csCatId="accent1" phldr="1"/>
      <dgm:spPr/>
    </dgm:pt>
    <dgm:pt modelId="{F779017C-28F9-4BF1-A855-CA9F179A87F7}">
      <dgm:prSet phldrT="[Текст]"/>
      <dgm:spPr/>
      <dgm:t>
        <a:bodyPr/>
        <a:lstStyle/>
        <a:p>
          <a:pPr algn="ctr"/>
          <a:r>
            <a:rPr lang="ru-RU" b="1" dirty="0" smtClean="0"/>
            <a:t>Метод </a:t>
          </a:r>
          <a:r>
            <a:rPr lang="ru-RU" b="1" dirty="0" smtClean="0"/>
            <a:t>командной поддержки индивидуального обучения</a:t>
          </a:r>
          <a:endParaRPr lang="ru-RU" dirty="0"/>
        </a:p>
      </dgm:t>
    </dgm:pt>
    <dgm:pt modelId="{AB129FDA-A903-490D-A189-2F88A5E0162C}" type="parTrans" cxnId="{E06AFFEF-821B-4818-B20C-53849555AC81}">
      <dgm:prSet/>
      <dgm:spPr/>
      <dgm:t>
        <a:bodyPr/>
        <a:lstStyle/>
        <a:p>
          <a:endParaRPr lang="ru-RU"/>
        </a:p>
      </dgm:t>
    </dgm:pt>
    <dgm:pt modelId="{E752BB63-8086-4512-941B-25EFA60C5046}" type="sibTrans" cxnId="{E06AFFEF-821B-4818-B20C-53849555AC81}">
      <dgm:prSet/>
      <dgm:spPr/>
      <dgm:t>
        <a:bodyPr/>
        <a:lstStyle/>
        <a:p>
          <a:endParaRPr lang="ru-RU"/>
        </a:p>
      </dgm:t>
    </dgm:pt>
    <dgm:pt modelId="{94377D5F-7431-4EF5-A428-8799A7E7F9D7}">
      <dgm:prSet custT="1"/>
      <dgm:spPr/>
      <dgm:t>
        <a:bodyPr/>
        <a:lstStyle/>
        <a:p>
          <a:r>
            <a:rPr lang="ru-RU" sz="2200" dirty="0" smtClean="0"/>
            <a:t>Учащиеся работают в малых группах под индивидуальными заданиями, они могут обращаться друг другу за советом, помощью и консультацией. Они также могут проверить работы друг друга, помогать исправлять допущенные ошибки. Педагог наблюдает за работой группы, поочередно разъясняет учебный материал группам, которые закончили работать надындивидуальными заданиями по предыдущему материалу. Индивидуальные задания проверяются специальными «мониторами» (учащимися, назначенными педагогом) из равных групп. Они снабжаются листами-ответами для оперативной проверки индивидуальных работ. В конце недели подводится итог: сколько тем получила каждая группа и каков суммарный учебный результат группы по индивидуальным заданиям.</a:t>
          </a:r>
          <a:endParaRPr lang="ru-RU" sz="2200" dirty="0"/>
        </a:p>
      </dgm:t>
    </dgm:pt>
    <dgm:pt modelId="{DE0C49AC-A9C8-4557-BAB8-EBC43261814D}" type="parTrans" cxnId="{BC4C0396-008A-4138-AE2D-BA73D7E943EB}">
      <dgm:prSet/>
      <dgm:spPr/>
      <dgm:t>
        <a:bodyPr/>
        <a:lstStyle/>
        <a:p>
          <a:endParaRPr lang="ru-RU"/>
        </a:p>
      </dgm:t>
    </dgm:pt>
    <dgm:pt modelId="{8BCA3149-BEFC-44AF-859A-A38BE864D4DA}" type="sibTrans" cxnId="{BC4C0396-008A-4138-AE2D-BA73D7E943EB}">
      <dgm:prSet/>
      <dgm:spPr/>
      <dgm:t>
        <a:bodyPr/>
        <a:lstStyle/>
        <a:p>
          <a:endParaRPr lang="ru-RU"/>
        </a:p>
      </dgm:t>
    </dgm:pt>
    <dgm:pt modelId="{F27EE0F7-174C-466A-8A26-2CFC49A775AD}" type="pres">
      <dgm:prSet presAssocID="{C6D043CE-03BC-4966-A94E-FB802035DE0F}" presName="diagram" presStyleCnt="0">
        <dgm:presLayoutVars>
          <dgm:dir/>
          <dgm:animLvl val="lvl"/>
          <dgm:resizeHandles val="exact"/>
        </dgm:presLayoutVars>
      </dgm:prSet>
      <dgm:spPr/>
    </dgm:pt>
    <dgm:pt modelId="{75FB50FC-CB09-4804-8D59-BF7701989604}" type="pres">
      <dgm:prSet presAssocID="{F779017C-28F9-4BF1-A855-CA9F179A87F7}" presName="compNode" presStyleCnt="0"/>
      <dgm:spPr/>
    </dgm:pt>
    <dgm:pt modelId="{530B1A95-AB8B-45AD-887A-72179794909C}" type="pres">
      <dgm:prSet presAssocID="{F779017C-28F9-4BF1-A855-CA9F179A87F7}" presName="childRect" presStyleLbl="bgAcc1" presStyleIdx="0" presStyleCnt="1" custScaleX="170126" custScaleY="170975" custLinFactNeighborX="-19395" custLinFactNeighborY="-5288">
        <dgm:presLayoutVars>
          <dgm:bulletEnabled val="1"/>
        </dgm:presLayoutVars>
      </dgm:prSet>
      <dgm:spPr/>
      <dgm:t>
        <a:bodyPr/>
        <a:lstStyle/>
        <a:p>
          <a:endParaRPr lang="ru-RU"/>
        </a:p>
      </dgm:t>
    </dgm:pt>
    <dgm:pt modelId="{0BB0EFE7-8D96-404C-A51C-075AC14901A0}" type="pres">
      <dgm:prSet presAssocID="{F779017C-28F9-4BF1-A855-CA9F179A87F7}" presName="parentText" presStyleLbl="node1" presStyleIdx="0" presStyleCnt="0">
        <dgm:presLayoutVars>
          <dgm:chMax val="0"/>
          <dgm:bulletEnabled val="1"/>
        </dgm:presLayoutVars>
      </dgm:prSet>
      <dgm:spPr/>
      <dgm:t>
        <a:bodyPr/>
        <a:lstStyle/>
        <a:p>
          <a:endParaRPr lang="ru-RU"/>
        </a:p>
      </dgm:t>
    </dgm:pt>
    <dgm:pt modelId="{A5388B5F-2590-4D6A-BAFC-B11ADF67EC32}" type="pres">
      <dgm:prSet presAssocID="{F779017C-28F9-4BF1-A855-CA9F179A87F7}" presName="parentRect" presStyleLbl="alignNode1" presStyleIdx="0" presStyleCnt="1" custFlipVert="0" custScaleX="147705" custScaleY="57284" custLinFactNeighborX="-12500" custLinFactNeighborY="25816"/>
      <dgm:spPr/>
      <dgm:t>
        <a:bodyPr/>
        <a:lstStyle/>
        <a:p>
          <a:endParaRPr lang="ru-RU"/>
        </a:p>
      </dgm:t>
    </dgm:pt>
    <dgm:pt modelId="{9CC47795-D97A-48C1-A619-9A19115C9520}" type="pres">
      <dgm:prSet presAssocID="{F779017C-28F9-4BF1-A855-CA9F179A87F7}" presName="adorn" presStyleLbl="fgAccFollowNode1" presStyleIdx="0" presStyleCnt="1" custScaleX="133290" custScaleY="93467" custLinFactNeighborX="54253" custLinFactNeighborY="7381"/>
      <dgm:spPr>
        <a:blipFill dpi="0" rotWithShape="0">
          <a:blip xmlns:r="http://schemas.openxmlformats.org/officeDocument/2006/relationships" r:embed="rId1">
            <a:alphaModFix amt="92000"/>
          </a:blip>
          <a:srcRect/>
          <a:stretch>
            <a:fillRect/>
          </a:stretch>
        </a:blipFill>
      </dgm:spPr>
    </dgm:pt>
  </dgm:ptLst>
  <dgm:cxnLst>
    <dgm:cxn modelId="{E06AFFEF-821B-4818-B20C-53849555AC81}" srcId="{C6D043CE-03BC-4966-A94E-FB802035DE0F}" destId="{F779017C-28F9-4BF1-A855-CA9F179A87F7}" srcOrd="0" destOrd="0" parTransId="{AB129FDA-A903-490D-A189-2F88A5E0162C}" sibTransId="{E752BB63-8086-4512-941B-25EFA60C5046}"/>
    <dgm:cxn modelId="{CD74AE1F-3E5B-4F49-9C1D-5D9CE0F1C8D4}" type="presOf" srcId="{C6D043CE-03BC-4966-A94E-FB802035DE0F}" destId="{F27EE0F7-174C-466A-8A26-2CFC49A775AD}" srcOrd="0" destOrd="0" presId="urn:microsoft.com/office/officeart/2005/8/layout/bList2#4"/>
    <dgm:cxn modelId="{8F2D6327-27A8-42BD-8ACF-BDE057AC58FB}" type="presOf" srcId="{94377D5F-7431-4EF5-A428-8799A7E7F9D7}" destId="{530B1A95-AB8B-45AD-887A-72179794909C}" srcOrd="0" destOrd="0" presId="urn:microsoft.com/office/officeart/2005/8/layout/bList2#4"/>
    <dgm:cxn modelId="{A92B36CC-230E-4AA4-8569-041A033348A5}" type="presOf" srcId="{F779017C-28F9-4BF1-A855-CA9F179A87F7}" destId="{0BB0EFE7-8D96-404C-A51C-075AC14901A0}" srcOrd="0" destOrd="0" presId="urn:microsoft.com/office/officeart/2005/8/layout/bList2#4"/>
    <dgm:cxn modelId="{BC4C0396-008A-4138-AE2D-BA73D7E943EB}" srcId="{F779017C-28F9-4BF1-A855-CA9F179A87F7}" destId="{94377D5F-7431-4EF5-A428-8799A7E7F9D7}" srcOrd="0" destOrd="0" parTransId="{DE0C49AC-A9C8-4557-BAB8-EBC43261814D}" sibTransId="{8BCA3149-BEFC-44AF-859A-A38BE864D4DA}"/>
    <dgm:cxn modelId="{B2F8301A-C757-4A0A-88DE-82F29DDC3157}" type="presOf" srcId="{F779017C-28F9-4BF1-A855-CA9F179A87F7}" destId="{A5388B5F-2590-4D6A-BAFC-B11ADF67EC32}" srcOrd="1" destOrd="0" presId="urn:microsoft.com/office/officeart/2005/8/layout/bList2#4"/>
    <dgm:cxn modelId="{97C717C8-452D-4DA0-B0DA-EFC2BBA02515}" type="presParOf" srcId="{F27EE0F7-174C-466A-8A26-2CFC49A775AD}" destId="{75FB50FC-CB09-4804-8D59-BF7701989604}" srcOrd="0" destOrd="0" presId="urn:microsoft.com/office/officeart/2005/8/layout/bList2#4"/>
    <dgm:cxn modelId="{1F135015-26D9-4FCD-9777-FCC991AFBD22}" type="presParOf" srcId="{75FB50FC-CB09-4804-8D59-BF7701989604}" destId="{530B1A95-AB8B-45AD-887A-72179794909C}" srcOrd="0" destOrd="0" presId="urn:microsoft.com/office/officeart/2005/8/layout/bList2#4"/>
    <dgm:cxn modelId="{26BE9E9A-8297-4333-B203-C732B1B3BCA4}" type="presParOf" srcId="{75FB50FC-CB09-4804-8D59-BF7701989604}" destId="{0BB0EFE7-8D96-404C-A51C-075AC14901A0}" srcOrd="1" destOrd="0" presId="urn:microsoft.com/office/officeart/2005/8/layout/bList2#4"/>
    <dgm:cxn modelId="{3C98C6FE-C97C-4BCA-B8D4-30BA3C9A7B42}" type="presParOf" srcId="{75FB50FC-CB09-4804-8D59-BF7701989604}" destId="{A5388B5F-2590-4D6A-BAFC-B11ADF67EC32}" srcOrd="2" destOrd="0" presId="urn:microsoft.com/office/officeart/2005/8/layout/bList2#4"/>
    <dgm:cxn modelId="{ACC9A75E-7EDF-4572-A48E-6EBC0631B767}" type="presParOf" srcId="{75FB50FC-CB09-4804-8D59-BF7701989604}" destId="{9CC47795-D97A-48C1-A619-9A19115C9520}" srcOrd="3" destOrd="0" presId="urn:microsoft.com/office/officeart/2005/8/layout/bList2#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6D043CE-03BC-4966-A94E-FB802035DE0F}" type="doc">
      <dgm:prSet loTypeId="urn:microsoft.com/office/officeart/2005/8/layout/bList2#5" loCatId="list" qsTypeId="urn:microsoft.com/office/officeart/2005/8/quickstyle/simple1" qsCatId="simple" csTypeId="urn:microsoft.com/office/officeart/2005/8/colors/accent1_2" csCatId="accent1" phldr="1"/>
      <dgm:spPr/>
    </dgm:pt>
    <dgm:pt modelId="{F779017C-28F9-4BF1-A855-CA9F179A87F7}">
      <dgm:prSet phldrT="[Текст]"/>
      <dgm:spPr/>
      <dgm:t>
        <a:bodyPr/>
        <a:lstStyle/>
        <a:p>
          <a:pPr algn="ctr"/>
          <a:r>
            <a:rPr lang="ru-RU" b="1" dirty="0" smtClean="0"/>
            <a:t>Метод </a:t>
          </a:r>
          <a:r>
            <a:rPr lang="ru-RU" b="1" dirty="0" smtClean="0"/>
            <a:t>«американской мозаики».</a:t>
          </a:r>
          <a:endParaRPr lang="ru-RU" dirty="0"/>
        </a:p>
      </dgm:t>
    </dgm:pt>
    <dgm:pt modelId="{AB129FDA-A903-490D-A189-2F88A5E0162C}" type="parTrans" cxnId="{E06AFFEF-821B-4818-B20C-53849555AC81}">
      <dgm:prSet/>
      <dgm:spPr/>
      <dgm:t>
        <a:bodyPr/>
        <a:lstStyle/>
        <a:p>
          <a:endParaRPr lang="ru-RU"/>
        </a:p>
      </dgm:t>
    </dgm:pt>
    <dgm:pt modelId="{E752BB63-8086-4512-941B-25EFA60C5046}" type="sibTrans" cxnId="{E06AFFEF-821B-4818-B20C-53849555AC81}">
      <dgm:prSet/>
      <dgm:spPr/>
      <dgm:t>
        <a:bodyPr/>
        <a:lstStyle/>
        <a:p>
          <a:endParaRPr lang="ru-RU"/>
        </a:p>
      </dgm:t>
    </dgm:pt>
    <dgm:pt modelId="{66457E51-FAD4-4C9E-A0FD-B18A22557B00}">
      <dgm:prSet/>
      <dgm:spPr/>
      <dgm:t>
        <a:bodyPr/>
        <a:lstStyle/>
        <a:p>
          <a:r>
            <a:rPr lang="ru-RU" dirty="0" smtClean="0"/>
            <a:t>Команда формируется из 4 - 6 человек на гетерогенной основе. Новый учебный материал делится на 4-6 частей, которые распределяются между членами команды, и каждый учащийся самостоятельно изучает свою часть. Затем члены разных команд, изучивших одинаковую часть учебного материала, собираются вместе для 10-15 минутного обсуждения. После этого они возвращаются в свои команды, и каждый из них поочередно (согласно логике учебного материала) объясняет содержание своей части остальным членам команды. Уровень усвоения материала каждым учащиеся оценивается по результатам индивидуально самостоятельной работы по всему новому материалу. Выигрывает команда, набравшая наибольший коллективный балл.</a:t>
          </a:r>
          <a:endParaRPr lang="ru-RU" dirty="0"/>
        </a:p>
      </dgm:t>
    </dgm:pt>
    <dgm:pt modelId="{5D1E5715-802B-4796-8EF5-DC27E55A0F82}" type="parTrans" cxnId="{23EC5308-E7B4-4D9C-9F70-BE67FB33F7FA}">
      <dgm:prSet/>
      <dgm:spPr/>
      <dgm:t>
        <a:bodyPr/>
        <a:lstStyle/>
        <a:p>
          <a:endParaRPr lang="ru-RU"/>
        </a:p>
      </dgm:t>
    </dgm:pt>
    <dgm:pt modelId="{700CDC6F-779E-4974-BD2C-A2C9BEDD5E5E}" type="sibTrans" cxnId="{23EC5308-E7B4-4D9C-9F70-BE67FB33F7FA}">
      <dgm:prSet/>
      <dgm:spPr/>
      <dgm:t>
        <a:bodyPr/>
        <a:lstStyle/>
        <a:p>
          <a:endParaRPr lang="ru-RU"/>
        </a:p>
      </dgm:t>
    </dgm:pt>
    <dgm:pt modelId="{F27EE0F7-174C-466A-8A26-2CFC49A775AD}" type="pres">
      <dgm:prSet presAssocID="{C6D043CE-03BC-4966-A94E-FB802035DE0F}" presName="diagram" presStyleCnt="0">
        <dgm:presLayoutVars>
          <dgm:dir/>
          <dgm:animLvl val="lvl"/>
          <dgm:resizeHandles val="exact"/>
        </dgm:presLayoutVars>
      </dgm:prSet>
      <dgm:spPr/>
    </dgm:pt>
    <dgm:pt modelId="{75FB50FC-CB09-4804-8D59-BF7701989604}" type="pres">
      <dgm:prSet presAssocID="{F779017C-28F9-4BF1-A855-CA9F179A87F7}" presName="compNode" presStyleCnt="0"/>
      <dgm:spPr/>
    </dgm:pt>
    <dgm:pt modelId="{530B1A95-AB8B-45AD-887A-72179794909C}" type="pres">
      <dgm:prSet presAssocID="{F779017C-28F9-4BF1-A855-CA9F179A87F7}" presName="childRect" presStyleLbl="bgAcc1" presStyleIdx="0" presStyleCnt="1" custScaleX="213620" custScaleY="196299">
        <dgm:presLayoutVars>
          <dgm:bulletEnabled val="1"/>
        </dgm:presLayoutVars>
      </dgm:prSet>
      <dgm:spPr/>
      <dgm:t>
        <a:bodyPr/>
        <a:lstStyle/>
        <a:p>
          <a:endParaRPr lang="ru-RU"/>
        </a:p>
      </dgm:t>
    </dgm:pt>
    <dgm:pt modelId="{0BB0EFE7-8D96-404C-A51C-075AC14901A0}" type="pres">
      <dgm:prSet presAssocID="{F779017C-28F9-4BF1-A855-CA9F179A87F7}" presName="parentText" presStyleLbl="node1" presStyleIdx="0" presStyleCnt="0">
        <dgm:presLayoutVars>
          <dgm:chMax val="0"/>
          <dgm:bulletEnabled val="1"/>
        </dgm:presLayoutVars>
      </dgm:prSet>
      <dgm:spPr/>
      <dgm:t>
        <a:bodyPr/>
        <a:lstStyle/>
        <a:p>
          <a:endParaRPr lang="ru-RU"/>
        </a:p>
      </dgm:t>
    </dgm:pt>
    <dgm:pt modelId="{A5388B5F-2590-4D6A-BAFC-B11ADF67EC32}" type="pres">
      <dgm:prSet presAssocID="{F779017C-28F9-4BF1-A855-CA9F179A87F7}" presName="parentRect" presStyleLbl="alignNode1" presStyleIdx="0" presStyleCnt="1" custFlipVert="0" custScaleX="101699" custScaleY="76959" custLinFactNeighborX="9826" custLinFactNeighborY="58318"/>
      <dgm:spPr/>
      <dgm:t>
        <a:bodyPr/>
        <a:lstStyle/>
        <a:p>
          <a:endParaRPr lang="ru-RU"/>
        </a:p>
      </dgm:t>
    </dgm:pt>
    <dgm:pt modelId="{9CC47795-D97A-48C1-A619-9A19115C9520}" type="pres">
      <dgm:prSet presAssocID="{F779017C-28F9-4BF1-A855-CA9F179A87F7}" presName="adorn" presStyleLbl="fgAccFollowNode1" presStyleIdx="0" presStyleCnt="1" custScaleX="175052" custScaleY="94440" custLinFactX="36325" custLinFactNeighborX="100000" custLinFactNeighborY="30087"/>
      <dgm:spPr>
        <a:blipFill rotWithShape="0">
          <a:blip xmlns:r="http://schemas.openxmlformats.org/officeDocument/2006/relationships" r:embed="rId1"/>
          <a:stretch>
            <a:fillRect/>
          </a:stretch>
        </a:blipFill>
      </dgm:spPr>
    </dgm:pt>
  </dgm:ptLst>
  <dgm:cxnLst>
    <dgm:cxn modelId="{E06AFFEF-821B-4818-B20C-53849555AC81}" srcId="{C6D043CE-03BC-4966-A94E-FB802035DE0F}" destId="{F779017C-28F9-4BF1-A855-CA9F179A87F7}" srcOrd="0" destOrd="0" parTransId="{AB129FDA-A903-490D-A189-2F88A5E0162C}" sibTransId="{E752BB63-8086-4512-941B-25EFA60C5046}"/>
    <dgm:cxn modelId="{E9042813-F07D-47D5-AFDA-DF9CBD8343DB}" type="presOf" srcId="{C6D043CE-03BC-4966-A94E-FB802035DE0F}" destId="{F27EE0F7-174C-466A-8A26-2CFC49A775AD}" srcOrd="0" destOrd="0" presId="urn:microsoft.com/office/officeart/2005/8/layout/bList2#5"/>
    <dgm:cxn modelId="{B6CDE093-0021-4A3A-8FE0-665FFE731CDC}" type="presOf" srcId="{66457E51-FAD4-4C9E-A0FD-B18A22557B00}" destId="{530B1A95-AB8B-45AD-887A-72179794909C}" srcOrd="0" destOrd="0" presId="urn:microsoft.com/office/officeart/2005/8/layout/bList2#5"/>
    <dgm:cxn modelId="{23EC5308-E7B4-4D9C-9F70-BE67FB33F7FA}" srcId="{F779017C-28F9-4BF1-A855-CA9F179A87F7}" destId="{66457E51-FAD4-4C9E-A0FD-B18A22557B00}" srcOrd="0" destOrd="0" parTransId="{5D1E5715-802B-4796-8EF5-DC27E55A0F82}" sibTransId="{700CDC6F-779E-4974-BD2C-A2C9BEDD5E5E}"/>
    <dgm:cxn modelId="{957E7F9E-7103-4DBC-B11C-99A2AC479154}" type="presOf" srcId="{F779017C-28F9-4BF1-A855-CA9F179A87F7}" destId="{0BB0EFE7-8D96-404C-A51C-075AC14901A0}" srcOrd="0" destOrd="0" presId="urn:microsoft.com/office/officeart/2005/8/layout/bList2#5"/>
    <dgm:cxn modelId="{59844F34-0797-4A8B-8FD9-FB185EB07943}" type="presOf" srcId="{F779017C-28F9-4BF1-A855-CA9F179A87F7}" destId="{A5388B5F-2590-4D6A-BAFC-B11ADF67EC32}" srcOrd="1" destOrd="0" presId="urn:microsoft.com/office/officeart/2005/8/layout/bList2#5"/>
    <dgm:cxn modelId="{F03566C8-7ADB-4004-A059-B59A71834C87}" type="presParOf" srcId="{F27EE0F7-174C-466A-8A26-2CFC49A775AD}" destId="{75FB50FC-CB09-4804-8D59-BF7701989604}" srcOrd="0" destOrd="0" presId="urn:microsoft.com/office/officeart/2005/8/layout/bList2#5"/>
    <dgm:cxn modelId="{0E97B444-0464-416F-A7D7-111F288695F9}" type="presParOf" srcId="{75FB50FC-CB09-4804-8D59-BF7701989604}" destId="{530B1A95-AB8B-45AD-887A-72179794909C}" srcOrd="0" destOrd="0" presId="urn:microsoft.com/office/officeart/2005/8/layout/bList2#5"/>
    <dgm:cxn modelId="{76F6DAFE-CE56-45AD-8042-A3E311B78ED2}" type="presParOf" srcId="{75FB50FC-CB09-4804-8D59-BF7701989604}" destId="{0BB0EFE7-8D96-404C-A51C-075AC14901A0}" srcOrd="1" destOrd="0" presId="urn:microsoft.com/office/officeart/2005/8/layout/bList2#5"/>
    <dgm:cxn modelId="{61242940-A53A-4053-9A24-C0317305CA25}" type="presParOf" srcId="{75FB50FC-CB09-4804-8D59-BF7701989604}" destId="{A5388B5F-2590-4D6A-BAFC-B11ADF67EC32}" srcOrd="2" destOrd="0" presId="urn:microsoft.com/office/officeart/2005/8/layout/bList2#5"/>
    <dgm:cxn modelId="{3AA02F1B-DC71-4436-92DF-08D5BEAC0657}" type="presParOf" srcId="{75FB50FC-CB09-4804-8D59-BF7701989604}" destId="{9CC47795-D97A-48C1-A619-9A19115C9520}" srcOrd="3" destOrd="0" presId="urn:microsoft.com/office/officeart/2005/8/layout/bList2#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4D43A6-9F57-4940-B910-2593FAAE1787}">
      <dsp:nvSpPr>
        <dsp:cNvPr id="0" name=""/>
        <dsp:cNvSpPr/>
      </dsp:nvSpPr>
      <dsp:spPr>
        <a:xfrm rot="10800000">
          <a:off x="2071994" y="0"/>
          <a:ext cx="5506811" cy="2934756"/>
        </a:xfrm>
        <a:prstGeom prst="homePlate">
          <a:avLst/>
        </a:prstGeom>
        <a:solidFill>
          <a:schemeClr val="accent1">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1505" tIns="76200" rIns="142240" bIns="76200" numCol="1" spcCol="1270" anchor="ctr" anchorCtr="0">
          <a:noAutofit/>
        </a:bodyPr>
        <a:lstStyle/>
        <a:p>
          <a:pPr lvl="0" algn="ctr" defTabSz="889000">
            <a:lnSpc>
              <a:spcPct val="90000"/>
            </a:lnSpc>
            <a:spcBef>
              <a:spcPct val="0"/>
            </a:spcBef>
            <a:spcAft>
              <a:spcPct val="35000"/>
            </a:spcAft>
          </a:pPr>
          <a:r>
            <a:rPr lang="ru-RU" sz="2000" b="1" i="0" kern="1200" dirty="0" smtClean="0">
              <a:solidFill>
                <a:srgbClr val="C00000"/>
              </a:solidFill>
            </a:rPr>
            <a:t>Кооперативное обучение</a:t>
          </a:r>
          <a:r>
            <a:rPr lang="ru-RU" sz="2000" b="0" i="0" kern="1200" dirty="0" smtClean="0">
              <a:solidFill>
                <a:schemeClr val="accent1">
                  <a:lumMod val="75000"/>
                </a:schemeClr>
              </a:solidFill>
            </a:rPr>
            <a:t> – это тщательно структурированная учебная деятельность, где учащиеся несут личную ответственность за индивидуальный вклад, участие и обучение. Учащиеся также обеспечиваются стимулом для работы в команде и </a:t>
          </a:r>
          <a:r>
            <a:rPr lang="ru-RU" sz="2000" b="0" i="0" kern="1200" dirty="0" err="1" smtClean="0">
              <a:solidFill>
                <a:schemeClr val="accent1">
                  <a:lumMod val="75000"/>
                </a:schemeClr>
              </a:solidFill>
            </a:rPr>
            <a:t>взаимообучения</a:t>
          </a:r>
          <a:r>
            <a:rPr lang="ru-RU" sz="2000" b="0" i="0" kern="1200" dirty="0" smtClean="0">
              <a:solidFill>
                <a:schemeClr val="accent1">
                  <a:lumMod val="75000"/>
                </a:schemeClr>
              </a:solidFill>
            </a:rPr>
            <a:t>.</a:t>
          </a:r>
          <a:endParaRPr lang="ru-RU" sz="2000" kern="1200" dirty="0">
            <a:solidFill>
              <a:schemeClr val="accent1">
                <a:lumMod val="75000"/>
              </a:schemeClr>
            </a:solidFill>
          </a:endParaRPr>
        </a:p>
      </dsp:txBody>
      <dsp:txXfrm rot="10800000">
        <a:off x="2071994" y="0"/>
        <a:ext cx="5506811" cy="2934756"/>
      </dsp:txXfrm>
    </dsp:sp>
    <dsp:sp modelId="{906CB117-87E1-4AFE-9071-D4FCA0BE9955}">
      <dsp:nvSpPr>
        <dsp:cNvPr id="0" name=""/>
        <dsp:cNvSpPr/>
      </dsp:nvSpPr>
      <dsp:spPr>
        <a:xfrm>
          <a:off x="689393" y="434327"/>
          <a:ext cx="2790642" cy="2067035"/>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D5A786-21DF-4FC6-AB75-9AF6E39DED8C}">
      <dsp:nvSpPr>
        <dsp:cNvPr id="0" name=""/>
        <dsp:cNvSpPr/>
      </dsp:nvSpPr>
      <dsp:spPr>
        <a:xfrm rot="10800000">
          <a:off x="1642198" y="3513864"/>
          <a:ext cx="5980342" cy="2783987"/>
        </a:xfrm>
        <a:prstGeom prst="homePlate">
          <a:avLst/>
        </a:prstGeom>
        <a:solidFill>
          <a:schemeClr val="accent1">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1505" tIns="91440" rIns="170688" bIns="91440" numCol="1" spcCol="1270" anchor="ctr" anchorCtr="0">
          <a:noAutofit/>
        </a:bodyPr>
        <a:lstStyle/>
        <a:p>
          <a:pPr lvl="0" algn="ctr" defTabSz="1066800">
            <a:lnSpc>
              <a:spcPct val="90000"/>
            </a:lnSpc>
            <a:spcBef>
              <a:spcPct val="0"/>
            </a:spcBef>
            <a:spcAft>
              <a:spcPct val="35000"/>
            </a:spcAft>
          </a:pPr>
          <a:r>
            <a:rPr lang="ru-RU" sz="2400" b="1" i="0" kern="1200" dirty="0" smtClean="0">
              <a:solidFill>
                <a:srgbClr val="C00000"/>
              </a:solidFill>
            </a:rPr>
            <a:t>Кооперативное обучение </a:t>
          </a:r>
          <a:r>
            <a:rPr lang="ru-RU" sz="2400" b="0" i="0" kern="1200" dirty="0" smtClean="0">
              <a:solidFill>
                <a:schemeClr val="accent1">
                  <a:lumMod val="75000"/>
                </a:schemeClr>
              </a:solidFill>
            </a:rPr>
            <a:t>- это структурированная учебная деятельность малых групп, члены которых работают совместно (кооперируются), для достижения максимальной эффективности обучения.</a:t>
          </a:r>
          <a:endParaRPr lang="ru-RU" sz="2400" kern="1200" dirty="0">
            <a:solidFill>
              <a:schemeClr val="accent1">
                <a:lumMod val="75000"/>
              </a:schemeClr>
            </a:solidFill>
          </a:endParaRPr>
        </a:p>
      </dsp:txBody>
      <dsp:txXfrm rot="10800000">
        <a:off x="1642198" y="3513864"/>
        <a:ext cx="5980342" cy="2783987"/>
      </dsp:txXfrm>
    </dsp:sp>
    <dsp:sp modelId="{D1330093-5A3D-4CC2-82E0-25EFF5F5B2AE}">
      <dsp:nvSpPr>
        <dsp:cNvPr id="0" name=""/>
        <dsp:cNvSpPr/>
      </dsp:nvSpPr>
      <dsp:spPr>
        <a:xfrm>
          <a:off x="609643" y="3910725"/>
          <a:ext cx="2636111" cy="2067035"/>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0B1A95-AB8B-45AD-887A-72179794909C}">
      <dsp:nvSpPr>
        <dsp:cNvPr id="0" name=""/>
        <dsp:cNvSpPr/>
      </dsp:nvSpPr>
      <dsp:spPr>
        <a:xfrm>
          <a:off x="315" y="521283"/>
          <a:ext cx="7943913" cy="5134222"/>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83820" rIns="27940" bIns="27940" numCol="1" spcCol="1270" anchor="t" anchorCtr="0">
          <a:noAutofit/>
        </a:bodyPr>
        <a:lstStyle/>
        <a:p>
          <a:pPr marL="228600" lvl="1" indent="-228600" algn="l" defTabSz="977900">
            <a:lnSpc>
              <a:spcPct val="90000"/>
            </a:lnSpc>
            <a:spcBef>
              <a:spcPct val="0"/>
            </a:spcBef>
            <a:spcAft>
              <a:spcPct val="15000"/>
            </a:spcAft>
            <a:buChar char="••"/>
          </a:pPr>
          <a:r>
            <a:rPr lang="ru-RU" sz="2200" kern="1200" dirty="0" smtClean="0"/>
            <a:t>Заключается в постоянной взаимопомощи и </a:t>
          </a:r>
          <a:r>
            <a:rPr lang="ru-RU" sz="2200" kern="1200" dirty="0" err="1" smtClean="0"/>
            <a:t>взаимоподдержке</a:t>
          </a:r>
          <a:r>
            <a:rPr lang="ru-RU" sz="2200" kern="1200" dirty="0" smtClean="0"/>
            <a:t> учащихся посредством взаимопроверок самостоятельных работ, совместной выполнения домашних заданий, пересказа друг другу изучаемого материала, </a:t>
          </a:r>
          <a:r>
            <a:rPr lang="ru-RU" sz="2200" kern="1200" dirty="0" err="1" smtClean="0"/>
            <a:t>взаимоисправления</a:t>
          </a:r>
          <a:r>
            <a:rPr lang="ru-RU" sz="2200" kern="1200" dirty="0" smtClean="0"/>
            <a:t> ошибок, совместной подготовке к зачетам и экзаменам. Данный метод может применяться в работе различных по форме учебных групп:</a:t>
          </a:r>
          <a:endParaRPr lang="ru-RU" sz="2200" kern="1200" dirty="0"/>
        </a:p>
        <a:p>
          <a:pPr marL="228600" lvl="1" indent="-228600" algn="l" defTabSz="977900">
            <a:lnSpc>
              <a:spcPct val="90000"/>
            </a:lnSpc>
            <a:spcBef>
              <a:spcPct val="0"/>
            </a:spcBef>
            <a:spcAft>
              <a:spcPct val="15000"/>
            </a:spcAft>
            <a:buChar char="••"/>
          </a:pPr>
          <a:r>
            <a:rPr lang="ru-RU" sz="2200" kern="1200" dirty="0" smtClean="0"/>
            <a:t>- формальных (сформированных по специальным критериям для решения конкретной</a:t>
          </a:r>
          <a:br>
            <a:rPr lang="ru-RU" sz="2200" kern="1200" dirty="0" smtClean="0"/>
          </a:br>
          <a:r>
            <a:rPr lang="ru-RU" sz="2200" kern="1200" dirty="0" smtClean="0"/>
            <a:t>учебной задачи);</a:t>
          </a:r>
          <a:endParaRPr lang="ru-RU" sz="2200" kern="1200" dirty="0"/>
        </a:p>
        <a:p>
          <a:pPr marL="228600" lvl="1" indent="-228600" algn="l" defTabSz="977900">
            <a:lnSpc>
              <a:spcPct val="90000"/>
            </a:lnSpc>
            <a:spcBef>
              <a:spcPct val="0"/>
            </a:spcBef>
            <a:spcAft>
              <a:spcPct val="15000"/>
            </a:spcAft>
            <a:buChar char="••"/>
          </a:pPr>
          <a:r>
            <a:rPr lang="ru-RU" sz="2200" kern="1200" dirty="0" smtClean="0"/>
            <a:t>- неформальных (укомплектованных по принципу симпатии или дружбы или по «территориальному принципу» - сидят за одной партой);    </a:t>
          </a:r>
          <a:endParaRPr lang="ru-RU" sz="2200" kern="1200" dirty="0"/>
        </a:p>
        <a:p>
          <a:pPr marL="228600" lvl="1" indent="-228600" algn="l" defTabSz="977900">
            <a:lnSpc>
              <a:spcPct val="90000"/>
            </a:lnSpc>
            <a:spcBef>
              <a:spcPct val="0"/>
            </a:spcBef>
            <a:spcAft>
              <a:spcPct val="15000"/>
            </a:spcAft>
            <a:buChar char="••"/>
          </a:pPr>
          <a:r>
            <a:rPr lang="ru-RU" sz="2200" kern="1200" dirty="0" smtClean="0"/>
            <a:t>-	базовых (сформированных для решения долгосрочных учебных задач на протяжении учебной четверти, полугодия);</a:t>
          </a:r>
          <a:endParaRPr lang="ru-RU" sz="2200" kern="1200" dirty="0"/>
        </a:p>
      </dsp:txBody>
      <dsp:txXfrm>
        <a:off x="315" y="521283"/>
        <a:ext cx="7943913" cy="5134222"/>
      </dsp:txXfrm>
    </dsp:sp>
    <dsp:sp modelId="{A5388B5F-2590-4D6A-BAFC-B11ADF67EC32}">
      <dsp:nvSpPr>
        <dsp:cNvPr id="0" name=""/>
        <dsp:cNvSpPr/>
      </dsp:nvSpPr>
      <dsp:spPr>
        <a:xfrm>
          <a:off x="548416" y="5603618"/>
          <a:ext cx="5295647" cy="99373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0" rIns="34290" bIns="0" numCol="1" spcCol="1270" anchor="ctr" anchorCtr="0">
          <a:noAutofit/>
        </a:bodyPr>
        <a:lstStyle/>
        <a:p>
          <a:pPr lvl="0" algn="ctr" defTabSz="1200150">
            <a:lnSpc>
              <a:spcPct val="90000"/>
            </a:lnSpc>
            <a:spcBef>
              <a:spcPct val="0"/>
            </a:spcBef>
            <a:spcAft>
              <a:spcPct val="35000"/>
            </a:spcAft>
          </a:pPr>
          <a:r>
            <a:rPr lang="ru-RU" sz="2700" b="1" kern="1200" dirty="0" smtClean="0"/>
            <a:t>Метод </a:t>
          </a:r>
          <a:r>
            <a:rPr lang="ru-RU" sz="2700" b="1" kern="1200" dirty="0" smtClean="0"/>
            <a:t>кооперативного </a:t>
          </a:r>
          <a:r>
            <a:rPr lang="ru-RU" sz="2700" b="1" kern="1200" dirty="0" err="1" smtClean="0"/>
            <a:t>взаимообучения</a:t>
          </a:r>
          <a:endParaRPr lang="ru-RU" sz="2700" kern="1200" dirty="0"/>
        </a:p>
      </dsp:txBody>
      <dsp:txXfrm>
        <a:off x="548416" y="5603618"/>
        <a:ext cx="3729329" cy="993733"/>
      </dsp:txXfrm>
    </dsp:sp>
    <dsp:sp modelId="{9CC47795-D97A-48C1-A619-9A19115C9520}">
      <dsp:nvSpPr>
        <dsp:cNvPr id="0" name=""/>
        <dsp:cNvSpPr/>
      </dsp:nvSpPr>
      <dsp:spPr>
        <a:xfrm>
          <a:off x="4968549" y="5443086"/>
          <a:ext cx="2297676" cy="1154265"/>
        </a:xfrm>
        <a:prstGeom prst="ellipse">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0B1A95-AB8B-45AD-887A-72179794909C}">
      <dsp:nvSpPr>
        <dsp:cNvPr id="0" name=""/>
        <dsp:cNvSpPr/>
      </dsp:nvSpPr>
      <dsp:spPr>
        <a:xfrm>
          <a:off x="6118" y="319801"/>
          <a:ext cx="7932306" cy="5623918"/>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91440" rIns="30480" bIns="30480" numCol="1" spcCol="1270" anchor="t" anchorCtr="0">
          <a:noAutofit/>
        </a:bodyPr>
        <a:lstStyle/>
        <a:p>
          <a:pPr marL="228600" lvl="1" indent="-228600" algn="l" defTabSz="1066800">
            <a:lnSpc>
              <a:spcPct val="90000"/>
            </a:lnSpc>
            <a:spcBef>
              <a:spcPct val="0"/>
            </a:spcBef>
            <a:spcAft>
              <a:spcPct val="15000"/>
            </a:spcAft>
            <a:buChar char="••"/>
          </a:pPr>
          <a:r>
            <a:rPr lang="ru-RU" sz="2400" kern="1200" dirty="0" smtClean="0"/>
            <a:t>Близок к методу группового исследования, но с одним отличием: каждый член команды не просто сдает материал по своей части, но и выступает перед ней с мини-докладом. После того, как сформирован окончательный доклад команды спикер группы сначала выступает с ним перед командой, и только потом (с учетом изменений и коррективов, внесенными членами группы и преподавателем) - выступает перед всей группой. Дополнительно к этому учащиеся выполняют индивидуальную самостоятельную работу по всей теме. Итоговая оценка группы включает как общий балл за доклад, так и индивидуальные баллы за самостоятельную работу.</a:t>
          </a:r>
          <a:endParaRPr lang="ru-RU" sz="2400" kern="1200" dirty="0"/>
        </a:p>
      </dsp:txBody>
      <dsp:txXfrm>
        <a:off x="6118" y="319801"/>
        <a:ext cx="7932306" cy="5623918"/>
      </dsp:txXfrm>
    </dsp:sp>
    <dsp:sp modelId="{A5388B5F-2590-4D6A-BAFC-B11ADF67EC32}">
      <dsp:nvSpPr>
        <dsp:cNvPr id="0" name=""/>
        <dsp:cNvSpPr/>
      </dsp:nvSpPr>
      <dsp:spPr>
        <a:xfrm>
          <a:off x="743369" y="5185626"/>
          <a:ext cx="4994115" cy="1223085"/>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0" rIns="54610" bIns="0" numCol="1" spcCol="1270" anchor="ctr" anchorCtr="0">
          <a:noAutofit/>
        </a:bodyPr>
        <a:lstStyle/>
        <a:p>
          <a:pPr lvl="0" algn="ctr" defTabSz="1911350">
            <a:lnSpc>
              <a:spcPct val="90000"/>
            </a:lnSpc>
            <a:spcBef>
              <a:spcPct val="0"/>
            </a:spcBef>
            <a:spcAft>
              <a:spcPct val="35000"/>
            </a:spcAft>
          </a:pPr>
          <a:r>
            <a:rPr lang="ru-RU" sz="4300" b="1" kern="1200" dirty="0" smtClean="0"/>
            <a:t>Метод </a:t>
          </a:r>
          <a:r>
            <a:rPr lang="ru-RU" sz="4300" b="1" kern="1200" dirty="0" smtClean="0"/>
            <a:t>«</a:t>
          </a:r>
          <a:r>
            <a:rPr lang="ru-RU" sz="4300" b="1" kern="1200" dirty="0" err="1" smtClean="0"/>
            <a:t>кооп</a:t>
          </a:r>
          <a:r>
            <a:rPr lang="ru-RU" sz="4300" b="1" kern="1200" dirty="0" smtClean="0"/>
            <a:t> - </a:t>
          </a:r>
          <a:r>
            <a:rPr lang="ru-RU" sz="4300" b="1" kern="1200" dirty="0" err="1" smtClean="0"/>
            <a:t>кооп</a:t>
          </a:r>
          <a:r>
            <a:rPr lang="ru-RU" sz="4300" b="1" kern="1200" dirty="0" smtClean="0"/>
            <a:t>»</a:t>
          </a:r>
          <a:endParaRPr lang="ru-RU" sz="4300" kern="1200" dirty="0"/>
        </a:p>
      </dsp:txBody>
      <dsp:txXfrm>
        <a:off x="743369" y="5185626"/>
        <a:ext cx="3516983" cy="1223085"/>
      </dsp:txXfrm>
    </dsp:sp>
    <dsp:sp modelId="{9CC47795-D97A-48C1-A619-9A19115C9520}">
      <dsp:nvSpPr>
        <dsp:cNvPr id="0" name=""/>
        <dsp:cNvSpPr/>
      </dsp:nvSpPr>
      <dsp:spPr>
        <a:xfrm>
          <a:off x="4239083" y="5040986"/>
          <a:ext cx="3705460" cy="1367725"/>
        </a:xfrm>
        <a:prstGeom prst="ellipse">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0B1A95-AB8B-45AD-887A-72179794909C}">
      <dsp:nvSpPr>
        <dsp:cNvPr id="0" name=""/>
        <dsp:cNvSpPr/>
      </dsp:nvSpPr>
      <dsp:spPr>
        <a:xfrm>
          <a:off x="521874" y="4263"/>
          <a:ext cx="6721992" cy="5042866"/>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106680" rIns="35560" bIns="35560" numCol="1" spcCol="1270" anchor="t" anchorCtr="0">
          <a:noAutofit/>
        </a:bodyPr>
        <a:lstStyle/>
        <a:p>
          <a:pPr marL="285750" lvl="1" indent="-285750" algn="l" defTabSz="1244600">
            <a:lnSpc>
              <a:spcPct val="90000"/>
            </a:lnSpc>
            <a:spcBef>
              <a:spcPct val="0"/>
            </a:spcBef>
            <a:spcAft>
              <a:spcPct val="15000"/>
            </a:spcAft>
            <a:buChar char="••"/>
          </a:pPr>
          <a:r>
            <a:rPr lang="ru-RU" sz="2800" kern="1200" dirty="0" smtClean="0"/>
            <a:t>Группы формируются по случайному признаку. Цель педагога - создать доброжелательную и плодотворную учебную атмосферу. Работу в таких группах рекомендуется организовать с выявления общих интересов, с поиска общей цели, с формирования командного духа и т.д.</a:t>
          </a:r>
          <a:endParaRPr lang="ru-RU" sz="2800" kern="1200" dirty="0"/>
        </a:p>
      </dsp:txBody>
      <dsp:txXfrm>
        <a:off x="521874" y="4263"/>
        <a:ext cx="6721992" cy="5042866"/>
      </dsp:txXfrm>
    </dsp:sp>
    <dsp:sp modelId="{A5388B5F-2590-4D6A-BAFC-B11ADF67EC32}">
      <dsp:nvSpPr>
        <dsp:cNvPr id="0" name=""/>
        <dsp:cNvSpPr/>
      </dsp:nvSpPr>
      <dsp:spPr>
        <a:xfrm>
          <a:off x="519938" y="5046159"/>
          <a:ext cx="5201418" cy="97605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0" rIns="43180" bIns="0" numCol="1" spcCol="1270" anchor="ctr" anchorCtr="0">
          <a:noAutofit/>
        </a:bodyPr>
        <a:lstStyle/>
        <a:p>
          <a:pPr lvl="0" algn="ctr" defTabSz="1511300">
            <a:lnSpc>
              <a:spcPct val="90000"/>
            </a:lnSpc>
            <a:spcBef>
              <a:spcPct val="0"/>
            </a:spcBef>
            <a:spcAft>
              <a:spcPct val="35000"/>
            </a:spcAft>
          </a:pPr>
          <a:r>
            <a:rPr lang="ru-RU" sz="3400" b="1" kern="1200" dirty="0" smtClean="0"/>
            <a:t>Лабораторный </a:t>
          </a:r>
          <a:r>
            <a:rPr lang="ru-RU" sz="3400" b="1" kern="1200" dirty="0" smtClean="0"/>
            <a:t>метод</a:t>
          </a:r>
          <a:endParaRPr lang="ru-RU" sz="3400" kern="1200" dirty="0"/>
        </a:p>
      </dsp:txBody>
      <dsp:txXfrm>
        <a:off x="519938" y="5046159"/>
        <a:ext cx="3662971" cy="976051"/>
      </dsp:txXfrm>
    </dsp:sp>
    <dsp:sp modelId="{9CC47795-D97A-48C1-A619-9A19115C9520}">
      <dsp:nvSpPr>
        <dsp:cNvPr id="0" name=""/>
        <dsp:cNvSpPr/>
      </dsp:nvSpPr>
      <dsp:spPr>
        <a:xfrm>
          <a:off x="4085271" y="3674538"/>
          <a:ext cx="3859272" cy="2446141"/>
        </a:xfrm>
        <a:prstGeom prst="ellipse">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0B1A95-AB8B-45AD-887A-72179794909C}">
      <dsp:nvSpPr>
        <dsp:cNvPr id="0" name=""/>
        <dsp:cNvSpPr/>
      </dsp:nvSpPr>
      <dsp:spPr>
        <a:xfrm>
          <a:off x="4202" y="85420"/>
          <a:ext cx="7936138" cy="5572733"/>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87630" rIns="29210" bIns="29210" numCol="1" spcCol="1270" anchor="t" anchorCtr="0">
          <a:noAutofit/>
        </a:bodyPr>
        <a:lstStyle/>
        <a:p>
          <a:pPr marL="228600" lvl="1" indent="-228600" algn="l" defTabSz="1022350">
            <a:lnSpc>
              <a:spcPct val="90000"/>
            </a:lnSpc>
            <a:spcBef>
              <a:spcPct val="0"/>
            </a:spcBef>
            <a:spcAft>
              <a:spcPct val="15000"/>
            </a:spcAft>
            <a:buChar char="••"/>
          </a:pPr>
          <a:r>
            <a:rPr lang="ru-RU" sz="2300" kern="1200" dirty="0" smtClean="0"/>
            <a:t>Группы формируются для решения какой-либо практически направленной учебной задачи или выполнение прикладного проекта. Реализация данного метода требует постановки заданий высокого уровня </a:t>
          </a:r>
          <a:r>
            <a:rPr lang="ru-RU" sz="2300" kern="1200" dirty="0" err="1" smtClean="0"/>
            <a:t>проблемности</a:t>
          </a:r>
          <a:r>
            <a:rPr lang="ru-RU" sz="2300" kern="1200" dirty="0" smtClean="0"/>
            <a:t> и предоставления малым группам полной самостоятельности в поисковой деятельности. Поэтому группы формируются по неформальному признаку. Цель: провести мини-исследование, требующее творческого изобретательного подхода, собрать эмпирический материал, провести статистическую обработку результатов исследования, сформулировать новизну полученных результатов, оформить исследование в виде доклада, и пройти «процедуру защиты» основных положений и результатов исследования перед специальным экспертным советом, состоящем из преподавателей, родителей, учащихся.</a:t>
          </a:r>
          <a:endParaRPr lang="ru-RU" sz="2300" kern="1200" dirty="0"/>
        </a:p>
      </dsp:txBody>
      <dsp:txXfrm>
        <a:off x="4202" y="85420"/>
        <a:ext cx="7936138" cy="5572733"/>
      </dsp:txXfrm>
    </dsp:sp>
    <dsp:sp modelId="{A5388B5F-2590-4D6A-BAFC-B11ADF67EC32}">
      <dsp:nvSpPr>
        <dsp:cNvPr id="0" name=""/>
        <dsp:cNvSpPr/>
      </dsp:nvSpPr>
      <dsp:spPr>
        <a:xfrm>
          <a:off x="792087" y="5467132"/>
          <a:ext cx="5747944" cy="58153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0" rIns="48260" bIns="0" numCol="1" spcCol="1270" anchor="ctr" anchorCtr="0">
          <a:noAutofit/>
        </a:bodyPr>
        <a:lstStyle/>
        <a:p>
          <a:pPr lvl="0" algn="ctr" defTabSz="1689100">
            <a:lnSpc>
              <a:spcPct val="90000"/>
            </a:lnSpc>
            <a:spcBef>
              <a:spcPct val="0"/>
            </a:spcBef>
            <a:spcAft>
              <a:spcPct val="35000"/>
            </a:spcAft>
          </a:pPr>
          <a:r>
            <a:rPr lang="ru-RU" sz="3800" b="1" kern="1200" dirty="0" smtClean="0"/>
            <a:t>Поисковый </a:t>
          </a:r>
          <a:r>
            <a:rPr lang="ru-RU" sz="3800" b="1" kern="1200" dirty="0" smtClean="0"/>
            <a:t>метод</a:t>
          </a:r>
          <a:endParaRPr lang="ru-RU" sz="3800" kern="1200" dirty="0"/>
        </a:p>
      </dsp:txBody>
      <dsp:txXfrm>
        <a:off x="792087" y="5467132"/>
        <a:ext cx="4047848" cy="581539"/>
      </dsp:txXfrm>
    </dsp:sp>
    <dsp:sp modelId="{9CC47795-D97A-48C1-A619-9A19115C9520}">
      <dsp:nvSpPr>
        <dsp:cNvPr id="0" name=""/>
        <dsp:cNvSpPr/>
      </dsp:nvSpPr>
      <dsp:spPr>
        <a:xfrm>
          <a:off x="5665003" y="5098592"/>
          <a:ext cx="2279540" cy="950079"/>
        </a:xfrm>
        <a:prstGeom prst="ellipse">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7F290F8-FD61-48AC-9122-B23FC8C3C73C}">
      <dsp:nvSpPr>
        <dsp:cNvPr id="0" name=""/>
        <dsp:cNvSpPr/>
      </dsp:nvSpPr>
      <dsp:spPr>
        <a:xfrm>
          <a:off x="0" y="443984"/>
          <a:ext cx="8424936" cy="579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A634A3D5-CDF2-4832-A643-8DDCD619FE92}">
      <dsp:nvSpPr>
        <dsp:cNvPr id="0" name=""/>
        <dsp:cNvSpPr/>
      </dsp:nvSpPr>
      <dsp:spPr>
        <a:xfrm>
          <a:off x="421246" y="104504"/>
          <a:ext cx="7691284" cy="678960"/>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2910" tIns="0" rIns="222910" bIns="0" numCol="1" spcCol="1270" anchor="ctr" anchorCtr="0">
          <a:noAutofit/>
        </a:bodyPr>
        <a:lstStyle/>
        <a:p>
          <a:pPr lvl="0" algn="l" defTabSz="889000">
            <a:lnSpc>
              <a:spcPct val="90000"/>
            </a:lnSpc>
            <a:spcBef>
              <a:spcPct val="0"/>
            </a:spcBef>
            <a:spcAft>
              <a:spcPct val="35000"/>
            </a:spcAft>
          </a:pPr>
          <a:r>
            <a:rPr lang="ru-RU" sz="2000" kern="1200" dirty="0" smtClean="0">
              <a:solidFill>
                <a:schemeClr val="bg1"/>
              </a:solidFill>
            </a:rPr>
            <a:t>1. Позитивная взаимная зависимость (</a:t>
          </a:r>
          <a:r>
            <a:rPr lang="ru-RU" sz="2000" kern="1200" dirty="0" err="1" smtClean="0">
              <a:solidFill>
                <a:schemeClr val="bg1"/>
              </a:solidFill>
            </a:rPr>
            <a:t>positive</a:t>
          </a:r>
          <a:r>
            <a:rPr lang="ru-RU" sz="2000" kern="1200" dirty="0" smtClean="0">
              <a:solidFill>
                <a:schemeClr val="bg1"/>
              </a:solidFill>
            </a:rPr>
            <a:t> </a:t>
          </a:r>
          <a:r>
            <a:rPr lang="ru-RU" sz="2000" kern="1200" dirty="0" err="1" smtClean="0">
              <a:solidFill>
                <a:schemeClr val="bg1"/>
              </a:solidFill>
            </a:rPr>
            <a:t>interdependence</a:t>
          </a:r>
          <a:r>
            <a:rPr lang="ru-RU" sz="2000" kern="1200" dirty="0" smtClean="0">
              <a:solidFill>
                <a:schemeClr val="bg1"/>
              </a:solidFill>
            </a:rPr>
            <a:t>)</a:t>
          </a:r>
          <a:endParaRPr lang="ru-RU" sz="2000" kern="1200" dirty="0">
            <a:solidFill>
              <a:schemeClr val="bg1"/>
            </a:solidFill>
          </a:endParaRPr>
        </a:p>
      </dsp:txBody>
      <dsp:txXfrm>
        <a:off x="421246" y="104504"/>
        <a:ext cx="7691284" cy="678960"/>
      </dsp:txXfrm>
    </dsp:sp>
    <dsp:sp modelId="{FD93D47B-2243-45A7-BB7D-F37391227271}">
      <dsp:nvSpPr>
        <dsp:cNvPr id="0" name=""/>
        <dsp:cNvSpPr/>
      </dsp:nvSpPr>
      <dsp:spPr>
        <a:xfrm>
          <a:off x="0" y="1487264"/>
          <a:ext cx="8424936" cy="579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EB0D5B5F-B969-4B76-84FD-01E35118C862}">
      <dsp:nvSpPr>
        <dsp:cNvPr id="0" name=""/>
        <dsp:cNvSpPr/>
      </dsp:nvSpPr>
      <dsp:spPr>
        <a:xfrm>
          <a:off x="421246" y="1147784"/>
          <a:ext cx="7691284" cy="678960"/>
        </a:xfrm>
        <a:prstGeom prst="round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2910" tIns="0" rIns="222910" bIns="0" numCol="1" spcCol="1270" anchor="ctr" anchorCtr="0">
          <a:noAutofit/>
        </a:bodyPr>
        <a:lstStyle/>
        <a:p>
          <a:pPr lvl="0" algn="l" defTabSz="889000">
            <a:lnSpc>
              <a:spcPct val="90000"/>
            </a:lnSpc>
            <a:spcBef>
              <a:spcPct val="0"/>
            </a:spcBef>
            <a:spcAft>
              <a:spcPct val="35000"/>
            </a:spcAft>
          </a:pPr>
          <a:r>
            <a:rPr lang="ru-RU" sz="2000" kern="1200" dirty="0" smtClean="0">
              <a:solidFill>
                <a:schemeClr val="bg1"/>
              </a:solidFill>
            </a:rPr>
            <a:t>2. Персональная ответственность (</a:t>
          </a:r>
          <a:r>
            <a:rPr lang="ru-RU" sz="2000" kern="1200" dirty="0" err="1" smtClean="0">
              <a:solidFill>
                <a:schemeClr val="bg1"/>
              </a:solidFill>
            </a:rPr>
            <a:t>personal</a:t>
          </a:r>
          <a:r>
            <a:rPr lang="ru-RU" sz="2000" kern="1200" dirty="0" smtClean="0">
              <a:solidFill>
                <a:schemeClr val="bg1"/>
              </a:solidFill>
            </a:rPr>
            <a:t> </a:t>
          </a:r>
          <a:r>
            <a:rPr lang="ru-RU" sz="2000" kern="1200" dirty="0" err="1" smtClean="0">
              <a:solidFill>
                <a:schemeClr val="bg1"/>
              </a:solidFill>
            </a:rPr>
            <a:t>accountability</a:t>
          </a:r>
          <a:r>
            <a:rPr lang="ru-RU" sz="2000" kern="1200" dirty="0" smtClean="0">
              <a:solidFill>
                <a:schemeClr val="bg1"/>
              </a:solidFill>
            </a:rPr>
            <a:t>)</a:t>
          </a:r>
          <a:endParaRPr lang="ru-RU" sz="2000" kern="1200" dirty="0">
            <a:solidFill>
              <a:schemeClr val="bg1"/>
            </a:solidFill>
          </a:endParaRPr>
        </a:p>
      </dsp:txBody>
      <dsp:txXfrm>
        <a:off x="421246" y="1147784"/>
        <a:ext cx="7691284" cy="678960"/>
      </dsp:txXfrm>
    </dsp:sp>
    <dsp:sp modelId="{06F5EBFB-C66D-4545-B68B-4E9C1676D1D3}">
      <dsp:nvSpPr>
        <dsp:cNvPr id="0" name=""/>
        <dsp:cNvSpPr/>
      </dsp:nvSpPr>
      <dsp:spPr>
        <a:xfrm>
          <a:off x="0" y="2530544"/>
          <a:ext cx="8424936" cy="579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8B2F22B4-7AC8-4975-992C-C0B59028AAD4}">
      <dsp:nvSpPr>
        <dsp:cNvPr id="0" name=""/>
        <dsp:cNvSpPr/>
      </dsp:nvSpPr>
      <dsp:spPr>
        <a:xfrm>
          <a:off x="421246" y="2191064"/>
          <a:ext cx="7691284" cy="67896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2910" tIns="0" rIns="222910" bIns="0" numCol="1" spcCol="1270" anchor="ctr" anchorCtr="0">
          <a:noAutofit/>
        </a:bodyPr>
        <a:lstStyle/>
        <a:p>
          <a:pPr lvl="0" algn="l" defTabSz="889000">
            <a:lnSpc>
              <a:spcPct val="90000"/>
            </a:lnSpc>
            <a:spcBef>
              <a:spcPct val="0"/>
            </a:spcBef>
            <a:spcAft>
              <a:spcPct val="35000"/>
            </a:spcAft>
          </a:pPr>
          <a:r>
            <a:rPr lang="ru-RU" sz="2000" kern="1200" dirty="0" smtClean="0">
              <a:solidFill>
                <a:schemeClr val="bg1"/>
              </a:solidFill>
            </a:rPr>
            <a:t>3. Навыки работы в команде (</a:t>
          </a:r>
          <a:r>
            <a:rPr lang="ru-RU" sz="2000" kern="1200" dirty="0" err="1" smtClean="0">
              <a:solidFill>
                <a:schemeClr val="bg1"/>
              </a:solidFill>
            </a:rPr>
            <a:t>appropriate</a:t>
          </a:r>
          <a:r>
            <a:rPr lang="ru-RU" sz="2000" kern="1200" dirty="0" smtClean="0">
              <a:solidFill>
                <a:schemeClr val="bg1"/>
              </a:solidFill>
            </a:rPr>
            <a:t> </a:t>
          </a:r>
          <a:r>
            <a:rPr lang="ru-RU" sz="2000" kern="1200" dirty="0" err="1" smtClean="0">
              <a:solidFill>
                <a:schemeClr val="bg1"/>
              </a:solidFill>
            </a:rPr>
            <a:t>collaborative</a:t>
          </a:r>
          <a:r>
            <a:rPr lang="ru-RU" sz="2000" kern="1200" dirty="0" smtClean="0">
              <a:solidFill>
                <a:schemeClr val="bg1"/>
              </a:solidFill>
            </a:rPr>
            <a:t> </a:t>
          </a:r>
          <a:r>
            <a:rPr lang="ru-RU" sz="2000" kern="1200" dirty="0" err="1" smtClean="0">
              <a:solidFill>
                <a:schemeClr val="bg1"/>
              </a:solidFill>
            </a:rPr>
            <a:t>skills</a:t>
          </a:r>
          <a:r>
            <a:rPr lang="ru-RU" sz="2000" kern="1200" dirty="0" smtClean="0">
              <a:solidFill>
                <a:schemeClr val="bg1"/>
              </a:solidFill>
            </a:rPr>
            <a:t>):</a:t>
          </a:r>
          <a:endParaRPr lang="ru-RU" sz="2000" kern="1200" dirty="0">
            <a:solidFill>
              <a:schemeClr val="bg1"/>
            </a:solidFill>
          </a:endParaRPr>
        </a:p>
      </dsp:txBody>
      <dsp:txXfrm>
        <a:off x="421246" y="2191064"/>
        <a:ext cx="7691284" cy="678960"/>
      </dsp:txXfrm>
    </dsp:sp>
    <dsp:sp modelId="{78D24339-EA9B-4F40-8596-2B1D557C87AC}">
      <dsp:nvSpPr>
        <dsp:cNvPr id="0" name=""/>
        <dsp:cNvSpPr/>
      </dsp:nvSpPr>
      <dsp:spPr>
        <a:xfrm>
          <a:off x="0" y="3573824"/>
          <a:ext cx="8424936" cy="579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25416815-877C-4F24-A5D8-3CD298A69625}">
      <dsp:nvSpPr>
        <dsp:cNvPr id="0" name=""/>
        <dsp:cNvSpPr/>
      </dsp:nvSpPr>
      <dsp:spPr>
        <a:xfrm>
          <a:off x="421246" y="3234344"/>
          <a:ext cx="7691284" cy="678960"/>
        </a:xfrm>
        <a:prstGeom prst="round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2910" tIns="0" rIns="222910" bIns="0" numCol="1" spcCol="1270" anchor="ctr" anchorCtr="0">
          <a:noAutofit/>
        </a:bodyPr>
        <a:lstStyle/>
        <a:p>
          <a:pPr lvl="0" algn="l" defTabSz="889000">
            <a:lnSpc>
              <a:spcPct val="90000"/>
            </a:lnSpc>
            <a:spcBef>
              <a:spcPct val="0"/>
            </a:spcBef>
            <a:spcAft>
              <a:spcPct val="35000"/>
            </a:spcAft>
          </a:pPr>
          <a:r>
            <a:rPr lang="ru-RU" sz="2000" kern="1200" dirty="0" smtClean="0">
              <a:solidFill>
                <a:schemeClr val="bg1"/>
              </a:solidFill>
            </a:rPr>
            <a:t>4. Командное взаимодействие (</a:t>
          </a:r>
          <a:r>
            <a:rPr lang="ru-RU" sz="2000" kern="1200" dirty="0" err="1" smtClean="0">
              <a:solidFill>
                <a:schemeClr val="bg1"/>
              </a:solidFill>
            </a:rPr>
            <a:t>group</a:t>
          </a:r>
          <a:r>
            <a:rPr lang="ru-RU" sz="2000" kern="1200" dirty="0" smtClean="0">
              <a:solidFill>
                <a:schemeClr val="bg1"/>
              </a:solidFill>
            </a:rPr>
            <a:t> </a:t>
          </a:r>
          <a:r>
            <a:rPr lang="ru-RU" sz="2000" kern="1200" dirty="0" err="1" smtClean="0">
              <a:solidFill>
                <a:schemeClr val="bg1"/>
              </a:solidFill>
            </a:rPr>
            <a:t>processing</a:t>
          </a:r>
          <a:r>
            <a:rPr lang="ru-RU" sz="2000" kern="1200" dirty="0" smtClean="0">
              <a:solidFill>
                <a:schemeClr val="bg1"/>
              </a:solidFill>
            </a:rPr>
            <a:t>)</a:t>
          </a:r>
          <a:endParaRPr lang="ru-RU" sz="2000" kern="1200" dirty="0">
            <a:solidFill>
              <a:schemeClr val="bg1"/>
            </a:solidFill>
          </a:endParaRPr>
        </a:p>
      </dsp:txBody>
      <dsp:txXfrm>
        <a:off x="421246" y="3234344"/>
        <a:ext cx="7691284" cy="678960"/>
      </dsp:txXfrm>
    </dsp:sp>
    <dsp:sp modelId="{7287ED98-C5E4-40AF-9B81-9ADC84EE7912}">
      <dsp:nvSpPr>
        <dsp:cNvPr id="0" name=""/>
        <dsp:cNvSpPr/>
      </dsp:nvSpPr>
      <dsp:spPr>
        <a:xfrm>
          <a:off x="0" y="4617104"/>
          <a:ext cx="8424936" cy="579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1D3A5A74-6D2E-4B43-95CB-C00C5F0D82C9}">
      <dsp:nvSpPr>
        <dsp:cNvPr id="0" name=""/>
        <dsp:cNvSpPr/>
      </dsp:nvSpPr>
      <dsp:spPr>
        <a:xfrm>
          <a:off x="421246" y="4277624"/>
          <a:ext cx="7691284" cy="678960"/>
        </a:xfrm>
        <a:prstGeom prst="roundRect">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2910" tIns="0" rIns="222910" bIns="0" numCol="1" spcCol="1270" anchor="ctr" anchorCtr="0">
          <a:noAutofit/>
        </a:bodyPr>
        <a:lstStyle/>
        <a:p>
          <a:pPr lvl="0" algn="l" defTabSz="889000">
            <a:lnSpc>
              <a:spcPct val="90000"/>
            </a:lnSpc>
            <a:spcBef>
              <a:spcPct val="0"/>
            </a:spcBef>
            <a:spcAft>
              <a:spcPct val="35000"/>
            </a:spcAft>
          </a:pPr>
          <a:r>
            <a:rPr lang="ru-RU" sz="2000" kern="1200" dirty="0" smtClean="0">
              <a:solidFill>
                <a:schemeClr val="bg1"/>
              </a:solidFill>
            </a:rPr>
            <a:t>5. Разнородность группы (</a:t>
          </a:r>
          <a:r>
            <a:rPr lang="ru-RU" sz="2000" kern="1200" dirty="0" err="1" smtClean="0">
              <a:solidFill>
                <a:schemeClr val="bg1"/>
              </a:solidFill>
            </a:rPr>
            <a:t>heterogeneous</a:t>
          </a:r>
          <a:r>
            <a:rPr lang="ru-RU" sz="2000" kern="1200" dirty="0" smtClean="0">
              <a:solidFill>
                <a:schemeClr val="bg1"/>
              </a:solidFill>
            </a:rPr>
            <a:t> </a:t>
          </a:r>
          <a:r>
            <a:rPr lang="ru-RU" sz="2000" kern="1200" dirty="0" err="1" smtClean="0">
              <a:solidFill>
                <a:schemeClr val="bg1"/>
              </a:solidFill>
            </a:rPr>
            <a:t>groups</a:t>
          </a:r>
          <a:r>
            <a:rPr lang="ru-RU" sz="2000" kern="1200" dirty="0" smtClean="0">
              <a:solidFill>
                <a:schemeClr val="bg1"/>
              </a:solidFill>
            </a:rPr>
            <a:t>)</a:t>
          </a:r>
          <a:endParaRPr lang="ru-RU" sz="2000" kern="1200" dirty="0">
            <a:solidFill>
              <a:schemeClr val="bg1"/>
            </a:solidFill>
          </a:endParaRPr>
        </a:p>
      </dsp:txBody>
      <dsp:txXfrm>
        <a:off x="421246" y="4277624"/>
        <a:ext cx="7691284" cy="67896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0904CD6-BB0D-47DD-852C-901211E5362C}">
      <dsp:nvSpPr>
        <dsp:cNvPr id="0" name=""/>
        <dsp:cNvSpPr/>
      </dsp:nvSpPr>
      <dsp:spPr>
        <a:xfrm>
          <a:off x="0" y="254092"/>
          <a:ext cx="2767807" cy="1660684"/>
        </a:xfrm>
        <a:prstGeom prst="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ru-RU" sz="6500" kern="1200" dirty="0"/>
        </a:p>
      </dsp:txBody>
      <dsp:txXfrm>
        <a:off x="0" y="254092"/>
        <a:ext cx="2767807" cy="1660684"/>
      </dsp:txXfrm>
    </dsp:sp>
    <dsp:sp modelId="{0AA219FC-434C-41D1-B613-8071328F6DBF}">
      <dsp:nvSpPr>
        <dsp:cNvPr id="0" name=""/>
        <dsp:cNvSpPr/>
      </dsp:nvSpPr>
      <dsp:spPr>
        <a:xfrm>
          <a:off x="3044588" y="254092"/>
          <a:ext cx="2767807" cy="1660684"/>
        </a:xfrm>
        <a:prstGeom prst="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ru-RU" sz="6500" kern="1200" dirty="0"/>
        </a:p>
      </dsp:txBody>
      <dsp:txXfrm>
        <a:off x="3044588" y="254092"/>
        <a:ext cx="2767807" cy="1660684"/>
      </dsp:txXfrm>
    </dsp:sp>
    <dsp:sp modelId="{4E9BA739-A8C5-4FC4-ABD4-4A2008202A61}">
      <dsp:nvSpPr>
        <dsp:cNvPr id="0" name=""/>
        <dsp:cNvSpPr/>
      </dsp:nvSpPr>
      <dsp:spPr>
        <a:xfrm>
          <a:off x="6089176" y="251925"/>
          <a:ext cx="2767807" cy="1719555"/>
        </a:xfrm>
        <a:prstGeom prst="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ru-RU" sz="6500" kern="1200" dirty="0"/>
        </a:p>
      </dsp:txBody>
      <dsp:txXfrm>
        <a:off x="6089176" y="251925"/>
        <a:ext cx="2767807" cy="1719555"/>
      </dsp:txXfrm>
    </dsp:sp>
    <dsp:sp modelId="{4125E0A5-E59B-44BF-8BCD-6285B7831B42}">
      <dsp:nvSpPr>
        <dsp:cNvPr id="0" name=""/>
        <dsp:cNvSpPr/>
      </dsp:nvSpPr>
      <dsp:spPr>
        <a:xfrm>
          <a:off x="158927" y="2220993"/>
          <a:ext cx="2560886" cy="1775437"/>
        </a:xfrm>
        <a:prstGeom prst="rect">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ru-RU" sz="6500" kern="1200" dirty="0"/>
        </a:p>
      </dsp:txBody>
      <dsp:txXfrm>
        <a:off x="158927" y="2220993"/>
        <a:ext cx="2560886" cy="1775437"/>
      </dsp:txXfrm>
    </dsp:sp>
    <dsp:sp modelId="{2E5FE588-9972-47BD-9859-E5BFEE4CE1BC}">
      <dsp:nvSpPr>
        <dsp:cNvPr id="0" name=""/>
        <dsp:cNvSpPr/>
      </dsp:nvSpPr>
      <dsp:spPr>
        <a:xfrm>
          <a:off x="2984222" y="2261688"/>
          <a:ext cx="2793215" cy="1695841"/>
        </a:xfrm>
        <a:prstGeom prst="rect">
          <a:avLst/>
        </a:prstGeom>
        <a:blipFill rotWithShape="0">
          <a:blip xmlns:r="http://schemas.openxmlformats.org/officeDocument/2006/relationships" r:embed="rId5"/>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ru-RU" sz="6500" kern="1200" dirty="0"/>
        </a:p>
      </dsp:txBody>
      <dsp:txXfrm>
        <a:off x="2984222" y="2261688"/>
        <a:ext cx="2793215" cy="1695841"/>
      </dsp:txXfrm>
    </dsp:sp>
    <dsp:sp modelId="{62328851-DA97-46F3-A1E5-BE0B73537FE8}">
      <dsp:nvSpPr>
        <dsp:cNvPr id="0" name=""/>
        <dsp:cNvSpPr/>
      </dsp:nvSpPr>
      <dsp:spPr>
        <a:xfrm>
          <a:off x="6048683" y="2261680"/>
          <a:ext cx="2631465" cy="1585787"/>
        </a:xfrm>
        <a:prstGeom prst="rect">
          <a:avLst/>
        </a:prstGeom>
        <a:blipFill rotWithShape="0">
          <a:blip xmlns:r="http://schemas.openxmlformats.org/officeDocument/2006/relationships" r:embed="rId6"/>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ru-RU" sz="6500" kern="1200" dirty="0"/>
        </a:p>
      </dsp:txBody>
      <dsp:txXfrm>
        <a:off x="6048683" y="2261680"/>
        <a:ext cx="2631465" cy="158578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6D849A9-B4D7-4A0F-ADC7-4F8E73F4E017}">
      <dsp:nvSpPr>
        <dsp:cNvPr id="0" name=""/>
        <dsp:cNvSpPr/>
      </dsp:nvSpPr>
      <dsp:spPr>
        <a:xfrm>
          <a:off x="798095" y="24054"/>
          <a:ext cx="5363322" cy="1872739"/>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171450" rIns="57150" bIns="57150" numCol="1" spcCol="1270" anchor="t" anchorCtr="0">
          <a:noAutofit/>
        </a:bodyPr>
        <a:lstStyle/>
        <a:p>
          <a:pPr marL="285750" lvl="1" indent="-285750" algn="l" defTabSz="2000250">
            <a:lnSpc>
              <a:spcPct val="90000"/>
            </a:lnSpc>
            <a:spcBef>
              <a:spcPct val="0"/>
            </a:spcBef>
            <a:spcAft>
              <a:spcPct val="15000"/>
            </a:spcAft>
            <a:buChar char="••"/>
          </a:pPr>
          <a:r>
            <a:rPr lang="ru-RU" sz="4500" b="1" kern="1200" dirty="0" smtClean="0">
              <a:solidFill>
                <a:srgbClr val="C00000"/>
              </a:solidFill>
            </a:rPr>
            <a:t>Основная цель групповой оценки -</a:t>
          </a:r>
          <a:r>
            <a:rPr lang="ru-RU" sz="4500" kern="1200" dirty="0" smtClean="0"/>
            <a:t> </a:t>
          </a:r>
          <a:endParaRPr lang="ru-RU" sz="4500" kern="1200" dirty="0"/>
        </a:p>
      </dsp:txBody>
      <dsp:txXfrm>
        <a:off x="798095" y="24054"/>
        <a:ext cx="5363322" cy="1872739"/>
      </dsp:txXfrm>
    </dsp:sp>
    <dsp:sp modelId="{5F0E4255-2F83-42C6-918C-81F98D404DB7}">
      <dsp:nvSpPr>
        <dsp:cNvPr id="0" name=""/>
        <dsp:cNvSpPr/>
      </dsp:nvSpPr>
      <dsp:spPr>
        <a:xfrm>
          <a:off x="912476" y="1840006"/>
          <a:ext cx="5221786" cy="374460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0" rIns="35560" bIns="0" numCol="1" spcCol="1270" anchor="ctr" anchorCtr="0">
          <a:noAutofit/>
        </a:bodyPr>
        <a:lstStyle/>
        <a:p>
          <a:pPr lvl="0" algn="l" defTabSz="1244600">
            <a:lnSpc>
              <a:spcPct val="90000"/>
            </a:lnSpc>
            <a:spcBef>
              <a:spcPct val="0"/>
            </a:spcBef>
            <a:spcAft>
              <a:spcPct val="35000"/>
            </a:spcAft>
          </a:pPr>
          <a:r>
            <a:rPr lang="ru-RU" sz="2800" kern="1200" dirty="0" smtClean="0"/>
            <a:t>учащийся не только имеет ответственность за результаты группы в целом, но и ощущает свой индивидуальный вклад, а также он должен видеть свой очевидный прогресс в обучении.</a:t>
          </a:r>
          <a:endParaRPr lang="ru-RU" sz="2800" kern="1200" dirty="0"/>
        </a:p>
      </dsp:txBody>
      <dsp:txXfrm>
        <a:off x="912476" y="1840006"/>
        <a:ext cx="3677314" cy="3744604"/>
      </dsp:txXfrm>
    </dsp:sp>
    <dsp:sp modelId="{B56A3CCB-AD8A-43C4-A234-4EC1D7B67C55}">
      <dsp:nvSpPr>
        <dsp:cNvPr id="0" name=""/>
        <dsp:cNvSpPr/>
      </dsp:nvSpPr>
      <dsp:spPr>
        <a:xfrm>
          <a:off x="4608520" y="1944219"/>
          <a:ext cx="3455972" cy="4127148"/>
        </a:xfrm>
        <a:prstGeom prst="ellipse">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267BDC-695B-4916-A813-CB3DEC02DD3D}">
      <dsp:nvSpPr>
        <dsp:cNvPr id="0" name=""/>
        <dsp:cNvSpPr/>
      </dsp:nvSpPr>
      <dsp:spPr>
        <a:xfrm>
          <a:off x="0" y="381732"/>
          <a:ext cx="8280920" cy="327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DEB0CEE4-63B9-4AD1-9E9E-1509B1A35D0B}">
      <dsp:nvSpPr>
        <dsp:cNvPr id="0" name=""/>
        <dsp:cNvSpPr/>
      </dsp:nvSpPr>
      <dsp:spPr>
        <a:xfrm>
          <a:off x="360041" y="216024"/>
          <a:ext cx="7056776" cy="383760"/>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889000">
            <a:lnSpc>
              <a:spcPct val="90000"/>
            </a:lnSpc>
            <a:spcBef>
              <a:spcPct val="0"/>
            </a:spcBef>
            <a:spcAft>
              <a:spcPct val="35000"/>
            </a:spcAft>
          </a:pPr>
          <a:r>
            <a:rPr lang="ru-RU" sz="2000" b="1" i="1" kern="1200" dirty="0" smtClean="0">
              <a:solidFill>
                <a:srgbClr val="002060"/>
              </a:solidFill>
              <a:latin typeface="Times New Roman" pitchFamily="18" charset="0"/>
              <a:cs typeface="Times New Roman" pitchFamily="18" charset="0"/>
            </a:rPr>
            <a:t>обучение в командах достижений</a:t>
          </a:r>
          <a:endParaRPr lang="ru-RU" sz="2000" i="1" kern="1200" dirty="0">
            <a:solidFill>
              <a:srgbClr val="002060"/>
            </a:solidFill>
            <a:latin typeface="Times New Roman" pitchFamily="18" charset="0"/>
            <a:cs typeface="Times New Roman" pitchFamily="18" charset="0"/>
          </a:endParaRPr>
        </a:p>
      </dsp:txBody>
      <dsp:txXfrm>
        <a:off x="360041" y="216024"/>
        <a:ext cx="7056776" cy="383760"/>
      </dsp:txXfrm>
    </dsp:sp>
    <dsp:sp modelId="{48D3A6FD-68A5-4B5F-B0FF-888532587F12}">
      <dsp:nvSpPr>
        <dsp:cNvPr id="0" name=""/>
        <dsp:cNvSpPr/>
      </dsp:nvSpPr>
      <dsp:spPr>
        <a:xfrm>
          <a:off x="0" y="971412"/>
          <a:ext cx="8280920" cy="327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803C4B9A-DC9C-471B-B0E6-DF45C01FDEAA}">
      <dsp:nvSpPr>
        <dsp:cNvPr id="0" name=""/>
        <dsp:cNvSpPr/>
      </dsp:nvSpPr>
      <dsp:spPr>
        <a:xfrm>
          <a:off x="414046" y="779532"/>
          <a:ext cx="7056776" cy="383760"/>
        </a:xfrm>
        <a:prstGeom prst="round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889000">
            <a:lnSpc>
              <a:spcPct val="90000"/>
            </a:lnSpc>
            <a:spcBef>
              <a:spcPct val="0"/>
            </a:spcBef>
            <a:spcAft>
              <a:spcPct val="35000"/>
            </a:spcAft>
          </a:pPr>
          <a:r>
            <a:rPr lang="ru-RU" sz="2000" b="1" i="1" kern="1200" dirty="0" smtClean="0">
              <a:solidFill>
                <a:srgbClr val="002060"/>
              </a:solidFill>
              <a:latin typeface="Times New Roman" pitchFamily="18" charset="0"/>
              <a:cs typeface="Times New Roman" pitchFamily="18" charset="0"/>
            </a:rPr>
            <a:t>метод учебного турнира</a:t>
          </a:r>
          <a:endParaRPr lang="ru-RU" sz="2000" i="1" kern="1200" dirty="0">
            <a:solidFill>
              <a:srgbClr val="002060"/>
            </a:solidFill>
            <a:latin typeface="Times New Roman" pitchFamily="18" charset="0"/>
            <a:cs typeface="Times New Roman" pitchFamily="18" charset="0"/>
          </a:endParaRPr>
        </a:p>
      </dsp:txBody>
      <dsp:txXfrm>
        <a:off x="414046" y="779532"/>
        <a:ext cx="7056776" cy="383760"/>
      </dsp:txXfrm>
    </dsp:sp>
    <dsp:sp modelId="{8715EB90-B31D-4C42-8F46-E05BABDD6CA3}">
      <dsp:nvSpPr>
        <dsp:cNvPr id="0" name=""/>
        <dsp:cNvSpPr/>
      </dsp:nvSpPr>
      <dsp:spPr>
        <a:xfrm>
          <a:off x="0" y="1561092"/>
          <a:ext cx="8280920" cy="327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CD53DBCB-0696-41B9-93DB-29EAF0D10092}">
      <dsp:nvSpPr>
        <dsp:cNvPr id="0" name=""/>
        <dsp:cNvSpPr/>
      </dsp:nvSpPr>
      <dsp:spPr>
        <a:xfrm>
          <a:off x="414046" y="1369212"/>
          <a:ext cx="7056776" cy="38376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889000">
            <a:lnSpc>
              <a:spcPct val="90000"/>
            </a:lnSpc>
            <a:spcBef>
              <a:spcPct val="0"/>
            </a:spcBef>
            <a:spcAft>
              <a:spcPct val="35000"/>
            </a:spcAft>
          </a:pPr>
          <a:r>
            <a:rPr lang="ru-RU" sz="2000" b="1" i="1" kern="1200" dirty="0" smtClean="0">
              <a:solidFill>
                <a:srgbClr val="002060"/>
              </a:solidFill>
              <a:latin typeface="Times New Roman" pitchFamily="18" charset="0"/>
              <a:cs typeface="Times New Roman" pitchFamily="18" charset="0"/>
            </a:rPr>
            <a:t>метод командной поддержки индивидуального обучения</a:t>
          </a:r>
        </a:p>
      </dsp:txBody>
      <dsp:txXfrm>
        <a:off x="414046" y="1369212"/>
        <a:ext cx="7056776" cy="383760"/>
      </dsp:txXfrm>
    </dsp:sp>
    <dsp:sp modelId="{55211846-57D8-417F-976B-9BEA60D19359}">
      <dsp:nvSpPr>
        <dsp:cNvPr id="0" name=""/>
        <dsp:cNvSpPr/>
      </dsp:nvSpPr>
      <dsp:spPr>
        <a:xfrm>
          <a:off x="0" y="2150772"/>
          <a:ext cx="8280920" cy="327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0497C43E-C674-4C1E-84F6-C6F503536549}">
      <dsp:nvSpPr>
        <dsp:cNvPr id="0" name=""/>
        <dsp:cNvSpPr/>
      </dsp:nvSpPr>
      <dsp:spPr>
        <a:xfrm>
          <a:off x="414046" y="1958892"/>
          <a:ext cx="7056776" cy="383760"/>
        </a:xfrm>
        <a:prstGeom prst="round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889000">
            <a:lnSpc>
              <a:spcPct val="90000"/>
            </a:lnSpc>
            <a:spcBef>
              <a:spcPct val="0"/>
            </a:spcBef>
            <a:spcAft>
              <a:spcPct val="35000"/>
            </a:spcAft>
          </a:pPr>
          <a:r>
            <a:rPr lang="ru-RU" sz="2000" b="1" i="1" kern="1200" dirty="0" smtClean="0">
              <a:solidFill>
                <a:srgbClr val="002060"/>
              </a:solidFill>
              <a:latin typeface="Times New Roman" pitchFamily="18" charset="0"/>
              <a:cs typeface="Times New Roman" pitchFamily="18" charset="0"/>
            </a:rPr>
            <a:t>метод «американской мозаики»</a:t>
          </a:r>
        </a:p>
      </dsp:txBody>
      <dsp:txXfrm>
        <a:off x="414046" y="1958892"/>
        <a:ext cx="7056776" cy="383760"/>
      </dsp:txXfrm>
    </dsp:sp>
    <dsp:sp modelId="{A809158B-96CB-4742-BD0E-3132CCC713C5}">
      <dsp:nvSpPr>
        <dsp:cNvPr id="0" name=""/>
        <dsp:cNvSpPr/>
      </dsp:nvSpPr>
      <dsp:spPr>
        <a:xfrm>
          <a:off x="0" y="2740452"/>
          <a:ext cx="8280920" cy="327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ACBE6E96-313D-4E69-9C99-A4A591E001C1}">
      <dsp:nvSpPr>
        <dsp:cNvPr id="0" name=""/>
        <dsp:cNvSpPr/>
      </dsp:nvSpPr>
      <dsp:spPr>
        <a:xfrm>
          <a:off x="414046" y="2548572"/>
          <a:ext cx="7056776" cy="383760"/>
        </a:xfrm>
        <a:prstGeom prst="roundRect">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889000">
            <a:lnSpc>
              <a:spcPct val="90000"/>
            </a:lnSpc>
            <a:spcBef>
              <a:spcPct val="0"/>
            </a:spcBef>
            <a:spcAft>
              <a:spcPct val="35000"/>
            </a:spcAft>
          </a:pPr>
          <a:r>
            <a:rPr lang="ru-RU" sz="2000" b="1" i="1" kern="1200" dirty="0" smtClean="0">
              <a:solidFill>
                <a:srgbClr val="002060"/>
              </a:solidFill>
              <a:latin typeface="Times New Roman" pitchFamily="18" charset="0"/>
              <a:cs typeface="Times New Roman" pitchFamily="18" charset="0"/>
            </a:rPr>
            <a:t>метод кооперативного </a:t>
          </a:r>
          <a:r>
            <a:rPr lang="ru-RU" sz="2000" b="1" i="1" kern="1200" dirty="0" err="1" smtClean="0">
              <a:solidFill>
                <a:srgbClr val="002060"/>
              </a:solidFill>
              <a:latin typeface="Times New Roman" pitchFamily="18" charset="0"/>
              <a:cs typeface="Times New Roman" pitchFamily="18" charset="0"/>
            </a:rPr>
            <a:t>взаимообучения</a:t>
          </a:r>
          <a:endParaRPr lang="ru-RU" sz="2000" b="1" i="1" kern="1200" dirty="0" smtClean="0">
            <a:solidFill>
              <a:srgbClr val="002060"/>
            </a:solidFill>
            <a:latin typeface="Times New Roman" pitchFamily="18" charset="0"/>
            <a:cs typeface="Times New Roman" pitchFamily="18" charset="0"/>
          </a:endParaRPr>
        </a:p>
      </dsp:txBody>
      <dsp:txXfrm>
        <a:off x="414046" y="2548572"/>
        <a:ext cx="7056776" cy="383760"/>
      </dsp:txXfrm>
    </dsp:sp>
    <dsp:sp modelId="{A8C8DBF9-4B93-4205-A41F-34EA67DFCA7E}">
      <dsp:nvSpPr>
        <dsp:cNvPr id="0" name=""/>
        <dsp:cNvSpPr/>
      </dsp:nvSpPr>
      <dsp:spPr>
        <a:xfrm>
          <a:off x="0" y="3330132"/>
          <a:ext cx="8280920" cy="327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36ABECB1-1EAB-4D8B-B49C-D19DEE9E3D46}">
      <dsp:nvSpPr>
        <dsp:cNvPr id="0" name=""/>
        <dsp:cNvSpPr/>
      </dsp:nvSpPr>
      <dsp:spPr>
        <a:xfrm>
          <a:off x="414046" y="3138252"/>
          <a:ext cx="7056776" cy="383760"/>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889000">
            <a:lnSpc>
              <a:spcPct val="90000"/>
            </a:lnSpc>
            <a:spcBef>
              <a:spcPct val="0"/>
            </a:spcBef>
            <a:spcAft>
              <a:spcPct val="35000"/>
            </a:spcAft>
          </a:pPr>
          <a:r>
            <a:rPr lang="ru-RU" sz="2000" b="1" i="1" kern="1200" dirty="0" smtClean="0">
              <a:solidFill>
                <a:srgbClr val="002060"/>
              </a:solidFill>
              <a:latin typeface="Times New Roman" pitchFamily="18" charset="0"/>
              <a:cs typeface="Times New Roman" pitchFamily="18" charset="0"/>
            </a:rPr>
            <a:t>метод группового исследования</a:t>
          </a:r>
        </a:p>
      </dsp:txBody>
      <dsp:txXfrm>
        <a:off x="414046" y="3138252"/>
        <a:ext cx="7056776" cy="383760"/>
      </dsp:txXfrm>
    </dsp:sp>
    <dsp:sp modelId="{2B99F084-8CA4-4370-B96B-3755146A8130}">
      <dsp:nvSpPr>
        <dsp:cNvPr id="0" name=""/>
        <dsp:cNvSpPr/>
      </dsp:nvSpPr>
      <dsp:spPr>
        <a:xfrm>
          <a:off x="0" y="3919812"/>
          <a:ext cx="8280920" cy="327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2826DBD7-6C62-46CD-A1C4-ACFD5331B7A3}">
      <dsp:nvSpPr>
        <dsp:cNvPr id="0" name=""/>
        <dsp:cNvSpPr/>
      </dsp:nvSpPr>
      <dsp:spPr>
        <a:xfrm>
          <a:off x="414046" y="3727932"/>
          <a:ext cx="7056776" cy="383760"/>
        </a:xfrm>
        <a:prstGeom prst="round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889000">
            <a:lnSpc>
              <a:spcPct val="90000"/>
            </a:lnSpc>
            <a:spcBef>
              <a:spcPct val="0"/>
            </a:spcBef>
            <a:spcAft>
              <a:spcPct val="35000"/>
            </a:spcAft>
          </a:pPr>
          <a:r>
            <a:rPr lang="ru-RU" sz="2000" b="1" i="1" kern="1200" dirty="0" smtClean="0">
              <a:solidFill>
                <a:srgbClr val="002060"/>
              </a:solidFill>
              <a:latin typeface="Times New Roman" pitchFamily="18" charset="0"/>
              <a:cs typeface="Times New Roman" pitchFamily="18" charset="0"/>
            </a:rPr>
            <a:t>метод «</a:t>
          </a:r>
          <a:r>
            <a:rPr lang="ru-RU" sz="2000" b="1" i="1" kern="1200" dirty="0" err="1" smtClean="0">
              <a:solidFill>
                <a:srgbClr val="002060"/>
              </a:solidFill>
              <a:latin typeface="Times New Roman" pitchFamily="18" charset="0"/>
              <a:cs typeface="Times New Roman" pitchFamily="18" charset="0"/>
            </a:rPr>
            <a:t>кооп</a:t>
          </a:r>
          <a:r>
            <a:rPr lang="ru-RU" sz="2000" b="1" i="1" kern="1200" dirty="0" smtClean="0">
              <a:solidFill>
                <a:srgbClr val="002060"/>
              </a:solidFill>
              <a:latin typeface="Times New Roman" pitchFamily="18" charset="0"/>
              <a:cs typeface="Times New Roman" pitchFamily="18" charset="0"/>
            </a:rPr>
            <a:t> - </a:t>
          </a:r>
          <a:r>
            <a:rPr lang="ru-RU" sz="2000" b="1" i="1" kern="1200" dirty="0" err="1" smtClean="0">
              <a:solidFill>
                <a:srgbClr val="002060"/>
              </a:solidFill>
              <a:latin typeface="Times New Roman" pitchFamily="18" charset="0"/>
              <a:cs typeface="Times New Roman" pitchFamily="18" charset="0"/>
            </a:rPr>
            <a:t>кооп</a:t>
          </a:r>
          <a:r>
            <a:rPr lang="ru-RU" sz="2000" b="1" i="1" kern="1200" dirty="0" smtClean="0">
              <a:solidFill>
                <a:srgbClr val="002060"/>
              </a:solidFill>
              <a:latin typeface="Times New Roman" pitchFamily="18" charset="0"/>
              <a:cs typeface="Times New Roman" pitchFamily="18" charset="0"/>
            </a:rPr>
            <a:t>»</a:t>
          </a:r>
        </a:p>
      </dsp:txBody>
      <dsp:txXfrm>
        <a:off x="414046" y="3727932"/>
        <a:ext cx="7056776" cy="383760"/>
      </dsp:txXfrm>
    </dsp:sp>
    <dsp:sp modelId="{656A9638-021D-4141-8B00-F8826AABA83F}">
      <dsp:nvSpPr>
        <dsp:cNvPr id="0" name=""/>
        <dsp:cNvSpPr/>
      </dsp:nvSpPr>
      <dsp:spPr>
        <a:xfrm>
          <a:off x="0" y="4509492"/>
          <a:ext cx="8280920" cy="327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51E03DF0-31C4-49FE-8418-27CE62F2D489}">
      <dsp:nvSpPr>
        <dsp:cNvPr id="0" name=""/>
        <dsp:cNvSpPr/>
      </dsp:nvSpPr>
      <dsp:spPr>
        <a:xfrm>
          <a:off x="414046" y="4317612"/>
          <a:ext cx="7056776" cy="38376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889000">
            <a:lnSpc>
              <a:spcPct val="90000"/>
            </a:lnSpc>
            <a:spcBef>
              <a:spcPct val="0"/>
            </a:spcBef>
            <a:spcAft>
              <a:spcPct val="35000"/>
            </a:spcAft>
          </a:pPr>
          <a:r>
            <a:rPr lang="ru-RU" sz="2000" b="1" i="1" kern="1200" dirty="0" smtClean="0">
              <a:solidFill>
                <a:srgbClr val="002060"/>
              </a:solidFill>
              <a:latin typeface="Times New Roman" pitchFamily="18" charset="0"/>
              <a:cs typeface="Times New Roman" pitchFamily="18" charset="0"/>
            </a:rPr>
            <a:t>лабораторный метод</a:t>
          </a:r>
        </a:p>
      </dsp:txBody>
      <dsp:txXfrm>
        <a:off x="414046" y="4317612"/>
        <a:ext cx="7056776" cy="383760"/>
      </dsp:txXfrm>
    </dsp:sp>
    <dsp:sp modelId="{48A64D14-0C00-44D6-96D0-20D05C74EB4D}">
      <dsp:nvSpPr>
        <dsp:cNvPr id="0" name=""/>
        <dsp:cNvSpPr/>
      </dsp:nvSpPr>
      <dsp:spPr>
        <a:xfrm>
          <a:off x="0" y="5099172"/>
          <a:ext cx="8280920" cy="327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18F52E0F-B90A-4F2A-8F7E-028ABA9948E6}">
      <dsp:nvSpPr>
        <dsp:cNvPr id="0" name=""/>
        <dsp:cNvSpPr/>
      </dsp:nvSpPr>
      <dsp:spPr>
        <a:xfrm>
          <a:off x="414046" y="4907292"/>
          <a:ext cx="7056776" cy="383760"/>
        </a:xfrm>
        <a:prstGeom prst="round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889000">
            <a:lnSpc>
              <a:spcPct val="90000"/>
            </a:lnSpc>
            <a:spcBef>
              <a:spcPct val="0"/>
            </a:spcBef>
            <a:spcAft>
              <a:spcPct val="35000"/>
            </a:spcAft>
          </a:pPr>
          <a:r>
            <a:rPr lang="ru-RU" sz="2000" b="1" i="1" kern="1200" dirty="0" smtClean="0">
              <a:solidFill>
                <a:srgbClr val="002060"/>
              </a:solidFill>
              <a:latin typeface="Times New Roman" pitchFamily="18" charset="0"/>
              <a:cs typeface="Times New Roman" pitchFamily="18" charset="0"/>
            </a:rPr>
            <a:t>поисковый метод</a:t>
          </a:r>
        </a:p>
      </dsp:txBody>
      <dsp:txXfrm>
        <a:off x="414046" y="4907292"/>
        <a:ext cx="7056776" cy="38376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0B1A95-AB8B-45AD-887A-72179794909C}">
      <dsp:nvSpPr>
        <dsp:cNvPr id="0" name=""/>
        <dsp:cNvSpPr/>
      </dsp:nvSpPr>
      <dsp:spPr>
        <a:xfrm>
          <a:off x="6117" y="418028"/>
          <a:ext cx="7932308" cy="5634813"/>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76200" rIns="25400" bIns="25400" numCol="1" spcCol="1270" anchor="t" anchorCtr="0">
          <a:noAutofit/>
        </a:bodyPr>
        <a:lstStyle/>
        <a:p>
          <a:pPr marL="228600" lvl="1" indent="-228600" algn="l" defTabSz="889000">
            <a:lnSpc>
              <a:spcPct val="90000"/>
            </a:lnSpc>
            <a:spcBef>
              <a:spcPct val="0"/>
            </a:spcBef>
            <a:spcAft>
              <a:spcPct val="15000"/>
            </a:spcAft>
            <a:buChar char="••"/>
          </a:pPr>
          <a:r>
            <a:rPr lang="ru-RU" sz="2000" kern="1200" dirty="0" smtClean="0"/>
            <a:t>Схема этого метода: лекция групповая работа с текстом         индивидуальная самостоятельная работа.</a:t>
          </a:r>
          <a:endParaRPr lang="ru-RU" sz="2000" kern="1200" dirty="0"/>
        </a:p>
        <a:p>
          <a:pPr marL="228600" lvl="1" indent="-228600" algn="l" defTabSz="889000">
            <a:lnSpc>
              <a:spcPct val="90000"/>
            </a:lnSpc>
            <a:spcBef>
              <a:spcPct val="0"/>
            </a:spcBef>
            <a:spcAft>
              <a:spcPct val="15000"/>
            </a:spcAft>
            <a:buChar char="••"/>
          </a:pPr>
          <a:r>
            <a:rPr lang="ru-RU" sz="2000" kern="1200" dirty="0" smtClean="0"/>
            <a:t>Лекция должна быть емкой по содержанию и одновременно практически направленной.</a:t>
          </a:r>
          <a:endParaRPr lang="ru-RU" sz="2000" kern="1200" dirty="0"/>
        </a:p>
        <a:p>
          <a:pPr marL="228600" lvl="1" indent="-228600" algn="l" defTabSz="889000">
            <a:lnSpc>
              <a:spcPct val="90000"/>
            </a:lnSpc>
            <a:spcBef>
              <a:spcPct val="0"/>
            </a:spcBef>
            <a:spcAft>
              <a:spcPct val="15000"/>
            </a:spcAft>
            <a:buChar char="••"/>
          </a:pPr>
          <a:r>
            <a:rPr lang="ru-RU" sz="2000" kern="1200" dirty="0" smtClean="0"/>
            <a:t>Рекомендуется использование наглядности, моделирования и устных экспериментов.</a:t>
          </a:r>
          <a:endParaRPr lang="ru-RU" sz="2000" kern="1200" dirty="0"/>
        </a:p>
        <a:p>
          <a:pPr marL="228600" lvl="1" indent="-228600" algn="l" defTabSz="889000">
            <a:lnSpc>
              <a:spcPct val="90000"/>
            </a:lnSpc>
            <a:spcBef>
              <a:spcPct val="0"/>
            </a:spcBef>
            <a:spcAft>
              <a:spcPct val="15000"/>
            </a:spcAft>
            <a:buChar char="••"/>
          </a:pPr>
          <a:r>
            <a:rPr lang="ru-RU" sz="2000" kern="1200" dirty="0" smtClean="0"/>
            <a:t>Далее учащиеся работают в командах над конспектами лекций. Задают друг другу вопросы, поясняй непонятные для себя моменты. После проработки конспекта лекции, учащиеся выполняют индивидуальные работы.</a:t>
          </a:r>
          <a:endParaRPr lang="ru-RU" sz="2000" kern="1200" dirty="0"/>
        </a:p>
        <a:p>
          <a:pPr marL="228600" lvl="1" indent="-228600" algn="l" defTabSz="889000">
            <a:lnSpc>
              <a:spcPct val="90000"/>
            </a:lnSpc>
            <a:spcBef>
              <a:spcPct val="0"/>
            </a:spcBef>
            <a:spcAft>
              <a:spcPct val="15000"/>
            </a:spcAft>
            <a:buChar char="••"/>
          </a:pPr>
          <a:r>
            <a:rPr lang="ru-RU" sz="2000" kern="1200" dirty="0" smtClean="0"/>
            <a:t>Исключается помощь друг другу на данном этапе, т.к. каждый член команды работает самостоятельно.</a:t>
          </a:r>
          <a:endParaRPr lang="ru-RU" sz="2000" kern="1200" dirty="0"/>
        </a:p>
        <a:p>
          <a:pPr marL="228600" lvl="1" indent="-228600" algn="l" defTabSz="889000">
            <a:lnSpc>
              <a:spcPct val="90000"/>
            </a:lnSpc>
            <a:spcBef>
              <a:spcPct val="0"/>
            </a:spcBef>
            <a:spcAft>
              <a:spcPct val="15000"/>
            </a:spcAft>
            <a:buChar char="••"/>
          </a:pPr>
          <a:r>
            <a:rPr lang="ru-RU" sz="2000" kern="1200" dirty="0" smtClean="0"/>
            <a:t>Оценка осуществляется по прогрессивно-сравнительному признаку: учащийся может пополнить копилку команды в том случае, если его уценка за данную работу выше предыдущей. Команда, набравшая наибольшее количество баллов, считается победившей.</a:t>
          </a:r>
          <a:endParaRPr lang="ru-RU" sz="2000" kern="1200" dirty="0"/>
        </a:p>
      </dsp:txBody>
      <dsp:txXfrm>
        <a:off x="6117" y="418028"/>
        <a:ext cx="7932308" cy="5634813"/>
      </dsp:txXfrm>
    </dsp:sp>
    <dsp:sp modelId="{A5388B5F-2590-4D6A-BAFC-B11ADF67EC32}">
      <dsp:nvSpPr>
        <dsp:cNvPr id="0" name=""/>
        <dsp:cNvSpPr/>
      </dsp:nvSpPr>
      <dsp:spPr>
        <a:xfrm>
          <a:off x="0" y="5642518"/>
          <a:ext cx="6465122" cy="95483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0" rIns="43180" bIns="0" numCol="1" spcCol="1270" anchor="ctr" anchorCtr="0">
          <a:noAutofit/>
        </a:bodyPr>
        <a:lstStyle/>
        <a:p>
          <a:pPr lvl="0" algn="ctr" defTabSz="1511300">
            <a:lnSpc>
              <a:spcPct val="90000"/>
            </a:lnSpc>
            <a:spcBef>
              <a:spcPct val="0"/>
            </a:spcBef>
            <a:spcAft>
              <a:spcPct val="35000"/>
            </a:spcAft>
          </a:pPr>
          <a:r>
            <a:rPr lang="ru-RU" sz="3400" b="1" kern="1200" dirty="0" smtClean="0"/>
            <a:t>Обучение </a:t>
          </a:r>
          <a:r>
            <a:rPr lang="ru-RU" sz="3400" b="1" kern="1200" dirty="0" smtClean="0"/>
            <a:t>в командах достижений</a:t>
          </a:r>
          <a:endParaRPr lang="ru-RU" sz="3400" kern="1200" dirty="0"/>
        </a:p>
      </dsp:txBody>
      <dsp:txXfrm>
        <a:off x="0" y="5642518"/>
        <a:ext cx="4552902" cy="954833"/>
      </dsp:txXfrm>
    </dsp:sp>
    <dsp:sp modelId="{9CC47795-D97A-48C1-A619-9A19115C9520}">
      <dsp:nvSpPr>
        <dsp:cNvPr id="0" name=""/>
        <dsp:cNvSpPr/>
      </dsp:nvSpPr>
      <dsp:spPr>
        <a:xfrm>
          <a:off x="5694891" y="5341932"/>
          <a:ext cx="1937959" cy="1255419"/>
        </a:xfrm>
        <a:prstGeom prst="ellipse">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0B1A95-AB8B-45AD-887A-72179794909C}">
      <dsp:nvSpPr>
        <dsp:cNvPr id="0" name=""/>
        <dsp:cNvSpPr/>
      </dsp:nvSpPr>
      <dsp:spPr>
        <a:xfrm>
          <a:off x="820224" y="4513"/>
          <a:ext cx="7252030" cy="4871795"/>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72390" rIns="24130" bIns="24130" numCol="1" spcCol="1270" anchor="t" anchorCtr="0">
          <a:noAutofit/>
        </a:bodyPr>
        <a:lstStyle/>
        <a:p>
          <a:pPr marL="171450" lvl="1" indent="-171450" algn="l" defTabSz="844550">
            <a:lnSpc>
              <a:spcPct val="90000"/>
            </a:lnSpc>
            <a:spcBef>
              <a:spcPct val="0"/>
            </a:spcBef>
            <a:spcAft>
              <a:spcPct val="15000"/>
            </a:spcAft>
            <a:buChar char="••"/>
          </a:pPr>
          <a:r>
            <a:rPr lang="ru-RU" sz="1900" kern="1200" dirty="0" smtClean="0"/>
            <a:t>Проводится после изучения нового материала. В турнире встречаются учащиеся из разных команд с одинаковым уровнем учебных достижений. Турнир проводится 1 раз в неделю после изучения крупной учебной темы. Порядок проведения:</a:t>
          </a:r>
          <a:endParaRPr lang="ru-RU" sz="1900" kern="1200" dirty="0"/>
        </a:p>
        <a:p>
          <a:pPr marL="171450" lvl="1" indent="-171450" algn="l" defTabSz="844550">
            <a:lnSpc>
              <a:spcPct val="90000"/>
            </a:lnSpc>
            <a:spcBef>
              <a:spcPct val="0"/>
            </a:spcBef>
            <a:spcAft>
              <a:spcPct val="15000"/>
            </a:spcAft>
            <a:buChar char="••"/>
          </a:pPr>
          <a:r>
            <a:rPr lang="ru-RU" sz="1900" kern="1200" dirty="0" smtClean="0"/>
            <a:t>Учащиеся из разных команд распределяются на подгруппы: 1 - сильные, 2 - средние, 3 - слабые. Каждая подгруппа получает около 30 пронумерованных карточек с вопросами, расположенных в произвольном порядке в разверну то виде. Каждый учащийся подгруппы поочередно выбирает карточку и отвечает на вопрос; Остальные члены группы оценивают ответ по альтернативной шкале (1 балл - правильно, 0 баллов - неправильно). В среднем на каждого учащегося приходится 3 карточки. Т.е. педагогу необходимо подготовить 90 карточек-вопросов 3-х уровней сложностей. После турнира в подгруппах учащиеся возвращаются в свои команды и суммируют полученные баллы. Побеждает команда, у которой наибольшее количество баллов.</a:t>
          </a:r>
          <a:endParaRPr lang="ru-RU" sz="1900" kern="1200" dirty="0"/>
        </a:p>
      </dsp:txBody>
      <dsp:txXfrm>
        <a:off x="820224" y="4513"/>
        <a:ext cx="7252030" cy="4871795"/>
      </dsp:txXfrm>
    </dsp:sp>
    <dsp:sp modelId="{A5388B5F-2590-4D6A-BAFC-B11ADF67EC32}">
      <dsp:nvSpPr>
        <dsp:cNvPr id="0" name=""/>
        <dsp:cNvSpPr/>
      </dsp:nvSpPr>
      <dsp:spPr>
        <a:xfrm>
          <a:off x="1524513" y="4752526"/>
          <a:ext cx="5843452" cy="84085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38100" bIns="0" numCol="1" spcCol="1270" anchor="ctr" anchorCtr="0">
          <a:noAutofit/>
        </a:bodyPr>
        <a:lstStyle/>
        <a:p>
          <a:pPr lvl="0" algn="l" defTabSz="1333500">
            <a:lnSpc>
              <a:spcPct val="90000"/>
            </a:lnSpc>
            <a:spcBef>
              <a:spcPct val="0"/>
            </a:spcBef>
            <a:spcAft>
              <a:spcPct val="35000"/>
            </a:spcAft>
          </a:pPr>
          <a:r>
            <a:rPr lang="ru-RU" sz="3000" kern="1200" dirty="0" smtClean="0"/>
            <a:t>Метод </a:t>
          </a:r>
          <a:r>
            <a:rPr lang="ru-RU" sz="3000" kern="1200" dirty="0" smtClean="0"/>
            <a:t>учебного турнира</a:t>
          </a:r>
          <a:endParaRPr lang="ru-RU" sz="3000" kern="1200" dirty="0"/>
        </a:p>
      </dsp:txBody>
      <dsp:txXfrm>
        <a:off x="1524513" y="4752526"/>
        <a:ext cx="4115107" cy="840850"/>
      </dsp:txXfrm>
    </dsp:sp>
    <dsp:sp modelId="{9CC47795-D97A-48C1-A619-9A19115C9520}">
      <dsp:nvSpPr>
        <dsp:cNvPr id="0" name=""/>
        <dsp:cNvSpPr/>
      </dsp:nvSpPr>
      <dsp:spPr>
        <a:xfrm>
          <a:off x="5636636" y="4612309"/>
          <a:ext cx="1791888" cy="1791888"/>
        </a:xfrm>
        <a:prstGeom prst="ellipse">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0B1A95-AB8B-45AD-887A-72179794909C}">
      <dsp:nvSpPr>
        <dsp:cNvPr id="0" name=""/>
        <dsp:cNvSpPr/>
      </dsp:nvSpPr>
      <dsp:spPr>
        <a:xfrm>
          <a:off x="0" y="0"/>
          <a:ext cx="7684017" cy="5764581"/>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83820" rIns="27940" bIns="27940" numCol="1" spcCol="1270" anchor="t" anchorCtr="0">
          <a:noAutofit/>
        </a:bodyPr>
        <a:lstStyle/>
        <a:p>
          <a:pPr marL="228600" lvl="1" indent="-228600" algn="l" defTabSz="977900">
            <a:lnSpc>
              <a:spcPct val="90000"/>
            </a:lnSpc>
            <a:spcBef>
              <a:spcPct val="0"/>
            </a:spcBef>
            <a:spcAft>
              <a:spcPct val="15000"/>
            </a:spcAft>
            <a:buChar char="••"/>
          </a:pPr>
          <a:r>
            <a:rPr lang="ru-RU" sz="2200" kern="1200" dirty="0" smtClean="0"/>
            <a:t>Учащиеся работают в малых группах под индивидуальными заданиями, они могут обращаться друг другу за советом, помощью и консультацией. Они также могут проверить работы друг друга, помогать исправлять допущенные ошибки. Педагог наблюдает за работой группы, поочередно разъясняет учебный материал группам, которые закончили работать надындивидуальными заданиями по предыдущему материалу. Индивидуальные задания проверяются специальными «мониторами» (учащимися, назначенными педагогом) из равных групп. Они снабжаются листами-ответами для оперативной проверки индивидуальных работ. В конце недели подводится итог: сколько тем получила каждая группа и каков суммарный учебный результат группы по индивидуальным заданиям.</a:t>
          </a:r>
          <a:endParaRPr lang="ru-RU" sz="2200" kern="1200" dirty="0"/>
        </a:p>
      </dsp:txBody>
      <dsp:txXfrm>
        <a:off x="0" y="0"/>
        <a:ext cx="7684017" cy="5764581"/>
      </dsp:txXfrm>
    </dsp:sp>
    <dsp:sp modelId="{A5388B5F-2590-4D6A-BAFC-B11ADF67EC32}">
      <dsp:nvSpPr>
        <dsp:cNvPr id="0" name=""/>
        <dsp:cNvSpPr/>
      </dsp:nvSpPr>
      <dsp:spPr>
        <a:xfrm>
          <a:off x="72021" y="5256577"/>
          <a:ext cx="6671336" cy="83049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0" rIns="33020" bIns="0" numCol="1" spcCol="1270" anchor="ctr" anchorCtr="0">
          <a:noAutofit/>
        </a:bodyPr>
        <a:lstStyle/>
        <a:p>
          <a:pPr lvl="0" algn="ctr" defTabSz="1155700">
            <a:lnSpc>
              <a:spcPct val="90000"/>
            </a:lnSpc>
            <a:spcBef>
              <a:spcPct val="0"/>
            </a:spcBef>
            <a:spcAft>
              <a:spcPct val="35000"/>
            </a:spcAft>
          </a:pPr>
          <a:r>
            <a:rPr lang="ru-RU" sz="2600" b="1" kern="1200" dirty="0" smtClean="0"/>
            <a:t>Метод </a:t>
          </a:r>
          <a:r>
            <a:rPr lang="ru-RU" sz="2600" b="1" kern="1200" dirty="0" smtClean="0"/>
            <a:t>командной поддержки индивидуального обучения</a:t>
          </a:r>
          <a:endParaRPr lang="ru-RU" sz="2600" kern="1200" dirty="0"/>
        </a:p>
      </dsp:txBody>
      <dsp:txXfrm>
        <a:off x="72021" y="5256577"/>
        <a:ext cx="4698124" cy="830494"/>
      </dsp:txXfrm>
    </dsp:sp>
    <dsp:sp modelId="{9CC47795-D97A-48C1-A619-9A19115C9520}">
      <dsp:nvSpPr>
        <dsp:cNvPr id="0" name=""/>
        <dsp:cNvSpPr/>
      </dsp:nvSpPr>
      <dsp:spPr>
        <a:xfrm>
          <a:off x="5616977" y="4859147"/>
          <a:ext cx="2107090" cy="1477556"/>
        </a:xfrm>
        <a:prstGeom prst="ellipse">
          <a:avLst/>
        </a:prstGeom>
        <a:blipFill dpi="0" rotWithShape="0">
          <a:blip xmlns:r="http://schemas.openxmlformats.org/officeDocument/2006/relationships" r:embed="rId1">
            <a:alphaModFix amt="92000"/>
          </a:blip>
          <a:srcRect/>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0B1A95-AB8B-45AD-887A-72179794909C}">
      <dsp:nvSpPr>
        <dsp:cNvPr id="0" name=""/>
        <dsp:cNvSpPr/>
      </dsp:nvSpPr>
      <dsp:spPr>
        <a:xfrm>
          <a:off x="4309" y="387396"/>
          <a:ext cx="7935924" cy="5443663"/>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91440" rIns="30480" bIns="30480" numCol="1" spcCol="1270" anchor="t" anchorCtr="0">
          <a:noAutofit/>
        </a:bodyPr>
        <a:lstStyle/>
        <a:p>
          <a:pPr marL="228600" lvl="1" indent="-228600" algn="l" defTabSz="1066800">
            <a:lnSpc>
              <a:spcPct val="90000"/>
            </a:lnSpc>
            <a:spcBef>
              <a:spcPct val="0"/>
            </a:spcBef>
            <a:spcAft>
              <a:spcPct val="15000"/>
            </a:spcAft>
            <a:buChar char="••"/>
          </a:pPr>
          <a:r>
            <a:rPr lang="ru-RU" sz="2400" kern="1200" dirty="0" smtClean="0"/>
            <a:t>Команда формируется из 4 - 6 человек на гетерогенной основе. Новый учебный материал делится на 4-6 частей, которые распределяются между членами команды, и каждый учащийся самостоятельно изучает свою часть. Затем члены разных команд, изучивших одинаковую часть учебного материала, собираются вместе для 10-15 минутного обсуждения. После этого они возвращаются в свои команды, и каждый из них поочередно (согласно логике учебного материала) объясняет содержание своей части остальным членам команды. Уровень усвоения материала каждым учащиеся оценивается по результатам индивидуально самостоятельной работы по всему новому материалу. Выигрывает команда, набравшая наибольший коллективный балл.</a:t>
          </a:r>
          <a:endParaRPr lang="ru-RU" sz="2400" kern="1200" dirty="0"/>
        </a:p>
      </dsp:txBody>
      <dsp:txXfrm>
        <a:off x="4309" y="387396"/>
        <a:ext cx="7935924" cy="5443663"/>
      </dsp:txXfrm>
    </dsp:sp>
    <dsp:sp modelId="{A5388B5F-2590-4D6A-BAFC-B11ADF67EC32}">
      <dsp:nvSpPr>
        <dsp:cNvPr id="0" name=""/>
        <dsp:cNvSpPr/>
      </dsp:nvSpPr>
      <dsp:spPr>
        <a:xfrm>
          <a:off x="2448260" y="5328594"/>
          <a:ext cx="3778090" cy="9177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0" rIns="26670" bIns="0" numCol="1" spcCol="1270" anchor="ctr" anchorCtr="0">
          <a:noAutofit/>
        </a:bodyPr>
        <a:lstStyle/>
        <a:p>
          <a:pPr lvl="0" algn="ctr" defTabSz="933450">
            <a:lnSpc>
              <a:spcPct val="90000"/>
            </a:lnSpc>
            <a:spcBef>
              <a:spcPct val="0"/>
            </a:spcBef>
            <a:spcAft>
              <a:spcPct val="35000"/>
            </a:spcAft>
          </a:pPr>
          <a:r>
            <a:rPr lang="ru-RU" sz="2100" b="1" kern="1200" dirty="0" smtClean="0"/>
            <a:t>Метод </a:t>
          </a:r>
          <a:r>
            <a:rPr lang="ru-RU" sz="2100" b="1" kern="1200" dirty="0" smtClean="0"/>
            <a:t>«американской мозаики».</a:t>
          </a:r>
          <a:endParaRPr lang="ru-RU" sz="2100" kern="1200" dirty="0"/>
        </a:p>
      </dsp:txBody>
      <dsp:txXfrm>
        <a:off x="2448260" y="5328594"/>
        <a:ext cx="2660626" cy="917700"/>
      </dsp:txXfrm>
    </dsp:sp>
    <dsp:sp modelId="{9CC47795-D97A-48C1-A619-9A19115C9520}">
      <dsp:nvSpPr>
        <dsp:cNvPr id="0" name=""/>
        <dsp:cNvSpPr/>
      </dsp:nvSpPr>
      <dsp:spPr>
        <a:xfrm>
          <a:off x="5668447" y="5108756"/>
          <a:ext cx="2276096" cy="1227947"/>
        </a:xfrm>
        <a:prstGeom prst="ellipse">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bList2#6">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bList2#8">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bList2#9">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bList2#10">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List2#1">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bList2#2">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List2#3">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bList2#4">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bList2#5">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07E52B-42E0-4081-BE03-B99B8B4A1317}" type="datetimeFigureOut">
              <a:rPr lang="ru-RU" smtClean="0"/>
              <a:pPr/>
              <a:t>10.06.2021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DCB0F8-C290-4DBB-9B43-5EF8EF64795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Образ слайда 1"/>
          <p:cNvSpPr>
            <a:spLocks noGrp="1" noRot="1" noChangeAspect="1" noTextEdit="1"/>
          </p:cNvSpPr>
          <p:nvPr>
            <p:ph type="sldImg"/>
          </p:nvPr>
        </p:nvSpPr>
        <p:spPr bwMode="auto">
          <a:noFill/>
          <a:ln>
            <a:solidFill>
              <a:srgbClr val="000000"/>
            </a:solidFill>
            <a:miter lim="800000"/>
            <a:headEnd/>
            <a:tailEnd/>
          </a:ln>
        </p:spPr>
      </p:sp>
      <p:sp>
        <p:nvSpPr>
          <p:cNvPr id="41987"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41988"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6FCF00-7F84-4596-BA3B-0A21D61B1195}" type="slidenum">
              <a:rPr lang="ru-RU"/>
              <a:pPr fontAlgn="base">
                <a:spcBef>
                  <a:spcPct val="0"/>
                </a:spcBef>
                <a:spcAft>
                  <a:spcPct val="0"/>
                </a:spcAft>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10.06.2021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10.06.2021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10.06.2021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10.06.2021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10.06.2021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571472" y="1214422"/>
            <a:ext cx="7561263" cy="1944688"/>
          </a:xfrm>
        </p:spPr>
        <p:txBody>
          <a:bodyPr>
            <a:normAutofit fontScale="90000"/>
          </a:bodyPr>
          <a:lstStyle/>
          <a:p>
            <a:pPr eaLnBrk="1" hangingPunct="1">
              <a:defRPr/>
            </a:pPr>
            <a:r>
              <a:rPr lang="ru-RU" b="1" dirty="0" smtClean="0">
                <a:solidFill>
                  <a:srgbClr val="CC0000"/>
                </a:solidFill>
                <a:effectLst>
                  <a:outerShdw blurRad="38100" dist="38100" dir="2700000" algn="tl">
                    <a:srgbClr val="C0C0C0"/>
                  </a:outerShdw>
                </a:effectLst>
              </a:rPr>
              <a:t> Методические приёмы развития кооперации при обучении</a:t>
            </a:r>
          </a:p>
        </p:txBody>
      </p:sp>
      <p:sp>
        <p:nvSpPr>
          <p:cNvPr id="2051" name="Rectangle 3"/>
          <p:cNvSpPr>
            <a:spLocks noGrp="1" noChangeArrowheads="1"/>
          </p:cNvSpPr>
          <p:nvPr>
            <p:ph type="subTitle" idx="1"/>
          </p:nvPr>
        </p:nvSpPr>
        <p:spPr>
          <a:xfrm>
            <a:off x="5868144" y="4725144"/>
            <a:ext cx="2808312" cy="1535956"/>
          </a:xfrm>
        </p:spPr>
        <p:txBody>
          <a:bodyPr>
            <a:noAutofit/>
          </a:bodyPr>
          <a:lstStyle/>
          <a:p>
            <a:pPr algn="l" eaLnBrk="1" hangingPunct="1">
              <a:lnSpc>
                <a:spcPct val="80000"/>
              </a:lnSpc>
            </a:pPr>
            <a:r>
              <a:rPr lang="ru-RU" sz="2000" b="1" dirty="0" smtClean="0">
                <a:solidFill>
                  <a:srgbClr val="002060"/>
                </a:solidFill>
              </a:rPr>
              <a:t>Выполнила: </a:t>
            </a:r>
            <a:r>
              <a:rPr lang="ru-RU" sz="2000" dirty="0" smtClean="0">
                <a:solidFill>
                  <a:srgbClr val="002060"/>
                </a:solidFill>
              </a:rPr>
              <a:t>Дружинина Светлана Анатольевна,</a:t>
            </a:r>
          </a:p>
          <a:p>
            <a:pPr algn="l" eaLnBrk="1" hangingPunct="1">
              <a:lnSpc>
                <a:spcPct val="80000"/>
              </a:lnSpc>
            </a:pPr>
            <a:r>
              <a:rPr lang="ru-RU" sz="2000" dirty="0" smtClean="0">
                <a:solidFill>
                  <a:srgbClr val="002060"/>
                </a:solidFill>
              </a:rPr>
              <a:t> учитель математики</a:t>
            </a: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blinds(horizontal)">
                                      <p:cBhvr>
                                        <p:cTn id="7" dur="500"/>
                                        <p:tgtEl>
                                          <p:spTgt spid="92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051">
                                            <p:txEl>
                                              <p:pRg st="0" end="0"/>
                                            </p:txEl>
                                          </p:spTgt>
                                        </p:tgtEl>
                                        <p:attrNameLst>
                                          <p:attrName>style.visibility</p:attrName>
                                        </p:attrNameLst>
                                      </p:cBhvr>
                                      <p:to>
                                        <p:strVal val="visible"/>
                                      </p:to>
                                    </p:set>
                                    <p:animEffect transition="in" filter="barn(inVertical)">
                                      <p:cBhvr>
                                        <p:cTn id="12" dur="500"/>
                                        <p:tgtEl>
                                          <p:spTgt spid="205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051">
                                            <p:txEl>
                                              <p:pRg st="1" end="1"/>
                                            </p:txEl>
                                          </p:spTgt>
                                        </p:tgtEl>
                                        <p:attrNameLst>
                                          <p:attrName>style.visibility</p:attrName>
                                        </p:attrNameLst>
                                      </p:cBhvr>
                                      <p:to>
                                        <p:strVal val="visible"/>
                                      </p:to>
                                    </p:set>
                                    <p:animEffect transition="in" filter="barn(inVertical)">
                                      <p:cBhvr>
                                        <p:cTn id="17" dur="500"/>
                                        <p:tgtEl>
                                          <p:spTgt spid="205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p:cNvSpPr>
            <a:spLocks noGrp="1"/>
          </p:cNvSpPr>
          <p:nvPr>
            <p:ph type="title"/>
          </p:nvPr>
        </p:nvSpPr>
        <p:spPr>
          <a:xfrm>
            <a:off x="179512" y="1556792"/>
            <a:ext cx="8856984" cy="1440160"/>
          </a:xfrm>
        </p:spPr>
        <p:txBody>
          <a:bodyPr>
            <a:noAutofit/>
          </a:bodyPr>
          <a:lstStyle/>
          <a:p>
            <a:r>
              <a:rPr lang="ru-RU" sz="2400" b="1" dirty="0" err="1" smtClean="0">
                <a:solidFill>
                  <a:srgbClr val="C00000"/>
                </a:solidFill>
                <a:latin typeface="Arial" charset="0"/>
                <a:cs typeface="Arial" charset="0"/>
              </a:rPr>
              <a:t>Организационно-деятельностные</a:t>
            </a:r>
            <a:r>
              <a:rPr lang="ru-RU" sz="2400" b="1" dirty="0" smtClean="0">
                <a:solidFill>
                  <a:srgbClr val="C00000"/>
                </a:solidFill>
                <a:latin typeface="Arial" charset="0"/>
                <a:cs typeface="Arial" charset="0"/>
              </a:rPr>
              <a:t> схемы работы в группе:</a:t>
            </a:r>
          </a:p>
        </p:txBody>
      </p:sp>
      <p:graphicFrame>
        <p:nvGraphicFramePr>
          <p:cNvPr id="4" name="Содержимое 3"/>
          <p:cNvGraphicFramePr>
            <a:graphicFrameLocks noGrp="1"/>
          </p:cNvGraphicFramePr>
          <p:nvPr>
            <p:ph idx="1"/>
          </p:nvPr>
        </p:nvGraphicFramePr>
        <p:xfrm>
          <a:off x="287016" y="2636912"/>
          <a:ext cx="8856984" cy="42210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Прямоугольник 5"/>
          <p:cNvSpPr/>
          <p:nvPr/>
        </p:nvSpPr>
        <p:spPr>
          <a:xfrm>
            <a:off x="539552" y="188640"/>
            <a:ext cx="8208912" cy="1569660"/>
          </a:xfrm>
          <a:prstGeom prst="rect">
            <a:avLst/>
          </a:prstGeom>
        </p:spPr>
        <p:txBody>
          <a:bodyPr wrap="square">
            <a:spAutoFit/>
          </a:bodyPr>
          <a:lstStyle/>
          <a:p>
            <a:pPr>
              <a:buNone/>
            </a:pPr>
            <a:r>
              <a:rPr lang="ru-RU" sz="2400" b="1" dirty="0" smtClean="0">
                <a:solidFill>
                  <a:schemeClr val="accent1">
                    <a:lumMod val="75000"/>
                  </a:schemeClr>
                </a:solidFill>
                <a:latin typeface="Arial" pitchFamily="34" charset="0"/>
                <a:cs typeface="Arial" pitchFamily="34" charset="0"/>
              </a:rPr>
              <a:t>Организовать групповую работу на уроке помогают организационно - </a:t>
            </a:r>
            <a:r>
              <a:rPr lang="ru-RU" sz="2400" b="1" dirty="0" err="1" smtClean="0">
                <a:solidFill>
                  <a:schemeClr val="accent1">
                    <a:lumMod val="75000"/>
                  </a:schemeClr>
                </a:solidFill>
                <a:latin typeface="Arial" pitchFamily="34" charset="0"/>
                <a:cs typeface="Arial" pitchFamily="34" charset="0"/>
              </a:rPr>
              <a:t>деятельностные</a:t>
            </a:r>
            <a:r>
              <a:rPr lang="ru-RU" sz="2400" b="1" dirty="0" smtClean="0">
                <a:solidFill>
                  <a:schemeClr val="accent1">
                    <a:lumMod val="75000"/>
                  </a:schemeClr>
                </a:solidFill>
                <a:latin typeface="Arial" pitchFamily="34" charset="0"/>
                <a:cs typeface="Arial" pitchFamily="34" charset="0"/>
              </a:rPr>
              <a:t> схемы, которые и определяют алгоритм действия каждого члена группы.</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nvGraphicFramePr>
        <p:xfrm>
          <a:off x="323528" y="260648"/>
          <a:ext cx="8208912"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2115" y="188641"/>
            <a:ext cx="8059770" cy="646331"/>
          </a:xfrm>
          <a:prstGeom prst="rect">
            <a:avLst/>
          </a:prstGeom>
          <a:solidFill>
            <a:schemeClr val="accent5">
              <a:lumMod val="40000"/>
              <a:lumOff val="60000"/>
            </a:schemeClr>
          </a:solidFill>
          <a:ln>
            <a:solidFill>
              <a:schemeClr val="accent2">
                <a:lumMod val="60000"/>
                <a:lumOff val="40000"/>
              </a:schemeClr>
            </a:solidFill>
          </a:ln>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3600" b="1" dirty="0">
                <a:solidFill>
                  <a:srgbClr val="002060"/>
                </a:solidFill>
              </a:rPr>
              <a:t>Кооперативные методы обучения.</a:t>
            </a:r>
            <a:endParaRPr lang="ru-RU" sz="3600" b="1" cap="all" spc="0" dirty="0">
              <a:ln/>
              <a:solidFill>
                <a:srgbClr val="00206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graphicFrame>
        <p:nvGraphicFramePr>
          <p:cNvPr id="3" name="Схема 2"/>
          <p:cNvGraphicFramePr/>
          <p:nvPr/>
        </p:nvGraphicFramePr>
        <p:xfrm>
          <a:off x="323528" y="980728"/>
          <a:ext cx="828092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nvGraphicFramePr>
        <p:xfrm>
          <a:off x="539552" y="0"/>
          <a:ext cx="7944544" cy="6597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nvGraphicFramePr>
        <p:xfrm>
          <a:off x="251520" y="260648"/>
          <a:ext cx="8892480"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nvGraphicFramePr>
        <p:xfrm>
          <a:off x="539552" y="260648"/>
          <a:ext cx="7944544"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nvGraphicFramePr>
        <p:xfrm>
          <a:off x="539552" y="260648"/>
          <a:ext cx="7944544"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nvGraphicFramePr>
        <p:xfrm>
          <a:off x="539552" y="0"/>
          <a:ext cx="7944544" cy="6597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nvGraphicFramePr>
        <p:xfrm>
          <a:off x="539552" y="188640"/>
          <a:ext cx="7944544"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nvGraphicFramePr>
        <p:xfrm>
          <a:off x="539552" y="476672"/>
          <a:ext cx="7944544"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rgbClr val="C00000"/>
                </a:solidFill>
                <a:latin typeface="Arial" pitchFamily="34" charset="0"/>
                <a:cs typeface="Arial" pitchFamily="34" charset="0"/>
              </a:rPr>
              <a:t>Что такое кооперация?</a:t>
            </a:r>
            <a:endParaRPr lang="ru-RU" sz="3200" b="1" dirty="0">
              <a:solidFill>
                <a:srgbClr val="C00000"/>
              </a:solidFill>
              <a:latin typeface="Arial" pitchFamily="34" charset="0"/>
              <a:cs typeface="Arial" pitchFamily="34" charset="0"/>
            </a:endParaRPr>
          </a:p>
        </p:txBody>
      </p:sp>
      <p:sp>
        <p:nvSpPr>
          <p:cNvPr id="3" name="Содержимое 2"/>
          <p:cNvSpPr>
            <a:spLocks noGrp="1"/>
          </p:cNvSpPr>
          <p:nvPr>
            <p:ph idx="1"/>
          </p:nvPr>
        </p:nvSpPr>
        <p:spPr/>
        <p:txBody>
          <a:bodyPr>
            <a:normAutofit fontScale="62500" lnSpcReduction="20000"/>
          </a:bodyPr>
          <a:lstStyle/>
          <a:p>
            <a:pPr algn="just">
              <a:lnSpc>
                <a:spcPct val="107000"/>
              </a:lnSpc>
              <a:spcAft>
                <a:spcPts val="0"/>
              </a:spcAft>
            </a:pPr>
            <a:r>
              <a:rPr lang="ru-RU" b="1" dirty="0" smtClean="0">
                <a:solidFill>
                  <a:srgbClr val="C00000"/>
                </a:solidFill>
                <a:latin typeface="Arial" panose="020B0604020202020204" pitchFamily="34" charset="0"/>
                <a:ea typeface="Times New Roman" panose="02020603050405020304" pitchFamily="18" charset="0"/>
                <a:cs typeface="Times New Roman" panose="02020603050405020304" pitchFamily="18" charset="0"/>
              </a:rPr>
              <a:t>Кооперация </a:t>
            </a:r>
            <a:r>
              <a:rPr lang="ru-RU" dirty="0" smtClean="0">
                <a:solidFill>
                  <a:srgbClr val="333333"/>
                </a:solidFill>
                <a:latin typeface="Arial" panose="020B0604020202020204" pitchFamily="34" charset="0"/>
                <a:ea typeface="Times New Roman" panose="02020603050405020304" pitchFamily="18" charset="0"/>
                <a:cs typeface="Times New Roman" panose="02020603050405020304" pitchFamily="18" charset="0"/>
              </a:rPr>
              <a:t>— способ взаимодействия людей при выполнении общей задачи, при котором они распределяют между собой функции, роли и обязанности, объединяя усилия для достижения совместной цели.</a:t>
            </a:r>
            <a:endParaRPr lang="ru-RU" sz="2800"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b="1" dirty="0" err="1" smtClean="0">
                <a:solidFill>
                  <a:srgbClr val="C00000"/>
                </a:solidFill>
                <a:latin typeface="Arial" panose="020B0604020202020204" pitchFamily="34" charset="0"/>
                <a:ea typeface="Times New Roman" panose="02020603050405020304" pitchFamily="18" charset="0"/>
                <a:cs typeface="Times New Roman" panose="02020603050405020304" pitchFamily="18" charset="0"/>
              </a:rPr>
              <a:t>Коллаборация</a:t>
            </a:r>
            <a:r>
              <a:rPr lang="ru-RU" dirty="0" smtClean="0">
                <a:solidFill>
                  <a:srgbClr val="333333"/>
                </a:solidFill>
                <a:latin typeface="Arial" panose="020B0604020202020204" pitchFamily="34" charset="0"/>
                <a:ea typeface="Times New Roman" panose="02020603050405020304" pitchFamily="18" charset="0"/>
                <a:cs typeface="Times New Roman" panose="02020603050405020304" pitchFamily="18" charset="0"/>
              </a:rPr>
              <a:t> — способ взаимодействия людей, при котором они обмениваются знаниями, </a:t>
            </a:r>
            <a:r>
              <a:rPr lang="ru-RU" dirty="0" err="1" smtClean="0">
                <a:solidFill>
                  <a:srgbClr val="333333"/>
                </a:solidFill>
                <a:latin typeface="Arial" panose="020B0604020202020204" pitchFamily="34" charset="0"/>
                <a:ea typeface="Times New Roman" panose="02020603050405020304" pitchFamily="18" charset="0"/>
                <a:cs typeface="Times New Roman" panose="02020603050405020304" pitchFamily="18" charset="0"/>
              </a:rPr>
              <a:t>взаимообучаются</a:t>
            </a:r>
            <a:r>
              <a:rPr lang="ru-RU" dirty="0" smtClean="0">
                <a:solidFill>
                  <a:srgbClr val="333333"/>
                </a:solidFill>
                <a:latin typeface="Arial" panose="020B0604020202020204" pitchFamily="34" charset="0"/>
                <a:ea typeface="Times New Roman" panose="02020603050405020304" pitchFamily="18" charset="0"/>
                <a:cs typeface="Times New Roman" panose="02020603050405020304" pitchFamily="18" charset="0"/>
              </a:rPr>
              <a:t> и приходят к согласию для достижения общей цели.</a:t>
            </a:r>
            <a:endParaRPr lang="ru-RU" sz="2800"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b="1" dirty="0" smtClean="0">
                <a:solidFill>
                  <a:srgbClr val="C00000"/>
                </a:solidFill>
                <a:latin typeface="Arial" panose="020B0604020202020204" pitchFamily="34" charset="0"/>
                <a:ea typeface="Times New Roman" panose="02020603050405020304" pitchFamily="18" charset="0"/>
                <a:cs typeface="Times New Roman" panose="02020603050405020304" pitchFamily="18" charset="0"/>
              </a:rPr>
              <a:t>Команда</a:t>
            </a:r>
            <a:r>
              <a:rPr lang="ru-RU" b="1" dirty="0" smtClean="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dirty="0" smtClean="0">
                <a:solidFill>
                  <a:srgbClr val="333333"/>
                </a:solidFill>
                <a:latin typeface="Arial" panose="020B0604020202020204" pitchFamily="34" charset="0"/>
                <a:ea typeface="Times New Roman" panose="02020603050405020304" pitchFamily="18" charset="0"/>
                <a:cs typeface="Times New Roman" panose="02020603050405020304" pitchFamily="18" charset="0"/>
              </a:rPr>
              <a:t>— это группа людей, стремящихся к достижению общей цели и разделяющих ценности друг друга. Члены команды сообща несут ответственность за результаты своей деятельности и на равной основе распределяют задачи.</a:t>
            </a:r>
            <a:endParaRPr lang="ru-RU" sz="2800" dirty="0" smtClean="0">
              <a:latin typeface="Calibri" panose="020F0502020204030204" pitchFamily="34" charset="0"/>
              <a:ea typeface="Calibri" panose="020F0502020204030204" pitchFamily="34" charset="0"/>
              <a:cs typeface="Times New Roman" panose="02020603050405020304" pitchFamily="18" charset="0"/>
            </a:endParaRPr>
          </a:p>
          <a:p>
            <a:r>
              <a:rPr lang="ru-RU" b="1" dirty="0" err="1" smtClean="0">
                <a:solidFill>
                  <a:srgbClr val="C00000"/>
                </a:solidFill>
                <a:latin typeface="Arial" panose="020B0604020202020204" pitchFamily="34" charset="0"/>
                <a:ea typeface="Times New Roman" panose="02020603050405020304" pitchFamily="18" charset="0"/>
              </a:rPr>
              <a:t>Командообразование</a:t>
            </a:r>
            <a:r>
              <a:rPr lang="ru-RU" b="1" dirty="0" smtClean="0">
                <a:solidFill>
                  <a:srgbClr val="333333"/>
                </a:solidFill>
                <a:latin typeface="Arial" panose="020B0604020202020204" pitchFamily="34" charset="0"/>
                <a:ea typeface="Times New Roman" panose="02020603050405020304" pitchFamily="18" charset="0"/>
              </a:rPr>
              <a:t> </a:t>
            </a:r>
            <a:r>
              <a:rPr lang="ru-RU" dirty="0" smtClean="0">
                <a:solidFill>
                  <a:srgbClr val="333333"/>
                </a:solidFill>
                <a:latin typeface="Arial" panose="020B0604020202020204" pitchFamily="34" charset="0"/>
                <a:ea typeface="Times New Roman" panose="02020603050405020304" pitchFamily="18" charset="0"/>
              </a:rPr>
              <a:t>— процесс формирования и развития у группы людей, объединенных общей целью, навыков эффективной совместной работы</a:t>
            </a:r>
            <a:endParaRPr lang="ru-RU" dirty="0" smtClean="0"/>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nvGraphicFramePr>
        <p:xfrm>
          <a:off x="539552" y="476672"/>
          <a:ext cx="7944544" cy="6048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Света\Desktop\7.jpg"/>
          <p:cNvPicPr>
            <a:picLocks noChangeAspect="1" noChangeArrowheads="1"/>
          </p:cNvPicPr>
          <p:nvPr/>
        </p:nvPicPr>
        <p:blipFill>
          <a:blip r:embed="rId2" cstate="print"/>
          <a:srcRect/>
          <a:stretch>
            <a:fillRect/>
          </a:stretch>
        </p:blipFill>
        <p:spPr bwMode="auto">
          <a:xfrm>
            <a:off x="179512" y="188640"/>
            <a:ext cx="8784976" cy="6480720"/>
          </a:xfrm>
          <a:prstGeom prst="rect">
            <a:avLst/>
          </a:prstGeom>
          <a:noFill/>
        </p:spPr>
      </p:pic>
    </p:spTree>
    <p:extLst>
      <p:ext uri="{BB962C8B-B14F-4D97-AF65-F5344CB8AC3E}">
        <p14:creationId xmlns="" xmlns:p14="http://schemas.microsoft.com/office/powerpoint/2010/main" val="780927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2"/>
            <a:ext cx="8700779" cy="2308324"/>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r>
              <a:rPr lang="ru-RU" sz="2400" dirty="0" smtClean="0">
                <a:solidFill>
                  <a:schemeClr val="accent1">
                    <a:lumMod val="75000"/>
                  </a:schemeClr>
                </a:solidFill>
                <a:latin typeface="Arial" pitchFamily="34" charset="0"/>
                <a:cs typeface="Arial" pitchFamily="34" charset="0"/>
              </a:rPr>
              <a:t>     Для формирования умений кооперации(взаимодействие со сверстниками) необходимы специально созданные ситуации общения и взаимодействия с другими участниками обучения. </a:t>
            </a:r>
          </a:p>
          <a:p>
            <a:r>
              <a:rPr lang="ru-RU" sz="2400" b="1" dirty="0" smtClean="0">
                <a:solidFill>
                  <a:srgbClr val="C00000"/>
                </a:solidFill>
                <a:latin typeface="Arial" pitchFamily="34" charset="0"/>
                <a:cs typeface="Arial" pitchFamily="34" charset="0"/>
              </a:rPr>
              <a:t>      Цель </a:t>
            </a:r>
            <a:r>
              <a:rPr lang="ru-RU" sz="2400" b="1" dirty="0">
                <a:solidFill>
                  <a:srgbClr val="C00000"/>
                </a:solidFill>
                <a:latin typeface="Arial" pitchFamily="34" charset="0"/>
                <a:cs typeface="Arial" pitchFamily="34" charset="0"/>
              </a:rPr>
              <a:t>кооперативного обучения</a:t>
            </a:r>
            <a:r>
              <a:rPr lang="ru-RU" sz="2400" dirty="0">
                <a:solidFill>
                  <a:srgbClr val="C00000"/>
                </a:solidFill>
                <a:latin typeface="Arial" pitchFamily="34" charset="0"/>
                <a:cs typeface="Arial" pitchFamily="34" charset="0"/>
              </a:rPr>
              <a:t> </a:t>
            </a:r>
            <a:r>
              <a:rPr lang="ru-RU" sz="2400" dirty="0" smtClean="0">
                <a:solidFill>
                  <a:schemeClr val="accent1">
                    <a:lumMod val="75000"/>
                  </a:schemeClr>
                </a:solidFill>
                <a:latin typeface="Arial" pitchFamily="34" charset="0"/>
                <a:cs typeface="Arial" pitchFamily="34" charset="0"/>
              </a:rPr>
              <a:t>– сделать</a:t>
            </a:r>
            <a:r>
              <a:rPr lang="de-DE" sz="2400" dirty="0" smtClean="0">
                <a:solidFill>
                  <a:schemeClr val="accent1">
                    <a:lumMod val="75000"/>
                  </a:schemeClr>
                </a:solidFill>
                <a:latin typeface="Arial" pitchFamily="34" charset="0"/>
                <a:cs typeface="Arial" pitchFamily="34" charset="0"/>
              </a:rPr>
              <a:t> </a:t>
            </a:r>
            <a:r>
              <a:rPr lang="ru-RU" sz="2400" dirty="0" smtClean="0">
                <a:solidFill>
                  <a:schemeClr val="accent1">
                    <a:lumMod val="75000"/>
                  </a:schemeClr>
                </a:solidFill>
                <a:latin typeface="Arial" pitchFamily="34" charset="0"/>
                <a:cs typeface="Arial" pitchFamily="34" charset="0"/>
              </a:rPr>
              <a:t>каждого члена команды успешнее и сильнее, как личность. </a:t>
            </a:r>
            <a:endParaRPr lang="ru-RU" sz="2400" b="1" cap="none" spc="0" dirty="0">
              <a:ln w="50800"/>
              <a:solidFill>
                <a:schemeClr val="accent1">
                  <a:lumMod val="75000"/>
                </a:schemeClr>
              </a:solidFill>
              <a:effectLst/>
              <a:latin typeface="Arial" pitchFamily="34" charset="0"/>
              <a:cs typeface="Arial" pitchFamily="34" charset="0"/>
            </a:endParaRPr>
          </a:p>
        </p:txBody>
      </p:sp>
      <p:pic>
        <p:nvPicPr>
          <p:cNvPr id="3" name="Рисунок 2" descr="i (11).jpg"/>
          <p:cNvPicPr>
            <a:picLocks noChangeAspect="1"/>
          </p:cNvPicPr>
          <p:nvPr/>
        </p:nvPicPr>
        <p:blipFill>
          <a:blip r:embed="rId2" cstate="print"/>
          <a:stretch>
            <a:fillRect/>
          </a:stretch>
        </p:blipFill>
        <p:spPr>
          <a:xfrm>
            <a:off x="899592" y="2564904"/>
            <a:ext cx="7560839" cy="396044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nvGraphicFramePr>
        <p:xfrm>
          <a:off x="323528" y="260648"/>
          <a:ext cx="8280920"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24815" y="332656"/>
            <a:ext cx="4974247" cy="1077218"/>
          </a:xfrm>
          <a:prstGeom prst="rect">
            <a:avLst/>
          </a:prstGeom>
          <a:ln>
            <a:solidFill>
              <a:schemeClr val="bg1"/>
            </a:solidFill>
          </a:ln>
        </p:spPr>
        <p:style>
          <a:lnRef idx="2">
            <a:schemeClr val="accent5"/>
          </a:lnRef>
          <a:fillRef idx="1">
            <a:schemeClr val="lt1"/>
          </a:fillRef>
          <a:effectRef idx="0">
            <a:schemeClr val="accent5"/>
          </a:effectRef>
          <a:fontRef idx="minor">
            <a:schemeClr val="dk1"/>
          </a:fontRef>
        </p:style>
        <p:txBody>
          <a:bodyPr wrap="none" lIns="91440" tIns="45720" rIns="91440" bIns="45720">
            <a:spAutoFit/>
          </a:bodyPr>
          <a:lstStyle/>
          <a:p>
            <a:pPr algn="ctr"/>
            <a:r>
              <a:rPr lang="ru-RU" sz="3200" b="1" dirty="0" smtClean="0">
                <a:ln w="10541" cmpd="sng">
                  <a:solidFill>
                    <a:schemeClr val="accent1">
                      <a:shade val="88000"/>
                      <a:satMod val="110000"/>
                    </a:schemeClr>
                  </a:solidFill>
                  <a:prstDash val="solid"/>
                </a:ln>
                <a:solidFill>
                  <a:srgbClr val="C00000"/>
                </a:solidFill>
              </a:rPr>
              <a:t>Характеристики </a:t>
            </a:r>
          </a:p>
          <a:p>
            <a:pPr algn="ctr"/>
            <a:r>
              <a:rPr lang="ru-RU" sz="3200" b="1" dirty="0" smtClean="0">
                <a:ln w="10541" cmpd="sng">
                  <a:solidFill>
                    <a:schemeClr val="accent1">
                      <a:shade val="88000"/>
                      <a:satMod val="110000"/>
                    </a:schemeClr>
                  </a:solidFill>
                  <a:prstDash val="solid"/>
                </a:ln>
                <a:solidFill>
                  <a:srgbClr val="C00000"/>
                </a:solidFill>
              </a:rPr>
              <a:t>кооперативного обучения:</a:t>
            </a:r>
            <a:endParaRPr lang="ru-RU" sz="3200" b="1" cap="none" spc="0" dirty="0">
              <a:ln w="10541" cmpd="sng">
                <a:solidFill>
                  <a:schemeClr val="accent1">
                    <a:shade val="88000"/>
                    <a:satMod val="110000"/>
                  </a:schemeClr>
                </a:solidFill>
                <a:prstDash val="solid"/>
              </a:ln>
              <a:solidFill>
                <a:srgbClr val="C00000"/>
              </a:solidFill>
              <a:effectLst/>
            </a:endParaRPr>
          </a:p>
        </p:txBody>
      </p:sp>
      <p:graphicFrame>
        <p:nvGraphicFramePr>
          <p:cNvPr id="3" name="Схема 2"/>
          <p:cNvGraphicFramePr/>
          <p:nvPr/>
        </p:nvGraphicFramePr>
        <p:xfrm>
          <a:off x="323528" y="1556792"/>
          <a:ext cx="8424936" cy="5301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3861048"/>
            <a:ext cx="8229600" cy="2996952"/>
          </a:xfrm>
        </p:spPr>
        <p:txBody>
          <a:bodyPr>
            <a:normAutofit/>
          </a:bodyPr>
          <a:lstStyle/>
          <a:p>
            <a:pPr marL="685800" indent="-228600" algn="just" fontAlgn="base">
              <a:lnSpc>
                <a:spcPct val="107000"/>
              </a:lnSpc>
              <a:spcAft>
                <a:spcPts val="0"/>
              </a:spcAft>
              <a:buNone/>
            </a:pPr>
            <a:r>
              <a:rPr lang="ru-RU" sz="2400" b="1" dirty="0" smtClean="0">
                <a:solidFill>
                  <a:srgbClr val="C00000"/>
                </a:solidFill>
                <a:latin typeface="Arial" panose="020B0604020202020204" pitchFamily="34" charset="0"/>
                <a:ea typeface="Times New Roman" panose="02020603050405020304" pitchFamily="18" charset="0"/>
                <a:cs typeface="Times New Roman" panose="02020603050405020304" pitchFamily="18" charset="0"/>
              </a:rPr>
              <a:t>Основные принципы </a:t>
            </a:r>
            <a:r>
              <a:rPr lang="ru-RU" sz="2400" b="1" dirty="0" err="1" smtClean="0">
                <a:solidFill>
                  <a:srgbClr val="C00000"/>
                </a:solidFill>
                <a:latin typeface="Arial" panose="020B0604020202020204" pitchFamily="34" charset="0"/>
                <a:ea typeface="Times New Roman" panose="02020603050405020304" pitchFamily="18" charset="0"/>
                <a:cs typeface="Times New Roman" panose="02020603050405020304" pitchFamily="18" charset="0"/>
              </a:rPr>
              <a:t>командообразования</a:t>
            </a:r>
            <a:endParaRPr lang="ru-RU" sz="1600" dirty="0" smtClean="0">
              <a:latin typeface="Arial" panose="020B0604020202020204" pitchFamily="34" charset="0"/>
              <a:ea typeface="Times New Roman" panose="02020603050405020304" pitchFamily="18" charset="0"/>
              <a:cs typeface="Times New Roman" panose="02020603050405020304" pitchFamily="18" charset="0"/>
            </a:endParaRPr>
          </a:p>
          <a:p>
            <a:pPr marL="685800" indent="-228600" algn="just" fontAlgn="base">
              <a:lnSpc>
                <a:spcPct val="107000"/>
              </a:lnSpc>
              <a:spcAft>
                <a:spcPts val="0"/>
              </a:spcAft>
              <a:buFont typeface="+mj-lt"/>
              <a:buAutoNum type="arabicPeriod"/>
            </a:pPr>
            <a:r>
              <a:rPr lang="ru-RU" sz="1600" b="1" dirty="0" smtClean="0">
                <a:solidFill>
                  <a:schemeClr val="accent1">
                    <a:lumMod val="75000"/>
                  </a:schemeClr>
                </a:solidFill>
                <a:latin typeface="Arial" panose="020B0604020202020204" pitchFamily="34" charset="0"/>
                <a:ea typeface="Times New Roman" panose="02020603050405020304" pitchFamily="18" charset="0"/>
                <a:cs typeface="Times New Roman" panose="02020603050405020304" pitchFamily="18" charset="0"/>
              </a:rPr>
              <a:t>Постановка целей;</a:t>
            </a:r>
            <a:endParaRPr lang="ru-RU" sz="1600" b="1" dirty="0" smtClean="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endParaRPr>
          </a:p>
          <a:p>
            <a:pPr marL="685800" indent="-228600" algn="just" fontAlgn="base">
              <a:lnSpc>
                <a:spcPct val="107000"/>
              </a:lnSpc>
              <a:spcAft>
                <a:spcPts val="0"/>
              </a:spcAft>
              <a:buFont typeface="+mj-lt"/>
              <a:buAutoNum type="arabicPeriod"/>
            </a:pPr>
            <a:r>
              <a:rPr lang="ru-RU" sz="1600" b="1" dirty="0" smtClean="0">
                <a:solidFill>
                  <a:schemeClr val="accent1">
                    <a:lumMod val="75000"/>
                  </a:schemeClr>
                </a:solidFill>
                <a:latin typeface="Arial" panose="020B0604020202020204" pitchFamily="34" charset="0"/>
                <a:ea typeface="Times New Roman" panose="02020603050405020304" pitchFamily="18" charset="0"/>
                <a:cs typeface="Times New Roman" panose="02020603050405020304" pitchFamily="18" charset="0"/>
              </a:rPr>
              <a:t>Коллективное выполнение заданий;</a:t>
            </a:r>
            <a:endParaRPr lang="ru-RU" sz="1600" b="1" dirty="0" smtClean="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endParaRPr>
          </a:p>
          <a:p>
            <a:pPr marL="685800" indent="-228600" algn="just" fontAlgn="base">
              <a:lnSpc>
                <a:spcPct val="107000"/>
              </a:lnSpc>
              <a:spcAft>
                <a:spcPts val="0"/>
              </a:spcAft>
              <a:buFont typeface="+mj-lt"/>
              <a:buAutoNum type="arabicPeriod"/>
            </a:pPr>
            <a:r>
              <a:rPr lang="ru-RU" sz="1600" b="1" dirty="0" smtClean="0">
                <a:solidFill>
                  <a:schemeClr val="accent1">
                    <a:lumMod val="75000"/>
                  </a:schemeClr>
                </a:solidFill>
                <a:latin typeface="Arial" panose="020B0604020202020204" pitchFamily="34" charset="0"/>
                <a:ea typeface="Times New Roman" panose="02020603050405020304" pitchFamily="18" charset="0"/>
                <a:cs typeface="Times New Roman" panose="02020603050405020304" pitchFamily="18" charset="0"/>
              </a:rPr>
              <a:t>Принятие ответственности;</a:t>
            </a:r>
            <a:endParaRPr lang="ru-RU" sz="1600" b="1" dirty="0" smtClean="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endParaRPr>
          </a:p>
          <a:p>
            <a:pPr marL="685800" indent="-228600" algn="just" fontAlgn="base">
              <a:lnSpc>
                <a:spcPct val="107000"/>
              </a:lnSpc>
              <a:spcAft>
                <a:spcPts val="0"/>
              </a:spcAft>
              <a:buFont typeface="+mj-lt"/>
              <a:buAutoNum type="arabicPeriod"/>
            </a:pPr>
            <a:r>
              <a:rPr lang="ru-RU" sz="1600" b="1" dirty="0" smtClean="0">
                <a:solidFill>
                  <a:schemeClr val="accent1">
                    <a:lumMod val="75000"/>
                  </a:schemeClr>
                </a:solidFill>
                <a:latin typeface="Arial" panose="020B0604020202020204" pitchFamily="34" charset="0"/>
                <a:ea typeface="Times New Roman" panose="02020603050405020304" pitchFamily="18" charset="0"/>
                <a:cs typeface="Times New Roman" panose="02020603050405020304" pitchFamily="18" charset="0"/>
              </a:rPr>
              <a:t>Определение формы стимулирования;</a:t>
            </a:r>
            <a:endParaRPr lang="ru-RU" sz="1600" b="1" dirty="0" smtClean="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endParaRPr>
          </a:p>
          <a:p>
            <a:pPr marL="685800" indent="-228600" algn="just" fontAlgn="base">
              <a:lnSpc>
                <a:spcPct val="107000"/>
              </a:lnSpc>
              <a:spcAft>
                <a:spcPts val="0"/>
              </a:spcAft>
              <a:buFont typeface="+mj-lt"/>
              <a:buAutoNum type="arabicPeriod"/>
            </a:pPr>
            <a:r>
              <a:rPr lang="ru-RU" sz="1600" b="1" dirty="0" smtClean="0">
                <a:solidFill>
                  <a:schemeClr val="accent1">
                    <a:lumMod val="75000"/>
                  </a:schemeClr>
                </a:solidFill>
                <a:latin typeface="Arial" panose="020B0604020202020204" pitchFamily="34" charset="0"/>
                <a:ea typeface="Times New Roman" panose="02020603050405020304" pitchFamily="18" charset="0"/>
                <a:cs typeface="Times New Roman" panose="02020603050405020304" pitchFamily="18" charset="0"/>
              </a:rPr>
              <a:t>Повышение квалификации;</a:t>
            </a:r>
            <a:endParaRPr lang="ru-RU" sz="1600" b="1" dirty="0" smtClean="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endParaRPr>
          </a:p>
          <a:p>
            <a:pPr marL="685800" indent="-228600" algn="just" fontAlgn="base">
              <a:lnSpc>
                <a:spcPct val="107000"/>
              </a:lnSpc>
              <a:spcAft>
                <a:spcPts val="0"/>
              </a:spcAft>
              <a:buFont typeface="+mj-lt"/>
              <a:buAutoNum type="arabicPeriod"/>
            </a:pPr>
            <a:r>
              <a:rPr lang="ru-RU" sz="1600" b="1" dirty="0" smtClean="0">
                <a:solidFill>
                  <a:schemeClr val="accent1">
                    <a:lumMod val="75000"/>
                  </a:schemeClr>
                </a:solidFill>
                <a:latin typeface="Arial" panose="020B0604020202020204" pitchFamily="34" charset="0"/>
                <a:ea typeface="Times New Roman" panose="02020603050405020304" pitchFamily="18" charset="0"/>
                <a:cs typeface="Times New Roman" panose="02020603050405020304" pitchFamily="18" charset="0"/>
              </a:rPr>
              <a:t>Уровень </a:t>
            </a:r>
            <a:r>
              <a:rPr lang="ru-RU" sz="1600" b="1" dirty="0" err="1" smtClean="0">
                <a:solidFill>
                  <a:schemeClr val="accent1">
                    <a:lumMod val="75000"/>
                  </a:schemeClr>
                </a:solidFill>
                <a:latin typeface="Arial" panose="020B0604020202020204" pitchFamily="34" charset="0"/>
                <a:ea typeface="Times New Roman" panose="02020603050405020304" pitchFamily="18" charset="0"/>
                <a:cs typeface="Times New Roman" panose="02020603050405020304" pitchFamily="18" charset="0"/>
              </a:rPr>
              <a:t>креативности</a:t>
            </a:r>
            <a:r>
              <a:rPr lang="ru-RU" sz="1600" b="1" dirty="0" smtClean="0">
                <a:solidFill>
                  <a:schemeClr val="accent1">
                    <a:lumMod val="75000"/>
                  </a:schemeClr>
                </a:solidFill>
                <a:latin typeface="Arial" panose="020B0604020202020204" pitchFamily="34" charset="0"/>
                <a:ea typeface="Times New Roman" panose="02020603050405020304" pitchFamily="18" charset="0"/>
                <a:cs typeface="Times New Roman" panose="02020603050405020304" pitchFamily="18" charset="0"/>
              </a:rPr>
              <a:t>;</a:t>
            </a:r>
            <a:endParaRPr lang="ru-RU" sz="1600" b="1" dirty="0" smtClean="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endParaRPr>
          </a:p>
          <a:p>
            <a:pPr marL="685800" indent="-228600" algn="just" fontAlgn="base">
              <a:lnSpc>
                <a:spcPct val="107000"/>
              </a:lnSpc>
              <a:spcAft>
                <a:spcPts val="0"/>
              </a:spcAft>
              <a:buFont typeface="+mj-lt"/>
              <a:buAutoNum type="arabicPeriod"/>
            </a:pPr>
            <a:r>
              <a:rPr lang="ru-RU" sz="1600" b="1" dirty="0" smtClean="0">
                <a:solidFill>
                  <a:schemeClr val="accent1">
                    <a:lumMod val="75000"/>
                  </a:schemeClr>
                </a:solidFill>
                <a:latin typeface="Arial" panose="020B0604020202020204" pitchFamily="34" charset="0"/>
                <a:ea typeface="Times New Roman" panose="02020603050405020304" pitchFamily="18" charset="0"/>
                <a:cs typeface="Times New Roman" panose="02020603050405020304" pitchFamily="18" charset="0"/>
              </a:rPr>
              <a:t>Продуктивное функционирование.</a:t>
            </a:r>
            <a:endParaRPr lang="ru-RU" sz="1600" b="1" dirty="0" smtClean="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pic>
        <p:nvPicPr>
          <p:cNvPr id="1026" name="Picture 2" descr="C:\Users\Света\Desktop\6.jpg"/>
          <p:cNvPicPr>
            <a:picLocks noChangeAspect="1" noChangeArrowheads="1"/>
          </p:cNvPicPr>
          <p:nvPr/>
        </p:nvPicPr>
        <p:blipFill>
          <a:blip r:embed="rId2" cstate="print"/>
          <a:srcRect/>
          <a:stretch>
            <a:fillRect/>
          </a:stretch>
        </p:blipFill>
        <p:spPr bwMode="auto">
          <a:xfrm>
            <a:off x="251520" y="188640"/>
            <a:ext cx="8712968" cy="367240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6672"/>
            <a:ext cx="7668344" cy="1012974"/>
          </a:xfrm>
        </p:spPr>
        <p:txBody>
          <a:bodyPr>
            <a:normAutofit fontScale="90000"/>
          </a:bodyPr>
          <a:lstStyle/>
          <a:p>
            <a:r>
              <a:rPr lang="ru-RU" sz="3600" b="1" dirty="0" smtClean="0">
                <a:solidFill>
                  <a:srgbClr val="C00000"/>
                </a:solidFill>
                <a:latin typeface="Arial" pitchFamily="34" charset="0"/>
                <a:ea typeface="Times New Roman" panose="02020603050405020304" pitchFamily="18" charset="0"/>
                <a:cs typeface="Arial" pitchFamily="34" charset="0"/>
              </a:rPr>
              <a:t>Как создать успешную команду?</a:t>
            </a:r>
            <a:r>
              <a:rPr lang="ru-RU" sz="4000" dirty="0" smtClean="0">
                <a:latin typeface="Calibri" panose="020F0502020204030204" pitchFamily="34" charset="0"/>
                <a:ea typeface="Calibri" panose="020F0502020204030204" pitchFamily="34" charset="0"/>
                <a:cs typeface="Times New Roman" panose="02020603050405020304" pitchFamily="18" charset="0"/>
              </a:rPr>
              <a:t/>
            </a:r>
            <a:br>
              <a:rPr lang="ru-RU" sz="4000" dirty="0" smtClean="0">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Содержимое 2"/>
          <p:cNvSpPr>
            <a:spLocks noGrp="1"/>
          </p:cNvSpPr>
          <p:nvPr>
            <p:ph idx="1"/>
          </p:nvPr>
        </p:nvSpPr>
        <p:spPr>
          <a:xfrm>
            <a:off x="457200" y="1484784"/>
            <a:ext cx="8229600" cy="5373216"/>
          </a:xfrm>
        </p:spPr>
        <p:txBody>
          <a:bodyPr/>
          <a:lstStyle/>
          <a:p>
            <a:r>
              <a:rPr lang="ru-RU" sz="2400" b="1" dirty="0" smtClean="0">
                <a:solidFill>
                  <a:schemeClr val="accent1">
                    <a:lumMod val="75000"/>
                  </a:schemeClr>
                </a:solidFill>
                <a:latin typeface="Arial" panose="020B0604020202020204" pitchFamily="34" charset="0"/>
                <a:ea typeface="Times New Roman" panose="02020603050405020304" pitchFamily="18" charset="0"/>
              </a:rPr>
              <a:t>Необходимо построить единую коммуникационную систему и единый язык, который позволит отслеживать и понимать всё, что происходит.</a:t>
            </a:r>
          </a:p>
          <a:p>
            <a:r>
              <a:rPr lang="ru-RU" sz="2400" b="1" dirty="0" smtClean="0">
                <a:solidFill>
                  <a:schemeClr val="accent1">
                    <a:lumMod val="75000"/>
                  </a:schemeClr>
                </a:solidFill>
                <a:latin typeface="Arial" panose="020B0604020202020204" pitchFamily="34" charset="0"/>
                <a:ea typeface="Times New Roman" panose="02020603050405020304" pitchFamily="18" charset="0"/>
              </a:rPr>
              <a:t>Необходимо всячески поощрять обучение сотрудников и способствовать ему.</a:t>
            </a:r>
            <a:endParaRPr lang="ru-RU" sz="2400" b="1" dirty="0" smtClean="0">
              <a:solidFill>
                <a:schemeClr val="accent1">
                  <a:lumMod val="75000"/>
                </a:schemeClr>
              </a:solidFill>
            </a:endParaRPr>
          </a:p>
          <a:p>
            <a:r>
              <a:rPr lang="ru-RU" sz="2400" b="1" dirty="0" smtClean="0">
                <a:solidFill>
                  <a:schemeClr val="accent1">
                    <a:lumMod val="75000"/>
                  </a:schemeClr>
                </a:solidFill>
                <a:latin typeface="Arial" panose="020B0604020202020204" pitchFamily="34" charset="0"/>
                <a:ea typeface="Times New Roman" panose="02020603050405020304" pitchFamily="18" charset="0"/>
              </a:rPr>
              <a:t>Необходимо создавать позитивный микроклимат и культивировать командный дух.</a:t>
            </a:r>
          </a:p>
          <a:p>
            <a:r>
              <a:rPr lang="ru-RU" sz="2400" b="1" dirty="0" smtClean="0">
                <a:solidFill>
                  <a:schemeClr val="accent1">
                    <a:lumMod val="75000"/>
                  </a:schemeClr>
                </a:solidFill>
                <a:latin typeface="Arial" panose="020B0604020202020204" pitchFamily="34" charset="0"/>
                <a:ea typeface="Times New Roman" panose="02020603050405020304" pitchFamily="18" charset="0"/>
              </a:rPr>
              <a:t>Необходимо стимулировать вовлеченность членов команды в рабочий процесс и упорство в достижении командных и индивидуальных целей</a:t>
            </a:r>
            <a:r>
              <a:rPr lang="ru-RU" sz="2000" dirty="0" smtClean="0">
                <a:solidFill>
                  <a:srgbClr val="222222"/>
                </a:solidFill>
                <a:latin typeface="Arial" panose="020B0604020202020204" pitchFamily="34" charset="0"/>
                <a:ea typeface="Times New Roman" panose="02020603050405020304" pitchFamily="18" charset="0"/>
              </a:rPr>
              <a:t>.</a:t>
            </a:r>
            <a:endParaRPr lang="ru-RU" sz="2000" dirty="0" smtClean="0"/>
          </a:p>
          <a:p>
            <a:endParaRPr lang="ru-RU" sz="2000" dirty="0" smtClean="0"/>
          </a:p>
          <a:p>
            <a:endParaRPr lang="ru-RU" dirty="0"/>
          </a:p>
        </p:txBody>
      </p:sp>
      <p:pic>
        <p:nvPicPr>
          <p:cNvPr id="4" name="Picture 2"/>
          <p:cNvPicPr>
            <a:picLocks noChangeAspect="1" noChangeArrowheads="1"/>
          </p:cNvPicPr>
          <p:nvPr/>
        </p:nvPicPr>
        <p:blipFill>
          <a:blip r:embed="rId2" cstate="print"/>
          <a:srcRect/>
          <a:stretch>
            <a:fillRect/>
          </a:stretch>
        </p:blipFill>
        <p:spPr bwMode="auto">
          <a:xfrm>
            <a:off x="7308304" y="188640"/>
            <a:ext cx="1614487" cy="16160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b="1" dirty="0" smtClean="0">
                <a:solidFill>
                  <a:srgbClr val="C00000"/>
                </a:solidFill>
              </a:rPr>
              <a:t>Десять способов стать командным игроком</a:t>
            </a:r>
            <a:r>
              <a:rPr lang="ru-RU" b="1" dirty="0" smtClean="0"/>
              <a:t/>
            </a:r>
            <a:br>
              <a:rPr lang="ru-RU" b="1" dirty="0" smtClean="0"/>
            </a:br>
            <a:endParaRPr lang="ru-RU" dirty="0"/>
          </a:p>
        </p:txBody>
      </p:sp>
      <p:sp>
        <p:nvSpPr>
          <p:cNvPr id="3" name="Содержимое 2"/>
          <p:cNvSpPr>
            <a:spLocks noGrp="1"/>
          </p:cNvSpPr>
          <p:nvPr>
            <p:ph idx="1"/>
          </p:nvPr>
        </p:nvSpPr>
        <p:spPr>
          <a:xfrm>
            <a:off x="179512" y="836712"/>
            <a:ext cx="8712968" cy="6552728"/>
          </a:xfrm>
        </p:spPr>
        <p:txBody>
          <a:bodyPr>
            <a:normAutofit fontScale="55000" lnSpcReduction="20000"/>
          </a:bodyPr>
          <a:lstStyle/>
          <a:p>
            <a:pPr marL="342900" lvl="1" indent="-342900">
              <a:buNone/>
            </a:pPr>
            <a:r>
              <a:rPr lang="ru-RU" sz="3300" b="1" dirty="0" smtClean="0">
                <a:solidFill>
                  <a:schemeClr val="accent1">
                    <a:lumMod val="75000"/>
                  </a:schemeClr>
                </a:solidFill>
                <a:latin typeface="Arial" pitchFamily="34" charset="0"/>
                <a:cs typeface="Arial" pitchFamily="34" charset="0"/>
              </a:rPr>
              <a:t>1</a:t>
            </a:r>
            <a:r>
              <a:rPr lang="ru-RU" sz="3300" b="1" dirty="0" smtClean="0">
                <a:latin typeface="Arial" pitchFamily="34" charset="0"/>
                <a:cs typeface="Arial" pitchFamily="34" charset="0"/>
              </a:rPr>
              <a:t>.</a:t>
            </a:r>
            <a:r>
              <a:rPr lang="ru-RU" sz="3300" dirty="0" smtClean="0">
                <a:latin typeface="Arial" pitchFamily="34" charset="0"/>
                <a:cs typeface="Arial" pitchFamily="34" charset="0"/>
              </a:rPr>
              <a:t>    </a:t>
            </a:r>
            <a:r>
              <a:rPr lang="ru-RU" sz="3300" b="1" dirty="0" smtClean="0">
                <a:solidFill>
                  <a:schemeClr val="accent1">
                    <a:lumMod val="75000"/>
                  </a:schemeClr>
                </a:solidFill>
                <a:latin typeface="Arial" pitchFamily="34" charset="0"/>
                <a:cs typeface="Arial" pitchFamily="34" charset="0"/>
              </a:rPr>
              <a:t>Станьте </a:t>
            </a:r>
            <a:r>
              <a:rPr lang="ru-RU" sz="3300" b="1" dirty="0" smtClean="0">
                <a:solidFill>
                  <a:schemeClr val="accent1">
                    <a:lumMod val="75000"/>
                  </a:schemeClr>
                </a:solidFill>
                <a:latin typeface="Arial" pitchFamily="34" charset="0"/>
                <a:cs typeface="Arial" pitchFamily="34" charset="0"/>
              </a:rPr>
              <a:t>примером.</a:t>
            </a:r>
            <a:r>
              <a:rPr lang="ru-RU" sz="3300" dirty="0" smtClean="0">
                <a:solidFill>
                  <a:schemeClr val="accent1">
                    <a:lumMod val="75000"/>
                  </a:schemeClr>
                </a:solidFill>
                <a:latin typeface="Arial" pitchFamily="34" charset="0"/>
                <a:cs typeface="Arial" pitchFamily="34" charset="0"/>
              </a:rPr>
              <a:t> Возьмите на себя обязательства, работайте усердно и со страстью. </a:t>
            </a:r>
            <a:endParaRPr lang="ru-RU" sz="3300" dirty="0" smtClean="0">
              <a:solidFill>
                <a:schemeClr val="accent1">
                  <a:lumMod val="75000"/>
                </a:schemeClr>
              </a:solidFill>
              <a:latin typeface="Arial" pitchFamily="34" charset="0"/>
              <a:cs typeface="Arial" pitchFamily="34" charset="0"/>
            </a:endParaRPr>
          </a:p>
          <a:p>
            <a:pPr marL="342900" lvl="1" indent="-342900">
              <a:buNone/>
            </a:pPr>
            <a:r>
              <a:rPr lang="ru-RU" sz="3300" b="1" dirty="0" smtClean="0">
                <a:solidFill>
                  <a:schemeClr val="accent1">
                    <a:lumMod val="75000"/>
                  </a:schemeClr>
                </a:solidFill>
                <a:latin typeface="Arial" pitchFamily="34" charset="0"/>
                <a:cs typeface="Arial" pitchFamily="34" charset="0"/>
              </a:rPr>
              <a:t>2.</a:t>
            </a:r>
            <a:r>
              <a:rPr lang="ru-RU" sz="3300" dirty="0" smtClean="0">
                <a:solidFill>
                  <a:schemeClr val="accent1">
                    <a:lumMod val="75000"/>
                  </a:schemeClr>
                </a:solidFill>
                <a:latin typeface="Arial" pitchFamily="34" charset="0"/>
                <a:cs typeface="Arial" pitchFamily="34" charset="0"/>
              </a:rPr>
              <a:t>    </a:t>
            </a:r>
            <a:r>
              <a:rPr lang="ru-RU" sz="3300" b="1" dirty="0" smtClean="0">
                <a:solidFill>
                  <a:schemeClr val="accent1">
                    <a:lumMod val="75000"/>
                  </a:schemeClr>
                </a:solidFill>
                <a:latin typeface="Arial" pitchFamily="34" charset="0"/>
                <a:cs typeface="Arial" pitchFamily="34" charset="0"/>
              </a:rPr>
              <a:t>Помогайте своей </a:t>
            </a:r>
            <a:r>
              <a:rPr lang="ru-RU" sz="3300" b="1" dirty="0" smtClean="0">
                <a:solidFill>
                  <a:schemeClr val="accent1">
                    <a:lumMod val="75000"/>
                  </a:schemeClr>
                </a:solidFill>
                <a:latin typeface="Arial" pitchFamily="34" charset="0"/>
                <a:cs typeface="Arial" pitchFamily="34" charset="0"/>
              </a:rPr>
              <a:t>команде. </a:t>
            </a:r>
            <a:r>
              <a:rPr lang="ru-RU" sz="3300" dirty="0" smtClean="0">
                <a:solidFill>
                  <a:schemeClr val="accent1">
                    <a:lumMod val="75000"/>
                  </a:schemeClr>
                </a:solidFill>
                <a:latin typeface="Arial" pitchFamily="34" charset="0"/>
                <a:cs typeface="Arial" pitchFamily="34" charset="0"/>
              </a:rPr>
              <a:t>Развивайте свои навыки коммуникации для того, чтобы найти правильный подход и помогать </a:t>
            </a:r>
            <a:r>
              <a:rPr lang="ru-RU" sz="3300" dirty="0" smtClean="0">
                <a:solidFill>
                  <a:schemeClr val="accent1">
                    <a:lumMod val="75000"/>
                  </a:schemeClr>
                </a:solidFill>
                <a:latin typeface="Arial" pitchFamily="34" charset="0"/>
                <a:cs typeface="Arial" pitchFamily="34" charset="0"/>
              </a:rPr>
              <a:t>людям.</a:t>
            </a:r>
          </a:p>
          <a:p>
            <a:pPr marL="342900" lvl="1" indent="-342900">
              <a:buNone/>
            </a:pPr>
            <a:r>
              <a:rPr lang="ru-RU" sz="3300" b="1" dirty="0" smtClean="0">
                <a:solidFill>
                  <a:schemeClr val="accent1">
                    <a:lumMod val="75000"/>
                  </a:schemeClr>
                </a:solidFill>
                <a:latin typeface="Arial" pitchFamily="34" charset="0"/>
                <a:cs typeface="Arial" pitchFamily="34" charset="0"/>
              </a:rPr>
              <a:t>3</a:t>
            </a:r>
            <a:r>
              <a:rPr lang="ru-RU" sz="3300" b="1" dirty="0" smtClean="0">
                <a:solidFill>
                  <a:schemeClr val="accent1">
                    <a:lumMod val="75000"/>
                  </a:schemeClr>
                </a:solidFill>
                <a:latin typeface="Arial" pitchFamily="34" charset="0"/>
                <a:cs typeface="Arial" pitchFamily="34" charset="0"/>
              </a:rPr>
              <a:t>.</a:t>
            </a:r>
            <a:r>
              <a:rPr lang="ru-RU" sz="3300" dirty="0" smtClean="0">
                <a:solidFill>
                  <a:schemeClr val="accent1">
                    <a:lumMod val="75000"/>
                  </a:schemeClr>
                </a:solidFill>
                <a:latin typeface="Arial" pitchFamily="34" charset="0"/>
                <a:cs typeface="Arial" pitchFamily="34" charset="0"/>
              </a:rPr>
              <a:t>    </a:t>
            </a:r>
            <a:r>
              <a:rPr lang="ru-RU" sz="3300" b="1" dirty="0" smtClean="0">
                <a:solidFill>
                  <a:schemeClr val="accent1">
                    <a:lumMod val="75000"/>
                  </a:schemeClr>
                </a:solidFill>
                <a:latin typeface="Arial" pitchFamily="34" charset="0"/>
                <a:cs typeface="Arial" pitchFamily="34" charset="0"/>
              </a:rPr>
              <a:t>Делитесь энергией</a:t>
            </a:r>
          </a:p>
          <a:p>
            <a:pPr fontAlgn="base">
              <a:buNone/>
            </a:pPr>
            <a:r>
              <a:rPr lang="ru-RU" sz="3300" dirty="0" smtClean="0">
                <a:solidFill>
                  <a:schemeClr val="accent1">
                    <a:lumMod val="75000"/>
                  </a:schemeClr>
                </a:solidFill>
                <a:latin typeface="Arial" pitchFamily="34" charset="0"/>
                <a:cs typeface="Arial" pitchFamily="34" charset="0"/>
              </a:rPr>
              <a:t>Любые эмоции заразительны, поэтому источайте только позитивные эмоции и делитесь своей энергией, подпитывайте ею свою команду. </a:t>
            </a:r>
            <a:endParaRPr lang="ru-RU" sz="3300" dirty="0" smtClean="0">
              <a:solidFill>
                <a:schemeClr val="accent1">
                  <a:lumMod val="75000"/>
                </a:schemeClr>
              </a:solidFill>
              <a:latin typeface="Arial" pitchFamily="34" charset="0"/>
              <a:cs typeface="Arial" pitchFamily="34" charset="0"/>
            </a:endParaRPr>
          </a:p>
          <a:p>
            <a:pPr marL="342900" lvl="1" indent="-342900" fontAlgn="base">
              <a:buNone/>
            </a:pPr>
            <a:r>
              <a:rPr lang="ru-RU" sz="3300" b="1" dirty="0" smtClean="0">
                <a:solidFill>
                  <a:schemeClr val="accent1">
                    <a:lumMod val="75000"/>
                  </a:schemeClr>
                </a:solidFill>
                <a:latin typeface="Arial" pitchFamily="34" charset="0"/>
                <a:cs typeface="Arial" pitchFamily="34" charset="0"/>
              </a:rPr>
              <a:t>4.</a:t>
            </a:r>
            <a:r>
              <a:rPr lang="ru-RU" sz="3300" dirty="0" smtClean="0">
                <a:solidFill>
                  <a:schemeClr val="accent1">
                    <a:lumMod val="75000"/>
                  </a:schemeClr>
                </a:solidFill>
                <a:latin typeface="Arial" pitchFamily="34" charset="0"/>
                <a:cs typeface="Arial" pitchFamily="34" charset="0"/>
              </a:rPr>
              <a:t>    </a:t>
            </a:r>
            <a:r>
              <a:rPr lang="ru-RU" sz="3300" b="1" dirty="0" smtClean="0">
                <a:solidFill>
                  <a:schemeClr val="accent1">
                    <a:lumMod val="75000"/>
                  </a:schemeClr>
                </a:solidFill>
                <a:latin typeface="Arial" pitchFamily="34" charset="0"/>
                <a:cs typeface="Arial" pitchFamily="34" charset="0"/>
              </a:rPr>
              <a:t>В первую очередь — </a:t>
            </a:r>
            <a:r>
              <a:rPr lang="ru-RU" sz="3300" b="1" dirty="0" smtClean="0">
                <a:solidFill>
                  <a:schemeClr val="accent1">
                    <a:lumMod val="75000"/>
                  </a:schemeClr>
                </a:solidFill>
                <a:latin typeface="Arial" pitchFamily="34" charset="0"/>
                <a:cs typeface="Arial" pitchFamily="34" charset="0"/>
              </a:rPr>
              <a:t>команда. </a:t>
            </a:r>
            <a:r>
              <a:rPr lang="ru-RU" sz="3300" dirty="0" smtClean="0">
                <a:solidFill>
                  <a:schemeClr val="accent1">
                    <a:lumMod val="75000"/>
                  </a:schemeClr>
                </a:solidFill>
                <a:latin typeface="Arial" pitchFamily="34" charset="0"/>
                <a:cs typeface="Arial" pitchFamily="34" charset="0"/>
              </a:rPr>
              <a:t>Даже если вы и правда самый лучший работник, помните, что без команды вы бы не добились такого </a:t>
            </a:r>
            <a:r>
              <a:rPr lang="ru-RU" sz="3300" dirty="0" smtClean="0">
                <a:solidFill>
                  <a:schemeClr val="accent1">
                    <a:lumMod val="75000"/>
                  </a:schemeClr>
                </a:solidFill>
                <a:latin typeface="Arial" pitchFamily="34" charset="0"/>
                <a:cs typeface="Arial" pitchFamily="34" charset="0"/>
              </a:rPr>
              <a:t>успеха.</a:t>
            </a:r>
          </a:p>
          <a:p>
            <a:pPr marL="342900" lvl="1" indent="-342900" fontAlgn="base">
              <a:buNone/>
            </a:pPr>
            <a:r>
              <a:rPr lang="ru-RU" sz="3300" b="1" dirty="0" smtClean="0">
                <a:solidFill>
                  <a:schemeClr val="accent1">
                    <a:lumMod val="75000"/>
                  </a:schemeClr>
                </a:solidFill>
                <a:latin typeface="Arial" pitchFamily="34" charset="0"/>
                <a:cs typeface="Arial" pitchFamily="34" charset="0"/>
              </a:rPr>
              <a:t>5</a:t>
            </a:r>
            <a:r>
              <a:rPr lang="ru-RU" sz="3300" b="1" dirty="0" smtClean="0">
                <a:solidFill>
                  <a:schemeClr val="accent1">
                    <a:lumMod val="75000"/>
                  </a:schemeClr>
                </a:solidFill>
                <a:latin typeface="Arial" pitchFamily="34" charset="0"/>
                <a:cs typeface="Arial" pitchFamily="34" charset="0"/>
              </a:rPr>
              <a:t>.</a:t>
            </a:r>
            <a:r>
              <a:rPr lang="ru-RU" sz="3300" dirty="0" smtClean="0">
                <a:solidFill>
                  <a:schemeClr val="accent1">
                    <a:lumMod val="75000"/>
                  </a:schemeClr>
                </a:solidFill>
                <a:latin typeface="Arial" pitchFamily="34" charset="0"/>
                <a:cs typeface="Arial" pitchFamily="34" charset="0"/>
              </a:rPr>
              <a:t>    </a:t>
            </a:r>
            <a:r>
              <a:rPr lang="ru-RU" sz="3300" b="1" dirty="0" smtClean="0">
                <a:solidFill>
                  <a:schemeClr val="accent1">
                    <a:lumMod val="75000"/>
                  </a:schemeClr>
                </a:solidFill>
                <a:latin typeface="Arial" pitchFamily="34" charset="0"/>
                <a:cs typeface="Arial" pitchFamily="34" charset="0"/>
              </a:rPr>
              <a:t>Стройте хорошие </a:t>
            </a:r>
            <a:r>
              <a:rPr lang="ru-RU" sz="3300" b="1" dirty="0" smtClean="0">
                <a:solidFill>
                  <a:schemeClr val="accent1">
                    <a:lumMod val="75000"/>
                  </a:schemeClr>
                </a:solidFill>
                <a:latin typeface="Arial" pitchFamily="34" charset="0"/>
                <a:cs typeface="Arial" pitchFamily="34" charset="0"/>
              </a:rPr>
              <a:t>взаимоотношения. </a:t>
            </a:r>
            <a:r>
              <a:rPr lang="ru-RU" sz="3300" dirty="0" smtClean="0">
                <a:solidFill>
                  <a:schemeClr val="accent1">
                    <a:lumMod val="75000"/>
                  </a:schemeClr>
                </a:solidFill>
                <a:latin typeface="Arial" pitchFamily="34" charset="0"/>
                <a:cs typeface="Arial" pitchFamily="34" charset="0"/>
              </a:rPr>
              <a:t>Хорошие </a:t>
            </a:r>
            <a:r>
              <a:rPr lang="ru-RU" sz="3300" dirty="0" smtClean="0">
                <a:solidFill>
                  <a:schemeClr val="accent1">
                    <a:lumMod val="75000"/>
                  </a:schemeClr>
                </a:solidFill>
                <a:latin typeface="Arial" pitchFamily="34" charset="0"/>
                <a:cs typeface="Arial" pitchFamily="34" charset="0"/>
              </a:rPr>
              <a:t>взаимоотношения — это отличный фундамент для эффективной команды</a:t>
            </a:r>
            <a:r>
              <a:rPr lang="ru-RU" sz="3300" dirty="0" smtClean="0">
                <a:solidFill>
                  <a:schemeClr val="accent1">
                    <a:lumMod val="75000"/>
                  </a:schemeClr>
                </a:solidFill>
                <a:latin typeface="Arial" pitchFamily="34" charset="0"/>
                <a:cs typeface="Arial" pitchFamily="34" charset="0"/>
              </a:rPr>
              <a:t>.</a:t>
            </a:r>
          </a:p>
          <a:p>
            <a:pPr marL="342900" lvl="1" indent="-342900" fontAlgn="base">
              <a:buNone/>
            </a:pPr>
            <a:r>
              <a:rPr lang="ru-RU" sz="3300" b="1" dirty="0" smtClean="0">
                <a:solidFill>
                  <a:schemeClr val="accent1">
                    <a:lumMod val="75000"/>
                  </a:schemeClr>
                </a:solidFill>
                <a:latin typeface="Arial" pitchFamily="34" charset="0"/>
                <a:cs typeface="Arial" pitchFamily="34" charset="0"/>
              </a:rPr>
              <a:t>6.</a:t>
            </a:r>
            <a:r>
              <a:rPr lang="ru-RU" sz="3300" dirty="0" smtClean="0">
                <a:solidFill>
                  <a:schemeClr val="accent1">
                    <a:lumMod val="75000"/>
                  </a:schemeClr>
                </a:solidFill>
                <a:latin typeface="Arial" pitchFamily="34" charset="0"/>
                <a:cs typeface="Arial" pitchFamily="34" charset="0"/>
              </a:rPr>
              <a:t>    </a:t>
            </a:r>
            <a:r>
              <a:rPr lang="ru-RU" sz="3300" b="1" dirty="0" smtClean="0">
                <a:solidFill>
                  <a:schemeClr val="accent1">
                    <a:lumMod val="75000"/>
                  </a:schemeClr>
                </a:solidFill>
                <a:latin typeface="Arial" pitchFamily="34" charset="0"/>
                <a:cs typeface="Arial" pitchFamily="34" charset="0"/>
              </a:rPr>
              <a:t>Приучите сотрудников к </a:t>
            </a:r>
            <a:r>
              <a:rPr lang="ru-RU" sz="3300" b="1" dirty="0" smtClean="0">
                <a:solidFill>
                  <a:schemeClr val="accent1">
                    <a:lumMod val="75000"/>
                  </a:schemeClr>
                </a:solidFill>
                <a:latin typeface="Arial" pitchFamily="34" charset="0"/>
                <a:cs typeface="Arial" pitchFamily="34" charset="0"/>
              </a:rPr>
              <a:t>ответственности. </a:t>
            </a:r>
            <a:r>
              <a:rPr lang="ru-RU" sz="3300" dirty="0" smtClean="0">
                <a:solidFill>
                  <a:schemeClr val="accent1">
                    <a:lumMod val="75000"/>
                  </a:schemeClr>
                </a:solidFill>
                <a:latin typeface="Arial" pitchFamily="34" charset="0"/>
                <a:cs typeface="Arial" pitchFamily="34" charset="0"/>
              </a:rPr>
              <a:t>Гармония ошибок и правильной ответственности за них может быть только в доверительной обстановке, которую вы и должны создать</a:t>
            </a:r>
            <a:r>
              <a:rPr lang="ru-RU" sz="3300" dirty="0" smtClean="0">
                <a:solidFill>
                  <a:schemeClr val="accent1">
                    <a:lumMod val="75000"/>
                  </a:schemeClr>
                </a:solidFill>
                <a:latin typeface="Arial" pitchFamily="34" charset="0"/>
                <a:cs typeface="Arial" pitchFamily="34" charset="0"/>
              </a:rPr>
              <a:t>.</a:t>
            </a:r>
          </a:p>
          <a:p>
            <a:pPr marL="342900" lvl="1" indent="-342900" fontAlgn="base">
              <a:buNone/>
            </a:pPr>
            <a:r>
              <a:rPr lang="ru-RU" sz="3300" b="1" dirty="0" smtClean="0">
                <a:solidFill>
                  <a:schemeClr val="accent1">
                    <a:lumMod val="75000"/>
                  </a:schemeClr>
                </a:solidFill>
                <a:latin typeface="Arial" pitchFamily="34" charset="0"/>
                <a:cs typeface="Arial" pitchFamily="34" charset="0"/>
              </a:rPr>
              <a:t>7.</a:t>
            </a:r>
            <a:r>
              <a:rPr lang="ru-RU" sz="3300" dirty="0" smtClean="0">
                <a:solidFill>
                  <a:schemeClr val="accent1">
                    <a:lumMod val="75000"/>
                  </a:schemeClr>
                </a:solidFill>
                <a:latin typeface="Arial" pitchFamily="34" charset="0"/>
                <a:cs typeface="Arial" pitchFamily="34" charset="0"/>
              </a:rPr>
              <a:t>    </a:t>
            </a:r>
            <a:r>
              <a:rPr lang="ru-RU" sz="3300" b="1" dirty="0" smtClean="0">
                <a:solidFill>
                  <a:schemeClr val="accent1">
                    <a:lumMod val="75000"/>
                  </a:schemeClr>
                </a:solidFill>
                <a:latin typeface="Arial" pitchFamily="34" charset="0"/>
                <a:cs typeface="Arial" pitchFamily="34" charset="0"/>
              </a:rPr>
              <a:t>Будьте </a:t>
            </a:r>
            <a:r>
              <a:rPr lang="ru-RU" sz="3300" b="1" dirty="0" smtClean="0">
                <a:solidFill>
                  <a:schemeClr val="accent1">
                    <a:lumMod val="75000"/>
                  </a:schemeClr>
                </a:solidFill>
                <a:latin typeface="Arial" pitchFamily="34" charset="0"/>
                <a:cs typeface="Arial" pitchFamily="34" charset="0"/>
              </a:rPr>
              <a:t>скромным. </a:t>
            </a:r>
            <a:r>
              <a:rPr lang="ru-RU" sz="3300" dirty="0" smtClean="0">
                <a:solidFill>
                  <a:schemeClr val="accent1">
                    <a:lumMod val="75000"/>
                  </a:schemeClr>
                </a:solidFill>
                <a:latin typeface="Arial" pitchFamily="34" charset="0"/>
                <a:cs typeface="Arial" pitchFamily="34" charset="0"/>
              </a:rPr>
              <a:t>В жизни люди ценят талантливых и одновременно скромных </a:t>
            </a:r>
            <a:r>
              <a:rPr lang="ru-RU" sz="3300" dirty="0" smtClean="0">
                <a:solidFill>
                  <a:schemeClr val="accent1">
                    <a:lumMod val="75000"/>
                  </a:schemeClr>
                </a:solidFill>
                <a:latin typeface="Arial" pitchFamily="34" charset="0"/>
                <a:cs typeface="Arial" pitchFamily="34" charset="0"/>
              </a:rPr>
              <a:t>людей.</a:t>
            </a:r>
          </a:p>
          <a:p>
            <a:pPr marL="342900" lvl="1" indent="-342900" fontAlgn="base">
              <a:buNone/>
            </a:pPr>
            <a:r>
              <a:rPr lang="ru-RU" sz="3300" b="1" dirty="0" smtClean="0">
                <a:solidFill>
                  <a:schemeClr val="accent1">
                    <a:lumMod val="75000"/>
                  </a:schemeClr>
                </a:solidFill>
                <a:latin typeface="Arial" pitchFamily="34" charset="0"/>
                <a:cs typeface="Arial" pitchFamily="34" charset="0"/>
              </a:rPr>
              <a:t>8</a:t>
            </a:r>
            <a:r>
              <a:rPr lang="ru-RU" sz="3300" b="1" dirty="0" smtClean="0">
                <a:solidFill>
                  <a:schemeClr val="accent1">
                    <a:lumMod val="75000"/>
                  </a:schemeClr>
                </a:solidFill>
                <a:latin typeface="Arial" pitchFamily="34" charset="0"/>
                <a:cs typeface="Arial" pitchFamily="34" charset="0"/>
              </a:rPr>
              <a:t>.</a:t>
            </a:r>
            <a:r>
              <a:rPr lang="ru-RU" sz="3300" dirty="0" smtClean="0">
                <a:solidFill>
                  <a:schemeClr val="accent1">
                    <a:lumMod val="75000"/>
                  </a:schemeClr>
                </a:solidFill>
                <a:latin typeface="Arial" pitchFamily="34" charset="0"/>
                <a:cs typeface="Arial" pitchFamily="34" charset="0"/>
              </a:rPr>
              <a:t>    </a:t>
            </a:r>
            <a:r>
              <a:rPr lang="ru-RU" sz="3300" b="1" dirty="0" smtClean="0">
                <a:solidFill>
                  <a:schemeClr val="accent1">
                    <a:lumMod val="75000"/>
                  </a:schemeClr>
                </a:solidFill>
                <a:latin typeface="Arial" pitchFamily="34" charset="0"/>
                <a:cs typeface="Arial" pitchFamily="34" charset="0"/>
              </a:rPr>
              <a:t>Доверяйте и вызывайте </a:t>
            </a:r>
            <a:r>
              <a:rPr lang="ru-RU" sz="3300" b="1" dirty="0" smtClean="0">
                <a:solidFill>
                  <a:schemeClr val="accent1">
                    <a:lumMod val="75000"/>
                  </a:schemeClr>
                </a:solidFill>
                <a:latin typeface="Arial" pitchFamily="34" charset="0"/>
                <a:cs typeface="Arial" pitchFamily="34" charset="0"/>
              </a:rPr>
              <a:t>доверие. </a:t>
            </a:r>
            <a:r>
              <a:rPr lang="ru-RU" sz="3300" dirty="0" smtClean="0">
                <a:solidFill>
                  <a:schemeClr val="accent1">
                    <a:lumMod val="75000"/>
                  </a:schemeClr>
                </a:solidFill>
                <a:latin typeface="Arial" pitchFamily="34" charset="0"/>
                <a:cs typeface="Arial" pitchFamily="34" charset="0"/>
              </a:rPr>
              <a:t>Хорошие </a:t>
            </a:r>
            <a:r>
              <a:rPr lang="ru-RU" sz="3300" dirty="0" smtClean="0">
                <a:solidFill>
                  <a:schemeClr val="accent1">
                    <a:lumMod val="75000"/>
                  </a:schemeClr>
                </a:solidFill>
                <a:latin typeface="Arial" pitchFamily="34" charset="0"/>
                <a:cs typeface="Arial" pitchFamily="34" charset="0"/>
              </a:rPr>
              <a:t>взаимоотношения невозможно построить без доверия</a:t>
            </a:r>
            <a:r>
              <a:rPr lang="ru-RU" sz="3300" dirty="0" smtClean="0">
                <a:solidFill>
                  <a:schemeClr val="accent1">
                    <a:lumMod val="75000"/>
                  </a:schemeClr>
                </a:solidFill>
                <a:latin typeface="Arial" pitchFamily="34" charset="0"/>
                <a:cs typeface="Arial" pitchFamily="34" charset="0"/>
              </a:rPr>
              <a:t>.</a:t>
            </a:r>
          </a:p>
          <a:p>
            <a:pPr marL="342900" lvl="1" indent="-342900" fontAlgn="base">
              <a:buNone/>
            </a:pPr>
            <a:r>
              <a:rPr lang="ru-RU" sz="3300" b="1" dirty="0" smtClean="0">
                <a:solidFill>
                  <a:schemeClr val="accent1">
                    <a:lumMod val="75000"/>
                  </a:schemeClr>
                </a:solidFill>
                <a:latin typeface="Arial" pitchFamily="34" charset="0"/>
                <a:cs typeface="Arial" pitchFamily="34" charset="0"/>
              </a:rPr>
              <a:t>9.</a:t>
            </a:r>
            <a:r>
              <a:rPr lang="ru-RU" sz="3300" dirty="0" smtClean="0">
                <a:solidFill>
                  <a:schemeClr val="accent1">
                    <a:lumMod val="75000"/>
                  </a:schemeClr>
                </a:solidFill>
                <a:latin typeface="Arial" pitchFamily="34" charset="0"/>
                <a:cs typeface="Arial" pitchFamily="34" charset="0"/>
              </a:rPr>
              <a:t>    </a:t>
            </a:r>
            <a:r>
              <a:rPr lang="ru-RU" sz="3300" b="1" dirty="0" smtClean="0">
                <a:solidFill>
                  <a:schemeClr val="accent1">
                    <a:lumMod val="75000"/>
                  </a:schemeClr>
                </a:solidFill>
                <a:latin typeface="Arial" pitchFamily="34" charset="0"/>
                <a:cs typeface="Arial" pitchFamily="34" charset="0"/>
              </a:rPr>
              <a:t>Будьте хорошим </a:t>
            </a:r>
            <a:r>
              <a:rPr lang="ru-RU" sz="3300" b="1" dirty="0" smtClean="0">
                <a:solidFill>
                  <a:schemeClr val="accent1">
                    <a:lumMod val="75000"/>
                  </a:schemeClr>
                </a:solidFill>
                <a:latin typeface="Arial" pitchFamily="34" charset="0"/>
                <a:cs typeface="Arial" pitchFamily="34" charset="0"/>
              </a:rPr>
              <a:t>слушателем. </a:t>
            </a:r>
            <a:r>
              <a:rPr lang="ru-RU" sz="3300" dirty="0" smtClean="0">
                <a:solidFill>
                  <a:schemeClr val="accent1">
                    <a:lumMod val="75000"/>
                  </a:schemeClr>
                </a:solidFill>
                <a:latin typeface="Arial" pitchFamily="34" charset="0"/>
                <a:cs typeface="Arial" pitchFamily="34" charset="0"/>
              </a:rPr>
              <a:t>Когда вы являетесь хорошим слушателем, то становитесь осведомленным и хорошо </a:t>
            </a:r>
            <a:r>
              <a:rPr lang="ru-RU" sz="3300" dirty="0" smtClean="0">
                <a:solidFill>
                  <a:schemeClr val="accent1">
                    <a:lumMod val="75000"/>
                  </a:schemeClr>
                </a:solidFill>
                <a:latin typeface="Arial" pitchFamily="34" charset="0"/>
                <a:cs typeface="Arial" pitchFamily="34" charset="0"/>
              </a:rPr>
              <a:t>проинформированным.</a:t>
            </a:r>
          </a:p>
          <a:p>
            <a:pPr marL="342900" lvl="1" indent="-342900" fontAlgn="base">
              <a:buNone/>
            </a:pPr>
            <a:r>
              <a:rPr lang="ru-RU" sz="3300" b="1" dirty="0" smtClean="0">
                <a:solidFill>
                  <a:schemeClr val="accent1">
                    <a:lumMod val="75000"/>
                  </a:schemeClr>
                </a:solidFill>
                <a:latin typeface="Arial" pitchFamily="34" charset="0"/>
                <a:cs typeface="Arial" pitchFamily="34" charset="0"/>
              </a:rPr>
              <a:t>10</a:t>
            </a:r>
            <a:r>
              <a:rPr lang="ru-RU" sz="3300" b="1" dirty="0" smtClean="0">
                <a:solidFill>
                  <a:schemeClr val="accent1">
                    <a:lumMod val="75000"/>
                  </a:schemeClr>
                </a:solidFill>
                <a:latin typeface="Arial" pitchFamily="34" charset="0"/>
                <a:cs typeface="Arial" pitchFamily="34" charset="0"/>
              </a:rPr>
              <a:t>.</a:t>
            </a:r>
            <a:r>
              <a:rPr lang="ru-RU" sz="3300" dirty="0" smtClean="0">
                <a:solidFill>
                  <a:schemeClr val="accent1">
                    <a:lumMod val="75000"/>
                  </a:schemeClr>
                </a:solidFill>
                <a:latin typeface="Arial" pitchFamily="34" charset="0"/>
                <a:cs typeface="Arial" pitchFamily="34" charset="0"/>
              </a:rPr>
              <a:t> </a:t>
            </a:r>
            <a:r>
              <a:rPr lang="ru-RU" sz="3300" b="1" dirty="0" smtClean="0">
                <a:solidFill>
                  <a:schemeClr val="accent1">
                    <a:lumMod val="75000"/>
                  </a:schemeClr>
                </a:solidFill>
                <a:latin typeface="Arial" pitchFamily="34" charset="0"/>
                <a:cs typeface="Arial" pitchFamily="34" charset="0"/>
              </a:rPr>
              <a:t>Принимайте </a:t>
            </a:r>
            <a:r>
              <a:rPr lang="ru-RU" sz="3300" b="1" dirty="0" smtClean="0">
                <a:solidFill>
                  <a:schemeClr val="accent1">
                    <a:lumMod val="75000"/>
                  </a:schemeClr>
                </a:solidFill>
                <a:latin typeface="Arial" pitchFamily="34" charset="0"/>
                <a:cs typeface="Arial" pitchFamily="34" charset="0"/>
              </a:rPr>
              <a:t>критику. </a:t>
            </a:r>
            <a:r>
              <a:rPr lang="ru-RU" sz="3300" dirty="0" smtClean="0">
                <a:solidFill>
                  <a:schemeClr val="accent1">
                    <a:lumMod val="75000"/>
                  </a:schemeClr>
                </a:solidFill>
                <a:latin typeface="Arial" pitchFamily="34" charset="0"/>
                <a:cs typeface="Arial" pitchFamily="34" charset="0"/>
              </a:rPr>
              <a:t>Воспринимайте </a:t>
            </a:r>
            <a:r>
              <a:rPr lang="ru-RU" sz="3300" dirty="0" smtClean="0">
                <a:solidFill>
                  <a:schemeClr val="accent1">
                    <a:lumMod val="75000"/>
                  </a:schemeClr>
                </a:solidFill>
                <a:latin typeface="Arial" pitchFamily="34" charset="0"/>
                <a:cs typeface="Arial" pitchFamily="34" charset="0"/>
              </a:rPr>
              <a:t>критику как возможность стать лучше, а не обижайтесь. </a:t>
            </a:r>
          </a:p>
          <a:p>
            <a:pPr marL="342900" lvl="1" indent="-342900" fontAlgn="base">
              <a:buFont typeface="Arial" pitchFamily="34" charset="0"/>
              <a:buChar char="•"/>
            </a:pPr>
            <a:endParaRPr lang="ru-RU" sz="1800" b="1" dirty="0" smtClean="0"/>
          </a:p>
          <a:p>
            <a:pPr marL="342900" lvl="1" indent="-342900" fontAlgn="base">
              <a:buFont typeface="Arial" pitchFamily="34" charset="0"/>
              <a:buChar char="•"/>
            </a:pPr>
            <a:endParaRPr lang="ru-RU" sz="1800" b="1" dirty="0" smtClean="0"/>
          </a:p>
          <a:p>
            <a:pPr marL="342900" lvl="1" indent="-342900" fontAlgn="base">
              <a:buFont typeface="Arial" pitchFamily="34" charset="0"/>
              <a:buChar char="•"/>
            </a:pPr>
            <a:endParaRPr lang="ru-RU" sz="1800" b="1" dirty="0" smtClean="0"/>
          </a:p>
          <a:p>
            <a:pPr marL="342900" lvl="1" indent="-342900" fontAlgn="base">
              <a:buFont typeface="Arial" pitchFamily="34" charset="0"/>
              <a:buChar char="•"/>
            </a:pPr>
            <a:r>
              <a:rPr lang="ru-RU" sz="1800" dirty="0" smtClean="0"/>
              <a:t> </a:t>
            </a:r>
            <a:endParaRPr lang="ru-RU" sz="1800" dirty="0" smtClean="0"/>
          </a:p>
          <a:p>
            <a:pPr marL="342900" lvl="1" indent="-342900" fontAlgn="base">
              <a:buFont typeface="Arial" pitchFamily="34" charset="0"/>
              <a:buChar char="•"/>
            </a:pPr>
            <a:endParaRPr lang="ru-RU" sz="1800" b="1" dirty="0" smtClean="0"/>
          </a:p>
          <a:p>
            <a:pPr fontAlgn="base"/>
            <a:endParaRPr lang="ru-RU" sz="1800" dirty="0" smtClean="0"/>
          </a:p>
          <a:p>
            <a:pPr marL="342900" lvl="1" indent="-342900">
              <a:buFont typeface="Arial" pitchFamily="34" charset="0"/>
              <a:buChar char="•"/>
            </a:pPr>
            <a:endParaRPr lang="ru-RU" sz="1800" b="1" dirty="0" smtClean="0"/>
          </a:p>
          <a:p>
            <a:pPr marL="342900" lvl="1" indent="-342900">
              <a:buFont typeface="Arial" pitchFamily="34" charset="0"/>
              <a:buChar char="•"/>
            </a:pPr>
            <a:endParaRPr lang="ru-RU" sz="1800" b="1" dirty="0" smtClean="0"/>
          </a:p>
          <a:p>
            <a:pPr marL="342900" lvl="1" indent="-342900">
              <a:buFont typeface="Arial" pitchFamily="34" charset="0"/>
              <a:buChar char="•"/>
            </a:pPr>
            <a:endParaRPr lang="ru-RU" b="1" dirty="0" smtClean="0"/>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519</TotalTime>
  <Words>1123</Words>
  <Application>Microsoft Office PowerPoint</Application>
  <PresentationFormat>Экран (4:3)</PresentationFormat>
  <Paragraphs>92</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 Методические приёмы развития кооперации при обучении</vt:lpstr>
      <vt:lpstr>Что такое кооперация?</vt:lpstr>
      <vt:lpstr>Слайд 3</vt:lpstr>
      <vt:lpstr>Слайд 4</vt:lpstr>
      <vt:lpstr>Слайд 5</vt:lpstr>
      <vt:lpstr>Слайд 6</vt:lpstr>
      <vt:lpstr>Слайд 7</vt:lpstr>
      <vt:lpstr>Как создать успешную команду? </vt:lpstr>
      <vt:lpstr>Десять способов стать командным игроком </vt:lpstr>
      <vt:lpstr>Организационно-деятельностные схемы работы в группе:</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tacy</dc:creator>
  <cp:lastModifiedBy>Света</cp:lastModifiedBy>
  <cp:revision>45</cp:revision>
  <dcterms:created xsi:type="dcterms:W3CDTF">2015-11-26T05:47:03Z</dcterms:created>
  <dcterms:modified xsi:type="dcterms:W3CDTF">2021-06-10T08:29:56Z</dcterms:modified>
</cp:coreProperties>
</file>