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8" r:id="rId4"/>
    <p:sldId id="259" r:id="rId5"/>
    <p:sldId id="260" r:id="rId6"/>
    <p:sldId id="257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5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209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40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6746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73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047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5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9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4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5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9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5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4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5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2F5D8-77DF-4ADB-A796-41DFB761A3F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2D1649-FF44-49DD-9DE0-E40AF7771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1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Классный час «Мы и окружающий мир»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студентка 400 группы</a:t>
            </a:r>
          </a:p>
          <a:p>
            <a:r>
              <a:rPr lang="ru-RU" dirty="0" smtClean="0"/>
              <a:t>Анисимова Ангелина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Порчайкина</a:t>
            </a:r>
            <a:r>
              <a:rPr lang="ru-RU" dirty="0" smtClean="0"/>
              <a:t> Галина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570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5AE52B-4371-4B32-82A3-9A2C43A24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207" y="624110"/>
            <a:ext cx="9591406" cy="1280890"/>
          </a:xfrm>
        </p:spPr>
        <p:txBody>
          <a:bodyPr>
            <a:no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отгадай птицу по части тела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AA4A153-E2C5-4B47-9990-27E39DC4AB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2105" y="1566398"/>
            <a:ext cx="8784119" cy="37252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A493E2-B48B-4EFA-BEBC-0F3869CED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057" y="5645574"/>
            <a:ext cx="2536156" cy="1176630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  <a:extLst>
              <a:ext uri="{FF2B5EF4-FFF2-40B4-BE49-F238E27FC236}">
                <a16:creationId xmlns:a16="http://schemas.microsoft.com/office/drawing/2014/main" id="{2A01E980-628E-4D86-8744-ADFD6BE6D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746" y="5645574"/>
            <a:ext cx="1115665" cy="8961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DF1D2F-E778-4DC6-A1EA-9CC6CC059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4833" y="1343367"/>
            <a:ext cx="6764802" cy="450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7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310C7-ADD5-49B3-A50A-51E5B02AA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ответьте на вопрос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00B66-4A46-46BC-AFC4-8D706A1A0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5409" y="2133600"/>
            <a:ext cx="9549203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Какая птица видит в темноте и охотится ночью?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67EE54-EE9D-4973-9F85-E2A1B413E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125" y="5681370"/>
            <a:ext cx="2536156" cy="117663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45F983B0-49F4-4B44-A69A-81AEADA29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65" y="5373495"/>
            <a:ext cx="1115665" cy="896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6A76E1-AC8C-4860-B8AE-A12D2A08B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2925" y="1647020"/>
            <a:ext cx="7172178" cy="403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05F1A4-2920-4EB6-98E9-2E4E9238D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выбери лишнее растение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7239C8-5213-4400-B35A-B7B080AA0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291" y="1564962"/>
            <a:ext cx="3285367" cy="37280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5A6480-088A-4060-81D6-9989279F0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877" y="1683299"/>
            <a:ext cx="2581861" cy="359215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B8784D-A2BC-4ED8-A83C-5A0656785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958" y="1837039"/>
            <a:ext cx="4476750" cy="304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070747-58E2-4B8C-899F-E324C1F14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854" y="5645575"/>
            <a:ext cx="2536156" cy="1176630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  <a:extLst>
              <a:ext uri="{FF2B5EF4-FFF2-40B4-BE49-F238E27FC236}">
                <a16:creationId xmlns:a16="http://schemas.microsoft.com/office/drawing/2014/main" id="{9B58FD77-1515-4D98-AE0C-7AB3990CE7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9" y="5645575"/>
            <a:ext cx="111566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18688-8FF0-4520-B86C-4D7ACAA3A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отгадай загадку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14CDB1-5C3E-4C0E-90BD-D7AF1E938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Стоит в саду кудряшка </a:t>
            </a:r>
          </a:p>
          <a:p>
            <a:pPr marL="0" indent="0" algn="ctr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- белая рубашка. </a:t>
            </a:r>
          </a:p>
          <a:p>
            <a:pPr marL="0" indent="0" algn="ctr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Сердечко золотое, </a:t>
            </a:r>
          </a:p>
          <a:p>
            <a:pPr marL="0" indent="0" algn="ctr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что это такое?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B620ED-EE5B-4552-A4BE-CA624EB09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5854" y="5645575"/>
            <a:ext cx="2536156" cy="117663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E433BB55-8428-4B71-84C1-E11D7436A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459" y="5645575"/>
            <a:ext cx="1115665" cy="896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8A2933-D3C6-4251-9889-FDE74051B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2642" y="1362547"/>
            <a:ext cx="6105378" cy="45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5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6FCA1-AFE8-4EAC-AD02-0391037B1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Задание: что за растение изображено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B4C9842-E182-48E6-89F5-74A33BFCBF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8422" y="1721006"/>
            <a:ext cx="4414410" cy="44144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2D092E-FA4E-4F62-93DF-02701FB33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5854" y="5645575"/>
            <a:ext cx="2536156" cy="1176630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  <a:extLst>
              <a:ext uri="{FF2B5EF4-FFF2-40B4-BE49-F238E27FC236}">
                <a16:creationId xmlns:a16="http://schemas.microsoft.com/office/drawing/2014/main" id="{57C3A036-250F-4B0C-94D9-9C9811B85D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459" y="5645575"/>
            <a:ext cx="1115665" cy="8961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6238E2-D9CD-4E61-8A6F-2472689C597B}"/>
              </a:ext>
            </a:extLst>
          </p:cNvPr>
          <p:cNvSpPr txBox="1"/>
          <p:nvPr/>
        </p:nvSpPr>
        <p:spPr>
          <a:xfrm>
            <a:off x="8145194" y="2528792"/>
            <a:ext cx="277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Береза</a:t>
            </a:r>
          </a:p>
        </p:txBody>
      </p:sp>
    </p:spTree>
    <p:extLst>
      <p:ext uri="{BB962C8B-B14F-4D97-AF65-F5344CB8AC3E}">
        <p14:creationId xmlns:p14="http://schemas.microsoft.com/office/powerpoint/2010/main" val="22720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4CC2C-9E5A-49EE-A828-7E545E244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D5C435-6512-4317-8B05-333326620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36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BDC02-D028-4F51-9A25-BE08480EA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4E9E9A-EF48-4603-A649-4D92A2080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77E794B3-922C-479E-B0E9-B98F22645297}"/>
              </a:ext>
            </a:extLst>
          </p:cNvPr>
          <p:cNvSpPr txBox="1"/>
          <p:nvPr/>
        </p:nvSpPr>
        <p:spPr>
          <a:xfrm>
            <a:off x="1593273" y="1866643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Животные</a:t>
            </a:r>
          </a:p>
        </p:txBody>
      </p:sp>
      <p:sp>
        <p:nvSpPr>
          <p:cNvPr id="5" name="TextBox 4">
            <a:hlinkClick r:id="rId3" action="ppaction://hlinksldjump"/>
            <a:extLst>
              <a:ext uri="{FF2B5EF4-FFF2-40B4-BE49-F238E27FC236}">
                <a16:creationId xmlns:a16="http://schemas.microsoft.com/office/drawing/2014/main" id="{3C13A3A8-0CDB-4252-BD2C-9BCC4AA4E434}"/>
              </a:ext>
            </a:extLst>
          </p:cNvPr>
          <p:cNvSpPr txBox="1"/>
          <p:nvPr/>
        </p:nvSpPr>
        <p:spPr>
          <a:xfrm>
            <a:off x="6664037" y="2251363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Птицы</a:t>
            </a:r>
          </a:p>
        </p:txBody>
      </p:sp>
      <p:sp>
        <p:nvSpPr>
          <p:cNvPr id="8" name="TextBox 7">
            <a:hlinkClick r:id="rId4" action="ppaction://hlinksldjump"/>
            <a:extLst>
              <a:ext uri="{FF2B5EF4-FFF2-40B4-BE49-F238E27FC236}">
                <a16:creationId xmlns:a16="http://schemas.microsoft.com/office/drawing/2014/main" id="{473DE53F-9AD8-4CBB-AEA3-B4A6E52FB99D}"/>
              </a:ext>
            </a:extLst>
          </p:cNvPr>
          <p:cNvSpPr txBox="1"/>
          <p:nvPr/>
        </p:nvSpPr>
        <p:spPr>
          <a:xfrm>
            <a:off x="3500148" y="4221917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Растения</a:t>
            </a:r>
          </a:p>
        </p:txBody>
      </p:sp>
    </p:spTree>
    <p:extLst>
      <p:ext uri="{BB962C8B-B14F-4D97-AF65-F5344CB8AC3E}">
        <p14:creationId xmlns:p14="http://schemas.microsoft.com/office/powerpoint/2010/main" val="338796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174AF-C7AD-4779-BA9A-8E9FCAB2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1980F1-A8D1-4A40-97B8-FD61635A0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>
            <a:hlinkClick r:id="rId2" action="ppaction://hlinksldjump"/>
            <a:extLst>
              <a:ext uri="{FF2B5EF4-FFF2-40B4-BE49-F238E27FC236}">
                <a16:creationId xmlns:a16="http://schemas.microsoft.com/office/drawing/2014/main" id="{9489C5DA-5FC7-4F1E-96C4-493DE6C91862}"/>
              </a:ext>
            </a:extLst>
          </p:cNvPr>
          <p:cNvSpPr txBox="1"/>
          <p:nvPr/>
        </p:nvSpPr>
        <p:spPr>
          <a:xfrm>
            <a:off x="1593273" y="1866643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1 задание</a:t>
            </a:r>
          </a:p>
        </p:txBody>
      </p:sp>
      <p:sp>
        <p:nvSpPr>
          <p:cNvPr id="7" name="TextBox 6">
            <a:hlinkClick r:id="rId3" action="ppaction://hlinksldjump"/>
            <a:extLst>
              <a:ext uri="{FF2B5EF4-FFF2-40B4-BE49-F238E27FC236}">
                <a16:creationId xmlns:a16="http://schemas.microsoft.com/office/drawing/2014/main" id="{2F300F6B-CCD1-4CE1-96E3-CC7E37B71683}"/>
              </a:ext>
            </a:extLst>
          </p:cNvPr>
          <p:cNvSpPr txBox="1"/>
          <p:nvPr/>
        </p:nvSpPr>
        <p:spPr>
          <a:xfrm>
            <a:off x="4322618" y="4144196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3 задание</a:t>
            </a:r>
          </a:p>
        </p:txBody>
      </p:sp>
      <p:sp>
        <p:nvSpPr>
          <p:cNvPr id="8" name="TextBox 7">
            <a:hlinkClick r:id="rId4" action="ppaction://hlinksldjump"/>
            <a:extLst>
              <a:ext uri="{FF2B5EF4-FFF2-40B4-BE49-F238E27FC236}">
                <a16:creationId xmlns:a16="http://schemas.microsoft.com/office/drawing/2014/main" id="{D93D930D-BB63-4713-B3E2-6A5FA1200159}"/>
              </a:ext>
            </a:extLst>
          </p:cNvPr>
          <p:cNvSpPr txBox="1"/>
          <p:nvPr/>
        </p:nvSpPr>
        <p:spPr>
          <a:xfrm>
            <a:off x="7046912" y="1905000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2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92193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D4C31-5DCE-47C3-8CFC-111A1809E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6A946F-2DA3-47D3-850C-2A7850065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2DBE3A38-8F79-459C-9CAA-F1F36471569F}"/>
              </a:ext>
            </a:extLst>
          </p:cNvPr>
          <p:cNvSpPr txBox="1"/>
          <p:nvPr/>
        </p:nvSpPr>
        <p:spPr>
          <a:xfrm>
            <a:off x="1593273" y="1866643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1 задание</a:t>
            </a:r>
          </a:p>
        </p:txBody>
      </p:sp>
      <p:sp>
        <p:nvSpPr>
          <p:cNvPr id="5" name="TextBox 4">
            <a:hlinkClick r:id="rId3" action="ppaction://hlinksldjump"/>
            <a:extLst>
              <a:ext uri="{FF2B5EF4-FFF2-40B4-BE49-F238E27FC236}">
                <a16:creationId xmlns:a16="http://schemas.microsoft.com/office/drawing/2014/main" id="{107272EB-D82F-44A3-A524-D20E497987CC}"/>
              </a:ext>
            </a:extLst>
          </p:cNvPr>
          <p:cNvSpPr txBox="1"/>
          <p:nvPr/>
        </p:nvSpPr>
        <p:spPr>
          <a:xfrm>
            <a:off x="7206283" y="1905000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2 задание</a:t>
            </a:r>
          </a:p>
        </p:txBody>
      </p:sp>
      <p:sp>
        <p:nvSpPr>
          <p:cNvPr id="6" name="TextBox 5">
            <a:hlinkClick r:id="rId4" action="ppaction://hlinksldjump"/>
            <a:extLst>
              <a:ext uri="{FF2B5EF4-FFF2-40B4-BE49-F238E27FC236}">
                <a16:creationId xmlns:a16="http://schemas.microsoft.com/office/drawing/2014/main" id="{16EBF367-2F19-4956-A642-71AC65B6F269}"/>
              </a:ext>
            </a:extLst>
          </p:cNvPr>
          <p:cNvSpPr txBox="1"/>
          <p:nvPr/>
        </p:nvSpPr>
        <p:spPr>
          <a:xfrm>
            <a:off x="4772572" y="4023990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3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318309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75C3E9-C525-428C-BF07-23BE7A1F5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EDD376-1D57-44BC-BBD7-A1154C487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hlinkClick r:id="rId2" action="ppaction://hlinksldjump"/>
            <a:extLst>
              <a:ext uri="{FF2B5EF4-FFF2-40B4-BE49-F238E27FC236}">
                <a16:creationId xmlns:a16="http://schemas.microsoft.com/office/drawing/2014/main" id="{FE958256-93EC-4B8B-9D77-19D40E10A2B4}"/>
              </a:ext>
            </a:extLst>
          </p:cNvPr>
          <p:cNvSpPr txBox="1"/>
          <p:nvPr/>
        </p:nvSpPr>
        <p:spPr>
          <a:xfrm>
            <a:off x="1593273" y="1866643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1 задание</a:t>
            </a:r>
          </a:p>
        </p:txBody>
      </p:sp>
      <p:sp>
        <p:nvSpPr>
          <p:cNvPr id="6" name="TextBox 5">
            <a:hlinkClick r:id="rId3" action="ppaction://hlinksldjump"/>
            <a:extLst>
              <a:ext uri="{FF2B5EF4-FFF2-40B4-BE49-F238E27FC236}">
                <a16:creationId xmlns:a16="http://schemas.microsoft.com/office/drawing/2014/main" id="{D2C06D98-BC17-4440-9420-E8A2A78B87A4}"/>
              </a:ext>
            </a:extLst>
          </p:cNvPr>
          <p:cNvSpPr txBox="1"/>
          <p:nvPr/>
        </p:nvSpPr>
        <p:spPr>
          <a:xfrm>
            <a:off x="7220349" y="1930112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2 задание</a:t>
            </a:r>
          </a:p>
        </p:txBody>
      </p:sp>
      <p:sp>
        <p:nvSpPr>
          <p:cNvPr id="7" name="TextBox 6">
            <a:hlinkClick r:id="rId4" action="ppaction://hlinksldjump"/>
            <a:extLst>
              <a:ext uri="{FF2B5EF4-FFF2-40B4-BE49-F238E27FC236}">
                <a16:creationId xmlns:a16="http://schemas.microsoft.com/office/drawing/2014/main" id="{AF976C36-EE98-4507-BA7D-CB9FB8AB1D65}"/>
              </a:ext>
            </a:extLst>
          </p:cNvPr>
          <p:cNvSpPr txBox="1"/>
          <p:nvPr/>
        </p:nvSpPr>
        <p:spPr>
          <a:xfrm>
            <a:off x="4786639" y="4029852"/>
            <a:ext cx="354676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3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37822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E6CBA-73F1-4EB7-83E6-24C5E2BEA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383" y="624110"/>
            <a:ext cx="9731230" cy="1280890"/>
          </a:xfrm>
        </p:spPr>
        <p:txBody>
          <a:bodyPr>
            <a:no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Задание: ответь на вопрос.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7A40F6-78F5-453D-A629-129BB8709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782" y="2133600"/>
            <a:ext cx="1034083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Какое животное носит своего детеныша в сумке?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6F2526-0FED-420D-A67B-5A76165A3FE8}"/>
              </a:ext>
            </a:extLst>
          </p:cNvPr>
          <p:cNvSpPr txBox="1"/>
          <p:nvPr/>
        </p:nvSpPr>
        <p:spPr>
          <a:xfrm>
            <a:off x="8985755" y="5758565"/>
            <a:ext cx="2518857" cy="762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E9CC1A-7508-4789-A10C-05E815A8C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183" y="553660"/>
            <a:ext cx="7620000" cy="5090605"/>
          </a:xfrm>
          <a:prstGeom prst="rect">
            <a:avLst/>
          </a:prstGeom>
        </p:spPr>
      </p:pic>
      <p:sp>
        <p:nvSpPr>
          <p:cNvPr id="7" name="Равнобедренный треугольник 6">
            <a:hlinkClick r:id="rId3" action="ppaction://hlinksldjump"/>
            <a:extLst>
              <a:ext uri="{FF2B5EF4-FFF2-40B4-BE49-F238E27FC236}">
                <a16:creationId xmlns:a16="http://schemas.microsoft.com/office/drawing/2014/main" id="{9B89D33E-E355-4DBD-9581-280E4777FCDD}"/>
              </a:ext>
            </a:extLst>
          </p:cNvPr>
          <p:cNvSpPr/>
          <p:nvPr/>
        </p:nvSpPr>
        <p:spPr>
          <a:xfrm>
            <a:off x="675249" y="5644265"/>
            <a:ext cx="1098134" cy="8768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DEF7F-8726-4FB4-927E-B718F65D2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529" y="624110"/>
            <a:ext cx="9732083" cy="128089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отгадай животное по картинке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696D3FB-81F8-479F-895F-86594E548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3379" y="1469631"/>
            <a:ext cx="7146388" cy="47642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9AEB4F-E617-48DC-8A41-106DDB44C0D2}"/>
              </a:ext>
            </a:extLst>
          </p:cNvPr>
          <p:cNvSpPr txBox="1"/>
          <p:nvPr/>
        </p:nvSpPr>
        <p:spPr>
          <a:xfrm>
            <a:off x="9154568" y="5589753"/>
            <a:ext cx="2518857" cy="762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</p:txBody>
      </p:sp>
      <p:pic>
        <p:nvPicPr>
          <p:cNvPr id="10" name="Рисунок 9">
            <a:hlinkClick r:id="rId3" action="ppaction://hlinksldjump"/>
            <a:extLst>
              <a:ext uri="{FF2B5EF4-FFF2-40B4-BE49-F238E27FC236}">
                <a16:creationId xmlns:a16="http://schemas.microsoft.com/office/drawing/2014/main" id="{A6F0DB6E-6D57-4E35-84D9-7B095348B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13" y="5785795"/>
            <a:ext cx="1115665" cy="8961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A3CF38-DEE3-4A5E-A520-EFCEEC1159B5}"/>
              </a:ext>
            </a:extLst>
          </p:cNvPr>
          <p:cNvSpPr txBox="1"/>
          <p:nvPr/>
        </p:nvSpPr>
        <p:spPr>
          <a:xfrm>
            <a:off x="9154568" y="2447778"/>
            <a:ext cx="26341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коала</a:t>
            </a:r>
          </a:p>
        </p:txBody>
      </p:sp>
    </p:spTree>
    <p:extLst>
      <p:ext uri="{BB962C8B-B14F-4D97-AF65-F5344CB8AC3E}">
        <p14:creationId xmlns:p14="http://schemas.microsoft.com/office/powerpoint/2010/main" val="20492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C67FC-FF9C-4825-A9FF-BC085CE39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469" y="131741"/>
            <a:ext cx="11446412" cy="1280890"/>
          </a:xfrm>
        </p:spPr>
        <p:txBody>
          <a:bodyPr>
            <a:no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определи по звуку, что за животное</a:t>
            </a:r>
          </a:p>
        </p:txBody>
      </p:sp>
      <p:pic>
        <p:nvPicPr>
          <p:cNvPr id="4" name="horses_1">
            <a:hlinkClick r:id="" action="ppaction://media"/>
            <a:extLst>
              <a:ext uri="{FF2B5EF4-FFF2-40B4-BE49-F238E27FC236}">
                <a16:creationId xmlns:a16="http://schemas.microsoft.com/office/drawing/2014/main" id="{9EA4DD50-3D7B-4B84-AF5D-AFB3BB30ABBC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63676" y="1412631"/>
            <a:ext cx="609600" cy="609600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2EAA81-B8BC-4A08-8256-5DE6701A0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3228" y="934330"/>
            <a:ext cx="6445006" cy="48299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52220F-1576-4380-A2F3-B0798D1F375A}"/>
              </a:ext>
            </a:extLst>
          </p:cNvPr>
          <p:cNvSpPr txBox="1"/>
          <p:nvPr/>
        </p:nvSpPr>
        <p:spPr>
          <a:xfrm>
            <a:off x="9435921" y="5804755"/>
            <a:ext cx="2518857" cy="762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</p:txBody>
      </p:sp>
      <p:pic>
        <p:nvPicPr>
          <p:cNvPr id="7" name="Рисунок 6">
            <a:hlinkClick r:id="rId6" action="ppaction://hlinksldjump"/>
            <a:extLst>
              <a:ext uri="{FF2B5EF4-FFF2-40B4-BE49-F238E27FC236}">
                <a16:creationId xmlns:a16="http://schemas.microsoft.com/office/drawing/2014/main" id="{CD038599-0CA6-45F5-8D42-DEA8065ABF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567" y="5555292"/>
            <a:ext cx="111566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0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BF07A-6149-40E5-829D-AE71B93B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Задание: отгадай загадку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F80B6E-54D8-4490-85D8-8EFA52399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Что это за птица? </a:t>
            </a:r>
          </a:p>
          <a:p>
            <a:pPr marL="0" indent="0" algn="ctr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Людей не боится, </a:t>
            </a:r>
          </a:p>
          <a:p>
            <a:pPr marL="0" indent="0" algn="ctr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Не летает высоко. </a:t>
            </a:r>
          </a:p>
          <a:p>
            <a:pPr marL="0" indent="0" algn="ctr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 поёт лишь: «Ко-ко-ко!»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77D07A-A37F-4863-8D5A-D5193D54808A}"/>
              </a:ext>
            </a:extLst>
          </p:cNvPr>
          <p:cNvSpPr txBox="1"/>
          <p:nvPr/>
        </p:nvSpPr>
        <p:spPr>
          <a:xfrm>
            <a:off x="9435921" y="5804755"/>
            <a:ext cx="2518857" cy="762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</p:txBody>
      </p:sp>
      <p:pic>
        <p:nvPicPr>
          <p:cNvPr id="5" name="Рисунок 4">
            <a:hlinkClick r:id="rId2" action="ppaction://hlinksldjump"/>
            <a:extLst>
              <a:ext uri="{FF2B5EF4-FFF2-40B4-BE49-F238E27FC236}">
                <a16:creationId xmlns:a16="http://schemas.microsoft.com/office/drawing/2014/main" id="{2F181119-1FC5-4823-B32D-9B5A53803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01" y="5463127"/>
            <a:ext cx="1115665" cy="896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B5EF14-4D73-45DB-A2B5-16BBFA1FD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9825" y="1404426"/>
            <a:ext cx="5162843" cy="516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5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151</Words>
  <Application>Microsoft Office PowerPoint</Application>
  <PresentationFormat>Широкоэкранный</PresentationFormat>
  <Paragraphs>41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Легкий дым</vt:lpstr>
      <vt:lpstr>Классный час «Мы и окружающий мир»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ответь на вопрос. </vt:lpstr>
      <vt:lpstr>Задание: отгадай животное по картинке</vt:lpstr>
      <vt:lpstr>Задание: определи по звуку, что за животное</vt:lpstr>
      <vt:lpstr>Задание: отгадай загадку</vt:lpstr>
      <vt:lpstr>Задание: отгадай птицу по части тела</vt:lpstr>
      <vt:lpstr>Задание: ответьте на вопрос</vt:lpstr>
      <vt:lpstr>Задание: выбери лишнее растение</vt:lpstr>
      <vt:lpstr>Задание: отгадай загадку</vt:lpstr>
      <vt:lpstr>Задание: что за растение изображено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Ангелина Анисимова</dc:creator>
  <cp:lastModifiedBy>22kab_9</cp:lastModifiedBy>
  <cp:revision>7</cp:revision>
  <dcterms:created xsi:type="dcterms:W3CDTF">2023-10-21T04:49:04Z</dcterms:created>
  <dcterms:modified xsi:type="dcterms:W3CDTF">2023-11-14T04:30:40Z</dcterms:modified>
</cp:coreProperties>
</file>