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7" r:id="rId2"/>
    <p:sldId id="259" r:id="rId3"/>
    <p:sldId id="256" r:id="rId4"/>
    <p:sldId id="258" r:id="rId5"/>
    <p:sldId id="260" r:id="rId6"/>
    <p:sldId id="262" r:id="rId7"/>
    <p:sldId id="263" r:id="rId8"/>
    <p:sldId id="264" r:id="rId9"/>
    <p:sldId id="265" r:id="rId10"/>
    <p:sldId id="266" r:id="rId11"/>
    <p:sldId id="267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1450" y="6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8D993-C799-44B1-BE17-1AAC5EFD3740}" type="datetimeFigureOut">
              <a:rPr lang="ru-RU" smtClean="0"/>
              <a:pPr/>
              <a:t>26.09.2023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F9E5B5-EB1F-4741-925C-1E243E900A6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8D993-C799-44B1-BE17-1AAC5EFD3740}" type="datetimeFigureOut">
              <a:rPr lang="ru-RU" smtClean="0"/>
              <a:pPr/>
              <a:t>26.09.2023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F9E5B5-EB1F-4741-925C-1E243E900A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8D993-C799-44B1-BE17-1AAC5EFD3740}" type="datetimeFigureOut">
              <a:rPr lang="ru-RU" smtClean="0"/>
              <a:pPr/>
              <a:t>26.09.2023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F9E5B5-EB1F-4741-925C-1E243E900A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8D993-C799-44B1-BE17-1AAC5EFD3740}" type="datetimeFigureOut">
              <a:rPr lang="ru-RU" smtClean="0"/>
              <a:pPr/>
              <a:t>26.09.2023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F9E5B5-EB1F-4741-925C-1E243E900A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8D993-C799-44B1-BE17-1AAC5EFD3740}" type="datetimeFigureOut">
              <a:rPr lang="ru-RU" smtClean="0"/>
              <a:pPr/>
              <a:t>26.09.2023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F9E5B5-EB1F-4741-925C-1E243E900A6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8D993-C799-44B1-BE17-1AAC5EFD3740}" type="datetimeFigureOut">
              <a:rPr lang="ru-RU" smtClean="0"/>
              <a:pPr/>
              <a:t>26.09.2023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F9E5B5-EB1F-4741-925C-1E243E900A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8D993-C799-44B1-BE17-1AAC5EFD3740}" type="datetimeFigureOut">
              <a:rPr lang="ru-RU" smtClean="0"/>
              <a:pPr/>
              <a:t>26.09.2023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F9E5B5-EB1F-4741-925C-1E243E900A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8D993-C799-44B1-BE17-1AAC5EFD3740}" type="datetimeFigureOut">
              <a:rPr lang="ru-RU" smtClean="0"/>
              <a:pPr/>
              <a:t>26.09.2023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F9E5B5-EB1F-4741-925C-1E243E900A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8D993-C799-44B1-BE17-1AAC5EFD3740}" type="datetimeFigureOut">
              <a:rPr lang="ru-RU" smtClean="0"/>
              <a:pPr/>
              <a:t>26.09.2023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F9E5B5-EB1F-4741-925C-1E243E900A6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8D993-C799-44B1-BE17-1AAC5EFD3740}" type="datetimeFigureOut">
              <a:rPr lang="ru-RU" smtClean="0"/>
              <a:pPr/>
              <a:t>26.09.2023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F9E5B5-EB1F-4741-925C-1E243E900A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8D993-C799-44B1-BE17-1AAC5EFD3740}" type="datetimeFigureOut">
              <a:rPr lang="ru-RU" smtClean="0"/>
              <a:pPr/>
              <a:t>26.09.2023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F9E5B5-EB1F-4741-925C-1E243E900A6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/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7D68D993-C799-44B1-BE17-1AAC5EFD3740}" type="datetimeFigureOut">
              <a:rPr lang="ru-RU" smtClean="0"/>
              <a:pPr/>
              <a:t>26.09.2023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1BF9E5B5-EB1F-4741-925C-1E243E900A6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03648" y="620688"/>
            <a:ext cx="7488832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Девиз классного часа</a:t>
            </a: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Мы – это супер,</a:t>
            </a: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Мы – это класс,</a:t>
            </a: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Каждый из нас в чём-нибудь АС,</a:t>
            </a: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Мы в связке одной,</a:t>
            </a: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А это значит, </a:t>
            </a: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Нам по - плечу любые задачи!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51581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778098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i="1" u="sng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Памятка </a:t>
            </a:r>
            <a:r>
              <a:rPr lang="ru-RU" b="1" i="1" u="sng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физоргов (физруков)</a:t>
            </a:r>
            <a:r>
              <a:rPr lang="ru-RU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endParaRPr lang="ru-RU" dirty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35608" y="1052736"/>
            <a:ext cx="7498080" cy="5616624"/>
          </a:xfrm>
        </p:spPr>
        <p:txBody>
          <a:bodyPr>
            <a:normAutofit fontScale="85000" lnSpcReduction="10000"/>
          </a:bodyPr>
          <a:lstStyle/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– организаторы спортивной жизни класса.</a:t>
            </a:r>
          </a:p>
          <a:p>
            <a:pPr lvl="0"/>
            <a:r>
              <a:rPr lang="ru-RU" dirty="0">
                <a:latin typeface="Times New Roman" pitchFamily="18" charset="0"/>
                <a:cs typeface="Times New Roman" pitchFamily="18" charset="0"/>
              </a:rPr>
              <a:t>Вам доверено проводить физкультминутки на уроках и самоподготовках, гимнастику пробуждения после тихого часа, - отнеситесь к этому ответственно.</a:t>
            </a:r>
          </a:p>
          <a:p>
            <a:pPr lvl="0"/>
            <a:r>
              <a:rPr lang="ru-RU" dirty="0">
                <a:latin typeface="Times New Roman" pitchFamily="18" charset="0"/>
                <a:cs typeface="Times New Roman" pitchFamily="18" charset="0"/>
              </a:rPr>
              <a:t> Напоминайте ребятам о предстоящих школьных спортивных соревнованиях и соберите команду своего класса.</a:t>
            </a:r>
          </a:p>
          <a:p>
            <a:pPr lvl="0"/>
            <a:r>
              <a:rPr lang="ru-RU" dirty="0">
                <a:latin typeface="Times New Roman" pitchFamily="18" charset="0"/>
                <a:cs typeface="Times New Roman" pitchFamily="18" charset="0"/>
              </a:rPr>
              <a:t>Не забывайте о сохранности классного спортивного инвентаря.</a:t>
            </a:r>
          </a:p>
          <a:p>
            <a:pPr lvl="0"/>
            <a:r>
              <a:rPr lang="ru-RU" dirty="0">
                <a:latin typeface="Times New Roman" pitchFamily="18" charset="0"/>
                <a:cs typeface="Times New Roman" pitchFamily="18" charset="0"/>
              </a:rPr>
              <a:t>Расскажите одноклассникам о своей работе. Что у вас получилось? Что не получилось? Почему? Кто помогал? Кто мешал?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34153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Оцени</a:t>
            </a:r>
            <a:endParaRPr lang="ru-RU" sz="4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87059" y="1201758"/>
            <a:ext cx="7948334" cy="396092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987059" y="5162678"/>
            <a:ext cx="7689397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sz="3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хорошее </a:t>
            </a:r>
            <a:r>
              <a:rPr lang="ru-RU" sz="32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настроение;     не </a:t>
            </a:r>
            <a:r>
              <a:rPr lang="ru-RU" sz="3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очень </a:t>
            </a:r>
            <a:r>
              <a:rPr lang="ru-RU" sz="32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хорошее.</a:t>
            </a:r>
            <a:endParaRPr lang="ru-RU" sz="3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135252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850106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Состав актива класса</a:t>
            </a:r>
            <a:br>
              <a:rPr lang="ru-RU" b="1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endParaRPr lang="ru-RU" dirty="0">
              <a:solidFill>
                <a:schemeClr val="tx1"/>
              </a:solidFill>
              <a:effectLst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82296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Командир.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marL="82296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Староста.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marL="82296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Цветовод. 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marL="82296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Библиотекарь.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marL="82296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Санитар.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marL="82296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Физрук.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1187624" y="116632"/>
            <a:ext cx="7956376" cy="10801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0676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15616" y="188640"/>
            <a:ext cx="7947970" cy="6048672"/>
          </a:xfrm>
        </p:spPr>
        <p:txBody>
          <a:bodyPr/>
          <a:lstStyle/>
          <a:p>
            <a:pPr algn="l"/>
            <a:r>
              <a:rPr lang="ru-RU" sz="540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Тема </a:t>
            </a:r>
            <a:r>
              <a:rPr lang="ru-RU" sz="54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540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Перевыборы актива </a:t>
            </a:r>
            <a:r>
              <a:rPr lang="ru-RU" sz="54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класса».</a:t>
            </a:r>
            <a:r>
              <a:rPr lang="ru-RU" sz="600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600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600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60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60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600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600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54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Цель: переизбрать актив класса.</a:t>
            </a:r>
            <a:endParaRPr lang="ru-RU" sz="5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043608" y="4293096"/>
            <a:ext cx="7956376" cy="22322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02378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1435608" y="1447800"/>
            <a:ext cx="7498080" cy="5293568"/>
          </a:xfrm>
        </p:spPr>
        <p:txBody>
          <a:bodyPr>
            <a:normAutofit/>
          </a:bodyPr>
          <a:lstStyle/>
          <a:p>
            <a:pPr marL="82296" indent="0"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это 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органы самоуправления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класса.</a:t>
            </a:r>
          </a:p>
          <a:p>
            <a:pPr marL="82296" indent="0" algn="ctr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Состав актива класса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pPr marL="82296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Командир.</a:t>
            </a:r>
          </a:p>
          <a:p>
            <a:pPr marL="82296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Староста. </a:t>
            </a:r>
          </a:p>
          <a:p>
            <a:pPr marL="82296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Цветовод. </a:t>
            </a:r>
          </a:p>
          <a:p>
            <a:pPr marL="82296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Библиотекарь. </a:t>
            </a:r>
          </a:p>
          <a:p>
            <a:pPr marL="82296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Санитар. </a:t>
            </a:r>
          </a:p>
          <a:p>
            <a:pPr marL="82296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Физрук.</a:t>
            </a:r>
          </a:p>
          <a:p>
            <a:pPr marL="82296" indent="0"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marL="82296" indent="0"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Актив класса 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274821" y="2636912"/>
            <a:ext cx="3585211" cy="374441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37577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1435608" y="908720"/>
            <a:ext cx="7498080" cy="5339680"/>
          </a:xfrm>
        </p:spPr>
        <p:txBody>
          <a:bodyPr>
            <a:noAutofit/>
          </a:bodyPr>
          <a:lstStyle/>
          <a:p>
            <a:pPr lvl="0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Подружись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 командирами других классов, - это поможет тебе в работе и пригодится в будущем.</a:t>
            </a:r>
          </a:p>
          <a:p>
            <a:pPr lvl="0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Своевременно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напомни ребятам о предстоящем заседании того или иного штаба, выясни, о чём там шла речь.</a:t>
            </a:r>
          </a:p>
          <a:p>
            <a:pPr lvl="0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Будь в курсе работы каждого из членов актива класса, особенно интересуйся делами учебной комиссии, физоргов, затейников.</a:t>
            </a:r>
          </a:p>
          <a:p>
            <a:pPr lvl="0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Контролируй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поведение одноклассников на переменах.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 конце месяца подводи итоги своей работы. Что у тебя получилось? Что не получилось? Почему? Кто помогал?</a:t>
            </a:r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63408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400" b="1" i="1" u="sng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Памятка командира класса</a:t>
            </a:r>
            <a:r>
              <a:rPr lang="ru-RU" sz="440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40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endParaRPr lang="ru-RU" dirty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05983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1435608" y="1052736"/>
            <a:ext cx="7498080" cy="5472608"/>
          </a:xfrm>
        </p:spPr>
        <p:txBody>
          <a:bodyPr>
            <a:normAutofit/>
          </a:bodyPr>
          <a:lstStyle/>
          <a:p>
            <a:pPr marL="82296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 Помогай классному руководителю в организации жизни классного коллектива.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2. Помогай учителям, в обеспечении учебного процесса.</a:t>
            </a:r>
          </a:p>
          <a:p>
            <a:pPr marL="82296" indent="0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 Отвечай за состояние дисциплины.</a:t>
            </a:r>
          </a:p>
          <a:p>
            <a:pPr marL="82296" indent="0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Выполняй поручения учителя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70609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i="1" u="sng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Памятка старосты</a:t>
            </a:r>
            <a:r>
              <a:rPr lang="ru-RU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endParaRPr lang="ru-RU" dirty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78312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0"/>
            <a:ext cx="7498080" cy="1031485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i="1" u="sng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Памятка цветовода</a:t>
            </a:r>
            <a:r>
              <a:rPr lang="ru-RU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endParaRPr lang="ru-RU" dirty="0">
              <a:solidFill>
                <a:schemeClr val="tx1"/>
              </a:solidFill>
              <a:effectLst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03648" y="908720"/>
            <a:ext cx="7498080" cy="5664696"/>
          </a:xfrm>
        </p:spPr>
        <p:txBody>
          <a:bodyPr>
            <a:normAutofit fontScale="92500" lnSpcReduction="20000"/>
          </a:bodyPr>
          <a:lstStyle/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Поливай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растения водой комнатной температуры. Летом цветы поливают вечером, зимой - утром</a:t>
            </a:r>
          </a:p>
          <a:p>
            <a:pPr lvl="0"/>
            <a:r>
              <a:rPr lang="ru-RU" dirty="0">
                <a:latin typeface="Times New Roman" pitchFamily="18" charset="0"/>
                <a:cs typeface="Times New Roman" pitchFamily="18" charset="0"/>
              </a:rPr>
              <a:t>Рыхли палочкой поверхность земли в горшке, чтобы к корням поступал воздух. Будь осторожен – не повреди корни растений</a:t>
            </a:r>
          </a:p>
          <a:p>
            <a:pPr lvl="0"/>
            <a:r>
              <a:rPr lang="ru-RU" dirty="0">
                <a:latin typeface="Times New Roman" pitchFamily="18" charset="0"/>
                <a:cs typeface="Times New Roman" pitchFamily="18" charset="0"/>
              </a:rPr>
              <a:t>Вытирай пыль с крупных гладких листьев чистой влажной тряпкой или губкой. Растения с мелкими листьями очищаются от пыли мягкой кисточкой.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Следи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за чистотой цветочных горшков и подставок.</a:t>
            </a:r>
          </a:p>
        </p:txBody>
      </p:sp>
    </p:spTree>
    <p:extLst>
      <p:ext uri="{BB962C8B-B14F-4D97-AF65-F5344CB8AC3E}">
        <p14:creationId xmlns:p14="http://schemas.microsoft.com/office/powerpoint/2010/main" val="3506509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70609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i="1" u="sng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Памятка библиотекаря</a:t>
            </a:r>
            <a:r>
              <a:rPr lang="ru-RU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endParaRPr lang="ru-RU" dirty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35608" y="1124744"/>
            <a:ext cx="7498080" cy="5256584"/>
          </a:xfrm>
        </p:spPr>
        <p:txBody>
          <a:bodyPr>
            <a:noAutofit/>
          </a:bodyPr>
          <a:lstStyle/>
          <a:p>
            <a:pPr lvl="0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Вы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– библиотекари, – поэтому попытайтесь научить одноклассников любить книгу так, как её любите вы.</a:t>
            </a:r>
          </a:p>
          <a:p>
            <a:pPr lvl="0"/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Рассказывайте ребятам о детских журналах и газетах.</a:t>
            </a:r>
          </a:p>
          <a:p>
            <a:pPr lvl="0"/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Предложите одноклассникам прочитать книгу, которая показалась вам интересной.</a:t>
            </a:r>
          </a:p>
          <a:p>
            <a:pPr lvl="0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Раз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в месяц проверяйте состояние учебников.</a:t>
            </a:r>
          </a:p>
          <a:p>
            <a:pPr lvl="0"/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Раз в неделю проверяйте состояние книг в классной библиотеке.</a:t>
            </a:r>
          </a:p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В конце четверти отчитайтесь перед одноклассниками о проделанной работе.</a:t>
            </a:r>
          </a:p>
        </p:txBody>
      </p:sp>
    </p:spTree>
    <p:extLst>
      <p:ext uri="{BB962C8B-B14F-4D97-AF65-F5344CB8AC3E}">
        <p14:creationId xmlns:p14="http://schemas.microsoft.com/office/powerpoint/2010/main" val="1941104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634082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i="1" u="sng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Памятка санитаров</a:t>
            </a:r>
            <a:r>
              <a:rPr lang="ru-RU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endParaRPr lang="ru-RU" dirty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35608" y="1124744"/>
            <a:ext cx="7498080" cy="5328592"/>
          </a:xfrm>
        </p:spPr>
        <p:txBody>
          <a:bodyPr>
            <a:normAutofit fontScale="70000" lnSpcReduction="20000"/>
          </a:bodyPr>
          <a:lstStyle/>
          <a:p>
            <a:pPr lvl="0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Ваш 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труд начинается с утра и продолжается до самого вечера. Вы отвечаете за выполнение правил личной гигиены всеми ребятами после подъёма и перед едой, после тихого часа и перед сном.</a:t>
            </a:r>
          </a:p>
          <a:p>
            <a:pPr lvl="0"/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Наблюдайте внимательно за вашими одноклассниками, может быть, кому-то из них нужна помощь, - проводите тогда их в </a:t>
            </a:r>
            <a:r>
              <a:rPr lang="ru-RU" sz="3600" dirty="0" err="1">
                <a:latin typeface="Times New Roman" pitchFamily="18" charset="0"/>
                <a:cs typeface="Times New Roman" pitchFamily="18" charset="0"/>
              </a:rPr>
              <a:t>медблок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 к врачу.</a:t>
            </a:r>
          </a:p>
          <a:p>
            <a:pPr lvl="0"/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Объясняйте ребятам, что у каждого из них должны быть личные предметы гигиены, так как всякие исключения здесь могут быть опасны для здоровья.</a:t>
            </a:r>
          </a:p>
          <a:p>
            <a:pPr lvl="0"/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Следите за внешним видом своих одноклассников.</a:t>
            </a:r>
          </a:p>
          <a:p>
            <a:pPr lvl="0"/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В конце четверти отчитайтесь перед одноклассниками о проделанной работе.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63787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264</TotalTime>
  <Words>443</Words>
  <Application>Microsoft Office PowerPoint</Application>
  <PresentationFormat>Экран (4:3)</PresentationFormat>
  <Paragraphs>60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7" baseType="lpstr">
      <vt:lpstr>Corbel</vt:lpstr>
      <vt:lpstr>Gill Sans MT</vt:lpstr>
      <vt:lpstr>Times New Roman</vt:lpstr>
      <vt:lpstr>Verdana</vt:lpstr>
      <vt:lpstr>Wingdings 2</vt:lpstr>
      <vt:lpstr>Солнцестояние</vt:lpstr>
      <vt:lpstr>Презентация PowerPoint</vt:lpstr>
      <vt:lpstr>Состав актива класса </vt:lpstr>
      <vt:lpstr>Тема «Перевыборы актива класса».    Цель: переизбрать актив класса.</vt:lpstr>
      <vt:lpstr>Актив класса </vt:lpstr>
      <vt:lpstr>Памятка командира класса </vt:lpstr>
      <vt:lpstr>Памятка старосты </vt:lpstr>
      <vt:lpstr>Памятка цветовода </vt:lpstr>
      <vt:lpstr>Памятка библиотекаря </vt:lpstr>
      <vt:lpstr>Памятка санитаров </vt:lpstr>
      <vt:lpstr>Памятка физоргов (физруков) </vt:lpstr>
      <vt:lpstr>Оцени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 «Игры на сплочение».   Цель: развивать дружеские отношения.</dc:title>
  <dc:creator>Дарья Воробьева</dc:creator>
  <cp:lastModifiedBy>22kab_10</cp:lastModifiedBy>
  <cp:revision>17</cp:revision>
  <dcterms:created xsi:type="dcterms:W3CDTF">2023-09-18T13:58:50Z</dcterms:created>
  <dcterms:modified xsi:type="dcterms:W3CDTF">2023-09-26T04:33:28Z</dcterms:modified>
</cp:coreProperties>
</file>