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78" r:id="rId6"/>
    <p:sldId id="279" r:id="rId7"/>
    <p:sldId id="277" r:id="rId8"/>
    <p:sldId id="276" r:id="rId9"/>
    <p:sldId id="284" r:id="rId10"/>
    <p:sldId id="283" r:id="rId11"/>
    <p:sldId id="285" r:id="rId12"/>
    <p:sldId id="282" r:id="rId13"/>
    <p:sldId id="286" r:id="rId14"/>
    <p:sldId id="287" r:id="rId15"/>
    <p:sldId id="281" r:id="rId16"/>
    <p:sldId id="288" r:id="rId17"/>
    <p:sldId id="280" r:id="rId18"/>
    <p:sldId id="275" r:id="rId19"/>
    <p:sldId id="289" r:id="rId20"/>
    <p:sldId id="292" r:id="rId21"/>
    <p:sldId id="291" r:id="rId22"/>
    <p:sldId id="290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5" r:id="rId45"/>
    <p:sldId id="318" r:id="rId46"/>
    <p:sldId id="317" r:id="rId47"/>
    <p:sldId id="316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4DA8F-5167-4293-81AA-03A755127DC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0827A-70B1-4F60-94F8-DE591ABAB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392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0827A-70B1-4F60-94F8-DE591ABAB8D8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28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68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1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55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59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76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90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84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17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53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4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6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9BFCD-7B28-4277-BF7D-B0934342249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C57E6-ABD4-472E-8DE0-D3236403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171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slide" Target="slide35.xml"/><Relationship Id="rId18" Type="http://schemas.openxmlformats.org/officeDocument/2006/relationships/slide" Target="slide40.xml"/><Relationship Id="rId3" Type="http://schemas.openxmlformats.org/officeDocument/2006/relationships/slide" Target="slide25.xml"/><Relationship Id="rId21" Type="http://schemas.openxmlformats.org/officeDocument/2006/relationships/slide" Target="slide43.xml"/><Relationship Id="rId7" Type="http://schemas.openxmlformats.org/officeDocument/2006/relationships/slide" Target="slide29.xml"/><Relationship Id="rId12" Type="http://schemas.openxmlformats.org/officeDocument/2006/relationships/slide" Target="slide34.xml"/><Relationship Id="rId17" Type="http://schemas.openxmlformats.org/officeDocument/2006/relationships/slide" Target="slide39.xml"/><Relationship Id="rId2" Type="http://schemas.openxmlformats.org/officeDocument/2006/relationships/slide" Target="slide24.xml"/><Relationship Id="rId16" Type="http://schemas.openxmlformats.org/officeDocument/2006/relationships/slide" Target="slide38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11" Type="http://schemas.openxmlformats.org/officeDocument/2006/relationships/slide" Target="slide33.xml"/><Relationship Id="rId5" Type="http://schemas.openxmlformats.org/officeDocument/2006/relationships/slide" Target="slide27.xml"/><Relationship Id="rId15" Type="http://schemas.openxmlformats.org/officeDocument/2006/relationships/slide" Target="slide37.xml"/><Relationship Id="rId10" Type="http://schemas.openxmlformats.org/officeDocument/2006/relationships/slide" Target="slide32.xml"/><Relationship Id="rId19" Type="http://schemas.openxmlformats.org/officeDocument/2006/relationships/slide" Target="slide41.xml"/><Relationship Id="rId4" Type="http://schemas.openxmlformats.org/officeDocument/2006/relationships/slide" Target="slide26.xml"/><Relationship Id="rId9" Type="http://schemas.openxmlformats.org/officeDocument/2006/relationships/slide" Target="slide31.xml"/><Relationship Id="rId14" Type="http://schemas.openxmlformats.org/officeDocument/2006/relationships/slide" Target="slide36.xml"/><Relationship Id="rId22" Type="http://schemas.openxmlformats.org/officeDocument/2006/relationships/slide" Target="slide4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B1CFC8-C46F-4677-96E9-7464CF624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8436" y="1256132"/>
            <a:ext cx="10615127" cy="1659684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r>
              <a:rPr lang="ru-RU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Интеллектуальный баттл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E4EDBE-C7CE-43A3-B9AE-6C6C33B6B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55" b="95014" l="10000" r="90000">
                        <a14:foregroundMark x1="41600" y1="21053" x2="50733" y2="17452"/>
                        <a14:foregroundMark x1="41933" y1="26685" x2="44267" y2="34718"/>
                        <a14:foregroundMark x1="50533" y1="39612" x2="53533" y2="55863"/>
                        <a14:foregroundMark x1="53533" y1="55863" x2="53533" y2="56694"/>
                        <a14:foregroundMark x1="47133" y1="59741" x2="42667" y2="51154"/>
                        <a14:foregroundMark x1="42667" y1="51154" x2="42000" y2="45891"/>
                        <a14:foregroundMark x1="48800" y1="53740" x2="47867" y2="61496"/>
                        <a14:foregroundMark x1="47867" y1="61496" x2="45333" y2="64174"/>
                        <a14:foregroundMark x1="44667" y1="66297" x2="42933" y2="75808"/>
                        <a14:foregroundMark x1="42933" y1="75808" x2="42800" y2="75808"/>
                        <a14:foregroundMark x1="40933" y1="73038" x2="39733" y2="67313"/>
                        <a14:foregroundMark x1="38200" y1="61219" x2="36133" y2="51431"/>
                        <a14:foregroundMark x1="36133" y1="51431" x2="36133" y2="51431"/>
                        <a14:foregroundMark x1="37667" y1="70452" x2="38067" y2="70637"/>
                        <a14:foregroundMark x1="62533" y1="93075" x2="61400" y2="89658"/>
                        <a14:foregroundMark x1="61400" y1="95106" x2="61200" y2="93444"/>
                        <a14:foregroundMark x1="31133" y1="89751" x2="30733" y2="88827"/>
                        <a14:foregroundMark x1="32067" y1="10065" x2="33000" y2="7202"/>
                        <a14:foregroundMark x1="53933" y1="12373" x2="50867" y2="10249"/>
                        <a14:foregroundMark x1="50000" y1="8957" x2="48867" y2="8587"/>
                        <a14:foregroundMark x1="57067" y1="83841" x2="57067" y2="80240"/>
                        <a14:foregroundMark x1="23133" y1="32964" x2="23133" y2="30748"/>
                        <a14:foregroundMark x1="29333" y1="17913" x2="29533" y2="17452"/>
                        <a14:foregroundMark x1="52133" y1="3786" x2="52133" y2="3786"/>
                        <a14:foregroundMark x1="52267" y1="3693" x2="52533" y2="2955"/>
                        <a14:foregroundMark x1="72867" y1="18652" x2="72600" y2="19575"/>
                        <a14:foregroundMark x1="53133" y1="88458" x2="53933" y2="88827"/>
                        <a14:foregroundMark x1="31867" y1="78486" x2="32400" y2="79317"/>
                        <a14:foregroundMark x1="40733" y1="65282" x2="38867" y2="62142"/>
                        <a14:backgroundMark x1="26867" y1="51708" x2="29333" y2="53370"/>
                        <a14:backgroundMark x1="31867" y1="55956" x2="33733" y2="56971"/>
                        <a14:backgroundMark x1="34333" y1="57710" x2="35333" y2="59741"/>
                        <a14:backgroundMark x1="35067" y1="61404" x2="35467" y2="62327"/>
                        <a14:backgroundMark x1="35933" y1="62881" x2="36200" y2="63527"/>
                        <a14:backgroundMark x1="36533" y1="64174" x2="36600" y2="65005"/>
                        <a14:backgroundMark x1="37000" y1="66020" x2="37200" y2="66390"/>
                        <a14:backgroundMark x1="52533" y1="7756" x2="53533" y2="6002"/>
                        <a14:backgroundMark x1="52333" y1="28440" x2="53333" y2="27793"/>
                        <a14:backgroundMark x1="52267" y1="27608" x2="54400" y2="28255"/>
                        <a14:backgroundMark x1="50733" y1="27516" x2="52067" y2="27608"/>
                        <a14:backgroundMark x1="49800" y1="28440" x2="49400" y2="284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07" y="2915816"/>
            <a:ext cx="5190654" cy="374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71A32FA-23ED-48DA-BD31-3AA89B4D3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94" b="94821" l="6989" r="90089">
                        <a14:foregroundMark x1="6989" y1="32271" x2="14994" y2="27888"/>
                        <a14:foregroundMark x1="90216" y1="38645" x2="90216" y2="31408"/>
                        <a14:foregroundMark x1="19441" y1="87915" x2="22618" y2="87450"/>
                        <a14:foregroundMark x1="31893" y1="94821" x2="34307" y2="945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1747">
            <a:off x="10683096" y="4264090"/>
            <a:ext cx="1058734" cy="202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BC28CBE8-BFA5-4A38-83B4-7CEB2B638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33" y="4636587"/>
            <a:ext cx="1925769" cy="176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47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Музыкант, играющий на трубе.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153273" y="4273749"/>
            <a:ext cx="2113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трубач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DB9D8B6-2040-46BF-A4B2-B854BBFEFEEF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33" y="2188030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Ансамбль из двух человек.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317279" y="4208435"/>
            <a:ext cx="1333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дуэт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7B61733-7DA7-44F1-8D71-30D932C52ABC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6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995" y="1964424"/>
            <a:ext cx="11402008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Сколько струн имеет классическая гитара?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061100" y="4273749"/>
            <a:ext cx="19062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шесть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E7B99D8-EB41-440A-B595-E5288C770F59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55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98781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Он ходит по цепи кругом.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009420" y="4273749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кот учёный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EB583552-3523-4CAD-88AA-129EC29FC9D6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50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64424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Она разлучила Кая и Герду.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3529239" y="4273749"/>
            <a:ext cx="51335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снежная королева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0679EEC8-47B1-4299-91AB-7F544913862A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96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Этот предмет заменял героям сказки компас.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218883" y="4152122"/>
            <a:ext cx="3754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клубок ниток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34F2B9B-0E4C-43EA-A03D-F999D98DEA7D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44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Средство передвижения Бабы Яги.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009420" y="4273749"/>
            <a:ext cx="1608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ступа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F1687568-D19A-497F-B478-7B44C5742E5F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47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58295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Любимый фрукт Чебурашки.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755088" y="4152122"/>
            <a:ext cx="26818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апельсин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DC8EE03-B552-4C76-9D93-839563E16C51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28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solidFill>
                  <a:srgbClr val="000000"/>
                </a:solidFill>
              </a:rPr>
              <a:t>Из-за этого числа можно получить дырку.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009420" y="4273749"/>
            <a:ext cx="10983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три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36E1415-5BD3-438A-8118-D8BDA232F320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60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57401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Количество нулей в миллионе.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212585" y="3858251"/>
            <a:ext cx="1766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шесть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F4AFECD2-9A68-42B1-8812-D1BD5E7C6D58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22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FFAB9-B555-489F-84FB-E3FFE1576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42596"/>
            <a:ext cx="10972800" cy="1143000"/>
          </a:xfrm>
        </p:spPr>
        <p:txBody>
          <a:bodyPr>
            <a:normAutofit/>
          </a:bodyPr>
          <a:lstStyle/>
          <a:p>
            <a:r>
              <a:rPr lang="ru-RU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РАУНД 1</a:t>
            </a:r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BD575A20-1E46-4589-BAC3-16F273E908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635663"/>
              </p:ext>
            </p:extLst>
          </p:nvPr>
        </p:nvGraphicFramePr>
        <p:xfrm>
          <a:off x="194388" y="839755"/>
          <a:ext cx="11803224" cy="50711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796">
                  <a:extLst>
                    <a:ext uri="{9D8B030D-6E8A-4147-A177-3AD203B41FA5}">
                      <a16:colId xmlns:a16="http://schemas.microsoft.com/office/drawing/2014/main" val="2083315690"/>
                    </a:ext>
                  </a:extLst>
                </a:gridCol>
                <a:gridCol w="2006082">
                  <a:extLst>
                    <a:ext uri="{9D8B030D-6E8A-4147-A177-3AD203B41FA5}">
                      <a16:colId xmlns:a16="http://schemas.microsoft.com/office/drawing/2014/main" val="2544085014"/>
                    </a:ext>
                  </a:extLst>
                </a:gridCol>
                <a:gridCol w="1875453">
                  <a:extLst>
                    <a:ext uri="{9D8B030D-6E8A-4147-A177-3AD203B41FA5}">
                      <a16:colId xmlns:a16="http://schemas.microsoft.com/office/drawing/2014/main" val="3932417174"/>
                    </a:ext>
                  </a:extLst>
                </a:gridCol>
                <a:gridCol w="1679510">
                  <a:extLst>
                    <a:ext uri="{9D8B030D-6E8A-4147-A177-3AD203B41FA5}">
                      <a16:colId xmlns:a16="http://schemas.microsoft.com/office/drawing/2014/main" val="3774205572"/>
                    </a:ext>
                  </a:extLst>
                </a:gridCol>
                <a:gridCol w="1716833">
                  <a:extLst>
                    <a:ext uri="{9D8B030D-6E8A-4147-A177-3AD203B41FA5}">
                      <a16:colId xmlns:a16="http://schemas.microsoft.com/office/drawing/2014/main" val="1868993633"/>
                    </a:ext>
                  </a:extLst>
                </a:gridCol>
                <a:gridCol w="1539550">
                  <a:extLst>
                    <a:ext uri="{9D8B030D-6E8A-4147-A177-3AD203B41FA5}">
                      <a16:colId xmlns:a16="http://schemas.microsoft.com/office/drawing/2014/main" val="3856366128"/>
                    </a:ext>
                  </a:extLst>
                </a:gridCol>
              </a:tblGrid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Животные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2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3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4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5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6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337663"/>
                  </a:ext>
                </a:extLst>
              </a:tr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Музыка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7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8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9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0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1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644627"/>
                  </a:ext>
                </a:extLst>
              </a:tr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Эти сказки…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2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3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4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5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6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629830"/>
                  </a:ext>
                </a:extLst>
              </a:tr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Цифры и числа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7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8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9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20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21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713840"/>
                  </a:ext>
                </a:extLst>
              </a:tr>
            </a:tbl>
          </a:graphicData>
        </a:graphic>
      </p:graphicFrame>
      <p:sp>
        <p:nvSpPr>
          <p:cNvPr id="3" name="Управляющая кнопка: &quot;В конец&quot; 2">
            <a:hlinkClick r:id="rId22" action="ppaction://hlinksldjump" highlightClick="1"/>
            <a:extLst>
              <a:ext uri="{FF2B5EF4-FFF2-40B4-BE49-F238E27FC236}">
                <a16:creationId xmlns:a16="http://schemas.microsoft.com/office/drawing/2014/main" id="{4EE027B6-BDE2-47E2-BC47-9A3C4B4ADE53}"/>
              </a:ext>
            </a:extLst>
          </p:cNvPr>
          <p:cNvSpPr/>
          <p:nvPr/>
        </p:nvSpPr>
        <p:spPr>
          <a:xfrm>
            <a:off x="10989905" y="6018245"/>
            <a:ext cx="1007707" cy="699796"/>
          </a:xfrm>
          <a:prstGeom prst="actionButtonEn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76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64424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Количество чудес света.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350283" y="3858250"/>
            <a:ext cx="1491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семь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4FF08DC-4F7E-4680-855B-BB99088779B6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10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64424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 Последнее число года.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507327" y="3751234"/>
            <a:ext cx="31773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31 декабря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9ED4C0B1-B459-474B-B026-9CCCCA18484F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7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При умножении на неё получается то же самое число.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25163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единица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9DAE29D-C5F2-4A3C-B2BE-1CA314CE73EE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65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FFAB9-B555-489F-84FB-E3FFE1576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86612"/>
            <a:ext cx="10972800" cy="1143000"/>
          </a:xfrm>
        </p:spPr>
        <p:txBody>
          <a:bodyPr>
            <a:normAutofit/>
          </a:bodyPr>
          <a:lstStyle/>
          <a:p>
            <a:r>
              <a:rPr lang="ru-RU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РАУНД 2</a:t>
            </a:r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BD575A20-1E46-4589-BAC3-16F273E908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6260494"/>
              </p:ext>
            </p:extLst>
          </p:nvPr>
        </p:nvGraphicFramePr>
        <p:xfrm>
          <a:off x="194388" y="816429"/>
          <a:ext cx="11803224" cy="50711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796">
                  <a:extLst>
                    <a:ext uri="{9D8B030D-6E8A-4147-A177-3AD203B41FA5}">
                      <a16:colId xmlns:a16="http://schemas.microsoft.com/office/drawing/2014/main" val="2083315690"/>
                    </a:ext>
                  </a:extLst>
                </a:gridCol>
                <a:gridCol w="2006082">
                  <a:extLst>
                    <a:ext uri="{9D8B030D-6E8A-4147-A177-3AD203B41FA5}">
                      <a16:colId xmlns:a16="http://schemas.microsoft.com/office/drawing/2014/main" val="2544085014"/>
                    </a:ext>
                  </a:extLst>
                </a:gridCol>
                <a:gridCol w="1875453">
                  <a:extLst>
                    <a:ext uri="{9D8B030D-6E8A-4147-A177-3AD203B41FA5}">
                      <a16:colId xmlns:a16="http://schemas.microsoft.com/office/drawing/2014/main" val="3932417174"/>
                    </a:ext>
                  </a:extLst>
                </a:gridCol>
                <a:gridCol w="1679510">
                  <a:extLst>
                    <a:ext uri="{9D8B030D-6E8A-4147-A177-3AD203B41FA5}">
                      <a16:colId xmlns:a16="http://schemas.microsoft.com/office/drawing/2014/main" val="3774205572"/>
                    </a:ext>
                  </a:extLst>
                </a:gridCol>
                <a:gridCol w="1716833">
                  <a:extLst>
                    <a:ext uri="{9D8B030D-6E8A-4147-A177-3AD203B41FA5}">
                      <a16:colId xmlns:a16="http://schemas.microsoft.com/office/drawing/2014/main" val="1868993633"/>
                    </a:ext>
                  </a:extLst>
                </a:gridCol>
                <a:gridCol w="1539550">
                  <a:extLst>
                    <a:ext uri="{9D8B030D-6E8A-4147-A177-3AD203B41FA5}">
                      <a16:colId xmlns:a16="http://schemas.microsoft.com/office/drawing/2014/main" val="3856366128"/>
                    </a:ext>
                  </a:extLst>
                </a:gridCol>
              </a:tblGrid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Смех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2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3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4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60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5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80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6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337663"/>
                  </a:ext>
                </a:extLst>
              </a:tr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С лёгким паром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7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8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9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60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0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80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1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644627"/>
                  </a:ext>
                </a:extLst>
              </a:tr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Лицо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2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3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4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60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5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80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6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629830"/>
                  </a:ext>
                </a:extLst>
              </a:tr>
              <a:tr h="12677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/>
                        <a:t>Цвета радуги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7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8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19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60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20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80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21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713840"/>
                  </a:ext>
                </a:extLst>
              </a:tr>
            </a:tbl>
          </a:graphicData>
        </a:graphic>
      </p:graphicFrame>
      <p:sp>
        <p:nvSpPr>
          <p:cNvPr id="4" name="Управляющая кнопка: &quot;В конец&quot; 3">
            <a:hlinkClick r:id="rId22" action="ppaction://hlinksldjump" highlightClick="1"/>
            <a:extLst>
              <a:ext uri="{FF2B5EF4-FFF2-40B4-BE49-F238E27FC236}">
                <a16:creationId xmlns:a16="http://schemas.microsoft.com/office/drawing/2014/main" id="{9A52637E-B4D8-4CC7-97DC-B11E910D0CBE}"/>
              </a:ext>
            </a:extLst>
          </p:cNvPr>
          <p:cNvSpPr/>
          <p:nvPr/>
        </p:nvSpPr>
        <p:spPr>
          <a:xfrm>
            <a:off x="10989905" y="6018245"/>
            <a:ext cx="1007707" cy="699796"/>
          </a:xfrm>
          <a:prstGeom prst="actionButtonEn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075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66714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Смеётся тот, кто смеётся…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494792" y="3736623"/>
            <a:ext cx="32024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последним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C9A22D7-2107-469F-9D42-14963F9CBF57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3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17442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Ведущий «</a:t>
            </a:r>
            <a:r>
              <a:rPr lang="ru-RU" sz="4800" b="0" i="0" dirty="0" err="1">
                <a:solidFill>
                  <a:srgbClr val="000000"/>
                </a:solidFill>
                <a:effectLst/>
              </a:rPr>
              <a:t>Смехопанорамы</a:t>
            </a:r>
            <a:r>
              <a:rPr lang="ru-RU" sz="4800" b="0" i="0" dirty="0">
                <a:solidFill>
                  <a:srgbClr val="000000"/>
                </a:solidFill>
                <a:effectLst/>
              </a:rPr>
              <a:t>».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2680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Петросян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4CF5FF7-0FBE-4271-AD57-20C363B6B66F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47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В этом помещении можно увидеть себя в необычном виде.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016648" y="4086808"/>
            <a:ext cx="41587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комната смеха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E5692019-DAF4-49C6-A703-6556CBFEBD92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52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80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Самый известный комик немого кино.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118728" y="3965510"/>
            <a:ext cx="3954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Чарли Чаплин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38AD6F84-150E-4814-BE6B-517658C4813A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0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227433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Пять минут смеха продлевают…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154075" y="3965510"/>
            <a:ext cx="18838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жизнь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B0E7559-B499-4DCC-97C9-0E978ABCAF13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13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Это дерево самое подходящее для веников.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2028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берёза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FD6CB57-0946-47FA-B597-E4ED9701893B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03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9EDDF-AF76-4345-A6D6-AD6D4AB21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696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50C651-BA66-4578-B4EE-C57A3FE16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694" y="2082752"/>
            <a:ext cx="11616612" cy="14695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Это животное входит первым в дом при переезде.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753E4-F68C-4312-98D6-30B97DC6D3AD}"/>
              </a:ext>
            </a:extLst>
          </p:cNvPr>
          <p:cNvSpPr txBox="1"/>
          <p:nvPr/>
        </p:nvSpPr>
        <p:spPr>
          <a:xfrm>
            <a:off x="5297993" y="4413379"/>
            <a:ext cx="1879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кошка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A74BB05-70BF-47C0-86B6-567A6F140AC1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29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7433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Перед Новым годом принято ходить…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3984171"/>
            <a:ext cx="20585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в баню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37D3E99B-3342-4C75-A459-96DA7466FF4B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2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Так называется баня с сухим паром.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16717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сауна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0160F0BD-8141-481E-902A-BE07EDEB6589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36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80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Умывальников начальник и мочалок командир.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550000" y="4152122"/>
            <a:ext cx="31913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Мойдодыр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316A333-5E0C-42F7-8C69-06BAE6EA6F8E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58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58295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В доме – домовой, а в бане…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2133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банник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F4D44616-2720-4AF2-BF95-08A139B80DC9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55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8275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Любопытной Варваре оторвали его.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542002" y="3876583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нос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8C42006-A91A-489C-A329-E48751156508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8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У зверя – морда, а у человека…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15219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лицо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44E03BB7-F62A-42F1-B057-44E2B1CE659C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90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79" y="1842797"/>
            <a:ext cx="11442441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 В древности эту часть лица называли уста.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26242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Рот, губы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2FE2FD5-A6C7-4C25-9F1C-4D84B437F14A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11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80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58295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Говорят, что он до Киева доведёт.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348039" y="4068147"/>
            <a:ext cx="1495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язык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B45DFDE1-FC40-4642-B164-7929454247EB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30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7433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Так назывался глаз в старину.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526421" y="4049485"/>
            <a:ext cx="11391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око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2C4BD84-05C5-4D1D-A9FF-7E8397D54E30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51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Книга, в которую занесены редкие виды животных.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090226" y="4077477"/>
            <a:ext cx="4011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Красная книга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EAA12BC-1071-4209-9B68-AE776DD16018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76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Его выкормили волки, а воспитал медведь.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009420" y="4273749"/>
            <a:ext cx="2173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Маугли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91517C9-A72E-42FE-8159-CBE3D3CB4459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6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Цвет, получившийся при смешивании синего и жёлтого.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837835" y="4152122"/>
            <a:ext cx="24958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зелёный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3FF74607-38FF-444B-B246-4EBA5FDC9D51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91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Сколько цветов в радуге?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350283" y="3858251"/>
            <a:ext cx="1491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семь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9BA5719-BFC4-40A8-AB89-3E3CF7BFFB28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21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80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Так звали девочку, которая спасла свою бабушку от волка.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3673606" y="4086808"/>
            <a:ext cx="48447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Красная шапочка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07E455D-D0A2-42AE-A0FF-BE4724F64E3E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1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6773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Смешение этих цветов даёт оранжевый цвет.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3381382" y="3932587"/>
            <a:ext cx="52498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Красный и желтый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76C5043-6455-4114-8DBC-7CC0BB04FB74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26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Финал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EF6E3BF6-27C4-47B4-96F0-D6607C349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279540"/>
              </p:ext>
            </p:extLst>
          </p:nvPr>
        </p:nvGraphicFramePr>
        <p:xfrm>
          <a:off x="1772816" y="1782147"/>
          <a:ext cx="8647405" cy="42360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2139">
                  <a:extLst>
                    <a:ext uri="{9D8B030D-6E8A-4147-A177-3AD203B41FA5}">
                      <a16:colId xmlns:a16="http://schemas.microsoft.com/office/drawing/2014/main" val="2799085610"/>
                    </a:ext>
                  </a:extLst>
                </a:gridCol>
                <a:gridCol w="3535266">
                  <a:extLst>
                    <a:ext uri="{9D8B030D-6E8A-4147-A177-3AD203B41FA5}">
                      <a16:colId xmlns:a16="http://schemas.microsoft.com/office/drawing/2014/main" val="1630224523"/>
                    </a:ext>
                  </a:extLst>
                </a:gridCol>
              </a:tblGrid>
              <a:tr h="14120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/>
                        <a:t>Вопрос 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2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009635"/>
                  </a:ext>
                </a:extLst>
              </a:tr>
              <a:tr h="14120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/>
                        <a:t>Вопрос 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3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3859"/>
                  </a:ext>
                </a:extLst>
              </a:tr>
              <a:tr h="14120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/>
                        <a:t>Вопрос 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solidFill>
                            <a:schemeClr val="tx1"/>
                          </a:solidFill>
                          <a:hlinkClick r:id="rId4" action="ppaction://hlinksldjump">
                            <a:extLst>
                              <a:ext uri="{A12FA001-AC4F-418D-AE19-62706E023703}">
                                <ahyp:hlinkClr xmlns="" xmlns:ahyp="http://schemas.microsoft.com/office/drawing/2018/hyperlinkcolor" val="tx"/>
                              </a:ext>
                            </a:extLst>
                          </a:hlinkClick>
                        </a:rPr>
                        <a:t>100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874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17508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Вопрос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6773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Он является партнёром Хрюши и Фили.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434327" y="3984171"/>
            <a:ext cx="27601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Степашка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FED83528-14D9-4D46-A32C-CCE39AE89247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9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Вопрос 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6773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У кого хранился золотой ключик?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3612018" y="3820599"/>
            <a:ext cx="496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Черепаха </a:t>
            </a:r>
            <a:r>
              <a:rPr lang="ru-RU" sz="4800" b="1" dirty="0" err="1">
                <a:solidFill>
                  <a:srgbClr val="00B050"/>
                </a:solidFill>
              </a:rPr>
              <a:t>Тортила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7461A3A-C6C3-4AF7-9944-3F479DA9411B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05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Вопрос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6773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В этой игре есть город, пригород и кон.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906347" y="3694922"/>
            <a:ext cx="2379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городки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7F72E98-5E8C-4FBA-88C8-B19F3589DC06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9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23044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Встреча с этим животным сулит неудачу.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009420" y="4273749"/>
            <a:ext cx="1046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кот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0512299D-0AE4-4CB3-9A6A-05CB8E96BC10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65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66731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В русских сказках её зовут Патрикеевна.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388915" y="4105469"/>
            <a:ext cx="14141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лиса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35057B4-6136-4A23-80C3-F2D91D095406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96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7433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Так называется наука о собаках.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4591870" y="4152122"/>
            <a:ext cx="3008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кинология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629113B-7486-44DA-A9FD-0024D461CD02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5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279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Третья нота музыкального стана.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612534" y="4152122"/>
            <a:ext cx="9669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ми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B7229181-3242-4A37-A3C9-4329492007AE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50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D78FC-3AFB-46B6-9A5F-49FD690E4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671"/>
            <a:ext cx="109728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 баллов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EFE29-B731-42F8-B6F0-00CAFA6D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74337"/>
            <a:ext cx="10972800" cy="2309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0" i="0" dirty="0">
                <a:solidFill>
                  <a:srgbClr val="000000"/>
                </a:solidFill>
                <a:effectLst/>
              </a:rPr>
              <a:t>Самая съедобная нота. </a:t>
            </a:r>
            <a:endParaRPr lang="ru-RU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26434-DB7C-4367-99BA-31BB6054C54A}"/>
              </a:ext>
            </a:extLst>
          </p:cNvPr>
          <p:cNvSpPr txBox="1"/>
          <p:nvPr/>
        </p:nvSpPr>
        <p:spPr>
          <a:xfrm>
            <a:off x="5400585" y="4168163"/>
            <a:ext cx="1390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соль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44BA19A9-CD0F-4D11-A268-9BA103A812E7}"/>
              </a:ext>
            </a:extLst>
          </p:cNvPr>
          <p:cNvSpPr/>
          <p:nvPr/>
        </p:nvSpPr>
        <p:spPr>
          <a:xfrm>
            <a:off x="429208" y="5291072"/>
            <a:ext cx="1511559" cy="1143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1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4" id="{00492C9E-9DB9-4459-89F5-ADF859206F70}" vid="{E06DA1A0-DCAD-414E-9F03-2414658E009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239</TotalTime>
  <Words>504</Words>
  <Application>Microsoft Office PowerPoint</Application>
  <PresentationFormat>Широкоэкранный</PresentationFormat>
  <Paragraphs>188</Paragraphs>
  <Slides>47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0" baseType="lpstr">
      <vt:lpstr>Arial</vt:lpstr>
      <vt:lpstr>Calibri</vt:lpstr>
      <vt:lpstr>Тема4</vt:lpstr>
      <vt:lpstr>Интеллектуальный баттл</vt:lpstr>
      <vt:lpstr>РАУНД 1</vt:lpstr>
      <vt:lpstr>10 баллов</vt:lpstr>
      <vt:lpstr>20 баллов</vt:lpstr>
      <vt:lpstr>30 баллов</vt:lpstr>
      <vt:lpstr>40 баллов</vt:lpstr>
      <vt:lpstr>50 баллов</vt:lpstr>
      <vt:lpstr>10 баллов</vt:lpstr>
      <vt:lpstr>20 баллов</vt:lpstr>
      <vt:lpstr>30 баллов</vt:lpstr>
      <vt:lpstr>40 баллов</vt:lpstr>
      <vt:lpstr>50 баллов</vt:lpstr>
      <vt:lpstr>10 баллов</vt:lpstr>
      <vt:lpstr>20 баллов</vt:lpstr>
      <vt:lpstr>30 баллов</vt:lpstr>
      <vt:lpstr>40 баллов</vt:lpstr>
      <vt:lpstr>50 баллов</vt:lpstr>
      <vt:lpstr>10 баллов</vt:lpstr>
      <vt:lpstr>20 баллов</vt:lpstr>
      <vt:lpstr>30 баллов</vt:lpstr>
      <vt:lpstr>40 баллов</vt:lpstr>
      <vt:lpstr>50 баллов</vt:lpstr>
      <vt:lpstr>РАУНД 2</vt:lpstr>
      <vt:lpstr>20 баллов</vt:lpstr>
      <vt:lpstr>40 баллов</vt:lpstr>
      <vt:lpstr>60 баллов</vt:lpstr>
      <vt:lpstr>80 баллов</vt:lpstr>
      <vt:lpstr>100 баллов</vt:lpstr>
      <vt:lpstr>20 баллов</vt:lpstr>
      <vt:lpstr>40 баллов</vt:lpstr>
      <vt:lpstr>60 баллов</vt:lpstr>
      <vt:lpstr>80 баллов</vt:lpstr>
      <vt:lpstr>100 баллов</vt:lpstr>
      <vt:lpstr>20 баллов</vt:lpstr>
      <vt:lpstr>40 баллов</vt:lpstr>
      <vt:lpstr>60 баллов</vt:lpstr>
      <vt:lpstr>80 баллов</vt:lpstr>
      <vt:lpstr>100 баллов</vt:lpstr>
      <vt:lpstr>20 баллов</vt:lpstr>
      <vt:lpstr>40 баллов</vt:lpstr>
      <vt:lpstr>60 баллов</vt:lpstr>
      <vt:lpstr>80 баллов</vt:lpstr>
      <vt:lpstr>100 баллов</vt:lpstr>
      <vt:lpstr>Финал</vt:lpstr>
      <vt:lpstr>Вопрос 1</vt:lpstr>
      <vt:lpstr>Вопрос 2</vt:lpstr>
      <vt:lpstr>Вопрос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баттл</dc:title>
  <dc:creator>Любовь Соколова</dc:creator>
  <cp:lastModifiedBy>22ksb_12</cp:lastModifiedBy>
  <cp:revision>7</cp:revision>
  <dcterms:created xsi:type="dcterms:W3CDTF">2023-10-22T15:51:13Z</dcterms:created>
  <dcterms:modified xsi:type="dcterms:W3CDTF">2023-11-14T04:34:15Z</dcterms:modified>
</cp:coreProperties>
</file>